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ppt/ink/ink133.xml" ContentType="application/inkml+xml"/>
  <Override PartName="/ppt/ink/ink134.xml" ContentType="application/inkml+xml"/>
  <Override PartName="/ppt/ink/ink135.xml" ContentType="application/inkml+xml"/>
  <Override PartName="/ppt/ink/ink136.xml" ContentType="application/inkml+xml"/>
  <Override PartName="/ppt/ink/ink137.xml" ContentType="application/inkml+xml"/>
  <Override PartName="/ppt/ink/ink138.xml" ContentType="application/inkml+xml"/>
  <Override PartName="/ppt/ink/ink139.xml" ContentType="application/inkml+xml"/>
  <Override PartName="/ppt/ink/ink140.xml" ContentType="application/inkml+xml"/>
  <Override PartName="/ppt/ink/ink141.xml" ContentType="application/inkml+xml"/>
  <Override PartName="/ppt/ink/ink142.xml" ContentType="application/inkml+xml"/>
  <Override PartName="/ppt/ink/ink143.xml" ContentType="application/inkml+xml"/>
  <Override PartName="/ppt/ink/ink144.xml" ContentType="application/inkml+xml"/>
  <Override PartName="/ppt/ink/ink145.xml" ContentType="application/inkml+xml"/>
  <Override PartName="/ppt/ink/ink146.xml" ContentType="application/inkml+xml"/>
  <Override PartName="/ppt/ink/ink147.xml" ContentType="application/inkml+xml"/>
  <Override PartName="/ppt/ink/ink148.xml" ContentType="application/inkml+xml"/>
  <Override PartName="/ppt/ink/ink149.xml" ContentType="application/inkml+xml"/>
  <Override PartName="/ppt/ink/ink150.xml" ContentType="application/inkml+xml"/>
  <Override PartName="/ppt/ink/ink151.xml" ContentType="application/inkml+xml"/>
  <Override PartName="/ppt/ink/ink152.xml" ContentType="application/inkml+xml"/>
  <Override PartName="/ppt/ink/ink153.xml" ContentType="application/inkml+xml"/>
  <Override PartName="/ppt/ink/ink154.xml" ContentType="application/inkml+xml"/>
  <Override PartName="/ppt/ink/ink155.xml" ContentType="application/inkml+xml"/>
  <Override PartName="/ppt/ink/ink156.xml" ContentType="application/inkml+xml"/>
  <Override PartName="/ppt/ink/ink157.xml" ContentType="application/inkml+xml"/>
  <Override PartName="/ppt/ink/ink158.xml" ContentType="application/inkml+xml"/>
  <Override PartName="/ppt/ink/ink159.xml" ContentType="application/inkml+xml"/>
  <Override PartName="/ppt/ink/ink160.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handoutMasterIdLst>
    <p:handoutMasterId r:id="rId33"/>
  </p:handoutMasterIdLst>
  <p:sldIdLst>
    <p:sldId id="257" r:id="rId5"/>
    <p:sldId id="268" r:id="rId6"/>
    <p:sldId id="291" r:id="rId7"/>
    <p:sldId id="272" r:id="rId8"/>
    <p:sldId id="273" r:id="rId9"/>
    <p:sldId id="290" r:id="rId10"/>
    <p:sldId id="292" r:id="rId11"/>
    <p:sldId id="275" r:id="rId12"/>
    <p:sldId id="282" r:id="rId13"/>
    <p:sldId id="284" r:id="rId14"/>
    <p:sldId id="285" r:id="rId15"/>
    <p:sldId id="293" r:id="rId16"/>
    <p:sldId id="294" r:id="rId17"/>
    <p:sldId id="295" r:id="rId18"/>
    <p:sldId id="296" r:id="rId19"/>
    <p:sldId id="297" r:id="rId20"/>
    <p:sldId id="287" r:id="rId21"/>
    <p:sldId id="298" r:id="rId22"/>
    <p:sldId id="299" r:id="rId23"/>
    <p:sldId id="300" r:id="rId24"/>
    <p:sldId id="301" r:id="rId25"/>
    <p:sldId id="302" r:id="rId26"/>
    <p:sldId id="303" r:id="rId27"/>
    <p:sldId id="304" r:id="rId28"/>
    <p:sldId id="305" r:id="rId29"/>
    <p:sldId id="306" r:id="rId30"/>
    <p:sldId id="307" r:id="rId31"/>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72424C5-D4A6-4450-8AE0-ED9E7A6FF2CB}">
          <p14:sldIdLst>
            <p14:sldId id="257"/>
            <p14:sldId id="268"/>
            <p14:sldId id="291"/>
            <p14:sldId id="272"/>
            <p14:sldId id="273"/>
            <p14:sldId id="290"/>
            <p14:sldId id="292"/>
            <p14:sldId id="275"/>
            <p14:sldId id="282"/>
            <p14:sldId id="284"/>
            <p14:sldId id="285"/>
            <p14:sldId id="293"/>
            <p14:sldId id="294"/>
            <p14:sldId id="295"/>
            <p14:sldId id="296"/>
            <p14:sldId id="297"/>
            <p14:sldId id="287"/>
            <p14:sldId id="298"/>
            <p14:sldId id="299"/>
            <p14:sldId id="300"/>
            <p14:sldId id="301"/>
            <p14:sldId id="302"/>
            <p14:sldId id="303"/>
            <p14:sldId id="304"/>
            <p14:sldId id="305"/>
            <p14:sldId id="306"/>
            <p14:sldId id="307"/>
          </p14:sldIdLst>
        </p14:section>
      </p14:sectionLst>
    </p:ex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94404"/>
    <a:srgbClr val="5F6F0F"/>
    <a:srgbClr val="718412"/>
    <a:srgbClr val="65741A"/>
    <a:srgbClr val="70811D"/>
    <a:srgbClr val="7B8D1F"/>
    <a:srgbClr val="839721"/>
    <a:srgbClr val="95AB25"/>
    <a:srgbClr val="BC5500"/>
    <a:srgbClr val="C45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760A56-D6F4-4E71-9443-0C0C588BE286}" v="437" dt="2026-03-10T21:54:26.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443" autoAdjust="0"/>
    <p:restoredTop sz="94660"/>
  </p:normalViewPr>
  <p:slideViewPr>
    <p:cSldViewPr>
      <p:cViewPr varScale="1">
        <p:scale>
          <a:sx n="94" d="100"/>
          <a:sy n="94" d="100"/>
        </p:scale>
        <p:origin x="115" y="110"/>
      </p:cViewPr>
      <p:guideLst>
        <p:guide orient="horz" pos="2160"/>
        <p:guide pos="3839"/>
      </p:guideLst>
    </p:cSldViewPr>
  </p:slideViewPr>
  <p:notesTextViewPr>
    <p:cViewPr>
      <p:scale>
        <a:sx n="1" d="1"/>
        <a:sy n="1" d="1"/>
      </p:scale>
      <p:origin x="0" y="0"/>
    </p:cViewPr>
  </p:notesText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zrat Usman" userId="e80b7906d009548e" providerId="LiveId" clId="{D0F050DA-8CE2-4A81-8BF0-99BA6631ADF3}"/>
    <pc:docChg chg="undo custSel addSld delSld modSld sldOrd addSection delSection modSection">
      <pc:chgData name="Hazrat Usman" userId="e80b7906d009548e" providerId="LiveId" clId="{D0F050DA-8CE2-4A81-8BF0-99BA6631ADF3}" dt="2026-03-10T21:57:04.853" v="5771" actId="21"/>
      <pc:docMkLst>
        <pc:docMk/>
      </pc:docMkLst>
      <pc:sldChg chg="addSp delSp modSp mod">
        <pc:chgData name="Hazrat Usman" userId="e80b7906d009548e" providerId="LiveId" clId="{D0F050DA-8CE2-4A81-8BF0-99BA6631ADF3}" dt="2026-03-09T11:09:10.467" v="2526" actId="20577"/>
        <pc:sldMkLst>
          <pc:docMk/>
          <pc:sldMk cId="1332291891" sldId="257"/>
        </pc:sldMkLst>
        <pc:spChg chg="mod">
          <ac:chgData name="Hazrat Usman" userId="e80b7906d009548e" providerId="LiveId" clId="{D0F050DA-8CE2-4A81-8BF0-99BA6631ADF3}" dt="2026-03-09T11:09:10.467" v="2526" actId="20577"/>
          <ac:spMkLst>
            <pc:docMk/>
            <pc:sldMk cId="1332291891" sldId="257"/>
            <ac:spMk id="5" creationId="{00000000-0000-0000-0000-000000000000}"/>
          </ac:spMkLst>
        </pc:spChg>
      </pc:sldChg>
      <pc:sldChg chg="del">
        <pc:chgData name="Hazrat Usman" userId="e80b7906d009548e" providerId="LiveId" clId="{D0F050DA-8CE2-4A81-8BF0-99BA6631ADF3}" dt="2026-03-10T09:13:41.248" v="5349" actId="2696"/>
        <pc:sldMkLst>
          <pc:docMk/>
          <pc:sldMk cId="4264977537" sldId="259"/>
        </pc:sldMkLst>
      </pc:sldChg>
      <pc:sldChg chg="del">
        <pc:chgData name="Hazrat Usman" userId="e80b7906d009548e" providerId="LiveId" clId="{D0F050DA-8CE2-4A81-8BF0-99BA6631ADF3}" dt="2026-03-10T09:14:02.912" v="5354" actId="2696"/>
        <pc:sldMkLst>
          <pc:docMk/>
          <pc:sldMk cId="2672039197" sldId="261"/>
        </pc:sldMkLst>
      </pc:sldChg>
      <pc:sldChg chg="del">
        <pc:chgData name="Hazrat Usman" userId="e80b7906d009548e" providerId="LiveId" clId="{D0F050DA-8CE2-4A81-8BF0-99BA6631ADF3}" dt="2026-03-10T09:13:59.121" v="5353" actId="2696"/>
        <pc:sldMkLst>
          <pc:docMk/>
          <pc:sldMk cId="397710800" sldId="262"/>
        </pc:sldMkLst>
      </pc:sldChg>
      <pc:sldChg chg="del">
        <pc:chgData name="Hazrat Usman" userId="e80b7906d009548e" providerId="LiveId" clId="{D0F050DA-8CE2-4A81-8BF0-99BA6631ADF3}" dt="2026-03-10T09:13:56.242" v="5352" actId="2696"/>
        <pc:sldMkLst>
          <pc:docMk/>
          <pc:sldMk cId="1405850135" sldId="263"/>
        </pc:sldMkLst>
      </pc:sldChg>
      <pc:sldChg chg="del">
        <pc:chgData name="Hazrat Usman" userId="e80b7906d009548e" providerId="LiveId" clId="{D0F050DA-8CE2-4A81-8BF0-99BA6631ADF3}" dt="2026-03-10T09:13:50.174" v="5350" actId="2696"/>
        <pc:sldMkLst>
          <pc:docMk/>
          <pc:sldMk cId="3480339974" sldId="265"/>
        </pc:sldMkLst>
      </pc:sldChg>
      <pc:sldChg chg="del">
        <pc:chgData name="Hazrat Usman" userId="e80b7906d009548e" providerId="LiveId" clId="{D0F050DA-8CE2-4A81-8BF0-99BA6631ADF3}" dt="2026-03-10T09:13:30.369" v="5346" actId="2696"/>
        <pc:sldMkLst>
          <pc:docMk/>
          <pc:sldMk cId="1484811712" sldId="267"/>
        </pc:sldMkLst>
      </pc:sldChg>
      <pc:sldChg chg="modSp mod">
        <pc:chgData name="Hazrat Usman" userId="e80b7906d009548e" providerId="LiveId" clId="{D0F050DA-8CE2-4A81-8BF0-99BA6631ADF3}" dt="2026-03-10T21:50:10.557" v="5725" actId="27636"/>
        <pc:sldMkLst>
          <pc:docMk/>
          <pc:sldMk cId="3529114326" sldId="268"/>
        </pc:sldMkLst>
        <pc:spChg chg="mod">
          <ac:chgData name="Hazrat Usman" userId="e80b7906d009548e" providerId="LiveId" clId="{D0F050DA-8CE2-4A81-8BF0-99BA6631ADF3}" dt="2026-03-10T09:23:00.640" v="5490" actId="20577"/>
          <ac:spMkLst>
            <pc:docMk/>
            <pc:sldMk cId="3529114326" sldId="268"/>
            <ac:spMk id="13" creationId="{00000000-0000-0000-0000-000000000000}"/>
          </ac:spMkLst>
        </pc:spChg>
        <pc:spChg chg="mod">
          <ac:chgData name="Hazrat Usman" userId="e80b7906d009548e" providerId="LiveId" clId="{D0F050DA-8CE2-4A81-8BF0-99BA6631ADF3}" dt="2026-03-10T21:50:10.557" v="5725" actId="27636"/>
          <ac:spMkLst>
            <pc:docMk/>
            <pc:sldMk cId="3529114326" sldId="268"/>
            <ac:spMk id="14" creationId="{00000000-0000-0000-0000-000000000000}"/>
          </ac:spMkLst>
        </pc:spChg>
      </pc:sldChg>
      <pc:sldChg chg="del">
        <pc:chgData name="Hazrat Usman" userId="e80b7906d009548e" providerId="LiveId" clId="{D0F050DA-8CE2-4A81-8BF0-99BA6631ADF3}" dt="2026-03-10T09:13:34.233" v="5347" actId="2696"/>
        <pc:sldMkLst>
          <pc:docMk/>
          <pc:sldMk cId="2341911148" sldId="269"/>
        </pc:sldMkLst>
      </pc:sldChg>
      <pc:sldChg chg="del">
        <pc:chgData name="Hazrat Usman" userId="e80b7906d009548e" providerId="LiveId" clId="{D0F050DA-8CE2-4A81-8BF0-99BA6631ADF3}" dt="2026-03-10T09:13:37.691" v="5348" actId="2696"/>
        <pc:sldMkLst>
          <pc:docMk/>
          <pc:sldMk cId="4123189245" sldId="270"/>
        </pc:sldMkLst>
      </pc:sldChg>
      <pc:sldChg chg="del">
        <pc:chgData name="Hazrat Usman" userId="e80b7906d009548e" providerId="LiveId" clId="{D0F050DA-8CE2-4A81-8BF0-99BA6631ADF3}" dt="2026-03-10T09:13:53.047" v="5351" actId="2696"/>
        <pc:sldMkLst>
          <pc:docMk/>
          <pc:sldMk cId="2319046984" sldId="271"/>
        </pc:sldMkLst>
      </pc:sldChg>
      <pc:sldChg chg="modSp mod">
        <pc:chgData name="Hazrat Usman" userId="e80b7906d009548e" providerId="LiveId" clId="{D0F050DA-8CE2-4A81-8BF0-99BA6631ADF3}" dt="2026-03-10T06:22:22.897" v="3415" actId="255"/>
        <pc:sldMkLst>
          <pc:docMk/>
          <pc:sldMk cId="2946916616" sldId="272"/>
        </pc:sldMkLst>
        <pc:spChg chg="mod">
          <ac:chgData name="Hazrat Usman" userId="e80b7906d009548e" providerId="LiveId" clId="{D0F050DA-8CE2-4A81-8BF0-99BA6631ADF3}" dt="2026-03-10T06:22:22.897" v="3415" actId="255"/>
          <ac:spMkLst>
            <pc:docMk/>
            <pc:sldMk cId="2946916616" sldId="272"/>
            <ac:spMk id="13" creationId="{EFC4DFC0-8F00-CC2A-674C-EFC67192024F}"/>
          </ac:spMkLst>
        </pc:spChg>
        <pc:spChg chg="mod">
          <ac:chgData name="Hazrat Usman" userId="e80b7906d009548e" providerId="LiveId" clId="{D0F050DA-8CE2-4A81-8BF0-99BA6631ADF3}" dt="2026-03-10T05:52:42.250" v="2863" actId="20577"/>
          <ac:spMkLst>
            <pc:docMk/>
            <pc:sldMk cId="2946916616" sldId="272"/>
            <ac:spMk id="14" creationId="{28BB8F87-BFB3-F906-DF67-9EFBFB6A40B6}"/>
          </ac:spMkLst>
        </pc:spChg>
      </pc:sldChg>
      <pc:sldChg chg="addSp delSp modSp mod ord">
        <pc:chgData name="Hazrat Usman" userId="e80b7906d009548e" providerId="LiveId" clId="{D0F050DA-8CE2-4A81-8BF0-99BA6631ADF3}" dt="2026-03-10T06:52:55.596" v="3690" actId="9405"/>
        <pc:sldMkLst>
          <pc:docMk/>
          <pc:sldMk cId="1997642409" sldId="273"/>
        </pc:sldMkLst>
        <pc:spChg chg="mod">
          <ac:chgData name="Hazrat Usman" userId="e80b7906d009548e" providerId="LiveId" clId="{D0F050DA-8CE2-4A81-8BF0-99BA6631ADF3}" dt="2026-03-10T06:22:35.865" v="3418" actId="255"/>
          <ac:spMkLst>
            <pc:docMk/>
            <pc:sldMk cId="1997642409" sldId="273"/>
            <ac:spMk id="13" creationId="{C490CF2F-9A75-6A03-CAFE-5DAE9B9970A9}"/>
          </ac:spMkLst>
        </pc:spChg>
        <pc:graphicFrameChg chg="add mod ord modGraphic">
          <ac:chgData name="Hazrat Usman" userId="e80b7906d009548e" providerId="LiveId" clId="{D0F050DA-8CE2-4A81-8BF0-99BA6631ADF3}" dt="2026-03-10T06:35:24.773" v="3460" actId="20577"/>
          <ac:graphicFrameMkLst>
            <pc:docMk/>
            <pc:sldMk cId="1997642409" sldId="273"/>
            <ac:graphicFrameMk id="16" creationId="{C257068A-006A-A6D0-5E10-37A5817D3D39}"/>
          </ac:graphicFrameMkLst>
        </pc:graphicFrameChg>
        <pc:inkChg chg="add del">
          <ac:chgData name="Hazrat Usman" userId="e80b7906d009548e" providerId="LiveId" clId="{D0F050DA-8CE2-4A81-8BF0-99BA6631ADF3}" dt="2026-03-10T06:50:55.463" v="3651"/>
          <ac:inkMkLst>
            <pc:docMk/>
            <pc:sldMk cId="1997642409" sldId="273"/>
            <ac:inkMk id="2" creationId="{50BAC25C-57D9-0533-2322-87D0E2BFE06E}"/>
          </ac:inkMkLst>
        </pc:inkChg>
        <pc:inkChg chg="add">
          <ac:chgData name="Hazrat Usman" userId="e80b7906d009548e" providerId="LiveId" clId="{D0F050DA-8CE2-4A81-8BF0-99BA6631ADF3}" dt="2026-03-10T06:50:55.463" v="3651"/>
          <ac:inkMkLst>
            <pc:docMk/>
            <pc:sldMk cId="1997642409" sldId="273"/>
            <ac:inkMk id="3" creationId="{FD6ED40A-0A4D-8DF9-8EC3-3B8C53CA136A}"/>
          </ac:inkMkLst>
        </pc:inkChg>
        <pc:inkChg chg="add del">
          <ac:chgData name="Hazrat Usman" userId="e80b7906d009548e" providerId="LiveId" clId="{D0F050DA-8CE2-4A81-8BF0-99BA6631ADF3}" dt="2026-03-10T06:50:59.972" v="3653"/>
          <ac:inkMkLst>
            <pc:docMk/>
            <pc:sldMk cId="1997642409" sldId="273"/>
            <ac:inkMk id="4" creationId="{9B65C314-78B3-29E2-F460-AF557E54E2F4}"/>
          </ac:inkMkLst>
        </pc:inkChg>
        <pc:inkChg chg="add">
          <ac:chgData name="Hazrat Usman" userId="e80b7906d009548e" providerId="LiveId" clId="{D0F050DA-8CE2-4A81-8BF0-99BA6631ADF3}" dt="2026-03-10T06:50:59.972" v="3653"/>
          <ac:inkMkLst>
            <pc:docMk/>
            <pc:sldMk cId="1997642409" sldId="273"/>
            <ac:inkMk id="5" creationId="{7F11F049-12CA-D4F3-368F-5745C8D40433}"/>
          </ac:inkMkLst>
        </pc:inkChg>
        <pc:inkChg chg="add del">
          <ac:chgData name="Hazrat Usman" userId="e80b7906d009548e" providerId="LiveId" clId="{D0F050DA-8CE2-4A81-8BF0-99BA6631ADF3}" dt="2026-03-10T06:51:03.489" v="3655"/>
          <ac:inkMkLst>
            <pc:docMk/>
            <pc:sldMk cId="1997642409" sldId="273"/>
            <ac:inkMk id="6" creationId="{D46944ED-DDCA-E4A5-153C-2394A90EC678}"/>
          </ac:inkMkLst>
        </pc:inkChg>
        <pc:inkChg chg="add">
          <ac:chgData name="Hazrat Usman" userId="e80b7906d009548e" providerId="LiveId" clId="{D0F050DA-8CE2-4A81-8BF0-99BA6631ADF3}" dt="2026-03-10T06:51:03.489" v="3655"/>
          <ac:inkMkLst>
            <pc:docMk/>
            <pc:sldMk cId="1997642409" sldId="273"/>
            <ac:inkMk id="7" creationId="{48696FF6-F324-F6EF-80B6-4AF01BB79BF5}"/>
          </ac:inkMkLst>
        </pc:inkChg>
        <pc:inkChg chg="add">
          <ac:chgData name="Hazrat Usman" userId="e80b7906d009548e" providerId="LiveId" clId="{D0F050DA-8CE2-4A81-8BF0-99BA6631ADF3}" dt="2026-03-10T06:51:04.485" v="3656" actId="9405"/>
          <ac:inkMkLst>
            <pc:docMk/>
            <pc:sldMk cId="1997642409" sldId="273"/>
            <ac:inkMk id="8" creationId="{65A847FD-3861-C794-E24F-06D18DD46F9E}"/>
          </ac:inkMkLst>
        </pc:inkChg>
        <pc:inkChg chg="add">
          <ac:chgData name="Hazrat Usman" userId="e80b7906d009548e" providerId="LiveId" clId="{D0F050DA-8CE2-4A81-8BF0-99BA6631ADF3}" dt="2026-03-10T06:51:06.937" v="3657" actId="9405"/>
          <ac:inkMkLst>
            <pc:docMk/>
            <pc:sldMk cId="1997642409" sldId="273"/>
            <ac:inkMk id="9" creationId="{AA1B25F9-EDB8-3D60-0FEA-AB36047761AE}"/>
          </ac:inkMkLst>
        </pc:inkChg>
        <pc:inkChg chg="add">
          <ac:chgData name="Hazrat Usman" userId="e80b7906d009548e" providerId="LiveId" clId="{D0F050DA-8CE2-4A81-8BF0-99BA6631ADF3}" dt="2026-03-10T06:51:09.588" v="3658" actId="9405"/>
          <ac:inkMkLst>
            <pc:docMk/>
            <pc:sldMk cId="1997642409" sldId="273"/>
            <ac:inkMk id="10" creationId="{384ADF01-304F-EBDD-CCFA-2C8C535FEB94}"/>
          </ac:inkMkLst>
        </pc:inkChg>
        <pc:inkChg chg="add">
          <ac:chgData name="Hazrat Usman" userId="e80b7906d009548e" providerId="LiveId" clId="{D0F050DA-8CE2-4A81-8BF0-99BA6631ADF3}" dt="2026-03-10T06:51:11.493" v="3659" actId="9405"/>
          <ac:inkMkLst>
            <pc:docMk/>
            <pc:sldMk cId="1997642409" sldId="273"/>
            <ac:inkMk id="11" creationId="{51A19C1C-3E20-A92B-89AF-5747701CAD71}"/>
          </ac:inkMkLst>
        </pc:inkChg>
        <pc:inkChg chg="add del">
          <ac:chgData name="Hazrat Usman" userId="e80b7906d009548e" providerId="LiveId" clId="{D0F050DA-8CE2-4A81-8BF0-99BA6631ADF3}" dt="2026-03-10T06:51:14.122" v="3661"/>
          <ac:inkMkLst>
            <pc:docMk/>
            <pc:sldMk cId="1997642409" sldId="273"/>
            <ac:inkMk id="12" creationId="{BDBDC56B-6527-CD75-5DCF-6DCB3BDDAB93}"/>
          </ac:inkMkLst>
        </pc:inkChg>
        <pc:inkChg chg="add">
          <ac:chgData name="Hazrat Usman" userId="e80b7906d009548e" providerId="LiveId" clId="{D0F050DA-8CE2-4A81-8BF0-99BA6631ADF3}" dt="2026-03-10T06:51:14.122" v="3661"/>
          <ac:inkMkLst>
            <pc:docMk/>
            <pc:sldMk cId="1997642409" sldId="273"/>
            <ac:inkMk id="14" creationId="{4A4A347C-60A3-D09F-49AA-47FE7BE3AAE8}"/>
          </ac:inkMkLst>
        </pc:inkChg>
        <pc:inkChg chg="add">
          <ac:chgData name="Hazrat Usman" userId="e80b7906d009548e" providerId="LiveId" clId="{D0F050DA-8CE2-4A81-8BF0-99BA6631ADF3}" dt="2026-03-10T06:51:16.656" v="3662" actId="9405"/>
          <ac:inkMkLst>
            <pc:docMk/>
            <pc:sldMk cId="1997642409" sldId="273"/>
            <ac:inkMk id="15" creationId="{2899A325-3B3C-B7B9-ED90-B97303864A8F}"/>
          </ac:inkMkLst>
        </pc:inkChg>
        <pc:inkChg chg="add">
          <ac:chgData name="Hazrat Usman" userId="e80b7906d009548e" providerId="LiveId" clId="{D0F050DA-8CE2-4A81-8BF0-99BA6631ADF3}" dt="2026-03-10T06:51:17.930" v="3663" actId="9405"/>
          <ac:inkMkLst>
            <pc:docMk/>
            <pc:sldMk cId="1997642409" sldId="273"/>
            <ac:inkMk id="17" creationId="{BF48F996-C562-A4A2-0FDD-BBD9A1E7868E}"/>
          </ac:inkMkLst>
        </pc:inkChg>
        <pc:inkChg chg="add">
          <ac:chgData name="Hazrat Usman" userId="e80b7906d009548e" providerId="LiveId" clId="{D0F050DA-8CE2-4A81-8BF0-99BA6631ADF3}" dt="2026-03-10T06:51:20.219" v="3664" actId="9405"/>
          <ac:inkMkLst>
            <pc:docMk/>
            <pc:sldMk cId="1997642409" sldId="273"/>
            <ac:inkMk id="18" creationId="{9A35001E-3F21-2902-4879-70D0F8772D66}"/>
          </ac:inkMkLst>
        </pc:inkChg>
        <pc:inkChg chg="add">
          <ac:chgData name="Hazrat Usman" userId="e80b7906d009548e" providerId="LiveId" clId="{D0F050DA-8CE2-4A81-8BF0-99BA6631ADF3}" dt="2026-03-10T06:51:21.961" v="3665" actId="9405"/>
          <ac:inkMkLst>
            <pc:docMk/>
            <pc:sldMk cId="1997642409" sldId="273"/>
            <ac:inkMk id="19" creationId="{1F9F8BCA-57D9-1FDC-6536-BB8BB22D87E4}"/>
          </ac:inkMkLst>
        </pc:inkChg>
        <pc:inkChg chg="add">
          <ac:chgData name="Hazrat Usman" userId="e80b7906d009548e" providerId="LiveId" clId="{D0F050DA-8CE2-4A81-8BF0-99BA6631ADF3}" dt="2026-03-10T06:51:24.938" v="3666" actId="9405"/>
          <ac:inkMkLst>
            <pc:docMk/>
            <pc:sldMk cId="1997642409" sldId="273"/>
            <ac:inkMk id="20" creationId="{C25DE626-5C60-8E0D-D228-6EC753C7C81D}"/>
          </ac:inkMkLst>
        </pc:inkChg>
        <pc:inkChg chg="add del">
          <ac:chgData name="Hazrat Usman" userId="e80b7906d009548e" providerId="LiveId" clId="{D0F050DA-8CE2-4A81-8BF0-99BA6631ADF3}" dt="2026-03-10T06:51:27.320" v="3668"/>
          <ac:inkMkLst>
            <pc:docMk/>
            <pc:sldMk cId="1997642409" sldId="273"/>
            <ac:inkMk id="21" creationId="{9DC5BF8C-218E-AC8A-CB61-A2CF837A4536}"/>
          </ac:inkMkLst>
        </pc:inkChg>
        <pc:inkChg chg="add">
          <ac:chgData name="Hazrat Usman" userId="e80b7906d009548e" providerId="LiveId" clId="{D0F050DA-8CE2-4A81-8BF0-99BA6631ADF3}" dt="2026-03-10T06:51:27.320" v="3668"/>
          <ac:inkMkLst>
            <pc:docMk/>
            <pc:sldMk cId="1997642409" sldId="273"/>
            <ac:inkMk id="22" creationId="{C2E0019B-C27A-E4F5-00A0-9586A294B52F}"/>
          </ac:inkMkLst>
        </pc:inkChg>
        <pc:inkChg chg="add del">
          <ac:chgData name="Hazrat Usman" userId="e80b7906d009548e" providerId="LiveId" clId="{D0F050DA-8CE2-4A81-8BF0-99BA6631ADF3}" dt="2026-03-10T06:51:29.616" v="3670"/>
          <ac:inkMkLst>
            <pc:docMk/>
            <pc:sldMk cId="1997642409" sldId="273"/>
            <ac:inkMk id="23" creationId="{5FCDD394-9441-8117-98CA-E814ED3656E4}"/>
          </ac:inkMkLst>
        </pc:inkChg>
        <pc:inkChg chg="add mod">
          <ac:chgData name="Hazrat Usman" userId="e80b7906d009548e" providerId="LiveId" clId="{D0F050DA-8CE2-4A81-8BF0-99BA6631ADF3}" dt="2026-03-10T06:51:31.641" v="3671"/>
          <ac:inkMkLst>
            <pc:docMk/>
            <pc:sldMk cId="1997642409" sldId="273"/>
            <ac:inkMk id="24" creationId="{6FEB5EC4-002F-E8D4-66E7-C4DC36CEFB4F}"/>
          </ac:inkMkLst>
        </pc:inkChg>
        <pc:inkChg chg="add del">
          <ac:chgData name="Hazrat Usman" userId="e80b7906d009548e" providerId="LiveId" clId="{D0F050DA-8CE2-4A81-8BF0-99BA6631ADF3}" dt="2026-03-10T06:51:38.770" v="3673"/>
          <ac:inkMkLst>
            <pc:docMk/>
            <pc:sldMk cId="1997642409" sldId="273"/>
            <ac:inkMk id="25" creationId="{7430AB89-5844-317E-2E45-D6728611BFDA}"/>
          </ac:inkMkLst>
        </pc:inkChg>
        <pc:inkChg chg="add">
          <ac:chgData name="Hazrat Usman" userId="e80b7906d009548e" providerId="LiveId" clId="{D0F050DA-8CE2-4A81-8BF0-99BA6631ADF3}" dt="2026-03-10T06:51:38.770" v="3673"/>
          <ac:inkMkLst>
            <pc:docMk/>
            <pc:sldMk cId="1997642409" sldId="273"/>
            <ac:inkMk id="26" creationId="{AFD0B6D2-A046-0405-23B9-8332A9CA6D71}"/>
          </ac:inkMkLst>
        </pc:inkChg>
        <pc:inkChg chg="add del">
          <ac:chgData name="Hazrat Usman" userId="e80b7906d009548e" providerId="LiveId" clId="{D0F050DA-8CE2-4A81-8BF0-99BA6631ADF3}" dt="2026-03-10T06:51:41.076" v="3675"/>
          <ac:inkMkLst>
            <pc:docMk/>
            <pc:sldMk cId="1997642409" sldId="273"/>
            <ac:inkMk id="27" creationId="{A9FC2617-DCEE-AB46-03DD-33991E8F03CC}"/>
          </ac:inkMkLst>
        </pc:inkChg>
        <pc:inkChg chg="add">
          <ac:chgData name="Hazrat Usman" userId="e80b7906d009548e" providerId="LiveId" clId="{D0F050DA-8CE2-4A81-8BF0-99BA6631ADF3}" dt="2026-03-10T06:51:41.076" v="3675"/>
          <ac:inkMkLst>
            <pc:docMk/>
            <pc:sldMk cId="1997642409" sldId="273"/>
            <ac:inkMk id="28" creationId="{C4DD7A7C-CBF9-8E03-100D-50B16F4A768F}"/>
          </ac:inkMkLst>
        </pc:inkChg>
        <pc:inkChg chg="add">
          <ac:chgData name="Hazrat Usman" userId="e80b7906d009548e" providerId="LiveId" clId="{D0F050DA-8CE2-4A81-8BF0-99BA6631ADF3}" dt="2026-03-10T06:51:43.357" v="3676" actId="9405"/>
          <ac:inkMkLst>
            <pc:docMk/>
            <pc:sldMk cId="1997642409" sldId="273"/>
            <ac:inkMk id="29" creationId="{DCC06A35-B107-D7EC-AE9E-3640FFABE379}"/>
          </ac:inkMkLst>
        </pc:inkChg>
        <pc:inkChg chg="add del">
          <ac:chgData name="Hazrat Usman" userId="e80b7906d009548e" providerId="LiveId" clId="{D0F050DA-8CE2-4A81-8BF0-99BA6631ADF3}" dt="2026-03-10T06:51:45.537" v="3678"/>
          <ac:inkMkLst>
            <pc:docMk/>
            <pc:sldMk cId="1997642409" sldId="273"/>
            <ac:inkMk id="30" creationId="{E131B44E-6D85-3F79-D5AB-5BD36F447730}"/>
          </ac:inkMkLst>
        </pc:inkChg>
        <pc:inkChg chg="add">
          <ac:chgData name="Hazrat Usman" userId="e80b7906d009548e" providerId="LiveId" clId="{D0F050DA-8CE2-4A81-8BF0-99BA6631ADF3}" dt="2026-03-10T06:51:45.537" v="3678"/>
          <ac:inkMkLst>
            <pc:docMk/>
            <pc:sldMk cId="1997642409" sldId="273"/>
            <ac:inkMk id="31" creationId="{E30ED33C-DF02-5CF8-2455-1B49F0C3B7CE}"/>
          </ac:inkMkLst>
        </pc:inkChg>
        <pc:inkChg chg="add del">
          <ac:chgData name="Hazrat Usman" userId="e80b7906d009548e" providerId="LiveId" clId="{D0F050DA-8CE2-4A81-8BF0-99BA6631ADF3}" dt="2026-03-10T06:52:08.121" v="3680" actId="9405"/>
          <ac:inkMkLst>
            <pc:docMk/>
            <pc:sldMk cId="1997642409" sldId="273"/>
            <ac:inkMk id="32" creationId="{FF25D885-8FE9-9DE1-CA72-19A9256C873B}"/>
          </ac:inkMkLst>
        </pc:inkChg>
        <pc:inkChg chg="add del">
          <ac:chgData name="Hazrat Usman" userId="e80b7906d009548e" providerId="LiveId" clId="{D0F050DA-8CE2-4A81-8BF0-99BA6631ADF3}" dt="2026-03-10T06:52:14.896" v="3682"/>
          <ac:inkMkLst>
            <pc:docMk/>
            <pc:sldMk cId="1997642409" sldId="273"/>
            <ac:inkMk id="33" creationId="{E4B9C0D1-346F-64E2-93BC-CC27637D4E3A}"/>
          </ac:inkMkLst>
        </pc:inkChg>
        <pc:inkChg chg="add">
          <ac:chgData name="Hazrat Usman" userId="e80b7906d009548e" providerId="LiveId" clId="{D0F050DA-8CE2-4A81-8BF0-99BA6631ADF3}" dt="2026-03-10T06:52:14.896" v="3682"/>
          <ac:inkMkLst>
            <pc:docMk/>
            <pc:sldMk cId="1997642409" sldId="273"/>
            <ac:inkMk id="34" creationId="{726144D0-C502-FE20-CCFE-45DD75D6034B}"/>
          </ac:inkMkLst>
        </pc:inkChg>
        <pc:inkChg chg="add">
          <ac:chgData name="Hazrat Usman" userId="e80b7906d009548e" providerId="LiveId" clId="{D0F050DA-8CE2-4A81-8BF0-99BA6631ADF3}" dt="2026-03-10T06:52:27.711" v="3683" actId="9405"/>
          <ac:inkMkLst>
            <pc:docMk/>
            <pc:sldMk cId="1997642409" sldId="273"/>
            <ac:inkMk id="35" creationId="{1FB0464F-2A26-726E-77FA-AA6D894EC60F}"/>
          </ac:inkMkLst>
        </pc:inkChg>
        <pc:inkChg chg="add del">
          <ac:chgData name="Hazrat Usman" userId="e80b7906d009548e" providerId="LiveId" clId="{D0F050DA-8CE2-4A81-8BF0-99BA6631ADF3}" dt="2026-03-10T06:52:30.890" v="3685"/>
          <ac:inkMkLst>
            <pc:docMk/>
            <pc:sldMk cId="1997642409" sldId="273"/>
            <ac:inkMk id="36" creationId="{83609271-FC9D-5F56-97C1-6F1A00C63DC8}"/>
          </ac:inkMkLst>
        </pc:inkChg>
        <pc:inkChg chg="add">
          <ac:chgData name="Hazrat Usman" userId="e80b7906d009548e" providerId="LiveId" clId="{D0F050DA-8CE2-4A81-8BF0-99BA6631ADF3}" dt="2026-03-10T06:52:30.890" v="3685"/>
          <ac:inkMkLst>
            <pc:docMk/>
            <pc:sldMk cId="1997642409" sldId="273"/>
            <ac:inkMk id="37" creationId="{39792D35-8C40-CF4F-9A3B-EDC33DB125E3}"/>
          </ac:inkMkLst>
        </pc:inkChg>
        <pc:inkChg chg="add">
          <ac:chgData name="Hazrat Usman" userId="e80b7906d009548e" providerId="LiveId" clId="{D0F050DA-8CE2-4A81-8BF0-99BA6631ADF3}" dt="2026-03-10T06:52:47.710" v="3686" actId="9405"/>
          <ac:inkMkLst>
            <pc:docMk/>
            <pc:sldMk cId="1997642409" sldId="273"/>
            <ac:inkMk id="38" creationId="{4246E241-0D66-9F34-0355-EB245BACB334}"/>
          </ac:inkMkLst>
        </pc:inkChg>
        <pc:inkChg chg="add">
          <ac:chgData name="Hazrat Usman" userId="e80b7906d009548e" providerId="LiveId" clId="{D0F050DA-8CE2-4A81-8BF0-99BA6631ADF3}" dt="2026-03-10T06:52:50.322" v="3687" actId="9405"/>
          <ac:inkMkLst>
            <pc:docMk/>
            <pc:sldMk cId="1997642409" sldId="273"/>
            <ac:inkMk id="39" creationId="{7EB8C209-F753-247D-1D7A-39D7141D6743}"/>
          </ac:inkMkLst>
        </pc:inkChg>
        <pc:inkChg chg="add del">
          <ac:chgData name="Hazrat Usman" userId="e80b7906d009548e" providerId="LiveId" clId="{D0F050DA-8CE2-4A81-8BF0-99BA6631ADF3}" dt="2026-03-10T06:52:52.854" v="3689"/>
          <ac:inkMkLst>
            <pc:docMk/>
            <pc:sldMk cId="1997642409" sldId="273"/>
            <ac:inkMk id="40" creationId="{C13D2D72-8228-B67D-E998-5C32809A36AA}"/>
          </ac:inkMkLst>
        </pc:inkChg>
        <pc:inkChg chg="add">
          <ac:chgData name="Hazrat Usman" userId="e80b7906d009548e" providerId="LiveId" clId="{D0F050DA-8CE2-4A81-8BF0-99BA6631ADF3}" dt="2026-03-10T06:52:52.854" v="3689"/>
          <ac:inkMkLst>
            <pc:docMk/>
            <pc:sldMk cId="1997642409" sldId="273"/>
            <ac:inkMk id="41" creationId="{5C6B2191-04B1-0B35-6AD0-09A9409EF8DF}"/>
          </ac:inkMkLst>
        </pc:inkChg>
        <pc:inkChg chg="add">
          <ac:chgData name="Hazrat Usman" userId="e80b7906d009548e" providerId="LiveId" clId="{D0F050DA-8CE2-4A81-8BF0-99BA6631ADF3}" dt="2026-03-10T06:52:55.596" v="3690" actId="9405"/>
          <ac:inkMkLst>
            <pc:docMk/>
            <pc:sldMk cId="1997642409" sldId="273"/>
            <ac:inkMk id="42" creationId="{CF9EA316-A833-2AC3-1ABE-84252A53F8B7}"/>
          </ac:inkMkLst>
        </pc:inkChg>
      </pc:sldChg>
      <pc:sldChg chg="addSp delSp modSp add mod ord">
        <pc:chgData name="Hazrat Usman" userId="e80b7906d009548e" providerId="LiveId" clId="{D0F050DA-8CE2-4A81-8BF0-99BA6631ADF3}" dt="2026-03-10T21:51:27.909" v="5727" actId="20577"/>
        <pc:sldMkLst>
          <pc:docMk/>
          <pc:sldMk cId="3007223649" sldId="275"/>
        </pc:sldMkLst>
        <pc:spChg chg="add del mod">
          <ac:chgData name="Hazrat Usman" userId="e80b7906d009548e" providerId="LiveId" clId="{D0F050DA-8CE2-4A81-8BF0-99BA6631ADF3}" dt="2026-03-10T21:51:27.909" v="5727" actId="20577"/>
          <ac:spMkLst>
            <pc:docMk/>
            <pc:sldMk cId="3007223649" sldId="275"/>
            <ac:spMk id="6" creationId="{CA72289C-8512-4A0F-1D81-401827814048}"/>
          </ac:spMkLst>
        </pc:spChg>
        <pc:spChg chg="mod">
          <ac:chgData name="Hazrat Usman" userId="e80b7906d009548e" providerId="LiveId" clId="{D0F050DA-8CE2-4A81-8BF0-99BA6631ADF3}" dt="2026-03-10T06:56:30.947" v="3699" actId="255"/>
          <ac:spMkLst>
            <pc:docMk/>
            <pc:sldMk cId="3007223649" sldId="275"/>
            <ac:spMk id="13" creationId="{9969D837-EF9E-CBBA-6C2C-9C69DF817FD2}"/>
          </ac:spMkLst>
        </pc:spChg>
        <pc:inkChg chg="add">
          <ac:chgData name="Hazrat Usman" userId="e80b7906d009548e" providerId="LiveId" clId="{D0F050DA-8CE2-4A81-8BF0-99BA6631ADF3}" dt="2026-03-10T06:55:57.120" v="3697" actId="9405"/>
          <ac:inkMkLst>
            <pc:docMk/>
            <pc:sldMk cId="3007223649" sldId="275"/>
            <ac:inkMk id="2" creationId="{D2FDC01C-726A-B6DD-C545-AB98C5B300BF}"/>
          </ac:inkMkLst>
        </pc:inkChg>
      </pc:sldChg>
      <pc:sldChg chg="addSp modSp add del mod">
        <pc:chgData name="Hazrat Usman" userId="e80b7906d009548e" providerId="LiveId" clId="{D0F050DA-8CE2-4A81-8BF0-99BA6631ADF3}" dt="2026-03-10T09:13:27.231" v="5345" actId="2696"/>
        <pc:sldMkLst>
          <pc:docMk/>
          <pc:sldMk cId="1754566985" sldId="281"/>
        </pc:sldMkLst>
      </pc:sldChg>
      <pc:sldChg chg="addSp delSp modSp add del mod ord addAnim delAnim">
        <pc:chgData name="Hazrat Usman" userId="e80b7906d009548e" providerId="LiveId" clId="{D0F050DA-8CE2-4A81-8BF0-99BA6631ADF3}" dt="2026-03-10T07:07:05.387" v="3774" actId="9405"/>
        <pc:sldMkLst>
          <pc:docMk/>
          <pc:sldMk cId="577176979" sldId="282"/>
        </pc:sldMkLst>
        <pc:spChg chg="add mod">
          <ac:chgData name="Hazrat Usman" userId="e80b7906d009548e" providerId="LiveId" clId="{D0F050DA-8CE2-4A81-8BF0-99BA6631ADF3}" dt="2026-03-10T07:05:01.912" v="3754" actId="20577"/>
          <ac:spMkLst>
            <pc:docMk/>
            <pc:sldMk cId="577176979" sldId="282"/>
            <ac:spMk id="2" creationId="{1F20662A-96E1-BC6C-90F0-CE8513B757FE}"/>
          </ac:spMkLst>
        </pc:spChg>
        <pc:spChg chg="mod">
          <ac:chgData name="Hazrat Usman" userId="e80b7906d009548e" providerId="LiveId" clId="{D0F050DA-8CE2-4A81-8BF0-99BA6631ADF3}" dt="2026-03-10T07:00:03.829" v="3725" actId="20577"/>
          <ac:spMkLst>
            <pc:docMk/>
            <pc:sldMk cId="577176979" sldId="282"/>
            <ac:spMk id="13" creationId="{67659435-3E91-2C7B-0B6B-2C80E39E574D}"/>
          </ac:spMkLst>
        </pc:spChg>
        <pc:picChg chg="add mod topLvl">
          <ac:chgData name="Hazrat Usman" userId="e80b7906d009548e" providerId="LiveId" clId="{D0F050DA-8CE2-4A81-8BF0-99BA6631ADF3}" dt="2026-03-10T07:02:32.189" v="3732" actId="208"/>
          <ac:picMkLst>
            <pc:docMk/>
            <pc:sldMk cId="577176979" sldId="282"/>
            <ac:picMk id="15" creationId="{097F934C-4703-4D6A-6560-1F06E222BD5C}"/>
          </ac:picMkLst>
        </pc:picChg>
        <pc:picChg chg="add mod topLvl">
          <ac:chgData name="Hazrat Usman" userId="e80b7906d009548e" providerId="LiveId" clId="{D0F050DA-8CE2-4A81-8BF0-99BA6631ADF3}" dt="2026-03-10T07:02:35.585" v="3733" actId="208"/>
          <ac:picMkLst>
            <pc:docMk/>
            <pc:sldMk cId="577176979" sldId="282"/>
            <ac:picMk id="17" creationId="{28623939-952E-DB53-D682-CDD6BF0304E0}"/>
          </ac:picMkLst>
        </pc:picChg>
        <pc:picChg chg="add del mod topLvl">
          <ac:chgData name="Hazrat Usman" userId="e80b7906d009548e" providerId="LiveId" clId="{D0F050DA-8CE2-4A81-8BF0-99BA6631ADF3}" dt="2026-03-10T07:02:41.080" v="3734" actId="21"/>
          <ac:picMkLst>
            <pc:docMk/>
            <pc:sldMk cId="577176979" sldId="282"/>
            <ac:picMk id="19" creationId="{FE93FF94-3CF2-581E-5802-A1810EA674D3}"/>
          </ac:picMkLst>
        </pc:picChg>
        <pc:picChg chg="add del mod topLvl">
          <ac:chgData name="Hazrat Usman" userId="e80b7906d009548e" providerId="LiveId" clId="{D0F050DA-8CE2-4A81-8BF0-99BA6631ADF3}" dt="2026-03-10T07:02:44.347" v="3735" actId="21"/>
          <ac:picMkLst>
            <pc:docMk/>
            <pc:sldMk cId="577176979" sldId="282"/>
            <ac:picMk id="22" creationId="{3AB7DD13-0E11-3277-33F5-8BD7DA08C688}"/>
          </ac:picMkLst>
        </pc:picChg>
        <pc:inkChg chg="add del">
          <ac:chgData name="Hazrat Usman" userId="e80b7906d009548e" providerId="LiveId" clId="{D0F050DA-8CE2-4A81-8BF0-99BA6631ADF3}" dt="2026-03-10T07:06:18.297" v="3756"/>
          <ac:inkMkLst>
            <pc:docMk/>
            <pc:sldMk cId="577176979" sldId="282"/>
            <ac:inkMk id="3" creationId="{031C475D-B9AF-914A-F4EA-72EE3CB208C9}"/>
          </ac:inkMkLst>
        </pc:inkChg>
        <pc:inkChg chg="add mod">
          <ac:chgData name="Hazrat Usman" userId="e80b7906d009548e" providerId="LiveId" clId="{D0F050DA-8CE2-4A81-8BF0-99BA6631ADF3}" dt="2026-03-10T07:06:20.212" v="3757"/>
          <ac:inkMkLst>
            <pc:docMk/>
            <pc:sldMk cId="577176979" sldId="282"/>
            <ac:inkMk id="4" creationId="{3E4799ED-04C0-AD81-A769-711CB1B8E2BA}"/>
          </ac:inkMkLst>
        </pc:inkChg>
        <pc:inkChg chg="add del">
          <ac:chgData name="Hazrat Usman" userId="e80b7906d009548e" providerId="LiveId" clId="{D0F050DA-8CE2-4A81-8BF0-99BA6631ADF3}" dt="2026-03-10T07:06:25.998" v="3759"/>
          <ac:inkMkLst>
            <pc:docMk/>
            <pc:sldMk cId="577176979" sldId="282"/>
            <ac:inkMk id="5" creationId="{F9A658C1-A890-71A7-0953-D6220F1E53E9}"/>
          </ac:inkMkLst>
        </pc:inkChg>
        <pc:inkChg chg="add mod">
          <ac:chgData name="Hazrat Usman" userId="e80b7906d009548e" providerId="LiveId" clId="{D0F050DA-8CE2-4A81-8BF0-99BA6631ADF3}" dt="2026-03-10T07:06:27.147" v="3760"/>
          <ac:inkMkLst>
            <pc:docMk/>
            <pc:sldMk cId="577176979" sldId="282"/>
            <ac:inkMk id="6" creationId="{57509C01-FD81-B8C3-8602-292D4E2C8B41}"/>
          </ac:inkMkLst>
        </pc:inkChg>
        <pc:inkChg chg="add del">
          <ac:chgData name="Hazrat Usman" userId="e80b7906d009548e" providerId="LiveId" clId="{D0F050DA-8CE2-4A81-8BF0-99BA6631ADF3}" dt="2026-03-10T07:06:30.712" v="3762"/>
          <ac:inkMkLst>
            <pc:docMk/>
            <pc:sldMk cId="577176979" sldId="282"/>
            <ac:inkMk id="7" creationId="{3D796554-D289-0B80-8223-523594B4DDE9}"/>
          </ac:inkMkLst>
        </pc:inkChg>
        <pc:inkChg chg="add mod">
          <ac:chgData name="Hazrat Usman" userId="e80b7906d009548e" providerId="LiveId" clId="{D0F050DA-8CE2-4A81-8BF0-99BA6631ADF3}" dt="2026-03-10T07:06:31.201" v="3763"/>
          <ac:inkMkLst>
            <pc:docMk/>
            <pc:sldMk cId="577176979" sldId="282"/>
            <ac:inkMk id="8" creationId="{B6EA99D6-3792-E243-8E24-89C77A1AE2F5}"/>
          </ac:inkMkLst>
        </pc:inkChg>
        <pc:inkChg chg="add del">
          <ac:chgData name="Hazrat Usman" userId="e80b7906d009548e" providerId="LiveId" clId="{D0F050DA-8CE2-4A81-8BF0-99BA6631ADF3}" dt="2026-03-10T07:06:33.911" v="3765"/>
          <ac:inkMkLst>
            <pc:docMk/>
            <pc:sldMk cId="577176979" sldId="282"/>
            <ac:inkMk id="9" creationId="{EF45C9FC-3F6F-C849-41AC-549ACF983C65}"/>
          </ac:inkMkLst>
        </pc:inkChg>
        <pc:inkChg chg="add">
          <ac:chgData name="Hazrat Usman" userId="e80b7906d009548e" providerId="LiveId" clId="{D0F050DA-8CE2-4A81-8BF0-99BA6631ADF3}" dt="2026-03-10T07:06:33.911" v="3765"/>
          <ac:inkMkLst>
            <pc:docMk/>
            <pc:sldMk cId="577176979" sldId="282"/>
            <ac:inkMk id="10" creationId="{363D8136-0DF7-4FCB-23BA-A3B2BEA8C6D3}"/>
          </ac:inkMkLst>
        </pc:inkChg>
        <pc:inkChg chg="add">
          <ac:chgData name="Hazrat Usman" userId="e80b7906d009548e" providerId="LiveId" clId="{D0F050DA-8CE2-4A81-8BF0-99BA6631ADF3}" dt="2026-03-10T07:06:36.858" v="3766" actId="9405"/>
          <ac:inkMkLst>
            <pc:docMk/>
            <pc:sldMk cId="577176979" sldId="282"/>
            <ac:inkMk id="11" creationId="{2F27778A-E4BD-D066-444D-51AB9DD808A9}"/>
          </ac:inkMkLst>
        </pc:inkChg>
        <pc:inkChg chg="add">
          <ac:chgData name="Hazrat Usman" userId="e80b7906d009548e" providerId="LiveId" clId="{D0F050DA-8CE2-4A81-8BF0-99BA6631ADF3}" dt="2026-03-10T07:06:38.770" v="3767" actId="9405"/>
          <ac:inkMkLst>
            <pc:docMk/>
            <pc:sldMk cId="577176979" sldId="282"/>
            <ac:inkMk id="12" creationId="{44313C0A-8D76-CDC1-9ED3-23205A6F8C9A}"/>
          </ac:inkMkLst>
        </pc:inkChg>
        <pc:inkChg chg="add">
          <ac:chgData name="Hazrat Usman" userId="e80b7906d009548e" providerId="LiveId" clId="{D0F050DA-8CE2-4A81-8BF0-99BA6631ADF3}" dt="2026-03-10T07:06:41.472" v="3768" actId="9405"/>
          <ac:inkMkLst>
            <pc:docMk/>
            <pc:sldMk cId="577176979" sldId="282"/>
            <ac:inkMk id="14" creationId="{E06D45A7-12AB-CB3C-F89C-4C10C614FB6A}"/>
          </ac:inkMkLst>
        </pc:inkChg>
        <pc:inkChg chg="add">
          <ac:chgData name="Hazrat Usman" userId="e80b7906d009548e" providerId="LiveId" clId="{D0F050DA-8CE2-4A81-8BF0-99BA6631ADF3}" dt="2026-03-10T07:06:50.126" v="3769" actId="9405"/>
          <ac:inkMkLst>
            <pc:docMk/>
            <pc:sldMk cId="577176979" sldId="282"/>
            <ac:inkMk id="16" creationId="{23D45309-F1EB-8CF8-2741-C1A3DB41AB07}"/>
          </ac:inkMkLst>
        </pc:inkChg>
        <pc:inkChg chg="add del">
          <ac:chgData name="Hazrat Usman" userId="e80b7906d009548e" providerId="LiveId" clId="{D0F050DA-8CE2-4A81-8BF0-99BA6631ADF3}" dt="2026-03-10T07:06:58.326" v="3771"/>
          <ac:inkMkLst>
            <pc:docMk/>
            <pc:sldMk cId="577176979" sldId="282"/>
            <ac:inkMk id="18" creationId="{4ACE11DF-28CC-715B-8F75-DD4F99D99F3F}"/>
          </ac:inkMkLst>
        </pc:inkChg>
        <pc:inkChg chg="add mod">
          <ac:chgData name="Hazrat Usman" userId="e80b7906d009548e" providerId="LiveId" clId="{D0F050DA-8CE2-4A81-8BF0-99BA6631ADF3}" dt="2026-03-10T07:06:59.580" v="3772"/>
          <ac:inkMkLst>
            <pc:docMk/>
            <pc:sldMk cId="577176979" sldId="282"/>
            <ac:inkMk id="20" creationId="{2E9BD117-7D3D-D712-165D-D4FBCF92E045}"/>
          </ac:inkMkLst>
        </pc:inkChg>
        <pc:inkChg chg="add">
          <ac:chgData name="Hazrat Usman" userId="e80b7906d009548e" providerId="LiveId" clId="{D0F050DA-8CE2-4A81-8BF0-99BA6631ADF3}" dt="2026-03-10T07:07:02.832" v="3773" actId="9405"/>
          <ac:inkMkLst>
            <pc:docMk/>
            <pc:sldMk cId="577176979" sldId="282"/>
            <ac:inkMk id="21" creationId="{AFA647E0-67EF-D56C-57F4-675939BF45EE}"/>
          </ac:inkMkLst>
        </pc:inkChg>
        <pc:inkChg chg="add">
          <ac:chgData name="Hazrat Usman" userId="e80b7906d009548e" providerId="LiveId" clId="{D0F050DA-8CE2-4A81-8BF0-99BA6631ADF3}" dt="2026-03-10T07:07:05.387" v="3774" actId="9405"/>
          <ac:inkMkLst>
            <pc:docMk/>
            <pc:sldMk cId="577176979" sldId="282"/>
            <ac:inkMk id="23" creationId="{844503AD-3A09-8C91-04F1-1C076BB399FD}"/>
          </ac:inkMkLst>
        </pc:inkChg>
      </pc:sldChg>
      <pc:sldChg chg="addSp delSp modSp add del mod ord">
        <pc:chgData name="Hazrat Usman" userId="e80b7906d009548e" providerId="LiveId" clId="{D0F050DA-8CE2-4A81-8BF0-99BA6631ADF3}" dt="2026-03-10T06:32:00.791" v="3433" actId="2696"/>
        <pc:sldMkLst>
          <pc:docMk/>
          <pc:sldMk cId="2161615017" sldId="283"/>
        </pc:sldMkLst>
        <pc:spChg chg="mod">
          <ac:chgData name="Hazrat Usman" userId="e80b7906d009548e" providerId="LiveId" clId="{D0F050DA-8CE2-4A81-8BF0-99BA6631ADF3}" dt="2026-03-10T06:22:08.343" v="3414" actId="20577"/>
          <ac:spMkLst>
            <pc:docMk/>
            <pc:sldMk cId="2161615017" sldId="283"/>
            <ac:spMk id="13" creationId="{2734726E-0ECF-8290-99A1-2AAAF1693CA5}"/>
          </ac:spMkLst>
        </pc:spChg>
      </pc:sldChg>
      <pc:sldChg chg="addSp delSp modSp add mod ord">
        <pc:chgData name="Hazrat Usman" userId="e80b7906d009548e" providerId="LiveId" clId="{D0F050DA-8CE2-4A81-8BF0-99BA6631ADF3}" dt="2026-03-10T21:53:06.649" v="5738" actId="21"/>
        <pc:sldMkLst>
          <pc:docMk/>
          <pc:sldMk cId="2171958477" sldId="284"/>
        </pc:sldMkLst>
        <pc:spChg chg="mod">
          <ac:chgData name="Hazrat Usman" userId="e80b7906d009548e" providerId="LiveId" clId="{D0F050DA-8CE2-4A81-8BF0-99BA6631ADF3}" dt="2026-03-10T21:52:55.537" v="5736" actId="20577"/>
          <ac:spMkLst>
            <pc:docMk/>
            <pc:sldMk cId="2171958477" sldId="284"/>
            <ac:spMk id="6" creationId="{B5A64C96-FCAF-2792-0AA4-D40089124336}"/>
          </ac:spMkLst>
        </pc:spChg>
        <pc:spChg chg="mod">
          <ac:chgData name="Hazrat Usman" userId="e80b7906d009548e" providerId="LiveId" clId="{D0F050DA-8CE2-4A81-8BF0-99BA6631ADF3}" dt="2026-03-10T07:09:09.318" v="3777" actId="255"/>
          <ac:spMkLst>
            <pc:docMk/>
            <pc:sldMk cId="2171958477" sldId="284"/>
            <ac:spMk id="13" creationId="{3EECB3B1-A9D6-4DC4-3DCA-D843688C7F4A}"/>
          </ac:spMkLst>
        </pc:spChg>
        <pc:inkChg chg="add">
          <ac:chgData name="Hazrat Usman" userId="e80b7906d009548e" providerId="LiveId" clId="{D0F050DA-8CE2-4A81-8BF0-99BA6631ADF3}" dt="2026-03-10T07:22:11.768" v="4140" actId="9405"/>
          <ac:inkMkLst>
            <pc:docMk/>
            <pc:sldMk cId="2171958477" sldId="284"/>
            <ac:inkMk id="2" creationId="{32853F71-2585-9BF6-C88D-5746DD3F96D0}"/>
          </ac:inkMkLst>
        </pc:inkChg>
        <pc:inkChg chg="add">
          <ac:chgData name="Hazrat Usman" userId="e80b7906d009548e" providerId="LiveId" clId="{D0F050DA-8CE2-4A81-8BF0-99BA6631ADF3}" dt="2026-03-10T07:22:15.534" v="4141" actId="9405"/>
          <ac:inkMkLst>
            <pc:docMk/>
            <pc:sldMk cId="2171958477" sldId="284"/>
            <ac:inkMk id="3" creationId="{325850D6-E5A8-9DA1-11AA-CDBFC53AC34A}"/>
          </ac:inkMkLst>
        </pc:inkChg>
        <pc:inkChg chg="add del">
          <ac:chgData name="Hazrat Usman" userId="e80b7906d009548e" providerId="LiveId" clId="{D0F050DA-8CE2-4A81-8BF0-99BA6631ADF3}" dt="2026-03-10T07:38:28.239" v="4406" actId="21"/>
          <ac:inkMkLst>
            <pc:docMk/>
            <pc:sldMk cId="2171958477" sldId="284"/>
            <ac:inkMk id="4" creationId="{4CF671C1-F164-AAB3-1C6E-DB91F959B0D8}"/>
          </ac:inkMkLst>
        </pc:inkChg>
        <pc:inkChg chg="add del">
          <ac:chgData name="Hazrat Usman" userId="e80b7906d009548e" providerId="LiveId" clId="{D0F050DA-8CE2-4A81-8BF0-99BA6631ADF3}" dt="2026-03-10T07:22:49.446" v="4146" actId="9405"/>
          <ac:inkMkLst>
            <pc:docMk/>
            <pc:sldMk cId="2171958477" sldId="284"/>
            <ac:inkMk id="5" creationId="{17611764-BBA0-10A2-9EE7-EF9F36B89B5C}"/>
          </ac:inkMkLst>
        </pc:inkChg>
        <pc:inkChg chg="add">
          <ac:chgData name="Hazrat Usman" userId="e80b7906d009548e" providerId="LiveId" clId="{D0F050DA-8CE2-4A81-8BF0-99BA6631ADF3}" dt="2026-03-10T07:22:23.057" v="4144"/>
          <ac:inkMkLst>
            <pc:docMk/>
            <pc:sldMk cId="2171958477" sldId="284"/>
            <ac:inkMk id="7" creationId="{8E01E5EE-0A87-5B69-E7C5-867AB8A3B556}"/>
          </ac:inkMkLst>
        </pc:inkChg>
        <pc:inkChg chg="add del">
          <ac:chgData name="Hazrat Usman" userId="e80b7906d009548e" providerId="LiveId" clId="{D0F050DA-8CE2-4A81-8BF0-99BA6631ADF3}" dt="2026-03-10T07:23:00.885" v="4148"/>
          <ac:inkMkLst>
            <pc:docMk/>
            <pc:sldMk cId="2171958477" sldId="284"/>
            <ac:inkMk id="8" creationId="{CAC22D5E-A8CC-12BF-5D44-54F9BFB121F1}"/>
          </ac:inkMkLst>
        </pc:inkChg>
        <pc:inkChg chg="add del">
          <ac:chgData name="Hazrat Usman" userId="e80b7906d009548e" providerId="LiveId" clId="{D0F050DA-8CE2-4A81-8BF0-99BA6631ADF3}" dt="2026-03-10T07:38:23.923" v="4405" actId="21"/>
          <ac:inkMkLst>
            <pc:docMk/>
            <pc:sldMk cId="2171958477" sldId="284"/>
            <ac:inkMk id="9" creationId="{D6A6A7DC-AF9D-6691-11E5-22288494B4A6}"/>
          </ac:inkMkLst>
        </pc:inkChg>
        <pc:inkChg chg="add del">
          <ac:chgData name="Hazrat Usman" userId="e80b7906d009548e" providerId="LiveId" clId="{D0F050DA-8CE2-4A81-8BF0-99BA6631ADF3}" dt="2026-03-10T07:23:30.652" v="4154"/>
          <ac:inkMkLst>
            <pc:docMk/>
            <pc:sldMk cId="2171958477" sldId="284"/>
            <ac:inkMk id="10" creationId="{9823C5DD-160A-54AC-C3B5-0EA9B5682348}"/>
          </ac:inkMkLst>
        </pc:inkChg>
        <pc:inkChg chg="add del">
          <ac:chgData name="Hazrat Usman" userId="e80b7906d009548e" providerId="LiveId" clId="{D0F050DA-8CE2-4A81-8BF0-99BA6631ADF3}" dt="2026-03-10T21:53:06.649" v="5738" actId="21"/>
          <ac:inkMkLst>
            <pc:docMk/>
            <pc:sldMk cId="2171958477" sldId="284"/>
            <ac:inkMk id="11" creationId="{836A93EE-2ABE-50CC-0871-E111311BF2D5}"/>
          </ac:inkMkLst>
        </pc:inkChg>
        <pc:inkChg chg="add del">
          <ac:chgData name="Hazrat Usman" userId="e80b7906d009548e" providerId="LiveId" clId="{D0F050DA-8CE2-4A81-8BF0-99BA6631ADF3}" dt="2026-03-10T21:53:03.420" v="5737" actId="21"/>
          <ac:inkMkLst>
            <pc:docMk/>
            <pc:sldMk cId="2171958477" sldId="284"/>
            <ac:inkMk id="12" creationId="{18F26C48-6FE6-2690-C454-FCADF0615353}"/>
          </ac:inkMkLst>
        </pc:inkChg>
      </pc:sldChg>
      <pc:sldChg chg="addSp delSp modSp add mod ord">
        <pc:chgData name="Hazrat Usman" userId="e80b7906d009548e" providerId="LiveId" clId="{D0F050DA-8CE2-4A81-8BF0-99BA6631ADF3}" dt="2026-03-10T07:30:53.717" v="4231" actId="20577"/>
        <pc:sldMkLst>
          <pc:docMk/>
          <pc:sldMk cId="960757235" sldId="285"/>
        </pc:sldMkLst>
        <pc:spChg chg="add mod">
          <ac:chgData name="Hazrat Usman" userId="e80b7906d009548e" providerId="LiveId" clId="{D0F050DA-8CE2-4A81-8BF0-99BA6631ADF3}" dt="2026-03-10T07:30:53.717" v="4231" actId="20577"/>
          <ac:spMkLst>
            <pc:docMk/>
            <pc:sldMk cId="960757235" sldId="285"/>
            <ac:spMk id="2" creationId="{BED2C085-77A4-D393-1985-F9F417D55E1C}"/>
          </ac:spMkLst>
        </pc:spChg>
        <pc:spChg chg="mod">
          <ac:chgData name="Hazrat Usman" userId="e80b7906d009548e" providerId="LiveId" clId="{D0F050DA-8CE2-4A81-8BF0-99BA6631ADF3}" dt="2026-03-10T07:26:55.148" v="4160" actId="255"/>
          <ac:spMkLst>
            <pc:docMk/>
            <pc:sldMk cId="960757235" sldId="285"/>
            <ac:spMk id="13" creationId="{EC7DEE13-CFD3-427D-984D-F013F2C2D32C}"/>
          </ac:spMkLst>
        </pc:spChg>
        <pc:picChg chg="mod">
          <ac:chgData name="Hazrat Usman" userId="e80b7906d009548e" providerId="LiveId" clId="{D0F050DA-8CE2-4A81-8BF0-99BA6631ADF3}" dt="2026-03-10T07:19:16.261" v="4016" actId="208"/>
          <ac:picMkLst>
            <pc:docMk/>
            <pc:sldMk cId="960757235" sldId="285"/>
            <ac:picMk id="15" creationId="{0323D617-45AB-3FBA-2D05-47E5FAAE2640}"/>
          </ac:picMkLst>
        </pc:picChg>
        <pc:picChg chg="mod">
          <ac:chgData name="Hazrat Usman" userId="e80b7906d009548e" providerId="LiveId" clId="{D0F050DA-8CE2-4A81-8BF0-99BA6631ADF3}" dt="2026-03-10T07:19:19.173" v="4017" actId="208"/>
          <ac:picMkLst>
            <pc:docMk/>
            <pc:sldMk cId="960757235" sldId="285"/>
            <ac:picMk id="17" creationId="{DBB95893-149D-A5B5-FB3E-93786FA3FA47}"/>
          </ac:picMkLst>
        </pc:picChg>
        <pc:picChg chg="del mod">
          <ac:chgData name="Hazrat Usman" userId="e80b7906d009548e" providerId="LiveId" clId="{D0F050DA-8CE2-4A81-8BF0-99BA6631ADF3}" dt="2026-03-10T07:15:28.725" v="3841" actId="21"/>
          <ac:picMkLst>
            <pc:docMk/>
            <pc:sldMk cId="960757235" sldId="285"/>
            <ac:picMk id="19" creationId="{B844DAD6-7D21-44F0-81DE-CBC306A34411}"/>
          </ac:picMkLst>
        </pc:picChg>
        <pc:picChg chg="del mod">
          <ac:chgData name="Hazrat Usman" userId="e80b7906d009548e" providerId="LiveId" clId="{D0F050DA-8CE2-4A81-8BF0-99BA6631ADF3}" dt="2026-03-10T07:15:34.261" v="3842" actId="21"/>
          <ac:picMkLst>
            <pc:docMk/>
            <pc:sldMk cId="960757235" sldId="285"/>
            <ac:picMk id="22" creationId="{BDD5CB3B-523F-C0B3-6311-654FCAB24039}"/>
          </ac:picMkLst>
        </pc:picChg>
        <pc:inkChg chg="add del">
          <ac:chgData name="Hazrat Usman" userId="e80b7906d009548e" providerId="LiveId" clId="{D0F050DA-8CE2-4A81-8BF0-99BA6631ADF3}" dt="2026-03-09T09:58:01.696" v="2460" actId="9405"/>
          <ac:inkMkLst>
            <pc:docMk/>
            <pc:sldMk cId="960757235" sldId="285"/>
            <ac:inkMk id="2" creationId="{31478D02-91A9-8B34-1B91-B07D59802EB9}"/>
          </ac:inkMkLst>
        </pc:inkChg>
        <pc:inkChg chg="add del">
          <ac:chgData name="Hazrat Usman" userId="e80b7906d009548e" providerId="LiveId" clId="{D0F050DA-8CE2-4A81-8BF0-99BA6631ADF3}" dt="2026-03-10T07:20:44.835" v="4123"/>
          <ac:inkMkLst>
            <pc:docMk/>
            <pc:sldMk cId="960757235" sldId="285"/>
            <ac:inkMk id="3" creationId="{778A406F-6E4A-DA93-C208-52F0B23D2BBA}"/>
          </ac:inkMkLst>
        </pc:inkChg>
        <pc:inkChg chg="add mod">
          <ac:chgData name="Hazrat Usman" userId="e80b7906d009548e" providerId="LiveId" clId="{D0F050DA-8CE2-4A81-8BF0-99BA6631ADF3}" dt="2026-03-09T09:57:55.408" v="2458"/>
          <ac:inkMkLst>
            <pc:docMk/>
            <pc:sldMk cId="960757235" sldId="285"/>
            <ac:inkMk id="3" creationId="{CAF99872-BA66-96BB-C031-540601E4A652}"/>
          </ac:inkMkLst>
        </pc:inkChg>
        <pc:inkChg chg="add del">
          <ac:chgData name="Hazrat Usman" userId="e80b7906d009548e" providerId="LiveId" clId="{D0F050DA-8CE2-4A81-8BF0-99BA6631ADF3}" dt="2026-03-09T09:58:40.929" v="2466" actId="9405"/>
          <ac:inkMkLst>
            <pc:docMk/>
            <pc:sldMk cId="960757235" sldId="285"/>
            <ac:inkMk id="4" creationId="{20FAEDD5-ACE1-7FE6-7630-D288DDCBC26E}"/>
          </ac:inkMkLst>
        </pc:inkChg>
        <pc:inkChg chg="add mod">
          <ac:chgData name="Hazrat Usman" userId="e80b7906d009548e" providerId="LiveId" clId="{D0F050DA-8CE2-4A81-8BF0-99BA6631ADF3}" dt="2026-03-10T07:20:47.538" v="4124"/>
          <ac:inkMkLst>
            <pc:docMk/>
            <pc:sldMk cId="960757235" sldId="285"/>
            <ac:inkMk id="4" creationId="{87223C4D-1D5C-06AA-632F-1F3BDCA9CFA5}"/>
          </ac:inkMkLst>
        </pc:inkChg>
        <pc:inkChg chg="add del">
          <ac:chgData name="Hazrat Usman" userId="e80b7906d009548e" providerId="LiveId" clId="{D0F050DA-8CE2-4A81-8BF0-99BA6631ADF3}" dt="2026-03-10T07:20:51.624" v="4126"/>
          <ac:inkMkLst>
            <pc:docMk/>
            <pc:sldMk cId="960757235" sldId="285"/>
            <ac:inkMk id="5" creationId="{935B2CB9-9DAE-0892-E267-660012376A0D}"/>
          </ac:inkMkLst>
        </pc:inkChg>
        <pc:inkChg chg="add del">
          <ac:chgData name="Hazrat Usman" userId="e80b7906d009548e" providerId="LiveId" clId="{D0F050DA-8CE2-4A81-8BF0-99BA6631ADF3}" dt="2026-03-09T09:58:40.417" v="2465" actId="9405"/>
          <ac:inkMkLst>
            <pc:docMk/>
            <pc:sldMk cId="960757235" sldId="285"/>
            <ac:inkMk id="5" creationId="{B33D063E-32E0-39F0-0CD2-D1626A150CF8}"/>
          </ac:inkMkLst>
        </pc:inkChg>
        <pc:inkChg chg="add mod">
          <ac:chgData name="Hazrat Usman" userId="e80b7906d009548e" providerId="LiveId" clId="{D0F050DA-8CE2-4A81-8BF0-99BA6631ADF3}" dt="2026-03-10T07:20:53.197" v="4127"/>
          <ac:inkMkLst>
            <pc:docMk/>
            <pc:sldMk cId="960757235" sldId="285"/>
            <ac:inkMk id="6" creationId="{0AEEB099-EE2C-D82F-135F-E13343ABDDDB}"/>
          </ac:inkMkLst>
        </pc:inkChg>
        <pc:inkChg chg="add del">
          <ac:chgData name="Hazrat Usman" userId="e80b7906d009548e" providerId="LiveId" clId="{D0F050DA-8CE2-4A81-8BF0-99BA6631ADF3}" dt="2026-03-09T09:58:19.077" v="2464" actId="9405"/>
          <ac:inkMkLst>
            <pc:docMk/>
            <pc:sldMk cId="960757235" sldId="285"/>
            <ac:inkMk id="6" creationId="{72A55C58-D705-7D46-BA12-5A7C73FDA2FB}"/>
          </ac:inkMkLst>
        </pc:inkChg>
        <pc:inkChg chg="add del">
          <ac:chgData name="Hazrat Usman" userId="e80b7906d009548e" providerId="LiveId" clId="{D0F050DA-8CE2-4A81-8BF0-99BA6631ADF3}" dt="2026-03-09T09:59:17.262" v="2470" actId="9405"/>
          <ac:inkMkLst>
            <pc:docMk/>
            <pc:sldMk cId="960757235" sldId="285"/>
            <ac:inkMk id="7" creationId="{78F65FA3-6721-02F2-33F1-F24D8DE7D2DA}"/>
          </ac:inkMkLst>
        </pc:inkChg>
        <pc:inkChg chg="add">
          <ac:chgData name="Hazrat Usman" userId="e80b7906d009548e" providerId="LiveId" clId="{D0F050DA-8CE2-4A81-8BF0-99BA6631ADF3}" dt="2026-03-10T07:21:01.606" v="4128" actId="9405"/>
          <ac:inkMkLst>
            <pc:docMk/>
            <pc:sldMk cId="960757235" sldId="285"/>
            <ac:inkMk id="7" creationId="{AA561A2B-90D0-2EC4-8DED-BE13A22F869F}"/>
          </ac:inkMkLst>
        </pc:inkChg>
        <pc:inkChg chg="add">
          <ac:chgData name="Hazrat Usman" userId="e80b7906d009548e" providerId="LiveId" clId="{D0F050DA-8CE2-4A81-8BF0-99BA6631ADF3}" dt="2026-03-10T07:21:06.843" v="4129" actId="9405"/>
          <ac:inkMkLst>
            <pc:docMk/>
            <pc:sldMk cId="960757235" sldId="285"/>
            <ac:inkMk id="8" creationId="{093FE56F-13BD-FF88-C208-FA312691550A}"/>
          </ac:inkMkLst>
        </pc:inkChg>
        <pc:inkChg chg="add">
          <ac:chgData name="Hazrat Usman" userId="e80b7906d009548e" providerId="LiveId" clId="{D0F050DA-8CE2-4A81-8BF0-99BA6631ADF3}" dt="2026-03-09T09:59:10.359" v="2468"/>
          <ac:inkMkLst>
            <pc:docMk/>
            <pc:sldMk cId="960757235" sldId="285"/>
            <ac:inkMk id="8" creationId="{0E54115E-C2D8-4163-41D3-64A1B7070EB1}"/>
          </ac:inkMkLst>
        </pc:inkChg>
        <pc:inkChg chg="add">
          <ac:chgData name="Hazrat Usman" userId="e80b7906d009548e" providerId="LiveId" clId="{D0F050DA-8CE2-4A81-8BF0-99BA6631ADF3}" dt="2026-03-10T07:21:13.265" v="4130" actId="9405"/>
          <ac:inkMkLst>
            <pc:docMk/>
            <pc:sldMk cId="960757235" sldId="285"/>
            <ac:inkMk id="9" creationId="{46E176D3-2DD8-AEE4-2C93-845CE0185246}"/>
          </ac:inkMkLst>
        </pc:inkChg>
        <pc:inkChg chg="add del">
          <ac:chgData name="Hazrat Usman" userId="e80b7906d009548e" providerId="LiveId" clId="{D0F050DA-8CE2-4A81-8BF0-99BA6631ADF3}" dt="2026-03-10T07:21:16.292" v="4132"/>
          <ac:inkMkLst>
            <pc:docMk/>
            <pc:sldMk cId="960757235" sldId="285"/>
            <ac:inkMk id="10" creationId="{EB691CC1-8D06-41AD-D591-D3E5A7865BBB}"/>
          </ac:inkMkLst>
        </pc:inkChg>
        <pc:inkChg chg="add">
          <ac:chgData name="Hazrat Usman" userId="e80b7906d009548e" providerId="LiveId" clId="{D0F050DA-8CE2-4A81-8BF0-99BA6631ADF3}" dt="2026-03-10T07:21:16.292" v="4132"/>
          <ac:inkMkLst>
            <pc:docMk/>
            <pc:sldMk cId="960757235" sldId="285"/>
            <ac:inkMk id="11" creationId="{FBCDFCE8-A7D7-9464-AD25-57F07FF33A1C}"/>
          </ac:inkMkLst>
        </pc:inkChg>
        <pc:inkChg chg="add">
          <ac:chgData name="Hazrat Usman" userId="e80b7906d009548e" providerId="LiveId" clId="{D0F050DA-8CE2-4A81-8BF0-99BA6631ADF3}" dt="2026-03-10T07:21:19.423" v="4133" actId="9405"/>
          <ac:inkMkLst>
            <pc:docMk/>
            <pc:sldMk cId="960757235" sldId="285"/>
            <ac:inkMk id="12" creationId="{422F655F-7DF9-DA6F-C9A1-D408E1CDFF43}"/>
          </ac:inkMkLst>
        </pc:inkChg>
        <pc:inkChg chg="add">
          <ac:chgData name="Hazrat Usman" userId="e80b7906d009548e" providerId="LiveId" clId="{D0F050DA-8CE2-4A81-8BF0-99BA6631ADF3}" dt="2026-03-10T07:21:21.479" v="4134" actId="9405"/>
          <ac:inkMkLst>
            <pc:docMk/>
            <pc:sldMk cId="960757235" sldId="285"/>
            <ac:inkMk id="14" creationId="{D0CB95CD-C4FB-F868-3593-A68313765C03}"/>
          </ac:inkMkLst>
        </pc:inkChg>
        <pc:inkChg chg="add del">
          <ac:chgData name="Hazrat Usman" userId="e80b7906d009548e" providerId="LiveId" clId="{D0F050DA-8CE2-4A81-8BF0-99BA6631ADF3}" dt="2026-03-10T07:21:25.790" v="4136"/>
          <ac:inkMkLst>
            <pc:docMk/>
            <pc:sldMk cId="960757235" sldId="285"/>
            <ac:inkMk id="16" creationId="{8AFE341E-FB76-D9AB-7645-4C5084CF5A0C}"/>
          </ac:inkMkLst>
        </pc:inkChg>
        <pc:inkChg chg="add">
          <ac:chgData name="Hazrat Usman" userId="e80b7906d009548e" providerId="LiveId" clId="{D0F050DA-8CE2-4A81-8BF0-99BA6631ADF3}" dt="2026-03-10T07:21:25.790" v="4136"/>
          <ac:inkMkLst>
            <pc:docMk/>
            <pc:sldMk cId="960757235" sldId="285"/>
            <ac:inkMk id="18" creationId="{37B6ADA5-6BE0-BA21-9B88-1DD786A9545E}"/>
          </ac:inkMkLst>
        </pc:inkChg>
        <pc:inkChg chg="add">
          <ac:chgData name="Hazrat Usman" userId="e80b7906d009548e" providerId="LiveId" clId="{D0F050DA-8CE2-4A81-8BF0-99BA6631ADF3}" dt="2026-03-10T07:21:28.825" v="4137" actId="9405"/>
          <ac:inkMkLst>
            <pc:docMk/>
            <pc:sldMk cId="960757235" sldId="285"/>
            <ac:inkMk id="20" creationId="{26F6A5D3-249E-2DCC-0273-6478B36139BD}"/>
          </ac:inkMkLst>
        </pc:inkChg>
        <pc:inkChg chg="add">
          <ac:chgData name="Hazrat Usman" userId="e80b7906d009548e" providerId="LiveId" clId="{D0F050DA-8CE2-4A81-8BF0-99BA6631ADF3}" dt="2026-03-10T07:21:31.066" v="4138" actId="9405"/>
          <ac:inkMkLst>
            <pc:docMk/>
            <pc:sldMk cId="960757235" sldId="285"/>
            <ac:inkMk id="21" creationId="{47D6E504-3596-17EF-E264-C7564C53C2A9}"/>
          </ac:inkMkLst>
        </pc:inkChg>
        <pc:inkChg chg="add">
          <ac:chgData name="Hazrat Usman" userId="e80b7906d009548e" providerId="LiveId" clId="{D0F050DA-8CE2-4A81-8BF0-99BA6631ADF3}" dt="2026-03-10T07:21:33.415" v="4139" actId="9405"/>
          <ac:inkMkLst>
            <pc:docMk/>
            <pc:sldMk cId="960757235" sldId="285"/>
            <ac:inkMk id="23" creationId="{77AF658B-B9AD-2D6E-6D4F-5D136BED8E6C}"/>
          </ac:inkMkLst>
        </pc:inkChg>
      </pc:sldChg>
      <pc:sldChg chg="modSp add del mod">
        <pc:chgData name="Hazrat Usman" userId="e80b7906d009548e" providerId="LiveId" clId="{D0F050DA-8CE2-4A81-8BF0-99BA6631ADF3}" dt="2026-03-10T09:13:04.048" v="5339" actId="2696"/>
        <pc:sldMkLst>
          <pc:docMk/>
          <pc:sldMk cId="2528886512" sldId="286"/>
        </pc:sldMkLst>
      </pc:sldChg>
      <pc:sldChg chg="addSp delSp modSp add del mod">
        <pc:chgData name="Hazrat Usman" userId="e80b7906d009548e" providerId="LiveId" clId="{D0F050DA-8CE2-4A81-8BF0-99BA6631ADF3}" dt="2026-03-10T08:38:25.620" v="5038" actId="20577"/>
        <pc:sldMkLst>
          <pc:docMk/>
          <pc:sldMk cId="958718345" sldId="287"/>
        </pc:sldMkLst>
        <pc:spChg chg="mod">
          <ac:chgData name="Hazrat Usman" userId="e80b7906d009548e" providerId="LiveId" clId="{D0F050DA-8CE2-4A81-8BF0-99BA6631ADF3}" dt="2026-03-10T08:38:25.620" v="5038" actId="20577"/>
          <ac:spMkLst>
            <pc:docMk/>
            <pc:sldMk cId="958718345" sldId="287"/>
            <ac:spMk id="13" creationId="{F41D4C6C-5EB4-F555-71D9-8A71E322DEB3}"/>
          </ac:spMkLst>
        </pc:spChg>
        <pc:picChg chg="mod">
          <ac:chgData name="Hazrat Usman" userId="e80b7906d009548e" providerId="LiveId" clId="{D0F050DA-8CE2-4A81-8BF0-99BA6631ADF3}" dt="2026-03-07T08:33:00.514" v="2397" actId="14100"/>
          <ac:picMkLst>
            <pc:docMk/>
            <pc:sldMk cId="958718345" sldId="287"/>
            <ac:picMk id="15" creationId="{E8B582C2-62A0-BC89-BD9D-A71C490AA7FC}"/>
          </ac:picMkLst>
        </pc:picChg>
        <pc:picChg chg="mod">
          <ac:chgData name="Hazrat Usman" userId="e80b7906d009548e" providerId="LiveId" clId="{D0F050DA-8CE2-4A81-8BF0-99BA6631ADF3}" dt="2026-03-07T08:34:16.658" v="2399" actId="14100"/>
          <ac:picMkLst>
            <pc:docMk/>
            <pc:sldMk cId="958718345" sldId="287"/>
            <ac:picMk id="17" creationId="{96863770-D90C-083E-884D-187DB6D36250}"/>
          </ac:picMkLst>
        </pc:picChg>
        <pc:picChg chg="mod">
          <ac:chgData name="Hazrat Usman" userId="e80b7906d009548e" providerId="LiveId" clId="{D0F050DA-8CE2-4A81-8BF0-99BA6631ADF3}" dt="2026-03-07T08:38:07.389" v="2400" actId="14826"/>
          <ac:picMkLst>
            <pc:docMk/>
            <pc:sldMk cId="958718345" sldId="287"/>
            <ac:picMk id="19" creationId="{9045336E-DC45-04A5-922F-7D4172B96988}"/>
          </ac:picMkLst>
        </pc:picChg>
        <pc:picChg chg="mod">
          <ac:chgData name="Hazrat Usman" userId="e80b7906d009548e" providerId="LiveId" clId="{D0F050DA-8CE2-4A81-8BF0-99BA6631ADF3}" dt="2026-03-07T08:38:20.099" v="2401" actId="14826"/>
          <ac:picMkLst>
            <pc:docMk/>
            <pc:sldMk cId="958718345" sldId="287"/>
            <ac:picMk id="22" creationId="{A3ADA702-B21C-6F48-F4A9-0ACE8C7318F5}"/>
          </ac:picMkLst>
        </pc:picChg>
        <pc:inkChg chg="add del">
          <ac:chgData name="Hazrat Usman" userId="e80b7906d009548e" providerId="LiveId" clId="{D0F050DA-8CE2-4A81-8BF0-99BA6631ADF3}" dt="2026-03-10T08:02:51.109" v="4777"/>
          <ac:inkMkLst>
            <pc:docMk/>
            <pc:sldMk cId="958718345" sldId="287"/>
            <ac:inkMk id="2" creationId="{E520D601-5114-2909-632E-1BA87BC539D1}"/>
          </ac:inkMkLst>
        </pc:inkChg>
        <pc:inkChg chg="add mod">
          <ac:chgData name="Hazrat Usman" userId="e80b7906d009548e" providerId="LiveId" clId="{D0F050DA-8CE2-4A81-8BF0-99BA6631ADF3}" dt="2026-03-10T08:02:51.902" v="4778"/>
          <ac:inkMkLst>
            <pc:docMk/>
            <pc:sldMk cId="958718345" sldId="287"/>
            <ac:inkMk id="3" creationId="{95445668-85D8-4194-5602-EEBB6F7D7EF8}"/>
          </ac:inkMkLst>
        </pc:inkChg>
        <pc:inkChg chg="add del">
          <ac:chgData name="Hazrat Usman" userId="e80b7906d009548e" providerId="LiveId" clId="{D0F050DA-8CE2-4A81-8BF0-99BA6631ADF3}" dt="2026-03-10T08:02:57.261" v="4780"/>
          <ac:inkMkLst>
            <pc:docMk/>
            <pc:sldMk cId="958718345" sldId="287"/>
            <ac:inkMk id="4" creationId="{B40FCF05-E316-B38A-010C-B43A6FC55A71}"/>
          </ac:inkMkLst>
        </pc:inkChg>
        <pc:inkChg chg="add">
          <ac:chgData name="Hazrat Usman" userId="e80b7906d009548e" providerId="LiveId" clId="{D0F050DA-8CE2-4A81-8BF0-99BA6631ADF3}" dt="2026-03-10T08:02:57.261" v="4780"/>
          <ac:inkMkLst>
            <pc:docMk/>
            <pc:sldMk cId="958718345" sldId="287"/>
            <ac:inkMk id="5" creationId="{AE108363-40CC-1EE8-1B41-F333B6B6EF0C}"/>
          </ac:inkMkLst>
        </pc:inkChg>
        <pc:inkChg chg="add del">
          <ac:chgData name="Hazrat Usman" userId="e80b7906d009548e" providerId="LiveId" clId="{D0F050DA-8CE2-4A81-8BF0-99BA6631ADF3}" dt="2026-03-10T08:03:09.046" v="4782"/>
          <ac:inkMkLst>
            <pc:docMk/>
            <pc:sldMk cId="958718345" sldId="287"/>
            <ac:inkMk id="6" creationId="{006BD35E-45E1-F650-1FC9-35CAEEDDB44D}"/>
          </ac:inkMkLst>
        </pc:inkChg>
        <pc:inkChg chg="add">
          <ac:chgData name="Hazrat Usman" userId="e80b7906d009548e" providerId="LiveId" clId="{D0F050DA-8CE2-4A81-8BF0-99BA6631ADF3}" dt="2026-03-10T08:03:09.046" v="4782"/>
          <ac:inkMkLst>
            <pc:docMk/>
            <pc:sldMk cId="958718345" sldId="287"/>
            <ac:inkMk id="7" creationId="{87ACCE48-7020-B5B3-5E7D-5E3354BE2F18}"/>
          </ac:inkMkLst>
        </pc:inkChg>
        <pc:inkChg chg="add del">
          <ac:chgData name="Hazrat Usman" userId="e80b7906d009548e" providerId="LiveId" clId="{D0F050DA-8CE2-4A81-8BF0-99BA6631ADF3}" dt="2026-03-10T08:03:14.707" v="4784"/>
          <ac:inkMkLst>
            <pc:docMk/>
            <pc:sldMk cId="958718345" sldId="287"/>
            <ac:inkMk id="8" creationId="{E8B21208-8EA1-156C-3B81-570DDE82317C}"/>
          </ac:inkMkLst>
        </pc:inkChg>
        <pc:inkChg chg="add">
          <ac:chgData name="Hazrat Usman" userId="e80b7906d009548e" providerId="LiveId" clId="{D0F050DA-8CE2-4A81-8BF0-99BA6631ADF3}" dt="2026-03-10T08:03:14.707" v="4784"/>
          <ac:inkMkLst>
            <pc:docMk/>
            <pc:sldMk cId="958718345" sldId="287"/>
            <ac:inkMk id="9" creationId="{73A1AF0E-5C75-56AC-70CB-04A942A3A525}"/>
          </ac:inkMkLst>
        </pc:inkChg>
        <pc:inkChg chg="add del">
          <ac:chgData name="Hazrat Usman" userId="e80b7906d009548e" providerId="LiveId" clId="{D0F050DA-8CE2-4A81-8BF0-99BA6631ADF3}" dt="2026-03-10T08:03:18.975" v="4786"/>
          <ac:inkMkLst>
            <pc:docMk/>
            <pc:sldMk cId="958718345" sldId="287"/>
            <ac:inkMk id="10" creationId="{2D861F81-8758-E3FD-9932-6473D83AD256}"/>
          </ac:inkMkLst>
        </pc:inkChg>
        <pc:inkChg chg="add">
          <ac:chgData name="Hazrat Usman" userId="e80b7906d009548e" providerId="LiveId" clId="{D0F050DA-8CE2-4A81-8BF0-99BA6631ADF3}" dt="2026-03-10T08:03:18.975" v="4786"/>
          <ac:inkMkLst>
            <pc:docMk/>
            <pc:sldMk cId="958718345" sldId="287"/>
            <ac:inkMk id="11" creationId="{FFE4FCA7-0543-FB7A-39F0-ED34F3591F81}"/>
          </ac:inkMkLst>
        </pc:inkChg>
        <pc:inkChg chg="add">
          <ac:chgData name="Hazrat Usman" userId="e80b7906d009548e" providerId="LiveId" clId="{D0F050DA-8CE2-4A81-8BF0-99BA6631ADF3}" dt="2026-03-10T08:03:24.444" v="4787" actId="9405"/>
          <ac:inkMkLst>
            <pc:docMk/>
            <pc:sldMk cId="958718345" sldId="287"/>
            <ac:inkMk id="12" creationId="{6E7ABFB2-E271-6D39-EB74-FBC5AD79ADE6}"/>
          </ac:inkMkLst>
        </pc:inkChg>
        <pc:inkChg chg="add del">
          <ac:chgData name="Hazrat Usman" userId="e80b7906d009548e" providerId="LiveId" clId="{D0F050DA-8CE2-4A81-8BF0-99BA6631ADF3}" dt="2026-03-10T08:03:26.465" v="4789"/>
          <ac:inkMkLst>
            <pc:docMk/>
            <pc:sldMk cId="958718345" sldId="287"/>
            <ac:inkMk id="14" creationId="{052CE9A5-31CC-FB7E-BFA9-998F030DDBCA}"/>
          </ac:inkMkLst>
        </pc:inkChg>
        <pc:inkChg chg="add">
          <ac:chgData name="Hazrat Usman" userId="e80b7906d009548e" providerId="LiveId" clId="{D0F050DA-8CE2-4A81-8BF0-99BA6631ADF3}" dt="2026-03-10T08:03:26.465" v="4789"/>
          <ac:inkMkLst>
            <pc:docMk/>
            <pc:sldMk cId="958718345" sldId="287"/>
            <ac:inkMk id="16" creationId="{AAFB4B09-DB32-22C4-72F0-7F9D2A8DDBDA}"/>
          </ac:inkMkLst>
        </pc:inkChg>
        <pc:inkChg chg="add del">
          <ac:chgData name="Hazrat Usman" userId="e80b7906d009548e" providerId="LiveId" clId="{D0F050DA-8CE2-4A81-8BF0-99BA6631ADF3}" dt="2026-03-10T08:03:29.517" v="4791"/>
          <ac:inkMkLst>
            <pc:docMk/>
            <pc:sldMk cId="958718345" sldId="287"/>
            <ac:inkMk id="18" creationId="{16180563-05A5-E56B-4368-D7EC323C1AC1}"/>
          </ac:inkMkLst>
        </pc:inkChg>
        <pc:inkChg chg="add mod">
          <ac:chgData name="Hazrat Usman" userId="e80b7906d009548e" providerId="LiveId" clId="{D0F050DA-8CE2-4A81-8BF0-99BA6631ADF3}" dt="2026-03-10T08:03:29.943" v="4792"/>
          <ac:inkMkLst>
            <pc:docMk/>
            <pc:sldMk cId="958718345" sldId="287"/>
            <ac:inkMk id="20" creationId="{D9E96462-5A69-B2F9-019B-D3080F227DD3}"/>
          </ac:inkMkLst>
        </pc:inkChg>
        <pc:inkChg chg="add del">
          <ac:chgData name="Hazrat Usman" userId="e80b7906d009548e" providerId="LiveId" clId="{D0F050DA-8CE2-4A81-8BF0-99BA6631ADF3}" dt="2026-03-10T08:03:39.495" v="4794"/>
          <ac:inkMkLst>
            <pc:docMk/>
            <pc:sldMk cId="958718345" sldId="287"/>
            <ac:inkMk id="21" creationId="{83CBC8D0-6D38-4E94-B3A9-3E010D0E58D0}"/>
          </ac:inkMkLst>
        </pc:inkChg>
        <pc:inkChg chg="add">
          <ac:chgData name="Hazrat Usman" userId="e80b7906d009548e" providerId="LiveId" clId="{D0F050DA-8CE2-4A81-8BF0-99BA6631ADF3}" dt="2026-03-10T08:03:39.495" v="4794"/>
          <ac:inkMkLst>
            <pc:docMk/>
            <pc:sldMk cId="958718345" sldId="287"/>
            <ac:inkMk id="23" creationId="{FCF5FBB7-6225-4293-B2B3-24D13D36EA66}"/>
          </ac:inkMkLst>
        </pc:inkChg>
        <pc:inkChg chg="add">
          <ac:chgData name="Hazrat Usman" userId="e80b7906d009548e" providerId="LiveId" clId="{D0F050DA-8CE2-4A81-8BF0-99BA6631ADF3}" dt="2026-03-10T08:03:46.106" v="4795" actId="9405"/>
          <ac:inkMkLst>
            <pc:docMk/>
            <pc:sldMk cId="958718345" sldId="287"/>
            <ac:inkMk id="24" creationId="{1719F5AB-75BC-230F-8CC0-3EAB69B8C5C3}"/>
          </ac:inkMkLst>
        </pc:inkChg>
      </pc:sldChg>
      <pc:sldChg chg="modSp add del mod ord">
        <pc:chgData name="Hazrat Usman" userId="e80b7906d009548e" providerId="LiveId" clId="{D0F050DA-8CE2-4A81-8BF0-99BA6631ADF3}" dt="2026-03-10T09:12:54.421" v="5337" actId="2696"/>
        <pc:sldMkLst>
          <pc:docMk/>
          <pc:sldMk cId="3864818610" sldId="289"/>
        </pc:sldMkLst>
      </pc:sldChg>
      <pc:sldChg chg="addSp delSp modSp add mod ord">
        <pc:chgData name="Hazrat Usman" userId="e80b7906d009548e" providerId="LiveId" clId="{D0F050DA-8CE2-4A81-8BF0-99BA6631ADF3}" dt="2026-03-10T06:48:09.729" v="3552" actId="9405"/>
        <pc:sldMkLst>
          <pc:docMk/>
          <pc:sldMk cId="2653068576" sldId="290"/>
        </pc:sldMkLst>
        <pc:spChg chg="mod">
          <ac:chgData name="Hazrat Usman" userId="e80b7906d009548e" providerId="LiveId" clId="{D0F050DA-8CE2-4A81-8BF0-99BA6631ADF3}" dt="2026-03-10T06:31:35.718" v="3432"/>
          <ac:spMkLst>
            <pc:docMk/>
            <pc:sldMk cId="2653068576" sldId="290"/>
            <ac:spMk id="13" creationId="{FC16F872-06F6-2CD8-5830-BB23A6455467}"/>
          </ac:spMkLst>
        </pc:spChg>
        <pc:picChg chg="add mod">
          <ac:chgData name="Hazrat Usman" userId="e80b7906d009548e" providerId="LiveId" clId="{D0F050DA-8CE2-4A81-8BF0-99BA6631ADF3}" dt="2026-03-09T09:28:59.744" v="2434" actId="1076"/>
          <ac:picMkLst>
            <pc:docMk/>
            <pc:sldMk cId="2653068576" sldId="290"/>
            <ac:picMk id="2" creationId="{53DB969B-F819-1A79-59F8-7AD7C97D21EC}"/>
          </ac:picMkLst>
        </pc:picChg>
        <pc:picChg chg="add del mod">
          <ac:chgData name="Hazrat Usman" userId="e80b7906d009548e" providerId="LiveId" clId="{D0F050DA-8CE2-4A81-8BF0-99BA6631ADF3}" dt="2026-03-09T11:26:39.701" v="2772" actId="208"/>
          <ac:picMkLst>
            <pc:docMk/>
            <pc:sldMk cId="2653068576" sldId="290"/>
            <ac:picMk id="15" creationId="{C544AAE8-2C33-1261-03C5-7C656F92713D}"/>
          </ac:picMkLst>
        </pc:picChg>
        <pc:picChg chg="mod">
          <ac:chgData name="Hazrat Usman" userId="e80b7906d009548e" providerId="LiveId" clId="{D0F050DA-8CE2-4A81-8BF0-99BA6631ADF3}" dt="2026-03-09T11:26:48.115" v="2773" actId="208"/>
          <ac:picMkLst>
            <pc:docMk/>
            <pc:sldMk cId="2653068576" sldId="290"/>
            <ac:picMk id="17" creationId="{884B9CF5-387F-2BEA-0B18-CF4393889CD2}"/>
          </ac:picMkLst>
        </pc:picChg>
        <pc:picChg chg="mod">
          <ac:chgData name="Hazrat Usman" userId="e80b7906d009548e" providerId="LiveId" clId="{D0F050DA-8CE2-4A81-8BF0-99BA6631ADF3}" dt="2026-03-10T06:26:59.328" v="3423" actId="208"/>
          <ac:picMkLst>
            <pc:docMk/>
            <pc:sldMk cId="2653068576" sldId="290"/>
            <ac:picMk id="19" creationId="{169F5A1C-E8ED-E73D-51FD-84AA7DD66834}"/>
          </ac:picMkLst>
        </pc:picChg>
        <pc:picChg chg="mod">
          <ac:chgData name="Hazrat Usman" userId="e80b7906d009548e" providerId="LiveId" clId="{D0F050DA-8CE2-4A81-8BF0-99BA6631ADF3}" dt="2026-03-10T06:31:06.138" v="3429" actId="208"/>
          <ac:picMkLst>
            <pc:docMk/>
            <pc:sldMk cId="2653068576" sldId="290"/>
            <ac:picMk id="22" creationId="{01B11D35-CCD1-116E-DEDD-0580A819343E}"/>
          </ac:picMkLst>
        </pc:picChg>
        <pc:inkChg chg="add">
          <ac:chgData name="Hazrat Usman" userId="e80b7906d009548e" providerId="LiveId" clId="{D0F050DA-8CE2-4A81-8BF0-99BA6631ADF3}" dt="2026-03-10T06:45:31.923" v="3508" actId="9405"/>
          <ac:inkMkLst>
            <pc:docMk/>
            <pc:sldMk cId="2653068576" sldId="290"/>
            <ac:inkMk id="2" creationId="{0D7DEBF9-D9DF-A767-ADD2-C0CD43472659}"/>
          </ac:inkMkLst>
        </pc:inkChg>
        <pc:inkChg chg="add del">
          <ac:chgData name="Hazrat Usman" userId="e80b7906d009548e" providerId="LiveId" clId="{D0F050DA-8CE2-4A81-8BF0-99BA6631ADF3}" dt="2026-03-10T06:45:35.613" v="3510"/>
          <ac:inkMkLst>
            <pc:docMk/>
            <pc:sldMk cId="2653068576" sldId="290"/>
            <ac:inkMk id="3" creationId="{A640DE6A-A622-646F-1727-A5FC86175738}"/>
          </ac:inkMkLst>
        </pc:inkChg>
        <pc:inkChg chg="add">
          <ac:chgData name="Hazrat Usman" userId="e80b7906d009548e" providerId="LiveId" clId="{D0F050DA-8CE2-4A81-8BF0-99BA6631ADF3}" dt="2026-03-10T06:45:35.613" v="3510"/>
          <ac:inkMkLst>
            <pc:docMk/>
            <pc:sldMk cId="2653068576" sldId="290"/>
            <ac:inkMk id="4" creationId="{F7A8DCCE-1E5F-4639-85C1-C2E3329E7CBB}"/>
          </ac:inkMkLst>
        </pc:inkChg>
        <pc:inkChg chg="add del">
          <ac:chgData name="Hazrat Usman" userId="e80b7906d009548e" providerId="LiveId" clId="{D0F050DA-8CE2-4A81-8BF0-99BA6631ADF3}" dt="2026-03-10T06:45:48.649" v="3512"/>
          <ac:inkMkLst>
            <pc:docMk/>
            <pc:sldMk cId="2653068576" sldId="290"/>
            <ac:inkMk id="5" creationId="{FB3783DE-2271-E8FC-D3B7-11576A2AA905}"/>
          </ac:inkMkLst>
        </pc:inkChg>
        <pc:inkChg chg="add">
          <ac:chgData name="Hazrat Usman" userId="e80b7906d009548e" providerId="LiveId" clId="{D0F050DA-8CE2-4A81-8BF0-99BA6631ADF3}" dt="2026-03-10T06:45:48.649" v="3512"/>
          <ac:inkMkLst>
            <pc:docMk/>
            <pc:sldMk cId="2653068576" sldId="290"/>
            <ac:inkMk id="6" creationId="{4ABEE729-70CB-3751-8CEC-D3C0D241F763}"/>
          </ac:inkMkLst>
        </pc:inkChg>
        <pc:inkChg chg="add">
          <ac:chgData name="Hazrat Usman" userId="e80b7906d009548e" providerId="LiveId" clId="{D0F050DA-8CE2-4A81-8BF0-99BA6631ADF3}" dt="2026-03-10T06:45:54.309" v="3513" actId="9405"/>
          <ac:inkMkLst>
            <pc:docMk/>
            <pc:sldMk cId="2653068576" sldId="290"/>
            <ac:inkMk id="7" creationId="{A18BB530-CA0E-62B0-467D-EF7BBD754DD9}"/>
          </ac:inkMkLst>
        </pc:inkChg>
        <pc:inkChg chg="add del">
          <ac:chgData name="Hazrat Usman" userId="e80b7906d009548e" providerId="LiveId" clId="{D0F050DA-8CE2-4A81-8BF0-99BA6631ADF3}" dt="2026-03-10T06:46:15.385" v="3515"/>
          <ac:inkMkLst>
            <pc:docMk/>
            <pc:sldMk cId="2653068576" sldId="290"/>
            <ac:inkMk id="8" creationId="{89DEF5AB-2D0B-CDC5-74AB-8E636D6544A5}"/>
          </ac:inkMkLst>
        </pc:inkChg>
        <pc:inkChg chg="add mod">
          <ac:chgData name="Hazrat Usman" userId="e80b7906d009548e" providerId="LiveId" clId="{D0F050DA-8CE2-4A81-8BF0-99BA6631ADF3}" dt="2026-03-10T06:46:20.258" v="3516"/>
          <ac:inkMkLst>
            <pc:docMk/>
            <pc:sldMk cId="2653068576" sldId="290"/>
            <ac:inkMk id="9" creationId="{295C2073-0192-8A04-50A9-906E03B51510}"/>
          </ac:inkMkLst>
        </pc:inkChg>
        <pc:inkChg chg="add del">
          <ac:chgData name="Hazrat Usman" userId="e80b7906d009548e" providerId="LiveId" clId="{D0F050DA-8CE2-4A81-8BF0-99BA6631ADF3}" dt="2026-03-10T06:47:43.092" v="3543"/>
          <ac:inkMkLst>
            <pc:docMk/>
            <pc:sldMk cId="2653068576" sldId="290"/>
            <ac:inkMk id="10" creationId="{5662E538-B3A8-0808-77FE-EECD000FE0F5}"/>
          </ac:inkMkLst>
        </pc:inkChg>
        <pc:inkChg chg="add mod">
          <ac:chgData name="Hazrat Usman" userId="e80b7906d009548e" providerId="LiveId" clId="{D0F050DA-8CE2-4A81-8BF0-99BA6631ADF3}" dt="2026-03-10T06:47:46.479" v="3544"/>
          <ac:inkMkLst>
            <pc:docMk/>
            <pc:sldMk cId="2653068576" sldId="290"/>
            <ac:inkMk id="11" creationId="{4ADC183C-64DC-B4CB-3457-25954AEC3603}"/>
          </ac:inkMkLst>
        </pc:inkChg>
        <pc:inkChg chg="add del">
          <ac:chgData name="Hazrat Usman" userId="e80b7906d009548e" providerId="LiveId" clId="{D0F050DA-8CE2-4A81-8BF0-99BA6631ADF3}" dt="2026-03-10T06:47:49.891" v="3546"/>
          <ac:inkMkLst>
            <pc:docMk/>
            <pc:sldMk cId="2653068576" sldId="290"/>
            <ac:inkMk id="12" creationId="{E2F7EAB8-45E2-01DF-5519-C6650FF72365}"/>
          </ac:inkMkLst>
        </pc:inkChg>
        <pc:inkChg chg="add mod">
          <ac:chgData name="Hazrat Usman" userId="e80b7906d009548e" providerId="LiveId" clId="{D0F050DA-8CE2-4A81-8BF0-99BA6631ADF3}" dt="2026-03-10T06:47:51.687" v="3547"/>
          <ac:inkMkLst>
            <pc:docMk/>
            <pc:sldMk cId="2653068576" sldId="290"/>
            <ac:inkMk id="14" creationId="{FB3C51CB-13FF-43B0-4478-D8E32D59DF33}"/>
          </ac:inkMkLst>
        </pc:inkChg>
        <pc:inkChg chg="add del">
          <ac:chgData name="Hazrat Usman" userId="e80b7906d009548e" providerId="LiveId" clId="{D0F050DA-8CE2-4A81-8BF0-99BA6631ADF3}" dt="2026-03-10T06:47:56.400" v="3549"/>
          <ac:inkMkLst>
            <pc:docMk/>
            <pc:sldMk cId="2653068576" sldId="290"/>
            <ac:inkMk id="16" creationId="{12D4270E-C878-C48E-203F-29DBC21C46EB}"/>
          </ac:inkMkLst>
        </pc:inkChg>
        <pc:inkChg chg="add mod">
          <ac:chgData name="Hazrat Usman" userId="e80b7906d009548e" providerId="LiveId" clId="{D0F050DA-8CE2-4A81-8BF0-99BA6631ADF3}" dt="2026-03-10T06:47:59.258" v="3550"/>
          <ac:inkMkLst>
            <pc:docMk/>
            <pc:sldMk cId="2653068576" sldId="290"/>
            <ac:inkMk id="18" creationId="{80C1DA71-AC41-9D88-FDF2-4F5AB0977EEC}"/>
          </ac:inkMkLst>
        </pc:inkChg>
        <pc:inkChg chg="add">
          <ac:chgData name="Hazrat Usman" userId="e80b7906d009548e" providerId="LiveId" clId="{D0F050DA-8CE2-4A81-8BF0-99BA6631ADF3}" dt="2026-03-10T06:48:06.406" v="3551" actId="9405"/>
          <ac:inkMkLst>
            <pc:docMk/>
            <pc:sldMk cId="2653068576" sldId="290"/>
            <ac:inkMk id="20" creationId="{DA32079D-F956-405C-30CE-715B263DA4FD}"/>
          </ac:inkMkLst>
        </pc:inkChg>
        <pc:inkChg chg="add">
          <ac:chgData name="Hazrat Usman" userId="e80b7906d009548e" providerId="LiveId" clId="{D0F050DA-8CE2-4A81-8BF0-99BA6631ADF3}" dt="2026-03-10T06:48:09.729" v="3552" actId="9405"/>
          <ac:inkMkLst>
            <pc:docMk/>
            <pc:sldMk cId="2653068576" sldId="290"/>
            <ac:inkMk id="21" creationId="{16F67038-FA22-0CA7-8F47-A2041C104F33}"/>
          </ac:inkMkLst>
        </pc:inkChg>
      </pc:sldChg>
      <pc:sldChg chg="addSp delSp modSp add mod ord modClrScheme chgLayout">
        <pc:chgData name="Hazrat Usman" userId="e80b7906d009548e" providerId="LiveId" clId="{D0F050DA-8CE2-4A81-8BF0-99BA6631ADF3}" dt="2026-03-10T05:51:38.535" v="2791"/>
        <pc:sldMkLst>
          <pc:docMk/>
          <pc:sldMk cId="1648643606" sldId="291"/>
        </pc:sldMkLst>
        <pc:spChg chg="mod">
          <ac:chgData name="Hazrat Usman" userId="e80b7906d009548e" providerId="LiveId" clId="{D0F050DA-8CE2-4A81-8BF0-99BA6631ADF3}" dt="2026-03-09T11:16:54.027" v="2691" actId="20577"/>
          <ac:spMkLst>
            <pc:docMk/>
            <pc:sldMk cId="1648643606" sldId="291"/>
            <ac:spMk id="13" creationId="{7FC29097-0807-376B-E180-85855FA607D1}"/>
          </ac:spMkLst>
        </pc:spChg>
        <pc:spChg chg="del mod">
          <ac:chgData name="Hazrat Usman" userId="e80b7906d009548e" providerId="LiveId" clId="{D0F050DA-8CE2-4A81-8BF0-99BA6631ADF3}" dt="2026-03-09T11:10:29.541" v="2531" actId="931"/>
          <ac:spMkLst>
            <pc:docMk/>
            <pc:sldMk cId="1648643606" sldId="291"/>
            <ac:spMk id="14" creationId="{9849F09B-8449-ACAB-DAAC-9B3609772D2C}"/>
          </ac:spMkLst>
        </pc:spChg>
        <pc:spChg chg="add del mod">
          <ac:chgData name="Hazrat Usman" userId="e80b7906d009548e" providerId="LiveId" clId="{D0F050DA-8CE2-4A81-8BF0-99BA6631ADF3}" dt="2026-03-09T11:11:32.165" v="2537" actId="26606"/>
          <ac:spMkLst>
            <pc:docMk/>
            <pc:sldMk cId="1648643606" sldId="291"/>
            <ac:spMk id="18" creationId="{AFB1DA4A-DAB0-F883-3661-74C27291A2A0}"/>
          </ac:spMkLst>
        </pc:spChg>
        <pc:picChg chg="add mod ord">
          <ac:chgData name="Hazrat Usman" userId="e80b7906d009548e" providerId="LiveId" clId="{D0F050DA-8CE2-4A81-8BF0-99BA6631ADF3}" dt="2026-03-09T11:15:01.597" v="2624" actId="1076"/>
          <ac:picMkLst>
            <pc:docMk/>
            <pc:sldMk cId="1648643606" sldId="291"/>
            <ac:picMk id="3" creationId="{62FDD59D-3E4F-931A-8909-A19275FD8835}"/>
          </ac:picMkLst>
        </pc:picChg>
        <pc:picChg chg="add mod">
          <ac:chgData name="Hazrat Usman" userId="e80b7906d009548e" providerId="LiveId" clId="{D0F050DA-8CE2-4A81-8BF0-99BA6631ADF3}" dt="2026-03-09T11:15:05.986" v="2625" actId="1076"/>
          <ac:picMkLst>
            <pc:docMk/>
            <pc:sldMk cId="1648643606" sldId="291"/>
            <ac:picMk id="5" creationId="{D1B6B7A2-0183-C93E-24B4-065440619527}"/>
          </ac:picMkLst>
        </pc:picChg>
      </pc:sldChg>
      <pc:sldChg chg="addSp delSp modSp add mod">
        <pc:chgData name="Hazrat Usman" userId="e80b7906d009548e" providerId="LiveId" clId="{D0F050DA-8CE2-4A81-8BF0-99BA6631ADF3}" dt="2026-03-10T07:24:00.901" v="4158" actId="208"/>
        <pc:sldMkLst>
          <pc:docMk/>
          <pc:sldMk cId="1937633356" sldId="292"/>
        </pc:sldMkLst>
        <pc:spChg chg="add mod">
          <ac:chgData name="Hazrat Usman" userId="e80b7906d009548e" providerId="LiveId" clId="{D0F050DA-8CE2-4A81-8BF0-99BA6631ADF3}" dt="2026-03-10T06:39:37.322" v="3461" actId="767"/>
          <ac:spMkLst>
            <pc:docMk/>
            <pc:sldMk cId="1937633356" sldId="292"/>
            <ac:spMk id="2" creationId="{9B0A5DEB-68D7-9F50-4D7C-03A8B09FEE41}"/>
          </ac:spMkLst>
        </pc:spChg>
        <pc:spChg chg="add">
          <ac:chgData name="Hazrat Usman" userId="e80b7906d009548e" providerId="LiveId" clId="{D0F050DA-8CE2-4A81-8BF0-99BA6631ADF3}" dt="2026-03-10T06:39:52.779" v="3462"/>
          <ac:spMkLst>
            <pc:docMk/>
            <pc:sldMk cId="1937633356" sldId="292"/>
            <ac:spMk id="3" creationId="{E5CD6D4B-3A37-FA33-991D-B1AB2BDCAC0D}"/>
          </ac:spMkLst>
        </pc:spChg>
        <pc:spChg chg="add mod">
          <ac:chgData name="Hazrat Usman" userId="e80b7906d009548e" providerId="LiveId" clId="{D0F050DA-8CE2-4A81-8BF0-99BA6631ADF3}" dt="2026-03-10T06:50:18.917" v="3649" actId="20577"/>
          <ac:spMkLst>
            <pc:docMk/>
            <pc:sldMk cId="1937633356" sldId="292"/>
            <ac:spMk id="4" creationId="{A6BF71F8-CFA5-DD4D-F84A-4AA9C75915E0}"/>
          </ac:spMkLst>
        </pc:spChg>
        <pc:spChg chg="add">
          <ac:chgData name="Hazrat Usman" userId="e80b7906d009548e" providerId="LiveId" clId="{D0F050DA-8CE2-4A81-8BF0-99BA6631ADF3}" dt="2026-03-10T06:41:00.989" v="3467"/>
          <ac:spMkLst>
            <pc:docMk/>
            <pc:sldMk cId="1937633356" sldId="292"/>
            <ac:spMk id="5" creationId="{FEF12769-59FD-A9F8-9655-D5799C7E4D19}"/>
          </ac:spMkLst>
        </pc:spChg>
        <pc:picChg chg="mod">
          <ac:chgData name="Hazrat Usman" userId="e80b7906d009548e" providerId="LiveId" clId="{D0F050DA-8CE2-4A81-8BF0-99BA6631ADF3}" dt="2026-03-10T07:23:57.139" v="4157" actId="208"/>
          <ac:picMkLst>
            <pc:docMk/>
            <pc:sldMk cId="1937633356" sldId="292"/>
            <ac:picMk id="15" creationId="{E3DADE6F-9EE4-B2EB-9B02-43E73A0DE704}"/>
          </ac:picMkLst>
        </pc:picChg>
        <pc:picChg chg="mod">
          <ac:chgData name="Hazrat Usman" userId="e80b7906d009548e" providerId="LiveId" clId="{D0F050DA-8CE2-4A81-8BF0-99BA6631ADF3}" dt="2026-03-10T07:24:00.901" v="4158" actId="208"/>
          <ac:picMkLst>
            <pc:docMk/>
            <pc:sldMk cId="1937633356" sldId="292"/>
            <ac:picMk id="17" creationId="{DC1268A5-780F-2BF5-A2BC-00CB2AD4A15F}"/>
          </ac:picMkLst>
        </pc:picChg>
        <pc:picChg chg="del">
          <ac:chgData name="Hazrat Usman" userId="e80b7906d009548e" providerId="LiveId" clId="{D0F050DA-8CE2-4A81-8BF0-99BA6631ADF3}" dt="2026-03-10T06:34:35.338" v="3444" actId="21"/>
          <ac:picMkLst>
            <pc:docMk/>
            <pc:sldMk cId="1937633356" sldId="292"/>
            <ac:picMk id="19" creationId="{238AAC77-2857-5DBE-89EF-3C8DA5BCA5F0}"/>
          </ac:picMkLst>
        </pc:picChg>
        <pc:picChg chg="del">
          <ac:chgData name="Hazrat Usman" userId="e80b7906d009548e" providerId="LiveId" clId="{D0F050DA-8CE2-4A81-8BF0-99BA6631ADF3}" dt="2026-03-10T06:34:38.400" v="3445" actId="21"/>
          <ac:picMkLst>
            <pc:docMk/>
            <pc:sldMk cId="1937633356" sldId="292"/>
            <ac:picMk id="22" creationId="{2F2C1EFB-5E3B-08B1-4DB9-C93BBCCA56DD}"/>
          </ac:picMkLst>
        </pc:picChg>
        <pc:inkChg chg="add del">
          <ac:chgData name="Hazrat Usman" userId="e80b7906d009548e" providerId="LiveId" clId="{D0F050DA-8CE2-4A81-8BF0-99BA6631ADF3}" dt="2026-03-10T06:43:26.904" v="3487" actId="9405"/>
          <ac:inkMkLst>
            <pc:docMk/>
            <pc:sldMk cId="1937633356" sldId="292"/>
            <ac:inkMk id="6" creationId="{FA359E24-1592-4DAE-017B-752D4DE4FAB4}"/>
          </ac:inkMkLst>
        </pc:inkChg>
        <pc:inkChg chg="add mod">
          <ac:chgData name="Hazrat Usman" userId="e80b7906d009548e" providerId="LiveId" clId="{D0F050DA-8CE2-4A81-8BF0-99BA6631ADF3}" dt="2026-03-10T06:43:24.619" v="3485"/>
          <ac:inkMkLst>
            <pc:docMk/>
            <pc:sldMk cId="1937633356" sldId="292"/>
            <ac:inkMk id="7" creationId="{BC52A1AE-91AF-AF54-5C4C-485C71663B0C}"/>
          </ac:inkMkLst>
        </pc:inkChg>
        <pc:inkChg chg="add del">
          <ac:chgData name="Hazrat Usman" userId="e80b7906d009548e" providerId="LiveId" clId="{D0F050DA-8CE2-4A81-8BF0-99BA6631ADF3}" dt="2026-03-10T06:43:23.955" v="3484" actId="9405"/>
          <ac:inkMkLst>
            <pc:docMk/>
            <pc:sldMk cId="1937633356" sldId="292"/>
            <ac:inkMk id="8" creationId="{948DFA5F-B4E1-5C66-2AF3-08B563B0F316}"/>
          </ac:inkMkLst>
        </pc:inkChg>
        <pc:inkChg chg="add mod">
          <ac:chgData name="Hazrat Usman" userId="e80b7906d009548e" providerId="LiveId" clId="{D0F050DA-8CE2-4A81-8BF0-99BA6631ADF3}" dt="2026-03-10T06:43:22.400" v="3482"/>
          <ac:inkMkLst>
            <pc:docMk/>
            <pc:sldMk cId="1937633356" sldId="292"/>
            <ac:inkMk id="9" creationId="{7FDEBBD9-D1CA-84FE-08AD-D7CD1EC5401A}"/>
          </ac:inkMkLst>
        </pc:inkChg>
        <pc:inkChg chg="add del">
          <ac:chgData name="Hazrat Usman" userId="e80b7906d009548e" providerId="LiveId" clId="{D0F050DA-8CE2-4A81-8BF0-99BA6631ADF3}" dt="2026-03-10T06:43:45.832" v="3489"/>
          <ac:inkMkLst>
            <pc:docMk/>
            <pc:sldMk cId="1937633356" sldId="292"/>
            <ac:inkMk id="10" creationId="{BB903DB8-47ED-BA57-8792-D197E6710F48}"/>
          </ac:inkMkLst>
        </pc:inkChg>
        <pc:inkChg chg="add mod">
          <ac:chgData name="Hazrat Usman" userId="e80b7906d009548e" providerId="LiveId" clId="{D0F050DA-8CE2-4A81-8BF0-99BA6631ADF3}" dt="2026-03-10T06:43:51.649" v="3490"/>
          <ac:inkMkLst>
            <pc:docMk/>
            <pc:sldMk cId="1937633356" sldId="292"/>
            <ac:inkMk id="11" creationId="{17CB742E-E4A2-E800-D513-9A5F79370883}"/>
          </ac:inkMkLst>
        </pc:inkChg>
        <pc:inkChg chg="add del">
          <ac:chgData name="Hazrat Usman" userId="e80b7906d009548e" providerId="LiveId" clId="{D0F050DA-8CE2-4A81-8BF0-99BA6631ADF3}" dt="2026-03-10T06:43:57.859" v="3492"/>
          <ac:inkMkLst>
            <pc:docMk/>
            <pc:sldMk cId="1937633356" sldId="292"/>
            <ac:inkMk id="12" creationId="{401779F0-4AD6-0E83-B35F-B2ABE28B750D}"/>
          </ac:inkMkLst>
        </pc:inkChg>
        <pc:inkChg chg="add mod">
          <ac:chgData name="Hazrat Usman" userId="e80b7906d009548e" providerId="LiveId" clId="{D0F050DA-8CE2-4A81-8BF0-99BA6631ADF3}" dt="2026-03-10T06:44:01.268" v="3493"/>
          <ac:inkMkLst>
            <pc:docMk/>
            <pc:sldMk cId="1937633356" sldId="292"/>
            <ac:inkMk id="14" creationId="{C45363F6-1934-5A66-952C-E61EBD138BF3}"/>
          </ac:inkMkLst>
        </pc:inkChg>
        <pc:inkChg chg="add del">
          <ac:chgData name="Hazrat Usman" userId="e80b7906d009548e" providerId="LiveId" clId="{D0F050DA-8CE2-4A81-8BF0-99BA6631ADF3}" dt="2026-03-10T06:44:05.267" v="3495"/>
          <ac:inkMkLst>
            <pc:docMk/>
            <pc:sldMk cId="1937633356" sldId="292"/>
            <ac:inkMk id="16" creationId="{7A3A924F-96CF-DC42-8B14-8630177AC53B}"/>
          </ac:inkMkLst>
        </pc:inkChg>
        <pc:inkChg chg="add mod">
          <ac:chgData name="Hazrat Usman" userId="e80b7906d009548e" providerId="LiveId" clId="{D0F050DA-8CE2-4A81-8BF0-99BA6631ADF3}" dt="2026-03-10T06:44:07.585" v="3496"/>
          <ac:inkMkLst>
            <pc:docMk/>
            <pc:sldMk cId="1937633356" sldId="292"/>
            <ac:inkMk id="18" creationId="{82F768F4-D0A9-89B1-A32C-28A6AB8ED66E}"/>
          </ac:inkMkLst>
        </pc:inkChg>
        <pc:inkChg chg="add del">
          <ac:chgData name="Hazrat Usman" userId="e80b7906d009548e" providerId="LiveId" clId="{D0F050DA-8CE2-4A81-8BF0-99BA6631ADF3}" dt="2026-03-10T06:44:11.370" v="3498"/>
          <ac:inkMkLst>
            <pc:docMk/>
            <pc:sldMk cId="1937633356" sldId="292"/>
            <ac:inkMk id="20" creationId="{8962F37C-5760-7C56-BE6C-C81D068B675B}"/>
          </ac:inkMkLst>
        </pc:inkChg>
        <pc:inkChg chg="add mod">
          <ac:chgData name="Hazrat Usman" userId="e80b7906d009548e" providerId="LiveId" clId="{D0F050DA-8CE2-4A81-8BF0-99BA6631ADF3}" dt="2026-03-10T06:44:13.506" v="3499"/>
          <ac:inkMkLst>
            <pc:docMk/>
            <pc:sldMk cId="1937633356" sldId="292"/>
            <ac:inkMk id="21" creationId="{47AA9892-10F8-4DC0-DE68-908F42B00B91}"/>
          </ac:inkMkLst>
        </pc:inkChg>
        <pc:inkChg chg="add">
          <ac:chgData name="Hazrat Usman" userId="e80b7906d009548e" providerId="LiveId" clId="{D0F050DA-8CE2-4A81-8BF0-99BA6631ADF3}" dt="2026-03-10T06:44:41.595" v="3500" actId="9405"/>
          <ac:inkMkLst>
            <pc:docMk/>
            <pc:sldMk cId="1937633356" sldId="292"/>
            <ac:inkMk id="23" creationId="{C067378C-1EBB-E9ED-9BEA-E0BDAB906304}"/>
          </ac:inkMkLst>
        </pc:inkChg>
        <pc:inkChg chg="add">
          <ac:chgData name="Hazrat Usman" userId="e80b7906d009548e" providerId="LiveId" clId="{D0F050DA-8CE2-4A81-8BF0-99BA6631ADF3}" dt="2026-03-10T06:44:51.313" v="3501" actId="9405"/>
          <ac:inkMkLst>
            <pc:docMk/>
            <pc:sldMk cId="1937633356" sldId="292"/>
            <ac:inkMk id="24" creationId="{963F5CBB-E807-C8A4-82D7-C44EE4808361}"/>
          </ac:inkMkLst>
        </pc:inkChg>
        <pc:inkChg chg="add del">
          <ac:chgData name="Hazrat Usman" userId="e80b7906d009548e" providerId="LiveId" clId="{D0F050DA-8CE2-4A81-8BF0-99BA6631ADF3}" dt="2026-03-10T06:44:56.319" v="3503"/>
          <ac:inkMkLst>
            <pc:docMk/>
            <pc:sldMk cId="1937633356" sldId="292"/>
            <ac:inkMk id="25" creationId="{0A84DAD6-EF29-0D11-3EC6-BB32BD710522}"/>
          </ac:inkMkLst>
        </pc:inkChg>
        <pc:inkChg chg="add">
          <ac:chgData name="Hazrat Usman" userId="e80b7906d009548e" providerId="LiveId" clId="{D0F050DA-8CE2-4A81-8BF0-99BA6631ADF3}" dt="2026-03-10T06:44:56.319" v="3503"/>
          <ac:inkMkLst>
            <pc:docMk/>
            <pc:sldMk cId="1937633356" sldId="292"/>
            <ac:inkMk id="26" creationId="{CE1C7ACE-F28E-314E-7FE9-3E70032903C1}"/>
          </ac:inkMkLst>
        </pc:inkChg>
        <pc:inkChg chg="add">
          <ac:chgData name="Hazrat Usman" userId="e80b7906d009548e" providerId="LiveId" clId="{D0F050DA-8CE2-4A81-8BF0-99BA6631ADF3}" dt="2026-03-10T06:45:00.034" v="3504" actId="9405"/>
          <ac:inkMkLst>
            <pc:docMk/>
            <pc:sldMk cId="1937633356" sldId="292"/>
            <ac:inkMk id="27" creationId="{D5409763-831B-DB64-92CD-88047EC7E067}"/>
          </ac:inkMkLst>
        </pc:inkChg>
        <pc:inkChg chg="add del">
          <ac:chgData name="Hazrat Usman" userId="e80b7906d009548e" providerId="LiveId" clId="{D0F050DA-8CE2-4A81-8BF0-99BA6631ADF3}" dt="2026-03-10T06:45:04.301" v="3506"/>
          <ac:inkMkLst>
            <pc:docMk/>
            <pc:sldMk cId="1937633356" sldId="292"/>
            <ac:inkMk id="28" creationId="{27AF1A5E-FE8C-BBED-BB36-2A3D8EBBEAEF}"/>
          </ac:inkMkLst>
        </pc:inkChg>
        <pc:inkChg chg="add mod">
          <ac:chgData name="Hazrat Usman" userId="e80b7906d009548e" providerId="LiveId" clId="{D0F050DA-8CE2-4A81-8BF0-99BA6631ADF3}" dt="2026-03-10T06:45:04.683" v="3507"/>
          <ac:inkMkLst>
            <pc:docMk/>
            <pc:sldMk cId="1937633356" sldId="292"/>
            <ac:inkMk id="29" creationId="{5FC4DFDA-B22E-2C71-A904-68F59CA6B129}"/>
          </ac:inkMkLst>
        </pc:inkChg>
        <pc:inkChg chg="add del">
          <ac:chgData name="Hazrat Usman" userId="e80b7906d009548e" providerId="LiveId" clId="{D0F050DA-8CE2-4A81-8BF0-99BA6631ADF3}" dt="2026-03-10T06:46:36.102" v="3518"/>
          <ac:inkMkLst>
            <pc:docMk/>
            <pc:sldMk cId="1937633356" sldId="292"/>
            <ac:inkMk id="30" creationId="{A987126C-A11B-0841-048A-4C46D800F8A7}"/>
          </ac:inkMkLst>
        </pc:inkChg>
        <pc:inkChg chg="add mod">
          <ac:chgData name="Hazrat Usman" userId="e80b7906d009548e" providerId="LiveId" clId="{D0F050DA-8CE2-4A81-8BF0-99BA6631ADF3}" dt="2026-03-10T06:46:38.764" v="3519"/>
          <ac:inkMkLst>
            <pc:docMk/>
            <pc:sldMk cId="1937633356" sldId="292"/>
            <ac:inkMk id="31" creationId="{49665C5E-D1DC-A147-4A11-F90EC25D7B4D}"/>
          </ac:inkMkLst>
        </pc:inkChg>
        <pc:inkChg chg="add del">
          <ac:chgData name="Hazrat Usman" userId="e80b7906d009548e" providerId="LiveId" clId="{D0F050DA-8CE2-4A81-8BF0-99BA6631ADF3}" dt="2026-03-10T06:46:43.069" v="3521"/>
          <ac:inkMkLst>
            <pc:docMk/>
            <pc:sldMk cId="1937633356" sldId="292"/>
            <ac:inkMk id="32" creationId="{87F8ED2C-B3C4-C2B0-AFDD-FF6AAB16D6AB}"/>
          </ac:inkMkLst>
        </pc:inkChg>
        <pc:inkChg chg="add">
          <ac:chgData name="Hazrat Usman" userId="e80b7906d009548e" providerId="LiveId" clId="{D0F050DA-8CE2-4A81-8BF0-99BA6631ADF3}" dt="2026-03-10T06:46:43.069" v="3521"/>
          <ac:inkMkLst>
            <pc:docMk/>
            <pc:sldMk cId="1937633356" sldId="292"/>
            <ac:inkMk id="33" creationId="{D2B13DBD-F0C1-BF47-0832-BF774C42CA5F}"/>
          </ac:inkMkLst>
        </pc:inkChg>
        <pc:inkChg chg="add del">
          <ac:chgData name="Hazrat Usman" userId="e80b7906d009548e" providerId="LiveId" clId="{D0F050DA-8CE2-4A81-8BF0-99BA6631ADF3}" dt="2026-03-10T06:46:50.065" v="3523"/>
          <ac:inkMkLst>
            <pc:docMk/>
            <pc:sldMk cId="1937633356" sldId="292"/>
            <ac:inkMk id="34" creationId="{894B996C-ED0D-708E-AAE2-D953EA029716}"/>
          </ac:inkMkLst>
        </pc:inkChg>
        <pc:inkChg chg="add">
          <ac:chgData name="Hazrat Usman" userId="e80b7906d009548e" providerId="LiveId" clId="{D0F050DA-8CE2-4A81-8BF0-99BA6631ADF3}" dt="2026-03-10T06:46:50.065" v="3523"/>
          <ac:inkMkLst>
            <pc:docMk/>
            <pc:sldMk cId="1937633356" sldId="292"/>
            <ac:inkMk id="35" creationId="{DD0E54A3-7696-7B1A-8A9C-CA54ECD2E02C}"/>
          </ac:inkMkLst>
        </pc:inkChg>
        <pc:inkChg chg="add del">
          <ac:chgData name="Hazrat Usman" userId="e80b7906d009548e" providerId="LiveId" clId="{D0F050DA-8CE2-4A81-8BF0-99BA6631ADF3}" dt="2026-03-10T06:46:53.879" v="3525"/>
          <ac:inkMkLst>
            <pc:docMk/>
            <pc:sldMk cId="1937633356" sldId="292"/>
            <ac:inkMk id="36" creationId="{42E1AD7A-3ACE-62D0-56E4-9775A30E115C}"/>
          </ac:inkMkLst>
        </pc:inkChg>
        <pc:inkChg chg="add mod">
          <ac:chgData name="Hazrat Usman" userId="e80b7906d009548e" providerId="LiveId" clId="{D0F050DA-8CE2-4A81-8BF0-99BA6631ADF3}" dt="2026-03-10T06:46:54.341" v="3526"/>
          <ac:inkMkLst>
            <pc:docMk/>
            <pc:sldMk cId="1937633356" sldId="292"/>
            <ac:inkMk id="37" creationId="{AA22742A-3085-FBF0-788E-920777310CC4}"/>
          </ac:inkMkLst>
        </pc:inkChg>
        <pc:inkChg chg="add">
          <ac:chgData name="Hazrat Usman" userId="e80b7906d009548e" providerId="LiveId" clId="{D0F050DA-8CE2-4A81-8BF0-99BA6631ADF3}" dt="2026-03-10T06:46:57.369" v="3527" actId="9405"/>
          <ac:inkMkLst>
            <pc:docMk/>
            <pc:sldMk cId="1937633356" sldId="292"/>
            <ac:inkMk id="38" creationId="{0D6F188F-01AF-1CD6-F27C-213D267D4C8D}"/>
          </ac:inkMkLst>
        </pc:inkChg>
        <pc:inkChg chg="add">
          <ac:chgData name="Hazrat Usman" userId="e80b7906d009548e" providerId="LiveId" clId="{D0F050DA-8CE2-4A81-8BF0-99BA6631ADF3}" dt="2026-03-10T06:46:58.996" v="3528" actId="9405"/>
          <ac:inkMkLst>
            <pc:docMk/>
            <pc:sldMk cId="1937633356" sldId="292"/>
            <ac:inkMk id="39" creationId="{D6702061-92B3-E84F-2736-AACB2032925B}"/>
          </ac:inkMkLst>
        </pc:inkChg>
        <pc:inkChg chg="add del">
          <ac:chgData name="Hazrat Usman" userId="e80b7906d009548e" providerId="LiveId" clId="{D0F050DA-8CE2-4A81-8BF0-99BA6631ADF3}" dt="2026-03-10T06:47:02.158" v="3530"/>
          <ac:inkMkLst>
            <pc:docMk/>
            <pc:sldMk cId="1937633356" sldId="292"/>
            <ac:inkMk id="40" creationId="{871D56EE-DF54-E289-2996-C421C5E5DF07}"/>
          </ac:inkMkLst>
        </pc:inkChg>
        <pc:inkChg chg="add">
          <ac:chgData name="Hazrat Usman" userId="e80b7906d009548e" providerId="LiveId" clId="{D0F050DA-8CE2-4A81-8BF0-99BA6631ADF3}" dt="2026-03-10T06:47:02.158" v="3530"/>
          <ac:inkMkLst>
            <pc:docMk/>
            <pc:sldMk cId="1937633356" sldId="292"/>
            <ac:inkMk id="41" creationId="{9556D6BE-A6AB-BD43-346C-1A7E45502726}"/>
          </ac:inkMkLst>
        </pc:inkChg>
        <pc:inkChg chg="add del">
          <ac:chgData name="Hazrat Usman" userId="e80b7906d009548e" providerId="LiveId" clId="{D0F050DA-8CE2-4A81-8BF0-99BA6631ADF3}" dt="2026-03-10T06:47:04.458" v="3532"/>
          <ac:inkMkLst>
            <pc:docMk/>
            <pc:sldMk cId="1937633356" sldId="292"/>
            <ac:inkMk id="42" creationId="{8075388C-BBB4-D86E-6DF6-1E462F69C482}"/>
          </ac:inkMkLst>
        </pc:inkChg>
        <pc:inkChg chg="add mod">
          <ac:chgData name="Hazrat Usman" userId="e80b7906d009548e" providerId="LiveId" clId="{D0F050DA-8CE2-4A81-8BF0-99BA6631ADF3}" dt="2026-03-10T06:47:05.788" v="3533"/>
          <ac:inkMkLst>
            <pc:docMk/>
            <pc:sldMk cId="1937633356" sldId="292"/>
            <ac:inkMk id="43" creationId="{24E4D5D6-2C27-2297-E6D7-1947390C075C}"/>
          </ac:inkMkLst>
        </pc:inkChg>
        <pc:inkChg chg="add del">
          <ac:chgData name="Hazrat Usman" userId="e80b7906d009548e" providerId="LiveId" clId="{D0F050DA-8CE2-4A81-8BF0-99BA6631ADF3}" dt="2026-03-10T06:47:07.934" v="3535"/>
          <ac:inkMkLst>
            <pc:docMk/>
            <pc:sldMk cId="1937633356" sldId="292"/>
            <ac:inkMk id="44" creationId="{E83F71DB-64D9-64AD-C115-7B19404C69B2}"/>
          </ac:inkMkLst>
        </pc:inkChg>
        <pc:inkChg chg="add mod">
          <ac:chgData name="Hazrat Usman" userId="e80b7906d009548e" providerId="LiveId" clId="{D0F050DA-8CE2-4A81-8BF0-99BA6631ADF3}" dt="2026-03-10T06:47:10.296" v="3536"/>
          <ac:inkMkLst>
            <pc:docMk/>
            <pc:sldMk cId="1937633356" sldId="292"/>
            <ac:inkMk id="45" creationId="{DCCC417A-C5FE-0C43-C75A-0834EBD2EEBC}"/>
          </ac:inkMkLst>
        </pc:inkChg>
        <pc:inkChg chg="add del">
          <ac:chgData name="Hazrat Usman" userId="e80b7906d009548e" providerId="LiveId" clId="{D0F050DA-8CE2-4A81-8BF0-99BA6631ADF3}" dt="2026-03-10T06:47:11.887" v="3538"/>
          <ac:inkMkLst>
            <pc:docMk/>
            <pc:sldMk cId="1937633356" sldId="292"/>
            <ac:inkMk id="46" creationId="{B15485D0-F185-B32E-237D-E2B4E155EDD6}"/>
          </ac:inkMkLst>
        </pc:inkChg>
        <pc:inkChg chg="add">
          <ac:chgData name="Hazrat Usman" userId="e80b7906d009548e" providerId="LiveId" clId="{D0F050DA-8CE2-4A81-8BF0-99BA6631ADF3}" dt="2026-03-10T06:47:11.887" v="3538"/>
          <ac:inkMkLst>
            <pc:docMk/>
            <pc:sldMk cId="1937633356" sldId="292"/>
            <ac:inkMk id="47" creationId="{9CD17B72-5D09-9754-850D-077D2492AE56}"/>
          </ac:inkMkLst>
        </pc:inkChg>
        <pc:inkChg chg="add del">
          <ac:chgData name="Hazrat Usman" userId="e80b7906d009548e" providerId="LiveId" clId="{D0F050DA-8CE2-4A81-8BF0-99BA6631ADF3}" dt="2026-03-10T06:47:14.104" v="3540"/>
          <ac:inkMkLst>
            <pc:docMk/>
            <pc:sldMk cId="1937633356" sldId="292"/>
            <ac:inkMk id="48" creationId="{49A8759B-92AB-A0CC-E7EA-B6B0E9684BB9}"/>
          </ac:inkMkLst>
        </pc:inkChg>
        <pc:inkChg chg="add">
          <ac:chgData name="Hazrat Usman" userId="e80b7906d009548e" providerId="LiveId" clId="{D0F050DA-8CE2-4A81-8BF0-99BA6631ADF3}" dt="2026-03-10T06:47:14.104" v="3540"/>
          <ac:inkMkLst>
            <pc:docMk/>
            <pc:sldMk cId="1937633356" sldId="292"/>
            <ac:inkMk id="49" creationId="{4E2F9113-3019-30ED-5EFC-B739FD59901C}"/>
          </ac:inkMkLst>
        </pc:inkChg>
        <pc:inkChg chg="add">
          <ac:chgData name="Hazrat Usman" userId="e80b7906d009548e" providerId="LiveId" clId="{D0F050DA-8CE2-4A81-8BF0-99BA6631ADF3}" dt="2026-03-10T06:47:15.623" v="3541" actId="9405"/>
          <ac:inkMkLst>
            <pc:docMk/>
            <pc:sldMk cId="1937633356" sldId="292"/>
            <ac:inkMk id="50" creationId="{1F242D78-BCDC-E643-5D63-621B65492FD5}"/>
          </ac:inkMkLst>
        </pc:inkChg>
        <pc:inkChg chg="add">
          <ac:chgData name="Hazrat Usman" userId="e80b7906d009548e" providerId="LiveId" clId="{D0F050DA-8CE2-4A81-8BF0-99BA6631ADF3}" dt="2026-03-10T06:53:13.867" v="3691" actId="9405"/>
          <ac:inkMkLst>
            <pc:docMk/>
            <pc:sldMk cId="1937633356" sldId="292"/>
            <ac:inkMk id="51" creationId="{D33FE1E8-B2AA-361A-7F24-0D26FD2BA688}"/>
          </ac:inkMkLst>
        </pc:inkChg>
        <pc:inkChg chg="add">
          <ac:chgData name="Hazrat Usman" userId="e80b7906d009548e" providerId="LiveId" clId="{D0F050DA-8CE2-4A81-8BF0-99BA6631ADF3}" dt="2026-03-10T06:53:16.686" v="3692" actId="9405"/>
          <ac:inkMkLst>
            <pc:docMk/>
            <pc:sldMk cId="1937633356" sldId="292"/>
            <ac:inkMk id="52" creationId="{DD2D4E0F-6AA9-78DE-B5D2-FCC5C63018A2}"/>
          </ac:inkMkLst>
        </pc:inkChg>
        <pc:inkChg chg="add del">
          <ac:chgData name="Hazrat Usman" userId="e80b7906d009548e" providerId="LiveId" clId="{D0F050DA-8CE2-4A81-8BF0-99BA6631ADF3}" dt="2026-03-10T06:53:21.703" v="3694"/>
          <ac:inkMkLst>
            <pc:docMk/>
            <pc:sldMk cId="1937633356" sldId="292"/>
            <ac:inkMk id="53" creationId="{D905C069-C998-27F9-F7F3-2630AA376C62}"/>
          </ac:inkMkLst>
        </pc:inkChg>
        <pc:inkChg chg="add">
          <ac:chgData name="Hazrat Usman" userId="e80b7906d009548e" providerId="LiveId" clId="{D0F050DA-8CE2-4A81-8BF0-99BA6631ADF3}" dt="2026-03-10T06:53:21.703" v="3694"/>
          <ac:inkMkLst>
            <pc:docMk/>
            <pc:sldMk cId="1937633356" sldId="292"/>
            <ac:inkMk id="54" creationId="{EE553EFF-CABA-0703-1C8A-FE132BC0742E}"/>
          </ac:inkMkLst>
        </pc:inkChg>
        <pc:inkChg chg="add del">
          <ac:chgData name="Hazrat Usman" userId="e80b7906d009548e" providerId="LiveId" clId="{D0F050DA-8CE2-4A81-8BF0-99BA6631ADF3}" dt="2026-03-10T06:53:24.912" v="3696"/>
          <ac:inkMkLst>
            <pc:docMk/>
            <pc:sldMk cId="1937633356" sldId="292"/>
            <ac:inkMk id="55" creationId="{1408F95C-20C7-6490-47FD-E67A317A3F8E}"/>
          </ac:inkMkLst>
        </pc:inkChg>
        <pc:inkChg chg="add">
          <ac:chgData name="Hazrat Usman" userId="e80b7906d009548e" providerId="LiveId" clId="{D0F050DA-8CE2-4A81-8BF0-99BA6631ADF3}" dt="2026-03-10T06:53:24.912" v="3696"/>
          <ac:inkMkLst>
            <pc:docMk/>
            <pc:sldMk cId="1937633356" sldId="292"/>
            <ac:inkMk id="56" creationId="{F4291347-709B-EEF1-B50E-5A5EFDD93F35}"/>
          </ac:inkMkLst>
        </pc:inkChg>
      </pc:sldChg>
      <pc:sldChg chg="addSp delSp modSp add mod">
        <pc:chgData name="Hazrat Usman" userId="e80b7906d009548e" providerId="LiveId" clId="{D0F050DA-8CE2-4A81-8BF0-99BA6631ADF3}" dt="2026-03-10T07:32:07.286" v="4315" actId="20577"/>
        <pc:sldMkLst>
          <pc:docMk/>
          <pc:sldMk cId="944799609" sldId="293"/>
        </pc:sldMkLst>
        <pc:spChg chg="mod">
          <ac:chgData name="Hazrat Usman" userId="e80b7906d009548e" providerId="LiveId" clId="{D0F050DA-8CE2-4A81-8BF0-99BA6631ADF3}" dt="2026-03-10T07:32:07.286" v="4315" actId="20577"/>
          <ac:spMkLst>
            <pc:docMk/>
            <pc:sldMk cId="944799609" sldId="293"/>
            <ac:spMk id="2" creationId="{3C94C403-98D9-E0CB-7902-6241592A0BC9}"/>
          </ac:spMkLst>
        </pc:spChg>
        <pc:picChg chg="add del mod">
          <ac:chgData name="Hazrat Usman" userId="e80b7906d009548e" providerId="LiveId" clId="{D0F050DA-8CE2-4A81-8BF0-99BA6631ADF3}" dt="2026-03-10T07:29:30.894" v="4170" actId="14100"/>
          <ac:picMkLst>
            <pc:docMk/>
            <pc:sldMk cId="944799609" sldId="293"/>
            <ac:picMk id="15" creationId="{B942B289-A420-5C89-AB3D-2F99EAA8A278}"/>
          </ac:picMkLst>
        </pc:picChg>
        <pc:picChg chg="mod">
          <ac:chgData name="Hazrat Usman" userId="e80b7906d009548e" providerId="LiveId" clId="{D0F050DA-8CE2-4A81-8BF0-99BA6631ADF3}" dt="2026-03-10T07:30:05.415" v="4173" actId="14100"/>
          <ac:picMkLst>
            <pc:docMk/>
            <pc:sldMk cId="944799609" sldId="293"/>
            <ac:picMk id="17" creationId="{4589E48C-CFF1-6A31-9F36-EAE887E3E62E}"/>
          </ac:picMkLst>
        </pc:picChg>
      </pc:sldChg>
      <pc:sldChg chg="addSp delSp modSp add mod ord">
        <pc:chgData name="Hazrat Usman" userId="e80b7906d009548e" providerId="LiveId" clId="{D0F050DA-8CE2-4A81-8BF0-99BA6631ADF3}" dt="2026-03-10T07:39:22.221" v="4467" actId="21"/>
        <pc:sldMkLst>
          <pc:docMk/>
          <pc:sldMk cId="2148881577" sldId="294"/>
        </pc:sldMkLst>
        <pc:spChg chg="add">
          <ac:chgData name="Hazrat Usman" userId="e80b7906d009548e" providerId="LiveId" clId="{D0F050DA-8CE2-4A81-8BF0-99BA6631ADF3}" dt="2026-03-10T07:36:30.287" v="4322"/>
          <ac:spMkLst>
            <pc:docMk/>
            <pc:sldMk cId="2148881577" sldId="294"/>
            <ac:spMk id="5" creationId="{92B66043-6688-FC1C-F55E-7C29AF4FD42A}"/>
          </ac:spMkLst>
        </pc:spChg>
        <pc:spChg chg="mod">
          <ac:chgData name="Hazrat Usman" userId="e80b7906d009548e" providerId="LiveId" clId="{D0F050DA-8CE2-4A81-8BF0-99BA6631ADF3}" dt="2026-03-10T07:39:14.581" v="4465" actId="20577"/>
          <ac:spMkLst>
            <pc:docMk/>
            <pc:sldMk cId="2148881577" sldId="294"/>
            <ac:spMk id="6" creationId="{AC2A4135-14A0-1FBA-6A96-66D1931E15B8}"/>
          </ac:spMkLst>
        </pc:spChg>
        <pc:inkChg chg="del">
          <ac:chgData name="Hazrat Usman" userId="e80b7906d009548e" providerId="LiveId" clId="{D0F050DA-8CE2-4A81-8BF0-99BA6631ADF3}" dt="2026-03-10T07:39:04.191" v="4441" actId="21"/>
          <ac:inkMkLst>
            <pc:docMk/>
            <pc:sldMk cId="2148881577" sldId="294"/>
            <ac:inkMk id="4" creationId="{80AF2117-37B0-485B-10EA-54D40B0F68C6}"/>
          </ac:inkMkLst>
        </pc:inkChg>
        <pc:inkChg chg="del">
          <ac:chgData name="Hazrat Usman" userId="e80b7906d009548e" providerId="LiveId" clId="{D0F050DA-8CE2-4A81-8BF0-99BA6631ADF3}" dt="2026-03-10T07:39:01.017" v="4440" actId="21"/>
          <ac:inkMkLst>
            <pc:docMk/>
            <pc:sldMk cId="2148881577" sldId="294"/>
            <ac:inkMk id="9" creationId="{6DEFCE1F-CDA3-0C47-2091-E612C4E4AC1D}"/>
          </ac:inkMkLst>
        </pc:inkChg>
        <pc:inkChg chg="del">
          <ac:chgData name="Hazrat Usman" userId="e80b7906d009548e" providerId="LiveId" clId="{D0F050DA-8CE2-4A81-8BF0-99BA6631ADF3}" dt="2026-03-10T07:39:22.221" v="4467" actId="21"/>
          <ac:inkMkLst>
            <pc:docMk/>
            <pc:sldMk cId="2148881577" sldId="294"/>
            <ac:inkMk id="11" creationId="{20CB7E12-A0A7-BDA4-9757-492297076A89}"/>
          </ac:inkMkLst>
        </pc:inkChg>
        <pc:inkChg chg="del">
          <ac:chgData name="Hazrat Usman" userId="e80b7906d009548e" providerId="LiveId" clId="{D0F050DA-8CE2-4A81-8BF0-99BA6631ADF3}" dt="2026-03-10T07:39:18.770" v="4466" actId="21"/>
          <ac:inkMkLst>
            <pc:docMk/>
            <pc:sldMk cId="2148881577" sldId="294"/>
            <ac:inkMk id="12" creationId="{0840F611-9B0B-D5FC-A38D-A6DE17A2F45B}"/>
          </ac:inkMkLst>
        </pc:inkChg>
      </pc:sldChg>
      <pc:sldChg chg="addSp delSp modSp add mod ord">
        <pc:chgData name="Hazrat Usman" userId="e80b7906d009548e" providerId="LiveId" clId="{D0F050DA-8CE2-4A81-8BF0-99BA6631ADF3}" dt="2026-03-10T07:46:15.862" v="4609" actId="313"/>
        <pc:sldMkLst>
          <pc:docMk/>
          <pc:sldMk cId="1122223430" sldId="295"/>
        </pc:sldMkLst>
        <pc:spChg chg="mod">
          <ac:chgData name="Hazrat Usman" userId="e80b7906d009548e" providerId="LiveId" clId="{D0F050DA-8CE2-4A81-8BF0-99BA6631ADF3}" dt="2026-03-10T07:46:15.862" v="4609" actId="313"/>
          <ac:spMkLst>
            <pc:docMk/>
            <pc:sldMk cId="1122223430" sldId="295"/>
            <ac:spMk id="2" creationId="{62EB3D91-B178-3511-AE5A-48B88A2C0E0D}"/>
          </ac:spMkLst>
        </pc:spChg>
        <pc:picChg chg="mod">
          <ac:chgData name="Hazrat Usman" userId="e80b7906d009548e" providerId="LiveId" clId="{D0F050DA-8CE2-4A81-8BF0-99BA6631ADF3}" dt="2026-03-10T07:41:15.080" v="4474" actId="14100"/>
          <ac:picMkLst>
            <pc:docMk/>
            <pc:sldMk cId="1122223430" sldId="295"/>
            <ac:picMk id="15" creationId="{81A15056-753D-A186-7868-2F4729FDF5CC}"/>
          </ac:picMkLst>
        </pc:picChg>
        <pc:picChg chg="mod">
          <ac:chgData name="Hazrat Usman" userId="e80b7906d009548e" providerId="LiveId" clId="{D0F050DA-8CE2-4A81-8BF0-99BA6631ADF3}" dt="2026-03-10T07:41:44.765" v="4478" actId="14100"/>
          <ac:picMkLst>
            <pc:docMk/>
            <pc:sldMk cId="1122223430" sldId="295"/>
            <ac:picMk id="17" creationId="{013F1C89-B024-A040-450C-A5B1EF5DCEF1}"/>
          </ac:picMkLst>
        </pc:picChg>
        <pc:inkChg chg="add del">
          <ac:chgData name="Hazrat Usman" userId="e80b7906d009548e" providerId="LiveId" clId="{D0F050DA-8CE2-4A81-8BF0-99BA6631ADF3}" dt="2026-03-10T07:42:27.355" v="4484"/>
          <ac:inkMkLst>
            <pc:docMk/>
            <pc:sldMk cId="1122223430" sldId="295"/>
            <ac:inkMk id="3" creationId="{BA2FE816-6EAB-DA1F-AF9A-40A3352CC6FA}"/>
          </ac:inkMkLst>
        </pc:inkChg>
        <pc:inkChg chg="del">
          <ac:chgData name="Hazrat Usman" userId="e80b7906d009548e" providerId="LiveId" clId="{D0F050DA-8CE2-4A81-8BF0-99BA6631ADF3}" dt="2026-03-10T07:41:53.312" v="4480" actId="21"/>
          <ac:inkMkLst>
            <pc:docMk/>
            <pc:sldMk cId="1122223430" sldId="295"/>
            <ac:inkMk id="4" creationId="{D9344D13-1F10-B42F-8DDB-BA90E2122C16}"/>
          </ac:inkMkLst>
        </pc:inkChg>
        <pc:inkChg chg="add">
          <ac:chgData name="Hazrat Usman" userId="e80b7906d009548e" providerId="LiveId" clId="{D0F050DA-8CE2-4A81-8BF0-99BA6631ADF3}" dt="2026-03-10T07:42:27.355" v="4484"/>
          <ac:inkMkLst>
            <pc:docMk/>
            <pc:sldMk cId="1122223430" sldId="295"/>
            <ac:inkMk id="5" creationId="{6C32624E-73D3-80B8-EEC7-CA494AAAB2CC}"/>
          </ac:inkMkLst>
        </pc:inkChg>
        <pc:inkChg chg="del">
          <ac:chgData name="Hazrat Usman" userId="e80b7906d009548e" providerId="LiveId" clId="{D0F050DA-8CE2-4A81-8BF0-99BA6631ADF3}" dt="2026-03-10T07:41:50.329" v="4479" actId="21"/>
          <ac:inkMkLst>
            <pc:docMk/>
            <pc:sldMk cId="1122223430" sldId="295"/>
            <ac:inkMk id="6" creationId="{65815027-0AC4-0328-16CC-F6E4BE7BBE4B}"/>
          </ac:inkMkLst>
        </pc:inkChg>
        <pc:inkChg chg="del">
          <ac:chgData name="Hazrat Usman" userId="e80b7906d009548e" providerId="LiveId" clId="{D0F050DA-8CE2-4A81-8BF0-99BA6631ADF3}" dt="2026-03-10T07:41:56.317" v="4481" actId="21"/>
          <ac:inkMkLst>
            <pc:docMk/>
            <pc:sldMk cId="1122223430" sldId="295"/>
            <ac:inkMk id="7" creationId="{CFCD4E59-13C0-90DB-2152-03F48652161E}"/>
          </ac:inkMkLst>
        </pc:inkChg>
        <pc:inkChg chg="del">
          <ac:chgData name="Hazrat Usman" userId="e80b7906d009548e" providerId="LiveId" clId="{D0F050DA-8CE2-4A81-8BF0-99BA6631ADF3}" dt="2026-03-10T07:41:58.687" v="4482" actId="21"/>
          <ac:inkMkLst>
            <pc:docMk/>
            <pc:sldMk cId="1122223430" sldId="295"/>
            <ac:inkMk id="8" creationId="{BFD79E00-D9CB-9C92-D077-5963DEC63BCF}"/>
          </ac:inkMkLst>
        </pc:inkChg>
        <pc:inkChg chg="add del">
          <ac:chgData name="Hazrat Usman" userId="e80b7906d009548e" providerId="LiveId" clId="{D0F050DA-8CE2-4A81-8BF0-99BA6631ADF3}" dt="2026-03-10T07:42:50.272" v="4486"/>
          <ac:inkMkLst>
            <pc:docMk/>
            <pc:sldMk cId="1122223430" sldId="295"/>
            <ac:inkMk id="10" creationId="{62EACC12-7D7A-E3E9-E15E-79620F7A4984}"/>
          </ac:inkMkLst>
        </pc:inkChg>
        <pc:inkChg chg="add">
          <ac:chgData name="Hazrat Usman" userId="e80b7906d009548e" providerId="LiveId" clId="{D0F050DA-8CE2-4A81-8BF0-99BA6631ADF3}" dt="2026-03-10T07:42:50.272" v="4486"/>
          <ac:inkMkLst>
            <pc:docMk/>
            <pc:sldMk cId="1122223430" sldId="295"/>
            <ac:inkMk id="16" creationId="{10C11AFD-6208-A99D-F6B4-07044806EC1C}"/>
          </ac:inkMkLst>
        </pc:inkChg>
        <pc:inkChg chg="del">
          <ac:chgData name="Hazrat Usman" userId="e80b7906d009548e" providerId="LiveId" clId="{D0F050DA-8CE2-4A81-8BF0-99BA6631ADF3}" dt="2026-03-10T07:44:40.955" v="4543" actId="21"/>
          <ac:inkMkLst>
            <pc:docMk/>
            <pc:sldMk cId="1122223430" sldId="295"/>
            <ac:inkMk id="18" creationId="{7175253C-7BAB-61C6-8643-23136D32FCB1}"/>
          </ac:inkMkLst>
        </pc:inkChg>
        <pc:inkChg chg="add del">
          <ac:chgData name="Hazrat Usman" userId="e80b7906d009548e" providerId="LiveId" clId="{D0F050DA-8CE2-4A81-8BF0-99BA6631ADF3}" dt="2026-03-10T07:43:06.530" v="4488"/>
          <ac:inkMkLst>
            <pc:docMk/>
            <pc:sldMk cId="1122223430" sldId="295"/>
            <ac:inkMk id="19" creationId="{1D14CAD7-8BF4-2648-E3D6-F1756E581BD7}"/>
          </ac:inkMkLst>
        </pc:inkChg>
        <pc:inkChg chg="del">
          <ac:chgData name="Hazrat Usman" userId="e80b7906d009548e" providerId="LiveId" clId="{D0F050DA-8CE2-4A81-8BF0-99BA6631ADF3}" dt="2026-03-10T07:46:09.052" v="4608" actId="21"/>
          <ac:inkMkLst>
            <pc:docMk/>
            <pc:sldMk cId="1122223430" sldId="295"/>
            <ac:inkMk id="20" creationId="{A0F702AF-A366-F75F-DD40-D0F9EE27801E}"/>
          </ac:inkMkLst>
        </pc:inkChg>
        <pc:inkChg chg="del">
          <ac:chgData name="Hazrat Usman" userId="e80b7906d009548e" providerId="LiveId" clId="{D0F050DA-8CE2-4A81-8BF0-99BA6631ADF3}" dt="2026-03-10T07:44:44.858" v="4544" actId="21"/>
          <ac:inkMkLst>
            <pc:docMk/>
            <pc:sldMk cId="1122223430" sldId="295"/>
            <ac:inkMk id="21" creationId="{B24306B1-E869-0023-8BD7-9E79A10D5A6F}"/>
          </ac:inkMkLst>
        </pc:inkChg>
        <pc:inkChg chg="add">
          <ac:chgData name="Hazrat Usman" userId="e80b7906d009548e" providerId="LiveId" clId="{D0F050DA-8CE2-4A81-8BF0-99BA6631ADF3}" dt="2026-03-10T07:43:06.530" v="4488"/>
          <ac:inkMkLst>
            <pc:docMk/>
            <pc:sldMk cId="1122223430" sldId="295"/>
            <ac:inkMk id="22" creationId="{AB9C9F90-47A1-3658-E54E-99DD502DD8E3}"/>
          </ac:inkMkLst>
        </pc:inkChg>
        <pc:inkChg chg="del">
          <ac:chgData name="Hazrat Usman" userId="e80b7906d009548e" providerId="LiveId" clId="{D0F050DA-8CE2-4A81-8BF0-99BA6631ADF3}" dt="2026-03-10T07:44:37.714" v="4542" actId="21"/>
          <ac:inkMkLst>
            <pc:docMk/>
            <pc:sldMk cId="1122223430" sldId="295"/>
            <ac:inkMk id="23" creationId="{A0475543-5064-908D-B770-C52CE1B3C8C9}"/>
          </ac:inkMkLst>
        </pc:inkChg>
        <pc:inkChg chg="add">
          <ac:chgData name="Hazrat Usman" userId="e80b7906d009548e" providerId="LiveId" clId="{D0F050DA-8CE2-4A81-8BF0-99BA6631ADF3}" dt="2026-03-10T07:43:14.411" v="4489" actId="9405"/>
          <ac:inkMkLst>
            <pc:docMk/>
            <pc:sldMk cId="1122223430" sldId="295"/>
            <ac:inkMk id="24" creationId="{115D853A-1DFB-61E8-A0A5-87991863E63D}"/>
          </ac:inkMkLst>
        </pc:inkChg>
        <pc:inkChg chg="add del">
          <ac:chgData name="Hazrat Usman" userId="e80b7906d009548e" providerId="LiveId" clId="{D0F050DA-8CE2-4A81-8BF0-99BA6631ADF3}" dt="2026-03-10T07:43:17.199" v="4491"/>
          <ac:inkMkLst>
            <pc:docMk/>
            <pc:sldMk cId="1122223430" sldId="295"/>
            <ac:inkMk id="25" creationId="{5F03CC6C-4F8F-425A-33EB-35D37C1D1213}"/>
          </ac:inkMkLst>
        </pc:inkChg>
        <pc:inkChg chg="add mod">
          <ac:chgData name="Hazrat Usman" userId="e80b7906d009548e" providerId="LiveId" clId="{D0F050DA-8CE2-4A81-8BF0-99BA6631ADF3}" dt="2026-03-10T07:43:20.385" v="4492"/>
          <ac:inkMkLst>
            <pc:docMk/>
            <pc:sldMk cId="1122223430" sldId="295"/>
            <ac:inkMk id="26" creationId="{85EC0266-A6DC-BCC1-58C4-FC0951A8A8B8}"/>
          </ac:inkMkLst>
        </pc:inkChg>
        <pc:inkChg chg="add del">
          <ac:chgData name="Hazrat Usman" userId="e80b7906d009548e" providerId="LiveId" clId="{D0F050DA-8CE2-4A81-8BF0-99BA6631ADF3}" dt="2026-03-10T07:43:23.020" v="4494"/>
          <ac:inkMkLst>
            <pc:docMk/>
            <pc:sldMk cId="1122223430" sldId="295"/>
            <ac:inkMk id="27" creationId="{619C3430-DAEA-7E4C-B58F-6FCCB46D635B}"/>
          </ac:inkMkLst>
        </pc:inkChg>
        <pc:inkChg chg="add mod">
          <ac:chgData name="Hazrat Usman" userId="e80b7906d009548e" providerId="LiveId" clId="{D0F050DA-8CE2-4A81-8BF0-99BA6631ADF3}" dt="2026-03-10T07:43:24.808" v="4495"/>
          <ac:inkMkLst>
            <pc:docMk/>
            <pc:sldMk cId="1122223430" sldId="295"/>
            <ac:inkMk id="28" creationId="{C2A32EEA-A9CC-0789-B94D-3F8C5722AF31}"/>
          </ac:inkMkLst>
        </pc:inkChg>
        <pc:inkChg chg="add del">
          <ac:chgData name="Hazrat Usman" userId="e80b7906d009548e" providerId="LiveId" clId="{D0F050DA-8CE2-4A81-8BF0-99BA6631ADF3}" dt="2026-03-10T07:43:27.430" v="4497"/>
          <ac:inkMkLst>
            <pc:docMk/>
            <pc:sldMk cId="1122223430" sldId="295"/>
            <ac:inkMk id="29" creationId="{294455D8-FFFC-80C2-8082-DA56706D5FCA}"/>
          </ac:inkMkLst>
        </pc:inkChg>
        <pc:inkChg chg="add mod">
          <ac:chgData name="Hazrat Usman" userId="e80b7906d009548e" providerId="LiveId" clId="{D0F050DA-8CE2-4A81-8BF0-99BA6631ADF3}" dt="2026-03-10T07:43:30.135" v="4498"/>
          <ac:inkMkLst>
            <pc:docMk/>
            <pc:sldMk cId="1122223430" sldId="295"/>
            <ac:inkMk id="30" creationId="{7EC6AF72-4F88-C81D-76AC-59553C6388B4}"/>
          </ac:inkMkLst>
        </pc:inkChg>
        <pc:inkChg chg="add">
          <ac:chgData name="Hazrat Usman" userId="e80b7906d009548e" providerId="LiveId" clId="{D0F050DA-8CE2-4A81-8BF0-99BA6631ADF3}" dt="2026-03-10T07:45:46.254" v="4603" actId="9405"/>
          <ac:inkMkLst>
            <pc:docMk/>
            <pc:sldMk cId="1122223430" sldId="295"/>
            <ac:inkMk id="31" creationId="{5211D45A-B227-96EE-1F31-E0495FBC14D1}"/>
          </ac:inkMkLst>
        </pc:inkChg>
        <pc:inkChg chg="add">
          <ac:chgData name="Hazrat Usman" userId="e80b7906d009548e" providerId="LiveId" clId="{D0F050DA-8CE2-4A81-8BF0-99BA6631ADF3}" dt="2026-03-10T07:45:48.002" v="4604" actId="9405"/>
          <ac:inkMkLst>
            <pc:docMk/>
            <pc:sldMk cId="1122223430" sldId="295"/>
            <ac:inkMk id="32" creationId="{E5CBF8A7-CF1C-726B-7C21-599BAE3CD8DD}"/>
          </ac:inkMkLst>
        </pc:inkChg>
        <pc:inkChg chg="add">
          <ac:chgData name="Hazrat Usman" userId="e80b7906d009548e" providerId="LiveId" clId="{D0F050DA-8CE2-4A81-8BF0-99BA6631ADF3}" dt="2026-03-10T07:45:49.656" v="4605" actId="9405"/>
          <ac:inkMkLst>
            <pc:docMk/>
            <pc:sldMk cId="1122223430" sldId="295"/>
            <ac:inkMk id="33" creationId="{D54BBA60-7670-9B98-AE15-9CC56DF5288C}"/>
          </ac:inkMkLst>
        </pc:inkChg>
        <pc:inkChg chg="add">
          <ac:chgData name="Hazrat Usman" userId="e80b7906d009548e" providerId="LiveId" clId="{D0F050DA-8CE2-4A81-8BF0-99BA6631ADF3}" dt="2026-03-10T07:45:51.899" v="4606" actId="9405"/>
          <ac:inkMkLst>
            <pc:docMk/>
            <pc:sldMk cId="1122223430" sldId="295"/>
            <ac:inkMk id="34" creationId="{7F47064A-7866-5F3C-E189-F2624C23F3E3}"/>
          </ac:inkMkLst>
        </pc:inkChg>
        <pc:inkChg chg="add">
          <ac:chgData name="Hazrat Usman" userId="e80b7906d009548e" providerId="LiveId" clId="{D0F050DA-8CE2-4A81-8BF0-99BA6631ADF3}" dt="2026-03-10T07:45:53.978" v="4607" actId="9405"/>
          <ac:inkMkLst>
            <pc:docMk/>
            <pc:sldMk cId="1122223430" sldId="295"/>
            <ac:inkMk id="35" creationId="{6C6C5DA2-E44F-502D-CB4E-9C19AD68A893}"/>
          </ac:inkMkLst>
        </pc:inkChg>
      </pc:sldChg>
      <pc:sldChg chg="addSp delSp modSp add mod ord">
        <pc:chgData name="Hazrat Usman" userId="e80b7906d009548e" providerId="LiveId" clId="{D0F050DA-8CE2-4A81-8BF0-99BA6631ADF3}" dt="2026-03-10T21:53:36.872" v="5740"/>
        <pc:sldMkLst>
          <pc:docMk/>
          <pc:sldMk cId="3032073999" sldId="296"/>
        </pc:sldMkLst>
        <pc:spChg chg="add">
          <ac:chgData name="Hazrat Usman" userId="e80b7906d009548e" providerId="LiveId" clId="{D0F050DA-8CE2-4A81-8BF0-99BA6631ADF3}" dt="2026-03-10T07:51:00.061" v="4618"/>
          <ac:spMkLst>
            <pc:docMk/>
            <pc:sldMk cId="3032073999" sldId="296"/>
            <ac:spMk id="4" creationId="{2396FE98-A5E8-F740-13D4-40884AF83D93}"/>
          </ac:spMkLst>
        </pc:spChg>
        <pc:spChg chg="mod">
          <ac:chgData name="Hazrat Usman" userId="e80b7906d009548e" providerId="LiveId" clId="{D0F050DA-8CE2-4A81-8BF0-99BA6631ADF3}" dt="2026-03-10T21:53:36.872" v="5740"/>
          <ac:spMkLst>
            <pc:docMk/>
            <pc:sldMk cId="3032073999" sldId="296"/>
            <ac:spMk id="6" creationId="{76688B77-8C30-CE24-3B64-4794F23705D4}"/>
          </ac:spMkLst>
        </pc:spChg>
        <pc:spChg chg="mod">
          <ac:chgData name="Hazrat Usman" userId="e80b7906d009548e" providerId="LiveId" clId="{D0F050DA-8CE2-4A81-8BF0-99BA6631ADF3}" dt="2026-03-10T07:48:00.987" v="4613"/>
          <ac:spMkLst>
            <pc:docMk/>
            <pc:sldMk cId="3032073999" sldId="296"/>
            <ac:spMk id="13" creationId="{0B3B8E08-D800-6DF4-B483-EA413DC5CB19}"/>
          </ac:spMkLst>
        </pc:spChg>
        <pc:inkChg chg="del">
          <ac:chgData name="Hazrat Usman" userId="e80b7906d009548e" providerId="LiveId" clId="{D0F050DA-8CE2-4A81-8BF0-99BA6631ADF3}" dt="2026-03-10T07:48:09.003" v="4614" actId="21"/>
          <ac:inkMkLst>
            <pc:docMk/>
            <pc:sldMk cId="3032073999" sldId="296"/>
            <ac:inkMk id="2" creationId="{A5065379-9480-A21F-71D7-F4B30B7B7BA0}"/>
          </ac:inkMkLst>
        </pc:inkChg>
        <pc:inkChg chg="del">
          <ac:chgData name="Hazrat Usman" userId="e80b7906d009548e" providerId="LiveId" clId="{D0F050DA-8CE2-4A81-8BF0-99BA6631ADF3}" dt="2026-03-10T07:48:12.600" v="4615" actId="21"/>
          <ac:inkMkLst>
            <pc:docMk/>
            <pc:sldMk cId="3032073999" sldId="296"/>
            <ac:inkMk id="3" creationId="{A33B3960-6714-DC03-5B66-286B25C37B8B}"/>
          </ac:inkMkLst>
        </pc:inkChg>
      </pc:sldChg>
      <pc:sldChg chg="addSp modSp add mod">
        <pc:chgData name="Hazrat Usman" userId="e80b7906d009548e" providerId="LiveId" clId="{D0F050DA-8CE2-4A81-8BF0-99BA6631ADF3}" dt="2026-03-10T09:14:36.149" v="5360" actId="20577"/>
        <pc:sldMkLst>
          <pc:docMk/>
          <pc:sldMk cId="265852189" sldId="297"/>
        </pc:sldMkLst>
        <pc:spChg chg="mod">
          <ac:chgData name="Hazrat Usman" userId="e80b7906d009548e" providerId="LiveId" clId="{D0F050DA-8CE2-4A81-8BF0-99BA6631ADF3}" dt="2026-03-10T07:52:27.637" v="4630" actId="20577"/>
          <ac:spMkLst>
            <pc:docMk/>
            <pc:sldMk cId="265852189" sldId="297"/>
            <ac:spMk id="6" creationId="{BDB11516-5B37-122B-3A31-4A71018B0489}"/>
          </ac:spMkLst>
        </pc:spChg>
        <pc:spChg chg="mod">
          <ac:chgData name="Hazrat Usman" userId="e80b7906d009548e" providerId="LiveId" clId="{D0F050DA-8CE2-4A81-8BF0-99BA6631ADF3}" dt="2026-03-10T09:14:36.149" v="5360" actId="20577"/>
          <ac:spMkLst>
            <pc:docMk/>
            <pc:sldMk cId="265852189" sldId="297"/>
            <ac:spMk id="13" creationId="{947FD804-0DDD-2A7E-62B4-97770A208C54}"/>
          </ac:spMkLst>
        </pc:spChg>
        <pc:graphicFrameChg chg="add mod modGraphic">
          <ac:chgData name="Hazrat Usman" userId="e80b7906d009548e" providerId="LiveId" clId="{D0F050DA-8CE2-4A81-8BF0-99BA6631ADF3}" dt="2026-03-10T09:07:57.826" v="5310" actId="113"/>
          <ac:graphicFrameMkLst>
            <pc:docMk/>
            <pc:sldMk cId="265852189" sldId="297"/>
            <ac:graphicFrameMk id="2" creationId="{3D410317-2697-9C01-C196-D9CE545C58CC}"/>
          </ac:graphicFrameMkLst>
        </pc:graphicFrameChg>
      </pc:sldChg>
      <pc:sldChg chg="addSp delSp modSp add mod">
        <pc:chgData name="Hazrat Usman" userId="e80b7906d009548e" providerId="LiveId" clId="{D0F050DA-8CE2-4A81-8BF0-99BA6631ADF3}" dt="2026-03-10T08:45:54.350" v="5065"/>
        <pc:sldMkLst>
          <pc:docMk/>
          <pc:sldMk cId="1499941091" sldId="298"/>
        </pc:sldMkLst>
        <pc:spChg chg="add mod">
          <ac:chgData name="Hazrat Usman" userId="e80b7906d009548e" providerId="LiveId" clId="{D0F050DA-8CE2-4A81-8BF0-99BA6631ADF3}" dt="2026-03-10T08:13:23.378" v="4897" actId="113"/>
          <ac:spMkLst>
            <pc:docMk/>
            <pc:sldMk cId="1499941091" sldId="298"/>
            <ac:spMk id="4" creationId="{7883F530-128B-5C77-A54F-AB17098EC3AA}"/>
          </ac:spMkLst>
        </pc:spChg>
        <pc:spChg chg="add mod">
          <ac:chgData name="Hazrat Usman" userId="e80b7906d009548e" providerId="LiveId" clId="{D0F050DA-8CE2-4A81-8BF0-99BA6631ADF3}" dt="2026-03-10T08:15:17.782" v="4916" actId="12"/>
          <ac:spMkLst>
            <pc:docMk/>
            <pc:sldMk cId="1499941091" sldId="298"/>
            <ac:spMk id="5" creationId="{E89BEDDE-7B7A-1A75-C8B9-598A9041A0AE}"/>
          </ac:spMkLst>
        </pc:spChg>
        <pc:spChg chg="mod">
          <ac:chgData name="Hazrat Usman" userId="e80b7906d009548e" providerId="LiveId" clId="{D0F050DA-8CE2-4A81-8BF0-99BA6631ADF3}" dt="2026-03-10T08:45:54.350" v="5065"/>
          <ac:spMkLst>
            <pc:docMk/>
            <pc:sldMk cId="1499941091" sldId="298"/>
            <ac:spMk id="13" creationId="{1703DBC6-72BD-EFF5-C671-50BD0CA7FAF9}"/>
          </ac:spMkLst>
        </pc:spChg>
        <pc:picChg chg="mod">
          <ac:chgData name="Hazrat Usman" userId="e80b7906d009548e" providerId="LiveId" clId="{D0F050DA-8CE2-4A81-8BF0-99BA6631ADF3}" dt="2026-03-10T08:01:30.870" v="4770" actId="14100"/>
          <ac:picMkLst>
            <pc:docMk/>
            <pc:sldMk cId="1499941091" sldId="298"/>
            <ac:picMk id="15" creationId="{D5EB7666-F774-E5C2-2627-38E2B2D47ACA}"/>
          </ac:picMkLst>
        </pc:picChg>
        <pc:picChg chg="mod">
          <ac:chgData name="Hazrat Usman" userId="e80b7906d009548e" providerId="LiveId" clId="{D0F050DA-8CE2-4A81-8BF0-99BA6631ADF3}" dt="2026-03-10T08:01:59.434" v="4773" actId="14100"/>
          <ac:picMkLst>
            <pc:docMk/>
            <pc:sldMk cId="1499941091" sldId="298"/>
            <ac:picMk id="17" creationId="{DC994363-8A4C-F233-2006-5FA39B8ED363}"/>
          </ac:picMkLst>
        </pc:picChg>
        <pc:picChg chg="del">
          <ac:chgData name="Hazrat Usman" userId="e80b7906d009548e" providerId="LiveId" clId="{D0F050DA-8CE2-4A81-8BF0-99BA6631ADF3}" dt="2026-03-10T08:02:03.858" v="4774" actId="21"/>
          <ac:picMkLst>
            <pc:docMk/>
            <pc:sldMk cId="1499941091" sldId="298"/>
            <ac:picMk id="19" creationId="{AF7DBECC-8475-9C24-2E6F-D32D930CD1D8}"/>
          </ac:picMkLst>
        </pc:picChg>
        <pc:picChg chg="del">
          <ac:chgData name="Hazrat Usman" userId="e80b7906d009548e" providerId="LiveId" clId="{D0F050DA-8CE2-4A81-8BF0-99BA6631ADF3}" dt="2026-03-10T08:02:07.806" v="4775" actId="21"/>
          <ac:picMkLst>
            <pc:docMk/>
            <pc:sldMk cId="1499941091" sldId="298"/>
            <ac:picMk id="22" creationId="{AF34341E-73DF-8923-52EE-15693F790D11}"/>
          </ac:picMkLst>
        </pc:picChg>
        <pc:inkChg chg="add del">
          <ac:chgData name="Hazrat Usman" userId="e80b7906d009548e" providerId="LiveId" clId="{D0F050DA-8CE2-4A81-8BF0-99BA6631ADF3}" dt="2026-03-10T08:03:58.653" v="4797"/>
          <ac:inkMkLst>
            <pc:docMk/>
            <pc:sldMk cId="1499941091" sldId="298"/>
            <ac:inkMk id="2" creationId="{23FD126F-0187-9288-7C5C-1FA77759F119}"/>
          </ac:inkMkLst>
        </pc:inkChg>
        <pc:inkChg chg="add">
          <ac:chgData name="Hazrat Usman" userId="e80b7906d009548e" providerId="LiveId" clId="{D0F050DA-8CE2-4A81-8BF0-99BA6631ADF3}" dt="2026-03-10T08:03:58.653" v="4797"/>
          <ac:inkMkLst>
            <pc:docMk/>
            <pc:sldMk cId="1499941091" sldId="298"/>
            <ac:inkMk id="3" creationId="{1FC4D2DF-F449-5087-9170-56B4ADC75182}"/>
          </ac:inkMkLst>
        </pc:inkChg>
      </pc:sldChg>
      <pc:sldChg chg="delSp modSp add mod ord">
        <pc:chgData name="Hazrat Usman" userId="e80b7906d009548e" providerId="LiveId" clId="{D0F050DA-8CE2-4A81-8BF0-99BA6631ADF3}" dt="2026-03-10T08:47:12.391" v="5069"/>
        <pc:sldMkLst>
          <pc:docMk/>
          <pc:sldMk cId="218801127" sldId="299"/>
        </pc:sldMkLst>
        <pc:spChg chg="mod">
          <ac:chgData name="Hazrat Usman" userId="e80b7906d009548e" providerId="LiveId" clId="{D0F050DA-8CE2-4A81-8BF0-99BA6631ADF3}" dt="2026-03-10T08:47:12.391" v="5069"/>
          <ac:spMkLst>
            <pc:docMk/>
            <pc:sldMk cId="218801127" sldId="299"/>
            <ac:spMk id="13" creationId="{42E405B6-BD3B-E71F-3477-18C0205E2E20}"/>
          </ac:spMkLst>
        </pc:spChg>
        <pc:picChg chg="mod">
          <ac:chgData name="Hazrat Usman" userId="e80b7906d009548e" providerId="LiveId" clId="{D0F050DA-8CE2-4A81-8BF0-99BA6631ADF3}" dt="2026-03-10T08:33:53.288" v="4989" actId="14100"/>
          <ac:picMkLst>
            <pc:docMk/>
            <pc:sldMk cId="218801127" sldId="299"/>
            <ac:picMk id="15" creationId="{7DC72DBC-46AC-F183-6F7C-09BB22B39060}"/>
          </ac:picMkLst>
        </pc:picChg>
        <pc:picChg chg="mod">
          <ac:chgData name="Hazrat Usman" userId="e80b7906d009548e" providerId="LiveId" clId="{D0F050DA-8CE2-4A81-8BF0-99BA6631ADF3}" dt="2026-03-10T08:20:48.267" v="4929" actId="14100"/>
          <ac:picMkLst>
            <pc:docMk/>
            <pc:sldMk cId="218801127" sldId="299"/>
            <ac:picMk id="17" creationId="{A919EBE6-D23C-DA4E-6128-88613606C760}"/>
          </ac:picMkLst>
        </pc:picChg>
        <pc:picChg chg="mod">
          <ac:chgData name="Hazrat Usman" userId="e80b7906d009548e" providerId="LiveId" clId="{D0F050DA-8CE2-4A81-8BF0-99BA6631ADF3}" dt="2026-03-10T08:33:48.709" v="4988" actId="14826"/>
          <ac:picMkLst>
            <pc:docMk/>
            <pc:sldMk cId="218801127" sldId="299"/>
            <ac:picMk id="19" creationId="{D6235B59-8383-847A-E74A-A890651DE912}"/>
          </ac:picMkLst>
        </pc:picChg>
        <pc:picChg chg="mod">
          <ac:chgData name="Hazrat Usman" userId="e80b7906d009548e" providerId="LiveId" clId="{D0F050DA-8CE2-4A81-8BF0-99BA6631ADF3}" dt="2026-03-10T08:35:00.192" v="4990" actId="14826"/>
          <ac:picMkLst>
            <pc:docMk/>
            <pc:sldMk cId="218801127" sldId="299"/>
            <ac:picMk id="22" creationId="{6ECF3AC4-4025-424A-1107-14A1BFE35223}"/>
          </ac:picMkLst>
        </pc:picChg>
        <pc:inkChg chg="del">
          <ac:chgData name="Hazrat Usman" userId="e80b7906d009548e" providerId="LiveId" clId="{D0F050DA-8CE2-4A81-8BF0-99BA6631ADF3}" dt="2026-03-10T08:18:35.305" v="4924" actId="21"/>
          <ac:inkMkLst>
            <pc:docMk/>
            <pc:sldMk cId="218801127" sldId="299"/>
            <ac:inkMk id="3" creationId="{B8B3D81D-28EA-0DF0-4E1B-6A0DE702DED4}"/>
          </ac:inkMkLst>
        </pc:inkChg>
        <pc:inkChg chg="del">
          <ac:chgData name="Hazrat Usman" userId="e80b7906d009548e" providerId="LiveId" clId="{D0F050DA-8CE2-4A81-8BF0-99BA6631ADF3}" dt="2026-03-10T08:18:37.853" v="4925" actId="21"/>
          <ac:inkMkLst>
            <pc:docMk/>
            <pc:sldMk cId="218801127" sldId="299"/>
            <ac:inkMk id="5" creationId="{E024B3A8-ED94-CF33-946A-1B5188AA1EDA}"/>
          </ac:inkMkLst>
        </pc:inkChg>
      </pc:sldChg>
      <pc:sldChg chg="addSp delSp modSp add mod">
        <pc:chgData name="Hazrat Usman" userId="e80b7906d009548e" providerId="LiveId" clId="{D0F050DA-8CE2-4A81-8BF0-99BA6631ADF3}" dt="2026-03-10T08:47:17.626" v="5070"/>
        <pc:sldMkLst>
          <pc:docMk/>
          <pc:sldMk cId="3799678558" sldId="300"/>
        </pc:sldMkLst>
        <pc:spChg chg="add">
          <ac:chgData name="Hazrat Usman" userId="e80b7906d009548e" providerId="LiveId" clId="{D0F050DA-8CE2-4A81-8BF0-99BA6631ADF3}" dt="2026-03-10T08:25:44.445" v="4947"/>
          <ac:spMkLst>
            <pc:docMk/>
            <pc:sldMk cId="3799678558" sldId="300"/>
            <ac:spMk id="2" creationId="{D9AC6577-FC29-B746-DA24-5707B5D782A5}"/>
          </ac:spMkLst>
        </pc:spChg>
        <pc:spChg chg="mod">
          <ac:chgData name="Hazrat Usman" userId="e80b7906d009548e" providerId="LiveId" clId="{D0F050DA-8CE2-4A81-8BF0-99BA6631ADF3}" dt="2026-03-10T08:26:39.493" v="4956" actId="113"/>
          <ac:spMkLst>
            <pc:docMk/>
            <pc:sldMk cId="3799678558" sldId="300"/>
            <ac:spMk id="4" creationId="{8B2CB246-58F4-9F65-B720-C328B2BC3460}"/>
          </ac:spMkLst>
        </pc:spChg>
        <pc:spChg chg="mod">
          <ac:chgData name="Hazrat Usman" userId="e80b7906d009548e" providerId="LiveId" clId="{D0F050DA-8CE2-4A81-8BF0-99BA6631ADF3}" dt="2026-03-10T08:27:32.266" v="4965" actId="255"/>
          <ac:spMkLst>
            <pc:docMk/>
            <pc:sldMk cId="3799678558" sldId="300"/>
            <ac:spMk id="5" creationId="{08093A2C-30C8-E5DA-324F-2FC86AC0ACDD}"/>
          </ac:spMkLst>
        </pc:spChg>
        <pc:spChg chg="mod">
          <ac:chgData name="Hazrat Usman" userId="e80b7906d009548e" providerId="LiveId" clId="{D0F050DA-8CE2-4A81-8BF0-99BA6631ADF3}" dt="2026-03-10T08:47:17.626" v="5070"/>
          <ac:spMkLst>
            <pc:docMk/>
            <pc:sldMk cId="3799678558" sldId="300"/>
            <ac:spMk id="13" creationId="{F4EBDA3D-CB4F-FA2F-9C93-AE2BE14427F3}"/>
          </ac:spMkLst>
        </pc:spChg>
        <pc:picChg chg="mod">
          <ac:chgData name="Hazrat Usman" userId="e80b7906d009548e" providerId="LiveId" clId="{D0F050DA-8CE2-4A81-8BF0-99BA6631ADF3}" dt="2026-03-10T08:36:01.480" v="4992" actId="14100"/>
          <ac:picMkLst>
            <pc:docMk/>
            <pc:sldMk cId="3799678558" sldId="300"/>
            <ac:picMk id="15" creationId="{8F940753-74ED-7099-8A9B-E3F9371EA32C}"/>
          </ac:picMkLst>
        </pc:picChg>
        <pc:picChg chg="mod">
          <ac:chgData name="Hazrat Usman" userId="e80b7906d009548e" providerId="LiveId" clId="{D0F050DA-8CE2-4A81-8BF0-99BA6631ADF3}" dt="2026-03-10T08:37:28.496" v="4997" actId="14100"/>
          <ac:picMkLst>
            <pc:docMk/>
            <pc:sldMk cId="3799678558" sldId="300"/>
            <ac:picMk id="17" creationId="{47F6453D-F92F-D8BB-7B32-D9277CA2CE68}"/>
          </ac:picMkLst>
        </pc:picChg>
        <pc:inkChg chg="del">
          <ac:chgData name="Hazrat Usman" userId="e80b7906d009548e" providerId="LiveId" clId="{D0F050DA-8CE2-4A81-8BF0-99BA6631ADF3}" dt="2026-03-10T08:22:10.500" v="4937" actId="21"/>
          <ac:inkMkLst>
            <pc:docMk/>
            <pc:sldMk cId="3799678558" sldId="300"/>
            <ac:inkMk id="3" creationId="{6E8795DC-D121-DBF0-95B8-D8C94898BED4}"/>
          </ac:inkMkLst>
        </pc:inkChg>
      </pc:sldChg>
      <pc:sldChg chg="modSp add mod">
        <pc:chgData name="Hazrat Usman" userId="e80b7906d009548e" providerId="LiveId" clId="{D0F050DA-8CE2-4A81-8BF0-99BA6631ADF3}" dt="2026-03-10T08:50:17.190" v="5103" actId="113"/>
        <pc:sldMkLst>
          <pc:docMk/>
          <pc:sldMk cId="948040695" sldId="301"/>
        </pc:sldMkLst>
        <pc:spChg chg="mod">
          <ac:chgData name="Hazrat Usman" userId="e80b7906d009548e" providerId="LiveId" clId="{D0F050DA-8CE2-4A81-8BF0-99BA6631ADF3}" dt="2026-03-10T08:49:37.231" v="5096" actId="113"/>
          <ac:spMkLst>
            <pc:docMk/>
            <pc:sldMk cId="948040695" sldId="301"/>
            <ac:spMk id="4" creationId="{EAAEC33B-87B7-C598-083A-32CC76C54890}"/>
          </ac:spMkLst>
        </pc:spChg>
        <pc:spChg chg="mod">
          <ac:chgData name="Hazrat Usman" userId="e80b7906d009548e" providerId="LiveId" clId="{D0F050DA-8CE2-4A81-8BF0-99BA6631ADF3}" dt="2026-03-10T08:50:17.190" v="5103" actId="113"/>
          <ac:spMkLst>
            <pc:docMk/>
            <pc:sldMk cId="948040695" sldId="301"/>
            <ac:spMk id="5" creationId="{EF6D6EAA-A028-7748-1C23-F7DCAEA5A75C}"/>
          </ac:spMkLst>
        </pc:spChg>
        <pc:spChg chg="mod">
          <ac:chgData name="Hazrat Usman" userId="e80b7906d009548e" providerId="LiveId" clId="{D0F050DA-8CE2-4A81-8BF0-99BA6631ADF3}" dt="2026-03-10T08:47:42.620" v="5085" actId="20577"/>
          <ac:spMkLst>
            <pc:docMk/>
            <pc:sldMk cId="948040695" sldId="301"/>
            <ac:spMk id="13" creationId="{38FE2756-5685-6C89-C104-C8A981B0C573}"/>
          </ac:spMkLst>
        </pc:spChg>
        <pc:picChg chg="mod">
          <ac:chgData name="Hazrat Usman" userId="e80b7906d009548e" providerId="LiveId" clId="{D0F050DA-8CE2-4A81-8BF0-99BA6631ADF3}" dt="2026-03-10T08:48:46.144" v="5089" actId="14100"/>
          <ac:picMkLst>
            <pc:docMk/>
            <pc:sldMk cId="948040695" sldId="301"/>
            <ac:picMk id="15" creationId="{ACDB4166-9CBA-E79B-4A3A-18FA686577EF}"/>
          </ac:picMkLst>
        </pc:picChg>
        <pc:picChg chg="mod">
          <ac:chgData name="Hazrat Usman" userId="e80b7906d009548e" providerId="LiveId" clId="{D0F050DA-8CE2-4A81-8BF0-99BA6631ADF3}" dt="2026-03-10T08:48:01.217" v="5087" actId="14100"/>
          <ac:picMkLst>
            <pc:docMk/>
            <pc:sldMk cId="948040695" sldId="301"/>
            <ac:picMk id="17" creationId="{EEBF8218-3A37-5277-0711-6C674DA789E4}"/>
          </ac:picMkLst>
        </pc:picChg>
      </pc:sldChg>
      <pc:sldChg chg="addSp delSp modSp add mod">
        <pc:chgData name="Hazrat Usman" userId="e80b7906d009548e" providerId="LiveId" clId="{D0F050DA-8CE2-4A81-8BF0-99BA6631ADF3}" dt="2026-03-10T09:00:17.352" v="5179" actId="113"/>
        <pc:sldMkLst>
          <pc:docMk/>
          <pc:sldMk cId="819412743" sldId="302"/>
        </pc:sldMkLst>
        <pc:spChg chg="mod">
          <ac:chgData name="Hazrat Usman" userId="e80b7906d009548e" providerId="LiveId" clId="{D0F050DA-8CE2-4A81-8BF0-99BA6631ADF3}" dt="2026-03-10T09:00:17.352" v="5179" actId="113"/>
          <ac:spMkLst>
            <pc:docMk/>
            <pc:sldMk cId="819412743" sldId="302"/>
            <ac:spMk id="4" creationId="{A11C0CEE-CA47-08CF-DB71-9AF592DAAEC8}"/>
          </ac:spMkLst>
        </pc:spChg>
        <pc:spChg chg="mod">
          <ac:chgData name="Hazrat Usman" userId="e80b7906d009548e" providerId="LiveId" clId="{D0F050DA-8CE2-4A81-8BF0-99BA6631ADF3}" dt="2026-03-10T09:00:12.213" v="5177" actId="113"/>
          <ac:spMkLst>
            <pc:docMk/>
            <pc:sldMk cId="819412743" sldId="302"/>
            <ac:spMk id="5" creationId="{F530147E-66FE-FF76-256A-C65317F76907}"/>
          </ac:spMkLst>
        </pc:spChg>
        <pc:spChg chg="mod">
          <ac:chgData name="Hazrat Usman" userId="e80b7906d009548e" providerId="LiveId" clId="{D0F050DA-8CE2-4A81-8BF0-99BA6631ADF3}" dt="2026-03-10T08:55:47.388" v="5153" actId="20577"/>
          <ac:spMkLst>
            <pc:docMk/>
            <pc:sldMk cId="819412743" sldId="302"/>
            <ac:spMk id="13" creationId="{893E6E59-C917-3F24-E8B3-18DC91947FCF}"/>
          </ac:spMkLst>
        </pc:spChg>
        <pc:picChg chg="mod">
          <ac:chgData name="Hazrat Usman" userId="e80b7906d009548e" providerId="LiveId" clId="{D0F050DA-8CE2-4A81-8BF0-99BA6631ADF3}" dt="2026-03-10T08:57:22.343" v="5155" actId="14100"/>
          <ac:picMkLst>
            <pc:docMk/>
            <pc:sldMk cId="819412743" sldId="302"/>
            <ac:picMk id="17" creationId="{B483DBDF-6E28-F57A-2692-0D66DD555A36}"/>
          </ac:picMkLst>
        </pc:picChg>
        <pc:inkChg chg="add del">
          <ac:chgData name="Hazrat Usman" userId="e80b7906d009548e" providerId="LiveId" clId="{D0F050DA-8CE2-4A81-8BF0-99BA6631ADF3}" dt="2026-03-10T08:58:01.608" v="5157"/>
          <ac:inkMkLst>
            <pc:docMk/>
            <pc:sldMk cId="819412743" sldId="302"/>
            <ac:inkMk id="2" creationId="{4797544E-1E42-584D-DBCE-06AFD07C6375}"/>
          </ac:inkMkLst>
        </pc:inkChg>
        <pc:inkChg chg="add mod">
          <ac:chgData name="Hazrat Usman" userId="e80b7906d009548e" providerId="LiveId" clId="{D0F050DA-8CE2-4A81-8BF0-99BA6631ADF3}" dt="2026-03-10T08:58:03.209" v="5158"/>
          <ac:inkMkLst>
            <pc:docMk/>
            <pc:sldMk cId="819412743" sldId="302"/>
            <ac:inkMk id="3" creationId="{E8043E0B-B8CF-1E06-907F-BDAA0AFD1C1D}"/>
          </ac:inkMkLst>
        </pc:inkChg>
        <pc:inkChg chg="add del">
          <ac:chgData name="Hazrat Usman" userId="e80b7906d009548e" providerId="LiveId" clId="{D0F050DA-8CE2-4A81-8BF0-99BA6631ADF3}" dt="2026-03-10T08:58:11.918" v="5160"/>
          <ac:inkMkLst>
            <pc:docMk/>
            <pc:sldMk cId="819412743" sldId="302"/>
            <ac:inkMk id="6" creationId="{8C32ADCA-D722-E140-1EBF-6656A4E72088}"/>
          </ac:inkMkLst>
        </pc:inkChg>
        <pc:inkChg chg="add mod">
          <ac:chgData name="Hazrat Usman" userId="e80b7906d009548e" providerId="LiveId" clId="{D0F050DA-8CE2-4A81-8BF0-99BA6631ADF3}" dt="2026-03-10T08:58:11.966" v="5161"/>
          <ac:inkMkLst>
            <pc:docMk/>
            <pc:sldMk cId="819412743" sldId="302"/>
            <ac:inkMk id="7" creationId="{ADCE37EB-3CB7-18D4-DCE4-086517463139}"/>
          </ac:inkMkLst>
        </pc:inkChg>
        <pc:inkChg chg="add">
          <ac:chgData name="Hazrat Usman" userId="e80b7906d009548e" providerId="LiveId" clId="{D0F050DA-8CE2-4A81-8BF0-99BA6631ADF3}" dt="2026-03-10T08:58:14.137" v="5162" actId="9405"/>
          <ac:inkMkLst>
            <pc:docMk/>
            <pc:sldMk cId="819412743" sldId="302"/>
            <ac:inkMk id="8" creationId="{02E6AC97-1812-235B-553A-218D06EE72A2}"/>
          </ac:inkMkLst>
        </pc:inkChg>
        <pc:inkChg chg="add">
          <ac:chgData name="Hazrat Usman" userId="e80b7906d009548e" providerId="LiveId" clId="{D0F050DA-8CE2-4A81-8BF0-99BA6631ADF3}" dt="2026-03-10T08:58:16.793" v="5163" actId="9405"/>
          <ac:inkMkLst>
            <pc:docMk/>
            <pc:sldMk cId="819412743" sldId="302"/>
            <ac:inkMk id="9" creationId="{4D71198C-65AF-60F1-1C7A-5FE206F0F263}"/>
          </ac:inkMkLst>
        </pc:inkChg>
        <pc:inkChg chg="add">
          <ac:chgData name="Hazrat Usman" userId="e80b7906d009548e" providerId="LiveId" clId="{D0F050DA-8CE2-4A81-8BF0-99BA6631ADF3}" dt="2026-03-10T08:58:18.512" v="5164" actId="9405"/>
          <ac:inkMkLst>
            <pc:docMk/>
            <pc:sldMk cId="819412743" sldId="302"/>
            <ac:inkMk id="10" creationId="{8EE54452-08B6-44EC-532E-623C9C0E08DD}"/>
          </ac:inkMkLst>
        </pc:inkChg>
        <pc:inkChg chg="add">
          <ac:chgData name="Hazrat Usman" userId="e80b7906d009548e" providerId="LiveId" clId="{D0F050DA-8CE2-4A81-8BF0-99BA6631ADF3}" dt="2026-03-10T08:58:20.073" v="5165" actId="9405"/>
          <ac:inkMkLst>
            <pc:docMk/>
            <pc:sldMk cId="819412743" sldId="302"/>
            <ac:inkMk id="11" creationId="{B414E341-1839-7B0F-9164-F2A615270C89}"/>
          </ac:inkMkLst>
        </pc:inkChg>
      </pc:sldChg>
      <pc:sldChg chg="addSp delSp modSp add mod">
        <pc:chgData name="Hazrat Usman" userId="e80b7906d009548e" providerId="LiveId" clId="{D0F050DA-8CE2-4A81-8BF0-99BA6631ADF3}" dt="2026-03-10T21:40:48.003" v="5541" actId="208"/>
        <pc:sldMkLst>
          <pc:docMk/>
          <pc:sldMk cId="1998407928" sldId="303"/>
        </pc:sldMkLst>
        <pc:spChg chg="mod">
          <ac:chgData name="Hazrat Usman" userId="e80b7906d009548e" providerId="LiveId" clId="{D0F050DA-8CE2-4A81-8BF0-99BA6631ADF3}" dt="2026-03-10T09:04:35.104" v="5202" actId="113"/>
          <ac:spMkLst>
            <pc:docMk/>
            <pc:sldMk cId="1998407928" sldId="303"/>
            <ac:spMk id="4" creationId="{44F69FA3-763F-2F6D-C68F-28C901ECCE8C}"/>
          </ac:spMkLst>
        </pc:spChg>
        <pc:spChg chg="mod">
          <ac:chgData name="Hazrat Usman" userId="e80b7906d009548e" providerId="LiveId" clId="{D0F050DA-8CE2-4A81-8BF0-99BA6631ADF3}" dt="2026-03-10T09:05:08.261" v="5208" actId="113"/>
          <ac:spMkLst>
            <pc:docMk/>
            <pc:sldMk cId="1998407928" sldId="303"/>
            <ac:spMk id="5" creationId="{9EB15C0A-95E6-59B8-CD1B-8EEA3D80133A}"/>
          </ac:spMkLst>
        </pc:spChg>
        <pc:spChg chg="mod">
          <ac:chgData name="Hazrat Usman" userId="e80b7906d009548e" providerId="LiveId" clId="{D0F050DA-8CE2-4A81-8BF0-99BA6631ADF3}" dt="2026-03-10T09:03:37.381" v="5194" actId="20577"/>
          <ac:spMkLst>
            <pc:docMk/>
            <pc:sldMk cId="1998407928" sldId="303"/>
            <ac:spMk id="13" creationId="{AFEE3D41-C5F4-B7CC-E4B0-F72202F98DF3}"/>
          </ac:spMkLst>
        </pc:spChg>
        <pc:picChg chg="mod">
          <ac:chgData name="Hazrat Usman" userId="e80b7906d009548e" providerId="LiveId" clId="{D0F050DA-8CE2-4A81-8BF0-99BA6631ADF3}" dt="2026-03-10T21:40:44.399" v="5540" actId="208"/>
          <ac:picMkLst>
            <pc:docMk/>
            <pc:sldMk cId="1998407928" sldId="303"/>
            <ac:picMk id="15" creationId="{4D58C908-CD12-5703-E2E8-9108ADB51E74}"/>
          </ac:picMkLst>
        </pc:picChg>
        <pc:picChg chg="mod">
          <ac:chgData name="Hazrat Usman" userId="e80b7906d009548e" providerId="LiveId" clId="{D0F050DA-8CE2-4A81-8BF0-99BA6631ADF3}" dt="2026-03-10T21:40:48.003" v="5541" actId="208"/>
          <ac:picMkLst>
            <pc:docMk/>
            <pc:sldMk cId="1998407928" sldId="303"/>
            <ac:picMk id="17" creationId="{D683C6BE-A823-B892-AB7B-9EFAAAB2094E}"/>
          </ac:picMkLst>
        </pc:picChg>
        <pc:inkChg chg="add">
          <ac:chgData name="Hazrat Usman" userId="e80b7906d009548e" providerId="LiveId" clId="{D0F050DA-8CE2-4A81-8BF0-99BA6631ADF3}" dt="2026-03-10T21:31:20.873" v="5499" actId="9405"/>
          <ac:inkMkLst>
            <pc:docMk/>
            <pc:sldMk cId="1998407928" sldId="303"/>
            <ac:inkMk id="2" creationId="{481F768C-870A-7345-89F2-CD6E362A4465}"/>
          </ac:inkMkLst>
        </pc:inkChg>
        <pc:inkChg chg="add del">
          <ac:chgData name="Hazrat Usman" userId="e80b7906d009548e" providerId="LiveId" clId="{D0F050DA-8CE2-4A81-8BF0-99BA6631ADF3}" dt="2026-03-10T09:03:56.107" v="5197"/>
          <ac:inkMkLst>
            <pc:docMk/>
            <pc:sldMk cId="1998407928" sldId="303"/>
            <ac:inkMk id="2" creationId="{555412F7-001E-E67C-8BA0-CA87494AA9DB}"/>
          </ac:inkMkLst>
        </pc:inkChg>
        <pc:inkChg chg="add">
          <ac:chgData name="Hazrat Usman" userId="e80b7906d009548e" providerId="LiveId" clId="{D0F050DA-8CE2-4A81-8BF0-99BA6631ADF3}" dt="2026-03-10T21:31:23.173" v="5500" actId="9405"/>
          <ac:inkMkLst>
            <pc:docMk/>
            <pc:sldMk cId="1998407928" sldId="303"/>
            <ac:inkMk id="3" creationId="{236CA6D4-67FD-B2E3-BC36-A00CD98028A5}"/>
          </ac:inkMkLst>
        </pc:inkChg>
        <pc:inkChg chg="del">
          <ac:chgData name="Hazrat Usman" userId="e80b7906d009548e" providerId="LiveId" clId="{D0F050DA-8CE2-4A81-8BF0-99BA6631ADF3}" dt="2026-03-10T09:03:42.801" v="5195" actId="21"/>
          <ac:inkMkLst>
            <pc:docMk/>
            <pc:sldMk cId="1998407928" sldId="303"/>
            <ac:inkMk id="3" creationId="{94E98C2D-DB94-BA62-9178-F142A1929359}"/>
          </ac:inkMkLst>
        </pc:inkChg>
        <pc:inkChg chg="add">
          <ac:chgData name="Hazrat Usman" userId="e80b7906d009548e" providerId="LiveId" clId="{D0F050DA-8CE2-4A81-8BF0-99BA6631ADF3}" dt="2026-03-10T09:03:56.107" v="5197"/>
          <ac:inkMkLst>
            <pc:docMk/>
            <pc:sldMk cId="1998407928" sldId="303"/>
            <ac:inkMk id="6" creationId="{7A9B2B98-C4FD-8E06-951B-2CA995127E02}"/>
          </ac:inkMkLst>
        </pc:inkChg>
        <pc:inkChg chg="del">
          <ac:chgData name="Hazrat Usman" userId="e80b7906d009548e" providerId="LiveId" clId="{D0F050DA-8CE2-4A81-8BF0-99BA6631ADF3}" dt="2026-03-10T21:30:23.265" v="5491" actId="21"/>
          <ac:inkMkLst>
            <pc:docMk/>
            <pc:sldMk cId="1998407928" sldId="303"/>
            <ac:inkMk id="7" creationId="{FD8F3C38-36DE-B293-C531-8DD868325238}"/>
          </ac:inkMkLst>
        </pc:inkChg>
        <pc:inkChg chg="del">
          <ac:chgData name="Hazrat Usman" userId="e80b7906d009548e" providerId="LiveId" clId="{D0F050DA-8CE2-4A81-8BF0-99BA6631ADF3}" dt="2026-03-10T21:30:26.131" v="5492" actId="21"/>
          <ac:inkMkLst>
            <pc:docMk/>
            <pc:sldMk cId="1998407928" sldId="303"/>
            <ac:inkMk id="8" creationId="{80D002F2-7873-344B-84E4-04AC3BFB1F99}"/>
          </ac:inkMkLst>
        </pc:inkChg>
        <pc:inkChg chg="del">
          <ac:chgData name="Hazrat Usman" userId="e80b7906d009548e" providerId="LiveId" clId="{D0F050DA-8CE2-4A81-8BF0-99BA6631ADF3}" dt="2026-03-10T21:30:31.161" v="5494" actId="21"/>
          <ac:inkMkLst>
            <pc:docMk/>
            <pc:sldMk cId="1998407928" sldId="303"/>
            <ac:inkMk id="9" creationId="{EDA7AA61-B790-6BCF-B3FD-377E84E6E620}"/>
          </ac:inkMkLst>
        </pc:inkChg>
        <pc:inkChg chg="del">
          <ac:chgData name="Hazrat Usman" userId="e80b7906d009548e" providerId="LiveId" clId="{D0F050DA-8CE2-4A81-8BF0-99BA6631ADF3}" dt="2026-03-10T21:30:28.617" v="5493" actId="21"/>
          <ac:inkMkLst>
            <pc:docMk/>
            <pc:sldMk cId="1998407928" sldId="303"/>
            <ac:inkMk id="10" creationId="{49DAA832-5866-D2C0-DBB4-ECFB3BC4E58F}"/>
          </ac:inkMkLst>
        </pc:inkChg>
        <pc:inkChg chg="del">
          <ac:chgData name="Hazrat Usman" userId="e80b7906d009548e" providerId="LiveId" clId="{D0F050DA-8CE2-4A81-8BF0-99BA6631ADF3}" dt="2026-03-10T21:30:34.911" v="5495" actId="21"/>
          <ac:inkMkLst>
            <pc:docMk/>
            <pc:sldMk cId="1998407928" sldId="303"/>
            <ac:inkMk id="11" creationId="{22933FD8-B7E8-3859-9B53-E02346AB67A5}"/>
          </ac:inkMkLst>
        </pc:inkChg>
        <pc:inkChg chg="add">
          <ac:chgData name="Hazrat Usman" userId="e80b7906d009548e" providerId="LiveId" clId="{D0F050DA-8CE2-4A81-8BF0-99BA6631ADF3}" dt="2026-03-10T21:31:26.697" v="5501" actId="9405"/>
          <ac:inkMkLst>
            <pc:docMk/>
            <pc:sldMk cId="1998407928" sldId="303"/>
            <ac:inkMk id="12" creationId="{75099048-C4C0-DF7B-E1F5-2FA6E58BD4B1}"/>
          </ac:inkMkLst>
        </pc:inkChg>
        <pc:inkChg chg="add">
          <ac:chgData name="Hazrat Usman" userId="e80b7906d009548e" providerId="LiveId" clId="{D0F050DA-8CE2-4A81-8BF0-99BA6631ADF3}" dt="2026-03-10T21:31:33.323" v="5502" actId="9405"/>
          <ac:inkMkLst>
            <pc:docMk/>
            <pc:sldMk cId="1998407928" sldId="303"/>
            <ac:inkMk id="14" creationId="{81477382-432D-F0D0-1C74-64F653570F9F}"/>
          </ac:inkMkLst>
        </pc:inkChg>
        <pc:inkChg chg="add del">
          <ac:chgData name="Hazrat Usman" userId="e80b7906d009548e" providerId="LiveId" clId="{D0F050DA-8CE2-4A81-8BF0-99BA6631ADF3}" dt="2026-03-10T21:31:36.831" v="5504"/>
          <ac:inkMkLst>
            <pc:docMk/>
            <pc:sldMk cId="1998407928" sldId="303"/>
            <ac:inkMk id="16" creationId="{0F712144-9054-AAC0-165C-50066F750A59}"/>
          </ac:inkMkLst>
        </pc:inkChg>
        <pc:inkChg chg="add mod">
          <ac:chgData name="Hazrat Usman" userId="e80b7906d009548e" providerId="LiveId" clId="{D0F050DA-8CE2-4A81-8BF0-99BA6631ADF3}" dt="2026-03-10T21:31:38.272" v="5505"/>
          <ac:inkMkLst>
            <pc:docMk/>
            <pc:sldMk cId="1998407928" sldId="303"/>
            <ac:inkMk id="18" creationId="{7BF0798C-D162-44E9-26B2-B9C0D2BF977E}"/>
          </ac:inkMkLst>
        </pc:inkChg>
        <pc:inkChg chg="add del">
          <ac:chgData name="Hazrat Usman" userId="e80b7906d009548e" providerId="LiveId" clId="{D0F050DA-8CE2-4A81-8BF0-99BA6631ADF3}" dt="2026-03-10T21:31:42.314" v="5507"/>
          <ac:inkMkLst>
            <pc:docMk/>
            <pc:sldMk cId="1998407928" sldId="303"/>
            <ac:inkMk id="19" creationId="{B4B8E2A7-FE64-3A1B-48F9-FCC2F61FA1B4}"/>
          </ac:inkMkLst>
        </pc:inkChg>
        <pc:inkChg chg="add">
          <ac:chgData name="Hazrat Usman" userId="e80b7906d009548e" providerId="LiveId" clId="{D0F050DA-8CE2-4A81-8BF0-99BA6631ADF3}" dt="2026-03-10T21:31:42.314" v="5507"/>
          <ac:inkMkLst>
            <pc:docMk/>
            <pc:sldMk cId="1998407928" sldId="303"/>
            <ac:inkMk id="20" creationId="{78A2CED0-03D1-4C2F-5252-357E30554023}"/>
          </ac:inkMkLst>
        </pc:inkChg>
      </pc:sldChg>
      <pc:sldChg chg="addSp delSp modSp add mod">
        <pc:chgData name="Hazrat Usman" userId="e80b7906d009548e" providerId="LiveId" clId="{D0F050DA-8CE2-4A81-8BF0-99BA6631ADF3}" dt="2026-03-10T21:42:10.754" v="5556" actId="9405"/>
        <pc:sldMkLst>
          <pc:docMk/>
          <pc:sldMk cId="4029956923" sldId="304"/>
        </pc:sldMkLst>
        <pc:spChg chg="mod">
          <ac:chgData name="Hazrat Usman" userId="e80b7906d009548e" providerId="LiveId" clId="{D0F050DA-8CE2-4A81-8BF0-99BA6631ADF3}" dt="2026-03-10T21:38:48.903" v="5515" actId="113"/>
          <ac:spMkLst>
            <pc:docMk/>
            <pc:sldMk cId="4029956923" sldId="304"/>
            <ac:spMk id="4" creationId="{E4EFD0F1-E343-A616-C80C-6DED959C197F}"/>
          </ac:spMkLst>
        </pc:spChg>
        <pc:spChg chg="mod">
          <ac:chgData name="Hazrat Usman" userId="e80b7906d009548e" providerId="LiveId" clId="{D0F050DA-8CE2-4A81-8BF0-99BA6631ADF3}" dt="2026-03-10T21:39:14.607" v="5519" actId="113"/>
          <ac:spMkLst>
            <pc:docMk/>
            <pc:sldMk cId="4029956923" sldId="304"/>
            <ac:spMk id="5" creationId="{C90C210D-4AEF-D7E7-71F9-D0338E5E6E89}"/>
          </ac:spMkLst>
        </pc:spChg>
        <pc:spChg chg="add">
          <ac:chgData name="Hazrat Usman" userId="e80b7906d009548e" providerId="LiveId" clId="{D0F050DA-8CE2-4A81-8BF0-99BA6631ADF3}" dt="2026-03-10T21:38:13.051" v="5510"/>
          <ac:spMkLst>
            <pc:docMk/>
            <pc:sldMk cId="4029956923" sldId="304"/>
            <ac:spMk id="6" creationId="{8A37D944-757C-1890-3DAD-C4A02B6DD02D}"/>
          </ac:spMkLst>
        </pc:spChg>
        <pc:spChg chg="mod">
          <ac:chgData name="Hazrat Usman" userId="e80b7906d009548e" providerId="LiveId" clId="{D0F050DA-8CE2-4A81-8BF0-99BA6631ADF3}" dt="2026-03-10T09:09:51.226" v="5325" actId="20577"/>
          <ac:spMkLst>
            <pc:docMk/>
            <pc:sldMk cId="4029956923" sldId="304"/>
            <ac:spMk id="13" creationId="{B20E56C4-BBC5-9F43-9410-E5312F5C46AE}"/>
          </ac:spMkLst>
        </pc:spChg>
        <pc:picChg chg="mod">
          <ac:chgData name="Hazrat Usman" userId="e80b7906d009548e" providerId="LiveId" clId="{D0F050DA-8CE2-4A81-8BF0-99BA6631ADF3}" dt="2026-03-10T21:40:25.390" v="5535" actId="208"/>
          <ac:picMkLst>
            <pc:docMk/>
            <pc:sldMk cId="4029956923" sldId="304"/>
            <ac:picMk id="15" creationId="{E5E316B9-7442-4FEF-3397-2DC05C0EBA1E}"/>
          </ac:picMkLst>
        </pc:picChg>
        <pc:picChg chg="mod">
          <ac:chgData name="Hazrat Usman" userId="e80b7906d009548e" providerId="LiveId" clId="{D0F050DA-8CE2-4A81-8BF0-99BA6631ADF3}" dt="2026-03-10T21:40:21.991" v="5534" actId="208"/>
          <ac:picMkLst>
            <pc:docMk/>
            <pc:sldMk cId="4029956923" sldId="304"/>
            <ac:picMk id="17" creationId="{940AC204-0F2F-72E1-8810-17AAE027BA48}"/>
          </ac:picMkLst>
        </pc:picChg>
        <pc:inkChg chg="add del">
          <ac:chgData name="Hazrat Usman" userId="e80b7906d009548e" providerId="LiveId" clId="{D0F050DA-8CE2-4A81-8BF0-99BA6631ADF3}" dt="2026-03-10T09:10:21.382" v="5328"/>
          <ac:inkMkLst>
            <pc:docMk/>
            <pc:sldMk cId="4029956923" sldId="304"/>
            <ac:inkMk id="2" creationId="{87E1D065-6AA7-691D-0DB7-510512A5B0D0}"/>
          </ac:inkMkLst>
        </pc:inkChg>
        <pc:inkChg chg="add">
          <ac:chgData name="Hazrat Usman" userId="e80b7906d009548e" providerId="LiveId" clId="{D0F050DA-8CE2-4A81-8BF0-99BA6631ADF3}" dt="2026-03-10T21:38:01.517" v="5508" actId="9405"/>
          <ac:inkMkLst>
            <pc:docMk/>
            <pc:sldMk cId="4029956923" sldId="304"/>
            <ac:inkMk id="2" creationId="{F81FC211-A9F6-AA3A-CBFF-C287584E8939}"/>
          </ac:inkMkLst>
        </pc:inkChg>
        <pc:inkChg chg="add del mod">
          <ac:chgData name="Hazrat Usman" userId="e80b7906d009548e" providerId="LiveId" clId="{D0F050DA-8CE2-4A81-8BF0-99BA6631ADF3}" dt="2026-03-10T21:39:34.252" v="5521" actId="21"/>
          <ac:inkMkLst>
            <pc:docMk/>
            <pc:sldMk cId="4029956923" sldId="304"/>
            <ac:inkMk id="3" creationId="{C69F599E-3C14-2AFA-31D3-704879068F41}"/>
          </ac:inkMkLst>
        </pc:inkChg>
        <pc:inkChg chg="del">
          <ac:chgData name="Hazrat Usman" userId="e80b7906d009548e" providerId="LiveId" clId="{D0F050DA-8CE2-4A81-8BF0-99BA6631ADF3}" dt="2026-03-10T09:09:58.042" v="5326" actId="21"/>
          <ac:inkMkLst>
            <pc:docMk/>
            <pc:sldMk cId="4029956923" sldId="304"/>
            <ac:inkMk id="6" creationId="{D402A278-0766-068E-BC43-B7BA8E2EB23D}"/>
          </ac:inkMkLst>
        </pc:inkChg>
        <pc:inkChg chg="del">
          <ac:chgData name="Hazrat Usman" userId="e80b7906d009548e" providerId="LiveId" clId="{D0F050DA-8CE2-4A81-8BF0-99BA6631ADF3}" dt="2026-03-10T21:39:53.817" v="5527" actId="21"/>
          <ac:inkMkLst>
            <pc:docMk/>
            <pc:sldMk cId="4029956923" sldId="304"/>
            <ac:inkMk id="7" creationId="{6F802E08-51C9-A3C0-9125-5C512000D19D}"/>
          </ac:inkMkLst>
        </pc:inkChg>
        <pc:inkChg chg="del">
          <ac:chgData name="Hazrat Usman" userId="e80b7906d009548e" providerId="LiveId" clId="{D0F050DA-8CE2-4A81-8BF0-99BA6631ADF3}" dt="2026-03-10T21:39:51.313" v="5526" actId="21"/>
          <ac:inkMkLst>
            <pc:docMk/>
            <pc:sldMk cId="4029956923" sldId="304"/>
            <ac:inkMk id="8" creationId="{5814E812-1C4D-4B98-FBAD-07D7D74A818C}"/>
          </ac:inkMkLst>
        </pc:inkChg>
        <pc:inkChg chg="del">
          <ac:chgData name="Hazrat Usman" userId="e80b7906d009548e" providerId="LiveId" clId="{D0F050DA-8CE2-4A81-8BF0-99BA6631ADF3}" dt="2026-03-10T21:39:48.757" v="5525" actId="21"/>
          <ac:inkMkLst>
            <pc:docMk/>
            <pc:sldMk cId="4029956923" sldId="304"/>
            <ac:inkMk id="9" creationId="{962A60A0-6B17-1834-652C-BFA5E0AB040A}"/>
          </ac:inkMkLst>
        </pc:inkChg>
        <pc:inkChg chg="del mod">
          <ac:chgData name="Hazrat Usman" userId="e80b7906d009548e" providerId="LiveId" clId="{D0F050DA-8CE2-4A81-8BF0-99BA6631ADF3}" dt="2026-03-10T21:39:58.414" v="5529" actId="21"/>
          <ac:inkMkLst>
            <pc:docMk/>
            <pc:sldMk cId="4029956923" sldId="304"/>
            <ac:inkMk id="10" creationId="{21886589-38D1-D7AC-0583-8E2C131A10B9}"/>
          </ac:inkMkLst>
        </pc:inkChg>
        <pc:inkChg chg="del">
          <ac:chgData name="Hazrat Usman" userId="e80b7906d009548e" providerId="LiveId" clId="{D0F050DA-8CE2-4A81-8BF0-99BA6631ADF3}" dt="2026-03-10T21:40:01.486" v="5530" actId="21"/>
          <ac:inkMkLst>
            <pc:docMk/>
            <pc:sldMk cId="4029956923" sldId="304"/>
            <ac:inkMk id="11" creationId="{A0A7C085-6806-FA8D-EF33-165070951199}"/>
          </ac:inkMkLst>
        </pc:inkChg>
        <pc:inkChg chg="add del mod">
          <ac:chgData name="Hazrat Usman" userId="e80b7906d009548e" providerId="LiveId" clId="{D0F050DA-8CE2-4A81-8BF0-99BA6631ADF3}" dt="2026-03-10T21:39:37.139" v="5522" actId="21"/>
          <ac:inkMkLst>
            <pc:docMk/>
            <pc:sldMk cId="4029956923" sldId="304"/>
            <ac:inkMk id="12" creationId="{D402A278-0766-068E-BC43-B7BA8E2EB23D}"/>
          </ac:inkMkLst>
        </pc:inkChg>
        <pc:inkChg chg="add del">
          <ac:chgData name="Hazrat Usman" userId="e80b7906d009548e" providerId="LiveId" clId="{D0F050DA-8CE2-4A81-8BF0-99BA6631ADF3}" dt="2026-03-10T21:41:07.573" v="5543"/>
          <ac:inkMkLst>
            <pc:docMk/>
            <pc:sldMk cId="4029956923" sldId="304"/>
            <ac:inkMk id="14" creationId="{809E3228-F691-B7AD-9619-4D4BAEC61C3D}"/>
          </ac:inkMkLst>
        </pc:inkChg>
        <pc:inkChg chg="add mod">
          <ac:chgData name="Hazrat Usman" userId="e80b7906d009548e" providerId="LiveId" clId="{D0F050DA-8CE2-4A81-8BF0-99BA6631ADF3}" dt="2026-03-10T21:41:10.115" v="5544"/>
          <ac:inkMkLst>
            <pc:docMk/>
            <pc:sldMk cId="4029956923" sldId="304"/>
            <ac:inkMk id="16" creationId="{9F31ED23-63ED-006D-7CDB-C8AAF7D10B2E}"/>
          </ac:inkMkLst>
        </pc:inkChg>
        <pc:inkChg chg="add">
          <ac:chgData name="Hazrat Usman" userId="e80b7906d009548e" providerId="LiveId" clId="{D0F050DA-8CE2-4A81-8BF0-99BA6631ADF3}" dt="2026-03-10T21:41:13.387" v="5545" actId="9405"/>
          <ac:inkMkLst>
            <pc:docMk/>
            <pc:sldMk cId="4029956923" sldId="304"/>
            <ac:inkMk id="18" creationId="{2EDD8479-E0E5-94AA-3801-9D9868D3CEF7}"/>
          </ac:inkMkLst>
        </pc:inkChg>
        <pc:inkChg chg="add del">
          <ac:chgData name="Hazrat Usman" userId="e80b7906d009548e" providerId="LiveId" clId="{D0F050DA-8CE2-4A81-8BF0-99BA6631ADF3}" dt="2026-03-10T21:41:16.959" v="5547"/>
          <ac:inkMkLst>
            <pc:docMk/>
            <pc:sldMk cId="4029956923" sldId="304"/>
            <ac:inkMk id="19" creationId="{8E9A8ACF-297E-12A2-D17B-CA66E246AD74}"/>
          </ac:inkMkLst>
        </pc:inkChg>
        <pc:inkChg chg="add">
          <ac:chgData name="Hazrat Usman" userId="e80b7906d009548e" providerId="LiveId" clId="{D0F050DA-8CE2-4A81-8BF0-99BA6631ADF3}" dt="2026-03-10T21:41:16.959" v="5547"/>
          <ac:inkMkLst>
            <pc:docMk/>
            <pc:sldMk cId="4029956923" sldId="304"/>
            <ac:inkMk id="20" creationId="{E8C90F4C-FE56-58FB-01A3-A448B0531E2D}"/>
          </ac:inkMkLst>
        </pc:inkChg>
        <pc:inkChg chg="add">
          <ac:chgData name="Hazrat Usman" userId="e80b7906d009548e" providerId="LiveId" clId="{D0F050DA-8CE2-4A81-8BF0-99BA6631ADF3}" dt="2026-03-10T21:41:25.969" v="5548" actId="9405"/>
          <ac:inkMkLst>
            <pc:docMk/>
            <pc:sldMk cId="4029956923" sldId="304"/>
            <ac:inkMk id="21" creationId="{4583F096-6C47-84BA-437D-FFE912344361}"/>
          </ac:inkMkLst>
        </pc:inkChg>
        <pc:inkChg chg="add del">
          <ac:chgData name="Hazrat Usman" userId="e80b7906d009548e" providerId="LiveId" clId="{D0F050DA-8CE2-4A81-8BF0-99BA6631ADF3}" dt="2026-03-10T21:41:28.641" v="5550"/>
          <ac:inkMkLst>
            <pc:docMk/>
            <pc:sldMk cId="4029956923" sldId="304"/>
            <ac:inkMk id="22" creationId="{BC6BB87D-7767-A8AC-7B3F-3647CECDB47F}"/>
          </ac:inkMkLst>
        </pc:inkChg>
        <pc:inkChg chg="add">
          <ac:chgData name="Hazrat Usman" userId="e80b7906d009548e" providerId="LiveId" clId="{D0F050DA-8CE2-4A81-8BF0-99BA6631ADF3}" dt="2026-03-10T21:41:28.641" v="5550"/>
          <ac:inkMkLst>
            <pc:docMk/>
            <pc:sldMk cId="4029956923" sldId="304"/>
            <ac:inkMk id="23" creationId="{2CE28829-62CC-D6F2-70AF-3B5D2296D23A}"/>
          </ac:inkMkLst>
        </pc:inkChg>
        <pc:inkChg chg="add">
          <ac:chgData name="Hazrat Usman" userId="e80b7906d009548e" providerId="LiveId" clId="{D0F050DA-8CE2-4A81-8BF0-99BA6631ADF3}" dt="2026-03-10T21:41:30.925" v="5551" actId="9405"/>
          <ac:inkMkLst>
            <pc:docMk/>
            <pc:sldMk cId="4029956923" sldId="304"/>
            <ac:inkMk id="24" creationId="{84600563-F585-224C-3455-96DAC5413022}"/>
          </ac:inkMkLst>
        </pc:inkChg>
        <pc:inkChg chg="add del">
          <ac:chgData name="Hazrat Usman" userId="e80b7906d009548e" providerId="LiveId" clId="{D0F050DA-8CE2-4A81-8BF0-99BA6631ADF3}" dt="2026-03-10T21:41:35.138" v="5553"/>
          <ac:inkMkLst>
            <pc:docMk/>
            <pc:sldMk cId="4029956923" sldId="304"/>
            <ac:inkMk id="25" creationId="{8044CF2B-B698-2477-46B0-934E42023BFA}"/>
          </ac:inkMkLst>
        </pc:inkChg>
        <pc:inkChg chg="add">
          <ac:chgData name="Hazrat Usman" userId="e80b7906d009548e" providerId="LiveId" clId="{D0F050DA-8CE2-4A81-8BF0-99BA6631ADF3}" dt="2026-03-10T21:41:35.138" v="5553"/>
          <ac:inkMkLst>
            <pc:docMk/>
            <pc:sldMk cId="4029956923" sldId="304"/>
            <ac:inkMk id="26" creationId="{9B518B00-E3D7-BDD0-782C-FC3A81D6E070}"/>
          </ac:inkMkLst>
        </pc:inkChg>
        <pc:inkChg chg="add">
          <ac:chgData name="Hazrat Usman" userId="e80b7906d009548e" providerId="LiveId" clId="{D0F050DA-8CE2-4A81-8BF0-99BA6631ADF3}" dt="2026-03-10T21:41:37.317" v="5554" actId="9405"/>
          <ac:inkMkLst>
            <pc:docMk/>
            <pc:sldMk cId="4029956923" sldId="304"/>
            <ac:inkMk id="27" creationId="{EDFADF04-0180-B71A-9F53-9919C3E88BA8}"/>
          </ac:inkMkLst>
        </pc:inkChg>
        <pc:inkChg chg="add">
          <ac:chgData name="Hazrat Usman" userId="e80b7906d009548e" providerId="LiveId" clId="{D0F050DA-8CE2-4A81-8BF0-99BA6631ADF3}" dt="2026-03-10T21:41:39.326" v="5555" actId="9405"/>
          <ac:inkMkLst>
            <pc:docMk/>
            <pc:sldMk cId="4029956923" sldId="304"/>
            <ac:inkMk id="28" creationId="{8A3DE89F-357F-7AD2-21AF-DD561E093BAE}"/>
          </ac:inkMkLst>
        </pc:inkChg>
        <pc:inkChg chg="add">
          <ac:chgData name="Hazrat Usman" userId="e80b7906d009548e" providerId="LiveId" clId="{D0F050DA-8CE2-4A81-8BF0-99BA6631ADF3}" dt="2026-03-10T21:42:10.754" v="5556" actId="9405"/>
          <ac:inkMkLst>
            <pc:docMk/>
            <pc:sldMk cId="4029956923" sldId="304"/>
            <ac:inkMk id="29" creationId="{0C01A4F3-438F-FB36-E9A1-C3D46934FB7D}"/>
          </ac:inkMkLst>
        </pc:inkChg>
      </pc:sldChg>
      <pc:sldChg chg="add del">
        <pc:chgData name="Hazrat Usman" userId="e80b7906d009548e" providerId="LiveId" clId="{D0F050DA-8CE2-4A81-8BF0-99BA6631ADF3}" dt="2026-03-10T09:13:16.449" v="5342" actId="2696"/>
        <pc:sldMkLst>
          <pc:docMk/>
          <pc:sldMk cId="1529238902" sldId="305"/>
        </pc:sldMkLst>
      </pc:sldChg>
      <pc:sldChg chg="addSp delSp modSp add mod modClrScheme chgLayout">
        <pc:chgData name="Hazrat Usman" userId="e80b7906d009548e" providerId="LiveId" clId="{D0F050DA-8CE2-4A81-8BF0-99BA6631ADF3}" dt="2026-03-10T21:57:04.853" v="5771" actId="21"/>
        <pc:sldMkLst>
          <pc:docMk/>
          <pc:sldMk cId="2374331691" sldId="305"/>
        </pc:sldMkLst>
        <pc:spChg chg="add del mod">
          <ac:chgData name="Hazrat Usman" userId="e80b7906d009548e" providerId="LiveId" clId="{D0F050DA-8CE2-4A81-8BF0-99BA6631ADF3}" dt="2026-03-10T09:17:22.724" v="5370" actId="21"/>
          <ac:spMkLst>
            <pc:docMk/>
            <pc:sldMk cId="2374331691" sldId="305"/>
            <ac:spMk id="2" creationId="{EB86097C-3817-3CF6-0A37-5900988D31AD}"/>
          </ac:spMkLst>
        </pc:spChg>
        <pc:spChg chg="del">
          <ac:chgData name="Hazrat Usman" userId="e80b7906d009548e" providerId="LiveId" clId="{D0F050DA-8CE2-4A81-8BF0-99BA6631ADF3}" dt="2026-03-10T09:17:01.204" v="5367" actId="21"/>
          <ac:spMkLst>
            <pc:docMk/>
            <pc:sldMk cId="2374331691" sldId="305"/>
            <ac:spMk id="4" creationId="{7345B453-251A-09F5-E30F-CAB1C4DF5D42}"/>
          </ac:spMkLst>
        </pc:spChg>
        <pc:spChg chg="del">
          <ac:chgData name="Hazrat Usman" userId="e80b7906d009548e" providerId="LiveId" clId="{D0F050DA-8CE2-4A81-8BF0-99BA6631ADF3}" dt="2026-03-10T09:16:55.341" v="5366" actId="21"/>
          <ac:spMkLst>
            <pc:docMk/>
            <pc:sldMk cId="2374331691" sldId="305"/>
            <ac:spMk id="5" creationId="{7798DE02-60D3-75FB-200F-B3E8E1232F56}"/>
          </ac:spMkLst>
        </pc:spChg>
        <pc:spChg chg="add del mod">
          <ac:chgData name="Hazrat Usman" userId="e80b7906d009548e" providerId="LiveId" clId="{D0F050DA-8CE2-4A81-8BF0-99BA6631ADF3}" dt="2026-03-10T09:17:37.441" v="5373" actId="21"/>
          <ac:spMkLst>
            <pc:docMk/>
            <pc:sldMk cId="2374331691" sldId="305"/>
            <ac:spMk id="6" creationId="{83141BAC-A1CA-36A4-AD7A-FE90E12F7977}"/>
          </ac:spMkLst>
        </pc:spChg>
        <pc:spChg chg="mod">
          <ac:chgData name="Hazrat Usman" userId="e80b7906d009548e" providerId="LiveId" clId="{D0F050DA-8CE2-4A81-8BF0-99BA6631ADF3}" dt="2026-03-10T21:56:59.479" v="5770" actId="26606"/>
          <ac:spMkLst>
            <pc:docMk/>
            <pc:sldMk cId="2374331691" sldId="305"/>
            <ac:spMk id="13" creationId="{EABDFB05-B089-3ACF-CE83-70EE04631F3C}"/>
          </ac:spMkLst>
        </pc:spChg>
        <pc:spChg chg="add mod">
          <ac:chgData name="Hazrat Usman" userId="e80b7906d009548e" providerId="LiveId" clId="{D0F050DA-8CE2-4A81-8BF0-99BA6631ADF3}" dt="2026-03-10T21:56:59.479" v="5770" actId="26606"/>
          <ac:spMkLst>
            <pc:docMk/>
            <pc:sldMk cId="2374331691" sldId="305"/>
            <ac:spMk id="14" creationId="{0B08DAAE-E989-D73C-CBA5-490859BB6B84}"/>
          </ac:spMkLst>
        </pc:spChg>
        <pc:spChg chg="add del mod">
          <ac:chgData name="Hazrat Usman" userId="e80b7906d009548e" providerId="LiveId" clId="{D0F050DA-8CE2-4A81-8BF0-99BA6631ADF3}" dt="2026-03-10T21:57:04.853" v="5771" actId="21"/>
          <ac:spMkLst>
            <pc:docMk/>
            <pc:sldMk cId="2374331691" sldId="305"/>
            <ac:spMk id="19" creationId="{442CB563-B86C-2106-3282-E2CF696C3ED7}"/>
          </ac:spMkLst>
        </pc:spChg>
        <pc:picChg chg="del">
          <ac:chgData name="Hazrat Usman" userId="e80b7906d009548e" providerId="LiveId" clId="{D0F050DA-8CE2-4A81-8BF0-99BA6631ADF3}" dt="2026-03-10T09:16:49.275" v="5365" actId="21"/>
          <ac:picMkLst>
            <pc:docMk/>
            <pc:sldMk cId="2374331691" sldId="305"/>
            <ac:picMk id="15" creationId="{8C61B208-2163-B98B-9586-1558C56C25AD}"/>
          </ac:picMkLst>
        </pc:picChg>
        <pc:picChg chg="del">
          <ac:chgData name="Hazrat Usman" userId="e80b7906d009548e" providerId="LiveId" clId="{D0F050DA-8CE2-4A81-8BF0-99BA6631ADF3}" dt="2026-03-10T09:16:46.730" v="5364" actId="21"/>
          <ac:picMkLst>
            <pc:docMk/>
            <pc:sldMk cId="2374331691" sldId="305"/>
            <ac:picMk id="17" creationId="{4F1188A5-FB25-264F-7A56-E45EE05EA8F1}"/>
          </ac:picMkLst>
        </pc:picChg>
        <pc:inkChg chg="del">
          <ac:chgData name="Hazrat Usman" userId="e80b7906d009548e" providerId="LiveId" clId="{D0F050DA-8CE2-4A81-8BF0-99BA6631ADF3}" dt="2026-03-10T09:16:43.685" v="5363" actId="21"/>
          <ac:inkMkLst>
            <pc:docMk/>
            <pc:sldMk cId="2374331691" sldId="305"/>
            <ac:inkMk id="3" creationId="{F47BFCF5-9C29-769C-65B7-F517F5B54132}"/>
          </ac:inkMkLst>
        </pc:inkChg>
        <pc:inkChg chg="del">
          <ac:chgData name="Hazrat Usman" userId="e80b7906d009548e" providerId="LiveId" clId="{D0F050DA-8CE2-4A81-8BF0-99BA6631ADF3}" dt="2026-03-10T09:17:39.606" v="5374" actId="21"/>
          <ac:inkMkLst>
            <pc:docMk/>
            <pc:sldMk cId="2374331691" sldId="305"/>
            <ac:inkMk id="7" creationId="{C106409E-183D-D93C-AA85-2E304AC26952}"/>
          </ac:inkMkLst>
        </pc:inkChg>
        <pc:inkChg chg="del">
          <ac:chgData name="Hazrat Usman" userId="e80b7906d009548e" providerId="LiveId" clId="{D0F050DA-8CE2-4A81-8BF0-99BA6631ADF3}" dt="2026-03-10T09:17:26.247" v="5371" actId="21"/>
          <ac:inkMkLst>
            <pc:docMk/>
            <pc:sldMk cId="2374331691" sldId="305"/>
            <ac:inkMk id="8" creationId="{04EE918E-E0FC-5D23-7559-D78343294E9C}"/>
          </ac:inkMkLst>
        </pc:inkChg>
        <pc:inkChg chg="del">
          <ac:chgData name="Hazrat Usman" userId="e80b7906d009548e" providerId="LiveId" clId="{D0F050DA-8CE2-4A81-8BF0-99BA6631ADF3}" dt="2026-03-10T09:17:43.851" v="5375" actId="21"/>
          <ac:inkMkLst>
            <pc:docMk/>
            <pc:sldMk cId="2374331691" sldId="305"/>
            <ac:inkMk id="9" creationId="{3E8ED401-04B1-6FAE-9269-AAF42D380371}"/>
          </ac:inkMkLst>
        </pc:inkChg>
        <pc:inkChg chg="del">
          <ac:chgData name="Hazrat Usman" userId="e80b7906d009548e" providerId="LiveId" clId="{D0F050DA-8CE2-4A81-8BF0-99BA6631ADF3}" dt="2026-03-10T09:17:48.886" v="5376" actId="21"/>
          <ac:inkMkLst>
            <pc:docMk/>
            <pc:sldMk cId="2374331691" sldId="305"/>
            <ac:inkMk id="10" creationId="{EE870F8A-B7A7-4632-5B2A-D22BEF67CE7A}"/>
          </ac:inkMkLst>
        </pc:inkChg>
        <pc:inkChg chg="del">
          <ac:chgData name="Hazrat Usman" userId="e80b7906d009548e" providerId="LiveId" clId="{D0F050DA-8CE2-4A81-8BF0-99BA6631ADF3}" dt="2026-03-10T09:17:51.201" v="5377" actId="21"/>
          <ac:inkMkLst>
            <pc:docMk/>
            <pc:sldMk cId="2374331691" sldId="305"/>
            <ac:inkMk id="11" creationId="{0232FF83-3B56-4CB9-565E-3C331F9FBCF8}"/>
          </ac:inkMkLst>
        </pc:inkChg>
        <pc:inkChg chg="del">
          <ac:chgData name="Hazrat Usman" userId="e80b7906d009548e" providerId="LiveId" clId="{D0F050DA-8CE2-4A81-8BF0-99BA6631ADF3}" dt="2026-03-10T09:17:07.742" v="5368" actId="21"/>
          <ac:inkMkLst>
            <pc:docMk/>
            <pc:sldMk cId="2374331691" sldId="305"/>
            <ac:inkMk id="12" creationId="{3FBC7CD0-3A74-00D1-4F32-AD2BCA8CF7BB}"/>
          </ac:inkMkLst>
        </pc:inkChg>
      </pc:sldChg>
      <pc:sldChg chg="modSp add mod">
        <pc:chgData name="Hazrat Usman" userId="e80b7906d009548e" providerId="LiveId" clId="{D0F050DA-8CE2-4A81-8BF0-99BA6631ADF3}" dt="2026-03-10T09:21:38.384" v="5453" actId="5793"/>
        <pc:sldMkLst>
          <pc:docMk/>
          <pc:sldMk cId="1796632543" sldId="306"/>
        </pc:sldMkLst>
        <pc:spChg chg="mod">
          <ac:chgData name="Hazrat Usman" userId="e80b7906d009548e" providerId="LiveId" clId="{D0F050DA-8CE2-4A81-8BF0-99BA6631ADF3}" dt="2026-03-10T09:19:36.256" v="5442" actId="20577"/>
          <ac:spMkLst>
            <pc:docMk/>
            <pc:sldMk cId="1796632543" sldId="306"/>
            <ac:spMk id="13" creationId="{E7A5F82A-1DD1-3514-5DB6-64A49F83235B}"/>
          </ac:spMkLst>
        </pc:spChg>
        <pc:spChg chg="mod">
          <ac:chgData name="Hazrat Usman" userId="e80b7906d009548e" providerId="LiveId" clId="{D0F050DA-8CE2-4A81-8BF0-99BA6631ADF3}" dt="2026-03-10T09:21:38.384" v="5453" actId="5793"/>
          <ac:spMkLst>
            <pc:docMk/>
            <pc:sldMk cId="1796632543" sldId="306"/>
            <ac:spMk id="14" creationId="{DCAD4545-2B4E-3365-C3AF-95E08F05640B}"/>
          </ac:spMkLst>
        </pc:spChg>
      </pc:sldChg>
      <pc:sldChg chg="add del">
        <pc:chgData name="Hazrat Usman" userId="e80b7906d009548e" providerId="LiveId" clId="{D0F050DA-8CE2-4A81-8BF0-99BA6631ADF3}" dt="2026-03-10T09:13:23.969" v="5344" actId="2696"/>
        <pc:sldMkLst>
          <pc:docMk/>
          <pc:sldMk cId="2388465671" sldId="306"/>
        </pc:sldMkLst>
      </pc:sldChg>
      <pc:sldChg chg="add del">
        <pc:chgData name="Hazrat Usman" userId="e80b7906d009548e" providerId="LiveId" clId="{D0F050DA-8CE2-4A81-8BF0-99BA6631ADF3}" dt="2026-03-10T09:13:19.497" v="5343" actId="2696"/>
        <pc:sldMkLst>
          <pc:docMk/>
          <pc:sldMk cId="2660000354" sldId="307"/>
        </pc:sldMkLst>
      </pc:sldChg>
      <pc:sldChg chg="addSp delSp modSp add mod">
        <pc:chgData name="Hazrat Usman" userId="e80b7906d009548e" providerId="LiveId" clId="{D0F050DA-8CE2-4A81-8BF0-99BA6631ADF3}" dt="2026-03-10T21:56:29.110" v="5769" actId="26606"/>
        <pc:sldMkLst>
          <pc:docMk/>
          <pc:sldMk cId="3845665432" sldId="307"/>
        </pc:sldMkLst>
        <pc:spChg chg="mod">
          <ac:chgData name="Hazrat Usman" userId="e80b7906d009548e" providerId="LiveId" clId="{D0F050DA-8CE2-4A81-8BF0-99BA6631ADF3}" dt="2026-03-10T21:56:29.110" v="5769" actId="26606"/>
          <ac:spMkLst>
            <pc:docMk/>
            <pc:sldMk cId="3845665432" sldId="307"/>
            <ac:spMk id="13" creationId="{D3681C29-74E9-3B1A-67B8-F4048FFE7B90}"/>
          </ac:spMkLst>
        </pc:spChg>
        <pc:spChg chg="del">
          <ac:chgData name="Hazrat Usman" userId="e80b7906d009548e" providerId="LiveId" clId="{D0F050DA-8CE2-4A81-8BF0-99BA6631ADF3}" dt="2026-03-10T21:56:11.399" v="5744" actId="21"/>
          <ac:spMkLst>
            <pc:docMk/>
            <pc:sldMk cId="3845665432" sldId="307"/>
            <ac:spMk id="14" creationId="{E04EA70C-76FD-DF28-B6E1-91267178D247}"/>
          </ac:spMkLst>
        </pc:spChg>
        <pc:picChg chg="add">
          <ac:chgData name="Hazrat Usman" userId="e80b7906d009548e" providerId="LiveId" clId="{D0F050DA-8CE2-4A81-8BF0-99BA6631ADF3}" dt="2026-03-10T21:56:29.110" v="5769" actId="26606"/>
          <ac:picMkLst>
            <pc:docMk/>
            <pc:sldMk cId="3845665432" sldId="307"/>
            <ac:picMk id="15" creationId="{FE16B8FC-85AC-5531-9FA1-E8E00E8B20E4}"/>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E5B4EDC-59C0-49C7-8ADA-5A781B329E02}" type="datetimeFigureOut">
              <a:rPr lang="en-US"/>
              <a:t>3/10/2026</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429053-DC2A-4342-ADD4-2FD729D91E2C}" type="slidenum">
              <a:rPr/>
              <a:t>‹#›</a:t>
            </a:fld>
            <a:endParaRPr/>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0:55.461"/>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 0,'2739'0'0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0:59.97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 0,'2739'73'0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1:03.49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55 0,'1996'-54'0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04.48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0,'3'1,"0"0,0-1,0 1,0 1,0-1,0 0,-1 1,1-1,3 3,14 7,102 20,-83-18,0-1,1-3,0-1,45 3,-69-10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06.93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76,'176'1,"187"-3,-314-3,79-17,-82 12,0 2,52-2,8 8,122-6,305-1,-326 11,-1 12,-136-9,88-5,-66-1,-59-2,-22-1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09.58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0 183,'152'2,"162"-4,-279-2,47-10,-52 7,1 2,41-2,-11 2,1-2,-1-3,76-22,95-16,-128 34,-13 0,137-1,114 15,-328 1,1 1,-1 0,15 5,7 0,-5-1,-6-1,0-1,39 0,264-5,-313 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11.491"/>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1:14.122"/>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0 127 0,'2612'-126'0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16.65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0 147,'313'-23,"-4"-26,-37 4,-155 30,174 0,231 16,-515 0,1-1,-1 1,0 1,0-1,1 1,-1 1,0-1,-1 1,1 0,0 1,-1-1,0 1,0 1,0-1,8 9,18 11,-24-19,0-1,0 0,1 0,0-1,16 4,18 7,-36-12,1 1,-1-1,1-1,0 1,13 0,-6-2</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17.928"/>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20.219"/>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55,'31'2,"0"1,0 2,41 11,-33-7,55 7,-20-14,0-3,115-16,64-2,-127 11,-3-1,-76 9,5 1,0-3,89-13,-60 3,0 4,1 4,90 7,-36-1,-55-1,89-3,-168 2,0 0,0 0,0-1,0 1,-1-1,1 0,0 1,0-1,0 0,-1 0,1 0,2-2,3-4</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21.959"/>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1 112,'610'0,"-557"-3,0-2,81-20,-50 9,6 0,0 4,143-1,-222 13,16 1,0-1,0-1,1-1,47-11,-51 6</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24.938"/>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20,'117'2,"120"17,-71-5,231-10,-196-7,-135 0,121-22,-123 14,128-5,215 17,-390 0,0 1,0 1,0 1,-1 0,32 12,-47-16,-1 0,1 1,0-1,0 0,-1 0,1 0,0 1,-1-1,1 0,0 1,-1-1,1 1,0-1,-1 1,1-1,-1 1,1-1,-1 1,1-1,-1 1,0 0,1-1,-1 1,1 0,-1-1,0 1,0 0,0-1,1 1,-1 0,0 0,0-1,0 1,0 0,0 0,0-1,0 1,0 0,-1 0,1-1,0 1,0 0,-1-1,1 1,0 0,-1-1,1 1,0 0,-1-1,1 1,-1-1,1 1,-1 0,-1 0,-7 5</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1:27.32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 0,'2268'54'0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1:29.614"/>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0 0,'2379'0'0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1:38.77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 0,'2286'36'0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1:41.07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 0,'2122'17'0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1:43.35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0,'438'38,"-87"-3,-25-33,-169-4,-139 3,0 1,21 4,34 4,332-10,-194-1,-179-2,-20-1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1:45.53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91 0,'2413'-91'0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2:14.896"/>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0 0,'2703'18'0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2:27.711"/>
    </inkml:context>
    <inkml:brush xml:id="br0">
      <inkml:brushProperty name="width" value="0.4" units="cm"/>
      <inkml:brushProperty name="height" value="0.8" units="cm"/>
      <inkml:brushProperty name="color" value="#00FDFF"/>
      <inkml:brushProperty name="tip" value="rectangle"/>
      <inkml:brushProperty name="rasterOp" value="maskPen"/>
      <inkml:brushProperty name="ignorePressure" value="1"/>
    </inkml:brush>
  </inkml:definitions>
  <inkml:trace contextRef="#ctx0" brushRef="#br0">0 56,'29'2,"-1"2,0 0,0 2,0 1,37 15,-30-10,0-1,59 9,79 10,-60-10,16-6,-55-7,14-1,89-6,-66-2,-98 1,-1 0,0-1,0-1,-1 0,15-5,-13 3,0 1,1 1,26-4,177 8,23-2,-122-16,-106 14,0 0,0 0,16-7,20-7,-30 12,-1-1,28-14,20-7,-28 17,1 2,0 1,48-3,-22 2,-37 4,45-2,-55 7,-13 0,0-1,0 1,0-1,0 0,0-1,0 1,0-1,0 1,0-1,0 0,0-1,0 1,0-1,3-1,1-5</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2:30.890"/>
    </inkml:context>
    <inkml:brush xml:id="br0">
      <inkml:brushProperty name="width" value="0.4" units="cm"/>
      <inkml:brushProperty name="height" value="0.8" units="cm"/>
      <inkml:brushProperty name="color" value="#00FDFF"/>
      <inkml:brushProperty name="tip" value="rectangle"/>
      <inkml:brushProperty name="rasterOp" value="maskPen"/>
      <inkml:brushProperty name="ignorePressure" value="1"/>
    </inkml:brush>
  </inkml:definitions>
  <inkml:trace contextRef="#ctx0" brushRef="#br0">0 18 0,'2504'-17'0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2:47.709"/>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76,'945'0,"-886"-3,1-3,85-20,11-1,-25 16,179 10,-142 3,-106-3,-30-1,0 2,0 1,1 1,-1 2,61 15,-76-14,0-2,1 0,-1-1,1 0,24-2,-21-1,0 2,0 1,27 5,-25-3,0-2,0 0,45-2,-31-1,-22 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2:50.320"/>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91,'446'22,"-323"-13,-1-5,154-14,-185 5,12 3,-43 1,69-8,-89 4,47 3,-57 2,0-1,0-1,44-10,-26 0,-3-1,2 2,0 2,0 2,58-1,49 0,-1-1,-130 11,0 0,1 2,-2 1,42 13,-21-5,-22-9,1 0,-1-2,1 0,36-3,-39 1,-3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2:52.855"/>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1 1 0,'2757'18'0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2:55.594"/>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19,'54'2,"69"13,7 0,74 4,148 4,-57-33,21 1,512 9,-810-1,0-2,0 1,-1-2,0 0,24-10,-23 8,-1 0,1 1,0 1,1 1,20-1,-21 4,-14 1,0 0,0-1,0 0,0 0,0 0,0-1,0 1,0-1,0 0,0 0,0 0,-1-1,7-3,-2-2</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5:31.92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1 287,'210'-10,"-52"-6,-56 4,65 10,-86 3,47 9,-14-9,-32 1,144-16,-197 11,38 0,17 0,-67 0,-1-2,1 0,-1 0,0-1,22-13,12-4,62-21,159-42,-215 73,-1 2,2 3,-1 2,1 2,65 5,-106 1,-1 1,0 1,0 1,0 0,0 0,-1 2,0 0,0 0,-1 1,0 1,13 11,-25-18,1 1,0 0,-1 0,1-1,-1 1,0 0,0 1,0-1,0 0,-1 0,1 0,-1 0,0 1,0-1,0 0,0 0,-1 0,0 4,0-2,1 0,0 0,0 0,0 0,1 0,-1 0,3 6,-1-7,0 0,0 0,1 0,0-1,-1 1,1-1,0 1,1-1,-1 0,8 4,43 25,-18-13,-36-18,1-1,-1 0,0 0,0 0,0 0,1 0,-1 0,0 0,0 0,0 1,1-1,-1 0,0 0,0 0,0 0,0 1,0-1,0 0,1 0,-1 0,0 1,0-1,0 0,0 0,0 0,0 1,0-1,0 0,0 0,0 1,0-1,0 0,0 0,0 0,0 1,0-1,0 0,0 0,0 0,0 1,-1-1,1 0,0 0,0 0,0 1,0-1,0 0,0 0,-1 0,1 0,0 0,0 1,0-1,-1 0,-19 8,-27 3,45-11,-103 18,2-1,-167 48,170-28,-50 15,129-46,-1-1,0-2,1 0,-2-1,-24-1,58-2,-1-1,1 0,-1-1,0 0,17-8,16-4,-10 9,1 1,0 1,1 2,63 5,-18-1,-28-1,54-2,-98-1,-2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5:35.61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 0,'2501'10'0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5:48.65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48 0,'4025'-48'0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5:54.309"/>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59,'197'-1,"205"3,-175 18,-210-18,0 0,22 8,-23-6,1 0,28 2,223-4,-137-4,-85 0,63-11,-65 6,72-1,-16 9,179-2,-138-13,-84 7,65-1,754 9,-854-3,-1 0,1-1,34-10,-35 7,0 1,0 2,0 0,23 0,73-3,-75 3,75 3,-67 10,-38-8,-1 1,1-1,20 1,213-4,-228-2,-11-2</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6:15.386"/>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9 0,'3732'0'0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7:43.092"/>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2 0,'7571'0'0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7:49.891"/>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4 0,'7230'0'0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7:56.40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5 0,'7328'0'0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8:06.404"/>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7,'96'-4,"-51"1,51 4,449 7,-328-10,-130 2,410 8,-378-5,99 9,213 14,-119-16,222-9,-272-2,-253 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8:09.729"/>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0,'52'3,"0"1,60 14,91 12,-92-15,1-4,124-4,486-7,-684-2,37-6,37-2,937 11,-1010 0,70 11,-83-7,-9-1,1-1,-1-1,19 0,62-2,-90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3:45.8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 0,'3269'0'0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3:57.85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0,'3293'0'0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4:05.26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0,'3277'0'0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4:11.3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 0,'3285'0'0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4:41.594"/>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4:51.311"/>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91,'555'0,"-544"0,0-2,0 1,12-4,-13 2,1 1,0 0,14 0,-15 2,0-1,0-1,0 0,15-5,-15 4,-1 0,1 1,0 0,0 1,10-1,-4 2,0-2,-1 0,22-6,28-3,-43 9,0 1,0 1,0 1,-1 1,1 1,0 1,24 7,-30-7,0-2,0 0,-1-1,1 0,0-1,0-1,19-4,63-20,-89 24,92-13,92 6,-79 17,80-1,-145-9,56 2,-104-1,0 0,0 0,0 0,-1 1,1-1,0 0,0 0,-1 0,1 1,0-1,-1 1,1-1,0 0,-1 1,1-1,-1 1,1-1,0 1,-1-1,1 1,-1 0,0-1,1 1,-1 0,1-1,-1 1,0 0,0 0,1-1,-1 1,0 0,0 1,-3 26,1-15,3-16</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4:56.32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0 108 0,'3674'-107'0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5:00.031"/>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0 101,'12'-5,"0"1,0 0,0 0,0 1,1 1,-1 0,1 0,23 2,7 2,55 11,7 1,27-9,0-5,225-31,-318 28,0 1,40 4,40-1,-16-24,-32 22,0 2,114 18,-98-8,92 0,-73-10,88-3,-172-1,0-1,-1-1,0 0,34-15,-29 10,0 2,37-8,-15 10,0 2,79 3,98 21,65 1,-244-24,84-15,-57 5,-18 6,82-2,-57 7,79 4,-90 6,-59-8</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5:04.301"/>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23 0,'3608'0'0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6:36.103"/>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1 17 0,'2658'0'0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6:43.069"/>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1 0,'615'0'0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6:50.066"/>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0 0,'3048'10'0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6:53.879"/>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18 0,'3431'0'0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6:57.367"/>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1 90,'307'10,"-133"-12,184 4,-332 0,0 2,-1 0,30 10,-31-7,1-1,-1-1,42 2,55-3,-35 0,141-12,33-24,-160 18,325-55,-355 56,0 4,136-1,-40 8,124 4,-155 6,106 4,-232-12</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6:58.994"/>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7:02.158"/>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1 60 0,'3273'-59'0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7:04.458"/>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0 0,'3264'0'0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7:07.934"/>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1 508 0,'1046'-507'0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7:11.887"/>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1 1 0,'459'20'0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47:14.104"/>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39 0,'439'-39'0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47:15.623"/>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1 1,'9'1,"0"0,0 1,1 0,-1 0,-1 1,1 0,0 1,13 7,-13-6,1 0,-1-1,1 0,0-1,0 0,13 2,-14-4</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3:13.865"/>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73,'715'0,"-684"-2,0-1,0-2,37-10,26-5,63 3,251 6,-325 11,-60 1,0 1,0 1,-1 1,34 10,87 37,-103-35,12 4,0 2,49 30,-95-49,1 0,-1 0,1-1,0 0,0 0,0 0,0-1,13 0,63-3,-34 0,-43 2,0 0,0 0,0 0,0 1,0 0,11 4,-16-5,-1 0,1 1,0-1,-1 0,1 1,0-1,-1 1,1-1,0 1,-1 0,1-1,-1 1,1-1,-1 1,1 0,-1 0,0-1,1 1,-1 0,0-1,0 1,1 1,-1 0,0 0,-1 0,1-1,0 1,-1 0,1 0,-1 0,0-1,1 1,-1-1,0 1,0 0,0-1,-2 3,-6 8,-1-1,-1 0,0 0,-1-1,1 0,-2-1,1 0,-1-1,-19 8,20-11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3:16.685"/>
    </inkml:context>
    <inkml:brush xml:id="br0">
      <inkml:brushProperty name="width" value="0.2" units="cm"/>
      <inkml:brushProperty name="height" value="0.4" units="cm"/>
      <inkml:brushProperty name="color" value="#00FDFF"/>
      <inkml:brushProperty name="tip" value="rectangle"/>
      <inkml:brushProperty name="rasterOp" value="maskPen"/>
      <inkml:brushProperty name="ignorePressure" value="1"/>
    </inkml:brush>
  </inkml:definitions>
  <inkml:trace contextRef="#ctx0" brushRef="#br0">0 92,'763'0,"-626"-9,-2-1,-99 8,1-1,61-15,-83 15,25-3,-1 2,76 2,-77 2,1 0,-1-3,48-8,-26 1,0 3,0 3,87 5,-61 0,-78-1,-1 1,1 0,0 0,0 1,0 0,-1 0,1 1,-1 0,0 0,0 1,0-1,0 2,6 4,11 6,-18-12,0 0,-1 0,0 1,0-1,0 2,0-1,4 5,-4-3,0 0,0-1,0 1,0-1,1-1,0 1,0-1,0 0,1 0,-1-1,1 0,8 3,-8-4</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3:21.704"/>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 0,'2086'54'0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6:53:24.91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0 0,'1632'18'0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6:55:57.118"/>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06:18.294"/>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 0,'3782'0'0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06:25.998"/>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30 0,'4212'0'0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06:30.71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9 0,'2856'0'0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06:33.911"/>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39 0,'2979'-39'0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06:36.858"/>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1 114,'8'6,"1"0,-1-1,1 0,0-1,1 0,-1-1,1 0,17 4,-10-3,37 9,1-2,0-3,63 2,170-10,-129-2,-9 3,162-3,-275-1,1-3,72-19,26-5,-94 22,41-13,25-5,402-44,-153 67,-191 5,-165-2,1 0,-1 0,1 0,-1 0,0 0,1 0,-1-1,1 1,-1-1,0 1,1-1,-1 1,0-1,3-1,0-2</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06:38.768"/>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1 129,'492'29,"-316"-15,269-10,-272-26,-47 4,111-16,-78 9,20-7,-51 8,-119 22,-1 0,1 0,14-8,-13 6</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06:41.47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41,'34'0,"0"2,1 1,-1 2,45 11,-36-4,1-2,0-2,1-2,58 0,-10-5,309-15,-236-2,91-11,-78 10,-54 8,-39 2,1 5,86 8,50 19,-157-21,69-5,-46 0,-41-1,59-11,-61 7,68-2,-72 10,-27-1,0 0,-1-1,1 0,0-1,24-6,-20-3,-10 2</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06:50.12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0,'25'2,"0"0,0 2,30 8,-31-6,0-1,0-1,35 1,-13-3,86 15,-86-9,85 3,100-10,204-3,-141-11,162-3,-356 16,167 22,-202-15,117-3,-11-1,139 1,-173-5,36-9,-144 12,-20-1,-1-1,1 1,-1-1,1-1,0 1,15-5,-18 2,-2-2</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06:58.32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3 0,'6704'0'0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07:02.831"/>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1 212,'405'33,"-72"-2,259-32,-212-5,-242 1,160-26,35 14,-80 9,287-68,-329 34,345-26,-434 58,65-1,479 21,-34 0,-592-10,1-2,0 3,-1 1,1 2,48 11,37 27,-86-27,1-1,69 12,107 8,-81-32,-77-3,-52 1</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07:05.38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89,'10'0,"0"1,0 1,0 0,0 0,11 5,-13-4,-1 0,1-1,0 0,0 0,0-1,0 0,0-1,1 0,11-1,115-15,242 0,-209 14,375-41,-177 9,31 30,-218 6,-104-3,-17-1,0 3,-1 2,90 17,-120-16,1 0,0-2,38-2,32 3,-3 6,183-5,-267-5,0-1,0-1,0 0,19-8,-24 8</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2:11.76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1 372,'23'2,"0"1,0 0,-1 2,38 13,-28-9,37 8,-6-11,0-2,72-5,-54 0,-41-2,-1-1,53-12,24-4,-50 9,0-3,-1-3,64-26,53-14,-143 47,0 2,71-6,146 1,251 3,-316 12,59 6,-59 0,991-2,-731-7,-292 7,-1 7,188 40,-320-48,35 7,1-2,88 1,1040-12,-894 23,10 0,321-23,-596-2,1-1,0-1,-1-2,0-1,44-18,10-1,424-110,-388 115,-77 16,0-3,74-23,73-29,-156 53,0 2,0 1,60 0,-6 5,85 3,-150 0,0 2,-1 1,0 0,-1 2,23 11,57 18,-17-7,-69-23,1 0,-1-2,2 1,-1-2,0 0,32 2,-34-5,0 0,-1 2,0 0,1 0,-1 2,-1 0,1 0,-1 1,1 1,-2 0,1 1,-1 0,0 1,-1 0,11 12,-20-19,-1-1,1 1,0 0,0-1,0 1,0-1,0 0,0 0,0 0,0 0,0 0,0 0,1 0,-1-1,0 1,3 0,5-3</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2:15.53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0 182,'345'-20,"-141"5,-157 12,439-39,-238 7,368-4,750 41,-1284 1,123 18,76 33,0-1,-201-41,126 0,-68-14,83 1,-174 3,-1 3,81 17,-76-10,0-2,1-3,0-2,1-2,-1-3,1-1,-1-3,55-12,-87 12,63-12,0 4,99-3,-90 15,340-11,15 5,-58 3,-306-5,0-4,87-24,-23 4,372-34,-396 61,1 5,152 20,-252-17,89 12,116-1,-197-12,-1 2,0 0,-1 2,1 2,56 21,-30-10,-21-9,1-1,0-2,71 4,116-10,-101-4,-48 5,86-4,-157 1,-1 1,0-1,1 0,-1 0,0 0,0 0,1-1,-1 1,0-1,0 0,-1 1,1-2,3-1,3-5</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0:44.83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5 0,'3688'0'0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0:51.624"/>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 0,'3017'0'0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01.60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29,'212'9,"22"-13,-59-1,459 5,-624-1,0 0,0 0,18-6,-18 4,0 1,0 0,0 1,11-1,576 3,-441-10,324 9,-469 0,0 2,0-1,17 5,-17-3,0 0,0-1,18 0,201-2,-222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06.84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41,'492'-9,"-399"8,133 4,-176 1,-1 1,75 19,-91-18,1-1,0-2,-1-1,1-2,55-6,-2-7,30-2,13 9,169-5,-46-10,-207 15,17 2,92 5,-54 1,300-2,-393 0,0 1,0 1,0 0,0 0,12 4,31 7,22-4,-26-3,0-2,76-3,-114-2,-1-1</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13.262"/>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75,'158'-12,"-43"1,84 4,257-21,-321 15,236 9,-331 8,73 16,-77-12,1-2,54 3,-58-8,514-2,-361-18,29 0,-100 18,223 3,-308 1,-1 1,50 15,-39-9,-27-7,4 1,-1 0,1 0,0-2,0 0,33-1,-50-2</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1:16.292"/>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0 281 0,'4820'-280'0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19.42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85,'28'1,"-1"2,33 7,0 0,619 61,-239-28,-363-35,318 39,-329-40,115-2,65-20,-96 4,30 7,60-6,494-97,-556 85,19-3,-118 10,1 3,105-1,55 5,-239 8,1-1,0 1,-1 0,1-1,0 1,-1-1,1 1,-1-1,1 0,-1 0,1 0,-1 0,0 0,1 0,-1 0,0 0,0 0,0-1,0 1,0 0,0-1,0 1,0-1,0-1,6-8,1 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21.47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82,'227'-6,"161"5,-324 6,135 7,94-21,151-27,-269 18,280 6,-355 12,-97 0,1 0,0-1,-1 1,1-1,-1 0,1 0,-1 0,0-1,6-2,1-2</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1:25.79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 0,'5426'37'0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28.82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0 207,'412'-19,"-3"0,90 36,-96 22,122-54,-303 1,188-27,-254 22,88-13,76-8,-55 22,-146-2,28-1,-51 16,174 14,-214-2,0 2,-1 2,-1 3,81 31,-99-32,1-3,1-1,49 6,33 7,-93-18,0 0,1-2,-1-2,33-2,5 0,-60 2</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31.06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21,'131'6,"178"32,-28-2,579-10,-230-52,-409 15,255 4,-114 4,-22-1,54-1,-1-29,-152 7,-139 19,156 6,-118 4,-86-2,-46 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33.41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1,'265'-1,"279"3,372-1,-143 5,-652 3,91 2,-101-11,-103 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0:44.83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5 0,'3688'0'0</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0:51.624"/>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 0,'3017'0'0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01.60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29,'212'9,"22"-13,-59-1,459 5,-624-1,0 0,0 0,18-6,-18 4,0 1,0 0,0 1,11-1,576 3,-441-10,324 9,-469 0,0 2,0-1,17 5,-17-3,0 0,0-1,18 0,201-2,-222 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06.84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41,'492'-9,"-399"8,133 4,-176 1,-1 1,75 19,-91-18,1-1,0-2,-1-1,1-2,55-6,-2-7,30-2,13 9,169-5,-46-10,-207 15,17 2,92 5,-54 1,300-2,-393 0,0 1,0 1,0 0,0 0,12 4,31 7,22-4,-26-3,0-2,76-3,-114-2,-1-1</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13.262"/>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75,'158'-12,"-43"1,84 4,257-21,-321 15,236 9,-331 8,73 16,-77-12,1-2,54 3,-58-8,514-2,-361-18,29 0,-100 18,223 3,-308 1,-1 1,50 15,-39-9,-27-7,4 1,-1 0,1 0,0-2,0 0,33-1,-50-2</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1:16.292"/>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0 281 0,'4820'-280'0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19.42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85,'28'1,"-1"2,33 7,0 0,619 61,-239-28,-363-35,318 39,-329-40,115-2,65-20,-96 4,30 7,60-6,494-97,-556 85,19-3,-118 10,1 3,105-1,55 5,-239 8,1-1,0 1,-1 0,1-1,0 1,-1-1,1 1,-1-1,1 0,-1 0,1 0,-1 0,0 0,1 0,-1 0,0 0,0 0,0-1,0 1,0 0,0-1,0 1,0-1,0-1,6-8,1 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21.47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82,'227'-6,"161"5,-324 6,135 7,94-21,151-27,-269 18,280 6,-355 12,-97 0,1 0,0-1,-1 1,1-1,-1 0,1 0,-1 0,0-1,6-2,1-2</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1:25.790"/>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 0,'5426'37'0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28.82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0 207,'412'-19,"-3"0,90 36,-96 22,122-54,-303 1,188-27,-254 22,88-13,76-8,-55 22,-146-2,28-1,-51 16,174 14,-214-2,0 2,-1 2,-1 3,81 31,-99-32,1-3,1-1,49 6,33 7,-93-18,0 0,1-2,-1-2,33-2,5 0,-60 2</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31.06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21,'131'6,"178"32,-28-2,579-10,-230-52,-409 15,255 4,-114 4,-22-1,54-1,-1-29,-152 7,-139 19,156 6,-118 4,-86-2,-46 0</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33.415"/>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1,'265'-1,"279"3,372-1,-143 5,-652 3,91 2,-101-11,-103 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2:11.76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1 372,'23'2,"0"1,0 0,-1 2,38 13,-28-9,37 8,-6-11,0-2,72-5,-54 0,-41-2,-1-1,53-12,24-4,-50 9,0-3,-1-3,64-26,53-14,-143 47,0 2,71-6,146 1,251 3,-316 12,59 6,-59 0,991-2,-731-7,-292 7,-1 7,188 40,-320-48,35 7,1-2,88 1,1040-12,-894 23,10 0,321-23,-596-2,1-1,0-1,-1-2,0-1,44-18,10-1,424-110,-388 115,-77 16,0-3,74-23,73-29,-156 53,0 2,0 1,60 0,-6 5,85 3,-150 0,0 2,-1 1,0 0,-1 2,23 11,57 18,-17-7,-69-23,1 0,-1-2,2 1,-1-2,0 0,32 2,-34-5,0 0,-1 2,0 0,1 0,-1 2,-1 0,1 0,-1 1,1 1,-2 0,1 1,-1 0,0 1,-1 0,11 12,-20-19,-1-1,1 1,0 0,0-1,0 1,0-1,0 0,0 0,0 0,0 0,0 0,0 0,1 0,-1-1,0 1,3 0,5-3</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2:15.53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0 182,'345'-20,"-141"5,-157 12,439-39,-238 7,368-4,750 41,-1284 1,123 18,76 33,0-1,-201-41,126 0,-68-14,83 1,-174 3,-1 3,81 17,-76-10,0-2,1-3,0-2,1-2,-1-3,1-1,-1-3,55-12,-87 12,63-12,0 4,99-3,-90 15,340-11,15 5,-58 3,-306-5,0-4,87-24,-23 4,372-34,-396 61,1 5,152 20,-252-17,89 12,116-1,-197-12,-1 2,0 0,-1 2,1 2,56 21,-30-10,-21-9,1-1,0-2,71 4,116-10,-101-4,-48 5,86-4,-157 1,-1 1,0-1,1 0,-1 0,0 0,0 0,1-1,-1 1,0-1,0 0,-1 1,1-2,3-1,3-5</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13.262"/>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75,'158'-12,"-43"1,84 4,257-21,-321 15,236 9,-331 8,73 16,-77-12,1-2,54 3,-58-8,514-2,-361-18,29 0,-100 18,223 3,-308 1,-1 1,50 15,-39-9,-27-7,4 1,-1 0,1 0,0-2,0 0,33-1,-50-2</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21:16.292"/>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0 281 0,'4820'-280'0</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19.423"/>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85,'28'1,"-1"2,33 7,0 0,619 61,-239-28,-363-35,318 39,-329-40,115-2,65-20,-96 4,30 7,60-6,494-97,-556 85,19-3,-118 10,1 3,105-1,55 5,-239 8,1-1,0 1,-1 0,1-1,0 1,-1-1,1 1,-1-1,1 0,-1 0,1 0,-1 0,0 0,1 0,-1 0,0 0,0 0,0-1,0 1,0 0,0-1,0 1,0-1,0-1,6-8,1 0</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21:21.47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1 82,'227'-6,"161"5,-324 6,135 7,94-21,151-27,-269 18,280 6,-355 12,-97 0,1 0,0-1,-1 1,1-1,-1 0,1 0,-1 0,0-1,6-2,1-2</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42:27.35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 0,'3016'0'0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42:50.273"/>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0 0,'2099'0'0</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43:06.531"/>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9 0,'3017'-8'0</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43:14.40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89,'51'1,"55"-2,1-11,58-5,-110 15,191-2,-190 8,0-2,0-2,0-3,89-17,32-11,-136 27,1 2,57 4,-19 0,261 11,-52-10,-154-5,-14 0,110 3,-30 1,-26-3,-164 2,-1 1,1 0,0 1,12 4,20 6,-31-15,-6 0</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43:17.20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6 0,'5935'0'0</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43:23.02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0,'6135'0'0</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7:43:27.43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0,'8347'0'0</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45:46.254"/>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2,'147'-1,"158"2,-287 1,-1 1,1 1,-1 0,0 1,0 1,-1 1,18 9,-15-7,1 0,0-2,0 0,33 6,155 9,-23-5,-1-3,115 4,-260-18,48-1,159 20,-153-9,0-4,118-7,-77-1,580 2,-542 15,-158-13,-2 2,-15 0,-23 2,-12-8,-1-3,1 0,-45-14,-22-3,-265-21,-59-11,385 48,1 2,-1 2,-49 5,-73-5,153 0,3-2</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45:48"/>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1,'131'6,"133"23,-131-12,387 13,839-31,-1305 3,1 2,-1 3,0 2,68 21,-96-25,-1-1,1-1,0-1,46-2,-31-1,-27 1</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45:49.656"/>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0,'211'8,"-25"0,355 17,-131 30,151 12,-403-54,172 6,-240-23,172-32,-149 18,-63 13,0 2,66 5,60-3,-174 0,1 1,-1-1,1 1,-1-1,1 0,-1 0,0 0,5-3,3-3</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45:51.899"/>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97,'45'0,"584"13,-176-15,-3-35,-50 29,-236 10,-59 0,111-4,-159-6,-34 4,41-1,-27 5,0-1,70-13,-51 6,-1 2,106 3,-129 3,-31 0,1 0,1 1,-1-1,1 0,-1-1,1 1,-1 0,0-1,1 1,-1-1,1 0,-1 0,0 0,1 0,2-2,2-4</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7:45:53.978"/>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0 269,'299'2,"316"-4,-441-6,98 0,-212 8,296-10,-300 6,-29 3,-1-1,0-2,0 0,49-16,-44 10,0 2,56-8,-56 11,0 0,-1-2,36-14,-38 10,21-10,1 3,87-21,-68 24,-45 8,0 2,0 0,0 2,30 0,-37 3,-8 1,0-1,0 0,1-1,-1 0,16-3,-14 0</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2:51.110"/>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19 0,'2552'0'0</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2:57.262"/>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74 0,'3105'-74'0</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09.047"/>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21 0,'2477'-21'0</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14.707"/>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22 0,'3061'-21'0</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18.976"/>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84 0,'1056'-84'0</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8:03:24.444"/>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1 1</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26.466"/>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11 0,'1107'-11'0</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29.518"/>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1 0,'1109'0'0</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39.496"/>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62 0,'3334'-62'0</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8:03:46.104"/>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46,'21'-2,"0"0,-1-1,38-11,10-2,-29 11,0 3,0 1,48 5,81 17,-16 0,-133-20,129 7,-139-8</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58.654"/>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0 0,'2509'21'0</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09.047"/>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21 0,'2477'-21'0</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14.707"/>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22 0,'3061'-21'0</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18.976"/>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84 0,'1056'-84'0</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8:03:24.444"/>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1 1</inkml:trace>
</inkml:ink>
</file>

<file path=ppt/ink/ink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26.466"/>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11 0,'1107'-11'0</inkml:trace>
</inkml:ink>
</file>

<file path=ppt/ink/ink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29.518"/>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1 0,'1109'0'0</inkml:trace>
</inkml:ink>
</file>

<file path=ppt/ink/ink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03:39.496"/>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62 0,'3334'-62'0</inkml:trace>
</inkml:ink>
</file>

<file path=ppt/ink/ink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8:03:46.104"/>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46,'21'-2,"0"0,-1-1,38-11,10-2,-29 11,0 3,0 1,48 5,81 17,-16 0,-133-20,129 7,-139-8</inkml:trace>
</inkml:ink>
</file>

<file path=ppt/ink/ink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58:01.608"/>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0 0,'4661'0'0</inkml:trace>
</inkml:ink>
</file>

<file path=ppt/ink/ink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8:58:11.919"/>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0 0,'5666'0'0</inkml:trace>
</inkml:ink>
</file>

<file path=ppt/ink/ink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8:58:14.137"/>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0 218,'1912'0,"-1784"6,232 42,-221-24,163 6,120-40,-113-2,255-21,12-1,-265 13,-13 0,70-9,-6-31,-303 53,0 3,88 3,1 0,-122 0,0-1,43-10,-60 10,0 1,0-1,0-1,0 1,0-2,-1 1,1-1,-1 0,0-1,10-10,-7 3</inkml:trace>
</inkml:ink>
</file>

<file path=ppt/ink/ink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8:58:16.793"/>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0 284,'129'0,"569"22,-626-15,498 31,843-40,-1251-4,174-31,-16-19,-32 5,-194 39,102-1,-126 12,316 7,-175 23,-125-15,136 6,658-22,-813 0,119-19,64-30,-196 39,119-34,-101 25,141-22,-108 31,327-19,-364 31,-49 0</inkml:trace>
</inkml:ink>
</file>

<file path=ppt/ink/ink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8:58:18.512"/>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44,'634'1,"696"-3,-856-20,-60 1,-351 23,0 3,108 21,-98-12,107 6,-67-10,-69-4,46 0,-72-7</inkml:trace>
</inkml:ink>
</file>

<file path=ppt/ink/ink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08:58:20.073"/>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0,'439'16,"-351"-7,-1 4,168 48,-156-33,0-4,183 18,202-17,297-23,-397-4,-382 2,33-3,-34 2,0 1,0 0,0-1,0 1,0-1,0 1,0-1,0 1,0-1,0 0,0 1,0-1,0 0,-1 0,1 0,0 0,-1 0,1 0,0 0,-1 0,1 0,-1 0,1 0,-1 0,0 0,1-2,-1-10</inkml:trace>
</inkml:ink>
</file>

<file path=ppt/ink/ink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09:03:56.108"/>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43 0,'4129'-42'0</inkml:trace>
</inkml:ink>
</file>

<file path=ppt/ink/ink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31:20.867"/>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42,'72'1,"78"11,-88-7,108-5,-70-2,10 4,115-4,20-30,-186 23,20-1,0 3,158 8,-226 1,0 0,0 0,13 5,-15-4,0-1,1 0,-1 0,1-1,11 1,58-1,53-3,-114-4,-14 3</inkml:trace>
</inkml:ink>
</file>

<file path=ppt/ink/ink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31:23.171"/>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49,'439'-14,"-211"10,5-1,-153-1,166-5,-245 11,1 0,-1 0,0 0,0 0,1 0,-1 0,0-1,0 1,0 0,0-1,0 1,1-1,-1 1,2-2,0-1</inkml:trace>
</inkml:ink>
</file>

<file path=ppt/ink/ink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31:26.695"/>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77,'818'0,"-713"-8,4-1,-60 7,50-8,48-2,160 4,-259 9,3 0,1-3,79-11,-60 0,-66 11</inkml:trace>
</inkml:ink>
</file>

<file path=ppt/ink/ink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31:33.323"/>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1 18,'10'0,"361"-7,-176 5,-106 3,44 8,115-1,97-16,-141-7,143 11,-185 6,591-2,-747 0</inkml:trace>
</inkml:ink>
</file>

<file path=ppt/ink/ink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1:31:36.830"/>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5 0,'3369'0'0</inkml:trace>
</inkml:ink>
</file>

<file path=ppt/ink/ink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1:31:42.314"/>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1 0,'3539'16'0</inkml:trace>
</inkml:ink>
</file>

<file path=ppt/ink/ink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38:01.516"/>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0,'0'0</inkml:trace>
</inkml:ink>
</file>

<file path=ppt/ink/ink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1:41:07.573"/>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1 3 0,'5340'0'0</inkml:trace>
</inkml:ink>
</file>

<file path=ppt/ink/ink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41:13.386"/>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0 125,'448'-13,"-32"-21,-276 17,-21 2,126 0,-72 17,291-3,-213-14,-128 4,-1 6,134 11,-60 26,-163-26,26 2,0-3,77-2,-110-4,1 2,-18 0,1 0,0-1,0-1,13-2,-18 2</inkml:trace>
</inkml:ink>
</file>

<file path=ppt/ink/ink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1:41:16.959"/>
    </inkml:context>
    <inkml:brush xml:id="br0">
      <inkml:brushProperty name="width" value="0.1" units="cm"/>
      <inkml:brushProperty name="height" value="0.2" units="cm"/>
      <inkml:brushProperty name="color" value="#00FDFF"/>
      <inkml:brushProperty name="tip" value="rectangle"/>
      <inkml:brushProperty name="rasterOp" value="maskPen"/>
      <inkml:brushProperty name="ignorePressure" value="1"/>
    </inkml:brush>
  </inkml:definitions>
  <inkml:trace contextRef="#ctx0" brushRef="#br0">0 81 0,'2778'-80'0</inkml:trace>
</inkml:ink>
</file>

<file path=ppt/ink/ink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41:25.968"/>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76,'91'0,"153"-19,-205 12,86-13,157-6,-244 24,-16 1,-1 1,1 0,25 4,-42-2,0-1,-1 1,0 0,1 0,-1 1,0-1,0 1,6 6,-7-7,0 1,0-1,0 0,0 1,1-1,-1-1,1 1,-1 0,1-1,0 0,-1 0,6 1,-3-2</inkml:trace>
</inkml:ink>
</file>

<file path=ppt/ink/ink1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1:41:28.641"/>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1 22 0,'2092'-22'0</inkml:trace>
</inkml:ink>
</file>

<file path=ppt/ink/ink1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41:30.924"/>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90,'8'-1,"0"0,0 0,0-1,8-3,19-3,18 2,106 2,55 18,35 1,273-9,-451-4,22 1,1-4,140-19,-74-15,38-7,-135 43,-53 0,1 0,-1-1,1-1,0 1,15-4,-21 2</inkml:trace>
</inkml:ink>
</file>

<file path=ppt/ink/ink1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1:41:35.138"/>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0 0,'1653'0'0</inkml:trace>
</inkml:ink>
</file>

<file path=ppt/ink/ink1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41:37.315"/>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0 175,'6'-4,"0"1,0-1,1 1,-1 0,1 0,0 1,-1 0,10-2,-2 0,20-5,1 2,0 2,54-3,110 9,-75 2,-76-6,-1-2,0-2,52-14,-3 0,275-35,-355 54,0 0,0 2,0-1,0 2,-1 0,1 1,0 1,29 8,-20-2,1 0,0-2,0-2,0 0,1-1,29-1,-50-3</inkml:trace>
</inkml:ink>
</file>

<file path=ppt/ink/ink1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41:39.325"/>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0 73,'168'-5,"174"-29,-228 21,1 5,167 8,115 2,-184-9,-212 7,1 0,-1 0,0 0,0 0,0 0,0 0,0-1,0 1,0 0,0-1,0 1,0-1,0 1,2-1,0-2</inkml:trace>
</inkml:ink>
</file>

<file path=ppt/ink/ink1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0T21:42:10.753"/>
    </inkml:context>
    <inkml:brush xml:id="br0">
      <inkml:brushProperty name="width" value="0.1" units="cm"/>
      <inkml:brushProperty name="height" value="0.2" units="cm"/>
      <inkml:brushProperty name="color" value="#FFFC00"/>
      <inkml:brushProperty name="tip" value="rectangle"/>
      <inkml:brushProperty name="rasterOp" value="maskPen"/>
      <inkml:brushProperty name="ignorePressure" value="1"/>
    </inkml:brush>
  </inkml:definitions>
  <inkml:trace contextRef="#ctx0" brushRef="#br0">357 170,'85'-14,"78"17,3 0,-77-11,111-25,1 0,-157 28,1 2,-1 3,67 6,-33 11,-62-12,1-1,0-1,0 0,0-1,29-1,631-11,-523 12,-83-3,0 3,95 16,-145-14,0 0,0-1,0-1,0-2,0 0,1-1,-1 0,21-6,41-13,50-12,159-17,-157 40,180 9,-296 3,-1 0,1 1,31 11,-22-6,-16-7,1-1,-1 0,1-1,-1 0,1-1,0 0,-1-1,0-1,18-5,22-3,73-7,-1 6,2 6,-1 5,150 18,-132 1,73 7,53-11,-141-10,60 5,-185-9,57 5,0 2,87 23,-133-28,-12-2,0 0,1 0,-1 0,0 0,0 0,1 1,-1-1,0 1,0 0,0-1,0 1,0 0,0 0,3 2,-6-2,1 0,-1 0,0 0,1 0,-1-1,0 1,0 0,1-1,-1 1,0 0,0-1,0 1,0-1,0 1,0-1,0 0,0 1,0-1,-2 0,-24 7,24-6,-76 13,-102 6,112-14,9-1,0-2,0-2,-87-12,66-4,-28-4,-361-5,355 27,-125 19,169-17,-120-4,82-3,-173 1,-295 2,218 29,329-27,-94 6,71-7,-92 17,-15 22,-19 4,143-38,-1-1,1-3,-40 0,-73-4,46 1,-181-21,-21-25,277 42,-59-7,-111-2,-130 20,295-5,0 1,0 2,0 1,1 2,0 1,-43 19,70-26,0 0,0 1,1-1,-1 1,0 0,-5 5,10-8,-1 1,1-1,-1 1,1-1,0 1,-1-1,1 1,-1 0,1-1,0 1,0-1,-1 1,1 0,0-1,0 1,0 0,0-1,0 1,0 0,0-1,0 1,0 0,0 0,1 0,0 0,-1 1,1-1,0 0,0 0,0 0,0 0,0 0,0 0,0 0,0 0,1-1,-1 1,0 0,3 0,8 4,0 0,0-1,1-1,-1 0,25 3,67-2,-100-4,256-14,-169 5,136 5,-48 8,179-21,-348 16,78-4,-1 3,92 11,-139-4,0 1,63 20,-103-26,0 0,1 0,-1 0,0 0,1 0,-1 0,1 0,-1 0,0 0,1 0,-1 0,0 0,1 0,-1 1,0-1,0 0,1 0,-1 0,0 1,1-1,-1 0,0 0,0 1,1-1,-1 0,0 1,0-1,0 0,0 0,1 1,-1-1,0 0,0 1,0-1,0 1,0-1,0 0,0 1,0-1,0 0,0 1,0-1,0 1,-16 10,-26 3,-296 46,211-42,-49 15,-155 17,261-46,-1-3,-103-13,-95-34,180 36,-145 1,194 9,4-1,-53 7,77-5,0 2,0-1,0 2,0 0,1 0,0 1,0 0,-14 9,24-14,-30 26,30-25,1-1,-1 1,1 0,-1-1,1 1,-1 0,1-1,-1 1,1 0,0 0,-1-1,1 1,0 0,0 0,0 0,0-1,0 1,-1 0,1 0,1 0,-1 0,0-1,0 1,0 0,0 0,0 0,1-1,-1 1,0 0,1 0,-1-1,1 1,-1 0,1-1,-1 1,1 0,-1-1,1 1,0-1,-1 1,1-1,0 1,-1-1,1 1,0-1,1 1,3 1,1 0,-1 0,1 0,-1-1,1 0,0 0,-1 0,12-1,50-4,-45 2,154-17,198-9,-53 54,0 0,-269-27,0 2,0 2,0 3,60 15,-70-9,-76-2,-1-6,-142 19,-182-2,280-25,-108-20,-3 0,69 13,-136-6,-63 25,453-1,-66-7,1-2,-1-3,0-4,87-21,-41-1,138-35,-185 53,126-10,-60 22,207 27,-277-20,529 38,-301-25,81-11,-106-5,-32-5,-58-1,-71 17,54-14,-315-18,14 2,-529 4,204 10,434 1,-154-8,187 9,1 0,-1 0,0 0,0 0,0 0,1 0,-1 0,0 0,0 0,0-1,1 1,-1 0,0-1,1 1,-1 0,0-1,1 1,-1-1,0 1,1-1,-1 1,1-1,-1 0,1 1,-1-1,1 0,-1 1,1-2,0 1,0 0,0-1,0 1,0 0,0 0,1-1,-1 1,0 0,1 0,-1 0,1-1,0 1,-1 0,1 0,1-1,3-5,0 1,1 1,0-1,10-7,12-4,0 1,2 2,-1 0,44-12,129-26,-47 25,287-13,161 38,-508 4,-58-2,-1 0,0 0,0 3,0 1,38 10,-71-14,0 1,-1 0,1 0,-1 0,1 0,-1 1,1-1,-1 1,0-1,0 1,0 0,0 0,3 3,-4-4,-1-1,0 0,0 1,0-1,0 0,1 1,-1-1,0 1,0-1,0 0,0 1,0-1,0 1,0-1,0 0,0 1,0-1,0 1,-1-1,1 0,0 1,0-1,0 0,0 1,0-1,-1 0,1 1,0-1,0 0,-1 1,0-1,0 2,-1-1,0-1,0 1,1 0,-1 0,0-1,0 1,0-1,0 1,0-1,-2 0,-83 5,-89-6,63-1,-392 24,403-10,2 4,-193 58,73 7,220-81,0 0,0 0,0 0,0 0,0 0,0 0,0 0,0 0,0 0,0 0,0 0,1 0,-1 0,0 0,0 0,0 0,0 0,0 0,0 0,0 0,0 0,0 0,0 0,0 0,0 0,0 0,0 0,0 0,0 0,1 0,-1 1,0-1,0 0,0 0,0 0,0 0,0 0,0 0,0 0,0 0,0 0,0 0,0 0,0 0,0 1,0-1,0 0,0 0,0 0,0 0,0 0,0 0,0 0,-1 0,16 2,18-2,450-23,-21 2,-228 4,280-15,-500 31,7 0,0 1,29 3,-46-3,0 1,1-1,-1 1,0 0,0 0,0 1,0-1,0 1,0 0,-1 0,1 0,-1 1,1-1,-1 1,0 0,0 0,0 0,4 4,-7-6,0-1,0 1,1-1,-1 0,0 1,0-1,0 1,1-1,-1 1,0-1,0 1,0-1,0 0,0 1,0-1,0 1,0-1,0 1,0-1,0 1,0-1,-1 1,1-1,0 1,0-1,0 0,-1 1,1-1,0 1,0-1,-1 0,0 1,-18 8,-28-3,43-6,-150 7,-186 18,261-15,1 3,-138 44,215-57,1 0,0 0,-1 0,1 0,0 0,-1 0,1 0,0 0,-1 0,1 0,-1 1,1-1,0 0,0 0,-1 0,1 0,0 1,-1-1,1 0,0 0,0 1,-1-1,1 0,0 1,0-1,0 0,-1 1,1-1,0 0,0 1,0-1,11 4,23-2,245-27,-120 7,-7 5,524-61,-592 58,-36 7,54-4,11 9,211 21,112 46,-173-22,-239-37,9 1,0-2,43 1,-99-5,-1-1,-43-9,-3-1,-276-5,-1 28,272-8,74-3,1 0,0 0,0 0,0 0,0 0,0 0,-1 0,1 0,0 0,0 0,0 0,0 0,-1 0,1 0,0 0,0 0,0 0,0 0,0 0,-1 0,1 0,0-1,0 1,0 0,0 0,0 0,0 0,-1 0,1 0,0 0,0 0,0-1,0 1,0 0,0 0,0 0,0 0,0 0,0-1,-1 1,1 0,0 0,0 0,0 0,0 0,0-1,0 1,0 0,8-7,14-6,36-10,1 3,88-19,127-9,-24 14,132-22,-361 48,-21 8,0 0,0-1,0 1,0 0,0-1,0 1,0 0,0-1,0 1,-1 0,1-1,0 1,0 0,0 0,0-1,-1 1,1 0,0 0,0-1,-1 1,1 0,0 0,0 0,-1 0,1-1,0 1,-1 0,1 0,0 0,-1 0,1 0,0 0,0 0,-1 0,-43-11,-9 6,-1 2,-97 8,-108 28,56-6,151-21,-236 20,200-22,-112-9,182 4,10 1,0-1,1 1,-1-1,-12-4,20 1,9-3,12-3,24-7,1 3,86-16,97 1,-205 26,216-17,183-25,-409 43,-10 2,1-1,-1 1,1-1,-1 0,0 0,0-1,1 1,-1-1,0 0,0 0,5-3,-9 4,0 1,0 0,0-1,0 1,0 0,0 0,0-1,-1 1,1 0,0-1,0 1,0 0,0 0,0-1,0 1,0 0,-1 0,1-1,0 1,0 0,0 0,-1 0,1-1,0 1,0 0,-1 0,1 0,0 0,0 0,-1-1,1 1,0 0,0 0,-1 0,1 0,0 0,-1 0,1 0,0 0,0 0,-1 0,1 0,-16-3,-64-3,-148 8,189-1,-432 42,2 28,56-7,337-54,0-3,0-4,-83-7,139-1,20 4,0 1,0 0,0-1,0 1,0 0,0-1,1 1,-1 0,0-1,0 1,0 0,1-1,-1 1,0 0,0 0,1-1,-1 1,0 0,1 0,-1 0,0-1,1 1,-1 0,0 0,1 0,-1 0,0 0,1 0,0 0,42-13,35 1,1 3,153 3,-149 6,88-2,548 6,-689-4,0 2,-1 1,1 2,-1 0,0 2,0 2,-1 0,40 20,-66-28,-1-1,1 1,-1 0,0 0,1 0,-1 0,0 0,0 0,1 0,-1 0,0 1,1 1,-2-2,0-1,0 0,0 1,0-1,1 0,-2 1,1-1,0 0,0 1,0-1,0 0,0 1,0-1,0 1,0-1,0 0,-1 0,1 1,0-1,0 0,0 1,-1-1,1 0,0 0,0 1,-1-1,1 0,0 0,-1 1,1-1,0 0,-1 0,1 0,-6 2,0 0,1 0,-1-1,0 0,-8 1,-214 17,-19 2,-605 104,828-122,-13 3,37-6,0 0,0 0,0 0,0 0,0 0,0 0,1 0,-1 0,0 0,0 0,0 0,0 0,0 0,0 1,0-1,0 0,0 0,0 0,0 0,0 0,0 0,0 0,0 0,0 0,0 0,0 0,0 0,0 0,0 0,0 1,0-1,0 0,25 0,156 0,576-29,-729 26,49-5,-69 8,0 0,-1 1,1-1,-1 1,1 1,-1 0,12 3,-19-5,1 0,-1 0,0 0,0 0,1 0,-1 0,0 0,0 0,1 0,-1 1,0-1,0 0,1 0,-1 0,0 0,0 0,1 0,-1 0,0 1,0-1,0 0,1 0,-1 0,0 1,0-1,0 0,0 0,1 0,-1 1,0-1,0 0,0 0,0 1,0-1,0 0,0 0,0 1,0-1,0 0,0 0,0 1,0-1,0 0,0 0,0 1,0-1,-14 5,-22-3,-327-32,97 4,-8-5,61 5,99 21,98 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D8D46A-B586-417D-BFBD-8C8FE0AAF762}" type="datetimeFigureOut">
              <a:rPr lang="en-US"/>
              <a:t>3/10/2026</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BA5BD7-F043-4D1B-AA17-CD412FC534DE}" type="slidenum">
              <a:rPr/>
              <a:t>‹#›</a:t>
            </a:fld>
            <a:endParaRPr/>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 name="diagonals"/>
          <p:cNvGrpSpPr/>
          <p:nvPr/>
        </p:nvGrpSpPr>
        <p:grpSpPr>
          <a:xfrm>
            <a:off x="7516443" y="4145281"/>
            <a:ext cx="4686117" cy="2731407"/>
            <a:chOff x="5638800" y="3108960"/>
            <a:chExt cx="3515503" cy="2048555"/>
          </a:xfrm>
        </p:grpSpPr>
        <p:cxnSp>
          <p:nvCxnSpPr>
            <p:cNvPr id="14" name="Straight Connector 13"/>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7" name="Straight Connector 16"/>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grpSp>
        <p:nvGrpSpPr>
          <p:cNvPr id="12" name="bottom lines"/>
          <p:cNvGrpSpPr/>
          <p:nvPr/>
        </p:nvGrpSpPr>
        <p:grpSpPr>
          <a:xfrm>
            <a:off x="-8916" y="6057149"/>
            <a:ext cx="5498726" cy="820207"/>
            <a:chOff x="-6689" y="4553748"/>
            <a:chExt cx="4125119" cy="615155"/>
          </a:xfrm>
        </p:grpSpPr>
        <p:sp>
          <p:nvSpPr>
            <p:cNvPr id="9" name="Freeform 8"/>
            <p:cNvSpPr/>
            <p:nvPr/>
          </p:nvSpPr>
          <p:spPr>
            <a:xfrm rot="16200000">
              <a:off x="1754302" y="2802395"/>
              <a:ext cx="612775" cy="411548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4115481 h 4115481"/>
                <a:gd name="connsiteX1" fmla="*/ 612775 w 612775"/>
                <a:gd name="connsiteY1" fmla="*/ 3180443 h 4115481"/>
                <a:gd name="connsiteX2" fmla="*/ 612775 w 612775"/>
                <a:gd name="connsiteY2" fmla="*/ 0 h 4115481"/>
              </a:gdLst>
              <a:ahLst/>
              <a:cxnLst>
                <a:cxn ang="0">
                  <a:pos x="connsiteX0" y="connsiteY0"/>
                </a:cxn>
                <a:cxn ang="0">
                  <a:pos x="connsiteX1" y="connsiteY1"/>
                </a:cxn>
                <a:cxn ang="0">
                  <a:pos x="connsiteX2" y="connsiteY2"/>
                </a:cxn>
              </a:cxnLst>
              <a:rect l="l" t="t" r="r" b="b"/>
              <a:pathLst>
                <a:path w="612775" h="4115481">
                  <a:moveTo>
                    <a:pt x="0" y="4115481"/>
                  </a:moveTo>
                  <a:lnTo>
                    <a:pt x="612775" y="3180443"/>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0" name="Freeform 9"/>
            <p:cNvSpPr/>
            <p:nvPr/>
          </p:nvSpPr>
          <p:spPr>
            <a:xfrm rot="16200000">
              <a:off x="1604659" y="3152814"/>
              <a:ext cx="410751" cy="3621427"/>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 name="connsiteX0" fmla="*/ 0 w 410751"/>
                <a:gd name="connsiteY0" fmla="*/ 3614170 h 3614170"/>
                <a:gd name="connsiteX1" fmla="*/ 410751 w 410751"/>
                <a:gd name="connsiteY1" fmla="*/ 2990994 h 3614170"/>
                <a:gd name="connsiteX2" fmla="*/ 405947 w 410751"/>
                <a:gd name="connsiteY2" fmla="*/ 0 h 3614170"/>
                <a:gd name="connsiteX0" fmla="*/ 0 w 410751"/>
                <a:gd name="connsiteY0" fmla="*/ 3621427 h 3621427"/>
                <a:gd name="connsiteX1" fmla="*/ 410751 w 410751"/>
                <a:gd name="connsiteY1" fmla="*/ 2998251 h 3621427"/>
                <a:gd name="connsiteX2" fmla="*/ 405947 w 410751"/>
                <a:gd name="connsiteY2" fmla="*/ 0 h 3621427"/>
              </a:gdLst>
              <a:ahLst/>
              <a:cxnLst>
                <a:cxn ang="0">
                  <a:pos x="connsiteX0" y="connsiteY0"/>
                </a:cxn>
                <a:cxn ang="0">
                  <a:pos x="connsiteX1" y="connsiteY1"/>
                </a:cxn>
                <a:cxn ang="0">
                  <a:pos x="connsiteX2" y="connsiteY2"/>
                </a:cxn>
              </a:cxnLst>
              <a:rect l="l" t="t" r="r" b="b"/>
              <a:pathLst>
                <a:path w="410751" h="3621427">
                  <a:moveTo>
                    <a:pt x="0" y="3621427"/>
                  </a:moveTo>
                  <a:lnTo>
                    <a:pt x="410751" y="2998251"/>
                  </a:lnTo>
                  <a:cubicBezTo>
                    <a:pt x="410359" y="2065358"/>
                    <a:pt x="406339" y="932893"/>
                    <a:pt x="405947" y="0"/>
                  </a:cubicBez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1" name="Freeform 10"/>
            <p:cNvSpPr/>
            <p:nvPr/>
          </p:nvSpPr>
          <p:spPr>
            <a:xfrm rot="16200000">
              <a:off x="1462308" y="3453376"/>
              <a:ext cx="241768" cy="31797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 name="connsiteX0" fmla="*/ 0 w 241768"/>
                <a:gd name="connsiteY0" fmla="*/ 3179761 h 3179761"/>
                <a:gd name="connsiteX1" fmla="*/ 238919 w 241768"/>
                <a:gd name="connsiteY1" fmla="*/ 2819370 h 3179761"/>
                <a:gd name="connsiteX2" fmla="*/ 241754 w 241768"/>
                <a:gd name="connsiteY2" fmla="*/ 0 h 3179761"/>
              </a:gdLst>
              <a:ahLst/>
              <a:cxnLst>
                <a:cxn ang="0">
                  <a:pos x="connsiteX0" y="connsiteY0"/>
                </a:cxn>
                <a:cxn ang="0">
                  <a:pos x="connsiteX1" y="connsiteY1"/>
                </a:cxn>
                <a:cxn ang="0">
                  <a:pos x="connsiteX2" y="connsiteY2"/>
                </a:cxn>
              </a:cxnLst>
              <a:rect l="l" t="t" r="r" b="b"/>
              <a:pathLst>
                <a:path w="241768" h="3179761">
                  <a:moveTo>
                    <a:pt x="0" y="3179761"/>
                  </a:moveTo>
                  <a:lnTo>
                    <a:pt x="238919" y="2819370"/>
                  </a:lnTo>
                  <a:cubicBezTo>
                    <a:pt x="238654" y="1947313"/>
                    <a:pt x="242019" y="872057"/>
                    <a:pt x="241754"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Title 1"/>
          <p:cNvSpPr>
            <a:spLocks noGrp="1"/>
          </p:cNvSpPr>
          <p:nvPr>
            <p:ph type="ctrTitle"/>
          </p:nvPr>
        </p:nvSpPr>
        <p:spPr>
          <a:xfrm>
            <a:off x="1625176" y="584200"/>
            <a:ext cx="8735325" cy="2000251"/>
          </a:xfrm>
        </p:spPr>
        <p:txBody>
          <a:bodyPr>
            <a:norm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625176" y="2616200"/>
            <a:ext cx="8735325" cy="1752600"/>
          </a:xfrm>
        </p:spPr>
        <p:txBody>
          <a:bodyPr>
            <a:normAutofit/>
          </a:bodyPr>
          <a:lstStyle>
            <a:lvl1pPr marL="0" indent="0" algn="l">
              <a:spcBef>
                <a:spcPts val="0"/>
              </a:spcBef>
              <a:buNone/>
              <a:defRPr sz="2800" cap="all" spc="200" baseline="0">
                <a:solidFill>
                  <a:schemeClr val="accent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22" name="Date Placeholder 21"/>
          <p:cNvSpPr>
            <a:spLocks noGrp="1"/>
          </p:cNvSpPr>
          <p:nvPr>
            <p:ph type="dt" sz="half" idx="10"/>
          </p:nvPr>
        </p:nvSpPr>
        <p:spPr/>
        <p:txBody>
          <a:bodyPr/>
          <a:lstStyle/>
          <a:p>
            <a:fld id="{F0DFD029-FB74-4578-B929-F66AA97659CA}" type="datetimeFigureOut">
              <a:rPr lang="en-US"/>
              <a:t>3/10/2026</a:t>
            </a:fld>
            <a:endParaRPr/>
          </a:p>
        </p:txBody>
      </p:sp>
      <p:sp>
        <p:nvSpPr>
          <p:cNvPr id="23" name="Footer Placeholder 22"/>
          <p:cNvSpPr>
            <a:spLocks noGrp="1"/>
          </p:cNvSpPr>
          <p:nvPr>
            <p:ph type="ftr" sz="quarter" idx="11"/>
          </p:nvPr>
        </p:nvSpPr>
        <p:spPr/>
        <p:txBody>
          <a:bodyPr/>
          <a:lstStyle/>
          <a:p>
            <a:endParaRPr/>
          </a:p>
        </p:txBody>
      </p:sp>
      <p:sp>
        <p:nvSpPr>
          <p:cNvPr id="24" name="Slide Number Placeholder 2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84748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3/10/2026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40676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1" name="diagonals"/>
          <p:cNvGrpSpPr/>
          <p:nvPr/>
        </p:nvGrpSpPr>
        <p:grpSpPr>
          <a:xfrm>
            <a:off x="7516443" y="4145281"/>
            <a:ext cx="4686117" cy="2731407"/>
            <a:chOff x="5638800" y="3108960"/>
            <a:chExt cx="3515503" cy="2048555"/>
          </a:xfrm>
        </p:grpSpPr>
        <p:cxnSp>
          <p:nvCxnSpPr>
            <p:cNvPr id="12" name="Straight Connector 11"/>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3" name="Straight Connector 12"/>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4" name="Straight Connector 13"/>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sp>
        <p:nvSpPr>
          <p:cNvPr id="2" name="Title 1"/>
          <p:cNvSpPr>
            <a:spLocks noGrp="1"/>
          </p:cNvSpPr>
          <p:nvPr>
            <p:ph type="title"/>
          </p:nvPr>
        </p:nvSpPr>
        <p:spPr>
          <a:xfrm>
            <a:off x="1625177" y="2209801"/>
            <a:ext cx="8938472" cy="2764335"/>
          </a:xfrm>
        </p:spPr>
        <p:txBody>
          <a:bodyPr anchor="b">
            <a:normAutofit/>
          </a:bodyPr>
          <a:lstStyle>
            <a:lvl1pPr algn="l">
              <a:defRPr sz="5400" b="0" cap="none" baseline="0"/>
            </a:lvl1pPr>
          </a:lstStyle>
          <a:p>
            <a:r>
              <a:rPr lang="en-US"/>
              <a:t>Click to edit Master title style</a:t>
            </a:r>
            <a:endParaRPr/>
          </a:p>
        </p:txBody>
      </p:sp>
      <p:sp>
        <p:nvSpPr>
          <p:cNvPr id="3" name="Text Placeholder 2"/>
          <p:cNvSpPr>
            <a:spLocks noGrp="1"/>
          </p:cNvSpPr>
          <p:nvPr>
            <p:ph type="body" idx="1"/>
          </p:nvPr>
        </p:nvSpPr>
        <p:spPr>
          <a:xfrm>
            <a:off x="1625176" y="4951266"/>
            <a:ext cx="7069519" cy="1220933"/>
          </a:xfrm>
        </p:spPr>
        <p:txBody>
          <a:bodyPr anchor="t">
            <a:normAutofit/>
          </a:bodyPr>
          <a:lstStyle>
            <a:lvl1pPr marL="0" indent="0">
              <a:spcBef>
                <a:spcPts val="0"/>
              </a:spcBef>
              <a:buNone/>
              <a:defRPr sz="2800" cap="all" spc="200" baseline="0">
                <a:solidFill>
                  <a:schemeClr val="accent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DFD029-FB74-4578-B929-F66AA97659CA}" type="datetimeFigureOut">
              <a:rPr lang="en-US"/>
              <a:t>3/10/2026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61633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18883"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00707"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3/10/2026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557647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8883"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218883"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96644"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500707"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baseline="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F0DFD029-FB74-4578-B929-F66AA97659CA}" type="datetimeFigureOut">
              <a:rPr lang="en-US"/>
              <a:t>3/10/2026</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38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F0DFD029-FB74-4578-B929-F66AA97659CA}" type="datetimeFigureOut">
              <a:rPr lang="en-US"/>
              <a:t>3/10/2026</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515229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FD029-FB74-4578-B929-F66AA97659CA}" type="datetimeFigureOut">
              <a:rPr lang="en-US"/>
              <a:t>3/10/2026</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217247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5484971" y="584200"/>
            <a:ext cx="6094413" cy="5588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3/10/2026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61813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5484971" y="584200"/>
            <a:ext cx="6094413" cy="5588000"/>
          </a:xfrm>
          <a:ln w="12700">
            <a:solidFill>
              <a:schemeClr val="bg1">
                <a:lumMod val="75000"/>
                <a:lumOff val="25000"/>
              </a:schemeClr>
            </a:solidFill>
            <a:miter lim="800000"/>
          </a:ln>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5" name="Date Placeholder 4"/>
          <p:cNvSpPr>
            <a:spLocks noGrp="1"/>
          </p:cNvSpPr>
          <p:nvPr>
            <p:ph type="dt" sz="half" idx="10"/>
          </p:nvPr>
        </p:nvSpPr>
        <p:spPr/>
        <p:txBody>
          <a:bodyPr/>
          <a:lstStyle/>
          <a:p>
            <a:fld id="{F0DFD029-FB74-4578-B929-F66AA97659CA}" type="datetimeFigureOut">
              <a:rPr lang="en-US"/>
              <a:t>3/10/2026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4223431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3/10/2026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996675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584200"/>
            <a:ext cx="2742486" cy="55880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8882" y="584200"/>
            <a:ext cx="7414869" cy="55880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3/10/2026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886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100000"/>
                <a:shade val="0"/>
                <a:satMod val="100000"/>
              </a:schemeClr>
            </a:gs>
            <a:gs pos="85000">
              <a:schemeClr val="bg2">
                <a:tint val="100000"/>
                <a:shade val="30000"/>
                <a:satMod val="100000"/>
              </a:schemeClr>
            </a:gs>
            <a:gs pos="100000">
              <a:schemeClr val="bg2">
                <a:shade val="60000"/>
                <a:satMod val="100000"/>
              </a:schemeClr>
            </a:gs>
          </a:gsLst>
          <a:lin ang="3600000" scaled="0"/>
          <a:tileRect/>
        </a:gradFill>
        <a:effectLst/>
      </p:bgPr>
    </p:bg>
    <p:spTree>
      <p:nvGrpSpPr>
        <p:cNvPr id="1" name=""/>
        <p:cNvGrpSpPr/>
        <p:nvPr/>
      </p:nvGrpSpPr>
      <p:grpSpPr>
        <a:xfrm>
          <a:off x="0" y="0"/>
          <a:ext cx="0" cy="0"/>
          <a:chOff x="0" y="0"/>
          <a:chExt cx="0" cy="0"/>
        </a:xfrm>
      </p:grpSpPr>
      <p:grpSp>
        <p:nvGrpSpPr>
          <p:cNvPr id="15" name="left lines"/>
          <p:cNvGrpSpPr/>
          <p:nvPr/>
        </p:nvGrpSpPr>
        <p:grpSpPr>
          <a:xfrm>
            <a:off x="-15870" y="-3174"/>
            <a:ext cx="819993" cy="5229225"/>
            <a:chOff x="-11906" y="-2381"/>
            <a:chExt cx="615155" cy="3921919"/>
          </a:xfrm>
        </p:grpSpPr>
        <p:sp>
          <p:nvSpPr>
            <p:cNvPr id="10" name="Freeform 9"/>
            <p:cNvSpPr/>
            <p:nvPr/>
          </p:nvSpPr>
          <p:spPr>
            <a:xfrm>
              <a:off x="-9526" y="0"/>
              <a:ext cx="612775" cy="3919538"/>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Lst>
              <a:ahLst/>
              <a:cxnLst>
                <a:cxn ang="0">
                  <a:pos x="connsiteX0" y="connsiteY0"/>
                </a:cxn>
                <a:cxn ang="0">
                  <a:pos x="connsiteX1" y="connsiteY1"/>
                </a:cxn>
                <a:cxn ang="0">
                  <a:pos x="connsiteX2" y="connsiteY2"/>
                </a:cxn>
              </a:cxnLst>
              <a:rect l="l" t="t" r="r" b="b"/>
              <a:pathLst>
                <a:path w="612775" h="3919538">
                  <a:moveTo>
                    <a:pt x="0" y="3919538"/>
                  </a:moveTo>
                  <a:lnTo>
                    <a:pt x="612775" y="2984500"/>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Freeform 10"/>
            <p:cNvSpPr/>
            <p:nvPr/>
          </p:nvSpPr>
          <p:spPr>
            <a:xfrm>
              <a:off x="-11906" y="0"/>
              <a:ext cx="410751" cy="3421856"/>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Lst>
              <a:ahLst/>
              <a:cxnLst>
                <a:cxn ang="0">
                  <a:pos x="connsiteX0" y="connsiteY0"/>
                </a:cxn>
                <a:cxn ang="0">
                  <a:pos x="connsiteX1" y="connsiteY1"/>
                </a:cxn>
                <a:cxn ang="0">
                  <a:pos x="connsiteX2" y="connsiteY2"/>
                </a:cxn>
              </a:cxnLst>
              <a:rect l="l" t="t" r="r" b="b"/>
              <a:pathLst>
                <a:path w="410751" h="3421856">
                  <a:moveTo>
                    <a:pt x="0" y="3421856"/>
                  </a:moveTo>
                  <a:lnTo>
                    <a:pt x="410751" y="2798680"/>
                  </a:lnTo>
                  <a:lnTo>
                    <a:pt x="409575" y="0"/>
                  </a:ln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Freeform 13"/>
            <p:cNvSpPr/>
            <p:nvPr/>
          </p:nvSpPr>
          <p:spPr>
            <a:xfrm>
              <a:off x="-7144" y="-2381"/>
              <a:ext cx="238919" cy="29765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Lst>
              <a:ahLst/>
              <a:cxnLst>
                <a:cxn ang="0">
                  <a:pos x="connsiteX0" y="connsiteY0"/>
                </a:cxn>
                <a:cxn ang="0">
                  <a:pos x="connsiteX1" y="connsiteY1"/>
                </a:cxn>
                <a:cxn ang="0">
                  <a:pos x="connsiteX2" y="connsiteY2"/>
                </a:cxn>
              </a:cxnLst>
              <a:rect l="l" t="t" r="r" b="b"/>
              <a:pathLst>
                <a:path w="238919" h="2976561">
                  <a:moveTo>
                    <a:pt x="0" y="2976561"/>
                  </a:moveTo>
                  <a:lnTo>
                    <a:pt x="238919" y="2616170"/>
                  </a:lnTo>
                  <a:cubicBezTo>
                    <a:pt x="238654" y="1744113"/>
                    <a:pt x="238390" y="872057"/>
                    <a:pt x="238125"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Placeholder 1"/>
          <p:cNvSpPr>
            <a:spLocks noGrp="1"/>
          </p:cNvSpPr>
          <p:nvPr>
            <p:ph type="title"/>
          </p:nvPr>
        </p:nvSpPr>
        <p:spPr>
          <a:xfrm>
            <a:off x="1218883" y="274637"/>
            <a:ext cx="10360501" cy="1223963"/>
          </a:xfrm>
          <a:prstGeom prst="rect">
            <a:avLst/>
          </a:prstGeom>
        </p:spPr>
        <p:txBody>
          <a:bodyPr vert="horz" lIns="121899" tIns="60949" rIns="121899" bIns="60949" rtlCol="0" anchor="b">
            <a:normAutofit/>
          </a:bodyPr>
          <a:lstStyle/>
          <a:p>
            <a:r>
              <a:rPr lang="en-US"/>
              <a:t>Click to edit Master title style</a:t>
            </a:r>
            <a:endParaRPr/>
          </a:p>
        </p:txBody>
      </p:sp>
      <p:sp>
        <p:nvSpPr>
          <p:cNvPr id="3" name="Text Placeholder 2"/>
          <p:cNvSpPr>
            <a:spLocks noGrp="1"/>
          </p:cNvSpPr>
          <p:nvPr>
            <p:ph type="body" idx="1"/>
          </p:nvPr>
        </p:nvSpPr>
        <p:spPr>
          <a:xfrm>
            <a:off x="1218883" y="1701797"/>
            <a:ext cx="10360501" cy="4462272"/>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18882" y="6356352"/>
            <a:ext cx="2234618" cy="365125"/>
          </a:xfrm>
          <a:prstGeom prst="rect">
            <a:avLst/>
          </a:prstGeom>
        </p:spPr>
        <p:txBody>
          <a:bodyPr vert="horz" lIns="121899" tIns="60949" rIns="121899" bIns="60949" rtlCol="0" anchor="ctr"/>
          <a:lstStyle>
            <a:lvl1pPr algn="l">
              <a:defRPr sz="1200">
                <a:solidFill>
                  <a:schemeClr val="tx1">
                    <a:tint val="75000"/>
                  </a:schemeClr>
                </a:solidFill>
              </a:defRPr>
            </a:lvl1pPr>
          </a:lstStyle>
          <a:p>
            <a:fld id="{F0DFD029-FB74-4578-B929-F66AA97659CA}" type="datetimeFigureOut">
              <a:rPr lang="en-US"/>
              <a:pPr/>
              <a:t>3/10/2026</a:t>
            </a:fld>
            <a:endParaRPr/>
          </a:p>
        </p:txBody>
      </p:sp>
      <p:sp>
        <p:nvSpPr>
          <p:cNvPr id="5" name="Footer Placeholder 4"/>
          <p:cNvSpPr>
            <a:spLocks noGrp="1"/>
          </p:cNvSpPr>
          <p:nvPr>
            <p:ph type="ftr" sz="quarter" idx="3"/>
          </p:nvPr>
        </p:nvSpPr>
        <p:spPr>
          <a:xfrm>
            <a:off x="3453501" y="6356352"/>
            <a:ext cx="5281824" cy="365125"/>
          </a:xfrm>
          <a:prstGeom prst="rect">
            <a:avLst/>
          </a:prstGeom>
        </p:spPr>
        <p:txBody>
          <a:bodyPr vert="horz" lIns="121899" tIns="60949" rIns="121899" bIns="60949" rtlCol="0" anchor="ctr"/>
          <a:lstStyle>
            <a:lvl1pPr algn="ctr">
              <a:defRPr sz="1200">
                <a:solidFill>
                  <a:schemeClr val="tx1">
                    <a:tint val="75000"/>
                  </a:schemeClr>
                </a:solidFill>
              </a:defRPr>
            </a:lvl1pPr>
          </a:lstStyle>
          <a:p>
            <a:endParaRPr/>
          </a:p>
        </p:txBody>
      </p:sp>
      <p:sp>
        <p:nvSpPr>
          <p:cNvPr id="6" name="Slide Number Placeholder 5"/>
          <p:cNvSpPr>
            <a:spLocks noGrp="1"/>
          </p:cNvSpPr>
          <p:nvPr>
            <p:ph type="sldNum" sz="quarter" idx="4"/>
          </p:nvPr>
        </p:nvSpPr>
        <p:spPr>
          <a:xfrm>
            <a:off x="10563649" y="6356352"/>
            <a:ext cx="1015735" cy="365125"/>
          </a:xfrm>
          <a:prstGeom prst="rect">
            <a:avLst/>
          </a:prstGeom>
        </p:spPr>
        <p:txBody>
          <a:bodyPr vert="horz" lIns="121899" tIns="60949" rIns="121899" bIns="60949" rtlCol="0" anchor="ctr"/>
          <a:lstStyle>
            <a:lvl1pPr algn="r">
              <a:defRPr sz="1200">
                <a:solidFill>
                  <a:schemeClr val="tx1">
                    <a:tint val="75000"/>
                  </a:schemeClr>
                </a:solidFill>
              </a:defRPr>
            </a:lvl1pPr>
          </a:lstStyle>
          <a:p>
            <a:fld id="{C014DD1E-5D91-48A3-AD6D-45FBA980D106}" type="slidenum">
              <a:rPr/>
              <a:pPr/>
              <a:t>‹#›</a:t>
            </a:fld>
            <a:endParaRPr/>
          </a:p>
        </p:txBody>
      </p:sp>
    </p:spTree>
    <p:extLst>
      <p:ext uri="{BB962C8B-B14F-4D97-AF65-F5344CB8AC3E}">
        <p14:creationId xmlns:p14="http://schemas.microsoft.com/office/powerpoint/2010/main" val="13952758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600"/>
        </a:spcBef>
        <a:buClr>
          <a:schemeClr val="accent1"/>
        </a:buClr>
        <a:buSzPct val="100000"/>
        <a:buFont typeface="Arial" pitchFamily="34" charset="0"/>
        <a:buChar char="•"/>
        <a:defRPr sz="2800" kern="1200">
          <a:solidFill>
            <a:schemeClr val="tx1"/>
          </a:solidFill>
          <a:latin typeface="+mn-lt"/>
          <a:ea typeface="+mn-ea"/>
          <a:cs typeface="+mn-cs"/>
        </a:defRPr>
      </a:lvl1pPr>
      <a:lvl2pPr marL="609493" indent="-231607" algn="l" defTabSz="1218987" rtl="0" eaLnBrk="1" latinLnBrk="0" hangingPunct="1">
        <a:lnSpc>
          <a:spcPct val="90000"/>
        </a:lnSpc>
        <a:spcBef>
          <a:spcPts val="800"/>
        </a:spcBef>
        <a:buClr>
          <a:schemeClr val="accent1"/>
        </a:buClr>
        <a:buSzPct val="80000"/>
        <a:buFont typeface="Arial" pitchFamily="34" charset="0"/>
        <a:buChar char="•"/>
        <a:defRPr sz="2400" kern="1200">
          <a:solidFill>
            <a:schemeClr val="tx1"/>
          </a:solidFill>
          <a:latin typeface="+mn-lt"/>
          <a:ea typeface="+mn-ea"/>
          <a:cs typeface="+mn-cs"/>
        </a:defRPr>
      </a:lvl2pPr>
      <a:lvl3pPr marL="91424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3pPr>
      <a:lvl4pPr marL="121898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4pPr>
      <a:lvl5pPr marL="1523733"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5pPr>
      <a:lvl6pPr marL="182848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6pPr>
      <a:lvl7pPr marL="213322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7pPr>
      <a:lvl8pPr marL="2437973"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8pPr>
      <a:lvl9pPr marL="2742720"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3" Type="http://schemas.openxmlformats.org/officeDocument/2006/relationships/image" Target="../media/image8.png"/><Relationship Id="rId18" Type="http://schemas.openxmlformats.org/officeDocument/2006/relationships/customXml" Target="../ink/ink9.xml"/><Relationship Id="rId26" Type="http://schemas.openxmlformats.org/officeDocument/2006/relationships/image" Target="../media/image14.png"/><Relationship Id="rId39" Type="http://schemas.openxmlformats.org/officeDocument/2006/relationships/customXml" Target="../ink/ink20.xml"/><Relationship Id="rId21" Type="http://schemas.openxmlformats.org/officeDocument/2006/relationships/customXml" Target="../ink/ink11.xml"/><Relationship Id="rId34" Type="http://schemas.openxmlformats.org/officeDocument/2006/relationships/image" Target="../media/image18.png"/><Relationship Id="rId42" Type="http://schemas.openxmlformats.org/officeDocument/2006/relationships/image" Target="../media/image22.png"/><Relationship Id="rId47" Type="http://schemas.openxmlformats.org/officeDocument/2006/relationships/customXml" Target="../ink/ink24.xml"/><Relationship Id="rId50" Type="http://schemas.openxmlformats.org/officeDocument/2006/relationships/image" Target="../media/image26.png"/><Relationship Id="rId7" Type="http://schemas.openxmlformats.org/officeDocument/2006/relationships/image" Target="../media/image5.png"/><Relationship Id="rId2" Type="http://schemas.openxmlformats.org/officeDocument/2006/relationships/customXml" Target="../ink/ink1.xml"/><Relationship Id="rId16" Type="http://schemas.openxmlformats.org/officeDocument/2006/relationships/customXml" Target="../ink/ink8.xml"/><Relationship Id="rId29" Type="http://schemas.openxmlformats.org/officeDocument/2006/relationships/customXml" Target="../ink/ink15.xml"/><Relationship Id="rId11" Type="http://schemas.openxmlformats.org/officeDocument/2006/relationships/image" Target="../media/image7.png"/><Relationship Id="rId24" Type="http://schemas.openxmlformats.org/officeDocument/2006/relationships/image" Target="../media/image13.png"/><Relationship Id="rId32" Type="http://schemas.openxmlformats.org/officeDocument/2006/relationships/image" Target="../media/image17.png"/><Relationship Id="rId37" Type="http://schemas.openxmlformats.org/officeDocument/2006/relationships/customXml" Target="../ink/ink19.xml"/><Relationship Id="rId40" Type="http://schemas.openxmlformats.org/officeDocument/2006/relationships/image" Target="../media/image21.png"/><Relationship Id="rId45" Type="http://schemas.openxmlformats.org/officeDocument/2006/relationships/customXml" Target="../ink/ink23.xml"/><Relationship Id="rId5" Type="http://schemas.openxmlformats.org/officeDocument/2006/relationships/image" Target="../media/image4.png"/><Relationship Id="rId15" Type="http://schemas.openxmlformats.org/officeDocument/2006/relationships/image" Target="../media/image9.png"/><Relationship Id="rId23" Type="http://schemas.openxmlformats.org/officeDocument/2006/relationships/customXml" Target="../ink/ink12.xml"/><Relationship Id="rId28" Type="http://schemas.openxmlformats.org/officeDocument/2006/relationships/image" Target="../media/image15.png"/><Relationship Id="rId36" Type="http://schemas.openxmlformats.org/officeDocument/2006/relationships/image" Target="../media/image19.png"/><Relationship Id="rId49" Type="http://schemas.openxmlformats.org/officeDocument/2006/relationships/customXml" Target="../ink/ink25.xml"/><Relationship Id="rId10" Type="http://schemas.openxmlformats.org/officeDocument/2006/relationships/customXml" Target="../ink/ink5.xml"/><Relationship Id="rId19" Type="http://schemas.openxmlformats.org/officeDocument/2006/relationships/image" Target="../media/image11.png"/><Relationship Id="rId31" Type="http://schemas.openxmlformats.org/officeDocument/2006/relationships/customXml" Target="../ink/ink16.xml"/><Relationship Id="rId44" Type="http://schemas.openxmlformats.org/officeDocument/2006/relationships/image" Target="../media/image23.png"/><Relationship Id="rId52" Type="http://schemas.openxmlformats.org/officeDocument/2006/relationships/image" Target="../media/image27.png"/><Relationship Id="rId4" Type="http://schemas.openxmlformats.org/officeDocument/2006/relationships/customXml" Target="../ink/ink2.xml"/><Relationship Id="rId9" Type="http://schemas.openxmlformats.org/officeDocument/2006/relationships/image" Target="../media/image6.png"/><Relationship Id="rId14" Type="http://schemas.openxmlformats.org/officeDocument/2006/relationships/customXml" Target="../ink/ink7.xml"/><Relationship Id="rId22" Type="http://schemas.openxmlformats.org/officeDocument/2006/relationships/image" Target="../media/image12.png"/><Relationship Id="rId27" Type="http://schemas.openxmlformats.org/officeDocument/2006/relationships/customXml" Target="../ink/ink14.xml"/><Relationship Id="rId30" Type="http://schemas.openxmlformats.org/officeDocument/2006/relationships/image" Target="../media/image16.png"/><Relationship Id="rId35" Type="http://schemas.openxmlformats.org/officeDocument/2006/relationships/customXml" Target="../ink/ink18.xml"/><Relationship Id="rId43" Type="http://schemas.openxmlformats.org/officeDocument/2006/relationships/customXml" Target="../ink/ink22.xml"/><Relationship Id="rId48" Type="http://schemas.openxmlformats.org/officeDocument/2006/relationships/image" Target="../media/image25.png"/><Relationship Id="rId8" Type="http://schemas.openxmlformats.org/officeDocument/2006/relationships/customXml" Target="../ink/ink4.xml"/><Relationship Id="rId51" Type="http://schemas.openxmlformats.org/officeDocument/2006/relationships/customXml" Target="../ink/ink26.xml"/><Relationship Id="rId3" Type="http://schemas.openxmlformats.org/officeDocument/2006/relationships/image" Target="../media/image3.png"/><Relationship Id="rId12" Type="http://schemas.openxmlformats.org/officeDocument/2006/relationships/customXml" Target="../ink/ink6.xml"/><Relationship Id="rId17" Type="http://schemas.openxmlformats.org/officeDocument/2006/relationships/image" Target="../media/image10.png"/><Relationship Id="rId25" Type="http://schemas.openxmlformats.org/officeDocument/2006/relationships/customXml" Target="../ink/ink13.xml"/><Relationship Id="rId33" Type="http://schemas.openxmlformats.org/officeDocument/2006/relationships/customXml" Target="../ink/ink17.xml"/><Relationship Id="rId38" Type="http://schemas.openxmlformats.org/officeDocument/2006/relationships/image" Target="../media/image20.png"/><Relationship Id="rId46" Type="http://schemas.openxmlformats.org/officeDocument/2006/relationships/image" Target="../media/image24.png"/><Relationship Id="rId20" Type="http://schemas.openxmlformats.org/officeDocument/2006/relationships/customXml" Target="../ink/ink10.xml"/><Relationship Id="rId41" Type="http://schemas.openxmlformats.org/officeDocument/2006/relationships/customXml" Target="../ink/ink21.xml"/><Relationship Id="rId1" Type="http://schemas.openxmlformats.org/officeDocument/2006/relationships/slideLayout" Target="../slideLayouts/slideLayout2.xml"/><Relationship Id="rId6" Type="http://schemas.openxmlformats.org/officeDocument/2006/relationships/customXml" Target="../ink/ink3.xml"/></Relationships>
</file>

<file path=ppt/slides/_rels/slide6.xml.rels><?xml version="1.0" encoding="UTF-8" standalone="yes"?>
<Relationships xmlns="http://schemas.openxmlformats.org/package/2006/relationships"><Relationship Id="rId8" Type="http://schemas.openxmlformats.org/officeDocument/2006/relationships/customXml" Target="../ink/ink28.xml"/><Relationship Id="rId13" Type="http://schemas.openxmlformats.org/officeDocument/2006/relationships/image" Target="../media/image35.png"/><Relationship Id="rId18" Type="http://schemas.openxmlformats.org/officeDocument/2006/relationships/customXml" Target="../ink/ink33.xml"/><Relationship Id="rId3" Type="http://schemas.openxmlformats.org/officeDocument/2006/relationships/image" Target="../media/image29.png"/><Relationship Id="rId21" Type="http://schemas.openxmlformats.org/officeDocument/2006/relationships/image" Target="../media/image39.png"/><Relationship Id="rId7" Type="http://schemas.openxmlformats.org/officeDocument/2006/relationships/image" Target="../media/image32.png"/><Relationship Id="rId12" Type="http://schemas.openxmlformats.org/officeDocument/2006/relationships/customXml" Target="../ink/ink30.xml"/><Relationship Id="rId17" Type="http://schemas.openxmlformats.org/officeDocument/2006/relationships/image" Target="../media/image37.png"/><Relationship Id="rId25" Type="http://schemas.openxmlformats.org/officeDocument/2006/relationships/image" Target="../media/image41.png"/><Relationship Id="rId2" Type="http://schemas.openxmlformats.org/officeDocument/2006/relationships/image" Target="../media/image28.png"/><Relationship Id="rId16" Type="http://schemas.openxmlformats.org/officeDocument/2006/relationships/customXml" Target="../ink/ink32.xml"/><Relationship Id="rId20" Type="http://schemas.openxmlformats.org/officeDocument/2006/relationships/customXml" Target="../ink/ink34.xml"/><Relationship Id="rId1" Type="http://schemas.openxmlformats.org/officeDocument/2006/relationships/slideLayout" Target="../slideLayouts/slideLayout2.xml"/><Relationship Id="rId6" Type="http://schemas.openxmlformats.org/officeDocument/2006/relationships/customXml" Target="../ink/ink27.xml"/><Relationship Id="rId11" Type="http://schemas.openxmlformats.org/officeDocument/2006/relationships/image" Target="../media/image34.png"/><Relationship Id="rId24" Type="http://schemas.openxmlformats.org/officeDocument/2006/relationships/customXml" Target="../ink/ink36.xml"/><Relationship Id="rId5" Type="http://schemas.openxmlformats.org/officeDocument/2006/relationships/image" Target="../media/image31.png"/><Relationship Id="rId15" Type="http://schemas.openxmlformats.org/officeDocument/2006/relationships/image" Target="../media/image36.png"/><Relationship Id="rId23" Type="http://schemas.openxmlformats.org/officeDocument/2006/relationships/image" Target="../media/image40.png"/><Relationship Id="rId10" Type="http://schemas.openxmlformats.org/officeDocument/2006/relationships/customXml" Target="../ink/ink29.xml"/><Relationship Id="rId19" Type="http://schemas.openxmlformats.org/officeDocument/2006/relationships/image" Target="../media/image38.png"/><Relationship Id="rId4" Type="http://schemas.openxmlformats.org/officeDocument/2006/relationships/image" Target="../media/image30.png"/><Relationship Id="rId9" Type="http://schemas.openxmlformats.org/officeDocument/2006/relationships/image" Target="../media/image33.png"/><Relationship Id="rId14" Type="http://schemas.openxmlformats.org/officeDocument/2006/relationships/customXml" Target="../ink/ink31.xml"/><Relationship Id="rId22" Type="http://schemas.openxmlformats.org/officeDocument/2006/relationships/customXml" Target="../ink/ink35.xml"/></Relationships>
</file>

<file path=ppt/slides/_rels/slide7.xml.rels><?xml version="1.0" encoding="UTF-8" standalone="yes"?>
<Relationships xmlns="http://schemas.openxmlformats.org/package/2006/relationships"><Relationship Id="rId13" Type="http://schemas.openxmlformats.org/officeDocument/2006/relationships/image" Target="../media/image9.png"/><Relationship Id="rId18" Type="http://schemas.openxmlformats.org/officeDocument/2006/relationships/customXml" Target="../ink/ink44.xml"/><Relationship Id="rId26" Type="http://schemas.openxmlformats.org/officeDocument/2006/relationships/customXml" Target="../ink/ink48.xml"/><Relationship Id="rId39" Type="http://schemas.openxmlformats.org/officeDocument/2006/relationships/image" Target="../media/image60.png"/><Relationship Id="rId21" Type="http://schemas.openxmlformats.org/officeDocument/2006/relationships/image" Target="../media/image51.png"/><Relationship Id="rId34" Type="http://schemas.openxmlformats.org/officeDocument/2006/relationships/customXml" Target="../ink/ink52.xml"/><Relationship Id="rId42" Type="http://schemas.openxmlformats.org/officeDocument/2006/relationships/customXml" Target="../ink/ink56.xml"/><Relationship Id="rId47" Type="http://schemas.openxmlformats.org/officeDocument/2006/relationships/image" Target="../media/image64.png"/><Relationship Id="rId50" Type="http://schemas.openxmlformats.org/officeDocument/2006/relationships/customXml" Target="../ink/ink60.xml"/><Relationship Id="rId7" Type="http://schemas.openxmlformats.org/officeDocument/2006/relationships/image" Target="../media/image45.png"/><Relationship Id="rId2" Type="http://schemas.openxmlformats.org/officeDocument/2006/relationships/image" Target="../media/image42.png"/><Relationship Id="rId16" Type="http://schemas.openxmlformats.org/officeDocument/2006/relationships/customXml" Target="../ink/ink43.xml"/><Relationship Id="rId29" Type="http://schemas.openxmlformats.org/officeDocument/2006/relationships/image" Target="../media/image55.png"/><Relationship Id="rId11" Type="http://schemas.openxmlformats.org/officeDocument/2006/relationships/image" Target="../media/image47.png"/><Relationship Id="rId24" Type="http://schemas.openxmlformats.org/officeDocument/2006/relationships/customXml" Target="../ink/ink47.xml"/><Relationship Id="rId32" Type="http://schemas.openxmlformats.org/officeDocument/2006/relationships/customXml" Target="../ink/ink51.xml"/><Relationship Id="rId37" Type="http://schemas.openxmlformats.org/officeDocument/2006/relationships/image" Target="../media/image59.png"/><Relationship Id="rId40" Type="http://schemas.openxmlformats.org/officeDocument/2006/relationships/customXml" Target="../ink/ink55.xml"/><Relationship Id="rId45" Type="http://schemas.openxmlformats.org/officeDocument/2006/relationships/image" Target="../media/image63.png"/><Relationship Id="rId53" Type="http://schemas.openxmlformats.org/officeDocument/2006/relationships/image" Target="../media/image67.png"/><Relationship Id="rId5" Type="http://schemas.openxmlformats.org/officeDocument/2006/relationships/image" Target="../media/image44.png"/><Relationship Id="rId10" Type="http://schemas.openxmlformats.org/officeDocument/2006/relationships/customXml" Target="../ink/ink40.xml"/><Relationship Id="rId19" Type="http://schemas.openxmlformats.org/officeDocument/2006/relationships/image" Target="../media/image50.png"/><Relationship Id="rId31" Type="http://schemas.openxmlformats.org/officeDocument/2006/relationships/image" Target="../media/image56.png"/><Relationship Id="rId44" Type="http://schemas.openxmlformats.org/officeDocument/2006/relationships/customXml" Target="../ink/ink57.xml"/><Relationship Id="rId52" Type="http://schemas.openxmlformats.org/officeDocument/2006/relationships/customXml" Target="../ink/ink61.xml"/><Relationship Id="rId4" Type="http://schemas.openxmlformats.org/officeDocument/2006/relationships/customXml" Target="../ink/ink37.xml"/><Relationship Id="rId9" Type="http://schemas.openxmlformats.org/officeDocument/2006/relationships/image" Target="../media/image46.png"/><Relationship Id="rId14" Type="http://schemas.openxmlformats.org/officeDocument/2006/relationships/customXml" Target="../ink/ink42.xml"/><Relationship Id="rId22" Type="http://schemas.openxmlformats.org/officeDocument/2006/relationships/customXml" Target="../ink/ink46.xml"/><Relationship Id="rId27" Type="http://schemas.openxmlformats.org/officeDocument/2006/relationships/image" Target="../media/image54.png"/><Relationship Id="rId30" Type="http://schemas.openxmlformats.org/officeDocument/2006/relationships/customXml" Target="../ink/ink50.xml"/><Relationship Id="rId35" Type="http://schemas.openxmlformats.org/officeDocument/2006/relationships/image" Target="../media/image58.png"/><Relationship Id="rId43" Type="http://schemas.openxmlformats.org/officeDocument/2006/relationships/image" Target="../media/image62.png"/><Relationship Id="rId48" Type="http://schemas.openxmlformats.org/officeDocument/2006/relationships/customXml" Target="../ink/ink59.xml"/><Relationship Id="rId8" Type="http://schemas.openxmlformats.org/officeDocument/2006/relationships/customXml" Target="../ink/ink39.xml"/><Relationship Id="rId51" Type="http://schemas.openxmlformats.org/officeDocument/2006/relationships/image" Target="../media/image66.png"/><Relationship Id="rId3" Type="http://schemas.openxmlformats.org/officeDocument/2006/relationships/image" Target="../media/image43.png"/><Relationship Id="rId12" Type="http://schemas.openxmlformats.org/officeDocument/2006/relationships/customXml" Target="../ink/ink41.xml"/><Relationship Id="rId17" Type="http://schemas.openxmlformats.org/officeDocument/2006/relationships/image" Target="../media/image49.png"/><Relationship Id="rId25" Type="http://schemas.openxmlformats.org/officeDocument/2006/relationships/image" Target="../media/image53.png"/><Relationship Id="rId33" Type="http://schemas.openxmlformats.org/officeDocument/2006/relationships/image" Target="../media/image57.png"/><Relationship Id="rId38" Type="http://schemas.openxmlformats.org/officeDocument/2006/relationships/customXml" Target="../ink/ink54.xml"/><Relationship Id="rId46" Type="http://schemas.openxmlformats.org/officeDocument/2006/relationships/customXml" Target="../ink/ink58.xml"/><Relationship Id="rId20" Type="http://schemas.openxmlformats.org/officeDocument/2006/relationships/customXml" Target="../ink/ink45.xml"/><Relationship Id="rId41" Type="http://schemas.openxmlformats.org/officeDocument/2006/relationships/image" Target="../media/image61.png"/><Relationship Id="rId1" Type="http://schemas.openxmlformats.org/officeDocument/2006/relationships/slideLayout" Target="../slideLayouts/slideLayout2.xml"/><Relationship Id="rId6" Type="http://schemas.openxmlformats.org/officeDocument/2006/relationships/customXml" Target="../ink/ink38.xml"/><Relationship Id="rId15" Type="http://schemas.openxmlformats.org/officeDocument/2006/relationships/image" Target="../media/image48.png"/><Relationship Id="rId23" Type="http://schemas.openxmlformats.org/officeDocument/2006/relationships/image" Target="../media/image52.png"/><Relationship Id="rId28" Type="http://schemas.openxmlformats.org/officeDocument/2006/relationships/customXml" Target="../ink/ink49.xml"/><Relationship Id="rId36" Type="http://schemas.openxmlformats.org/officeDocument/2006/relationships/customXml" Target="../ink/ink53.xml"/><Relationship Id="rId49" Type="http://schemas.openxmlformats.org/officeDocument/2006/relationships/image" Target="../media/image65.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ustomXml" Target="../ink/ink6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65.xml"/><Relationship Id="rId13" Type="http://schemas.openxmlformats.org/officeDocument/2006/relationships/image" Target="../media/image74.png"/><Relationship Id="rId18" Type="http://schemas.openxmlformats.org/officeDocument/2006/relationships/customXml" Target="../ink/ink70.xml"/><Relationship Id="rId3" Type="http://schemas.openxmlformats.org/officeDocument/2006/relationships/image" Target="../media/image69.png"/><Relationship Id="rId21" Type="http://schemas.openxmlformats.org/officeDocument/2006/relationships/image" Target="../media/image78.png"/><Relationship Id="rId7" Type="http://schemas.openxmlformats.org/officeDocument/2006/relationships/image" Target="../media/image71.png"/><Relationship Id="rId12" Type="http://schemas.openxmlformats.org/officeDocument/2006/relationships/customXml" Target="../ink/ink67.xml"/><Relationship Id="rId17" Type="http://schemas.openxmlformats.org/officeDocument/2006/relationships/image" Target="../media/image76.png"/><Relationship Id="rId25" Type="http://schemas.openxmlformats.org/officeDocument/2006/relationships/image" Target="../media/image80.png"/><Relationship Id="rId2" Type="http://schemas.openxmlformats.org/officeDocument/2006/relationships/image" Target="../media/image68.png"/><Relationship Id="rId16" Type="http://schemas.openxmlformats.org/officeDocument/2006/relationships/customXml" Target="../ink/ink69.xml"/><Relationship Id="rId20" Type="http://schemas.openxmlformats.org/officeDocument/2006/relationships/customXml" Target="../ink/ink71.xml"/><Relationship Id="rId1" Type="http://schemas.openxmlformats.org/officeDocument/2006/relationships/slideLayout" Target="../slideLayouts/slideLayout2.xml"/><Relationship Id="rId6" Type="http://schemas.openxmlformats.org/officeDocument/2006/relationships/customXml" Target="../ink/ink64.xml"/><Relationship Id="rId11" Type="http://schemas.openxmlformats.org/officeDocument/2006/relationships/image" Target="../media/image73.png"/><Relationship Id="rId24" Type="http://schemas.openxmlformats.org/officeDocument/2006/relationships/customXml" Target="../ink/ink73.xml"/><Relationship Id="rId5" Type="http://schemas.openxmlformats.org/officeDocument/2006/relationships/image" Target="../media/image70.png"/><Relationship Id="rId15" Type="http://schemas.openxmlformats.org/officeDocument/2006/relationships/image" Target="../media/image75.png"/><Relationship Id="rId23" Type="http://schemas.openxmlformats.org/officeDocument/2006/relationships/image" Target="../media/image79.png"/><Relationship Id="rId10" Type="http://schemas.openxmlformats.org/officeDocument/2006/relationships/customXml" Target="../ink/ink66.xml"/><Relationship Id="rId19" Type="http://schemas.openxmlformats.org/officeDocument/2006/relationships/image" Target="../media/image77.png"/><Relationship Id="rId4" Type="http://schemas.openxmlformats.org/officeDocument/2006/relationships/customXml" Target="../ink/ink63.xml"/><Relationship Id="rId9" Type="http://schemas.openxmlformats.org/officeDocument/2006/relationships/image" Target="../media/image72.png"/><Relationship Id="rId14" Type="http://schemas.openxmlformats.org/officeDocument/2006/relationships/customXml" Target="../ink/ink68.xml"/><Relationship Id="rId22" Type="http://schemas.openxmlformats.org/officeDocument/2006/relationships/customXml" Target="../ink/ink72.xml"/></Relationships>
</file>

<file path=ppt/slides/_rels/slide1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customXml" Target="../ink/ink74.xml"/><Relationship Id="rId1" Type="http://schemas.openxmlformats.org/officeDocument/2006/relationships/slideLayout" Target="../slideLayouts/slideLayout2.xml"/><Relationship Id="rId5" Type="http://schemas.openxmlformats.org/officeDocument/2006/relationships/image" Target="../media/image82.png"/><Relationship Id="rId4" Type="http://schemas.openxmlformats.org/officeDocument/2006/relationships/customXml" Target="../ink/ink75.xml"/></Relationships>
</file>

<file path=ppt/slides/_rels/slide11.xml.rels><?xml version="1.0" encoding="UTF-8" standalone="yes"?>
<Relationships xmlns="http://schemas.openxmlformats.org/package/2006/relationships"><Relationship Id="rId8" Type="http://schemas.openxmlformats.org/officeDocument/2006/relationships/customXml" Target="../ink/ink78.xml"/><Relationship Id="rId13" Type="http://schemas.openxmlformats.org/officeDocument/2006/relationships/image" Target="../media/image91.png"/><Relationship Id="rId18" Type="http://schemas.openxmlformats.org/officeDocument/2006/relationships/customXml" Target="../ink/ink83.xml"/><Relationship Id="rId26" Type="http://schemas.openxmlformats.org/officeDocument/2006/relationships/customXml" Target="../ink/ink87.xml"/><Relationship Id="rId3" Type="http://schemas.openxmlformats.org/officeDocument/2006/relationships/image" Target="../media/image84.png"/><Relationship Id="rId21" Type="http://schemas.openxmlformats.org/officeDocument/2006/relationships/image" Target="../media/image95.png"/><Relationship Id="rId7" Type="http://schemas.openxmlformats.org/officeDocument/2006/relationships/image" Target="../media/image88.png"/><Relationship Id="rId12" Type="http://schemas.openxmlformats.org/officeDocument/2006/relationships/customXml" Target="../ink/ink80.xml"/><Relationship Id="rId17" Type="http://schemas.openxmlformats.org/officeDocument/2006/relationships/image" Target="../media/image93.png"/><Relationship Id="rId25" Type="http://schemas.openxmlformats.org/officeDocument/2006/relationships/image" Target="../media/image97.png"/><Relationship Id="rId2" Type="http://schemas.openxmlformats.org/officeDocument/2006/relationships/image" Target="../media/image83.png"/><Relationship Id="rId16" Type="http://schemas.openxmlformats.org/officeDocument/2006/relationships/customXml" Target="../ink/ink82.xml"/><Relationship Id="rId20" Type="http://schemas.openxmlformats.org/officeDocument/2006/relationships/customXml" Target="../ink/ink84.xml"/><Relationship Id="rId1" Type="http://schemas.openxmlformats.org/officeDocument/2006/relationships/slideLayout" Target="../slideLayouts/slideLayout2.xml"/><Relationship Id="rId6" Type="http://schemas.openxmlformats.org/officeDocument/2006/relationships/customXml" Target="../ink/ink77.xml"/><Relationship Id="rId11" Type="http://schemas.openxmlformats.org/officeDocument/2006/relationships/image" Target="../media/image90.png"/><Relationship Id="rId24" Type="http://schemas.openxmlformats.org/officeDocument/2006/relationships/customXml" Target="../ink/ink86.xml"/><Relationship Id="rId5" Type="http://schemas.openxmlformats.org/officeDocument/2006/relationships/image" Target="../media/image87.png"/><Relationship Id="rId15" Type="http://schemas.openxmlformats.org/officeDocument/2006/relationships/image" Target="../media/image92.png"/><Relationship Id="rId23" Type="http://schemas.openxmlformats.org/officeDocument/2006/relationships/image" Target="../media/image96.png"/><Relationship Id="rId10" Type="http://schemas.openxmlformats.org/officeDocument/2006/relationships/customXml" Target="../ink/ink79.xml"/><Relationship Id="rId19" Type="http://schemas.openxmlformats.org/officeDocument/2006/relationships/image" Target="../media/image94.png"/><Relationship Id="rId4" Type="http://schemas.openxmlformats.org/officeDocument/2006/relationships/customXml" Target="../ink/ink76.xml"/><Relationship Id="rId9" Type="http://schemas.openxmlformats.org/officeDocument/2006/relationships/image" Target="../media/image89.png"/><Relationship Id="rId14" Type="http://schemas.openxmlformats.org/officeDocument/2006/relationships/customXml" Target="../ink/ink81.xml"/><Relationship Id="rId22" Type="http://schemas.openxmlformats.org/officeDocument/2006/relationships/customXml" Target="../ink/ink85.xml"/><Relationship Id="rId27" Type="http://schemas.openxmlformats.org/officeDocument/2006/relationships/image" Target="../media/image98.png"/></Relationships>
</file>

<file path=ppt/slides/_rels/slide12.xml.rels><?xml version="1.0" encoding="UTF-8" standalone="yes"?>
<Relationships xmlns="http://schemas.openxmlformats.org/package/2006/relationships"><Relationship Id="rId8" Type="http://schemas.openxmlformats.org/officeDocument/2006/relationships/customXml" Target="../ink/ink90.xml"/><Relationship Id="rId13" Type="http://schemas.openxmlformats.org/officeDocument/2006/relationships/image" Target="../media/image103.png"/><Relationship Id="rId18" Type="http://schemas.openxmlformats.org/officeDocument/2006/relationships/customXml" Target="../ink/ink95.xml"/><Relationship Id="rId26" Type="http://schemas.openxmlformats.org/officeDocument/2006/relationships/customXml" Target="../ink/ink99.xml"/><Relationship Id="rId3" Type="http://schemas.openxmlformats.org/officeDocument/2006/relationships/image" Target="../media/image86.png"/><Relationship Id="rId21" Type="http://schemas.openxmlformats.org/officeDocument/2006/relationships/image" Target="../media/image95.png"/><Relationship Id="rId7" Type="http://schemas.openxmlformats.org/officeDocument/2006/relationships/image" Target="../media/image88.png"/><Relationship Id="rId12" Type="http://schemas.openxmlformats.org/officeDocument/2006/relationships/customXml" Target="../ink/ink92.xml"/><Relationship Id="rId17" Type="http://schemas.openxmlformats.org/officeDocument/2006/relationships/image" Target="../media/image105.png"/><Relationship Id="rId25" Type="http://schemas.openxmlformats.org/officeDocument/2006/relationships/image" Target="../media/image108.png"/><Relationship Id="rId2" Type="http://schemas.openxmlformats.org/officeDocument/2006/relationships/image" Target="../media/image85.png"/><Relationship Id="rId16" Type="http://schemas.openxmlformats.org/officeDocument/2006/relationships/customXml" Target="../ink/ink94.xml"/><Relationship Id="rId20" Type="http://schemas.openxmlformats.org/officeDocument/2006/relationships/customXml" Target="../ink/ink96.xml"/><Relationship Id="rId1" Type="http://schemas.openxmlformats.org/officeDocument/2006/relationships/slideLayout" Target="../slideLayouts/slideLayout2.xml"/><Relationship Id="rId6" Type="http://schemas.openxmlformats.org/officeDocument/2006/relationships/customXml" Target="../ink/ink89.xml"/><Relationship Id="rId11" Type="http://schemas.openxmlformats.org/officeDocument/2006/relationships/image" Target="../media/image102.png"/><Relationship Id="rId24" Type="http://schemas.openxmlformats.org/officeDocument/2006/relationships/customXml" Target="../ink/ink98.xml"/><Relationship Id="rId5" Type="http://schemas.openxmlformats.org/officeDocument/2006/relationships/image" Target="../media/image87.png"/><Relationship Id="rId15" Type="http://schemas.openxmlformats.org/officeDocument/2006/relationships/image" Target="../media/image104.png"/><Relationship Id="rId23" Type="http://schemas.openxmlformats.org/officeDocument/2006/relationships/image" Target="../media/image107.png"/><Relationship Id="rId10" Type="http://schemas.openxmlformats.org/officeDocument/2006/relationships/customXml" Target="../ink/ink91.xml"/><Relationship Id="rId19" Type="http://schemas.openxmlformats.org/officeDocument/2006/relationships/image" Target="../media/image106.png"/><Relationship Id="rId4" Type="http://schemas.openxmlformats.org/officeDocument/2006/relationships/customXml" Target="../ink/ink88.xml"/><Relationship Id="rId9" Type="http://schemas.openxmlformats.org/officeDocument/2006/relationships/image" Target="../media/image101.png"/><Relationship Id="rId14" Type="http://schemas.openxmlformats.org/officeDocument/2006/relationships/customXml" Target="../ink/ink93.xml"/><Relationship Id="rId22" Type="http://schemas.openxmlformats.org/officeDocument/2006/relationships/customXml" Target="../ink/ink97.xml"/><Relationship Id="rId27" Type="http://schemas.openxmlformats.org/officeDocument/2006/relationships/image" Target="../media/image109.png"/></Relationships>
</file>

<file path=ppt/slides/_rels/slide1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customXml" Target="../ink/ink100.xml"/><Relationship Id="rId1" Type="http://schemas.openxmlformats.org/officeDocument/2006/relationships/slideLayout" Target="../slideLayouts/slideLayout2.xml"/><Relationship Id="rId5" Type="http://schemas.openxmlformats.org/officeDocument/2006/relationships/image" Target="../media/image111.png"/><Relationship Id="rId4" Type="http://schemas.openxmlformats.org/officeDocument/2006/relationships/customXml" Target="../ink/ink101.xml"/></Relationships>
</file>

<file path=ppt/slides/_rels/slide14.xml.rels><?xml version="1.0" encoding="UTF-8" standalone="yes"?>
<Relationships xmlns="http://schemas.openxmlformats.org/package/2006/relationships"><Relationship Id="rId13" Type="http://schemas.openxmlformats.org/officeDocument/2006/relationships/image" Target="../media/image114.png"/><Relationship Id="rId18" Type="http://schemas.openxmlformats.org/officeDocument/2006/relationships/customXml" Target="../ink/ink109.xml"/><Relationship Id="rId26" Type="http://schemas.openxmlformats.org/officeDocument/2006/relationships/customXml" Target="../ink/ink113.xml"/><Relationship Id="rId3" Type="http://schemas.openxmlformats.org/officeDocument/2006/relationships/image" Target="../media/image100.png"/><Relationship Id="rId21" Type="http://schemas.openxmlformats.org/officeDocument/2006/relationships/image" Target="../media/image118.png"/><Relationship Id="rId34" Type="http://schemas.openxmlformats.org/officeDocument/2006/relationships/customXml" Target="../ink/ink117.xml"/><Relationship Id="rId7" Type="http://schemas.openxmlformats.org/officeDocument/2006/relationships/image" Target="../media/image104.png"/><Relationship Id="rId12" Type="http://schemas.openxmlformats.org/officeDocument/2006/relationships/customXml" Target="../ink/ink106.xml"/><Relationship Id="rId17" Type="http://schemas.openxmlformats.org/officeDocument/2006/relationships/image" Target="../media/image116.png"/><Relationship Id="rId25" Type="http://schemas.openxmlformats.org/officeDocument/2006/relationships/image" Target="../media/image120.png"/><Relationship Id="rId33" Type="http://schemas.openxmlformats.org/officeDocument/2006/relationships/image" Target="../media/image124.png"/><Relationship Id="rId2" Type="http://schemas.openxmlformats.org/officeDocument/2006/relationships/image" Target="../media/image99.png"/><Relationship Id="rId16" Type="http://schemas.openxmlformats.org/officeDocument/2006/relationships/customXml" Target="../ink/ink108.xml"/><Relationship Id="rId20" Type="http://schemas.openxmlformats.org/officeDocument/2006/relationships/customXml" Target="../ink/ink110.xml"/><Relationship Id="rId29" Type="http://schemas.openxmlformats.org/officeDocument/2006/relationships/image" Target="../media/image122.png"/><Relationship Id="rId1" Type="http://schemas.openxmlformats.org/officeDocument/2006/relationships/slideLayout" Target="../slideLayouts/slideLayout2.xml"/><Relationship Id="rId6" Type="http://schemas.openxmlformats.org/officeDocument/2006/relationships/customXml" Target="../ink/ink103.xml"/><Relationship Id="rId11" Type="http://schemas.openxmlformats.org/officeDocument/2006/relationships/image" Target="../media/image106.png"/><Relationship Id="rId24" Type="http://schemas.openxmlformats.org/officeDocument/2006/relationships/customXml" Target="../ink/ink112.xml"/><Relationship Id="rId32" Type="http://schemas.openxmlformats.org/officeDocument/2006/relationships/customXml" Target="../ink/ink116.xml"/><Relationship Id="rId5" Type="http://schemas.openxmlformats.org/officeDocument/2006/relationships/image" Target="../media/image103.png"/><Relationship Id="rId15" Type="http://schemas.openxmlformats.org/officeDocument/2006/relationships/image" Target="../media/image115.png"/><Relationship Id="rId23" Type="http://schemas.openxmlformats.org/officeDocument/2006/relationships/image" Target="../media/image119.png"/><Relationship Id="rId28" Type="http://schemas.openxmlformats.org/officeDocument/2006/relationships/customXml" Target="../ink/ink114.xml"/><Relationship Id="rId10" Type="http://schemas.openxmlformats.org/officeDocument/2006/relationships/customXml" Target="../ink/ink105.xml"/><Relationship Id="rId19" Type="http://schemas.openxmlformats.org/officeDocument/2006/relationships/image" Target="../media/image117.png"/><Relationship Id="rId31" Type="http://schemas.openxmlformats.org/officeDocument/2006/relationships/image" Target="../media/image123.png"/><Relationship Id="rId4" Type="http://schemas.openxmlformats.org/officeDocument/2006/relationships/customXml" Target="../ink/ink102.xml"/><Relationship Id="rId9" Type="http://schemas.openxmlformats.org/officeDocument/2006/relationships/image" Target="../media/image105.png"/><Relationship Id="rId14" Type="http://schemas.openxmlformats.org/officeDocument/2006/relationships/customXml" Target="../ink/ink107.xml"/><Relationship Id="rId22" Type="http://schemas.openxmlformats.org/officeDocument/2006/relationships/customXml" Target="../ink/ink111.xml"/><Relationship Id="rId27" Type="http://schemas.openxmlformats.org/officeDocument/2006/relationships/image" Target="../media/image121.png"/><Relationship Id="rId30" Type="http://schemas.openxmlformats.org/officeDocument/2006/relationships/customXml" Target="../ink/ink115.xml"/><Relationship Id="rId35" Type="http://schemas.openxmlformats.org/officeDocument/2006/relationships/image" Target="../media/image125.png"/><Relationship Id="rId8" Type="http://schemas.openxmlformats.org/officeDocument/2006/relationships/customXml" Target="../ink/ink10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customXml" Target="../ink/ink119.xml"/><Relationship Id="rId13" Type="http://schemas.openxmlformats.org/officeDocument/2006/relationships/image" Target="../media/image133.png"/><Relationship Id="rId18" Type="http://schemas.openxmlformats.org/officeDocument/2006/relationships/customXml" Target="../ink/ink124.xml"/><Relationship Id="rId3" Type="http://schemas.openxmlformats.org/officeDocument/2006/relationships/image" Target="../media/image113.png"/><Relationship Id="rId21" Type="http://schemas.openxmlformats.org/officeDocument/2006/relationships/image" Target="../media/image137.png"/><Relationship Id="rId7" Type="http://schemas.openxmlformats.org/officeDocument/2006/relationships/image" Target="../media/image130.png"/><Relationship Id="rId12" Type="http://schemas.openxmlformats.org/officeDocument/2006/relationships/customXml" Target="../ink/ink121.xml"/><Relationship Id="rId17" Type="http://schemas.openxmlformats.org/officeDocument/2006/relationships/image" Target="../media/image135.png"/><Relationship Id="rId25" Type="http://schemas.openxmlformats.org/officeDocument/2006/relationships/image" Target="../media/image139.png"/><Relationship Id="rId2" Type="http://schemas.openxmlformats.org/officeDocument/2006/relationships/image" Target="../media/image112.png"/><Relationship Id="rId16" Type="http://schemas.openxmlformats.org/officeDocument/2006/relationships/customXml" Target="../ink/ink123.xml"/><Relationship Id="rId20" Type="http://schemas.openxmlformats.org/officeDocument/2006/relationships/customXml" Target="../ink/ink125.xml"/><Relationship Id="rId1" Type="http://schemas.openxmlformats.org/officeDocument/2006/relationships/slideLayout" Target="../slideLayouts/slideLayout2.xml"/><Relationship Id="rId6" Type="http://schemas.openxmlformats.org/officeDocument/2006/relationships/customXml" Target="../ink/ink118.xml"/><Relationship Id="rId11" Type="http://schemas.openxmlformats.org/officeDocument/2006/relationships/image" Target="../media/image132.png"/><Relationship Id="rId24" Type="http://schemas.openxmlformats.org/officeDocument/2006/relationships/customXml" Target="../ink/ink127.xml"/><Relationship Id="rId5" Type="http://schemas.openxmlformats.org/officeDocument/2006/relationships/image" Target="../media/image127.png"/><Relationship Id="rId15" Type="http://schemas.openxmlformats.org/officeDocument/2006/relationships/image" Target="../media/image134.png"/><Relationship Id="rId23" Type="http://schemas.openxmlformats.org/officeDocument/2006/relationships/image" Target="../media/image138.png"/><Relationship Id="rId10" Type="http://schemas.openxmlformats.org/officeDocument/2006/relationships/customXml" Target="../ink/ink120.xml"/><Relationship Id="rId19" Type="http://schemas.openxmlformats.org/officeDocument/2006/relationships/image" Target="../media/image136.png"/><Relationship Id="rId4" Type="http://schemas.openxmlformats.org/officeDocument/2006/relationships/image" Target="../media/image126.png"/><Relationship Id="rId9" Type="http://schemas.openxmlformats.org/officeDocument/2006/relationships/image" Target="../media/image131.png"/><Relationship Id="rId14" Type="http://schemas.openxmlformats.org/officeDocument/2006/relationships/customXml" Target="../ink/ink122.xml"/><Relationship Id="rId22" Type="http://schemas.openxmlformats.org/officeDocument/2006/relationships/customXml" Target="../ink/ink126.xml"/></Relationships>
</file>

<file path=ppt/slides/_rels/slide18.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2.xml"/><Relationship Id="rId5" Type="http://schemas.openxmlformats.org/officeDocument/2006/relationships/image" Target="../media/image142.png"/><Relationship Id="rId4" Type="http://schemas.openxmlformats.org/officeDocument/2006/relationships/customXml" Target="../ink/ink128.xml"/></Relationships>
</file>

<file path=ppt/slides/_rels/slide19.xml.rels><?xml version="1.0" encoding="UTF-8" standalone="yes"?>
<Relationships xmlns="http://schemas.openxmlformats.org/package/2006/relationships"><Relationship Id="rId8" Type="http://schemas.openxmlformats.org/officeDocument/2006/relationships/customXml" Target="../ink/ink130.xml"/><Relationship Id="rId13" Type="http://schemas.openxmlformats.org/officeDocument/2006/relationships/image" Target="../media/image135.png"/><Relationship Id="rId18" Type="http://schemas.openxmlformats.org/officeDocument/2006/relationships/customXml" Target="../ink/ink135.xml"/><Relationship Id="rId3" Type="http://schemas.openxmlformats.org/officeDocument/2006/relationships/image" Target="../media/image141.png"/><Relationship Id="rId21" Type="http://schemas.openxmlformats.org/officeDocument/2006/relationships/image" Target="../media/image149.png"/><Relationship Id="rId7" Type="http://schemas.openxmlformats.org/officeDocument/2006/relationships/image" Target="../media/image147.png"/><Relationship Id="rId12" Type="http://schemas.openxmlformats.org/officeDocument/2006/relationships/customXml" Target="../ink/ink132.xml"/><Relationship Id="rId17" Type="http://schemas.openxmlformats.org/officeDocument/2006/relationships/image" Target="../media/image137.png"/><Relationship Id="rId2" Type="http://schemas.openxmlformats.org/officeDocument/2006/relationships/image" Target="../media/image140.png"/><Relationship Id="rId16" Type="http://schemas.openxmlformats.org/officeDocument/2006/relationships/customXml" Target="../ink/ink134.xml"/><Relationship Id="rId20" Type="http://schemas.openxmlformats.org/officeDocument/2006/relationships/customXml" Target="../ink/ink136.xml"/><Relationship Id="rId1" Type="http://schemas.openxmlformats.org/officeDocument/2006/relationships/slideLayout" Target="../slideLayouts/slideLayout2.xml"/><Relationship Id="rId6" Type="http://schemas.openxmlformats.org/officeDocument/2006/relationships/customXml" Target="../ink/ink129.xml"/><Relationship Id="rId11" Type="http://schemas.openxmlformats.org/officeDocument/2006/relationships/image" Target="../media/image134.png"/><Relationship Id="rId5" Type="http://schemas.openxmlformats.org/officeDocument/2006/relationships/image" Target="../media/image144.png"/><Relationship Id="rId15" Type="http://schemas.openxmlformats.org/officeDocument/2006/relationships/image" Target="../media/image148.png"/><Relationship Id="rId10" Type="http://schemas.openxmlformats.org/officeDocument/2006/relationships/customXml" Target="../ink/ink131.xml"/><Relationship Id="rId19" Type="http://schemas.openxmlformats.org/officeDocument/2006/relationships/image" Target="../media/image138.png"/><Relationship Id="rId4" Type="http://schemas.openxmlformats.org/officeDocument/2006/relationships/image" Target="../media/image143.png"/><Relationship Id="rId9" Type="http://schemas.openxmlformats.org/officeDocument/2006/relationships/image" Target="../media/image133.png"/><Relationship Id="rId14" Type="http://schemas.openxmlformats.org/officeDocument/2006/relationships/customXml" Target="../ink/ink133.xml"/></Relationships>
</file>

<file path=ppt/slides/_rels/slide20.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customXml" Target="../ink/ink139.xml"/><Relationship Id="rId13" Type="http://schemas.openxmlformats.org/officeDocument/2006/relationships/image" Target="../media/image158.png"/><Relationship Id="rId3" Type="http://schemas.openxmlformats.org/officeDocument/2006/relationships/image" Target="../media/image152.png"/><Relationship Id="rId7" Type="http://schemas.openxmlformats.org/officeDocument/2006/relationships/image" Target="../media/image155.png"/><Relationship Id="rId12" Type="http://schemas.openxmlformats.org/officeDocument/2006/relationships/customXml" Target="../ink/ink141.xml"/><Relationship Id="rId2" Type="http://schemas.openxmlformats.org/officeDocument/2006/relationships/image" Target="../media/image150.png"/><Relationship Id="rId1" Type="http://schemas.openxmlformats.org/officeDocument/2006/relationships/slideLayout" Target="../slideLayouts/slideLayout2.xml"/><Relationship Id="rId6" Type="http://schemas.openxmlformats.org/officeDocument/2006/relationships/customXml" Target="../ink/ink138.xml"/><Relationship Id="rId11" Type="http://schemas.openxmlformats.org/officeDocument/2006/relationships/image" Target="../media/image157.png"/><Relationship Id="rId5" Type="http://schemas.openxmlformats.org/officeDocument/2006/relationships/image" Target="../media/image1540.png"/><Relationship Id="rId15" Type="http://schemas.openxmlformats.org/officeDocument/2006/relationships/image" Target="../media/image159.png"/><Relationship Id="rId10" Type="http://schemas.openxmlformats.org/officeDocument/2006/relationships/customXml" Target="../ink/ink140.xml"/><Relationship Id="rId4" Type="http://schemas.openxmlformats.org/officeDocument/2006/relationships/customXml" Target="../ink/ink137.xml"/><Relationship Id="rId9" Type="http://schemas.openxmlformats.org/officeDocument/2006/relationships/image" Target="../media/image156.png"/><Relationship Id="rId14" Type="http://schemas.openxmlformats.org/officeDocument/2006/relationships/customXml" Target="../ink/ink142.xml"/></Relationships>
</file>

<file path=ppt/slides/_rels/slide23.xml.rels><?xml version="1.0" encoding="UTF-8" standalone="yes"?>
<Relationships xmlns="http://schemas.openxmlformats.org/package/2006/relationships"><Relationship Id="rId18" Type="http://schemas.openxmlformats.org/officeDocument/2006/relationships/customXml" Target="../ink/ink145.xml"/><Relationship Id="rId26" Type="http://schemas.openxmlformats.org/officeDocument/2006/relationships/customXml" Target="../ink/ink149.xml"/><Relationship Id="rId3" Type="http://schemas.openxmlformats.org/officeDocument/2006/relationships/image" Target="../media/image153.png"/><Relationship Id="rId21" Type="http://schemas.openxmlformats.org/officeDocument/2006/relationships/image" Target="../media/image163.png"/><Relationship Id="rId17" Type="http://schemas.openxmlformats.org/officeDocument/2006/relationships/image" Target="../media/image161.png"/><Relationship Id="rId25" Type="http://schemas.openxmlformats.org/officeDocument/2006/relationships/image" Target="../media/image166.png"/><Relationship Id="rId2" Type="http://schemas.openxmlformats.org/officeDocument/2006/relationships/image" Target="../media/image150.png"/><Relationship Id="rId16" Type="http://schemas.openxmlformats.org/officeDocument/2006/relationships/customXml" Target="../ink/ink144.xml"/><Relationship Id="rId20" Type="http://schemas.openxmlformats.org/officeDocument/2006/relationships/customXml" Target="../ink/ink146.xml"/><Relationship Id="rId1" Type="http://schemas.openxmlformats.org/officeDocument/2006/relationships/slideLayout" Target="../slideLayouts/slideLayout2.xml"/><Relationship Id="rId24" Type="http://schemas.openxmlformats.org/officeDocument/2006/relationships/customXml" Target="../ink/ink148.xml"/><Relationship Id="rId15" Type="http://schemas.openxmlformats.org/officeDocument/2006/relationships/image" Target="../media/image164.png"/><Relationship Id="rId23" Type="http://schemas.openxmlformats.org/officeDocument/2006/relationships/image" Target="../media/image165.png"/><Relationship Id="rId19" Type="http://schemas.openxmlformats.org/officeDocument/2006/relationships/image" Target="../media/image162.png"/><Relationship Id="rId4" Type="http://schemas.openxmlformats.org/officeDocument/2006/relationships/customXml" Target="../ink/ink143.xml"/><Relationship Id="rId22" Type="http://schemas.openxmlformats.org/officeDocument/2006/relationships/customXml" Target="../ink/ink147.xml"/><Relationship Id="rId27" Type="http://schemas.openxmlformats.org/officeDocument/2006/relationships/image" Target="../media/image167.png"/></Relationships>
</file>

<file path=ppt/slides/_rels/slide24.xml.rels><?xml version="1.0" encoding="UTF-8" standalone="yes"?>
<Relationships xmlns="http://schemas.openxmlformats.org/package/2006/relationships"><Relationship Id="rId8" Type="http://schemas.openxmlformats.org/officeDocument/2006/relationships/customXml" Target="../ink/ink152.xml"/><Relationship Id="rId13" Type="http://schemas.openxmlformats.org/officeDocument/2006/relationships/image" Target="../media/image174.png"/><Relationship Id="rId18" Type="http://schemas.openxmlformats.org/officeDocument/2006/relationships/customXml" Target="../ink/ink157.xml"/><Relationship Id="rId3" Type="http://schemas.openxmlformats.org/officeDocument/2006/relationships/image" Target="../media/image160.png"/><Relationship Id="rId21" Type="http://schemas.openxmlformats.org/officeDocument/2006/relationships/image" Target="../media/image178.png"/><Relationship Id="rId7" Type="http://schemas.openxmlformats.org/officeDocument/2006/relationships/image" Target="../media/image171.png"/><Relationship Id="rId12" Type="http://schemas.openxmlformats.org/officeDocument/2006/relationships/customXml" Target="../ink/ink154.xml"/><Relationship Id="rId17" Type="http://schemas.openxmlformats.org/officeDocument/2006/relationships/image" Target="../media/image176.png"/><Relationship Id="rId25" Type="http://schemas.openxmlformats.org/officeDocument/2006/relationships/image" Target="../media/image180.png"/><Relationship Id="rId2" Type="http://schemas.openxmlformats.org/officeDocument/2006/relationships/image" Target="../media/image154.png"/><Relationship Id="rId16" Type="http://schemas.openxmlformats.org/officeDocument/2006/relationships/customXml" Target="../ink/ink156.xml"/><Relationship Id="rId20" Type="http://schemas.openxmlformats.org/officeDocument/2006/relationships/customXml" Target="../ink/ink158.xml"/><Relationship Id="rId1" Type="http://schemas.openxmlformats.org/officeDocument/2006/relationships/slideLayout" Target="../slideLayouts/slideLayout2.xml"/><Relationship Id="rId6" Type="http://schemas.openxmlformats.org/officeDocument/2006/relationships/customXml" Target="../ink/ink151.xml"/><Relationship Id="rId11" Type="http://schemas.openxmlformats.org/officeDocument/2006/relationships/image" Target="../media/image173.png"/><Relationship Id="rId24" Type="http://schemas.openxmlformats.org/officeDocument/2006/relationships/customXml" Target="../ink/ink160.xml"/><Relationship Id="rId5" Type="http://schemas.openxmlformats.org/officeDocument/2006/relationships/image" Target="../media/image170.png"/><Relationship Id="rId15" Type="http://schemas.openxmlformats.org/officeDocument/2006/relationships/image" Target="../media/image175.png"/><Relationship Id="rId23" Type="http://schemas.openxmlformats.org/officeDocument/2006/relationships/image" Target="../media/image179.png"/><Relationship Id="rId10" Type="http://schemas.openxmlformats.org/officeDocument/2006/relationships/customXml" Target="../ink/ink153.xml"/><Relationship Id="rId19" Type="http://schemas.openxmlformats.org/officeDocument/2006/relationships/image" Target="../media/image177.png"/><Relationship Id="rId4" Type="http://schemas.openxmlformats.org/officeDocument/2006/relationships/customXml" Target="../ink/ink150.xml"/><Relationship Id="rId9" Type="http://schemas.openxmlformats.org/officeDocument/2006/relationships/image" Target="../media/image172.png"/><Relationship Id="rId14" Type="http://schemas.openxmlformats.org/officeDocument/2006/relationships/customXml" Target="../ink/ink155.xml"/><Relationship Id="rId22" Type="http://schemas.openxmlformats.org/officeDocument/2006/relationships/customXml" Target="../ink/ink15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hyperlink" Target="https://owasp.org/www-project-top-ten/" TargetMode="External"/><Relationship Id="rId2" Type="http://schemas.openxmlformats.org/officeDocument/2006/relationships/hyperlink" Target="https://www.kali.org/tool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Analysing, Ethically Hacking and Securing an Enterprise Network</a:t>
            </a:r>
            <a:endParaRPr lang="en-US" dirty="0"/>
          </a:p>
        </p:txBody>
      </p:sp>
      <p:sp>
        <p:nvSpPr>
          <p:cNvPr id="5" name="Subtitle 4"/>
          <p:cNvSpPr>
            <a:spLocks noGrp="1"/>
          </p:cNvSpPr>
          <p:nvPr>
            <p:ph type="subTitle" idx="1"/>
          </p:nvPr>
        </p:nvSpPr>
        <p:spPr/>
        <p:txBody>
          <a:bodyPr/>
          <a:lstStyle/>
          <a:p>
            <a:pPr algn="ctr"/>
            <a:r>
              <a:rPr lang="en-US" dirty="0"/>
              <a:t>Presentation &amp; Demonstration</a:t>
            </a:r>
          </a:p>
          <a:p>
            <a:pPr algn="ctr"/>
            <a:r>
              <a:rPr lang="en-US" dirty="0"/>
              <a:t>By</a:t>
            </a:r>
          </a:p>
          <a:p>
            <a:pPr algn="ctr"/>
            <a:r>
              <a:rPr lang="en-US" dirty="0"/>
              <a:t>Hazrat Usman</a:t>
            </a:r>
          </a:p>
          <a:p>
            <a:pPr algn="ctr"/>
            <a:endParaRPr lang="en-US" dirty="0"/>
          </a:p>
        </p:txBody>
      </p:sp>
    </p:spTree>
    <p:extLst>
      <p:ext uri="{BB962C8B-B14F-4D97-AF65-F5344CB8AC3E}">
        <p14:creationId xmlns:p14="http://schemas.microsoft.com/office/powerpoint/2010/main" val="133229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Contents </a:t>
            </a:r>
          </a:p>
        </p:txBody>
      </p:sp>
      <p:sp>
        <p:nvSpPr>
          <p:cNvPr id="14" name="Content Placeholder 13"/>
          <p:cNvSpPr>
            <a:spLocks noGrp="1"/>
          </p:cNvSpPr>
          <p:nvPr>
            <p:ph idx="1"/>
          </p:nvPr>
        </p:nvSpPr>
        <p:spPr/>
        <p:txBody>
          <a:bodyPr>
            <a:normAutofit/>
          </a:bodyPr>
          <a:lstStyle/>
          <a:p>
            <a:r>
              <a:rPr lang="en-GB" sz="2400" dirty="0"/>
              <a:t>Network Topology &amp; Oracle VirtualBox Manager</a:t>
            </a:r>
          </a:p>
          <a:p>
            <a:r>
              <a:rPr lang="en-GB" sz="2400" dirty="0"/>
              <a:t>OS Setup and Connectivity</a:t>
            </a:r>
          </a:p>
          <a:p>
            <a:r>
              <a:rPr lang="en-GB" sz="2400" dirty="0"/>
              <a:t>Kali Linux Penetration Testing Environment</a:t>
            </a:r>
          </a:p>
          <a:p>
            <a:r>
              <a:rPr lang="en-GB" sz="2400" dirty="0"/>
              <a:t>Network Information Summary</a:t>
            </a:r>
          </a:p>
          <a:p>
            <a:r>
              <a:rPr lang="en-GB" sz="2400" dirty="0"/>
              <a:t>Identified Vulnerabilities</a:t>
            </a:r>
          </a:p>
          <a:p>
            <a:r>
              <a:rPr lang="en-GB" sz="2400" dirty="0"/>
              <a:t>Exploitation Highlight and Security Measures</a:t>
            </a:r>
          </a:p>
          <a:p>
            <a:r>
              <a:rPr lang="en-GB" sz="2400" dirty="0"/>
              <a:t>Overall Vulnerability Assessment Report</a:t>
            </a:r>
          </a:p>
          <a:p>
            <a:r>
              <a:rPr lang="en-GB" sz="2400" dirty="0"/>
              <a:t>Referencing</a:t>
            </a:r>
          </a:p>
          <a:p>
            <a:endParaRPr lang="en-GB" dirty="0"/>
          </a:p>
          <a:p>
            <a:endParaRPr lang="en-GB" b="1" dirty="0"/>
          </a:p>
          <a:p>
            <a:endParaRPr lang="en-GB" b="1" dirty="0"/>
          </a:p>
          <a:p>
            <a:pPr marL="0" indent="0">
              <a:buNone/>
            </a:pPr>
            <a:endParaRPr lang="en-US" dirty="0"/>
          </a:p>
        </p:txBody>
      </p:sp>
    </p:spTree>
    <p:extLst>
      <p:ext uri="{BB962C8B-B14F-4D97-AF65-F5344CB8AC3E}">
        <p14:creationId xmlns:p14="http://schemas.microsoft.com/office/powerpoint/2010/main" val="3529114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7AD3C-3187-A3B9-11F2-74F6271EFD37}"/>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7FC29097-0807-376B-E180-85855FA607D1}"/>
              </a:ext>
            </a:extLst>
          </p:cNvPr>
          <p:cNvSpPr>
            <a:spLocks noGrp="1"/>
          </p:cNvSpPr>
          <p:nvPr>
            <p:ph type="title"/>
          </p:nvPr>
        </p:nvSpPr>
        <p:spPr>
          <a:xfrm>
            <a:off x="1218883" y="274637"/>
            <a:ext cx="10360501" cy="1223963"/>
          </a:xfrm>
        </p:spPr>
        <p:txBody>
          <a:bodyPr anchor="b">
            <a:normAutofit/>
          </a:bodyPr>
          <a:lstStyle/>
          <a:p>
            <a:r>
              <a:rPr lang="en-US" dirty="0"/>
              <a:t>Network Topology &amp; Oracle VirtualBox Manager  </a:t>
            </a:r>
          </a:p>
        </p:txBody>
      </p:sp>
      <p:pic>
        <p:nvPicPr>
          <p:cNvPr id="3" name="Content Placeholder 2">
            <a:extLst>
              <a:ext uri="{FF2B5EF4-FFF2-40B4-BE49-F238E27FC236}">
                <a16:creationId xmlns:a16="http://schemas.microsoft.com/office/drawing/2014/main" id="{62FDD59D-3E4F-931A-8909-A19275FD883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p:blipFill>
        <p:spPr>
          <a:xfrm>
            <a:off x="978282" y="1628800"/>
            <a:ext cx="5116130" cy="4462272"/>
          </a:xfrm>
          <a:prstGeom prst="rect">
            <a:avLst/>
          </a:prstGeom>
          <a:noFill/>
          <a:effectLst>
            <a:outerShdw blurRad="50800" dist="50800" dir="5400000" algn="ctr" rotWithShape="0">
              <a:srgbClr val="000000"/>
            </a:outerShdw>
          </a:effectLst>
        </p:spPr>
      </p:pic>
      <p:pic>
        <p:nvPicPr>
          <p:cNvPr id="5" name="Picture 4">
            <a:extLst>
              <a:ext uri="{FF2B5EF4-FFF2-40B4-BE49-F238E27FC236}">
                <a16:creationId xmlns:a16="http://schemas.microsoft.com/office/drawing/2014/main" id="{D1B6B7A2-0183-C93E-24B4-06544061952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310436" y="1628801"/>
            <a:ext cx="5025008" cy="4462271"/>
          </a:xfrm>
          <a:prstGeom prst="rect">
            <a:avLst/>
          </a:prstGeom>
        </p:spPr>
      </p:pic>
    </p:spTree>
    <p:extLst>
      <p:ext uri="{BB962C8B-B14F-4D97-AF65-F5344CB8AC3E}">
        <p14:creationId xmlns:p14="http://schemas.microsoft.com/office/powerpoint/2010/main" val="1648643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D442D-AD96-B5F4-70BB-287A81708B8A}"/>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FC4DFC0-8F00-CC2A-674C-EFC67192024F}"/>
              </a:ext>
            </a:extLst>
          </p:cNvPr>
          <p:cNvSpPr>
            <a:spLocks noGrp="1"/>
          </p:cNvSpPr>
          <p:nvPr>
            <p:ph type="title"/>
          </p:nvPr>
        </p:nvSpPr>
        <p:spPr/>
        <p:txBody>
          <a:bodyPr>
            <a:normAutofit/>
          </a:bodyPr>
          <a:lstStyle/>
          <a:p>
            <a:r>
              <a:rPr lang="en-GB" dirty="0"/>
              <a:t>OS Setup and Connectivity</a:t>
            </a:r>
            <a:endParaRPr lang="en-US" dirty="0"/>
          </a:p>
        </p:txBody>
      </p:sp>
      <p:sp>
        <p:nvSpPr>
          <p:cNvPr id="14" name="Content Placeholder 13">
            <a:extLst>
              <a:ext uri="{FF2B5EF4-FFF2-40B4-BE49-F238E27FC236}">
                <a16:creationId xmlns:a16="http://schemas.microsoft.com/office/drawing/2014/main" id="{28BB8F87-BFB3-F906-DF67-9EFBFB6A40B6}"/>
              </a:ext>
            </a:extLst>
          </p:cNvPr>
          <p:cNvSpPr>
            <a:spLocks noGrp="1"/>
          </p:cNvSpPr>
          <p:nvPr>
            <p:ph idx="1"/>
          </p:nvPr>
        </p:nvSpPr>
        <p:spPr/>
        <p:txBody>
          <a:bodyPr/>
          <a:lstStyle/>
          <a:p>
            <a:r>
              <a:rPr lang="en-GB" b="1" dirty="0"/>
              <a:t>Objective</a:t>
            </a:r>
          </a:p>
          <a:p>
            <a:pPr marL="0" indent="0">
              <a:buNone/>
            </a:pPr>
            <a:r>
              <a:rPr lang="en-US" dirty="0"/>
              <a:t>The purpose of the above topology was to check that the SOAC Inc network was set up correctly and that the Swansea and London sites could communicate with each other through the site-to-site VPN before starting the security testing. </a:t>
            </a:r>
          </a:p>
        </p:txBody>
      </p:sp>
    </p:spTree>
    <p:extLst>
      <p:ext uri="{BB962C8B-B14F-4D97-AF65-F5344CB8AC3E}">
        <p14:creationId xmlns:p14="http://schemas.microsoft.com/office/powerpoint/2010/main" val="2946916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07341-184C-9507-7C7C-C3A20A6025B1}"/>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C490CF2F-9A75-6A03-CAFE-5DAE9B9970A9}"/>
              </a:ext>
            </a:extLst>
          </p:cNvPr>
          <p:cNvSpPr>
            <a:spLocks noGrp="1"/>
          </p:cNvSpPr>
          <p:nvPr>
            <p:ph type="title"/>
          </p:nvPr>
        </p:nvSpPr>
        <p:spPr/>
        <p:txBody>
          <a:bodyPr>
            <a:normAutofit/>
          </a:bodyPr>
          <a:lstStyle/>
          <a:p>
            <a:r>
              <a:rPr lang="en-GB" dirty="0"/>
              <a:t>OS Setup and Connectivity Result</a:t>
            </a:r>
            <a:endParaRPr lang="en-US" dirty="0"/>
          </a:p>
        </p:txBody>
      </p:sp>
      <p:graphicFrame>
        <p:nvGraphicFramePr>
          <p:cNvPr id="16" name="Content Placeholder 15">
            <a:extLst>
              <a:ext uri="{FF2B5EF4-FFF2-40B4-BE49-F238E27FC236}">
                <a16:creationId xmlns:a16="http://schemas.microsoft.com/office/drawing/2014/main" id="{C257068A-006A-A6D0-5E10-37A5817D3D39}"/>
              </a:ext>
            </a:extLst>
          </p:cNvPr>
          <p:cNvGraphicFramePr>
            <a:graphicFrameLocks noGrp="1"/>
          </p:cNvGraphicFramePr>
          <p:nvPr>
            <p:ph idx="1"/>
            <p:extLst>
              <p:ext uri="{D42A27DB-BD31-4B8C-83A1-F6EECF244321}">
                <p14:modId xmlns:p14="http://schemas.microsoft.com/office/powerpoint/2010/main" val="1080290470"/>
              </p:ext>
            </p:extLst>
          </p:nvPr>
        </p:nvGraphicFramePr>
        <p:xfrm>
          <a:off x="117748" y="1701800"/>
          <a:ext cx="11881320" cy="4535512"/>
        </p:xfrm>
        <a:graphic>
          <a:graphicData uri="http://schemas.openxmlformats.org/drawingml/2006/table">
            <a:tbl>
              <a:tblPr firstRow="1" bandRow="1">
                <a:tableStyleId>{5C22544A-7EE6-4342-B048-85BDC9FD1C3A}</a:tableStyleId>
              </a:tblPr>
              <a:tblGrid>
                <a:gridCol w="2970330">
                  <a:extLst>
                    <a:ext uri="{9D8B030D-6E8A-4147-A177-3AD203B41FA5}">
                      <a16:colId xmlns:a16="http://schemas.microsoft.com/office/drawing/2014/main" val="2392615277"/>
                    </a:ext>
                  </a:extLst>
                </a:gridCol>
                <a:gridCol w="2970330">
                  <a:extLst>
                    <a:ext uri="{9D8B030D-6E8A-4147-A177-3AD203B41FA5}">
                      <a16:colId xmlns:a16="http://schemas.microsoft.com/office/drawing/2014/main" val="4037520331"/>
                    </a:ext>
                  </a:extLst>
                </a:gridCol>
                <a:gridCol w="2970330">
                  <a:extLst>
                    <a:ext uri="{9D8B030D-6E8A-4147-A177-3AD203B41FA5}">
                      <a16:colId xmlns:a16="http://schemas.microsoft.com/office/drawing/2014/main" val="1279516239"/>
                    </a:ext>
                  </a:extLst>
                </a:gridCol>
                <a:gridCol w="2970330">
                  <a:extLst>
                    <a:ext uri="{9D8B030D-6E8A-4147-A177-3AD203B41FA5}">
                      <a16:colId xmlns:a16="http://schemas.microsoft.com/office/drawing/2014/main" val="2773163602"/>
                    </a:ext>
                  </a:extLst>
                </a:gridCol>
              </a:tblGrid>
              <a:tr h="985089">
                <a:tc>
                  <a:txBody>
                    <a:bodyPr/>
                    <a:lstStyle/>
                    <a:p>
                      <a:r>
                        <a:rPr lang="it-IT" sz="1400" b="1" dirty="0"/>
                        <a:t>L-CD</a:t>
                      </a:r>
                      <a:r>
                        <a:rPr lang="it-IT" sz="1400" dirty="0"/>
                        <a:t>  Debian Server (London site)</a:t>
                      </a:r>
                      <a:endParaRPr lang="en-GB" sz="1400" dirty="0"/>
                    </a:p>
                  </a:txBody>
                  <a:tcPr/>
                </a:tc>
                <a:tc>
                  <a:txBody>
                    <a:bodyPr/>
                    <a:lstStyle/>
                    <a:p>
                      <a:r>
                        <a:rPr lang="en-US" sz="1400" b="1"/>
                        <a:t>S-DC1</a:t>
                      </a:r>
                      <a:r>
                        <a:rPr lang="en-US" sz="1400"/>
                        <a:t> Windows Server 2022 Domain Controller (Swansea site)</a:t>
                      </a:r>
                      <a:endParaRPr lang="en-GB" sz="1400" dirty="0"/>
                    </a:p>
                  </a:txBody>
                  <a:tcPr/>
                </a:tc>
                <a:tc>
                  <a:txBody>
                    <a:bodyPr/>
                    <a:lstStyle/>
                    <a:p>
                      <a:r>
                        <a:rPr lang="en-GB" sz="1400"/>
                        <a:t>ClientS1 Domian Member</a:t>
                      </a:r>
                    </a:p>
                    <a:p>
                      <a:r>
                        <a:rPr lang="en-GB" sz="1400"/>
                        <a:t>(Swansea Site)</a:t>
                      </a:r>
                      <a:endParaRPr lang="en-GB" sz="1400" dirty="0"/>
                    </a:p>
                  </a:txBody>
                  <a:tcPr/>
                </a:tc>
                <a:tc>
                  <a:txBody>
                    <a:bodyPr/>
                    <a:lstStyle/>
                    <a:p>
                      <a:r>
                        <a:rPr lang="en-GB" sz="1400"/>
                        <a:t>ClientL1 Domain Member (Linux Debian All Packages – London Site)</a:t>
                      </a:r>
                      <a:endParaRPr lang="en-GB" sz="1400" dirty="0"/>
                    </a:p>
                  </a:txBody>
                  <a:tcPr/>
                </a:tc>
                <a:extLst>
                  <a:ext uri="{0D108BD9-81ED-4DB2-BD59-A6C34878D82A}">
                    <a16:rowId xmlns:a16="http://schemas.microsoft.com/office/drawing/2014/main" val="1259647988"/>
                  </a:ext>
                </a:extLst>
              </a:tr>
              <a:tr h="3550423">
                <a:tc>
                  <a:txBody>
                    <a:bodyPr/>
                    <a:lstStyle/>
                    <a:p>
                      <a:pPr algn="l"/>
                      <a:r>
                        <a:rPr lang="en-US" sz="1200" b="1" dirty="0"/>
                        <a:t>IP configuration verification using </a:t>
                      </a:r>
                      <a:r>
                        <a:rPr lang="en-US" sz="1200" b="1" kern="1200" dirty="0">
                          <a:solidFill>
                            <a:schemeClr val="dk1"/>
                          </a:solidFill>
                          <a:latin typeface="+mn-lt"/>
                          <a:ea typeface="+mn-ea"/>
                          <a:cs typeface="+mn-cs"/>
                        </a:rPr>
                        <a:t>ip address and for </a:t>
                      </a:r>
                      <a:r>
                        <a:rPr lang="en-US" sz="1200" b="1" dirty="0"/>
                        <a:t>Connectivity testing using </a:t>
                      </a:r>
                      <a:r>
                        <a:rPr lang="en-US" sz="1200" b="1" kern="1200" dirty="0">
                          <a:solidFill>
                            <a:schemeClr val="dk1"/>
                          </a:solidFill>
                          <a:latin typeface="+mn-lt"/>
                          <a:ea typeface="+mn-ea"/>
                          <a:cs typeface="+mn-cs"/>
                        </a:rPr>
                        <a:t>ping -c 4</a:t>
                      </a:r>
                      <a:r>
                        <a:rPr lang="en-US" sz="1200" b="1" dirty="0"/>
                        <a:t> to:</a:t>
                      </a:r>
                    </a:p>
                    <a:p>
                      <a:pPr algn="l"/>
                      <a:endParaRPr lang="en-US" sz="1200" b="1" dirty="0"/>
                    </a:p>
                    <a:p>
                      <a:pPr algn="l"/>
                      <a:endParaRPr lang="en-US" sz="1200" b="1" dirty="0"/>
                    </a:p>
                    <a:p>
                      <a:pPr marL="171450" indent="-171450">
                        <a:buFont typeface="Wingdings" panose="05000000000000000000" pitchFamily="2" charset="2"/>
                        <a:buChar char="q"/>
                      </a:pPr>
                      <a:r>
                        <a:rPr lang="en-US" sz="1200" b="1" kern="1200" dirty="0">
                          <a:solidFill>
                            <a:schemeClr val="dk1"/>
                          </a:solidFill>
                          <a:latin typeface="+mn-lt"/>
                          <a:ea typeface="+mn-ea"/>
                          <a:cs typeface="+mn-cs"/>
                        </a:rPr>
                        <a:t>ip address                              Successfully                    </a:t>
                      </a:r>
                    </a:p>
                    <a:p>
                      <a:pPr marL="171450" indent="-171450">
                        <a:buFont typeface="Wingdings" panose="05000000000000000000" pitchFamily="2" charset="2"/>
                        <a:buChar char="q"/>
                      </a:pPr>
                      <a:r>
                        <a:rPr lang="en-US" sz="1200" b="1" kern="1200" dirty="0">
                          <a:solidFill>
                            <a:schemeClr val="dk1"/>
                          </a:solidFill>
                          <a:latin typeface="+mn-lt"/>
                          <a:ea typeface="+mn-ea"/>
                          <a:cs typeface="+mn-cs"/>
                        </a:rPr>
                        <a:t>ping -c 4 192.168.1.10        Unsuccessfully</a:t>
                      </a:r>
                    </a:p>
                    <a:p>
                      <a:pPr marL="171450" indent="-171450">
                        <a:buFont typeface="Wingdings" panose="05000000000000000000" pitchFamily="2" charset="2"/>
                        <a:buChar char="q"/>
                      </a:pPr>
                      <a:r>
                        <a:rPr lang="en-US" sz="1200" b="1" kern="1200" dirty="0">
                          <a:solidFill>
                            <a:schemeClr val="dk1"/>
                          </a:solidFill>
                          <a:latin typeface="+mn-lt"/>
                          <a:ea typeface="+mn-ea"/>
                          <a:cs typeface="+mn-cs"/>
                        </a:rPr>
                        <a:t>ping -c 4 192.168.1.1           Successfully</a:t>
                      </a:r>
                    </a:p>
                    <a:p>
                      <a:pPr marL="171450" indent="-171450">
                        <a:buFont typeface="Wingdings" panose="05000000000000000000" pitchFamily="2" charset="2"/>
                        <a:buChar char="q"/>
                      </a:pPr>
                      <a:r>
                        <a:rPr lang="en-US" sz="1200" b="1" kern="1200" dirty="0">
                          <a:solidFill>
                            <a:schemeClr val="dk1"/>
                          </a:solidFill>
                          <a:latin typeface="+mn-lt"/>
                          <a:ea typeface="+mn-ea"/>
                          <a:cs typeface="+mn-cs"/>
                        </a:rPr>
                        <a:t>ping -c 4 192.168.2.10        Unsuccessfully</a:t>
                      </a:r>
                    </a:p>
                    <a:p>
                      <a:pPr marL="0" indent="0">
                        <a:buFont typeface="Wingdings" panose="05000000000000000000" pitchFamily="2" charset="2"/>
                        <a:buNone/>
                      </a:pPr>
                      <a:endParaRPr lang="en-US" sz="1200" b="1" dirty="0"/>
                    </a:p>
                    <a:p>
                      <a:endParaRPr lang="en-US" sz="1200" b="1" dirty="0"/>
                    </a:p>
                    <a:p>
                      <a:endParaRPr lang="en-GB" sz="1200" b="1" dirty="0"/>
                    </a:p>
                  </a:txBody>
                  <a:tcPr/>
                </a:tc>
                <a:tc>
                  <a:txBody>
                    <a:bodyPr/>
                    <a:lstStyle/>
                    <a:p>
                      <a:r>
                        <a:rPr lang="en-US" sz="1200" b="1" dirty="0"/>
                        <a:t>IP configuration verification using </a:t>
                      </a:r>
                      <a:r>
                        <a:rPr lang="en-US" sz="1200" b="1" kern="1200" dirty="0">
                          <a:solidFill>
                            <a:schemeClr val="dk1"/>
                          </a:solidFill>
                          <a:latin typeface="+mn-lt"/>
                          <a:ea typeface="+mn-ea"/>
                          <a:cs typeface="+mn-cs"/>
                        </a:rPr>
                        <a:t>ipconfig  and for C</a:t>
                      </a:r>
                      <a:r>
                        <a:rPr lang="en-US" sz="1200" b="1" dirty="0"/>
                        <a:t>onnectivity testing using </a:t>
                      </a:r>
                      <a:r>
                        <a:rPr lang="en-US" sz="1200" b="1" kern="1200" dirty="0">
                          <a:solidFill>
                            <a:schemeClr val="dk1"/>
                          </a:solidFill>
                          <a:latin typeface="+mn-lt"/>
                          <a:ea typeface="+mn-ea"/>
                          <a:cs typeface="+mn-cs"/>
                        </a:rPr>
                        <a:t>ping</a:t>
                      </a:r>
                      <a:r>
                        <a:rPr lang="en-US" sz="1200" b="1" dirty="0"/>
                        <a:t> to:</a:t>
                      </a:r>
                    </a:p>
                    <a:p>
                      <a:endParaRPr lang="en-US" sz="1200" b="1" dirty="0"/>
                    </a:p>
                    <a:p>
                      <a:endParaRPr lang="en-US" sz="1200" b="1" dirty="0"/>
                    </a:p>
                    <a:p>
                      <a:endParaRPr lang="en-US" sz="1200" b="1" dirty="0"/>
                    </a:p>
                    <a:p>
                      <a:pPr marL="171450" indent="-171450">
                        <a:buFont typeface="Wingdings" panose="05000000000000000000" pitchFamily="2" charset="2"/>
                        <a:buChar char="q"/>
                      </a:pPr>
                      <a:r>
                        <a:rPr lang="en-GB" sz="1200" b="1" kern="1200" dirty="0">
                          <a:solidFill>
                            <a:schemeClr val="dk1"/>
                          </a:solidFill>
                          <a:latin typeface="+mn-lt"/>
                          <a:ea typeface="+mn-ea"/>
                          <a:cs typeface="+mn-cs"/>
                        </a:rPr>
                        <a:t>ipconfig                                 </a:t>
                      </a:r>
                      <a:r>
                        <a:rPr lang="en-US" sz="1200" b="1" kern="1200" dirty="0">
                          <a:solidFill>
                            <a:schemeClr val="dk1"/>
                          </a:solidFill>
                          <a:latin typeface="+mn-lt"/>
                          <a:ea typeface="+mn-ea"/>
                          <a:cs typeface="+mn-cs"/>
                        </a:rPr>
                        <a:t>Successfully </a:t>
                      </a:r>
                      <a:endParaRPr lang="en-GB" sz="1200" b="1" kern="1200" dirty="0">
                        <a:solidFill>
                          <a:schemeClr val="dk1"/>
                        </a:solidFill>
                        <a:latin typeface="+mn-lt"/>
                        <a:ea typeface="+mn-ea"/>
                        <a:cs typeface="+mn-cs"/>
                      </a:endParaRP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b="1" kern="1200" dirty="0">
                          <a:solidFill>
                            <a:schemeClr val="dk1"/>
                          </a:solidFill>
                          <a:latin typeface="+mn-lt"/>
                          <a:ea typeface="+mn-ea"/>
                          <a:cs typeface="+mn-cs"/>
                        </a:rPr>
                        <a:t>ping 192.168.1.10               </a:t>
                      </a:r>
                      <a:r>
                        <a:rPr lang="en-US" sz="1200" b="1" kern="1200" dirty="0">
                          <a:solidFill>
                            <a:schemeClr val="dk1"/>
                          </a:solidFill>
                          <a:latin typeface="+mn-lt"/>
                          <a:ea typeface="+mn-ea"/>
                          <a:cs typeface="+mn-cs"/>
                        </a:rPr>
                        <a:t>Successfully </a:t>
                      </a:r>
                      <a:endParaRPr lang="en-GB" sz="1200" b="1" kern="1200" dirty="0">
                        <a:solidFill>
                          <a:schemeClr val="dk1"/>
                        </a:solidFill>
                        <a:latin typeface="+mn-lt"/>
                        <a:ea typeface="+mn-ea"/>
                        <a:cs typeface="+mn-cs"/>
                      </a:endParaRP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b="1" kern="1200" dirty="0">
                          <a:solidFill>
                            <a:schemeClr val="dk1"/>
                          </a:solidFill>
                          <a:latin typeface="+mn-lt"/>
                          <a:ea typeface="+mn-ea"/>
                          <a:cs typeface="+mn-cs"/>
                        </a:rPr>
                        <a:t>ping 192.168.2.1                 </a:t>
                      </a:r>
                      <a:r>
                        <a:rPr lang="en-US" sz="1200" b="1" kern="1200" dirty="0">
                          <a:solidFill>
                            <a:schemeClr val="dk1"/>
                          </a:solidFill>
                          <a:latin typeface="+mn-lt"/>
                          <a:ea typeface="+mn-ea"/>
                          <a:cs typeface="+mn-cs"/>
                        </a:rPr>
                        <a:t>Successfully </a:t>
                      </a:r>
                      <a:endParaRPr lang="en-GB" sz="1200" b="1" kern="1200" dirty="0">
                        <a:solidFill>
                          <a:schemeClr val="dk1"/>
                        </a:solidFill>
                        <a:latin typeface="+mn-lt"/>
                        <a:ea typeface="+mn-ea"/>
                        <a:cs typeface="+mn-cs"/>
                      </a:endParaRP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b="1" kern="1200" dirty="0">
                          <a:solidFill>
                            <a:schemeClr val="dk1"/>
                          </a:solidFill>
                          <a:latin typeface="+mn-lt"/>
                          <a:ea typeface="+mn-ea"/>
                          <a:cs typeface="+mn-cs"/>
                        </a:rPr>
                        <a:t>ping 192.168.2.10               </a:t>
                      </a:r>
                      <a:r>
                        <a:rPr lang="en-US" sz="1200" b="1" kern="1200" dirty="0">
                          <a:solidFill>
                            <a:schemeClr val="dk1"/>
                          </a:solidFill>
                          <a:latin typeface="+mn-lt"/>
                          <a:ea typeface="+mn-ea"/>
                          <a:cs typeface="+mn-cs"/>
                        </a:rPr>
                        <a:t>Unsuccessfully</a:t>
                      </a:r>
                    </a:p>
                    <a:p>
                      <a:pPr marL="171450" indent="-171450">
                        <a:buFont typeface="Wingdings" panose="05000000000000000000" pitchFamily="2" charset="2"/>
                        <a:buChar char="q"/>
                      </a:pPr>
                      <a:endParaRPr lang="en-GB" sz="1200" b="1" kern="1200" dirty="0">
                        <a:solidFill>
                          <a:schemeClr val="dk1"/>
                        </a:solidFill>
                        <a:latin typeface="+mn-lt"/>
                        <a:ea typeface="+mn-ea"/>
                        <a:cs typeface="+mn-cs"/>
                      </a:endParaRPr>
                    </a:p>
                    <a:p>
                      <a:pPr marL="0" marR="0" lvl="0" indent="0" algn="l" defTabSz="1218987"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b="1" dirty="0"/>
                    </a:p>
                    <a:p>
                      <a:pPr marL="171450" indent="-171450">
                        <a:buFont typeface="Wingdings" panose="05000000000000000000" pitchFamily="2" charset="2"/>
                        <a:buChar char="q"/>
                      </a:pPr>
                      <a:endParaRPr lang="en-GB" sz="1200" b="1" dirty="0"/>
                    </a:p>
                    <a:p>
                      <a:endParaRPr lang="en-US" sz="1200" b="1" dirty="0"/>
                    </a:p>
                    <a:p>
                      <a:endParaRPr lang="en-GB" sz="1200" b="1" dirty="0"/>
                    </a:p>
                  </a:txBody>
                  <a:tcPr/>
                </a:tc>
                <a:tc>
                  <a:txBody>
                    <a:bodyPr/>
                    <a:lstStyle/>
                    <a:p>
                      <a:r>
                        <a:rPr lang="en-US" sz="1200" b="1" dirty="0"/>
                        <a:t>IP configuration verification using </a:t>
                      </a:r>
                      <a:r>
                        <a:rPr lang="en-US" sz="1200" b="1" kern="1200" dirty="0">
                          <a:solidFill>
                            <a:schemeClr val="dk1"/>
                          </a:solidFill>
                          <a:latin typeface="+mn-lt"/>
                          <a:ea typeface="+mn-ea"/>
                          <a:cs typeface="+mn-cs"/>
                        </a:rPr>
                        <a:t>ipconfig  and for </a:t>
                      </a:r>
                      <a:r>
                        <a:rPr lang="en-US" sz="1200" b="1" dirty="0"/>
                        <a:t>Connectivity testing using </a:t>
                      </a:r>
                      <a:r>
                        <a:rPr lang="en-US" sz="1200" b="1" kern="1200" dirty="0">
                          <a:solidFill>
                            <a:schemeClr val="dk1"/>
                          </a:solidFill>
                          <a:latin typeface="+mn-lt"/>
                          <a:ea typeface="+mn-ea"/>
                          <a:cs typeface="+mn-cs"/>
                        </a:rPr>
                        <a:t>ping</a:t>
                      </a:r>
                      <a:r>
                        <a:rPr lang="en-US" sz="1200" b="1" dirty="0"/>
                        <a:t> to:</a:t>
                      </a:r>
                    </a:p>
                    <a:p>
                      <a:endParaRPr lang="en-US" sz="1200" b="1" dirty="0"/>
                    </a:p>
                    <a:p>
                      <a:endParaRPr lang="en-US" sz="1200" b="1" dirty="0"/>
                    </a:p>
                    <a:p>
                      <a:endParaRPr lang="en-US" sz="1200" b="1" dirty="0"/>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b="1" kern="1200" dirty="0">
                          <a:solidFill>
                            <a:schemeClr val="dk1"/>
                          </a:solidFill>
                          <a:latin typeface="+mn-lt"/>
                          <a:ea typeface="+mn-ea"/>
                          <a:cs typeface="+mn-cs"/>
                        </a:rPr>
                        <a:t>ipconfig                                   </a:t>
                      </a:r>
                      <a:r>
                        <a:rPr lang="en-US" sz="1200" b="1" kern="1200" dirty="0">
                          <a:solidFill>
                            <a:schemeClr val="dk1"/>
                          </a:solidFill>
                          <a:latin typeface="+mn-lt"/>
                          <a:ea typeface="+mn-ea"/>
                          <a:cs typeface="+mn-cs"/>
                        </a:rPr>
                        <a:t>Successfully </a:t>
                      </a:r>
                      <a:endParaRPr lang="en-GB" sz="1200" b="1" kern="1200" dirty="0">
                        <a:solidFill>
                          <a:schemeClr val="dk1"/>
                        </a:solidFill>
                        <a:latin typeface="+mn-lt"/>
                        <a:ea typeface="+mn-ea"/>
                        <a:cs typeface="+mn-cs"/>
                      </a:endParaRP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b="1" kern="1200" dirty="0">
                          <a:solidFill>
                            <a:schemeClr val="dk1"/>
                          </a:solidFill>
                          <a:latin typeface="+mn-lt"/>
                          <a:ea typeface="+mn-ea"/>
                          <a:cs typeface="+mn-cs"/>
                        </a:rPr>
                        <a:t>ping 192.168.1.1                   </a:t>
                      </a:r>
                      <a:r>
                        <a:rPr lang="en-US" sz="1200" b="1" kern="1200" dirty="0">
                          <a:solidFill>
                            <a:schemeClr val="dk1"/>
                          </a:solidFill>
                          <a:latin typeface="+mn-lt"/>
                          <a:ea typeface="+mn-ea"/>
                          <a:cs typeface="+mn-cs"/>
                        </a:rPr>
                        <a:t>Successfully </a:t>
                      </a:r>
                      <a:endParaRPr lang="en-GB" sz="1200" b="1" kern="1200" dirty="0">
                        <a:solidFill>
                          <a:schemeClr val="dk1"/>
                        </a:solidFill>
                        <a:latin typeface="+mn-lt"/>
                        <a:ea typeface="+mn-ea"/>
                        <a:cs typeface="+mn-cs"/>
                      </a:endParaRP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b="1" kern="1200" dirty="0">
                          <a:solidFill>
                            <a:schemeClr val="dk1"/>
                          </a:solidFill>
                          <a:latin typeface="+mn-lt"/>
                          <a:ea typeface="+mn-ea"/>
                          <a:cs typeface="+mn-cs"/>
                        </a:rPr>
                        <a:t>ping 192.168.2.1                   </a:t>
                      </a:r>
                      <a:r>
                        <a:rPr lang="en-US" sz="1200" b="1" kern="1200" dirty="0">
                          <a:solidFill>
                            <a:schemeClr val="dk1"/>
                          </a:solidFill>
                          <a:latin typeface="+mn-lt"/>
                          <a:ea typeface="+mn-ea"/>
                          <a:cs typeface="+mn-cs"/>
                        </a:rPr>
                        <a:t>Successfully </a:t>
                      </a:r>
                      <a:endParaRPr lang="en-GB" sz="1200" b="1" kern="1200" dirty="0">
                        <a:solidFill>
                          <a:schemeClr val="dk1"/>
                        </a:solidFill>
                        <a:latin typeface="+mn-lt"/>
                        <a:ea typeface="+mn-ea"/>
                        <a:cs typeface="+mn-cs"/>
                      </a:endParaRP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b="1" kern="1200" dirty="0">
                          <a:solidFill>
                            <a:schemeClr val="dk1"/>
                          </a:solidFill>
                          <a:latin typeface="+mn-lt"/>
                          <a:ea typeface="+mn-ea"/>
                          <a:cs typeface="+mn-cs"/>
                        </a:rPr>
                        <a:t>ping 192.168.2.10                 </a:t>
                      </a:r>
                      <a:r>
                        <a:rPr lang="en-US" sz="1200" b="1" kern="1200" dirty="0">
                          <a:solidFill>
                            <a:schemeClr val="dk1"/>
                          </a:solidFill>
                          <a:latin typeface="+mn-lt"/>
                          <a:ea typeface="+mn-ea"/>
                          <a:cs typeface="+mn-cs"/>
                        </a:rPr>
                        <a:t>Successfully </a:t>
                      </a:r>
                      <a:endParaRPr lang="en-GB" sz="1200" b="1" kern="1200" dirty="0">
                        <a:solidFill>
                          <a:schemeClr val="dk1"/>
                        </a:solidFill>
                        <a:latin typeface="+mn-lt"/>
                        <a:ea typeface="+mn-ea"/>
                        <a:cs typeface="+mn-cs"/>
                      </a:endParaRPr>
                    </a:p>
                    <a:p>
                      <a:pPr marL="171450" indent="-171450">
                        <a:buFont typeface="Wingdings" panose="05000000000000000000" pitchFamily="2" charset="2"/>
                        <a:buChar char="q"/>
                      </a:pPr>
                      <a:endParaRPr lang="en-GB" sz="1200" b="1" kern="1200" dirty="0">
                        <a:solidFill>
                          <a:schemeClr val="dk1"/>
                        </a:solidFill>
                        <a:latin typeface="+mn-lt"/>
                        <a:ea typeface="+mn-ea"/>
                        <a:cs typeface="+mn-cs"/>
                      </a:endParaRPr>
                    </a:p>
                    <a:p>
                      <a:pPr marL="0" marR="0" lvl="0" indent="0" algn="l" defTabSz="1218987"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b="1" dirty="0"/>
                    </a:p>
                    <a:p>
                      <a:pPr marL="171450" indent="-171450">
                        <a:buFont typeface="Wingdings" panose="05000000000000000000" pitchFamily="2" charset="2"/>
                        <a:buChar char="q"/>
                      </a:pPr>
                      <a:endParaRPr lang="en-GB" sz="1200" b="1" dirty="0"/>
                    </a:p>
                    <a:p>
                      <a:endParaRPr lang="en-GB" sz="1200" b="1" dirty="0"/>
                    </a:p>
                  </a:txBody>
                  <a:tcPr/>
                </a:tc>
                <a:tc>
                  <a:txBody>
                    <a:bodyPr/>
                    <a:lstStyle/>
                    <a:p>
                      <a:r>
                        <a:rPr lang="en-US" sz="1200" b="1" dirty="0"/>
                        <a:t>IP configuration verification using </a:t>
                      </a:r>
                      <a:r>
                        <a:rPr lang="en-US" sz="1200" b="1" kern="1200" dirty="0">
                          <a:solidFill>
                            <a:schemeClr val="dk1"/>
                          </a:solidFill>
                          <a:latin typeface="+mn-lt"/>
                          <a:ea typeface="+mn-ea"/>
                          <a:cs typeface="+mn-cs"/>
                        </a:rPr>
                        <a:t>ip address and for </a:t>
                      </a:r>
                      <a:r>
                        <a:rPr lang="en-US" sz="1200" b="1" dirty="0"/>
                        <a:t>Connectivity testing using </a:t>
                      </a:r>
                      <a:r>
                        <a:rPr lang="en-US" sz="1200" b="1" kern="1200" dirty="0">
                          <a:solidFill>
                            <a:schemeClr val="dk1"/>
                          </a:solidFill>
                          <a:latin typeface="+mn-lt"/>
                          <a:ea typeface="+mn-ea"/>
                          <a:cs typeface="+mn-cs"/>
                        </a:rPr>
                        <a:t>ping -c 4</a:t>
                      </a:r>
                      <a:r>
                        <a:rPr lang="en-US" sz="1200" b="1" dirty="0"/>
                        <a:t> to:</a:t>
                      </a:r>
                    </a:p>
                    <a:p>
                      <a:endParaRPr lang="en-US" sz="1200" b="1" dirty="0"/>
                    </a:p>
                    <a:p>
                      <a:endParaRPr lang="en-US" sz="1200" b="1" dirty="0"/>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b="1" kern="1200" dirty="0">
                          <a:solidFill>
                            <a:schemeClr val="dk1"/>
                          </a:solidFill>
                          <a:latin typeface="+mn-lt"/>
                          <a:ea typeface="+mn-ea"/>
                          <a:cs typeface="+mn-cs"/>
                        </a:rPr>
                        <a:t>ip address                             Successfully </a:t>
                      </a: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b="1" kern="1200" dirty="0">
                          <a:solidFill>
                            <a:schemeClr val="dk1"/>
                          </a:solidFill>
                          <a:latin typeface="+mn-lt"/>
                          <a:ea typeface="+mn-ea"/>
                          <a:cs typeface="+mn-cs"/>
                        </a:rPr>
                        <a:t>ping -c 4 192.168.1.10        Successfully</a:t>
                      </a: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b="1" kern="1200" dirty="0">
                          <a:solidFill>
                            <a:schemeClr val="dk1"/>
                          </a:solidFill>
                          <a:latin typeface="+mn-lt"/>
                          <a:ea typeface="+mn-ea"/>
                          <a:cs typeface="+mn-cs"/>
                        </a:rPr>
                        <a:t>ping -c 4 192.168.1.1          Successfully</a:t>
                      </a:r>
                    </a:p>
                    <a:p>
                      <a:pPr marL="171450" marR="0" lvl="0" indent="-171450" algn="l" defTabSz="1218987"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b="1" kern="1200" dirty="0">
                          <a:solidFill>
                            <a:schemeClr val="dk1"/>
                          </a:solidFill>
                          <a:latin typeface="+mn-lt"/>
                          <a:ea typeface="+mn-ea"/>
                          <a:cs typeface="+mn-cs"/>
                        </a:rPr>
                        <a:t>ping -c 4 192.168.2.1          Unsuccessfully</a:t>
                      </a:r>
                    </a:p>
                    <a:p>
                      <a:pPr marL="171450" indent="-171450">
                        <a:buFont typeface="Wingdings" panose="05000000000000000000" pitchFamily="2" charset="2"/>
                        <a:buChar char="q"/>
                      </a:pPr>
                      <a:endParaRPr lang="en-US" sz="1200" b="1" kern="1200" dirty="0">
                        <a:solidFill>
                          <a:schemeClr val="dk1"/>
                        </a:solidFill>
                        <a:latin typeface="+mn-lt"/>
                        <a:ea typeface="+mn-ea"/>
                        <a:cs typeface="+mn-cs"/>
                      </a:endParaRPr>
                    </a:p>
                    <a:p>
                      <a:pPr marL="0" marR="0" lvl="0" indent="0" algn="l" defTabSz="1218987"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US" sz="1200" b="1" dirty="0"/>
                    </a:p>
                    <a:p>
                      <a:pPr marL="171450" indent="-171450">
                        <a:buFont typeface="Wingdings" panose="05000000000000000000" pitchFamily="2" charset="2"/>
                        <a:buChar char="q"/>
                      </a:pPr>
                      <a:endParaRPr lang="en-US" sz="1200" b="1" dirty="0"/>
                    </a:p>
                    <a:p>
                      <a:endParaRPr lang="en-GB" sz="1200" b="1" dirty="0"/>
                    </a:p>
                  </a:txBody>
                  <a:tcPr/>
                </a:tc>
                <a:extLst>
                  <a:ext uri="{0D108BD9-81ED-4DB2-BD59-A6C34878D82A}">
                    <a16:rowId xmlns:a16="http://schemas.microsoft.com/office/drawing/2014/main" val="594069475"/>
                  </a:ext>
                </a:extLst>
              </a:tr>
            </a:tbl>
          </a:graphicData>
        </a:graphic>
      </p:graphicFrame>
      <mc:AlternateContent xmlns:mc="http://schemas.openxmlformats.org/markup-compatibility/2006" xmlns:p14="http://schemas.microsoft.com/office/powerpoint/2010/main">
        <mc:Choice Requires="p14">
          <p:contentPart p14:bwMode="auto" r:id="rId2">
            <p14:nvContentPartPr>
              <p14:cNvPr id="3" name="Ink 2">
                <a:extLst>
                  <a:ext uri="{FF2B5EF4-FFF2-40B4-BE49-F238E27FC236}">
                    <a16:creationId xmlns:a16="http://schemas.microsoft.com/office/drawing/2014/main" id="{FD6ED40A-0A4D-8DF9-8EC3-3B8C53CA136A}"/>
                  </a:ext>
                </a:extLst>
              </p14:cNvPr>
              <p14:cNvContentPartPr/>
              <p14:nvPr/>
            </p14:nvContentPartPr>
            <p14:xfrm>
              <a:off x="2044183" y="3729034"/>
              <a:ext cx="986400" cy="360"/>
            </p14:xfrm>
          </p:contentPart>
        </mc:Choice>
        <mc:Fallback xmlns="">
          <p:pic>
            <p:nvPicPr>
              <p:cNvPr id="3" name="Ink 2">
                <a:extLst>
                  <a:ext uri="{FF2B5EF4-FFF2-40B4-BE49-F238E27FC236}">
                    <a16:creationId xmlns:a16="http://schemas.microsoft.com/office/drawing/2014/main" id="{FD6ED40A-0A4D-8DF9-8EC3-3B8C53CA136A}"/>
                  </a:ext>
                </a:extLst>
              </p:cNvPr>
              <p:cNvPicPr/>
              <p:nvPr/>
            </p:nvPicPr>
            <p:blipFill>
              <a:blip r:embed="rId3"/>
              <a:stretch>
                <a:fillRect/>
              </a:stretch>
            </p:blipFill>
            <p:spPr>
              <a:xfrm>
                <a:off x="2008183" y="3657394"/>
                <a:ext cx="10580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7F11F049-12CA-D4F3-368F-5745C8D40433}"/>
                  </a:ext>
                </a:extLst>
              </p14:cNvPr>
              <p14:cNvContentPartPr/>
              <p14:nvPr/>
            </p14:nvContentPartPr>
            <p14:xfrm>
              <a:off x="2057503" y="4101274"/>
              <a:ext cx="986400" cy="26640"/>
            </p14:xfrm>
          </p:contentPart>
        </mc:Choice>
        <mc:Fallback xmlns="">
          <p:pic>
            <p:nvPicPr>
              <p:cNvPr id="5" name="Ink 4">
                <a:extLst>
                  <a:ext uri="{FF2B5EF4-FFF2-40B4-BE49-F238E27FC236}">
                    <a16:creationId xmlns:a16="http://schemas.microsoft.com/office/drawing/2014/main" id="{7F11F049-12CA-D4F3-368F-5745C8D40433}"/>
                  </a:ext>
                </a:extLst>
              </p:cNvPr>
              <p:cNvPicPr/>
              <p:nvPr/>
            </p:nvPicPr>
            <p:blipFill>
              <a:blip r:embed="rId5"/>
              <a:stretch>
                <a:fillRect/>
              </a:stretch>
            </p:blipFill>
            <p:spPr>
              <a:xfrm>
                <a:off x="2021503" y="4029274"/>
                <a:ext cx="1058040" cy="1702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48696FF6-F324-F6EF-80B6-4AF01BB79BF5}"/>
                  </a:ext>
                </a:extLst>
              </p14:cNvPr>
              <p14:cNvContentPartPr/>
              <p14:nvPr/>
            </p14:nvContentPartPr>
            <p14:xfrm>
              <a:off x="5028943" y="3729034"/>
              <a:ext cx="718920" cy="19800"/>
            </p14:xfrm>
          </p:contentPart>
        </mc:Choice>
        <mc:Fallback xmlns="">
          <p:pic>
            <p:nvPicPr>
              <p:cNvPr id="7" name="Ink 6">
                <a:extLst>
                  <a:ext uri="{FF2B5EF4-FFF2-40B4-BE49-F238E27FC236}">
                    <a16:creationId xmlns:a16="http://schemas.microsoft.com/office/drawing/2014/main" id="{48696FF6-F324-F6EF-80B6-4AF01BB79BF5}"/>
                  </a:ext>
                </a:extLst>
              </p:cNvPr>
              <p:cNvPicPr/>
              <p:nvPr/>
            </p:nvPicPr>
            <p:blipFill>
              <a:blip r:embed="rId7"/>
              <a:stretch>
                <a:fillRect/>
              </a:stretch>
            </p:blipFill>
            <p:spPr>
              <a:xfrm>
                <a:off x="4992943" y="3657394"/>
                <a:ext cx="790560" cy="1634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65A847FD-3861-C794-E24F-06D18DD46F9E}"/>
                  </a:ext>
                </a:extLst>
              </p14:cNvPr>
              <p14:cNvContentPartPr/>
              <p14:nvPr/>
            </p14:nvContentPartPr>
            <p14:xfrm>
              <a:off x="5747503" y="3729394"/>
              <a:ext cx="156240" cy="39960"/>
            </p14:xfrm>
          </p:contentPart>
        </mc:Choice>
        <mc:Fallback xmlns="">
          <p:pic>
            <p:nvPicPr>
              <p:cNvPr id="8" name="Ink 7">
                <a:extLst>
                  <a:ext uri="{FF2B5EF4-FFF2-40B4-BE49-F238E27FC236}">
                    <a16:creationId xmlns:a16="http://schemas.microsoft.com/office/drawing/2014/main" id="{65A847FD-3861-C794-E24F-06D18DD46F9E}"/>
                  </a:ext>
                </a:extLst>
              </p:cNvPr>
              <p:cNvPicPr/>
              <p:nvPr/>
            </p:nvPicPr>
            <p:blipFill>
              <a:blip r:embed="rId9"/>
              <a:stretch>
                <a:fillRect/>
              </a:stretch>
            </p:blipFill>
            <p:spPr>
              <a:xfrm>
                <a:off x="5711863" y="3657394"/>
                <a:ext cx="227880" cy="183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AA1B25F9-EDB8-3D60-0FEA-AB36047761AE}"/>
                  </a:ext>
                </a:extLst>
              </p14:cNvPr>
              <p14:cNvContentPartPr/>
              <p14:nvPr/>
            </p14:nvContentPartPr>
            <p14:xfrm>
              <a:off x="5022463" y="3852514"/>
              <a:ext cx="918360" cy="28080"/>
            </p14:xfrm>
          </p:contentPart>
        </mc:Choice>
        <mc:Fallback xmlns="">
          <p:pic>
            <p:nvPicPr>
              <p:cNvPr id="9" name="Ink 8">
                <a:extLst>
                  <a:ext uri="{FF2B5EF4-FFF2-40B4-BE49-F238E27FC236}">
                    <a16:creationId xmlns:a16="http://schemas.microsoft.com/office/drawing/2014/main" id="{AA1B25F9-EDB8-3D60-0FEA-AB36047761AE}"/>
                  </a:ext>
                </a:extLst>
              </p:cNvPr>
              <p:cNvPicPr/>
              <p:nvPr/>
            </p:nvPicPr>
            <p:blipFill>
              <a:blip r:embed="rId11"/>
              <a:stretch>
                <a:fillRect/>
              </a:stretch>
            </p:blipFill>
            <p:spPr>
              <a:xfrm>
                <a:off x="4986463" y="3780874"/>
                <a:ext cx="990000" cy="1717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384ADF01-304F-EBDD-CCFA-2C8C535FEB94}"/>
                  </a:ext>
                </a:extLst>
              </p14:cNvPr>
              <p14:cNvContentPartPr/>
              <p14:nvPr/>
            </p14:nvContentPartPr>
            <p14:xfrm>
              <a:off x="5022463" y="3983554"/>
              <a:ext cx="947160" cy="66600"/>
            </p14:xfrm>
          </p:contentPart>
        </mc:Choice>
        <mc:Fallback xmlns="">
          <p:pic>
            <p:nvPicPr>
              <p:cNvPr id="10" name="Ink 9">
                <a:extLst>
                  <a:ext uri="{FF2B5EF4-FFF2-40B4-BE49-F238E27FC236}">
                    <a16:creationId xmlns:a16="http://schemas.microsoft.com/office/drawing/2014/main" id="{384ADF01-304F-EBDD-CCFA-2C8C535FEB94}"/>
                  </a:ext>
                </a:extLst>
              </p:cNvPr>
              <p:cNvPicPr/>
              <p:nvPr/>
            </p:nvPicPr>
            <p:blipFill>
              <a:blip r:embed="rId13"/>
              <a:stretch>
                <a:fillRect/>
              </a:stretch>
            </p:blipFill>
            <p:spPr>
              <a:xfrm>
                <a:off x="4986463" y="3911914"/>
                <a:ext cx="1018800" cy="2102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51A19C1C-3E20-A92B-89AF-5747701CAD71}"/>
                  </a:ext>
                </a:extLst>
              </p14:cNvPr>
              <p14:cNvContentPartPr/>
              <p14:nvPr/>
            </p14:nvContentPartPr>
            <p14:xfrm>
              <a:off x="5022463" y="4173274"/>
              <a:ext cx="360" cy="360"/>
            </p14:xfrm>
          </p:contentPart>
        </mc:Choice>
        <mc:Fallback xmlns="">
          <p:pic>
            <p:nvPicPr>
              <p:cNvPr id="11" name="Ink 10">
                <a:extLst>
                  <a:ext uri="{FF2B5EF4-FFF2-40B4-BE49-F238E27FC236}">
                    <a16:creationId xmlns:a16="http://schemas.microsoft.com/office/drawing/2014/main" id="{51A19C1C-3E20-A92B-89AF-5747701CAD71}"/>
                  </a:ext>
                </a:extLst>
              </p:cNvPr>
              <p:cNvPicPr/>
              <p:nvPr/>
            </p:nvPicPr>
            <p:blipFill>
              <a:blip r:embed="rId15"/>
              <a:stretch>
                <a:fillRect/>
              </a:stretch>
            </p:blipFill>
            <p:spPr>
              <a:xfrm>
                <a:off x="4986463" y="4101634"/>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4" name="Ink 13">
                <a:extLst>
                  <a:ext uri="{FF2B5EF4-FFF2-40B4-BE49-F238E27FC236}">
                    <a16:creationId xmlns:a16="http://schemas.microsoft.com/office/drawing/2014/main" id="{4A4A347C-60A3-D09F-49AA-47FE7BE3AAE8}"/>
                  </a:ext>
                </a:extLst>
              </p14:cNvPr>
              <p14:cNvContentPartPr/>
              <p14:nvPr/>
            </p14:nvContentPartPr>
            <p14:xfrm>
              <a:off x="5042263" y="4094794"/>
              <a:ext cx="940680" cy="45720"/>
            </p14:xfrm>
          </p:contentPart>
        </mc:Choice>
        <mc:Fallback xmlns="">
          <p:pic>
            <p:nvPicPr>
              <p:cNvPr id="14" name="Ink 13">
                <a:extLst>
                  <a:ext uri="{FF2B5EF4-FFF2-40B4-BE49-F238E27FC236}">
                    <a16:creationId xmlns:a16="http://schemas.microsoft.com/office/drawing/2014/main" id="{4A4A347C-60A3-D09F-49AA-47FE7BE3AAE8}"/>
                  </a:ext>
                </a:extLst>
              </p:cNvPr>
              <p:cNvPicPr/>
              <p:nvPr/>
            </p:nvPicPr>
            <p:blipFill>
              <a:blip r:embed="rId17"/>
              <a:stretch>
                <a:fillRect/>
              </a:stretch>
            </p:blipFill>
            <p:spPr>
              <a:xfrm>
                <a:off x="5006263" y="4023154"/>
                <a:ext cx="1012320" cy="18936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5" name="Ink 14">
                <a:extLst>
                  <a:ext uri="{FF2B5EF4-FFF2-40B4-BE49-F238E27FC236}">
                    <a16:creationId xmlns:a16="http://schemas.microsoft.com/office/drawing/2014/main" id="{2899A325-3B3C-B7B9-ED90-B97303864A8F}"/>
                  </a:ext>
                </a:extLst>
              </p14:cNvPr>
              <p14:cNvContentPartPr/>
              <p14:nvPr/>
            </p14:nvContentPartPr>
            <p14:xfrm>
              <a:off x="8027023" y="3702754"/>
              <a:ext cx="776520" cy="53280"/>
            </p14:xfrm>
          </p:contentPart>
        </mc:Choice>
        <mc:Fallback xmlns="">
          <p:pic>
            <p:nvPicPr>
              <p:cNvPr id="15" name="Ink 14">
                <a:extLst>
                  <a:ext uri="{FF2B5EF4-FFF2-40B4-BE49-F238E27FC236}">
                    <a16:creationId xmlns:a16="http://schemas.microsoft.com/office/drawing/2014/main" id="{2899A325-3B3C-B7B9-ED90-B97303864A8F}"/>
                  </a:ext>
                </a:extLst>
              </p:cNvPr>
              <p:cNvPicPr/>
              <p:nvPr/>
            </p:nvPicPr>
            <p:blipFill>
              <a:blip r:embed="rId19"/>
              <a:stretch>
                <a:fillRect/>
              </a:stretch>
            </p:blipFill>
            <p:spPr>
              <a:xfrm>
                <a:off x="7991023" y="3630754"/>
                <a:ext cx="848160" cy="196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7" name="Ink 16">
                <a:extLst>
                  <a:ext uri="{FF2B5EF4-FFF2-40B4-BE49-F238E27FC236}">
                    <a16:creationId xmlns:a16="http://schemas.microsoft.com/office/drawing/2014/main" id="{BF48F996-C562-A4A2-0FDD-BBD9A1E7868E}"/>
                  </a:ext>
                </a:extLst>
              </p14:cNvPr>
              <p14:cNvContentPartPr/>
              <p14:nvPr/>
            </p14:nvContentPartPr>
            <p14:xfrm>
              <a:off x="8105503" y="3879514"/>
              <a:ext cx="360" cy="360"/>
            </p14:xfrm>
          </p:contentPart>
        </mc:Choice>
        <mc:Fallback xmlns="">
          <p:pic>
            <p:nvPicPr>
              <p:cNvPr id="17" name="Ink 16">
                <a:extLst>
                  <a:ext uri="{FF2B5EF4-FFF2-40B4-BE49-F238E27FC236}">
                    <a16:creationId xmlns:a16="http://schemas.microsoft.com/office/drawing/2014/main" id="{BF48F996-C562-A4A2-0FDD-BBD9A1E7868E}"/>
                  </a:ext>
                </a:extLst>
              </p:cNvPr>
              <p:cNvPicPr/>
              <p:nvPr/>
            </p:nvPicPr>
            <p:blipFill>
              <a:blip r:embed="rId15"/>
              <a:stretch>
                <a:fillRect/>
              </a:stretch>
            </p:blipFill>
            <p:spPr>
              <a:xfrm>
                <a:off x="8069503" y="3807874"/>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8" name="Ink 17">
                <a:extLst>
                  <a:ext uri="{FF2B5EF4-FFF2-40B4-BE49-F238E27FC236}">
                    <a16:creationId xmlns:a16="http://schemas.microsoft.com/office/drawing/2014/main" id="{9A35001E-3F21-2902-4879-70D0F8772D66}"/>
                  </a:ext>
                </a:extLst>
              </p14:cNvPr>
              <p14:cNvContentPartPr/>
              <p14:nvPr/>
            </p14:nvContentPartPr>
            <p14:xfrm>
              <a:off x="8053303" y="3879514"/>
              <a:ext cx="815760" cy="39240"/>
            </p14:xfrm>
          </p:contentPart>
        </mc:Choice>
        <mc:Fallback xmlns="">
          <p:pic>
            <p:nvPicPr>
              <p:cNvPr id="18" name="Ink 17">
                <a:extLst>
                  <a:ext uri="{FF2B5EF4-FFF2-40B4-BE49-F238E27FC236}">
                    <a16:creationId xmlns:a16="http://schemas.microsoft.com/office/drawing/2014/main" id="{9A35001E-3F21-2902-4879-70D0F8772D66}"/>
                  </a:ext>
                </a:extLst>
              </p:cNvPr>
              <p:cNvPicPr/>
              <p:nvPr/>
            </p:nvPicPr>
            <p:blipFill>
              <a:blip r:embed="rId22"/>
              <a:stretch>
                <a:fillRect/>
              </a:stretch>
            </p:blipFill>
            <p:spPr>
              <a:xfrm>
                <a:off x="8017303" y="3807874"/>
                <a:ext cx="887400" cy="1828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9" name="Ink 18">
                <a:extLst>
                  <a:ext uri="{FF2B5EF4-FFF2-40B4-BE49-F238E27FC236}">
                    <a16:creationId xmlns:a16="http://schemas.microsoft.com/office/drawing/2014/main" id="{1F9F8BCA-57D9-1FDC-6536-BB8BB22D87E4}"/>
                  </a:ext>
                </a:extLst>
              </p14:cNvPr>
              <p14:cNvContentPartPr/>
              <p14:nvPr/>
            </p14:nvContentPartPr>
            <p14:xfrm>
              <a:off x="8190103" y="3786994"/>
              <a:ext cx="564120" cy="40680"/>
            </p14:xfrm>
          </p:contentPart>
        </mc:Choice>
        <mc:Fallback xmlns="">
          <p:pic>
            <p:nvPicPr>
              <p:cNvPr id="19" name="Ink 18">
                <a:extLst>
                  <a:ext uri="{FF2B5EF4-FFF2-40B4-BE49-F238E27FC236}">
                    <a16:creationId xmlns:a16="http://schemas.microsoft.com/office/drawing/2014/main" id="{1F9F8BCA-57D9-1FDC-6536-BB8BB22D87E4}"/>
                  </a:ext>
                </a:extLst>
              </p:cNvPr>
              <p:cNvPicPr/>
              <p:nvPr/>
            </p:nvPicPr>
            <p:blipFill>
              <a:blip r:embed="rId24"/>
              <a:stretch>
                <a:fillRect/>
              </a:stretch>
            </p:blipFill>
            <p:spPr>
              <a:xfrm>
                <a:off x="8154463" y="3714994"/>
                <a:ext cx="63576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0" name="Ink 19">
                <a:extLst>
                  <a:ext uri="{FF2B5EF4-FFF2-40B4-BE49-F238E27FC236}">
                    <a16:creationId xmlns:a16="http://schemas.microsoft.com/office/drawing/2014/main" id="{C25DE626-5C60-8E0D-D228-6EC753C7C81D}"/>
                  </a:ext>
                </a:extLst>
              </p14:cNvPr>
              <p14:cNvContentPartPr/>
              <p14:nvPr/>
            </p14:nvContentPartPr>
            <p14:xfrm>
              <a:off x="8053303" y="4029274"/>
              <a:ext cx="785880" cy="25200"/>
            </p14:xfrm>
          </p:contentPart>
        </mc:Choice>
        <mc:Fallback xmlns="">
          <p:pic>
            <p:nvPicPr>
              <p:cNvPr id="20" name="Ink 19">
                <a:extLst>
                  <a:ext uri="{FF2B5EF4-FFF2-40B4-BE49-F238E27FC236}">
                    <a16:creationId xmlns:a16="http://schemas.microsoft.com/office/drawing/2014/main" id="{C25DE626-5C60-8E0D-D228-6EC753C7C81D}"/>
                  </a:ext>
                </a:extLst>
              </p:cNvPr>
              <p:cNvPicPr/>
              <p:nvPr/>
            </p:nvPicPr>
            <p:blipFill>
              <a:blip r:embed="rId26"/>
              <a:stretch>
                <a:fillRect/>
              </a:stretch>
            </p:blipFill>
            <p:spPr>
              <a:xfrm>
                <a:off x="8017303" y="3957634"/>
                <a:ext cx="857520" cy="16884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2" name="Ink 21">
                <a:extLst>
                  <a:ext uri="{FF2B5EF4-FFF2-40B4-BE49-F238E27FC236}">
                    <a16:creationId xmlns:a16="http://schemas.microsoft.com/office/drawing/2014/main" id="{C2E0019B-C27A-E4F5-00A0-9586A294B52F}"/>
                  </a:ext>
                </a:extLst>
              </p14:cNvPr>
              <p14:cNvContentPartPr/>
              <p14:nvPr/>
            </p14:nvContentPartPr>
            <p14:xfrm>
              <a:off x="8046463" y="4192714"/>
              <a:ext cx="816840" cy="19800"/>
            </p14:xfrm>
          </p:contentPart>
        </mc:Choice>
        <mc:Fallback xmlns="">
          <p:pic>
            <p:nvPicPr>
              <p:cNvPr id="22" name="Ink 21">
                <a:extLst>
                  <a:ext uri="{FF2B5EF4-FFF2-40B4-BE49-F238E27FC236}">
                    <a16:creationId xmlns:a16="http://schemas.microsoft.com/office/drawing/2014/main" id="{C2E0019B-C27A-E4F5-00A0-9586A294B52F}"/>
                  </a:ext>
                </a:extLst>
              </p:cNvPr>
              <p:cNvPicPr/>
              <p:nvPr/>
            </p:nvPicPr>
            <p:blipFill>
              <a:blip r:embed="rId28"/>
              <a:stretch>
                <a:fillRect/>
              </a:stretch>
            </p:blipFill>
            <p:spPr>
              <a:xfrm>
                <a:off x="8010463" y="4121074"/>
                <a:ext cx="888480" cy="1634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4" name="Ink 23">
                <a:extLst>
                  <a:ext uri="{FF2B5EF4-FFF2-40B4-BE49-F238E27FC236}">
                    <a16:creationId xmlns:a16="http://schemas.microsoft.com/office/drawing/2014/main" id="{6FEB5EC4-002F-E8D4-66E7-C4DC36CEFB4F}"/>
                  </a:ext>
                </a:extLst>
              </p14:cNvPr>
              <p14:cNvContentPartPr/>
              <p14:nvPr/>
            </p14:nvContentPartPr>
            <p14:xfrm>
              <a:off x="8059423" y="4336714"/>
              <a:ext cx="856800" cy="720"/>
            </p14:xfrm>
          </p:contentPart>
        </mc:Choice>
        <mc:Fallback xmlns="">
          <p:pic>
            <p:nvPicPr>
              <p:cNvPr id="24" name="Ink 23">
                <a:extLst>
                  <a:ext uri="{FF2B5EF4-FFF2-40B4-BE49-F238E27FC236}">
                    <a16:creationId xmlns:a16="http://schemas.microsoft.com/office/drawing/2014/main" id="{6FEB5EC4-002F-E8D4-66E7-C4DC36CEFB4F}"/>
                  </a:ext>
                </a:extLst>
              </p:cNvPr>
              <p:cNvPicPr/>
              <p:nvPr/>
            </p:nvPicPr>
            <p:blipFill>
              <a:blip r:embed="rId30"/>
              <a:stretch>
                <a:fillRect/>
              </a:stretch>
            </p:blipFill>
            <p:spPr>
              <a:xfrm>
                <a:off x="8023783" y="4192714"/>
                <a:ext cx="92844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6" name="Ink 25">
                <a:extLst>
                  <a:ext uri="{FF2B5EF4-FFF2-40B4-BE49-F238E27FC236}">
                    <a16:creationId xmlns:a16="http://schemas.microsoft.com/office/drawing/2014/main" id="{AFD0B6D2-A046-0405-23B9-8332A9CA6D71}"/>
                  </a:ext>
                </a:extLst>
              </p14:cNvPr>
              <p14:cNvContentPartPr/>
              <p14:nvPr/>
            </p14:nvContentPartPr>
            <p14:xfrm>
              <a:off x="10939834" y="3755314"/>
              <a:ext cx="823320" cy="13320"/>
            </p14:xfrm>
          </p:contentPart>
        </mc:Choice>
        <mc:Fallback xmlns="">
          <p:pic>
            <p:nvPicPr>
              <p:cNvPr id="26" name="Ink 25">
                <a:extLst>
                  <a:ext uri="{FF2B5EF4-FFF2-40B4-BE49-F238E27FC236}">
                    <a16:creationId xmlns:a16="http://schemas.microsoft.com/office/drawing/2014/main" id="{AFD0B6D2-A046-0405-23B9-8332A9CA6D71}"/>
                  </a:ext>
                </a:extLst>
              </p:cNvPr>
              <p:cNvPicPr/>
              <p:nvPr/>
            </p:nvPicPr>
            <p:blipFill>
              <a:blip r:embed="rId32"/>
              <a:stretch>
                <a:fillRect/>
              </a:stretch>
            </p:blipFill>
            <p:spPr>
              <a:xfrm>
                <a:off x="10903834" y="3683674"/>
                <a:ext cx="894960" cy="1569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8" name="Ink 27">
                <a:extLst>
                  <a:ext uri="{FF2B5EF4-FFF2-40B4-BE49-F238E27FC236}">
                    <a16:creationId xmlns:a16="http://schemas.microsoft.com/office/drawing/2014/main" id="{C4DD7A7C-CBF9-8E03-100D-50B16F4A768F}"/>
                  </a:ext>
                </a:extLst>
              </p14:cNvPr>
              <p14:cNvContentPartPr/>
              <p14:nvPr/>
            </p14:nvContentPartPr>
            <p14:xfrm>
              <a:off x="10992394" y="3853234"/>
              <a:ext cx="764280" cy="6840"/>
            </p14:xfrm>
          </p:contentPart>
        </mc:Choice>
        <mc:Fallback xmlns="">
          <p:pic>
            <p:nvPicPr>
              <p:cNvPr id="28" name="Ink 27">
                <a:extLst>
                  <a:ext uri="{FF2B5EF4-FFF2-40B4-BE49-F238E27FC236}">
                    <a16:creationId xmlns:a16="http://schemas.microsoft.com/office/drawing/2014/main" id="{C4DD7A7C-CBF9-8E03-100D-50B16F4A768F}"/>
                  </a:ext>
                </a:extLst>
              </p:cNvPr>
              <p:cNvPicPr/>
              <p:nvPr/>
            </p:nvPicPr>
            <p:blipFill>
              <a:blip r:embed="rId34"/>
              <a:stretch>
                <a:fillRect/>
              </a:stretch>
            </p:blipFill>
            <p:spPr>
              <a:xfrm>
                <a:off x="10956394" y="3781594"/>
                <a:ext cx="835920" cy="15048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9" name="Ink 28">
                <a:extLst>
                  <a:ext uri="{FF2B5EF4-FFF2-40B4-BE49-F238E27FC236}">
                    <a16:creationId xmlns:a16="http://schemas.microsoft.com/office/drawing/2014/main" id="{DCC06A35-B107-D7EC-AE9E-3640FFABE379}"/>
                  </a:ext>
                </a:extLst>
              </p14:cNvPr>
              <p14:cNvContentPartPr/>
              <p14:nvPr/>
            </p14:nvContentPartPr>
            <p14:xfrm>
              <a:off x="11005354" y="3964474"/>
              <a:ext cx="748800" cy="33480"/>
            </p14:xfrm>
          </p:contentPart>
        </mc:Choice>
        <mc:Fallback xmlns="">
          <p:pic>
            <p:nvPicPr>
              <p:cNvPr id="29" name="Ink 28">
                <a:extLst>
                  <a:ext uri="{FF2B5EF4-FFF2-40B4-BE49-F238E27FC236}">
                    <a16:creationId xmlns:a16="http://schemas.microsoft.com/office/drawing/2014/main" id="{DCC06A35-B107-D7EC-AE9E-3640FFABE379}"/>
                  </a:ext>
                </a:extLst>
              </p:cNvPr>
              <p:cNvPicPr/>
              <p:nvPr/>
            </p:nvPicPr>
            <p:blipFill>
              <a:blip r:embed="rId36"/>
              <a:stretch>
                <a:fillRect/>
              </a:stretch>
            </p:blipFill>
            <p:spPr>
              <a:xfrm>
                <a:off x="10969354" y="3892474"/>
                <a:ext cx="820440" cy="1771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1" name="Ink 30">
                <a:extLst>
                  <a:ext uri="{FF2B5EF4-FFF2-40B4-BE49-F238E27FC236}">
                    <a16:creationId xmlns:a16="http://schemas.microsoft.com/office/drawing/2014/main" id="{E30ED33C-DF02-5CF8-2455-1B49F0C3B7CE}"/>
                  </a:ext>
                </a:extLst>
              </p14:cNvPr>
              <p14:cNvContentPartPr/>
              <p14:nvPr/>
            </p14:nvContentPartPr>
            <p14:xfrm>
              <a:off x="10953154" y="4114594"/>
              <a:ext cx="869040" cy="33120"/>
            </p14:xfrm>
          </p:contentPart>
        </mc:Choice>
        <mc:Fallback xmlns="">
          <p:pic>
            <p:nvPicPr>
              <p:cNvPr id="31" name="Ink 30">
                <a:extLst>
                  <a:ext uri="{FF2B5EF4-FFF2-40B4-BE49-F238E27FC236}">
                    <a16:creationId xmlns:a16="http://schemas.microsoft.com/office/drawing/2014/main" id="{E30ED33C-DF02-5CF8-2455-1B49F0C3B7CE}"/>
                  </a:ext>
                </a:extLst>
              </p:cNvPr>
              <p:cNvPicPr/>
              <p:nvPr/>
            </p:nvPicPr>
            <p:blipFill>
              <a:blip r:embed="rId38"/>
              <a:stretch>
                <a:fillRect/>
              </a:stretch>
            </p:blipFill>
            <p:spPr>
              <a:xfrm>
                <a:off x="10917154" y="4042594"/>
                <a:ext cx="94068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4" name="Ink 33">
                <a:extLst>
                  <a:ext uri="{FF2B5EF4-FFF2-40B4-BE49-F238E27FC236}">
                    <a16:creationId xmlns:a16="http://schemas.microsoft.com/office/drawing/2014/main" id="{726144D0-C502-FE20-CCFE-45DD75D6034B}"/>
                  </a:ext>
                </a:extLst>
              </p14:cNvPr>
              <p14:cNvContentPartPr/>
              <p14:nvPr/>
            </p14:nvContentPartPr>
            <p14:xfrm>
              <a:off x="5042314" y="4245274"/>
              <a:ext cx="973440" cy="6840"/>
            </p14:xfrm>
          </p:contentPart>
        </mc:Choice>
        <mc:Fallback xmlns="">
          <p:pic>
            <p:nvPicPr>
              <p:cNvPr id="34" name="Ink 33">
                <a:extLst>
                  <a:ext uri="{FF2B5EF4-FFF2-40B4-BE49-F238E27FC236}">
                    <a16:creationId xmlns:a16="http://schemas.microsoft.com/office/drawing/2014/main" id="{726144D0-C502-FE20-CCFE-45DD75D6034B}"/>
                  </a:ext>
                </a:extLst>
              </p:cNvPr>
              <p:cNvPicPr/>
              <p:nvPr/>
            </p:nvPicPr>
            <p:blipFill>
              <a:blip r:embed="rId40"/>
              <a:stretch>
                <a:fillRect/>
              </a:stretch>
            </p:blipFill>
            <p:spPr>
              <a:xfrm>
                <a:off x="5024314" y="4209274"/>
                <a:ext cx="1009080" cy="7848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5" name="Ink 34">
                <a:extLst>
                  <a:ext uri="{FF2B5EF4-FFF2-40B4-BE49-F238E27FC236}">
                    <a16:creationId xmlns:a16="http://schemas.microsoft.com/office/drawing/2014/main" id="{1FB0464F-2A26-726E-77FA-AA6D894EC60F}"/>
                  </a:ext>
                </a:extLst>
              </p14:cNvPr>
              <p14:cNvContentPartPr/>
              <p14:nvPr/>
            </p14:nvContentPartPr>
            <p14:xfrm>
              <a:off x="5042314" y="4329874"/>
              <a:ext cx="965880" cy="79560"/>
            </p14:xfrm>
          </p:contentPart>
        </mc:Choice>
        <mc:Fallback xmlns="">
          <p:pic>
            <p:nvPicPr>
              <p:cNvPr id="35" name="Ink 34">
                <a:extLst>
                  <a:ext uri="{FF2B5EF4-FFF2-40B4-BE49-F238E27FC236}">
                    <a16:creationId xmlns:a16="http://schemas.microsoft.com/office/drawing/2014/main" id="{1FB0464F-2A26-726E-77FA-AA6D894EC60F}"/>
                  </a:ext>
                </a:extLst>
              </p:cNvPr>
              <p:cNvPicPr/>
              <p:nvPr/>
            </p:nvPicPr>
            <p:blipFill>
              <a:blip r:embed="rId42"/>
              <a:stretch>
                <a:fillRect/>
              </a:stretch>
            </p:blipFill>
            <p:spPr>
              <a:xfrm>
                <a:off x="4970314" y="4186234"/>
                <a:ext cx="1109520" cy="3672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7" name="Ink 36">
                <a:extLst>
                  <a:ext uri="{FF2B5EF4-FFF2-40B4-BE49-F238E27FC236}">
                    <a16:creationId xmlns:a16="http://schemas.microsoft.com/office/drawing/2014/main" id="{39792D35-8C40-CF4F-9A3B-EDC33DB125E3}"/>
                  </a:ext>
                </a:extLst>
              </p14:cNvPr>
              <p14:cNvContentPartPr/>
              <p14:nvPr/>
            </p14:nvContentPartPr>
            <p14:xfrm>
              <a:off x="10998874" y="4349674"/>
              <a:ext cx="901440" cy="6840"/>
            </p14:xfrm>
          </p:contentPart>
        </mc:Choice>
        <mc:Fallback xmlns="">
          <p:pic>
            <p:nvPicPr>
              <p:cNvPr id="37" name="Ink 36">
                <a:extLst>
                  <a:ext uri="{FF2B5EF4-FFF2-40B4-BE49-F238E27FC236}">
                    <a16:creationId xmlns:a16="http://schemas.microsoft.com/office/drawing/2014/main" id="{39792D35-8C40-CF4F-9A3B-EDC33DB125E3}"/>
                  </a:ext>
                </a:extLst>
              </p:cNvPr>
              <p:cNvPicPr/>
              <p:nvPr/>
            </p:nvPicPr>
            <p:blipFill>
              <a:blip r:embed="rId44"/>
              <a:stretch>
                <a:fillRect/>
              </a:stretch>
            </p:blipFill>
            <p:spPr>
              <a:xfrm>
                <a:off x="10926874" y="4206034"/>
                <a:ext cx="1045080" cy="2944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8" name="Ink 37">
                <a:extLst>
                  <a:ext uri="{FF2B5EF4-FFF2-40B4-BE49-F238E27FC236}">
                    <a16:creationId xmlns:a16="http://schemas.microsoft.com/office/drawing/2014/main" id="{4246E241-0D66-9F34-0355-EB245BACB334}"/>
                  </a:ext>
                </a:extLst>
              </p14:cNvPr>
              <p14:cNvContentPartPr/>
              <p14:nvPr/>
            </p14:nvContentPartPr>
            <p14:xfrm>
              <a:off x="2024794" y="3839194"/>
              <a:ext cx="979200" cy="27360"/>
            </p14:xfrm>
          </p:contentPart>
        </mc:Choice>
        <mc:Fallback xmlns="">
          <p:pic>
            <p:nvPicPr>
              <p:cNvPr id="38" name="Ink 37">
                <a:extLst>
                  <a:ext uri="{FF2B5EF4-FFF2-40B4-BE49-F238E27FC236}">
                    <a16:creationId xmlns:a16="http://schemas.microsoft.com/office/drawing/2014/main" id="{4246E241-0D66-9F34-0355-EB245BACB334}"/>
                  </a:ext>
                </a:extLst>
              </p:cNvPr>
              <p:cNvPicPr/>
              <p:nvPr/>
            </p:nvPicPr>
            <p:blipFill>
              <a:blip r:embed="rId46"/>
              <a:stretch>
                <a:fillRect/>
              </a:stretch>
            </p:blipFill>
            <p:spPr>
              <a:xfrm>
                <a:off x="1988794" y="3767554"/>
                <a:ext cx="1050840" cy="1710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9" name="Ink 38">
                <a:extLst>
                  <a:ext uri="{FF2B5EF4-FFF2-40B4-BE49-F238E27FC236}">
                    <a16:creationId xmlns:a16="http://schemas.microsoft.com/office/drawing/2014/main" id="{7EB8C209-F753-247D-1D7A-39D7141D6743}"/>
                  </a:ext>
                </a:extLst>
              </p14:cNvPr>
              <p14:cNvContentPartPr/>
              <p14:nvPr/>
            </p14:nvContentPartPr>
            <p14:xfrm>
              <a:off x="2057554" y="3925234"/>
              <a:ext cx="959760" cy="45720"/>
            </p14:xfrm>
          </p:contentPart>
        </mc:Choice>
        <mc:Fallback xmlns="">
          <p:pic>
            <p:nvPicPr>
              <p:cNvPr id="39" name="Ink 38">
                <a:extLst>
                  <a:ext uri="{FF2B5EF4-FFF2-40B4-BE49-F238E27FC236}">
                    <a16:creationId xmlns:a16="http://schemas.microsoft.com/office/drawing/2014/main" id="{7EB8C209-F753-247D-1D7A-39D7141D6743}"/>
                  </a:ext>
                </a:extLst>
              </p:cNvPr>
              <p:cNvPicPr/>
              <p:nvPr/>
            </p:nvPicPr>
            <p:blipFill>
              <a:blip r:embed="rId48"/>
              <a:stretch>
                <a:fillRect/>
              </a:stretch>
            </p:blipFill>
            <p:spPr>
              <a:xfrm>
                <a:off x="2021554" y="3853234"/>
                <a:ext cx="1031400" cy="18936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41" name="Ink 40">
                <a:extLst>
                  <a:ext uri="{FF2B5EF4-FFF2-40B4-BE49-F238E27FC236}">
                    <a16:creationId xmlns:a16="http://schemas.microsoft.com/office/drawing/2014/main" id="{5C6B2191-04B1-0B35-6AD0-09A9409EF8DF}"/>
                  </a:ext>
                </a:extLst>
              </p14:cNvPr>
              <p14:cNvContentPartPr/>
              <p14:nvPr/>
            </p14:nvContentPartPr>
            <p14:xfrm>
              <a:off x="2063674" y="4264714"/>
              <a:ext cx="993240" cy="6840"/>
            </p14:xfrm>
          </p:contentPart>
        </mc:Choice>
        <mc:Fallback xmlns="">
          <p:pic>
            <p:nvPicPr>
              <p:cNvPr id="41" name="Ink 40">
                <a:extLst>
                  <a:ext uri="{FF2B5EF4-FFF2-40B4-BE49-F238E27FC236}">
                    <a16:creationId xmlns:a16="http://schemas.microsoft.com/office/drawing/2014/main" id="{5C6B2191-04B1-0B35-6AD0-09A9409EF8DF}"/>
                  </a:ext>
                </a:extLst>
              </p:cNvPr>
              <p:cNvPicPr/>
              <p:nvPr/>
            </p:nvPicPr>
            <p:blipFill>
              <a:blip r:embed="rId50"/>
              <a:stretch>
                <a:fillRect/>
              </a:stretch>
            </p:blipFill>
            <p:spPr>
              <a:xfrm>
                <a:off x="2028034" y="4193074"/>
                <a:ext cx="1064880" cy="15048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42" name="Ink 41">
                <a:extLst>
                  <a:ext uri="{FF2B5EF4-FFF2-40B4-BE49-F238E27FC236}">
                    <a16:creationId xmlns:a16="http://schemas.microsoft.com/office/drawing/2014/main" id="{CF9EA316-A833-2AC3-1ABE-84252A53F8B7}"/>
                  </a:ext>
                </a:extLst>
              </p14:cNvPr>
              <p14:cNvContentPartPr/>
              <p14:nvPr/>
            </p14:nvContentPartPr>
            <p14:xfrm>
              <a:off x="2089954" y="4369114"/>
              <a:ext cx="953280" cy="33480"/>
            </p14:xfrm>
          </p:contentPart>
        </mc:Choice>
        <mc:Fallback xmlns="">
          <p:pic>
            <p:nvPicPr>
              <p:cNvPr id="42" name="Ink 41">
                <a:extLst>
                  <a:ext uri="{FF2B5EF4-FFF2-40B4-BE49-F238E27FC236}">
                    <a16:creationId xmlns:a16="http://schemas.microsoft.com/office/drawing/2014/main" id="{CF9EA316-A833-2AC3-1ABE-84252A53F8B7}"/>
                  </a:ext>
                </a:extLst>
              </p:cNvPr>
              <p:cNvPicPr/>
              <p:nvPr/>
            </p:nvPicPr>
            <p:blipFill>
              <a:blip r:embed="rId52"/>
              <a:stretch>
                <a:fillRect/>
              </a:stretch>
            </p:blipFill>
            <p:spPr>
              <a:xfrm>
                <a:off x="2053954" y="4297474"/>
                <a:ext cx="1024920" cy="177120"/>
              </a:xfrm>
              <a:prstGeom prst="rect">
                <a:avLst/>
              </a:prstGeom>
            </p:spPr>
          </p:pic>
        </mc:Fallback>
      </mc:AlternateContent>
    </p:spTree>
    <p:extLst>
      <p:ext uri="{BB962C8B-B14F-4D97-AF65-F5344CB8AC3E}">
        <p14:creationId xmlns:p14="http://schemas.microsoft.com/office/powerpoint/2010/main" val="1997642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019E9-5020-5FD9-849B-726EC975DBB3}"/>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FC16F872-06F6-2CD8-5830-BB23A6455467}"/>
              </a:ext>
            </a:extLst>
          </p:cNvPr>
          <p:cNvSpPr>
            <a:spLocks noGrp="1"/>
          </p:cNvSpPr>
          <p:nvPr>
            <p:ph type="title"/>
          </p:nvPr>
        </p:nvSpPr>
        <p:spPr>
          <a:xfrm>
            <a:off x="914161" y="133737"/>
            <a:ext cx="10360501" cy="1223963"/>
          </a:xfrm>
        </p:spPr>
        <p:txBody>
          <a:bodyPr>
            <a:normAutofit/>
          </a:bodyPr>
          <a:lstStyle/>
          <a:p>
            <a:r>
              <a:rPr lang="en-GB" sz="3200" dirty="0"/>
              <a:t>OS Setup and Connectivity Results with the Screenshots</a:t>
            </a:r>
            <a:endParaRPr lang="en-US" sz="3200" dirty="0"/>
          </a:p>
        </p:txBody>
      </p:sp>
      <p:pic>
        <p:nvPicPr>
          <p:cNvPr id="15" name="Picture 14">
            <a:extLst>
              <a:ext uri="{FF2B5EF4-FFF2-40B4-BE49-F238E27FC236}">
                <a16:creationId xmlns:a16="http://schemas.microsoft.com/office/drawing/2014/main" id="{C544AAE8-2C33-1261-03C5-7C656F92713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8883" y="1498600"/>
            <a:ext cx="4443481" cy="2434456"/>
          </a:xfrm>
          <a:prstGeom prst="rect">
            <a:avLst/>
          </a:prstGeom>
          <a:ln>
            <a:solidFill>
              <a:schemeClr val="tx1"/>
            </a:solidFill>
          </a:ln>
        </p:spPr>
      </p:pic>
      <p:pic>
        <p:nvPicPr>
          <p:cNvPr id="17" name="Picture 16">
            <a:extLst>
              <a:ext uri="{FF2B5EF4-FFF2-40B4-BE49-F238E27FC236}">
                <a16:creationId xmlns:a16="http://schemas.microsoft.com/office/drawing/2014/main" id="{884B9CF5-387F-2BEA-0B18-CF4393889CD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094412" y="1498600"/>
            <a:ext cx="4292073" cy="2434456"/>
          </a:xfrm>
          <a:prstGeom prst="rect">
            <a:avLst/>
          </a:prstGeom>
          <a:ln>
            <a:solidFill>
              <a:schemeClr val="tx1"/>
            </a:solidFill>
          </a:ln>
        </p:spPr>
      </p:pic>
      <p:pic>
        <p:nvPicPr>
          <p:cNvPr id="19" name="Picture 18">
            <a:extLst>
              <a:ext uri="{FF2B5EF4-FFF2-40B4-BE49-F238E27FC236}">
                <a16:creationId xmlns:a16="http://schemas.microsoft.com/office/drawing/2014/main" id="{169F5A1C-E8ED-E73D-51FD-84AA7DD6683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218883" y="4149080"/>
            <a:ext cx="4443481" cy="2520280"/>
          </a:xfrm>
          <a:prstGeom prst="rect">
            <a:avLst/>
          </a:prstGeom>
          <a:ln>
            <a:solidFill>
              <a:schemeClr val="tx1"/>
            </a:solidFill>
          </a:ln>
        </p:spPr>
      </p:pic>
      <p:pic>
        <p:nvPicPr>
          <p:cNvPr id="22" name="Picture 21">
            <a:extLst>
              <a:ext uri="{FF2B5EF4-FFF2-40B4-BE49-F238E27FC236}">
                <a16:creationId xmlns:a16="http://schemas.microsoft.com/office/drawing/2014/main" id="{01B11D35-CCD1-116E-DEDD-0580A819343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6094413" y="4149080"/>
            <a:ext cx="4292072" cy="2520280"/>
          </a:xfrm>
          <a:prstGeom prst="rect">
            <a:avLst/>
          </a:prstGeom>
          <a:ln>
            <a:solidFill>
              <a:schemeClr val="tx1"/>
            </a:solidFill>
          </a:ln>
        </p:spPr>
      </p:pic>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D7DEBF9-D9DF-A767-ADD2-C0CD43472659}"/>
                  </a:ext>
                </a:extLst>
              </p14:cNvPr>
              <p14:cNvContentPartPr/>
              <p14:nvPr/>
            </p14:nvContentPartPr>
            <p14:xfrm>
              <a:off x="7388612" y="2533597"/>
              <a:ext cx="985320" cy="188280"/>
            </p14:xfrm>
          </p:contentPart>
        </mc:Choice>
        <mc:Fallback xmlns="">
          <p:pic>
            <p:nvPicPr>
              <p:cNvPr id="2" name="Ink 1">
                <a:extLst>
                  <a:ext uri="{FF2B5EF4-FFF2-40B4-BE49-F238E27FC236}">
                    <a16:creationId xmlns:a16="http://schemas.microsoft.com/office/drawing/2014/main" id="{0D7DEBF9-D9DF-A767-ADD2-C0CD43472659}"/>
                  </a:ext>
                </a:extLst>
              </p:cNvPr>
              <p:cNvPicPr/>
              <p:nvPr/>
            </p:nvPicPr>
            <p:blipFill>
              <a:blip r:embed="rId7"/>
              <a:stretch>
                <a:fillRect/>
              </a:stretch>
            </p:blipFill>
            <p:spPr>
              <a:xfrm>
                <a:off x="7352972" y="2461597"/>
                <a:ext cx="1056960" cy="3319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F7A8DCCE-1E5F-4639-85C1-C2E3329E7CBB}"/>
                  </a:ext>
                </a:extLst>
              </p14:cNvPr>
              <p14:cNvContentPartPr/>
              <p14:nvPr/>
            </p14:nvContentPartPr>
            <p14:xfrm>
              <a:off x="7423892" y="2749597"/>
              <a:ext cx="900720" cy="3960"/>
            </p14:xfrm>
          </p:contentPart>
        </mc:Choice>
        <mc:Fallback xmlns="">
          <p:pic>
            <p:nvPicPr>
              <p:cNvPr id="4" name="Ink 3">
                <a:extLst>
                  <a:ext uri="{FF2B5EF4-FFF2-40B4-BE49-F238E27FC236}">
                    <a16:creationId xmlns:a16="http://schemas.microsoft.com/office/drawing/2014/main" id="{F7A8DCCE-1E5F-4639-85C1-C2E3329E7CBB}"/>
                  </a:ext>
                </a:extLst>
              </p:cNvPr>
              <p:cNvPicPr/>
              <p:nvPr/>
            </p:nvPicPr>
            <p:blipFill>
              <a:blip r:embed="rId9"/>
              <a:stretch>
                <a:fillRect/>
              </a:stretch>
            </p:blipFill>
            <p:spPr>
              <a:xfrm>
                <a:off x="7387892" y="2677597"/>
                <a:ext cx="972360" cy="147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6" name="Ink 5">
                <a:extLst>
                  <a:ext uri="{FF2B5EF4-FFF2-40B4-BE49-F238E27FC236}">
                    <a16:creationId xmlns:a16="http://schemas.microsoft.com/office/drawing/2014/main" id="{4ABEE729-70CB-3751-8CEC-D3C0D241F763}"/>
                  </a:ext>
                </a:extLst>
              </p14:cNvPr>
              <p14:cNvContentPartPr/>
              <p14:nvPr/>
            </p14:nvContentPartPr>
            <p14:xfrm>
              <a:off x="6118920" y="5067886"/>
              <a:ext cx="1449360" cy="17640"/>
            </p14:xfrm>
          </p:contentPart>
        </mc:Choice>
        <mc:Fallback xmlns="">
          <p:pic>
            <p:nvPicPr>
              <p:cNvPr id="6" name="Ink 5">
                <a:extLst>
                  <a:ext uri="{FF2B5EF4-FFF2-40B4-BE49-F238E27FC236}">
                    <a16:creationId xmlns:a16="http://schemas.microsoft.com/office/drawing/2014/main" id="{4ABEE729-70CB-3751-8CEC-D3C0D241F763}"/>
                  </a:ext>
                </a:extLst>
              </p:cNvPr>
              <p:cNvPicPr/>
              <p:nvPr/>
            </p:nvPicPr>
            <p:blipFill>
              <a:blip r:embed="rId11"/>
              <a:stretch>
                <a:fillRect/>
              </a:stretch>
            </p:blipFill>
            <p:spPr>
              <a:xfrm>
                <a:off x="6083280" y="4995886"/>
                <a:ext cx="152100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7" name="Ink 6">
                <a:extLst>
                  <a:ext uri="{FF2B5EF4-FFF2-40B4-BE49-F238E27FC236}">
                    <a16:creationId xmlns:a16="http://schemas.microsoft.com/office/drawing/2014/main" id="{A18BB530-CA0E-62B0-467D-EF7BBD754DD9}"/>
                  </a:ext>
                </a:extLst>
              </p14:cNvPr>
              <p14:cNvContentPartPr/>
              <p14:nvPr/>
            </p14:nvContentPartPr>
            <p14:xfrm>
              <a:off x="6126480" y="4339606"/>
              <a:ext cx="1503720" cy="39600"/>
            </p14:xfrm>
          </p:contentPart>
        </mc:Choice>
        <mc:Fallback xmlns="">
          <p:pic>
            <p:nvPicPr>
              <p:cNvPr id="7" name="Ink 6">
                <a:extLst>
                  <a:ext uri="{FF2B5EF4-FFF2-40B4-BE49-F238E27FC236}">
                    <a16:creationId xmlns:a16="http://schemas.microsoft.com/office/drawing/2014/main" id="{A18BB530-CA0E-62B0-467D-EF7BBD754DD9}"/>
                  </a:ext>
                </a:extLst>
              </p:cNvPr>
              <p:cNvPicPr/>
              <p:nvPr/>
            </p:nvPicPr>
            <p:blipFill>
              <a:blip r:embed="rId13"/>
              <a:stretch>
                <a:fillRect/>
              </a:stretch>
            </p:blipFill>
            <p:spPr>
              <a:xfrm>
                <a:off x="6090480" y="4267966"/>
                <a:ext cx="157536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9" name="Ink 8">
                <a:extLst>
                  <a:ext uri="{FF2B5EF4-FFF2-40B4-BE49-F238E27FC236}">
                    <a16:creationId xmlns:a16="http://schemas.microsoft.com/office/drawing/2014/main" id="{295C2073-0192-8A04-50A9-906E03B51510}"/>
                  </a:ext>
                </a:extLst>
              </p14:cNvPr>
              <p14:cNvContentPartPr/>
              <p14:nvPr/>
            </p14:nvContentPartPr>
            <p14:xfrm>
              <a:off x="6108840" y="5721729"/>
              <a:ext cx="1343880" cy="720"/>
            </p14:xfrm>
          </p:contentPart>
        </mc:Choice>
        <mc:Fallback xmlns="">
          <p:pic>
            <p:nvPicPr>
              <p:cNvPr id="9" name="Ink 8">
                <a:extLst>
                  <a:ext uri="{FF2B5EF4-FFF2-40B4-BE49-F238E27FC236}">
                    <a16:creationId xmlns:a16="http://schemas.microsoft.com/office/drawing/2014/main" id="{295C2073-0192-8A04-50A9-906E03B51510}"/>
                  </a:ext>
                </a:extLst>
              </p:cNvPr>
              <p:cNvPicPr/>
              <p:nvPr/>
            </p:nvPicPr>
            <p:blipFill>
              <a:blip r:embed="rId15"/>
              <a:stretch>
                <a:fillRect/>
              </a:stretch>
            </p:blipFill>
            <p:spPr>
              <a:xfrm>
                <a:off x="6090840" y="5649729"/>
                <a:ext cx="137952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1" name="Ink 10">
                <a:extLst>
                  <a:ext uri="{FF2B5EF4-FFF2-40B4-BE49-F238E27FC236}">
                    <a16:creationId xmlns:a16="http://schemas.microsoft.com/office/drawing/2014/main" id="{4ADC183C-64DC-B4CB-3457-25954AEC3603}"/>
                  </a:ext>
                </a:extLst>
              </p14:cNvPr>
              <p14:cNvContentPartPr/>
              <p14:nvPr/>
            </p14:nvContentPartPr>
            <p14:xfrm>
              <a:off x="1325631" y="3523597"/>
              <a:ext cx="2725920" cy="720"/>
            </p14:xfrm>
          </p:contentPart>
        </mc:Choice>
        <mc:Fallback xmlns="">
          <p:pic>
            <p:nvPicPr>
              <p:cNvPr id="11" name="Ink 10">
                <a:extLst>
                  <a:ext uri="{FF2B5EF4-FFF2-40B4-BE49-F238E27FC236}">
                    <a16:creationId xmlns:a16="http://schemas.microsoft.com/office/drawing/2014/main" id="{4ADC183C-64DC-B4CB-3457-25954AEC3603}"/>
                  </a:ext>
                </a:extLst>
              </p:cNvPr>
              <p:cNvPicPr/>
              <p:nvPr/>
            </p:nvPicPr>
            <p:blipFill>
              <a:blip r:embed="rId17"/>
              <a:stretch>
                <a:fillRect/>
              </a:stretch>
            </p:blipFill>
            <p:spPr>
              <a:xfrm>
                <a:off x="1289991" y="3379597"/>
                <a:ext cx="279756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4" name="Ink 13">
                <a:extLst>
                  <a:ext uri="{FF2B5EF4-FFF2-40B4-BE49-F238E27FC236}">
                    <a16:creationId xmlns:a16="http://schemas.microsoft.com/office/drawing/2014/main" id="{FB3C51CB-13FF-43B0-4478-D8E32D59DF33}"/>
                  </a:ext>
                </a:extLst>
              </p14:cNvPr>
              <p14:cNvContentPartPr/>
              <p14:nvPr/>
            </p14:nvContentPartPr>
            <p14:xfrm>
              <a:off x="1336071" y="3629077"/>
              <a:ext cx="2603160" cy="720"/>
            </p14:xfrm>
          </p:contentPart>
        </mc:Choice>
        <mc:Fallback xmlns="">
          <p:pic>
            <p:nvPicPr>
              <p:cNvPr id="14" name="Ink 13">
                <a:extLst>
                  <a:ext uri="{FF2B5EF4-FFF2-40B4-BE49-F238E27FC236}">
                    <a16:creationId xmlns:a16="http://schemas.microsoft.com/office/drawing/2014/main" id="{FB3C51CB-13FF-43B0-4478-D8E32D59DF33}"/>
                  </a:ext>
                </a:extLst>
              </p:cNvPr>
              <p:cNvPicPr/>
              <p:nvPr/>
            </p:nvPicPr>
            <p:blipFill>
              <a:blip r:embed="rId19"/>
              <a:stretch>
                <a:fillRect/>
              </a:stretch>
            </p:blipFill>
            <p:spPr>
              <a:xfrm>
                <a:off x="1300071" y="3485077"/>
                <a:ext cx="26748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80C1DA71-AC41-9D88-FDF2-4F5AB0977EEC}"/>
                  </a:ext>
                </a:extLst>
              </p14:cNvPr>
              <p14:cNvContentPartPr/>
              <p14:nvPr/>
            </p14:nvContentPartPr>
            <p14:xfrm>
              <a:off x="1336071" y="3752197"/>
              <a:ext cx="2638440" cy="720"/>
            </p14:xfrm>
          </p:contentPart>
        </mc:Choice>
        <mc:Fallback xmlns="">
          <p:pic>
            <p:nvPicPr>
              <p:cNvPr id="18" name="Ink 17">
                <a:extLst>
                  <a:ext uri="{FF2B5EF4-FFF2-40B4-BE49-F238E27FC236}">
                    <a16:creationId xmlns:a16="http://schemas.microsoft.com/office/drawing/2014/main" id="{80C1DA71-AC41-9D88-FDF2-4F5AB0977EEC}"/>
                  </a:ext>
                </a:extLst>
              </p:cNvPr>
              <p:cNvPicPr/>
              <p:nvPr/>
            </p:nvPicPr>
            <p:blipFill>
              <a:blip r:embed="rId21"/>
              <a:stretch>
                <a:fillRect/>
              </a:stretch>
            </p:blipFill>
            <p:spPr>
              <a:xfrm>
                <a:off x="1300071" y="3608197"/>
                <a:ext cx="271008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0" name="Ink 19">
                <a:extLst>
                  <a:ext uri="{FF2B5EF4-FFF2-40B4-BE49-F238E27FC236}">
                    <a16:creationId xmlns:a16="http://schemas.microsoft.com/office/drawing/2014/main" id="{DA32079D-F956-405C-30CE-715B263DA4FD}"/>
                  </a:ext>
                </a:extLst>
              </p14:cNvPr>
              <p14:cNvContentPartPr/>
              <p14:nvPr/>
            </p14:nvContentPartPr>
            <p14:xfrm>
              <a:off x="2306991" y="5019535"/>
              <a:ext cx="1248480" cy="24480"/>
            </p14:xfrm>
          </p:contentPart>
        </mc:Choice>
        <mc:Fallback xmlns="">
          <p:pic>
            <p:nvPicPr>
              <p:cNvPr id="20" name="Ink 19">
                <a:extLst>
                  <a:ext uri="{FF2B5EF4-FFF2-40B4-BE49-F238E27FC236}">
                    <a16:creationId xmlns:a16="http://schemas.microsoft.com/office/drawing/2014/main" id="{DA32079D-F956-405C-30CE-715B263DA4FD}"/>
                  </a:ext>
                </a:extLst>
              </p:cNvPr>
              <p:cNvPicPr/>
              <p:nvPr/>
            </p:nvPicPr>
            <p:blipFill>
              <a:blip r:embed="rId23"/>
              <a:stretch>
                <a:fillRect/>
              </a:stretch>
            </p:blipFill>
            <p:spPr>
              <a:xfrm>
                <a:off x="2270991" y="4947535"/>
                <a:ext cx="132012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1" name="Ink 20">
                <a:extLst>
                  <a:ext uri="{FF2B5EF4-FFF2-40B4-BE49-F238E27FC236}">
                    <a16:creationId xmlns:a16="http://schemas.microsoft.com/office/drawing/2014/main" id="{16F67038-FA22-0CA7-8F47-A2041C104F33}"/>
                  </a:ext>
                </a:extLst>
              </p14:cNvPr>
              <p14:cNvContentPartPr/>
              <p14:nvPr/>
            </p14:nvContentPartPr>
            <p14:xfrm>
              <a:off x="2310591" y="5071375"/>
              <a:ext cx="1167480" cy="35640"/>
            </p14:xfrm>
          </p:contentPart>
        </mc:Choice>
        <mc:Fallback xmlns="">
          <p:pic>
            <p:nvPicPr>
              <p:cNvPr id="21" name="Ink 20">
                <a:extLst>
                  <a:ext uri="{FF2B5EF4-FFF2-40B4-BE49-F238E27FC236}">
                    <a16:creationId xmlns:a16="http://schemas.microsoft.com/office/drawing/2014/main" id="{16F67038-FA22-0CA7-8F47-A2041C104F33}"/>
                  </a:ext>
                </a:extLst>
              </p:cNvPr>
              <p:cNvPicPr/>
              <p:nvPr/>
            </p:nvPicPr>
            <p:blipFill>
              <a:blip r:embed="rId25"/>
              <a:stretch>
                <a:fillRect/>
              </a:stretch>
            </p:blipFill>
            <p:spPr>
              <a:xfrm>
                <a:off x="2274591" y="4999375"/>
                <a:ext cx="1239120" cy="179280"/>
              </a:xfrm>
              <a:prstGeom prst="rect">
                <a:avLst/>
              </a:prstGeom>
            </p:spPr>
          </p:pic>
        </mc:Fallback>
      </mc:AlternateContent>
    </p:spTree>
    <p:extLst>
      <p:ext uri="{BB962C8B-B14F-4D97-AF65-F5344CB8AC3E}">
        <p14:creationId xmlns:p14="http://schemas.microsoft.com/office/powerpoint/2010/main" val="2653068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76CDE-04EA-9E16-510D-CE5AD2261850}"/>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9C2EF949-1F6A-23D5-DAAC-4663DB963D48}"/>
              </a:ext>
            </a:extLst>
          </p:cNvPr>
          <p:cNvSpPr>
            <a:spLocks noGrp="1"/>
          </p:cNvSpPr>
          <p:nvPr>
            <p:ph type="title"/>
          </p:nvPr>
        </p:nvSpPr>
        <p:spPr>
          <a:xfrm>
            <a:off x="914161" y="133737"/>
            <a:ext cx="10360501" cy="1223963"/>
          </a:xfrm>
        </p:spPr>
        <p:txBody>
          <a:bodyPr>
            <a:normAutofit/>
          </a:bodyPr>
          <a:lstStyle/>
          <a:p>
            <a:r>
              <a:rPr lang="en-GB" sz="3200" dirty="0"/>
              <a:t>OS Setup and Connectivity Results with the Screenshots</a:t>
            </a:r>
            <a:endParaRPr lang="en-US" sz="3200" dirty="0"/>
          </a:p>
        </p:txBody>
      </p:sp>
      <p:pic>
        <p:nvPicPr>
          <p:cNvPr id="15" name="Picture 14">
            <a:extLst>
              <a:ext uri="{FF2B5EF4-FFF2-40B4-BE49-F238E27FC236}">
                <a16:creationId xmlns:a16="http://schemas.microsoft.com/office/drawing/2014/main" id="{E3DADE6F-9EE4-B2EB-9B02-43E73A0DE70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8883" y="1498600"/>
            <a:ext cx="4443481" cy="2434456"/>
          </a:xfrm>
          <a:prstGeom prst="rect">
            <a:avLst/>
          </a:prstGeom>
          <a:ln>
            <a:solidFill>
              <a:schemeClr val="tx1"/>
            </a:solidFill>
          </a:ln>
        </p:spPr>
      </p:pic>
      <p:pic>
        <p:nvPicPr>
          <p:cNvPr id="17" name="Picture 16">
            <a:extLst>
              <a:ext uri="{FF2B5EF4-FFF2-40B4-BE49-F238E27FC236}">
                <a16:creationId xmlns:a16="http://schemas.microsoft.com/office/drawing/2014/main" id="{DC1268A5-780F-2BF5-A2BC-00CB2AD4A15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094412" y="1498600"/>
            <a:ext cx="4292072" cy="2434456"/>
          </a:xfrm>
          <a:prstGeom prst="rect">
            <a:avLst/>
          </a:prstGeom>
          <a:ln>
            <a:solidFill>
              <a:schemeClr val="tx1"/>
            </a:solidFill>
          </a:ln>
        </p:spPr>
      </p:pic>
      <p:sp>
        <p:nvSpPr>
          <p:cNvPr id="4" name="TextBox 3">
            <a:extLst>
              <a:ext uri="{FF2B5EF4-FFF2-40B4-BE49-F238E27FC236}">
                <a16:creationId xmlns:a16="http://schemas.microsoft.com/office/drawing/2014/main" id="{A6BF71F8-CFA5-DD4D-F84A-4AA9C75915E0}"/>
              </a:ext>
            </a:extLst>
          </p:cNvPr>
          <p:cNvSpPr txBox="1"/>
          <p:nvPr/>
        </p:nvSpPr>
        <p:spPr>
          <a:xfrm>
            <a:off x="1197868" y="4077072"/>
            <a:ext cx="9188616" cy="1754326"/>
          </a:xfrm>
          <a:prstGeom prst="rect">
            <a:avLst/>
          </a:prstGeom>
          <a:noFill/>
        </p:spPr>
        <p:txBody>
          <a:bodyPr wrap="square" rtlCol="0">
            <a:spAutoFit/>
          </a:bodyPr>
          <a:lstStyle/>
          <a:p>
            <a:pPr marL="342900" indent="-342900">
              <a:buFont typeface="Wingdings" panose="05000000000000000000" pitchFamily="2" charset="2"/>
              <a:buChar char="q"/>
            </a:pPr>
            <a:r>
              <a:rPr lang="en-US" sz="2000" dirty="0"/>
              <a:t>Tested connectivity between hosts using ping.</a:t>
            </a:r>
          </a:p>
          <a:p>
            <a:pPr marL="342900" indent="-342900">
              <a:buFont typeface="Wingdings" panose="05000000000000000000" pitchFamily="2" charset="2"/>
              <a:buChar char="q"/>
            </a:pPr>
            <a:r>
              <a:rPr lang="en-US" sz="2000" dirty="0"/>
              <a:t>Verified IP configuration using </a:t>
            </a:r>
            <a:r>
              <a:rPr lang="en-US" sz="2000" b="1" dirty="0"/>
              <a:t>ipconfig</a:t>
            </a:r>
            <a:r>
              <a:rPr lang="en-US" sz="2000" dirty="0"/>
              <a:t> and </a:t>
            </a:r>
            <a:r>
              <a:rPr lang="en-US" sz="2000" b="1" dirty="0"/>
              <a:t>ip address</a:t>
            </a:r>
            <a:r>
              <a:rPr lang="en-US" sz="2000" dirty="0"/>
              <a:t>.</a:t>
            </a:r>
          </a:p>
          <a:p>
            <a:pPr marL="342900" indent="-342900">
              <a:buFont typeface="Wingdings" panose="05000000000000000000" pitchFamily="2" charset="2"/>
              <a:buChar char="q"/>
            </a:pPr>
            <a:r>
              <a:rPr lang="en-US" sz="2000" dirty="0"/>
              <a:t>Most systems communicated successfully across both sites.</a:t>
            </a:r>
          </a:p>
          <a:p>
            <a:pPr marL="342900" indent="-342900">
              <a:buFont typeface="Wingdings" panose="05000000000000000000" pitchFamily="2" charset="2"/>
              <a:buChar char="q"/>
            </a:pPr>
            <a:r>
              <a:rPr lang="en-US" sz="2000" dirty="0"/>
              <a:t>Successful ping highlighted with yellow and unsuccessful ping with sky blue.</a:t>
            </a:r>
          </a:p>
          <a:p>
            <a:endParaRPr lang="en-GB" sz="2800" dirty="0"/>
          </a:p>
        </p:txBody>
      </p:sp>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17CB742E-E4A2-E800-D513-9A5F79370883}"/>
                  </a:ext>
                </a:extLst>
              </p14:cNvPr>
              <p14:cNvContentPartPr/>
              <p14:nvPr/>
            </p14:nvContentPartPr>
            <p14:xfrm>
              <a:off x="6863569" y="2155764"/>
              <a:ext cx="1177200" cy="720"/>
            </p14:xfrm>
          </p:contentPart>
        </mc:Choice>
        <mc:Fallback xmlns="">
          <p:pic>
            <p:nvPicPr>
              <p:cNvPr id="11" name="Ink 10">
                <a:extLst>
                  <a:ext uri="{FF2B5EF4-FFF2-40B4-BE49-F238E27FC236}">
                    <a16:creationId xmlns:a16="http://schemas.microsoft.com/office/drawing/2014/main" id="{17CB742E-E4A2-E800-D513-9A5F79370883}"/>
                  </a:ext>
                </a:extLst>
              </p:cNvPr>
              <p:cNvPicPr/>
              <p:nvPr/>
            </p:nvPicPr>
            <p:blipFill>
              <a:blip r:embed="rId5"/>
              <a:stretch>
                <a:fillRect/>
              </a:stretch>
            </p:blipFill>
            <p:spPr>
              <a:xfrm>
                <a:off x="6809569" y="1939764"/>
                <a:ext cx="128484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4" name="Ink 13">
                <a:extLst>
                  <a:ext uri="{FF2B5EF4-FFF2-40B4-BE49-F238E27FC236}">
                    <a16:creationId xmlns:a16="http://schemas.microsoft.com/office/drawing/2014/main" id="{C45363F6-1934-5A66-952C-E61EBD138BF3}"/>
                  </a:ext>
                </a:extLst>
              </p14:cNvPr>
              <p14:cNvContentPartPr/>
              <p14:nvPr/>
            </p14:nvContentPartPr>
            <p14:xfrm>
              <a:off x="6863569" y="3028044"/>
              <a:ext cx="1185840" cy="720"/>
            </p14:xfrm>
          </p:contentPart>
        </mc:Choice>
        <mc:Fallback xmlns="">
          <p:pic>
            <p:nvPicPr>
              <p:cNvPr id="14" name="Ink 13">
                <a:extLst>
                  <a:ext uri="{FF2B5EF4-FFF2-40B4-BE49-F238E27FC236}">
                    <a16:creationId xmlns:a16="http://schemas.microsoft.com/office/drawing/2014/main" id="{C45363F6-1934-5A66-952C-E61EBD138BF3}"/>
                  </a:ext>
                </a:extLst>
              </p:cNvPr>
              <p:cNvPicPr/>
              <p:nvPr/>
            </p:nvPicPr>
            <p:blipFill>
              <a:blip r:embed="rId7"/>
              <a:stretch>
                <a:fillRect/>
              </a:stretch>
            </p:blipFill>
            <p:spPr>
              <a:xfrm>
                <a:off x="6809569" y="2812044"/>
                <a:ext cx="129348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8" name="Ink 17">
                <a:extLst>
                  <a:ext uri="{FF2B5EF4-FFF2-40B4-BE49-F238E27FC236}">
                    <a16:creationId xmlns:a16="http://schemas.microsoft.com/office/drawing/2014/main" id="{82F768F4-D0A9-89B1-A32C-28A6AB8ED66E}"/>
                  </a:ext>
                </a:extLst>
              </p14:cNvPr>
              <p14:cNvContentPartPr/>
              <p14:nvPr/>
            </p14:nvContentPartPr>
            <p14:xfrm>
              <a:off x="6857809" y="3107244"/>
              <a:ext cx="1180080" cy="720"/>
            </p14:xfrm>
          </p:contentPart>
        </mc:Choice>
        <mc:Fallback xmlns="">
          <p:pic>
            <p:nvPicPr>
              <p:cNvPr id="18" name="Ink 17">
                <a:extLst>
                  <a:ext uri="{FF2B5EF4-FFF2-40B4-BE49-F238E27FC236}">
                    <a16:creationId xmlns:a16="http://schemas.microsoft.com/office/drawing/2014/main" id="{82F768F4-D0A9-89B1-A32C-28A6AB8ED66E}"/>
                  </a:ext>
                </a:extLst>
              </p:cNvPr>
              <p:cNvPicPr/>
              <p:nvPr/>
            </p:nvPicPr>
            <p:blipFill>
              <a:blip r:embed="rId9"/>
              <a:stretch>
                <a:fillRect/>
              </a:stretch>
            </p:blipFill>
            <p:spPr>
              <a:xfrm>
                <a:off x="6803809" y="2891244"/>
                <a:ext cx="128772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1" name="Ink 20">
                <a:extLst>
                  <a:ext uri="{FF2B5EF4-FFF2-40B4-BE49-F238E27FC236}">
                    <a16:creationId xmlns:a16="http://schemas.microsoft.com/office/drawing/2014/main" id="{47AA9892-10F8-4DC0-DE68-908F42B00B91}"/>
                  </a:ext>
                </a:extLst>
              </p14:cNvPr>
              <p14:cNvContentPartPr/>
              <p14:nvPr/>
            </p14:nvContentPartPr>
            <p14:xfrm>
              <a:off x="6857809" y="3248004"/>
              <a:ext cx="1182960" cy="720"/>
            </p14:xfrm>
          </p:contentPart>
        </mc:Choice>
        <mc:Fallback xmlns="">
          <p:pic>
            <p:nvPicPr>
              <p:cNvPr id="21" name="Ink 20">
                <a:extLst>
                  <a:ext uri="{FF2B5EF4-FFF2-40B4-BE49-F238E27FC236}">
                    <a16:creationId xmlns:a16="http://schemas.microsoft.com/office/drawing/2014/main" id="{47AA9892-10F8-4DC0-DE68-908F42B00B91}"/>
                  </a:ext>
                </a:extLst>
              </p:cNvPr>
              <p:cNvPicPr/>
              <p:nvPr/>
            </p:nvPicPr>
            <p:blipFill>
              <a:blip r:embed="rId11"/>
              <a:stretch>
                <a:fillRect/>
              </a:stretch>
            </p:blipFill>
            <p:spPr>
              <a:xfrm>
                <a:off x="6803809" y="3032004"/>
                <a:ext cx="129060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3" name="Ink 22">
                <a:extLst>
                  <a:ext uri="{FF2B5EF4-FFF2-40B4-BE49-F238E27FC236}">
                    <a16:creationId xmlns:a16="http://schemas.microsoft.com/office/drawing/2014/main" id="{C067378C-1EBB-E9ED-9BEA-E0BDAB906304}"/>
                  </a:ext>
                </a:extLst>
              </p14:cNvPr>
              <p14:cNvContentPartPr/>
              <p14:nvPr/>
            </p14:nvContentPartPr>
            <p14:xfrm>
              <a:off x="1500761" y="2358930"/>
              <a:ext cx="360" cy="360"/>
            </p14:xfrm>
          </p:contentPart>
        </mc:Choice>
        <mc:Fallback xmlns="">
          <p:pic>
            <p:nvPicPr>
              <p:cNvPr id="23" name="Ink 22">
                <a:extLst>
                  <a:ext uri="{FF2B5EF4-FFF2-40B4-BE49-F238E27FC236}">
                    <a16:creationId xmlns:a16="http://schemas.microsoft.com/office/drawing/2014/main" id="{C067378C-1EBB-E9ED-9BEA-E0BDAB906304}"/>
                  </a:ext>
                </a:extLst>
              </p:cNvPr>
              <p:cNvPicPr/>
              <p:nvPr/>
            </p:nvPicPr>
            <p:blipFill>
              <a:blip r:embed="rId13"/>
              <a:stretch>
                <a:fillRect/>
              </a:stretch>
            </p:blipFill>
            <p:spPr>
              <a:xfrm>
                <a:off x="1465121" y="2286930"/>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963F5CBB-E807-C8A4-82D7-C44EE4808361}"/>
                  </a:ext>
                </a:extLst>
              </p14:cNvPr>
              <p14:cNvContentPartPr/>
              <p14:nvPr/>
            </p14:nvContentPartPr>
            <p14:xfrm>
              <a:off x="2051921" y="2784810"/>
              <a:ext cx="784440" cy="33120"/>
            </p14:xfrm>
          </p:contentPart>
        </mc:Choice>
        <mc:Fallback xmlns="">
          <p:pic>
            <p:nvPicPr>
              <p:cNvPr id="24" name="Ink 23">
                <a:extLst>
                  <a:ext uri="{FF2B5EF4-FFF2-40B4-BE49-F238E27FC236}">
                    <a16:creationId xmlns:a16="http://schemas.microsoft.com/office/drawing/2014/main" id="{963F5CBB-E807-C8A4-82D7-C44EE4808361}"/>
                  </a:ext>
                </a:extLst>
              </p:cNvPr>
              <p:cNvPicPr/>
              <p:nvPr/>
            </p:nvPicPr>
            <p:blipFill>
              <a:blip r:embed="rId15"/>
              <a:stretch>
                <a:fillRect/>
              </a:stretch>
            </p:blipFill>
            <p:spPr>
              <a:xfrm>
                <a:off x="2016281" y="2712810"/>
                <a:ext cx="85608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CE1C7ACE-F28E-314E-7FE9-3E70032903C1}"/>
                  </a:ext>
                </a:extLst>
              </p14:cNvPr>
              <p14:cNvContentPartPr/>
              <p14:nvPr/>
            </p14:nvContentPartPr>
            <p14:xfrm>
              <a:off x="2058041" y="2844210"/>
              <a:ext cx="1323000" cy="38880"/>
            </p14:xfrm>
          </p:contentPart>
        </mc:Choice>
        <mc:Fallback xmlns="">
          <p:pic>
            <p:nvPicPr>
              <p:cNvPr id="26" name="Ink 25">
                <a:extLst>
                  <a:ext uri="{FF2B5EF4-FFF2-40B4-BE49-F238E27FC236}">
                    <a16:creationId xmlns:a16="http://schemas.microsoft.com/office/drawing/2014/main" id="{CE1C7ACE-F28E-314E-7FE9-3E70032903C1}"/>
                  </a:ext>
                </a:extLst>
              </p:cNvPr>
              <p:cNvPicPr/>
              <p:nvPr/>
            </p:nvPicPr>
            <p:blipFill>
              <a:blip r:embed="rId17"/>
              <a:stretch>
                <a:fillRect/>
              </a:stretch>
            </p:blipFill>
            <p:spPr>
              <a:xfrm>
                <a:off x="2022041" y="2772570"/>
                <a:ext cx="1394640" cy="1825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D5409763-831B-DB64-92CD-88047EC7E067}"/>
                  </a:ext>
                </a:extLst>
              </p14:cNvPr>
              <p14:cNvContentPartPr/>
              <p14:nvPr/>
            </p14:nvContentPartPr>
            <p14:xfrm>
              <a:off x="2841401" y="2757450"/>
              <a:ext cx="1449720" cy="39600"/>
            </p14:xfrm>
          </p:contentPart>
        </mc:Choice>
        <mc:Fallback xmlns="">
          <p:pic>
            <p:nvPicPr>
              <p:cNvPr id="27" name="Ink 26">
                <a:extLst>
                  <a:ext uri="{FF2B5EF4-FFF2-40B4-BE49-F238E27FC236}">
                    <a16:creationId xmlns:a16="http://schemas.microsoft.com/office/drawing/2014/main" id="{D5409763-831B-DB64-92CD-88047EC7E067}"/>
                  </a:ext>
                </a:extLst>
              </p:cNvPr>
              <p:cNvPicPr/>
              <p:nvPr/>
            </p:nvPicPr>
            <p:blipFill>
              <a:blip r:embed="rId19"/>
              <a:stretch>
                <a:fillRect/>
              </a:stretch>
            </p:blipFill>
            <p:spPr>
              <a:xfrm>
                <a:off x="2805401" y="2685450"/>
                <a:ext cx="152136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9" name="Ink 28">
                <a:extLst>
                  <a:ext uri="{FF2B5EF4-FFF2-40B4-BE49-F238E27FC236}">
                    <a16:creationId xmlns:a16="http://schemas.microsoft.com/office/drawing/2014/main" id="{5FC4DFDA-B22E-2C71-A904-68F59CA6B129}"/>
                  </a:ext>
                </a:extLst>
              </p14:cNvPr>
              <p14:cNvContentPartPr/>
              <p14:nvPr/>
            </p14:nvContentPartPr>
            <p14:xfrm>
              <a:off x="3028601" y="2882730"/>
              <a:ext cx="1299600" cy="720"/>
            </p14:xfrm>
          </p:contentPart>
        </mc:Choice>
        <mc:Fallback xmlns="">
          <p:pic>
            <p:nvPicPr>
              <p:cNvPr id="29" name="Ink 28">
                <a:extLst>
                  <a:ext uri="{FF2B5EF4-FFF2-40B4-BE49-F238E27FC236}">
                    <a16:creationId xmlns:a16="http://schemas.microsoft.com/office/drawing/2014/main" id="{5FC4DFDA-B22E-2C71-A904-68F59CA6B129}"/>
                  </a:ext>
                </a:extLst>
              </p:cNvPr>
              <p:cNvPicPr/>
              <p:nvPr/>
            </p:nvPicPr>
            <p:blipFill>
              <a:blip r:embed="rId21"/>
              <a:stretch>
                <a:fillRect/>
              </a:stretch>
            </p:blipFill>
            <p:spPr>
              <a:xfrm>
                <a:off x="2992961" y="2738730"/>
                <a:ext cx="137124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49665C5E-D1DC-A147-4A11-F90EC25D7B4D}"/>
                  </a:ext>
                </a:extLst>
              </p14:cNvPr>
              <p14:cNvContentPartPr/>
              <p14:nvPr/>
            </p14:nvContentPartPr>
            <p14:xfrm>
              <a:off x="6836400" y="2479043"/>
              <a:ext cx="957240" cy="720"/>
            </p14:xfrm>
          </p:contentPart>
        </mc:Choice>
        <mc:Fallback xmlns="">
          <p:pic>
            <p:nvPicPr>
              <p:cNvPr id="31" name="Ink 30">
                <a:extLst>
                  <a:ext uri="{FF2B5EF4-FFF2-40B4-BE49-F238E27FC236}">
                    <a16:creationId xmlns:a16="http://schemas.microsoft.com/office/drawing/2014/main" id="{49665C5E-D1DC-A147-4A11-F90EC25D7B4D}"/>
                  </a:ext>
                </a:extLst>
              </p:cNvPr>
              <p:cNvPicPr/>
              <p:nvPr/>
            </p:nvPicPr>
            <p:blipFill>
              <a:blip r:embed="rId23"/>
              <a:stretch>
                <a:fillRect/>
              </a:stretch>
            </p:blipFill>
            <p:spPr>
              <a:xfrm>
                <a:off x="6818760" y="2407043"/>
                <a:ext cx="99288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3" name="Ink 32">
                <a:extLst>
                  <a:ext uri="{FF2B5EF4-FFF2-40B4-BE49-F238E27FC236}">
                    <a16:creationId xmlns:a16="http://schemas.microsoft.com/office/drawing/2014/main" id="{D2B13DBD-F0C1-BF47-0832-BF774C42CA5F}"/>
                  </a:ext>
                </a:extLst>
              </p14:cNvPr>
              <p14:cNvContentPartPr/>
              <p14:nvPr/>
            </p14:nvContentPartPr>
            <p14:xfrm>
              <a:off x="7793280" y="2493083"/>
              <a:ext cx="221760" cy="360"/>
            </p14:xfrm>
          </p:contentPart>
        </mc:Choice>
        <mc:Fallback xmlns="">
          <p:pic>
            <p:nvPicPr>
              <p:cNvPr id="33" name="Ink 32">
                <a:extLst>
                  <a:ext uri="{FF2B5EF4-FFF2-40B4-BE49-F238E27FC236}">
                    <a16:creationId xmlns:a16="http://schemas.microsoft.com/office/drawing/2014/main" id="{D2B13DBD-F0C1-BF47-0832-BF774C42CA5F}"/>
                  </a:ext>
                </a:extLst>
              </p:cNvPr>
              <p:cNvPicPr/>
              <p:nvPr/>
            </p:nvPicPr>
            <p:blipFill>
              <a:blip r:embed="rId25"/>
              <a:stretch>
                <a:fillRect/>
              </a:stretch>
            </p:blipFill>
            <p:spPr>
              <a:xfrm>
                <a:off x="7775280" y="2457443"/>
                <a:ext cx="2574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DD0E54A3-7696-7B1A-8A9C-CA54ECD2E02C}"/>
                  </a:ext>
                </a:extLst>
              </p14:cNvPr>
              <p14:cNvContentPartPr/>
              <p14:nvPr/>
            </p14:nvContentPartPr>
            <p14:xfrm>
              <a:off x="6847200" y="2528363"/>
              <a:ext cx="1097640" cy="3960"/>
            </p14:xfrm>
          </p:contentPart>
        </mc:Choice>
        <mc:Fallback xmlns="">
          <p:pic>
            <p:nvPicPr>
              <p:cNvPr id="35" name="Ink 34">
                <a:extLst>
                  <a:ext uri="{FF2B5EF4-FFF2-40B4-BE49-F238E27FC236}">
                    <a16:creationId xmlns:a16="http://schemas.microsoft.com/office/drawing/2014/main" id="{DD0E54A3-7696-7B1A-8A9C-CA54ECD2E02C}"/>
                  </a:ext>
                </a:extLst>
              </p:cNvPr>
              <p:cNvPicPr/>
              <p:nvPr/>
            </p:nvPicPr>
            <p:blipFill>
              <a:blip r:embed="rId27"/>
              <a:stretch>
                <a:fillRect/>
              </a:stretch>
            </p:blipFill>
            <p:spPr>
              <a:xfrm>
                <a:off x="6829200" y="2492363"/>
                <a:ext cx="1133280"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7" name="Ink 36">
                <a:extLst>
                  <a:ext uri="{FF2B5EF4-FFF2-40B4-BE49-F238E27FC236}">
                    <a16:creationId xmlns:a16="http://schemas.microsoft.com/office/drawing/2014/main" id="{AA22742A-3085-FBF0-788E-920777310CC4}"/>
                  </a:ext>
                </a:extLst>
              </p14:cNvPr>
              <p14:cNvContentPartPr/>
              <p14:nvPr/>
            </p14:nvContentPartPr>
            <p14:xfrm>
              <a:off x="6833160" y="2566883"/>
              <a:ext cx="1235520" cy="720"/>
            </p14:xfrm>
          </p:contentPart>
        </mc:Choice>
        <mc:Fallback xmlns="">
          <p:pic>
            <p:nvPicPr>
              <p:cNvPr id="37" name="Ink 36">
                <a:extLst>
                  <a:ext uri="{FF2B5EF4-FFF2-40B4-BE49-F238E27FC236}">
                    <a16:creationId xmlns:a16="http://schemas.microsoft.com/office/drawing/2014/main" id="{AA22742A-3085-FBF0-788E-920777310CC4}"/>
                  </a:ext>
                </a:extLst>
              </p:cNvPr>
              <p:cNvPicPr/>
              <p:nvPr/>
            </p:nvPicPr>
            <p:blipFill>
              <a:blip r:embed="rId29"/>
              <a:stretch>
                <a:fillRect/>
              </a:stretch>
            </p:blipFill>
            <p:spPr>
              <a:xfrm>
                <a:off x="6815160" y="2494883"/>
                <a:ext cx="12711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8" name="Ink 37">
                <a:extLst>
                  <a:ext uri="{FF2B5EF4-FFF2-40B4-BE49-F238E27FC236}">
                    <a16:creationId xmlns:a16="http://schemas.microsoft.com/office/drawing/2014/main" id="{0D6F188F-01AF-1CD6-F27C-213D267D4C8D}"/>
                  </a:ext>
                </a:extLst>
              </p14:cNvPr>
              <p14:cNvContentPartPr/>
              <p14:nvPr/>
            </p14:nvContentPartPr>
            <p14:xfrm>
              <a:off x="6847200" y="2619443"/>
              <a:ext cx="1266120" cy="56520"/>
            </p14:xfrm>
          </p:contentPart>
        </mc:Choice>
        <mc:Fallback xmlns="">
          <p:pic>
            <p:nvPicPr>
              <p:cNvPr id="38" name="Ink 37">
                <a:extLst>
                  <a:ext uri="{FF2B5EF4-FFF2-40B4-BE49-F238E27FC236}">
                    <a16:creationId xmlns:a16="http://schemas.microsoft.com/office/drawing/2014/main" id="{0D6F188F-01AF-1CD6-F27C-213D267D4C8D}"/>
                  </a:ext>
                </a:extLst>
              </p:cNvPr>
              <p:cNvPicPr/>
              <p:nvPr/>
            </p:nvPicPr>
            <p:blipFill>
              <a:blip r:embed="rId31"/>
              <a:stretch>
                <a:fillRect/>
              </a:stretch>
            </p:blipFill>
            <p:spPr>
              <a:xfrm>
                <a:off x="6829560" y="2583443"/>
                <a:ext cx="1301760" cy="12816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9" name="Ink 38">
                <a:extLst>
                  <a:ext uri="{FF2B5EF4-FFF2-40B4-BE49-F238E27FC236}">
                    <a16:creationId xmlns:a16="http://schemas.microsoft.com/office/drawing/2014/main" id="{D6702061-92B3-E84F-2736-AACB2032925B}"/>
                  </a:ext>
                </a:extLst>
              </p14:cNvPr>
              <p14:cNvContentPartPr/>
              <p14:nvPr/>
            </p14:nvContentPartPr>
            <p14:xfrm>
              <a:off x="6850800" y="2722043"/>
              <a:ext cx="360" cy="360"/>
            </p14:xfrm>
          </p:contentPart>
        </mc:Choice>
        <mc:Fallback xmlns="">
          <p:pic>
            <p:nvPicPr>
              <p:cNvPr id="39" name="Ink 38">
                <a:extLst>
                  <a:ext uri="{FF2B5EF4-FFF2-40B4-BE49-F238E27FC236}">
                    <a16:creationId xmlns:a16="http://schemas.microsoft.com/office/drawing/2014/main" id="{D6702061-92B3-E84F-2736-AACB2032925B}"/>
                  </a:ext>
                </a:extLst>
              </p:cNvPr>
              <p:cNvPicPr/>
              <p:nvPr/>
            </p:nvPicPr>
            <p:blipFill>
              <a:blip r:embed="rId33"/>
              <a:stretch>
                <a:fillRect/>
              </a:stretch>
            </p:blipFill>
            <p:spPr>
              <a:xfrm>
                <a:off x="6832800" y="2686043"/>
                <a:ext cx="36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1" name="Ink 40">
                <a:extLst>
                  <a:ext uri="{FF2B5EF4-FFF2-40B4-BE49-F238E27FC236}">
                    <a16:creationId xmlns:a16="http://schemas.microsoft.com/office/drawing/2014/main" id="{9556D6BE-A6AB-BD43-346C-1A7E45502726}"/>
                  </a:ext>
                </a:extLst>
              </p14:cNvPr>
              <p14:cNvContentPartPr/>
              <p14:nvPr/>
            </p14:nvContentPartPr>
            <p14:xfrm>
              <a:off x="6850440" y="2700443"/>
              <a:ext cx="1178640" cy="21600"/>
            </p14:xfrm>
          </p:contentPart>
        </mc:Choice>
        <mc:Fallback xmlns="">
          <p:pic>
            <p:nvPicPr>
              <p:cNvPr id="41" name="Ink 40">
                <a:extLst>
                  <a:ext uri="{FF2B5EF4-FFF2-40B4-BE49-F238E27FC236}">
                    <a16:creationId xmlns:a16="http://schemas.microsoft.com/office/drawing/2014/main" id="{9556D6BE-A6AB-BD43-346C-1A7E45502726}"/>
                  </a:ext>
                </a:extLst>
              </p:cNvPr>
              <p:cNvPicPr/>
              <p:nvPr/>
            </p:nvPicPr>
            <p:blipFill>
              <a:blip r:embed="rId35"/>
              <a:stretch>
                <a:fillRect/>
              </a:stretch>
            </p:blipFill>
            <p:spPr>
              <a:xfrm>
                <a:off x="6832800" y="2664803"/>
                <a:ext cx="1214280" cy="9324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43" name="Ink 42">
                <a:extLst>
                  <a:ext uri="{FF2B5EF4-FFF2-40B4-BE49-F238E27FC236}">
                    <a16:creationId xmlns:a16="http://schemas.microsoft.com/office/drawing/2014/main" id="{24E4D5D6-2C27-2297-E6D7-1947390C075C}"/>
                  </a:ext>
                </a:extLst>
              </p14:cNvPr>
              <p14:cNvContentPartPr/>
              <p14:nvPr/>
            </p14:nvContentPartPr>
            <p14:xfrm>
              <a:off x="6847200" y="2616203"/>
              <a:ext cx="1175400" cy="720"/>
            </p14:xfrm>
          </p:contentPart>
        </mc:Choice>
        <mc:Fallback xmlns="">
          <p:pic>
            <p:nvPicPr>
              <p:cNvPr id="43" name="Ink 42">
                <a:extLst>
                  <a:ext uri="{FF2B5EF4-FFF2-40B4-BE49-F238E27FC236}">
                    <a16:creationId xmlns:a16="http://schemas.microsoft.com/office/drawing/2014/main" id="{24E4D5D6-2C27-2297-E6D7-1947390C075C}"/>
                  </a:ext>
                </a:extLst>
              </p:cNvPr>
              <p:cNvPicPr/>
              <p:nvPr/>
            </p:nvPicPr>
            <p:blipFill>
              <a:blip r:embed="rId37"/>
              <a:stretch>
                <a:fillRect/>
              </a:stretch>
            </p:blipFill>
            <p:spPr>
              <a:xfrm>
                <a:off x="6829200" y="2544203"/>
                <a:ext cx="12110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5" name="Ink 44">
                <a:extLst>
                  <a:ext uri="{FF2B5EF4-FFF2-40B4-BE49-F238E27FC236}">
                    <a16:creationId xmlns:a16="http://schemas.microsoft.com/office/drawing/2014/main" id="{DCCC417A-C5FE-0C43-C75A-0834EBD2EEBC}"/>
                  </a:ext>
                </a:extLst>
              </p14:cNvPr>
              <p14:cNvContentPartPr/>
              <p14:nvPr/>
            </p14:nvContentPartPr>
            <p14:xfrm>
              <a:off x="7782480" y="2503883"/>
              <a:ext cx="376920" cy="183240"/>
            </p14:xfrm>
          </p:contentPart>
        </mc:Choice>
        <mc:Fallback xmlns="">
          <p:pic>
            <p:nvPicPr>
              <p:cNvPr id="45" name="Ink 44">
                <a:extLst>
                  <a:ext uri="{FF2B5EF4-FFF2-40B4-BE49-F238E27FC236}">
                    <a16:creationId xmlns:a16="http://schemas.microsoft.com/office/drawing/2014/main" id="{DCCC417A-C5FE-0C43-C75A-0834EBD2EEBC}"/>
                  </a:ext>
                </a:extLst>
              </p:cNvPr>
              <p:cNvPicPr/>
              <p:nvPr/>
            </p:nvPicPr>
            <p:blipFill>
              <a:blip r:embed="rId39"/>
              <a:stretch>
                <a:fillRect/>
              </a:stretch>
            </p:blipFill>
            <p:spPr>
              <a:xfrm>
                <a:off x="7764840" y="2468243"/>
                <a:ext cx="412560" cy="25488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47" name="Ink 46">
                <a:extLst>
                  <a:ext uri="{FF2B5EF4-FFF2-40B4-BE49-F238E27FC236}">
                    <a16:creationId xmlns:a16="http://schemas.microsoft.com/office/drawing/2014/main" id="{9CD17B72-5D09-9754-850D-077D2492AE56}"/>
                  </a:ext>
                </a:extLst>
              </p14:cNvPr>
              <p14:cNvContentPartPr/>
              <p14:nvPr/>
            </p14:nvContentPartPr>
            <p14:xfrm>
              <a:off x="7997040" y="2479043"/>
              <a:ext cx="165600" cy="7560"/>
            </p14:xfrm>
          </p:contentPart>
        </mc:Choice>
        <mc:Fallback xmlns="">
          <p:pic>
            <p:nvPicPr>
              <p:cNvPr id="47" name="Ink 46">
                <a:extLst>
                  <a:ext uri="{FF2B5EF4-FFF2-40B4-BE49-F238E27FC236}">
                    <a16:creationId xmlns:a16="http://schemas.microsoft.com/office/drawing/2014/main" id="{9CD17B72-5D09-9754-850D-077D2492AE56}"/>
                  </a:ext>
                </a:extLst>
              </p:cNvPr>
              <p:cNvPicPr/>
              <p:nvPr/>
            </p:nvPicPr>
            <p:blipFill>
              <a:blip r:embed="rId41"/>
              <a:stretch>
                <a:fillRect/>
              </a:stretch>
            </p:blipFill>
            <p:spPr>
              <a:xfrm>
                <a:off x="7979400" y="2443403"/>
                <a:ext cx="201240" cy="792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49" name="Ink 48">
                <a:extLst>
                  <a:ext uri="{FF2B5EF4-FFF2-40B4-BE49-F238E27FC236}">
                    <a16:creationId xmlns:a16="http://schemas.microsoft.com/office/drawing/2014/main" id="{4E2F9113-3019-30ED-5EFC-B739FD59901C}"/>
                  </a:ext>
                </a:extLst>
              </p14:cNvPr>
              <p14:cNvContentPartPr/>
              <p14:nvPr/>
            </p14:nvContentPartPr>
            <p14:xfrm>
              <a:off x="8007840" y="2672723"/>
              <a:ext cx="158400" cy="14400"/>
            </p14:xfrm>
          </p:contentPart>
        </mc:Choice>
        <mc:Fallback xmlns="">
          <p:pic>
            <p:nvPicPr>
              <p:cNvPr id="49" name="Ink 48">
                <a:extLst>
                  <a:ext uri="{FF2B5EF4-FFF2-40B4-BE49-F238E27FC236}">
                    <a16:creationId xmlns:a16="http://schemas.microsoft.com/office/drawing/2014/main" id="{4E2F9113-3019-30ED-5EFC-B739FD59901C}"/>
                  </a:ext>
                </a:extLst>
              </p:cNvPr>
              <p:cNvPicPr/>
              <p:nvPr/>
            </p:nvPicPr>
            <p:blipFill>
              <a:blip r:embed="rId43"/>
              <a:stretch>
                <a:fillRect/>
              </a:stretch>
            </p:blipFill>
            <p:spPr>
              <a:xfrm>
                <a:off x="7989840" y="2636723"/>
                <a:ext cx="194040" cy="8604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50" name="Ink 49">
                <a:extLst>
                  <a:ext uri="{FF2B5EF4-FFF2-40B4-BE49-F238E27FC236}">
                    <a16:creationId xmlns:a16="http://schemas.microsoft.com/office/drawing/2014/main" id="{1F242D78-BCDC-E643-5D63-621B65492FD5}"/>
                  </a:ext>
                </a:extLst>
              </p14:cNvPr>
              <p14:cNvContentPartPr/>
              <p14:nvPr/>
            </p14:nvContentPartPr>
            <p14:xfrm>
              <a:off x="8113320" y="2574083"/>
              <a:ext cx="66600" cy="21600"/>
            </p14:xfrm>
          </p:contentPart>
        </mc:Choice>
        <mc:Fallback xmlns="">
          <p:pic>
            <p:nvPicPr>
              <p:cNvPr id="50" name="Ink 49">
                <a:extLst>
                  <a:ext uri="{FF2B5EF4-FFF2-40B4-BE49-F238E27FC236}">
                    <a16:creationId xmlns:a16="http://schemas.microsoft.com/office/drawing/2014/main" id="{1F242D78-BCDC-E643-5D63-621B65492FD5}"/>
                  </a:ext>
                </a:extLst>
              </p:cNvPr>
              <p:cNvPicPr/>
              <p:nvPr/>
            </p:nvPicPr>
            <p:blipFill>
              <a:blip r:embed="rId45"/>
              <a:stretch>
                <a:fillRect/>
              </a:stretch>
            </p:blipFill>
            <p:spPr>
              <a:xfrm>
                <a:off x="8095680" y="2538443"/>
                <a:ext cx="102240" cy="9324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51" name="Ink 50">
                <a:extLst>
                  <a:ext uri="{FF2B5EF4-FFF2-40B4-BE49-F238E27FC236}">
                    <a16:creationId xmlns:a16="http://schemas.microsoft.com/office/drawing/2014/main" id="{D33FE1E8-B2AA-361A-7F24-0D26FD2BA688}"/>
                  </a:ext>
                </a:extLst>
              </p14:cNvPr>
              <p14:cNvContentPartPr/>
              <p14:nvPr/>
            </p14:nvContentPartPr>
            <p14:xfrm>
              <a:off x="8562754" y="5100994"/>
              <a:ext cx="873000" cy="130320"/>
            </p14:xfrm>
          </p:contentPart>
        </mc:Choice>
        <mc:Fallback xmlns="">
          <p:pic>
            <p:nvPicPr>
              <p:cNvPr id="51" name="Ink 50">
                <a:extLst>
                  <a:ext uri="{FF2B5EF4-FFF2-40B4-BE49-F238E27FC236}">
                    <a16:creationId xmlns:a16="http://schemas.microsoft.com/office/drawing/2014/main" id="{D33FE1E8-B2AA-361A-7F24-0D26FD2BA688}"/>
                  </a:ext>
                </a:extLst>
              </p:cNvPr>
              <p:cNvPicPr/>
              <p:nvPr/>
            </p:nvPicPr>
            <p:blipFill>
              <a:blip r:embed="rId47"/>
              <a:stretch>
                <a:fillRect/>
              </a:stretch>
            </p:blipFill>
            <p:spPr>
              <a:xfrm>
                <a:off x="8526754" y="5028994"/>
                <a:ext cx="944640" cy="27396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52" name="Ink 51">
                <a:extLst>
                  <a:ext uri="{FF2B5EF4-FFF2-40B4-BE49-F238E27FC236}">
                    <a16:creationId xmlns:a16="http://schemas.microsoft.com/office/drawing/2014/main" id="{DD2D4E0F-6AA9-78DE-B5D2-FCC5C63018A2}"/>
                  </a:ext>
                </a:extLst>
              </p14:cNvPr>
              <p14:cNvContentPartPr/>
              <p14:nvPr/>
            </p14:nvContentPartPr>
            <p14:xfrm>
              <a:off x="8575714" y="5205034"/>
              <a:ext cx="828360" cy="55080"/>
            </p14:xfrm>
          </p:contentPart>
        </mc:Choice>
        <mc:Fallback xmlns="">
          <p:pic>
            <p:nvPicPr>
              <p:cNvPr id="52" name="Ink 51">
                <a:extLst>
                  <a:ext uri="{FF2B5EF4-FFF2-40B4-BE49-F238E27FC236}">
                    <a16:creationId xmlns:a16="http://schemas.microsoft.com/office/drawing/2014/main" id="{DD2D4E0F-6AA9-78DE-B5D2-FCC5C63018A2}"/>
                  </a:ext>
                </a:extLst>
              </p:cNvPr>
              <p:cNvPicPr/>
              <p:nvPr/>
            </p:nvPicPr>
            <p:blipFill>
              <a:blip r:embed="rId49"/>
              <a:stretch>
                <a:fillRect/>
              </a:stretch>
            </p:blipFill>
            <p:spPr>
              <a:xfrm>
                <a:off x="8539714" y="5133034"/>
                <a:ext cx="900000" cy="19872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54" name="Ink 53">
                <a:extLst>
                  <a:ext uri="{FF2B5EF4-FFF2-40B4-BE49-F238E27FC236}">
                    <a16:creationId xmlns:a16="http://schemas.microsoft.com/office/drawing/2014/main" id="{EE553EFF-CABA-0703-1C8A-FE132BC0742E}"/>
                  </a:ext>
                </a:extLst>
              </p14:cNvPr>
              <p14:cNvContentPartPr/>
              <p14:nvPr/>
            </p14:nvContentPartPr>
            <p14:xfrm>
              <a:off x="4996594" y="5127274"/>
              <a:ext cx="751320" cy="19800"/>
            </p14:xfrm>
          </p:contentPart>
        </mc:Choice>
        <mc:Fallback xmlns="">
          <p:pic>
            <p:nvPicPr>
              <p:cNvPr id="54" name="Ink 53">
                <a:extLst>
                  <a:ext uri="{FF2B5EF4-FFF2-40B4-BE49-F238E27FC236}">
                    <a16:creationId xmlns:a16="http://schemas.microsoft.com/office/drawing/2014/main" id="{EE553EFF-CABA-0703-1C8A-FE132BC0742E}"/>
                  </a:ext>
                </a:extLst>
              </p:cNvPr>
              <p:cNvPicPr/>
              <p:nvPr/>
            </p:nvPicPr>
            <p:blipFill>
              <a:blip r:embed="rId51"/>
              <a:stretch>
                <a:fillRect/>
              </a:stretch>
            </p:blipFill>
            <p:spPr>
              <a:xfrm>
                <a:off x="4960594" y="5055274"/>
                <a:ext cx="822960" cy="16344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56" name="Ink 55">
                <a:extLst>
                  <a:ext uri="{FF2B5EF4-FFF2-40B4-BE49-F238E27FC236}">
                    <a16:creationId xmlns:a16="http://schemas.microsoft.com/office/drawing/2014/main" id="{F4291347-709B-EEF1-B50E-5A5EFDD93F35}"/>
                  </a:ext>
                </a:extLst>
              </p14:cNvPr>
              <p14:cNvContentPartPr/>
              <p14:nvPr/>
            </p14:nvContentPartPr>
            <p14:xfrm>
              <a:off x="5041954" y="5257594"/>
              <a:ext cx="588240" cy="6840"/>
            </p14:xfrm>
          </p:contentPart>
        </mc:Choice>
        <mc:Fallback xmlns="">
          <p:pic>
            <p:nvPicPr>
              <p:cNvPr id="56" name="Ink 55">
                <a:extLst>
                  <a:ext uri="{FF2B5EF4-FFF2-40B4-BE49-F238E27FC236}">
                    <a16:creationId xmlns:a16="http://schemas.microsoft.com/office/drawing/2014/main" id="{F4291347-709B-EEF1-B50E-5A5EFDD93F35}"/>
                  </a:ext>
                </a:extLst>
              </p:cNvPr>
              <p:cNvPicPr/>
              <p:nvPr/>
            </p:nvPicPr>
            <p:blipFill>
              <a:blip r:embed="rId53"/>
              <a:stretch>
                <a:fillRect/>
              </a:stretch>
            </p:blipFill>
            <p:spPr>
              <a:xfrm>
                <a:off x="5006314" y="5185594"/>
                <a:ext cx="659880" cy="150480"/>
              </a:xfrm>
              <a:prstGeom prst="rect">
                <a:avLst/>
              </a:prstGeom>
            </p:spPr>
          </p:pic>
        </mc:Fallback>
      </mc:AlternateContent>
    </p:spTree>
    <p:extLst>
      <p:ext uri="{BB962C8B-B14F-4D97-AF65-F5344CB8AC3E}">
        <p14:creationId xmlns:p14="http://schemas.microsoft.com/office/powerpoint/2010/main" val="1937633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844E6-B8DF-02CB-9FF2-CFEB31C7984A}"/>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9969D837-EF9E-CBBA-6C2C-9C69DF817FD2}"/>
              </a:ext>
            </a:extLst>
          </p:cNvPr>
          <p:cNvSpPr>
            <a:spLocks noGrp="1"/>
          </p:cNvSpPr>
          <p:nvPr>
            <p:ph type="title"/>
          </p:nvPr>
        </p:nvSpPr>
        <p:spPr>
          <a:xfrm>
            <a:off x="1218883" y="274637"/>
            <a:ext cx="10636169" cy="1223963"/>
          </a:xfrm>
        </p:spPr>
        <p:txBody>
          <a:bodyPr>
            <a:normAutofit/>
          </a:bodyPr>
          <a:lstStyle/>
          <a:p>
            <a:r>
              <a:rPr lang="en-GB" dirty="0"/>
              <a:t>Kali Linux Penetration Testing Environment</a:t>
            </a:r>
            <a:endParaRPr lang="en-US" dirty="0"/>
          </a:p>
        </p:txBody>
      </p:sp>
      <p:sp>
        <p:nvSpPr>
          <p:cNvPr id="6" name="Content Placeholder 5">
            <a:extLst>
              <a:ext uri="{FF2B5EF4-FFF2-40B4-BE49-F238E27FC236}">
                <a16:creationId xmlns:a16="http://schemas.microsoft.com/office/drawing/2014/main" id="{CA72289C-8512-4A0F-1D81-401827814048}"/>
              </a:ext>
            </a:extLst>
          </p:cNvPr>
          <p:cNvSpPr>
            <a:spLocks noGrp="1"/>
          </p:cNvSpPr>
          <p:nvPr>
            <p:ph idx="1"/>
          </p:nvPr>
        </p:nvSpPr>
        <p:spPr/>
        <p:txBody>
          <a:bodyPr/>
          <a:lstStyle/>
          <a:p>
            <a:pPr marL="0" indent="0">
              <a:buNone/>
            </a:pPr>
            <a:r>
              <a:rPr lang="en-US" dirty="0"/>
              <a:t>Kali Linux was used as the penetration testing platform containing various security tools for vulnerability analysis </a:t>
            </a:r>
            <a:r>
              <a:rPr lang="en-US" b="1" dirty="0"/>
              <a:t>[2]</a:t>
            </a:r>
            <a:r>
              <a:rPr lang="en-US" dirty="0"/>
              <a:t>.</a:t>
            </a:r>
          </a:p>
          <a:p>
            <a:pPr marL="0" indent="0">
              <a:buNone/>
            </a:pPr>
            <a:r>
              <a:rPr lang="en-US" sz="2000" dirty="0"/>
              <a:t>Kali Linux was deployed as the penetration testing platform.</a:t>
            </a:r>
          </a:p>
          <a:p>
            <a:pPr marL="171450" indent="-171450">
              <a:buFont typeface="Wingdings" panose="05000000000000000000" pitchFamily="2" charset="2"/>
              <a:buChar char="q"/>
            </a:pPr>
            <a:r>
              <a:rPr lang="en-US" sz="2000" dirty="0"/>
              <a:t>Connected to the Swansea internal network for security testing.</a:t>
            </a:r>
          </a:p>
          <a:p>
            <a:pPr marL="171450" indent="-171450">
              <a:buFont typeface="Wingdings" panose="05000000000000000000" pitchFamily="2" charset="2"/>
              <a:buChar char="q"/>
            </a:pPr>
            <a:r>
              <a:rPr lang="en-US" sz="2000" dirty="0"/>
              <a:t>Used to perform network scanning and vulnerability assessment.</a:t>
            </a:r>
          </a:p>
          <a:p>
            <a:pPr marL="171450" indent="-171450">
              <a:buFont typeface="Wingdings" panose="05000000000000000000" pitchFamily="2" charset="2"/>
              <a:buChar char="q"/>
            </a:pPr>
            <a:r>
              <a:rPr lang="en-US" sz="2000" dirty="0"/>
              <a:t>Security tools such as Nmap were used to analyses target systems.</a:t>
            </a:r>
          </a:p>
          <a:p>
            <a:pPr marL="0" indent="0">
              <a:buNone/>
            </a:pPr>
            <a:endParaRPr lang="en-US" b="1" dirty="0"/>
          </a:p>
          <a:p>
            <a:endParaRPr lang="en-GB" dirty="0"/>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D2FDC01C-726A-B6DD-C545-AB98C5B300BF}"/>
                  </a:ext>
                </a:extLst>
              </p14:cNvPr>
              <p14:cNvContentPartPr/>
              <p14:nvPr/>
            </p14:nvContentPartPr>
            <p14:xfrm>
              <a:off x="4362634" y="2142154"/>
              <a:ext cx="360" cy="360"/>
            </p14:xfrm>
          </p:contentPart>
        </mc:Choice>
        <mc:Fallback xmlns="">
          <p:pic>
            <p:nvPicPr>
              <p:cNvPr id="2" name="Ink 1">
                <a:extLst>
                  <a:ext uri="{FF2B5EF4-FFF2-40B4-BE49-F238E27FC236}">
                    <a16:creationId xmlns:a16="http://schemas.microsoft.com/office/drawing/2014/main" id="{D2FDC01C-726A-B6DD-C545-AB98C5B300BF}"/>
                  </a:ext>
                </a:extLst>
              </p:cNvPr>
              <p:cNvPicPr/>
              <p:nvPr/>
            </p:nvPicPr>
            <p:blipFill>
              <a:blip r:embed="rId3"/>
              <a:stretch>
                <a:fillRect/>
              </a:stretch>
            </p:blipFill>
            <p:spPr>
              <a:xfrm>
                <a:off x="4326994" y="2070154"/>
                <a:ext cx="72000" cy="144000"/>
              </a:xfrm>
              <a:prstGeom prst="rect">
                <a:avLst/>
              </a:prstGeom>
            </p:spPr>
          </p:pic>
        </mc:Fallback>
      </mc:AlternateContent>
    </p:spTree>
    <p:extLst>
      <p:ext uri="{BB962C8B-B14F-4D97-AF65-F5344CB8AC3E}">
        <p14:creationId xmlns:p14="http://schemas.microsoft.com/office/powerpoint/2010/main" val="3007223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5DA61-1A00-C277-91A2-9101814C3868}"/>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67659435-3E91-2C7B-0B6B-2C80E39E574D}"/>
              </a:ext>
            </a:extLst>
          </p:cNvPr>
          <p:cNvSpPr>
            <a:spLocks noGrp="1"/>
          </p:cNvSpPr>
          <p:nvPr>
            <p:ph type="title"/>
          </p:nvPr>
        </p:nvSpPr>
        <p:spPr>
          <a:xfrm>
            <a:off x="914161" y="133737"/>
            <a:ext cx="10360501" cy="1223963"/>
          </a:xfrm>
        </p:spPr>
        <p:txBody>
          <a:bodyPr>
            <a:normAutofit/>
          </a:bodyPr>
          <a:lstStyle/>
          <a:p>
            <a:r>
              <a:rPr lang="en-GB" dirty="0"/>
              <a:t>Kali Linux Penetration Testing Environment Result</a:t>
            </a:r>
            <a:endParaRPr lang="en-US" dirty="0"/>
          </a:p>
        </p:txBody>
      </p:sp>
      <p:pic>
        <p:nvPicPr>
          <p:cNvPr id="15" name="Picture 14">
            <a:extLst>
              <a:ext uri="{FF2B5EF4-FFF2-40B4-BE49-F238E27FC236}">
                <a16:creationId xmlns:a16="http://schemas.microsoft.com/office/drawing/2014/main" id="{097F934C-4703-4D6A-6560-1F06E222BD5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18883" y="1498600"/>
            <a:ext cx="4443481" cy="2434456"/>
          </a:xfrm>
          <a:prstGeom prst="rect">
            <a:avLst/>
          </a:prstGeom>
          <a:ln>
            <a:solidFill>
              <a:schemeClr val="tx1"/>
            </a:solidFill>
          </a:ln>
        </p:spPr>
      </p:pic>
      <p:pic>
        <p:nvPicPr>
          <p:cNvPr id="17" name="Picture 16">
            <a:extLst>
              <a:ext uri="{FF2B5EF4-FFF2-40B4-BE49-F238E27FC236}">
                <a16:creationId xmlns:a16="http://schemas.microsoft.com/office/drawing/2014/main" id="{28623939-952E-DB53-D682-CDD6BF0304E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094412" y="1498600"/>
            <a:ext cx="4292073" cy="2434456"/>
          </a:xfrm>
          <a:prstGeom prst="rect">
            <a:avLst/>
          </a:prstGeom>
          <a:ln>
            <a:solidFill>
              <a:schemeClr val="tx1"/>
            </a:solidFill>
          </a:ln>
        </p:spPr>
      </p:pic>
      <p:sp>
        <p:nvSpPr>
          <p:cNvPr id="2" name="TextBox 1">
            <a:extLst>
              <a:ext uri="{FF2B5EF4-FFF2-40B4-BE49-F238E27FC236}">
                <a16:creationId xmlns:a16="http://schemas.microsoft.com/office/drawing/2014/main" id="{1F20662A-96E1-BC6C-90F0-CE8513B757FE}"/>
              </a:ext>
            </a:extLst>
          </p:cNvPr>
          <p:cNvSpPr txBox="1"/>
          <p:nvPr/>
        </p:nvSpPr>
        <p:spPr>
          <a:xfrm>
            <a:off x="1125860" y="4365104"/>
            <a:ext cx="9217024" cy="954107"/>
          </a:xfrm>
          <a:prstGeom prst="rect">
            <a:avLst/>
          </a:prstGeom>
          <a:noFill/>
        </p:spPr>
        <p:txBody>
          <a:bodyPr wrap="square" rtlCol="0">
            <a:spAutoFit/>
          </a:bodyPr>
          <a:lstStyle/>
          <a:p>
            <a:pPr marL="457200" indent="-457200">
              <a:buFont typeface="Wingdings" panose="05000000000000000000" pitchFamily="2" charset="2"/>
              <a:buChar char="q"/>
            </a:pPr>
            <a:r>
              <a:rPr lang="en-US" sz="2800" dirty="0"/>
              <a:t>Kali is connected to the network</a:t>
            </a:r>
          </a:p>
          <a:p>
            <a:pPr marL="457200" indent="-457200">
              <a:buFont typeface="Wingdings" panose="05000000000000000000" pitchFamily="2" charset="2"/>
              <a:buChar char="q"/>
            </a:pPr>
            <a:r>
              <a:rPr lang="en-US" sz="2800" dirty="0"/>
              <a:t>Kali has an IP address in the </a:t>
            </a:r>
            <a:r>
              <a:rPr lang="en-US" sz="2800" b="1" dirty="0"/>
              <a:t>192.168.1.51/24</a:t>
            </a:r>
            <a:endParaRPr lang="en-GB" sz="2800" dirty="0"/>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3E4799ED-04C0-AD81-A769-711CB1B8E2BA}"/>
                  </a:ext>
                </a:extLst>
              </p14:cNvPr>
              <p14:cNvContentPartPr/>
              <p14:nvPr/>
            </p14:nvContentPartPr>
            <p14:xfrm>
              <a:off x="6135970" y="2471695"/>
              <a:ext cx="1361880" cy="720"/>
            </p14:xfrm>
          </p:contentPart>
        </mc:Choice>
        <mc:Fallback xmlns="">
          <p:pic>
            <p:nvPicPr>
              <p:cNvPr id="4" name="Ink 3">
                <a:extLst>
                  <a:ext uri="{FF2B5EF4-FFF2-40B4-BE49-F238E27FC236}">
                    <a16:creationId xmlns:a16="http://schemas.microsoft.com/office/drawing/2014/main" id="{3E4799ED-04C0-AD81-A769-711CB1B8E2BA}"/>
                  </a:ext>
                </a:extLst>
              </p:cNvPr>
              <p:cNvPicPr/>
              <p:nvPr/>
            </p:nvPicPr>
            <p:blipFill>
              <a:blip r:embed="rId5"/>
              <a:stretch>
                <a:fillRect/>
              </a:stretch>
            </p:blipFill>
            <p:spPr>
              <a:xfrm>
                <a:off x="6099970" y="2327695"/>
                <a:ext cx="143352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57509C01-FD81-B8C3-8602-292D4E2C8B41}"/>
                  </a:ext>
                </a:extLst>
              </p14:cNvPr>
              <p14:cNvContentPartPr/>
              <p14:nvPr/>
            </p14:nvContentPartPr>
            <p14:xfrm>
              <a:off x="6135970" y="2732335"/>
              <a:ext cx="1516680" cy="720"/>
            </p14:xfrm>
          </p:contentPart>
        </mc:Choice>
        <mc:Fallback xmlns="">
          <p:pic>
            <p:nvPicPr>
              <p:cNvPr id="6" name="Ink 5">
                <a:extLst>
                  <a:ext uri="{FF2B5EF4-FFF2-40B4-BE49-F238E27FC236}">
                    <a16:creationId xmlns:a16="http://schemas.microsoft.com/office/drawing/2014/main" id="{57509C01-FD81-B8C3-8602-292D4E2C8B41}"/>
                  </a:ext>
                </a:extLst>
              </p:cNvPr>
              <p:cNvPicPr/>
              <p:nvPr/>
            </p:nvPicPr>
            <p:blipFill>
              <a:blip r:embed="rId7"/>
              <a:stretch>
                <a:fillRect/>
              </a:stretch>
            </p:blipFill>
            <p:spPr>
              <a:xfrm>
                <a:off x="6099970" y="2588335"/>
                <a:ext cx="158832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B6EA99D6-3792-E243-8E24-89C77A1AE2F5}"/>
                  </a:ext>
                </a:extLst>
              </p14:cNvPr>
              <p14:cNvContentPartPr/>
              <p14:nvPr/>
            </p14:nvContentPartPr>
            <p14:xfrm>
              <a:off x="6149650" y="3196735"/>
              <a:ext cx="1028520" cy="720"/>
            </p14:xfrm>
          </p:contentPart>
        </mc:Choice>
        <mc:Fallback xmlns="">
          <p:pic>
            <p:nvPicPr>
              <p:cNvPr id="8" name="Ink 7">
                <a:extLst>
                  <a:ext uri="{FF2B5EF4-FFF2-40B4-BE49-F238E27FC236}">
                    <a16:creationId xmlns:a16="http://schemas.microsoft.com/office/drawing/2014/main" id="{B6EA99D6-3792-E243-8E24-89C77A1AE2F5}"/>
                  </a:ext>
                </a:extLst>
              </p:cNvPr>
              <p:cNvPicPr/>
              <p:nvPr/>
            </p:nvPicPr>
            <p:blipFill>
              <a:blip r:embed="rId9"/>
              <a:stretch>
                <a:fillRect/>
              </a:stretch>
            </p:blipFill>
            <p:spPr>
              <a:xfrm>
                <a:off x="6113650" y="3052735"/>
                <a:ext cx="110016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363D8136-0DF7-4FCB-23BA-A3B2BEA8C6D3}"/>
                  </a:ext>
                </a:extLst>
              </p14:cNvPr>
              <p14:cNvContentPartPr/>
              <p14:nvPr/>
            </p14:nvContentPartPr>
            <p14:xfrm>
              <a:off x="6121930" y="3313375"/>
              <a:ext cx="1072800" cy="14040"/>
            </p14:xfrm>
          </p:contentPart>
        </mc:Choice>
        <mc:Fallback xmlns="">
          <p:pic>
            <p:nvPicPr>
              <p:cNvPr id="10" name="Ink 9">
                <a:extLst>
                  <a:ext uri="{FF2B5EF4-FFF2-40B4-BE49-F238E27FC236}">
                    <a16:creationId xmlns:a16="http://schemas.microsoft.com/office/drawing/2014/main" id="{363D8136-0DF7-4FCB-23BA-A3B2BEA8C6D3}"/>
                  </a:ext>
                </a:extLst>
              </p:cNvPr>
              <p:cNvPicPr/>
              <p:nvPr/>
            </p:nvPicPr>
            <p:blipFill>
              <a:blip r:embed="rId11"/>
              <a:stretch>
                <a:fillRect/>
              </a:stretch>
            </p:blipFill>
            <p:spPr>
              <a:xfrm>
                <a:off x="6086290" y="3241375"/>
                <a:ext cx="1144440" cy="1576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1" name="Ink 10">
                <a:extLst>
                  <a:ext uri="{FF2B5EF4-FFF2-40B4-BE49-F238E27FC236}">
                    <a16:creationId xmlns:a16="http://schemas.microsoft.com/office/drawing/2014/main" id="{2F27778A-E4BD-D066-444D-51AB9DD808A9}"/>
                  </a:ext>
                </a:extLst>
              </p14:cNvPr>
              <p14:cNvContentPartPr/>
              <p14:nvPr/>
            </p14:nvContentPartPr>
            <p14:xfrm>
              <a:off x="6139210" y="3437575"/>
              <a:ext cx="1051920" cy="73440"/>
            </p14:xfrm>
          </p:contentPart>
        </mc:Choice>
        <mc:Fallback xmlns="">
          <p:pic>
            <p:nvPicPr>
              <p:cNvPr id="11" name="Ink 10">
                <a:extLst>
                  <a:ext uri="{FF2B5EF4-FFF2-40B4-BE49-F238E27FC236}">
                    <a16:creationId xmlns:a16="http://schemas.microsoft.com/office/drawing/2014/main" id="{2F27778A-E4BD-D066-444D-51AB9DD808A9}"/>
                  </a:ext>
                </a:extLst>
              </p:cNvPr>
              <p:cNvPicPr/>
              <p:nvPr/>
            </p:nvPicPr>
            <p:blipFill>
              <a:blip r:embed="rId13"/>
              <a:stretch>
                <a:fillRect/>
              </a:stretch>
            </p:blipFill>
            <p:spPr>
              <a:xfrm>
                <a:off x="6103570" y="3365575"/>
                <a:ext cx="1123560" cy="2170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44313C0A-8D76-CDC1-9ED3-23205A6F8C9A}"/>
                  </a:ext>
                </a:extLst>
              </p14:cNvPr>
              <p14:cNvContentPartPr/>
              <p14:nvPr/>
            </p14:nvContentPartPr>
            <p14:xfrm>
              <a:off x="6166930" y="3401575"/>
              <a:ext cx="783360" cy="63360"/>
            </p14:xfrm>
          </p:contentPart>
        </mc:Choice>
        <mc:Fallback xmlns="">
          <p:pic>
            <p:nvPicPr>
              <p:cNvPr id="12" name="Ink 11">
                <a:extLst>
                  <a:ext uri="{FF2B5EF4-FFF2-40B4-BE49-F238E27FC236}">
                    <a16:creationId xmlns:a16="http://schemas.microsoft.com/office/drawing/2014/main" id="{44313C0A-8D76-CDC1-9ED3-23205A6F8C9A}"/>
                  </a:ext>
                </a:extLst>
              </p:cNvPr>
              <p:cNvPicPr/>
              <p:nvPr/>
            </p:nvPicPr>
            <p:blipFill>
              <a:blip r:embed="rId15"/>
              <a:stretch>
                <a:fillRect/>
              </a:stretch>
            </p:blipFill>
            <p:spPr>
              <a:xfrm>
                <a:off x="6131290" y="3329935"/>
                <a:ext cx="855000" cy="207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4" name="Ink 13">
                <a:extLst>
                  <a:ext uri="{FF2B5EF4-FFF2-40B4-BE49-F238E27FC236}">
                    <a16:creationId xmlns:a16="http://schemas.microsoft.com/office/drawing/2014/main" id="{E06D45A7-12AB-CB3C-F89C-4C10C614FB6A}"/>
                  </a:ext>
                </a:extLst>
              </p14:cNvPr>
              <p14:cNvContentPartPr/>
              <p14:nvPr/>
            </p14:nvContentPartPr>
            <p14:xfrm>
              <a:off x="6132370" y="3580855"/>
              <a:ext cx="1107000" cy="39600"/>
            </p14:xfrm>
          </p:contentPart>
        </mc:Choice>
        <mc:Fallback xmlns="">
          <p:pic>
            <p:nvPicPr>
              <p:cNvPr id="14" name="Ink 13">
                <a:extLst>
                  <a:ext uri="{FF2B5EF4-FFF2-40B4-BE49-F238E27FC236}">
                    <a16:creationId xmlns:a16="http://schemas.microsoft.com/office/drawing/2014/main" id="{E06D45A7-12AB-CB3C-F89C-4C10C614FB6A}"/>
                  </a:ext>
                </a:extLst>
              </p:cNvPr>
              <p:cNvPicPr/>
              <p:nvPr/>
            </p:nvPicPr>
            <p:blipFill>
              <a:blip r:embed="rId17"/>
              <a:stretch>
                <a:fillRect/>
              </a:stretch>
            </p:blipFill>
            <p:spPr>
              <a:xfrm>
                <a:off x="6096730" y="3508855"/>
                <a:ext cx="117864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6" name="Ink 15">
                <a:extLst>
                  <a:ext uri="{FF2B5EF4-FFF2-40B4-BE49-F238E27FC236}">
                    <a16:creationId xmlns:a16="http://schemas.microsoft.com/office/drawing/2014/main" id="{23D45309-F1EB-8CF8-2741-C1A3DB41AB07}"/>
                  </a:ext>
                </a:extLst>
              </p14:cNvPr>
              <p14:cNvContentPartPr/>
              <p14:nvPr/>
            </p14:nvContentPartPr>
            <p14:xfrm>
              <a:off x="1268367" y="2488615"/>
              <a:ext cx="1279080" cy="32040"/>
            </p14:xfrm>
          </p:contentPart>
        </mc:Choice>
        <mc:Fallback xmlns="">
          <p:pic>
            <p:nvPicPr>
              <p:cNvPr id="16" name="Ink 15">
                <a:extLst>
                  <a:ext uri="{FF2B5EF4-FFF2-40B4-BE49-F238E27FC236}">
                    <a16:creationId xmlns:a16="http://schemas.microsoft.com/office/drawing/2014/main" id="{23D45309-F1EB-8CF8-2741-C1A3DB41AB07}"/>
                  </a:ext>
                </a:extLst>
              </p:cNvPr>
              <p:cNvPicPr/>
              <p:nvPr/>
            </p:nvPicPr>
            <p:blipFill>
              <a:blip r:embed="rId19"/>
              <a:stretch>
                <a:fillRect/>
              </a:stretch>
            </p:blipFill>
            <p:spPr>
              <a:xfrm>
                <a:off x="1232367" y="2416615"/>
                <a:ext cx="1350720" cy="1756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0" name="Ink 19">
                <a:extLst>
                  <a:ext uri="{FF2B5EF4-FFF2-40B4-BE49-F238E27FC236}">
                    <a16:creationId xmlns:a16="http://schemas.microsoft.com/office/drawing/2014/main" id="{2E9BD117-7D3D-D712-165D-D4FBCF92E045}"/>
                  </a:ext>
                </a:extLst>
              </p14:cNvPr>
              <p14:cNvContentPartPr/>
              <p14:nvPr/>
            </p14:nvContentPartPr>
            <p14:xfrm>
              <a:off x="5747194" y="4998078"/>
              <a:ext cx="2413800" cy="720"/>
            </p14:xfrm>
          </p:contentPart>
        </mc:Choice>
        <mc:Fallback xmlns="">
          <p:pic>
            <p:nvPicPr>
              <p:cNvPr id="20" name="Ink 19">
                <a:extLst>
                  <a:ext uri="{FF2B5EF4-FFF2-40B4-BE49-F238E27FC236}">
                    <a16:creationId xmlns:a16="http://schemas.microsoft.com/office/drawing/2014/main" id="{2E9BD117-7D3D-D712-165D-D4FBCF92E045}"/>
                  </a:ext>
                </a:extLst>
              </p:cNvPr>
              <p:cNvPicPr/>
              <p:nvPr/>
            </p:nvPicPr>
            <p:blipFill>
              <a:blip r:embed="rId21"/>
              <a:stretch>
                <a:fillRect/>
              </a:stretch>
            </p:blipFill>
            <p:spPr>
              <a:xfrm>
                <a:off x="5711554" y="4854078"/>
                <a:ext cx="248544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1" name="Ink 20">
                <a:extLst>
                  <a:ext uri="{FF2B5EF4-FFF2-40B4-BE49-F238E27FC236}">
                    <a16:creationId xmlns:a16="http://schemas.microsoft.com/office/drawing/2014/main" id="{AFA647E0-67EF-D56C-57F4-675939BF45EE}"/>
                  </a:ext>
                </a:extLst>
              </p14:cNvPr>
              <p14:cNvContentPartPr/>
              <p14:nvPr/>
            </p14:nvContentPartPr>
            <p14:xfrm>
              <a:off x="5788594" y="5042358"/>
              <a:ext cx="2403360" cy="99360"/>
            </p14:xfrm>
          </p:contentPart>
        </mc:Choice>
        <mc:Fallback xmlns="">
          <p:pic>
            <p:nvPicPr>
              <p:cNvPr id="21" name="Ink 20">
                <a:extLst>
                  <a:ext uri="{FF2B5EF4-FFF2-40B4-BE49-F238E27FC236}">
                    <a16:creationId xmlns:a16="http://schemas.microsoft.com/office/drawing/2014/main" id="{AFA647E0-67EF-D56C-57F4-675939BF45EE}"/>
                  </a:ext>
                </a:extLst>
              </p:cNvPr>
              <p:cNvPicPr/>
              <p:nvPr/>
            </p:nvPicPr>
            <p:blipFill>
              <a:blip r:embed="rId23"/>
              <a:stretch>
                <a:fillRect/>
              </a:stretch>
            </p:blipFill>
            <p:spPr>
              <a:xfrm>
                <a:off x="5752954" y="4970718"/>
                <a:ext cx="2475000" cy="243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3" name="Ink 22">
                <a:extLst>
                  <a:ext uri="{FF2B5EF4-FFF2-40B4-BE49-F238E27FC236}">
                    <a16:creationId xmlns:a16="http://schemas.microsoft.com/office/drawing/2014/main" id="{844503AD-3A09-8C91-04F1-1C076BB399FD}"/>
                  </a:ext>
                </a:extLst>
              </p14:cNvPr>
              <p14:cNvContentPartPr/>
              <p14:nvPr/>
            </p14:nvContentPartPr>
            <p14:xfrm>
              <a:off x="6992074" y="5110758"/>
              <a:ext cx="1232640" cy="42480"/>
            </p14:xfrm>
          </p:contentPart>
        </mc:Choice>
        <mc:Fallback xmlns="">
          <p:pic>
            <p:nvPicPr>
              <p:cNvPr id="23" name="Ink 22">
                <a:extLst>
                  <a:ext uri="{FF2B5EF4-FFF2-40B4-BE49-F238E27FC236}">
                    <a16:creationId xmlns:a16="http://schemas.microsoft.com/office/drawing/2014/main" id="{844503AD-3A09-8C91-04F1-1C076BB399FD}"/>
                  </a:ext>
                </a:extLst>
              </p:cNvPr>
              <p:cNvPicPr/>
              <p:nvPr/>
            </p:nvPicPr>
            <p:blipFill>
              <a:blip r:embed="rId25"/>
              <a:stretch>
                <a:fillRect/>
              </a:stretch>
            </p:blipFill>
            <p:spPr>
              <a:xfrm>
                <a:off x="6956074" y="5038758"/>
                <a:ext cx="1304280" cy="186120"/>
              </a:xfrm>
              <a:prstGeom prst="rect">
                <a:avLst/>
              </a:prstGeom>
            </p:spPr>
          </p:pic>
        </mc:Fallback>
      </mc:AlternateContent>
    </p:spTree>
    <p:extLst>
      <p:ext uri="{BB962C8B-B14F-4D97-AF65-F5344CB8AC3E}">
        <p14:creationId xmlns:p14="http://schemas.microsoft.com/office/powerpoint/2010/main" val="577176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33314-3F7C-B92B-9307-9D2A7215784F}"/>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3EECB3B1-A9D6-4DC4-3DCA-D843688C7F4A}"/>
              </a:ext>
            </a:extLst>
          </p:cNvPr>
          <p:cNvSpPr>
            <a:spLocks noGrp="1"/>
          </p:cNvSpPr>
          <p:nvPr>
            <p:ph type="title"/>
          </p:nvPr>
        </p:nvSpPr>
        <p:spPr>
          <a:xfrm>
            <a:off x="1218883" y="274637"/>
            <a:ext cx="10636169" cy="1223963"/>
          </a:xfrm>
        </p:spPr>
        <p:txBody>
          <a:bodyPr>
            <a:normAutofit/>
          </a:bodyPr>
          <a:lstStyle/>
          <a:p>
            <a:r>
              <a:rPr lang="en-GB" dirty="0"/>
              <a:t>Network Information Summary</a:t>
            </a:r>
            <a:endParaRPr lang="en-US" dirty="0"/>
          </a:p>
        </p:txBody>
      </p:sp>
      <p:sp>
        <p:nvSpPr>
          <p:cNvPr id="6" name="Content Placeholder 5">
            <a:extLst>
              <a:ext uri="{FF2B5EF4-FFF2-40B4-BE49-F238E27FC236}">
                <a16:creationId xmlns:a16="http://schemas.microsoft.com/office/drawing/2014/main" id="{B5A64C96-FCAF-2792-0AA4-D40089124336}"/>
              </a:ext>
            </a:extLst>
          </p:cNvPr>
          <p:cNvSpPr>
            <a:spLocks noGrp="1"/>
          </p:cNvSpPr>
          <p:nvPr>
            <p:ph idx="1"/>
          </p:nvPr>
        </p:nvSpPr>
        <p:spPr/>
        <p:txBody>
          <a:bodyPr/>
          <a:lstStyle/>
          <a:p>
            <a:pPr marL="0" indent="0">
              <a:buNone/>
            </a:pPr>
            <a:r>
              <a:rPr lang="en-US" sz="2400" dirty="0"/>
              <a:t>Objective:</a:t>
            </a:r>
          </a:p>
          <a:p>
            <a:pPr marL="0" indent="0">
              <a:buNone/>
            </a:pPr>
            <a:r>
              <a:rPr lang="en-US" sz="2400" dirty="0"/>
              <a:t>Network reconnaissance was performed using the Nmap tool to identify open ports and services </a:t>
            </a:r>
            <a:r>
              <a:rPr lang="en-US" sz="2400" b="1" dirty="0"/>
              <a:t>[1]</a:t>
            </a:r>
            <a:r>
              <a:rPr lang="en-US" sz="2400" dirty="0"/>
              <a:t>. Before identifying vulnerabilities, we must discover what services are running on the network hosts. </a:t>
            </a:r>
          </a:p>
          <a:p>
            <a:pPr>
              <a:buFont typeface="Wingdings" panose="05000000000000000000" pitchFamily="2" charset="2"/>
              <a:buChar char="q"/>
            </a:pPr>
            <a:r>
              <a:rPr lang="en-US" sz="1400" dirty="0"/>
              <a:t>Nmap was used to perform network reconnaissance and identify open ports and services on target machines.</a:t>
            </a:r>
          </a:p>
          <a:p>
            <a:pPr>
              <a:buFont typeface="Wingdings" panose="05000000000000000000" pitchFamily="2" charset="2"/>
              <a:buChar char="q"/>
            </a:pPr>
            <a:r>
              <a:rPr lang="en-US" sz="1400" dirty="0"/>
              <a:t>The scans provided information about active services, protocols, and operating systems running on the hosts.</a:t>
            </a:r>
          </a:p>
          <a:p>
            <a:pPr>
              <a:buFont typeface="Wingdings" panose="05000000000000000000" pitchFamily="2" charset="2"/>
              <a:buChar char="q"/>
            </a:pPr>
            <a:r>
              <a:rPr lang="en-US" sz="1400" dirty="0"/>
              <a:t>This information helps identify potential attack surfaces in the network.</a:t>
            </a:r>
          </a:p>
          <a:p>
            <a:pPr marL="0" indent="0">
              <a:buNone/>
            </a:pPr>
            <a:endParaRPr lang="en-GB" sz="1400" dirty="0"/>
          </a:p>
          <a:p>
            <a:pPr>
              <a:buFont typeface="Wingdings" panose="05000000000000000000" pitchFamily="2" charset="2"/>
              <a:buChar char="q"/>
            </a:pPr>
            <a:endParaRPr lang="en-US" sz="1400" dirty="0"/>
          </a:p>
          <a:p>
            <a:pPr marL="0" indent="0">
              <a:buNone/>
            </a:pPr>
            <a:endParaRPr lang="en-US" b="1" dirty="0"/>
          </a:p>
          <a:p>
            <a:endParaRPr lang="en-GB" dirty="0"/>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32853F71-2585-9BF6-C88D-5746DD3F96D0}"/>
                  </a:ext>
                </a:extLst>
              </p14:cNvPr>
              <p14:cNvContentPartPr/>
              <p14:nvPr/>
            </p14:nvContentPartPr>
            <p14:xfrm>
              <a:off x="3485394" y="2961009"/>
              <a:ext cx="3802320" cy="158400"/>
            </p14:xfrm>
          </p:contentPart>
        </mc:Choice>
        <mc:Fallback xmlns="">
          <p:pic>
            <p:nvPicPr>
              <p:cNvPr id="2" name="Ink 1">
                <a:extLst>
                  <a:ext uri="{FF2B5EF4-FFF2-40B4-BE49-F238E27FC236}">
                    <a16:creationId xmlns:a16="http://schemas.microsoft.com/office/drawing/2014/main" id="{32853F71-2585-9BF6-C88D-5746DD3F96D0}"/>
                  </a:ext>
                </a:extLst>
              </p:cNvPr>
              <p:cNvPicPr/>
              <p:nvPr/>
            </p:nvPicPr>
            <p:blipFill>
              <a:blip r:embed="rId3"/>
              <a:stretch>
                <a:fillRect/>
              </a:stretch>
            </p:blipFill>
            <p:spPr>
              <a:xfrm>
                <a:off x="3431754" y="2853369"/>
                <a:ext cx="3909960" cy="3740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325850D6-E5A8-9DA1-11AA-CDBFC53AC34A}"/>
                  </a:ext>
                </a:extLst>
              </p14:cNvPr>
              <p14:cNvContentPartPr/>
              <p14:nvPr/>
            </p14:nvContentPartPr>
            <p14:xfrm>
              <a:off x="3493314" y="3099609"/>
              <a:ext cx="3717000" cy="89280"/>
            </p14:xfrm>
          </p:contentPart>
        </mc:Choice>
        <mc:Fallback xmlns="">
          <p:pic>
            <p:nvPicPr>
              <p:cNvPr id="3" name="Ink 2">
                <a:extLst>
                  <a:ext uri="{FF2B5EF4-FFF2-40B4-BE49-F238E27FC236}">
                    <a16:creationId xmlns:a16="http://schemas.microsoft.com/office/drawing/2014/main" id="{325850D6-E5A8-9DA1-11AA-CDBFC53AC34A}"/>
                  </a:ext>
                </a:extLst>
              </p:cNvPr>
              <p:cNvPicPr/>
              <p:nvPr/>
            </p:nvPicPr>
            <p:blipFill>
              <a:blip r:embed="rId5"/>
              <a:stretch>
                <a:fillRect/>
              </a:stretch>
            </p:blipFill>
            <p:spPr>
              <a:xfrm>
                <a:off x="3439314" y="2991969"/>
                <a:ext cx="3824640" cy="304920"/>
              </a:xfrm>
              <a:prstGeom prst="rect">
                <a:avLst/>
              </a:prstGeom>
            </p:spPr>
          </p:pic>
        </mc:Fallback>
      </mc:AlternateContent>
    </p:spTree>
    <p:extLst>
      <p:ext uri="{BB962C8B-B14F-4D97-AF65-F5344CB8AC3E}">
        <p14:creationId xmlns:p14="http://schemas.microsoft.com/office/powerpoint/2010/main" val="2171958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E31F0-1115-EEBB-FB19-F74E1CA6A416}"/>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C7DEE13-CFD3-427D-984D-F013F2C2D32C}"/>
              </a:ext>
            </a:extLst>
          </p:cNvPr>
          <p:cNvSpPr>
            <a:spLocks noGrp="1"/>
          </p:cNvSpPr>
          <p:nvPr>
            <p:ph type="title"/>
          </p:nvPr>
        </p:nvSpPr>
        <p:spPr>
          <a:xfrm>
            <a:off x="914161" y="133737"/>
            <a:ext cx="10796875" cy="1223963"/>
          </a:xfrm>
        </p:spPr>
        <p:txBody>
          <a:bodyPr>
            <a:normAutofit/>
          </a:bodyPr>
          <a:lstStyle/>
          <a:p>
            <a:r>
              <a:rPr lang="en-GB" dirty="0"/>
              <a:t>Network Information Summary</a:t>
            </a:r>
            <a:endParaRPr lang="en-US" dirty="0"/>
          </a:p>
        </p:txBody>
      </p:sp>
      <p:pic>
        <p:nvPicPr>
          <p:cNvPr id="15" name="Picture 14">
            <a:extLst>
              <a:ext uri="{FF2B5EF4-FFF2-40B4-BE49-F238E27FC236}">
                <a16:creationId xmlns:a16="http://schemas.microsoft.com/office/drawing/2014/main" id="{0323D617-45AB-3FBA-2D05-47E5FAAE264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423769" y="1498600"/>
            <a:ext cx="4033709" cy="2434456"/>
          </a:xfrm>
          <a:prstGeom prst="rect">
            <a:avLst/>
          </a:prstGeom>
          <a:ln>
            <a:solidFill>
              <a:schemeClr val="tx1"/>
            </a:solidFill>
          </a:ln>
        </p:spPr>
      </p:pic>
      <p:pic>
        <p:nvPicPr>
          <p:cNvPr id="17" name="Picture 16">
            <a:extLst>
              <a:ext uri="{FF2B5EF4-FFF2-40B4-BE49-F238E27FC236}">
                <a16:creationId xmlns:a16="http://schemas.microsoft.com/office/drawing/2014/main" id="{DBB95893-149D-A5B5-FB3E-93786FA3FA4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223595" y="1498600"/>
            <a:ext cx="4033708" cy="2434456"/>
          </a:xfrm>
          <a:prstGeom prst="rect">
            <a:avLst/>
          </a:prstGeom>
          <a:ln>
            <a:solidFill>
              <a:schemeClr val="tx1"/>
            </a:solidFill>
          </a:ln>
        </p:spPr>
      </p:pic>
      <p:sp>
        <p:nvSpPr>
          <p:cNvPr id="2" name="TextBox 1">
            <a:extLst>
              <a:ext uri="{FF2B5EF4-FFF2-40B4-BE49-F238E27FC236}">
                <a16:creationId xmlns:a16="http://schemas.microsoft.com/office/drawing/2014/main" id="{BED2C085-77A4-D393-1985-F9F417D55E1C}"/>
              </a:ext>
            </a:extLst>
          </p:cNvPr>
          <p:cNvSpPr txBox="1"/>
          <p:nvPr/>
        </p:nvSpPr>
        <p:spPr>
          <a:xfrm>
            <a:off x="914160" y="4221088"/>
            <a:ext cx="9788763" cy="3108543"/>
          </a:xfrm>
          <a:prstGeom prst="rect">
            <a:avLst/>
          </a:prstGeom>
          <a:noFill/>
        </p:spPr>
        <p:txBody>
          <a:bodyPr wrap="square" rtlCol="0">
            <a:spAutoFit/>
          </a:bodyPr>
          <a:lstStyle/>
          <a:p>
            <a:pPr marL="457200" indent="-457200">
              <a:buFont typeface="Wingdings" panose="05000000000000000000" pitchFamily="2" charset="2"/>
              <a:buChar char="q"/>
            </a:pPr>
            <a:r>
              <a:rPr lang="en-GB" sz="2800" dirty="0"/>
              <a:t>The above proof shows two host up after the first Nmap Command.</a:t>
            </a:r>
          </a:p>
          <a:p>
            <a:pPr marL="457200" indent="-457200">
              <a:buFont typeface="Wingdings" panose="05000000000000000000" pitchFamily="2" charset="2"/>
              <a:buChar char="q"/>
            </a:pPr>
            <a:r>
              <a:rPr lang="en-GB" sz="2800" dirty="0"/>
              <a:t>Then another shows three host up after the second Nmap Command.</a:t>
            </a:r>
          </a:p>
          <a:p>
            <a:endParaRPr lang="en-GB" sz="2800" dirty="0"/>
          </a:p>
          <a:p>
            <a:endParaRPr lang="en-GB" sz="2800" dirty="0"/>
          </a:p>
          <a:p>
            <a:endParaRPr lang="en-GB" sz="2800" dirty="0"/>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87223C4D-1D5C-06AA-632F-1F3BDCA9CFA5}"/>
                  </a:ext>
                </a:extLst>
              </p14:cNvPr>
              <p14:cNvContentPartPr/>
              <p14:nvPr/>
            </p14:nvContentPartPr>
            <p14:xfrm>
              <a:off x="6262724" y="3603595"/>
              <a:ext cx="1328400" cy="720"/>
            </p14:xfrm>
          </p:contentPart>
        </mc:Choice>
        <mc:Fallback xmlns="">
          <p:pic>
            <p:nvPicPr>
              <p:cNvPr id="4" name="Ink 3">
                <a:extLst>
                  <a:ext uri="{FF2B5EF4-FFF2-40B4-BE49-F238E27FC236}">
                    <a16:creationId xmlns:a16="http://schemas.microsoft.com/office/drawing/2014/main" id="{87223C4D-1D5C-06AA-632F-1F3BDCA9CFA5}"/>
                  </a:ext>
                </a:extLst>
              </p:cNvPr>
              <p:cNvPicPr/>
              <p:nvPr/>
            </p:nvPicPr>
            <p:blipFill>
              <a:blip r:embed="rId5"/>
              <a:stretch>
                <a:fillRect/>
              </a:stretch>
            </p:blipFill>
            <p:spPr>
              <a:xfrm>
                <a:off x="6227084" y="3459595"/>
                <a:ext cx="140004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0AEEB099-EE2C-D82F-135F-E13343ABDDDB}"/>
                  </a:ext>
                </a:extLst>
              </p14:cNvPr>
              <p14:cNvContentPartPr/>
              <p14:nvPr/>
            </p14:nvContentPartPr>
            <p14:xfrm>
              <a:off x="6259484" y="3297595"/>
              <a:ext cx="1086480" cy="720"/>
            </p14:xfrm>
          </p:contentPart>
        </mc:Choice>
        <mc:Fallback xmlns="">
          <p:pic>
            <p:nvPicPr>
              <p:cNvPr id="6" name="Ink 5">
                <a:extLst>
                  <a:ext uri="{FF2B5EF4-FFF2-40B4-BE49-F238E27FC236}">
                    <a16:creationId xmlns:a16="http://schemas.microsoft.com/office/drawing/2014/main" id="{0AEEB099-EE2C-D82F-135F-E13343ABDDDB}"/>
                  </a:ext>
                </a:extLst>
              </p:cNvPr>
              <p:cNvPicPr/>
              <p:nvPr/>
            </p:nvPicPr>
            <p:blipFill>
              <a:blip r:embed="rId7"/>
              <a:stretch>
                <a:fillRect/>
              </a:stretch>
            </p:blipFill>
            <p:spPr>
              <a:xfrm>
                <a:off x="6223484" y="3153595"/>
                <a:ext cx="115812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AA561A2B-90D0-2EC4-8DED-BE13A22F869F}"/>
                  </a:ext>
                </a:extLst>
              </p14:cNvPr>
              <p14:cNvContentPartPr/>
              <p14:nvPr/>
            </p14:nvContentPartPr>
            <p14:xfrm>
              <a:off x="1465576" y="2369769"/>
              <a:ext cx="1068840" cy="13680"/>
            </p14:xfrm>
          </p:contentPart>
        </mc:Choice>
        <mc:Fallback xmlns="">
          <p:pic>
            <p:nvPicPr>
              <p:cNvPr id="7" name="Ink 6">
                <a:extLst>
                  <a:ext uri="{FF2B5EF4-FFF2-40B4-BE49-F238E27FC236}">
                    <a16:creationId xmlns:a16="http://schemas.microsoft.com/office/drawing/2014/main" id="{AA561A2B-90D0-2EC4-8DED-BE13A22F869F}"/>
                  </a:ext>
                </a:extLst>
              </p:cNvPr>
              <p:cNvPicPr/>
              <p:nvPr/>
            </p:nvPicPr>
            <p:blipFill>
              <a:blip r:embed="rId9"/>
              <a:stretch>
                <a:fillRect/>
              </a:stretch>
            </p:blipFill>
            <p:spPr>
              <a:xfrm>
                <a:off x="1429936" y="2298129"/>
                <a:ext cx="1140480" cy="1573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093FE56F-13BD-FF88-C208-FA312691550A}"/>
                  </a:ext>
                </a:extLst>
              </p14:cNvPr>
              <p14:cNvContentPartPr/>
              <p14:nvPr/>
            </p14:nvContentPartPr>
            <p14:xfrm>
              <a:off x="1482496" y="2627529"/>
              <a:ext cx="1210320" cy="29880"/>
            </p14:xfrm>
          </p:contentPart>
        </mc:Choice>
        <mc:Fallback xmlns="">
          <p:pic>
            <p:nvPicPr>
              <p:cNvPr id="8" name="Ink 7">
                <a:extLst>
                  <a:ext uri="{FF2B5EF4-FFF2-40B4-BE49-F238E27FC236}">
                    <a16:creationId xmlns:a16="http://schemas.microsoft.com/office/drawing/2014/main" id="{093FE56F-13BD-FF88-C208-FA312691550A}"/>
                  </a:ext>
                </a:extLst>
              </p:cNvPr>
              <p:cNvPicPr/>
              <p:nvPr/>
            </p:nvPicPr>
            <p:blipFill>
              <a:blip r:embed="rId11"/>
              <a:stretch>
                <a:fillRect/>
              </a:stretch>
            </p:blipFill>
            <p:spPr>
              <a:xfrm>
                <a:off x="1446496" y="2555889"/>
                <a:ext cx="1281960" cy="1735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46E176D3-2DD8-AEE4-2C93-845CE0185246}"/>
                  </a:ext>
                </a:extLst>
              </p14:cNvPr>
              <p14:cNvContentPartPr/>
              <p14:nvPr/>
            </p14:nvContentPartPr>
            <p14:xfrm>
              <a:off x="4914810" y="4380379"/>
              <a:ext cx="1263960" cy="27000"/>
            </p14:xfrm>
          </p:contentPart>
        </mc:Choice>
        <mc:Fallback xmlns="">
          <p:pic>
            <p:nvPicPr>
              <p:cNvPr id="9" name="Ink 8">
                <a:extLst>
                  <a:ext uri="{FF2B5EF4-FFF2-40B4-BE49-F238E27FC236}">
                    <a16:creationId xmlns:a16="http://schemas.microsoft.com/office/drawing/2014/main" id="{46E176D3-2DD8-AEE4-2C93-845CE0185246}"/>
                  </a:ext>
                </a:extLst>
              </p:cNvPr>
              <p:cNvPicPr/>
              <p:nvPr/>
            </p:nvPicPr>
            <p:blipFill>
              <a:blip r:embed="rId13"/>
              <a:stretch>
                <a:fillRect/>
              </a:stretch>
            </p:blipFill>
            <p:spPr>
              <a:xfrm>
                <a:off x="4878810" y="4308379"/>
                <a:ext cx="1335600" cy="1706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FBCDFCE8-A7D7-9464-AD25-57F07FF33A1C}"/>
                  </a:ext>
                </a:extLst>
              </p14:cNvPr>
              <p14:cNvContentPartPr/>
              <p14:nvPr/>
            </p14:nvContentPartPr>
            <p14:xfrm>
              <a:off x="4904370" y="4427179"/>
              <a:ext cx="1735200" cy="101160"/>
            </p14:xfrm>
          </p:contentPart>
        </mc:Choice>
        <mc:Fallback xmlns="">
          <p:pic>
            <p:nvPicPr>
              <p:cNvPr id="11" name="Ink 10">
                <a:extLst>
                  <a:ext uri="{FF2B5EF4-FFF2-40B4-BE49-F238E27FC236}">
                    <a16:creationId xmlns:a16="http://schemas.microsoft.com/office/drawing/2014/main" id="{FBCDFCE8-A7D7-9464-AD25-57F07FF33A1C}"/>
                  </a:ext>
                </a:extLst>
              </p:cNvPr>
              <p:cNvPicPr/>
              <p:nvPr/>
            </p:nvPicPr>
            <p:blipFill>
              <a:blip r:embed="rId15"/>
              <a:stretch>
                <a:fillRect/>
              </a:stretch>
            </p:blipFill>
            <p:spPr>
              <a:xfrm>
                <a:off x="4868370" y="4355539"/>
                <a:ext cx="1806840" cy="2448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2" name="Ink 11">
                <a:extLst>
                  <a:ext uri="{FF2B5EF4-FFF2-40B4-BE49-F238E27FC236}">
                    <a16:creationId xmlns:a16="http://schemas.microsoft.com/office/drawing/2014/main" id="{422F655F-7DF9-DA6F-C9A1-D408E1CDFF43}"/>
                  </a:ext>
                </a:extLst>
              </p14:cNvPr>
              <p14:cNvContentPartPr/>
              <p14:nvPr/>
            </p14:nvContentPartPr>
            <p14:xfrm>
              <a:off x="4961610" y="4558219"/>
              <a:ext cx="1645560" cy="104400"/>
            </p14:xfrm>
          </p:contentPart>
        </mc:Choice>
        <mc:Fallback xmlns="">
          <p:pic>
            <p:nvPicPr>
              <p:cNvPr id="12" name="Ink 11">
                <a:extLst>
                  <a:ext uri="{FF2B5EF4-FFF2-40B4-BE49-F238E27FC236}">
                    <a16:creationId xmlns:a16="http://schemas.microsoft.com/office/drawing/2014/main" id="{422F655F-7DF9-DA6F-C9A1-D408E1CDFF43}"/>
                  </a:ext>
                </a:extLst>
              </p:cNvPr>
              <p:cNvPicPr/>
              <p:nvPr/>
            </p:nvPicPr>
            <p:blipFill>
              <a:blip r:embed="rId17"/>
              <a:stretch>
                <a:fillRect/>
              </a:stretch>
            </p:blipFill>
            <p:spPr>
              <a:xfrm>
                <a:off x="4925970" y="4486579"/>
                <a:ext cx="1717200" cy="2480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4" name="Ink 13">
                <a:extLst>
                  <a:ext uri="{FF2B5EF4-FFF2-40B4-BE49-F238E27FC236}">
                    <a16:creationId xmlns:a16="http://schemas.microsoft.com/office/drawing/2014/main" id="{D0CB95CD-C4FB-F868-3593-A68313765C03}"/>
                  </a:ext>
                </a:extLst>
              </p14:cNvPr>
              <p14:cNvContentPartPr/>
              <p14:nvPr/>
            </p14:nvContentPartPr>
            <p14:xfrm>
              <a:off x="5566770" y="4532299"/>
              <a:ext cx="862560" cy="33480"/>
            </p14:xfrm>
          </p:contentPart>
        </mc:Choice>
        <mc:Fallback xmlns="">
          <p:pic>
            <p:nvPicPr>
              <p:cNvPr id="14" name="Ink 13">
                <a:extLst>
                  <a:ext uri="{FF2B5EF4-FFF2-40B4-BE49-F238E27FC236}">
                    <a16:creationId xmlns:a16="http://schemas.microsoft.com/office/drawing/2014/main" id="{D0CB95CD-C4FB-F868-3593-A68313765C03}"/>
                  </a:ext>
                </a:extLst>
              </p:cNvPr>
              <p:cNvPicPr/>
              <p:nvPr/>
            </p:nvPicPr>
            <p:blipFill>
              <a:blip r:embed="rId19"/>
              <a:stretch>
                <a:fillRect/>
              </a:stretch>
            </p:blipFill>
            <p:spPr>
              <a:xfrm>
                <a:off x="5531130" y="4460299"/>
                <a:ext cx="934200" cy="1771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37B6ADA5-6BE0-BA21-9B88-1DD786A9545E}"/>
                  </a:ext>
                </a:extLst>
              </p14:cNvPr>
              <p14:cNvContentPartPr/>
              <p14:nvPr/>
            </p14:nvContentPartPr>
            <p14:xfrm>
              <a:off x="4501170" y="4867512"/>
              <a:ext cx="1953720" cy="13680"/>
            </p14:xfrm>
          </p:contentPart>
        </mc:Choice>
        <mc:Fallback xmlns="">
          <p:pic>
            <p:nvPicPr>
              <p:cNvPr id="18" name="Ink 17">
                <a:extLst>
                  <a:ext uri="{FF2B5EF4-FFF2-40B4-BE49-F238E27FC236}">
                    <a16:creationId xmlns:a16="http://schemas.microsoft.com/office/drawing/2014/main" id="{37B6ADA5-6BE0-BA21-9B88-1DD786A9545E}"/>
                  </a:ext>
                </a:extLst>
              </p:cNvPr>
              <p:cNvPicPr/>
              <p:nvPr/>
            </p:nvPicPr>
            <p:blipFill>
              <a:blip r:embed="rId21"/>
              <a:stretch>
                <a:fillRect/>
              </a:stretch>
            </p:blipFill>
            <p:spPr>
              <a:xfrm>
                <a:off x="4465170" y="4795872"/>
                <a:ext cx="2025360" cy="15732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0" name="Ink 19">
                <a:extLst>
                  <a:ext uri="{FF2B5EF4-FFF2-40B4-BE49-F238E27FC236}">
                    <a16:creationId xmlns:a16="http://schemas.microsoft.com/office/drawing/2014/main" id="{26F6A5D3-249E-2DCC-0273-6478B36139BD}"/>
                  </a:ext>
                </a:extLst>
              </p14:cNvPr>
              <p14:cNvContentPartPr/>
              <p14:nvPr/>
            </p14:nvContentPartPr>
            <p14:xfrm>
              <a:off x="4518090" y="4937712"/>
              <a:ext cx="1947600" cy="81000"/>
            </p14:xfrm>
          </p:contentPart>
        </mc:Choice>
        <mc:Fallback xmlns="">
          <p:pic>
            <p:nvPicPr>
              <p:cNvPr id="20" name="Ink 19">
                <a:extLst>
                  <a:ext uri="{FF2B5EF4-FFF2-40B4-BE49-F238E27FC236}">
                    <a16:creationId xmlns:a16="http://schemas.microsoft.com/office/drawing/2014/main" id="{26F6A5D3-249E-2DCC-0273-6478B36139BD}"/>
                  </a:ext>
                </a:extLst>
              </p:cNvPr>
              <p:cNvPicPr/>
              <p:nvPr/>
            </p:nvPicPr>
            <p:blipFill>
              <a:blip r:embed="rId23"/>
              <a:stretch>
                <a:fillRect/>
              </a:stretch>
            </p:blipFill>
            <p:spPr>
              <a:xfrm>
                <a:off x="4482090" y="4865712"/>
                <a:ext cx="2019240" cy="22464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1" name="Ink 20">
                <a:extLst>
                  <a:ext uri="{FF2B5EF4-FFF2-40B4-BE49-F238E27FC236}">
                    <a16:creationId xmlns:a16="http://schemas.microsoft.com/office/drawing/2014/main" id="{47D6E504-3596-17EF-E264-C7564C53C2A9}"/>
                  </a:ext>
                </a:extLst>
              </p14:cNvPr>
              <p14:cNvContentPartPr/>
              <p14:nvPr/>
            </p14:nvContentPartPr>
            <p14:xfrm>
              <a:off x="4535010" y="5051832"/>
              <a:ext cx="1872360" cy="46080"/>
            </p14:xfrm>
          </p:contentPart>
        </mc:Choice>
        <mc:Fallback xmlns="">
          <p:pic>
            <p:nvPicPr>
              <p:cNvPr id="21" name="Ink 20">
                <a:extLst>
                  <a:ext uri="{FF2B5EF4-FFF2-40B4-BE49-F238E27FC236}">
                    <a16:creationId xmlns:a16="http://schemas.microsoft.com/office/drawing/2014/main" id="{47D6E504-3596-17EF-E264-C7564C53C2A9}"/>
                  </a:ext>
                </a:extLst>
              </p:cNvPr>
              <p:cNvPicPr/>
              <p:nvPr/>
            </p:nvPicPr>
            <p:blipFill>
              <a:blip r:embed="rId25"/>
              <a:stretch>
                <a:fillRect/>
              </a:stretch>
            </p:blipFill>
            <p:spPr>
              <a:xfrm>
                <a:off x="4499010" y="4979832"/>
                <a:ext cx="1944000" cy="18972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3" name="Ink 22">
                <a:extLst>
                  <a:ext uri="{FF2B5EF4-FFF2-40B4-BE49-F238E27FC236}">
                    <a16:creationId xmlns:a16="http://schemas.microsoft.com/office/drawing/2014/main" id="{77AF658B-B9AD-2D6E-6D4F-5D136BED8E6C}"/>
                  </a:ext>
                </a:extLst>
              </p14:cNvPr>
              <p14:cNvContentPartPr/>
              <p14:nvPr/>
            </p14:nvContentPartPr>
            <p14:xfrm>
              <a:off x="4514850" y="4840512"/>
              <a:ext cx="1062360" cy="10800"/>
            </p14:xfrm>
          </p:contentPart>
        </mc:Choice>
        <mc:Fallback xmlns="">
          <p:pic>
            <p:nvPicPr>
              <p:cNvPr id="23" name="Ink 22">
                <a:extLst>
                  <a:ext uri="{FF2B5EF4-FFF2-40B4-BE49-F238E27FC236}">
                    <a16:creationId xmlns:a16="http://schemas.microsoft.com/office/drawing/2014/main" id="{77AF658B-B9AD-2D6E-6D4F-5D136BED8E6C}"/>
                  </a:ext>
                </a:extLst>
              </p:cNvPr>
              <p:cNvPicPr/>
              <p:nvPr/>
            </p:nvPicPr>
            <p:blipFill>
              <a:blip r:embed="rId27"/>
              <a:stretch>
                <a:fillRect/>
              </a:stretch>
            </p:blipFill>
            <p:spPr>
              <a:xfrm>
                <a:off x="4478850" y="4768512"/>
                <a:ext cx="1134000" cy="154440"/>
              </a:xfrm>
              <a:prstGeom prst="rect">
                <a:avLst/>
              </a:prstGeom>
            </p:spPr>
          </p:pic>
        </mc:Fallback>
      </mc:AlternateContent>
    </p:spTree>
    <p:extLst>
      <p:ext uri="{BB962C8B-B14F-4D97-AF65-F5344CB8AC3E}">
        <p14:creationId xmlns:p14="http://schemas.microsoft.com/office/powerpoint/2010/main" val="960757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7B22C-E92E-0526-E675-0F6D979486EC}"/>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762A805F-D034-810F-46BF-9C18701A0195}"/>
              </a:ext>
            </a:extLst>
          </p:cNvPr>
          <p:cNvSpPr>
            <a:spLocks noGrp="1"/>
          </p:cNvSpPr>
          <p:nvPr>
            <p:ph type="title"/>
          </p:nvPr>
        </p:nvSpPr>
        <p:spPr>
          <a:xfrm>
            <a:off x="914161" y="133737"/>
            <a:ext cx="10796875" cy="1223963"/>
          </a:xfrm>
        </p:spPr>
        <p:txBody>
          <a:bodyPr>
            <a:normAutofit/>
          </a:bodyPr>
          <a:lstStyle/>
          <a:p>
            <a:r>
              <a:rPr lang="en-GB" dirty="0"/>
              <a:t>Network Information Summary</a:t>
            </a:r>
            <a:endParaRPr lang="en-US" dirty="0"/>
          </a:p>
        </p:txBody>
      </p:sp>
      <p:pic>
        <p:nvPicPr>
          <p:cNvPr id="15" name="Picture 14">
            <a:extLst>
              <a:ext uri="{FF2B5EF4-FFF2-40B4-BE49-F238E27FC236}">
                <a16:creationId xmlns:a16="http://schemas.microsoft.com/office/drawing/2014/main" id="{B942B289-A420-5C89-AB3D-2F99EAA8A27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561130" y="1498600"/>
            <a:ext cx="4005640" cy="2476554"/>
          </a:xfrm>
          <a:prstGeom prst="rect">
            <a:avLst/>
          </a:prstGeom>
          <a:ln>
            <a:solidFill>
              <a:schemeClr val="tx1"/>
            </a:solidFill>
          </a:ln>
        </p:spPr>
      </p:pic>
      <p:pic>
        <p:nvPicPr>
          <p:cNvPr id="17" name="Picture 16">
            <a:extLst>
              <a:ext uri="{FF2B5EF4-FFF2-40B4-BE49-F238E27FC236}">
                <a16:creationId xmlns:a16="http://schemas.microsoft.com/office/drawing/2014/main" id="{4589E48C-CFF1-6A31-9F36-EAE887E3E6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178771" y="1498600"/>
            <a:ext cx="4009852" cy="2475832"/>
          </a:xfrm>
          <a:prstGeom prst="rect">
            <a:avLst/>
          </a:prstGeom>
          <a:ln>
            <a:solidFill>
              <a:schemeClr val="tx1"/>
            </a:solidFill>
          </a:ln>
        </p:spPr>
      </p:pic>
      <p:sp>
        <p:nvSpPr>
          <p:cNvPr id="2" name="TextBox 1">
            <a:extLst>
              <a:ext uri="{FF2B5EF4-FFF2-40B4-BE49-F238E27FC236}">
                <a16:creationId xmlns:a16="http://schemas.microsoft.com/office/drawing/2014/main" id="{3C94C403-98D9-E0CB-7902-6241592A0BC9}"/>
              </a:ext>
            </a:extLst>
          </p:cNvPr>
          <p:cNvSpPr txBox="1"/>
          <p:nvPr/>
        </p:nvSpPr>
        <p:spPr>
          <a:xfrm>
            <a:off x="914160" y="4221088"/>
            <a:ext cx="9788763" cy="2677656"/>
          </a:xfrm>
          <a:prstGeom prst="rect">
            <a:avLst/>
          </a:prstGeom>
          <a:noFill/>
        </p:spPr>
        <p:txBody>
          <a:bodyPr wrap="square" rtlCol="0">
            <a:spAutoFit/>
          </a:bodyPr>
          <a:lstStyle/>
          <a:p>
            <a:pPr marL="457200" indent="-457200">
              <a:buFont typeface="Wingdings" panose="05000000000000000000" pitchFamily="2" charset="2"/>
              <a:buChar char="q"/>
            </a:pPr>
            <a:r>
              <a:rPr lang="en-GB" sz="2800" dirty="0"/>
              <a:t>The above proof shows open ports  after the first Nmap scan.</a:t>
            </a:r>
          </a:p>
          <a:p>
            <a:pPr marL="457200" indent="-457200">
              <a:buFont typeface="Wingdings" panose="05000000000000000000" pitchFamily="2" charset="2"/>
              <a:buChar char="q"/>
            </a:pPr>
            <a:r>
              <a:rPr lang="en-GB" sz="2800" dirty="0"/>
              <a:t>Then another shows open services after the second Nmap scan.</a:t>
            </a:r>
          </a:p>
          <a:p>
            <a:endParaRPr lang="en-GB" sz="2800" dirty="0"/>
          </a:p>
          <a:p>
            <a:endParaRPr lang="en-GB" sz="2800" dirty="0"/>
          </a:p>
          <a:p>
            <a:endParaRPr lang="en-GB" sz="2800" dirty="0"/>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E330130C-ED0A-794A-0337-F47ADFFB796D}"/>
                  </a:ext>
                </a:extLst>
              </p14:cNvPr>
              <p14:cNvContentPartPr/>
              <p14:nvPr/>
            </p14:nvContentPartPr>
            <p14:xfrm>
              <a:off x="6262724" y="3603595"/>
              <a:ext cx="1328400" cy="720"/>
            </p14:xfrm>
          </p:contentPart>
        </mc:Choice>
        <mc:Fallback xmlns="">
          <p:pic>
            <p:nvPicPr>
              <p:cNvPr id="4" name="Ink 3">
                <a:extLst>
                  <a:ext uri="{FF2B5EF4-FFF2-40B4-BE49-F238E27FC236}">
                    <a16:creationId xmlns:a16="http://schemas.microsoft.com/office/drawing/2014/main" id="{E330130C-ED0A-794A-0337-F47ADFFB796D}"/>
                  </a:ext>
                </a:extLst>
              </p:cNvPr>
              <p:cNvPicPr/>
              <p:nvPr/>
            </p:nvPicPr>
            <p:blipFill>
              <a:blip r:embed="rId5"/>
              <a:stretch>
                <a:fillRect/>
              </a:stretch>
            </p:blipFill>
            <p:spPr>
              <a:xfrm>
                <a:off x="6226714" y="3459595"/>
                <a:ext cx="1400059"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7F14468A-6873-679F-A1E9-06EF34C52780}"/>
                  </a:ext>
                </a:extLst>
              </p14:cNvPr>
              <p14:cNvContentPartPr/>
              <p14:nvPr/>
            </p14:nvContentPartPr>
            <p14:xfrm>
              <a:off x="6259484" y="3297595"/>
              <a:ext cx="1086480" cy="720"/>
            </p14:xfrm>
          </p:contentPart>
        </mc:Choice>
        <mc:Fallback xmlns="">
          <p:pic>
            <p:nvPicPr>
              <p:cNvPr id="6" name="Ink 5">
                <a:extLst>
                  <a:ext uri="{FF2B5EF4-FFF2-40B4-BE49-F238E27FC236}">
                    <a16:creationId xmlns:a16="http://schemas.microsoft.com/office/drawing/2014/main" id="{7F14468A-6873-679F-A1E9-06EF34C52780}"/>
                  </a:ext>
                </a:extLst>
              </p:cNvPr>
              <p:cNvPicPr/>
              <p:nvPr/>
            </p:nvPicPr>
            <p:blipFill>
              <a:blip r:embed="rId7"/>
              <a:stretch>
                <a:fillRect/>
              </a:stretch>
            </p:blipFill>
            <p:spPr>
              <a:xfrm>
                <a:off x="6223484" y="3153595"/>
                <a:ext cx="115812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8CB17D69-B432-90A9-72BD-E6B157176E80}"/>
                  </a:ext>
                </a:extLst>
              </p14:cNvPr>
              <p14:cNvContentPartPr/>
              <p14:nvPr/>
            </p14:nvContentPartPr>
            <p14:xfrm>
              <a:off x="1465576" y="2369769"/>
              <a:ext cx="1068840" cy="13680"/>
            </p14:xfrm>
          </p:contentPart>
        </mc:Choice>
        <mc:Fallback xmlns="">
          <p:pic>
            <p:nvPicPr>
              <p:cNvPr id="7" name="Ink 6">
                <a:extLst>
                  <a:ext uri="{FF2B5EF4-FFF2-40B4-BE49-F238E27FC236}">
                    <a16:creationId xmlns:a16="http://schemas.microsoft.com/office/drawing/2014/main" id="{8CB17D69-B432-90A9-72BD-E6B157176E80}"/>
                  </a:ext>
                </a:extLst>
              </p:cNvPr>
              <p:cNvPicPr/>
              <p:nvPr/>
            </p:nvPicPr>
            <p:blipFill>
              <a:blip r:embed="rId9"/>
              <a:stretch>
                <a:fillRect/>
              </a:stretch>
            </p:blipFill>
            <p:spPr>
              <a:xfrm>
                <a:off x="1429576" y="2297769"/>
                <a:ext cx="1140480" cy="1573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3C916DB-E84A-7DA3-1E97-125B04B7D91F}"/>
                  </a:ext>
                </a:extLst>
              </p14:cNvPr>
              <p14:cNvContentPartPr/>
              <p14:nvPr/>
            </p14:nvContentPartPr>
            <p14:xfrm>
              <a:off x="1482496" y="2627529"/>
              <a:ext cx="1210320" cy="29880"/>
            </p14:xfrm>
          </p:contentPart>
        </mc:Choice>
        <mc:Fallback xmlns="">
          <p:pic>
            <p:nvPicPr>
              <p:cNvPr id="8" name="Ink 7">
                <a:extLst>
                  <a:ext uri="{FF2B5EF4-FFF2-40B4-BE49-F238E27FC236}">
                    <a16:creationId xmlns:a16="http://schemas.microsoft.com/office/drawing/2014/main" id="{F3C916DB-E84A-7DA3-1E97-125B04B7D91F}"/>
                  </a:ext>
                </a:extLst>
              </p:cNvPr>
              <p:cNvPicPr/>
              <p:nvPr/>
            </p:nvPicPr>
            <p:blipFill>
              <a:blip r:embed="rId11"/>
              <a:stretch>
                <a:fillRect/>
              </a:stretch>
            </p:blipFill>
            <p:spPr>
              <a:xfrm>
                <a:off x="1446496" y="2555529"/>
                <a:ext cx="1281960" cy="1735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D2DA2FBC-07FD-67B7-E331-7EC640229298}"/>
                  </a:ext>
                </a:extLst>
              </p14:cNvPr>
              <p14:cNvContentPartPr/>
              <p14:nvPr/>
            </p14:nvContentPartPr>
            <p14:xfrm>
              <a:off x="4914810" y="4380379"/>
              <a:ext cx="1263960" cy="27000"/>
            </p14:xfrm>
          </p:contentPart>
        </mc:Choice>
        <mc:Fallback xmlns="">
          <p:pic>
            <p:nvPicPr>
              <p:cNvPr id="9" name="Ink 8">
                <a:extLst>
                  <a:ext uri="{FF2B5EF4-FFF2-40B4-BE49-F238E27FC236}">
                    <a16:creationId xmlns:a16="http://schemas.microsoft.com/office/drawing/2014/main" id="{D2DA2FBC-07FD-67B7-E331-7EC640229298}"/>
                  </a:ext>
                </a:extLst>
              </p:cNvPr>
              <p:cNvPicPr/>
              <p:nvPr/>
            </p:nvPicPr>
            <p:blipFill>
              <a:blip r:embed="rId13"/>
              <a:stretch>
                <a:fillRect/>
              </a:stretch>
            </p:blipFill>
            <p:spPr>
              <a:xfrm>
                <a:off x="4878810" y="4309326"/>
                <a:ext cx="1335600" cy="16875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9F94DA1A-002C-1610-2B24-C22622CBE4F4}"/>
                  </a:ext>
                </a:extLst>
              </p14:cNvPr>
              <p14:cNvContentPartPr/>
              <p14:nvPr/>
            </p14:nvContentPartPr>
            <p14:xfrm>
              <a:off x="4904370" y="4427179"/>
              <a:ext cx="1735200" cy="101160"/>
            </p14:xfrm>
          </p:contentPart>
        </mc:Choice>
        <mc:Fallback xmlns="">
          <p:pic>
            <p:nvPicPr>
              <p:cNvPr id="11" name="Ink 10">
                <a:extLst>
                  <a:ext uri="{FF2B5EF4-FFF2-40B4-BE49-F238E27FC236}">
                    <a16:creationId xmlns:a16="http://schemas.microsoft.com/office/drawing/2014/main" id="{9F94DA1A-002C-1610-2B24-C22622CBE4F4}"/>
                  </a:ext>
                </a:extLst>
              </p:cNvPr>
              <p:cNvPicPr/>
              <p:nvPr/>
            </p:nvPicPr>
            <p:blipFill>
              <a:blip r:embed="rId15"/>
              <a:stretch>
                <a:fillRect/>
              </a:stretch>
            </p:blipFill>
            <p:spPr>
              <a:xfrm>
                <a:off x="4868377" y="4355179"/>
                <a:ext cx="1806825" cy="2448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2" name="Ink 11">
                <a:extLst>
                  <a:ext uri="{FF2B5EF4-FFF2-40B4-BE49-F238E27FC236}">
                    <a16:creationId xmlns:a16="http://schemas.microsoft.com/office/drawing/2014/main" id="{DD77C924-C740-1337-FE3B-02FC01DDBD73}"/>
                  </a:ext>
                </a:extLst>
              </p14:cNvPr>
              <p14:cNvContentPartPr/>
              <p14:nvPr/>
            </p14:nvContentPartPr>
            <p14:xfrm>
              <a:off x="4961610" y="4558219"/>
              <a:ext cx="1645560" cy="104400"/>
            </p14:xfrm>
          </p:contentPart>
        </mc:Choice>
        <mc:Fallback xmlns="">
          <p:pic>
            <p:nvPicPr>
              <p:cNvPr id="12" name="Ink 11">
                <a:extLst>
                  <a:ext uri="{FF2B5EF4-FFF2-40B4-BE49-F238E27FC236}">
                    <a16:creationId xmlns:a16="http://schemas.microsoft.com/office/drawing/2014/main" id="{DD77C924-C740-1337-FE3B-02FC01DDBD73}"/>
                  </a:ext>
                </a:extLst>
              </p:cNvPr>
              <p:cNvPicPr/>
              <p:nvPr/>
            </p:nvPicPr>
            <p:blipFill>
              <a:blip r:embed="rId17"/>
              <a:stretch>
                <a:fillRect/>
              </a:stretch>
            </p:blipFill>
            <p:spPr>
              <a:xfrm>
                <a:off x="4925610" y="4486219"/>
                <a:ext cx="1717200" cy="2480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4" name="Ink 13">
                <a:extLst>
                  <a:ext uri="{FF2B5EF4-FFF2-40B4-BE49-F238E27FC236}">
                    <a16:creationId xmlns:a16="http://schemas.microsoft.com/office/drawing/2014/main" id="{D07B3DFA-AFBC-5EC7-A3F9-F907D9349030}"/>
                  </a:ext>
                </a:extLst>
              </p14:cNvPr>
              <p14:cNvContentPartPr/>
              <p14:nvPr/>
            </p14:nvContentPartPr>
            <p14:xfrm>
              <a:off x="5566770" y="4532299"/>
              <a:ext cx="862560" cy="33480"/>
            </p14:xfrm>
          </p:contentPart>
        </mc:Choice>
        <mc:Fallback xmlns="">
          <p:pic>
            <p:nvPicPr>
              <p:cNvPr id="14" name="Ink 13">
                <a:extLst>
                  <a:ext uri="{FF2B5EF4-FFF2-40B4-BE49-F238E27FC236}">
                    <a16:creationId xmlns:a16="http://schemas.microsoft.com/office/drawing/2014/main" id="{D07B3DFA-AFBC-5EC7-A3F9-F907D9349030}"/>
                  </a:ext>
                </a:extLst>
              </p:cNvPr>
              <p:cNvPicPr/>
              <p:nvPr/>
            </p:nvPicPr>
            <p:blipFill>
              <a:blip r:embed="rId19"/>
              <a:stretch>
                <a:fillRect/>
              </a:stretch>
            </p:blipFill>
            <p:spPr>
              <a:xfrm>
                <a:off x="5530770" y="4460299"/>
                <a:ext cx="934200" cy="1771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0043BDDE-E673-9D4B-ABBF-FEEE5C5ED683}"/>
                  </a:ext>
                </a:extLst>
              </p14:cNvPr>
              <p14:cNvContentPartPr/>
              <p14:nvPr/>
            </p14:nvContentPartPr>
            <p14:xfrm>
              <a:off x="4501170" y="4867512"/>
              <a:ext cx="1953720" cy="13680"/>
            </p14:xfrm>
          </p:contentPart>
        </mc:Choice>
        <mc:Fallback xmlns="">
          <p:pic>
            <p:nvPicPr>
              <p:cNvPr id="18" name="Ink 17">
                <a:extLst>
                  <a:ext uri="{FF2B5EF4-FFF2-40B4-BE49-F238E27FC236}">
                    <a16:creationId xmlns:a16="http://schemas.microsoft.com/office/drawing/2014/main" id="{0043BDDE-E673-9D4B-ABBF-FEEE5C5ED683}"/>
                  </a:ext>
                </a:extLst>
              </p:cNvPr>
              <p:cNvPicPr/>
              <p:nvPr/>
            </p:nvPicPr>
            <p:blipFill>
              <a:blip r:embed="rId21"/>
              <a:stretch>
                <a:fillRect/>
              </a:stretch>
            </p:blipFill>
            <p:spPr>
              <a:xfrm>
                <a:off x="4465170" y="4795512"/>
                <a:ext cx="2025360" cy="15732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0" name="Ink 19">
                <a:extLst>
                  <a:ext uri="{FF2B5EF4-FFF2-40B4-BE49-F238E27FC236}">
                    <a16:creationId xmlns:a16="http://schemas.microsoft.com/office/drawing/2014/main" id="{F94DCC54-9029-9B95-D3C5-C59A9C611EB6}"/>
                  </a:ext>
                </a:extLst>
              </p14:cNvPr>
              <p14:cNvContentPartPr/>
              <p14:nvPr/>
            </p14:nvContentPartPr>
            <p14:xfrm>
              <a:off x="4518090" y="4937712"/>
              <a:ext cx="1947600" cy="81000"/>
            </p14:xfrm>
          </p:contentPart>
        </mc:Choice>
        <mc:Fallback xmlns="">
          <p:pic>
            <p:nvPicPr>
              <p:cNvPr id="20" name="Ink 19">
                <a:extLst>
                  <a:ext uri="{FF2B5EF4-FFF2-40B4-BE49-F238E27FC236}">
                    <a16:creationId xmlns:a16="http://schemas.microsoft.com/office/drawing/2014/main" id="{F94DCC54-9029-9B95-D3C5-C59A9C611EB6}"/>
                  </a:ext>
                </a:extLst>
              </p:cNvPr>
              <p:cNvPicPr/>
              <p:nvPr/>
            </p:nvPicPr>
            <p:blipFill>
              <a:blip r:embed="rId23"/>
              <a:stretch>
                <a:fillRect/>
              </a:stretch>
            </p:blipFill>
            <p:spPr>
              <a:xfrm>
                <a:off x="4482097" y="4866031"/>
                <a:ext cx="2019227" cy="224004"/>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1" name="Ink 20">
                <a:extLst>
                  <a:ext uri="{FF2B5EF4-FFF2-40B4-BE49-F238E27FC236}">
                    <a16:creationId xmlns:a16="http://schemas.microsoft.com/office/drawing/2014/main" id="{6AB3DB37-B5CD-5A7B-B5FE-8E992A3E0902}"/>
                  </a:ext>
                </a:extLst>
              </p14:cNvPr>
              <p14:cNvContentPartPr/>
              <p14:nvPr/>
            </p14:nvContentPartPr>
            <p14:xfrm>
              <a:off x="4535010" y="5051832"/>
              <a:ext cx="1872360" cy="46080"/>
            </p14:xfrm>
          </p:contentPart>
        </mc:Choice>
        <mc:Fallback xmlns="">
          <p:pic>
            <p:nvPicPr>
              <p:cNvPr id="21" name="Ink 20">
                <a:extLst>
                  <a:ext uri="{FF2B5EF4-FFF2-40B4-BE49-F238E27FC236}">
                    <a16:creationId xmlns:a16="http://schemas.microsoft.com/office/drawing/2014/main" id="{6AB3DB37-B5CD-5A7B-B5FE-8E992A3E0902}"/>
                  </a:ext>
                </a:extLst>
              </p:cNvPr>
              <p:cNvPicPr/>
              <p:nvPr/>
            </p:nvPicPr>
            <p:blipFill>
              <a:blip r:embed="rId25"/>
              <a:stretch>
                <a:fillRect/>
              </a:stretch>
            </p:blipFill>
            <p:spPr>
              <a:xfrm>
                <a:off x="4499010" y="4979832"/>
                <a:ext cx="1944000" cy="18972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3" name="Ink 22">
                <a:extLst>
                  <a:ext uri="{FF2B5EF4-FFF2-40B4-BE49-F238E27FC236}">
                    <a16:creationId xmlns:a16="http://schemas.microsoft.com/office/drawing/2014/main" id="{8B067652-7C6F-1897-8576-607DE37187C3}"/>
                  </a:ext>
                </a:extLst>
              </p14:cNvPr>
              <p14:cNvContentPartPr/>
              <p14:nvPr/>
            </p14:nvContentPartPr>
            <p14:xfrm>
              <a:off x="4514850" y="4840512"/>
              <a:ext cx="1062360" cy="10800"/>
            </p14:xfrm>
          </p:contentPart>
        </mc:Choice>
        <mc:Fallback xmlns="">
          <p:pic>
            <p:nvPicPr>
              <p:cNvPr id="23" name="Ink 22">
                <a:extLst>
                  <a:ext uri="{FF2B5EF4-FFF2-40B4-BE49-F238E27FC236}">
                    <a16:creationId xmlns:a16="http://schemas.microsoft.com/office/drawing/2014/main" id="{8B067652-7C6F-1897-8576-607DE37187C3}"/>
                  </a:ext>
                </a:extLst>
              </p:cNvPr>
              <p:cNvPicPr/>
              <p:nvPr/>
            </p:nvPicPr>
            <p:blipFill>
              <a:blip r:embed="rId27"/>
              <a:stretch>
                <a:fillRect/>
              </a:stretch>
            </p:blipFill>
            <p:spPr>
              <a:xfrm>
                <a:off x="4478850" y="4768512"/>
                <a:ext cx="1134000" cy="154440"/>
              </a:xfrm>
              <a:prstGeom prst="rect">
                <a:avLst/>
              </a:prstGeom>
            </p:spPr>
          </p:pic>
        </mc:Fallback>
      </mc:AlternateContent>
    </p:spTree>
    <p:extLst>
      <p:ext uri="{BB962C8B-B14F-4D97-AF65-F5344CB8AC3E}">
        <p14:creationId xmlns:p14="http://schemas.microsoft.com/office/powerpoint/2010/main" val="944799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5D2B2-C3A4-88F5-C50A-EA6E1D934B8A}"/>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CB126A7-2D8B-0CAC-3B8A-22D691FC7943}"/>
              </a:ext>
            </a:extLst>
          </p:cNvPr>
          <p:cNvSpPr>
            <a:spLocks noGrp="1"/>
          </p:cNvSpPr>
          <p:nvPr>
            <p:ph type="title"/>
          </p:nvPr>
        </p:nvSpPr>
        <p:spPr>
          <a:xfrm>
            <a:off x="1218883" y="274637"/>
            <a:ext cx="10636169" cy="1223963"/>
          </a:xfrm>
        </p:spPr>
        <p:txBody>
          <a:bodyPr>
            <a:normAutofit/>
          </a:bodyPr>
          <a:lstStyle/>
          <a:p>
            <a:r>
              <a:rPr lang="en-GB" dirty="0"/>
              <a:t>Network Information Summary</a:t>
            </a:r>
            <a:endParaRPr lang="en-US" dirty="0"/>
          </a:p>
        </p:txBody>
      </p:sp>
      <p:sp>
        <p:nvSpPr>
          <p:cNvPr id="6" name="Content Placeholder 5">
            <a:extLst>
              <a:ext uri="{FF2B5EF4-FFF2-40B4-BE49-F238E27FC236}">
                <a16:creationId xmlns:a16="http://schemas.microsoft.com/office/drawing/2014/main" id="{AC2A4135-14A0-1FBA-6A96-66D1931E15B8}"/>
              </a:ext>
            </a:extLst>
          </p:cNvPr>
          <p:cNvSpPr>
            <a:spLocks noGrp="1"/>
          </p:cNvSpPr>
          <p:nvPr>
            <p:ph idx="1"/>
          </p:nvPr>
        </p:nvSpPr>
        <p:spPr/>
        <p:txBody>
          <a:bodyPr/>
          <a:lstStyle/>
          <a:p>
            <a:pPr marL="0" indent="0">
              <a:buNone/>
            </a:pPr>
            <a:r>
              <a:rPr lang="en-US" sz="2400" dirty="0"/>
              <a:t>Objective:</a:t>
            </a:r>
          </a:p>
          <a:p>
            <a:pPr marL="0" indent="0">
              <a:buNone/>
            </a:pPr>
            <a:r>
              <a:rPr lang="en-US" sz="2400" dirty="0"/>
              <a:t>Before identifying vulnerabilities, we must discover what services are running on the network hosts. What We do here using Nmap scanning from Kali Linux using the command of  </a:t>
            </a:r>
            <a:r>
              <a:rPr lang="pt-BR" sz="2400" dirty="0"/>
              <a:t>sudo nmap -sS -sV -O 192.168.1.1.</a:t>
            </a:r>
            <a:endParaRPr lang="en-US" sz="2400" dirty="0"/>
          </a:p>
          <a:p>
            <a:pPr>
              <a:buFont typeface="Wingdings" panose="05000000000000000000" pitchFamily="2" charset="2"/>
              <a:buChar char="q"/>
            </a:pPr>
            <a:r>
              <a:rPr lang="en-US" sz="1400" b="1" dirty="0"/>
              <a:t>Nmap</a:t>
            </a:r>
            <a:r>
              <a:rPr lang="en-US" sz="1400" dirty="0"/>
              <a:t> was used to perform network reconnaissance.</a:t>
            </a:r>
          </a:p>
          <a:p>
            <a:pPr>
              <a:buFont typeface="Wingdings" panose="05000000000000000000" pitchFamily="2" charset="2"/>
              <a:buChar char="q"/>
            </a:pPr>
            <a:r>
              <a:rPr lang="en-US" sz="1400" dirty="0"/>
              <a:t> The scan identified </a:t>
            </a:r>
            <a:r>
              <a:rPr lang="en-US" sz="1400" b="1" dirty="0"/>
              <a:t>open ports and running services</a:t>
            </a:r>
            <a:r>
              <a:rPr lang="en-US" sz="1400" dirty="0"/>
              <a:t> on the target system.</a:t>
            </a:r>
          </a:p>
          <a:p>
            <a:pPr>
              <a:buFont typeface="Wingdings" panose="05000000000000000000" pitchFamily="2" charset="2"/>
              <a:buChar char="q"/>
            </a:pPr>
            <a:r>
              <a:rPr lang="en-US" sz="1400" dirty="0"/>
              <a:t>Several services were discovered including </a:t>
            </a:r>
            <a:r>
              <a:rPr lang="en-US" sz="1400" b="1" dirty="0"/>
              <a:t>FTP, DNS, HTTP, Kerberos, LDAP, and SMB</a:t>
            </a:r>
            <a:r>
              <a:rPr lang="en-US" sz="1400" dirty="0"/>
              <a:t>.</a:t>
            </a:r>
          </a:p>
          <a:p>
            <a:pPr>
              <a:buFont typeface="Wingdings" panose="05000000000000000000" pitchFamily="2" charset="2"/>
              <a:buChar char="q"/>
            </a:pPr>
            <a:r>
              <a:rPr lang="en-US" sz="1400" dirty="0"/>
              <a:t>These services represent potential </a:t>
            </a:r>
            <a:r>
              <a:rPr lang="en-US" sz="1400" b="1" dirty="0"/>
              <a:t>attack surfaces</a:t>
            </a:r>
            <a:r>
              <a:rPr lang="en-US" sz="1400" dirty="0"/>
              <a:t> within the network.</a:t>
            </a:r>
          </a:p>
          <a:p>
            <a:pPr marL="0" indent="0">
              <a:buNone/>
            </a:pPr>
            <a:endParaRPr lang="en-GB" sz="1400" dirty="0"/>
          </a:p>
          <a:p>
            <a:pPr>
              <a:buFont typeface="Wingdings" panose="05000000000000000000" pitchFamily="2" charset="2"/>
              <a:buChar char="q"/>
            </a:pPr>
            <a:endParaRPr lang="en-US" sz="1400" dirty="0"/>
          </a:p>
          <a:p>
            <a:pPr marL="0" indent="0">
              <a:buNone/>
            </a:pPr>
            <a:endParaRPr lang="en-US" b="1" dirty="0"/>
          </a:p>
          <a:p>
            <a:endParaRPr lang="en-GB" dirty="0"/>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FBF2A4BE-F1D6-20A5-093E-8FA939D5D524}"/>
                  </a:ext>
                </a:extLst>
              </p14:cNvPr>
              <p14:cNvContentPartPr/>
              <p14:nvPr/>
            </p14:nvContentPartPr>
            <p14:xfrm>
              <a:off x="3485394" y="2961009"/>
              <a:ext cx="3802320" cy="158400"/>
            </p14:xfrm>
          </p:contentPart>
        </mc:Choice>
        <mc:Fallback xmlns="">
          <p:pic>
            <p:nvPicPr>
              <p:cNvPr id="2" name="Ink 1">
                <a:extLst>
                  <a:ext uri="{FF2B5EF4-FFF2-40B4-BE49-F238E27FC236}">
                    <a16:creationId xmlns:a16="http://schemas.microsoft.com/office/drawing/2014/main" id="{FBF2A4BE-F1D6-20A5-093E-8FA939D5D524}"/>
                  </a:ext>
                </a:extLst>
              </p:cNvPr>
              <p:cNvPicPr/>
              <p:nvPr/>
            </p:nvPicPr>
            <p:blipFill>
              <a:blip r:embed="rId3"/>
              <a:stretch>
                <a:fillRect/>
              </a:stretch>
            </p:blipFill>
            <p:spPr>
              <a:xfrm>
                <a:off x="3431394" y="2852763"/>
                <a:ext cx="3909960" cy="374531"/>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7D3231CE-1D17-BE76-98BF-A37C7E9645FB}"/>
                  </a:ext>
                </a:extLst>
              </p14:cNvPr>
              <p14:cNvContentPartPr/>
              <p14:nvPr/>
            </p14:nvContentPartPr>
            <p14:xfrm>
              <a:off x="3493314" y="3099609"/>
              <a:ext cx="3717000" cy="89280"/>
            </p14:xfrm>
          </p:contentPart>
        </mc:Choice>
        <mc:Fallback xmlns="">
          <p:pic>
            <p:nvPicPr>
              <p:cNvPr id="3" name="Ink 2">
                <a:extLst>
                  <a:ext uri="{FF2B5EF4-FFF2-40B4-BE49-F238E27FC236}">
                    <a16:creationId xmlns:a16="http://schemas.microsoft.com/office/drawing/2014/main" id="{7D3231CE-1D17-BE76-98BF-A37C7E9645FB}"/>
                  </a:ext>
                </a:extLst>
              </p:cNvPr>
              <p:cNvPicPr/>
              <p:nvPr/>
            </p:nvPicPr>
            <p:blipFill>
              <a:blip r:embed="rId5"/>
              <a:stretch>
                <a:fillRect/>
              </a:stretch>
            </p:blipFill>
            <p:spPr>
              <a:xfrm>
                <a:off x="3439314" y="2991609"/>
                <a:ext cx="3824640" cy="304920"/>
              </a:xfrm>
              <a:prstGeom prst="rect">
                <a:avLst/>
              </a:prstGeom>
            </p:spPr>
          </p:pic>
        </mc:Fallback>
      </mc:AlternateContent>
    </p:spTree>
    <p:extLst>
      <p:ext uri="{BB962C8B-B14F-4D97-AF65-F5344CB8AC3E}">
        <p14:creationId xmlns:p14="http://schemas.microsoft.com/office/powerpoint/2010/main" val="2148881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5C63A-6690-3135-9CBF-7F16AB6C8F0D}"/>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112F8223-C833-C9FF-154F-32E42E0E7986}"/>
              </a:ext>
            </a:extLst>
          </p:cNvPr>
          <p:cNvSpPr>
            <a:spLocks noGrp="1"/>
          </p:cNvSpPr>
          <p:nvPr>
            <p:ph type="title"/>
          </p:nvPr>
        </p:nvSpPr>
        <p:spPr>
          <a:xfrm>
            <a:off x="914161" y="133737"/>
            <a:ext cx="10796875" cy="1223963"/>
          </a:xfrm>
        </p:spPr>
        <p:txBody>
          <a:bodyPr>
            <a:normAutofit/>
          </a:bodyPr>
          <a:lstStyle/>
          <a:p>
            <a:r>
              <a:rPr lang="en-GB" dirty="0"/>
              <a:t>Network Information Summary</a:t>
            </a:r>
            <a:endParaRPr lang="en-US" dirty="0"/>
          </a:p>
        </p:txBody>
      </p:sp>
      <p:pic>
        <p:nvPicPr>
          <p:cNvPr id="15" name="Picture 14">
            <a:extLst>
              <a:ext uri="{FF2B5EF4-FFF2-40B4-BE49-F238E27FC236}">
                <a16:creationId xmlns:a16="http://schemas.microsoft.com/office/drawing/2014/main" id="{81A15056-753D-A186-7868-2F4729FDF5C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465577" y="1498600"/>
            <a:ext cx="4196788" cy="2475832"/>
          </a:xfrm>
          <a:prstGeom prst="rect">
            <a:avLst/>
          </a:prstGeom>
          <a:ln>
            <a:solidFill>
              <a:schemeClr val="tx1"/>
            </a:solidFill>
          </a:ln>
        </p:spPr>
      </p:pic>
      <p:pic>
        <p:nvPicPr>
          <p:cNvPr id="17" name="Picture 16">
            <a:extLst>
              <a:ext uri="{FF2B5EF4-FFF2-40B4-BE49-F238E27FC236}">
                <a16:creationId xmlns:a16="http://schemas.microsoft.com/office/drawing/2014/main" id="{013F1C89-B024-A040-450C-A5B1EF5DCEF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178770" y="1498600"/>
            <a:ext cx="4164114" cy="2475832"/>
          </a:xfrm>
          <a:prstGeom prst="rect">
            <a:avLst/>
          </a:prstGeom>
          <a:ln>
            <a:solidFill>
              <a:schemeClr val="tx1"/>
            </a:solidFill>
          </a:ln>
        </p:spPr>
      </p:pic>
      <p:sp>
        <p:nvSpPr>
          <p:cNvPr id="2" name="TextBox 1">
            <a:extLst>
              <a:ext uri="{FF2B5EF4-FFF2-40B4-BE49-F238E27FC236}">
                <a16:creationId xmlns:a16="http://schemas.microsoft.com/office/drawing/2014/main" id="{62EB3D91-B178-3511-AE5A-48B88A2C0E0D}"/>
              </a:ext>
            </a:extLst>
          </p:cNvPr>
          <p:cNvSpPr txBox="1"/>
          <p:nvPr/>
        </p:nvSpPr>
        <p:spPr>
          <a:xfrm>
            <a:off x="914160" y="4221088"/>
            <a:ext cx="9788763" cy="2677656"/>
          </a:xfrm>
          <a:prstGeom prst="rect">
            <a:avLst/>
          </a:prstGeom>
          <a:noFill/>
        </p:spPr>
        <p:txBody>
          <a:bodyPr wrap="square" rtlCol="0">
            <a:spAutoFit/>
          </a:bodyPr>
          <a:lstStyle/>
          <a:p>
            <a:pPr marL="457200" indent="-457200">
              <a:buFont typeface="Wingdings" panose="05000000000000000000" pitchFamily="2" charset="2"/>
              <a:buChar char="q"/>
            </a:pPr>
            <a:r>
              <a:rPr lang="en-GB" sz="2800" dirty="0"/>
              <a:t>The above proof shows open ports  after running the command of </a:t>
            </a:r>
            <a:r>
              <a:rPr lang="pt-BR" sz="2800" dirty="0"/>
              <a:t>sudo nmap -sS -sV -O -T4 192.168.1.1</a:t>
            </a:r>
            <a:r>
              <a:rPr lang="en-GB" sz="2800" dirty="0"/>
              <a:t>.</a:t>
            </a:r>
          </a:p>
          <a:p>
            <a:pPr marL="457200" indent="-457200">
              <a:buFont typeface="Wingdings" panose="05000000000000000000" pitchFamily="2" charset="2"/>
              <a:buChar char="q"/>
            </a:pPr>
            <a:r>
              <a:rPr lang="en-GB" sz="2800" dirty="0"/>
              <a:t>Then sky blue shows open 21/FTP.</a:t>
            </a:r>
          </a:p>
          <a:p>
            <a:endParaRPr lang="en-GB" sz="2800" dirty="0"/>
          </a:p>
          <a:p>
            <a:endParaRPr lang="en-GB" sz="2800" dirty="0"/>
          </a:p>
          <a:p>
            <a:endParaRPr lang="en-GB" sz="2800" dirty="0"/>
          </a:p>
        </p:txBody>
      </p:sp>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913D0EFE-7DD9-6351-167D-FABC8942005C}"/>
                  </a:ext>
                </a:extLst>
              </p14:cNvPr>
              <p14:cNvContentPartPr/>
              <p14:nvPr/>
            </p14:nvContentPartPr>
            <p14:xfrm>
              <a:off x="4914810" y="4380379"/>
              <a:ext cx="1263960" cy="27000"/>
            </p14:xfrm>
          </p:contentPart>
        </mc:Choice>
        <mc:Fallback xmlns="">
          <p:pic>
            <p:nvPicPr>
              <p:cNvPr id="9" name="Ink 8">
                <a:extLst>
                  <a:ext uri="{FF2B5EF4-FFF2-40B4-BE49-F238E27FC236}">
                    <a16:creationId xmlns:a16="http://schemas.microsoft.com/office/drawing/2014/main" id="{913D0EFE-7DD9-6351-167D-FABC8942005C}"/>
                  </a:ext>
                </a:extLst>
              </p:cNvPr>
              <p:cNvPicPr/>
              <p:nvPr/>
            </p:nvPicPr>
            <p:blipFill>
              <a:blip r:embed="rId5"/>
              <a:stretch>
                <a:fillRect/>
              </a:stretch>
            </p:blipFill>
            <p:spPr>
              <a:xfrm>
                <a:off x="4878810" y="4309326"/>
                <a:ext cx="1335600" cy="16875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9D848088-1280-2CAF-DE5D-71EB066C2532}"/>
                  </a:ext>
                </a:extLst>
              </p14:cNvPr>
              <p14:cNvContentPartPr/>
              <p14:nvPr/>
            </p14:nvContentPartPr>
            <p14:xfrm>
              <a:off x="4904370" y="4427179"/>
              <a:ext cx="1735200" cy="101160"/>
            </p14:xfrm>
          </p:contentPart>
        </mc:Choice>
        <mc:Fallback xmlns="">
          <p:pic>
            <p:nvPicPr>
              <p:cNvPr id="11" name="Ink 10">
                <a:extLst>
                  <a:ext uri="{FF2B5EF4-FFF2-40B4-BE49-F238E27FC236}">
                    <a16:creationId xmlns:a16="http://schemas.microsoft.com/office/drawing/2014/main" id="{9D848088-1280-2CAF-DE5D-71EB066C2532}"/>
                  </a:ext>
                </a:extLst>
              </p:cNvPr>
              <p:cNvPicPr/>
              <p:nvPr/>
            </p:nvPicPr>
            <p:blipFill>
              <a:blip r:embed="rId7"/>
              <a:stretch>
                <a:fillRect/>
              </a:stretch>
            </p:blipFill>
            <p:spPr>
              <a:xfrm>
                <a:off x="4868377" y="4355179"/>
                <a:ext cx="1806825" cy="244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3AC6588C-5D80-DF88-937B-353F41DE735F}"/>
                  </a:ext>
                </a:extLst>
              </p14:cNvPr>
              <p14:cNvContentPartPr/>
              <p14:nvPr/>
            </p14:nvContentPartPr>
            <p14:xfrm>
              <a:off x="4961610" y="4558219"/>
              <a:ext cx="1645560" cy="104400"/>
            </p14:xfrm>
          </p:contentPart>
        </mc:Choice>
        <mc:Fallback xmlns="">
          <p:pic>
            <p:nvPicPr>
              <p:cNvPr id="12" name="Ink 11">
                <a:extLst>
                  <a:ext uri="{FF2B5EF4-FFF2-40B4-BE49-F238E27FC236}">
                    <a16:creationId xmlns:a16="http://schemas.microsoft.com/office/drawing/2014/main" id="{3AC6588C-5D80-DF88-937B-353F41DE735F}"/>
                  </a:ext>
                </a:extLst>
              </p:cNvPr>
              <p:cNvPicPr/>
              <p:nvPr/>
            </p:nvPicPr>
            <p:blipFill>
              <a:blip r:embed="rId9"/>
              <a:stretch>
                <a:fillRect/>
              </a:stretch>
            </p:blipFill>
            <p:spPr>
              <a:xfrm>
                <a:off x="4925610" y="4486219"/>
                <a:ext cx="1717200" cy="2480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D1E9A5C2-F8E7-4338-24FA-9964D09FBD84}"/>
                  </a:ext>
                </a:extLst>
              </p14:cNvPr>
              <p14:cNvContentPartPr/>
              <p14:nvPr/>
            </p14:nvContentPartPr>
            <p14:xfrm>
              <a:off x="5566770" y="4532299"/>
              <a:ext cx="862560" cy="33480"/>
            </p14:xfrm>
          </p:contentPart>
        </mc:Choice>
        <mc:Fallback xmlns="">
          <p:pic>
            <p:nvPicPr>
              <p:cNvPr id="14" name="Ink 13">
                <a:extLst>
                  <a:ext uri="{FF2B5EF4-FFF2-40B4-BE49-F238E27FC236}">
                    <a16:creationId xmlns:a16="http://schemas.microsoft.com/office/drawing/2014/main" id="{D1E9A5C2-F8E7-4338-24FA-9964D09FBD84}"/>
                  </a:ext>
                </a:extLst>
              </p:cNvPr>
              <p:cNvPicPr/>
              <p:nvPr/>
            </p:nvPicPr>
            <p:blipFill>
              <a:blip r:embed="rId11"/>
              <a:stretch>
                <a:fillRect/>
              </a:stretch>
            </p:blipFill>
            <p:spPr>
              <a:xfrm>
                <a:off x="5530770" y="4460299"/>
                <a:ext cx="934200" cy="1771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 name="Ink 4">
                <a:extLst>
                  <a:ext uri="{FF2B5EF4-FFF2-40B4-BE49-F238E27FC236}">
                    <a16:creationId xmlns:a16="http://schemas.microsoft.com/office/drawing/2014/main" id="{6C32624E-73D3-80B8-EEC7-CA494AAAB2CC}"/>
                  </a:ext>
                </a:extLst>
              </p14:cNvPr>
              <p14:cNvContentPartPr/>
              <p14:nvPr/>
            </p14:nvContentPartPr>
            <p14:xfrm>
              <a:off x="1526107" y="2609579"/>
              <a:ext cx="1086480" cy="360"/>
            </p14:xfrm>
          </p:contentPart>
        </mc:Choice>
        <mc:Fallback xmlns="">
          <p:pic>
            <p:nvPicPr>
              <p:cNvPr id="5" name="Ink 4">
                <a:extLst>
                  <a:ext uri="{FF2B5EF4-FFF2-40B4-BE49-F238E27FC236}">
                    <a16:creationId xmlns:a16="http://schemas.microsoft.com/office/drawing/2014/main" id="{6C32624E-73D3-80B8-EEC7-CA494AAAB2CC}"/>
                  </a:ext>
                </a:extLst>
              </p:cNvPr>
              <p:cNvPicPr/>
              <p:nvPr/>
            </p:nvPicPr>
            <p:blipFill>
              <a:blip r:embed="rId13"/>
              <a:stretch>
                <a:fillRect/>
              </a:stretch>
            </p:blipFill>
            <p:spPr>
              <a:xfrm>
                <a:off x="1472467" y="2501939"/>
                <a:ext cx="119412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10C11AFD-6208-A99D-F6B4-07044806EC1C}"/>
                  </a:ext>
                </a:extLst>
              </p14:cNvPr>
              <p14:cNvContentPartPr/>
              <p14:nvPr/>
            </p14:nvContentPartPr>
            <p14:xfrm>
              <a:off x="1485427" y="2929979"/>
              <a:ext cx="756000" cy="360"/>
            </p14:xfrm>
          </p:contentPart>
        </mc:Choice>
        <mc:Fallback xmlns="">
          <p:pic>
            <p:nvPicPr>
              <p:cNvPr id="16" name="Ink 15">
                <a:extLst>
                  <a:ext uri="{FF2B5EF4-FFF2-40B4-BE49-F238E27FC236}">
                    <a16:creationId xmlns:a16="http://schemas.microsoft.com/office/drawing/2014/main" id="{10C11AFD-6208-A99D-F6B4-07044806EC1C}"/>
                  </a:ext>
                </a:extLst>
              </p:cNvPr>
              <p:cNvPicPr/>
              <p:nvPr/>
            </p:nvPicPr>
            <p:blipFill>
              <a:blip r:embed="rId15"/>
              <a:stretch>
                <a:fillRect/>
              </a:stretch>
            </p:blipFill>
            <p:spPr>
              <a:xfrm>
                <a:off x="1467427" y="2893979"/>
                <a:ext cx="79164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2" name="Ink 21">
                <a:extLst>
                  <a:ext uri="{FF2B5EF4-FFF2-40B4-BE49-F238E27FC236}">
                    <a16:creationId xmlns:a16="http://schemas.microsoft.com/office/drawing/2014/main" id="{AB9C9F90-47A1-3658-E54E-99DD502DD8E3}"/>
                  </a:ext>
                </a:extLst>
              </p14:cNvPr>
              <p14:cNvContentPartPr/>
              <p14:nvPr/>
            </p14:nvContentPartPr>
            <p14:xfrm>
              <a:off x="6213527" y="2504459"/>
              <a:ext cx="1086480" cy="3240"/>
            </p14:xfrm>
          </p:contentPart>
        </mc:Choice>
        <mc:Fallback xmlns="">
          <p:pic>
            <p:nvPicPr>
              <p:cNvPr id="22" name="Ink 21">
                <a:extLst>
                  <a:ext uri="{FF2B5EF4-FFF2-40B4-BE49-F238E27FC236}">
                    <a16:creationId xmlns:a16="http://schemas.microsoft.com/office/drawing/2014/main" id="{AB9C9F90-47A1-3658-E54E-99DD502DD8E3}"/>
                  </a:ext>
                </a:extLst>
              </p:cNvPr>
              <p:cNvPicPr/>
              <p:nvPr/>
            </p:nvPicPr>
            <p:blipFill>
              <a:blip r:embed="rId17"/>
              <a:stretch>
                <a:fillRect/>
              </a:stretch>
            </p:blipFill>
            <p:spPr>
              <a:xfrm>
                <a:off x="6195527" y="2468819"/>
                <a:ext cx="1122120" cy="748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4" name="Ink 23">
                <a:extLst>
                  <a:ext uri="{FF2B5EF4-FFF2-40B4-BE49-F238E27FC236}">
                    <a16:creationId xmlns:a16="http://schemas.microsoft.com/office/drawing/2014/main" id="{115D853A-1DFB-61E8-A0A5-87991863E63D}"/>
                  </a:ext>
                </a:extLst>
              </p14:cNvPr>
              <p14:cNvContentPartPr/>
              <p14:nvPr/>
            </p14:nvContentPartPr>
            <p14:xfrm>
              <a:off x="6244487" y="2357579"/>
              <a:ext cx="1137240" cy="32760"/>
            </p14:xfrm>
          </p:contentPart>
        </mc:Choice>
        <mc:Fallback xmlns="">
          <p:pic>
            <p:nvPicPr>
              <p:cNvPr id="24" name="Ink 23">
                <a:extLst>
                  <a:ext uri="{FF2B5EF4-FFF2-40B4-BE49-F238E27FC236}">
                    <a16:creationId xmlns:a16="http://schemas.microsoft.com/office/drawing/2014/main" id="{115D853A-1DFB-61E8-A0A5-87991863E63D}"/>
                  </a:ext>
                </a:extLst>
              </p:cNvPr>
              <p:cNvPicPr/>
              <p:nvPr/>
            </p:nvPicPr>
            <p:blipFill>
              <a:blip r:embed="rId19"/>
              <a:stretch>
                <a:fillRect/>
              </a:stretch>
            </p:blipFill>
            <p:spPr>
              <a:xfrm>
                <a:off x="6190487" y="2249579"/>
                <a:ext cx="1244880" cy="2484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6" name="Ink 25">
                <a:extLst>
                  <a:ext uri="{FF2B5EF4-FFF2-40B4-BE49-F238E27FC236}">
                    <a16:creationId xmlns:a16="http://schemas.microsoft.com/office/drawing/2014/main" id="{85EC0266-A6DC-BCC1-58C4-FC0951A8A8B8}"/>
                  </a:ext>
                </a:extLst>
              </p14:cNvPr>
              <p14:cNvContentPartPr/>
              <p14:nvPr/>
            </p14:nvContentPartPr>
            <p14:xfrm>
              <a:off x="6236567" y="2655659"/>
              <a:ext cx="2136960" cy="720"/>
            </p14:xfrm>
          </p:contentPart>
        </mc:Choice>
        <mc:Fallback xmlns="">
          <p:pic>
            <p:nvPicPr>
              <p:cNvPr id="26" name="Ink 25">
                <a:extLst>
                  <a:ext uri="{FF2B5EF4-FFF2-40B4-BE49-F238E27FC236}">
                    <a16:creationId xmlns:a16="http://schemas.microsoft.com/office/drawing/2014/main" id="{85EC0266-A6DC-BCC1-58C4-FC0951A8A8B8}"/>
                  </a:ext>
                </a:extLst>
              </p:cNvPr>
              <p:cNvPicPr/>
              <p:nvPr/>
            </p:nvPicPr>
            <p:blipFill>
              <a:blip r:embed="rId21"/>
              <a:stretch>
                <a:fillRect/>
              </a:stretch>
            </p:blipFill>
            <p:spPr>
              <a:xfrm>
                <a:off x="6182927" y="2439659"/>
                <a:ext cx="224460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8" name="Ink 27">
                <a:extLst>
                  <a:ext uri="{FF2B5EF4-FFF2-40B4-BE49-F238E27FC236}">
                    <a16:creationId xmlns:a16="http://schemas.microsoft.com/office/drawing/2014/main" id="{C2A32EEA-A9CC-0789-B94D-3F8C5722AF31}"/>
                  </a:ext>
                </a:extLst>
              </p14:cNvPr>
              <p14:cNvContentPartPr/>
              <p14:nvPr/>
            </p14:nvContentPartPr>
            <p14:xfrm>
              <a:off x="6241607" y="2883899"/>
              <a:ext cx="2208960" cy="720"/>
            </p14:xfrm>
          </p:contentPart>
        </mc:Choice>
        <mc:Fallback xmlns="">
          <p:pic>
            <p:nvPicPr>
              <p:cNvPr id="28" name="Ink 27">
                <a:extLst>
                  <a:ext uri="{FF2B5EF4-FFF2-40B4-BE49-F238E27FC236}">
                    <a16:creationId xmlns:a16="http://schemas.microsoft.com/office/drawing/2014/main" id="{C2A32EEA-A9CC-0789-B94D-3F8C5722AF31}"/>
                  </a:ext>
                </a:extLst>
              </p:cNvPr>
              <p:cNvPicPr/>
              <p:nvPr/>
            </p:nvPicPr>
            <p:blipFill>
              <a:blip r:embed="rId23"/>
              <a:stretch>
                <a:fillRect/>
              </a:stretch>
            </p:blipFill>
            <p:spPr>
              <a:xfrm>
                <a:off x="6187607" y="2667899"/>
                <a:ext cx="231660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0" name="Ink 29">
                <a:extLst>
                  <a:ext uri="{FF2B5EF4-FFF2-40B4-BE49-F238E27FC236}">
                    <a16:creationId xmlns:a16="http://schemas.microsoft.com/office/drawing/2014/main" id="{7EC6AF72-4F88-C81D-76AC-59553C6388B4}"/>
                  </a:ext>
                </a:extLst>
              </p14:cNvPr>
              <p14:cNvContentPartPr/>
              <p14:nvPr/>
            </p14:nvContentPartPr>
            <p14:xfrm>
              <a:off x="6226487" y="3009539"/>
              <a:ext cx="3005280" cy="720"/>
            </p14:xfrm>
          </p:contentPart>
        </mc:Choice>
        <mc:Fallback xmlns="">
          <p:pic>
            <p:nvPicPr>
              <p:cNvPr id="30" name="Ink 29">
                <a:extLst>
                  <a:ext uri="{FF2B5EF4-FFF2-40B4-BE49-F238E27FC236}">
                    <a16:creationId xmlns:a16="http://schemas.microsoft.com/office/drawing/2014/main" id="{7EC6AF72-4F88-C81D-76AC-59553C6388B4}"/>
                  </a:ext>
                </a:extLst>
              </p:cNvPr>
              <p:cNvPicPr/>
              <p:nvPr/>
            </p:nvPicPr>
            <p:blipFill>
              <a:blip r:embed="rId25"/>
              <a:stretch>
                <a:fillRect/>
              </a:stretch>
            </p:blipFill>
            <p:spPr>
              <a:xfrm>
                <a:off x="6172487" y="2793539"/>
                <a:ext cx="311292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1" name="Ink 30">
                <a:extLst>
                  <a:ext uri="{FF2B5EF4-FFF2-40B4-BE49-F238E27FC236}">
                    <a16:creationId xmlns:a16="http://schemas.microsoft.com/office/drawing/2014/main" id="{5211D45A-B227-96EE-1F31-E0495FBC14D1}"/>
                  </a:ext>
                </a:extLst>
              </p14:cNvPr>
              <p14:cNvContentPartPr/>
              <p14:nvPr/>
            </p14:nvContentPartPr>
            <p14:xfrm>
              <a:off x="5399092" y="5211988"/>
              <a:ext cx="1234800" cy="81720"/>
            </p14:xfrm>
          </p:contentPart>
        </mc:Choice>
        <mc:Fallback xmlns="">
          <p:pic>
            <p:nvPicPr>
              <p:cNvPr id="31" name="Ink 30">
                <a:extLst>
                  <a:ext uri="{FF2B5EF4-FFF2-40B4-BE49-F238E27FC236}">
                    <a16:creationId xmlns:a16="http://schemas.microsoft.com/office/drawing/2014/main" id="{5211D45A-B227-96EE-1F31-E0495FBC14D1}"/>
                  </a:ext>
                </a:extLst>
              </p:cNvPr>
              <p:cNvPicPr/>
              <p:nvPr/>
            </p:nvPicPr>
            <p:blipFill>
              <a:blip r:embed="rId27"/>
              <a:stretch>
                <a:fillRect/>
              </a:stretch>
            </p:blipFill>
            <p:spPr>
              <a:xfrm>
                <a:off x="5381092" y="5176348"/>
                <a:ext cx="1270440" cy="1533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2" name="Ink 31">
                <a:extLst>
                  <a:ext uri="{FF2B5EF4-FFF2-40B4-BE49-F238E27FC236}">
                    <a16:creationId xmlns:a16="http://schemas.microsoft.com/office/drawing/2014/main" id="{E5CBF8A7-CF1C-726B-7C21-599BAE3CD8DD}"/>
                  </a:ext>
                </a:extLst>
              </p14:cNvPr>
              <p14:cNvContentPartPr/>
              <p14:nvPr/>
            </p14:nvContentPartPr>
            <p14:xfrm>
              <a:off x="5416372" y="5276428"/>
              <a:ext cx="1071360" cy="53280"/>
            </p14:xfrm>
          </p:contentPart>
        </mc:Choice>
        <mc:Fallback xmlns="">
          <p:pic>
            <p:nvPicPr>
              <p:cNvPr id="32" name="Ink 31">
                <a:extLst>
                  <a:ext uri="{FF2B5EF4-FFF2-40B4-BE49-F238E27FC236}">
                    <a16:creationId xmlns:a16="http://schemas.microsoft.com/office/drawing/2014/main" id="{E5CBF8A7-CF1C-726B-7C21-599BAE3CD8DD}"/>
                  </a:ext>
                </a:extLst>
              </p:cNvPr>
              <p:cNvPicPr/>
              <p:nvPr/>
            </p:nvPicPr>
            <p:blipFill>
              <a:blip r:embed="rId29"/>
              <a:stretch>
                <a:fillRect/>
              </a:stretch>
            </p:blipFill>
            <p:spPr>
              <a:xfrm>
                <a:off x="5398372" y="5240788"/>
                <a:ext cx="1107000" cy="124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3" name="Ink 32">
                <a:extLst>
                  <a:ext uri="{FF2B5EF4-FFF2-40B4-BE49-F238E27FC236}">
                    <a16:creationId xmlns:a16="http://schemas.microsoft.com/office/drawing/2014/main" id="{D54BBA60-7670-9B98-AE15-9CC56DF5288C}"/>
                  </a:ext>
                </a:extLst>
              </p14:cNvPr>
              <p14:cNvContentPartPr/>
              <p14:nvPr/>
            </p14:nvContentPartPr>
            <p14:xfrm>
              <a:off x="5410612" y="5352388"/>
              <a:ext cx="1184760" cy="70560"/>
            </p14:xfrm>
          </p:contentPart>
        </mc:Choice>
        <mc:Fallback xmlns="">
          <p:pic>
            <p:nvPicPr>
              <p:cNvPr id="33" name="Ink 32">
                <a:extLst>
                  <a:ext uri="{FF2B5EF4-FFF2-40B4-BE49-F238E27FC236}">
                    <a16:creationId xmlns:a16="http://schemas.microsoft.com/office/drawing/2014/main" id="{D54BBA60-7670-9B98-AE15-9CC56DF5288C}"/>
                  </a:ext>
                </a:extLst>
              </p:cNvPr>
              <p:cNvPicPr/>
              <p:nvPr/>
            </p:nvPicPr>
            <p:blipFill>
              <a:blip r:embed="rId31"/>
              <a:stretch>
                <a:fillRect/>
              </a:stretch>
            </p:blipFill>
            <p:spPr>
              <a:xfrm>
                <a:off x="5392612" y="5316388"/>
                <a:ext cx="1220400" cy="1422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4" name="Ink 33">
                <a:extLst>
                  <a:ext uri="{FF2B5EF4-FFF2-40B4-BE49-F238E27FC236}">
                    <a16:creationId xmlns:a16="http://schemas.microsoft.com/office/drawing/2014/main" id="{7F47064A-7866-5F3C-E189-F2624C23F3E3}"/>
                  </a:ext>
                </a:extLst>
              </p14:cNvPr>
              <p14:cNvContentPartPr/>
              <p14:nvPr/>
            </p14:nvContentPartPr>
            <p14:xfrm>
              <a:off x="5404852" y="5416468"/>
              <a:ext cx="1129680" cy="39960"/>
            </p14:xfrm>
          </p:contentPart>
        </mc:Choice>
        <mc:Fallback xmlns="">
          <p:pic>
            <p:nvPicPr>
              <p:cNvPr id="34" name="Ink 33">
                <a:extLst>
                  <a:ext uri="{FF2B5EF4-FFF2-40B4-BE49-F238E27FC236}">
                    <a16:creationId xmlns:a16="http://schemas.microsoft.com/office/drawing/2014/main" id="{7F47064A-7866-5F3C-E189-F2624C23F3E3}"/>
                  </a:ext>
                </a:extLst>
              </p:cNvPr>
              <p:cNvPicPr/>
              <p:nvPr/>
            </p:nvPicPr>
            <p:blipFill>
              <a:blip r:embed="rId33"/>
              <a:stretch>
                <a:fillRect/>
              </a:stretch>
            </p:blipFill>
            <p:spPr>
              <a:xfrm>
                <a:off x="5386852" y="5380468"/>
                <a:ext cx="1165320" cy="1116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5" name="Ink 34">
                <a:extLst>
                  <a:ext uri="{FF2B5EF4-FFF2-40B4-BE49-F238E27FC236}">
                    <a16:creationId xmlns:a16="http://schemas.microsoft.com/office/drawing/2014/main" id="{6C6C5DA2-E44F-502D-CB4E-9C19AD68A893}"/>
                  </a:ext>
                </a:extLst>
              </p14:cNvPr>
              <p14:cNvContentPartPr/>
              <p14:nvPr/>
            </p14:nvContentPartPr>
            <p14:xfrm>
              <a:off x="5410612" y="5319628"/>
              <a:ext cx="1044360" cy="97920"/>
            </p14:xfrm>
          </p:contentPart>
        </mc:Choice>
        <mc:Fallback xmlns="">
          <p:pic>
            <p:nvPicPr>
              <p:cNvPr id="35" name="Ink 34">
                <a:extLst>
                  <a:ext uri="{FF2B5EF4-FFF2-40B4-BE49-F238E27FC236}">
                    <a16:creationId xmlns:a16="http://schemas.microsoft.com/office/drawing/2014/main" id="{6C6C5DA2-E44F-502D-CB4E-9C19AD68A893}"/>
                  </a:ext>
                </a:extLst>
              </p:cNvPr>
              <p:cNvPicPr/>
              <p:nvPr/>
            </p:nvPicPr>
            <p:blipFill>
              <a:blip r:embed="rId35"/>
              <a:stretch>
                <a:fillRect/>
              </a:stretch>
            </p:blipFill>
            <p:spPr>
              <a:xfrm>
                <a:off x="5392612" y="5283628"/>
                <a:ext cx="1080000" cy="169560"/>
              </a:xfrm>
              <a:prstGeom prst="rect">
                <a:avLst/>
              </a:prstGeom>
            </p:spPr>
          </p:pic>
        </mc:Fallback>
      </mc:AlternateContent>
    </p:spTree>
    <p:extLst>
      <p:ext uri="{BB962C8B-B14F-4D97-AF65-F5344CB8AC3E}">
        <p14:creationId xmlns:p14="http://schemas.microsoft.com/office/powerpoint/2010/main" val="1122223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91AE2A-3632-F7AF-2EC2-1CC7EA6CA4B2}"/>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0B3B8E08-D800-6DF4-B483-EA413DC5CB19}"/>
              </a:ext>
            </a:extLst>
          </p:cNvPr>
          <p:cNvSpPr>
            <a:spLocks noGrp="1"/>
          </p:cNvSpPr>
          <p:nvPr>
            <p:ph type="title"/>
          </p:nvPr>
        </p:nvSpPr>
        <p:spPr>
          <a:xfrm>
            <a:off x="1218883" y="274637"/>
            <a:ext cx="10636169" cy="1223963"/>
          </a:xfrm>
        </p:spPr>
        <p:txBody>
          <a:bodyPr>
            <a:normAutofit/>
          </a:bodyPr>
          <a:lstStyle/>
          <a:p>
            <a:r>
              <a:rPr lang="en-GB" dirty="0"/>
              <a:t>Identified Vulnerabilities</a:t>
            </a:r>
            <a:endParaRPr lang="en-US" dirty="0"/>
          </a:p>
        </p:txBody>
      </p:sp>
      <p:sp>
        <p:nvSpPr>
          <p:cNvPr id="6" name="Content Placeholder 5">
            <a:extLst>
              <a:ext uri="{FF2B5EF4-FFF2-40B4-BE49-F238E27FC236}">
                <a16:creationId xmlns:a16="http://schemas.microsoft.com/office/drawing/2014/main" id="{76688B77-8C30-CE24-3B64-4794F23705D4}"/>
              </a:ext>
            </a:extLst>
          </p:cNvPr>
          <p:cNvSpPr>
            <a:spLocks noGrp="1"/>
          </p:cNvSpPr>
          <p:nvPr>
            <p:ph idx="1"/>
          </p:nvPr>
        </p:nvSpPr>
        <p:spPr/>
        <p:txBody>
          <a:bodyPr/>
          <a:lstStyle/>
          <a:p>
            <a:pPr marL="0" indent="0">
              <a:buNone/>
            </a:pPr>
            <a:r>
              <a:rPr lang="en-US" dirty="0"/>
              <a:t>Objective:</a:t>
            </a:r>
          </a:p>
          <a:p>
            <a:pPr marL="0" indent="0">
              <a:buNone/>
            </a:pPr>
            <a:r>
              <a:rPr lang="en-US" dirty="0"/>
              <a:t>Exposed services such as FTP, SMB and LDAP may introduce potential security risks if not properly configured </a:t>
            </a:r>
            <a:r>
              <a:rPr lang="en-US" b="1" dirty="0"/>
              <a:t>[3]</a:t>
            </a:r>
            <a:r>
              <a:rPr lang="en-US" dirty="0"/>
              <a:t>.</a:t>
            </a:r>
          </a:p>
          <a:p>
            <a:pPr>
              <a:buFont typeface="Wingdings" panose="05000000000000000000" pitchFamily="2" charset="2"/>
              <a:buChar char="q"/>
            </a:pPr>
            <a:r>
              <a:rPr lang="en-US" sz="2000" dirty="0"/>
              <a:t>Vulnerabilities were identified based on Nmap scan results and manual verification.</a:t>
            </a:r>
          </a:p>
          <a:p>
            <a:pPr>
              <a:buFont typeface="Wingdings" panose="05000000000000000000" pitchFamily="2" charset="2"/>
              <a:buChar char="q"/>
            </a:pPr>
            <a:r>
              <a:rPr lang="en-US" sz="2000" dirty="0"/>
              <a:t> The scan identified open ports and running services on the target system.</a:t>
            </a:r>
          </a:p>
          <a:p>
            <a:pPr>
              <a:buFont typeface="Wingdings" panose="05000000000000000000" pitchFamily="2" charset="2"/>
              <a:buChar char="q"/>
            </a:pPr>
            <a:r>
              <a:rPr lang="en-US" sz="2000" dirty="0"/>
              <a:t>Each vulnerability was classified according to its severity level.</a:t>
            </a:r>
          </a:p>
          <a:p>
            <a:pPr>
              <a:buFont typeface="Wingdings" panose="05000000000000000000" pitchFamily="2" charset="2"/>
              <a:buChar char="q"/>
            </a:pPr>
            <a:r>
              <a:rPr lang="en-US" sz="2000" dirty="0"/>
              <a:t>The findings highlight weaknesses that could be exploited by attackers.</a:t>
            </a:r>
            <a:endParaRPr lang="en-GB" sz="2000" dirty="0"/>
          </a:p>
          <a:p>
            <a:pPr>
              <a:buFont typeface="Wingdings" panose="05000000000000000000" pitchFamily="2" charset="2"/>
              <a:buChar char="q"/>
            </a:pPr>
            <a:endParaRPr lang="en-US" sz="1400" dirty="0"/>
          </a:p>
          <a:p>
            <a:pPr marL="0" indent="0">
              <a:buNone/>
            </a:pPr>
            <a:endParaRPr lang="en-US" b="1" dirty="0"/>
          </a:p>
          <a:p>
            <a:endParaRPr lang="en-GB" dirty="0"/>
          </a:p>
        </p:txBody>
      </p:sp>
      <p:sp>
        <p:nvSpPr>
          <p:cNvPr id="4" name="Rectangle 1">
            <a:extLst>
              <a:ext uri="{FF2B5EF4-FFF2-40B4-BE49-F238E27FC236}">
                <a16:creationId xmlns:a16="http://schemas.microsoft.com/office/drawing/2014/main" id="{2396FE98-A5E8-F740-13D4-40884AF83D93}"/>
              </a:ext>
            </a:extLst>
          </p:cNvPr>
          <p:cNvSpPr>
            <a:spLocks noChangeArrowheads="1"/>
          </p:cNvSpPr>
          <p:nvPr/>
        </p:nvSpPr>
        <p:spPr bwMode="auto">
          <a:xfrm>
            <a:off x="0" y="0"/>
            <a:ext cx="121888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Several services were exposed on the target server, creating potential </a:t>
            </a:r>
            <a:r>
              <a:rPr kumimoji="0" lang="en-US" altLang="en-US" sz="1800" b="1" i="0" u="none" strike="noStrike" cap="none" normalizeH="0" baseline="0">
                <a:ln>
                  <a:noFill/>
                </a:ln>
                <a:solidFill>
                  <a:schemeClr val="tx1"/>
                </a:solidFill>
                <a:effectLst/>
                <a:latin typeface="Arial" panose="020B0604020202020204" pitchFamily="34" charset="0"/>
              </a:rPr>
              <a:t>security risks</a:t>
            </a:r>
            <a:r>
              <a:rPr kumimoji="0" lang="en-US" altLang="en-US" sz="1800" b="0" i="0" u="none" strike="noStrike" cap="none" normalizeH="0" baseline="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32073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2F325-D4DB-EE07-1B76-AB7373A10BB6}"/>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947FD804-0DDD-2A7E-62B4-97770A208C54}"/>
              </a:ext>
            </a:extLst>
          </p:cNvPr>
          <p:cNvSpPr>
            <a:spLocks noGrp="1"/>
          </p:cNvSpPr>
          <p:nvPr>
            <p:ph type="title"/>
          </p:nvPr>
        </p:nvSpPr>
        <p:spPr>
          <a:xfrm>
            <a:off x="1218883" y="274637"/>
            <a:ext cx="10636169" cy="1223963"/>
          </a:xfrm>
        </p:spPr>
        <p:txBody>
          <a:bodyPr>
            <a:normAutofit/>
          </a:bodyPr>
          <a:lstStyle/>
          <a:p>
            <a:r>
              <a:rPr lang="en-GB" dirty="0"/>
              <a:t>Identified Vulnerabilities Table</a:t>
            </a:r>
            <a:endParaRPr lang="en-US" dirty="0"/>
          </a:p>
        </p:txBody>
      </p:sp>
      <p:sp>
        <p:nvSpPr>
          <p:cNvPr id="6" name="Content Placeholder 5">
            <a:extLst>
              <a:ext uri="{FF2B5EF4-FFF2-40B4-BE49-F238E27FC236}">
                <a16:creationId xmlns:a16="http://schemas.microsoft.com/office/drawing/2014/main" id="{BDB11516-5B37-122B-3A31-4A71018B0489}"/>
              </a:ext>
            </a:extLst>
          </p:cNvPr>
          <p:cNvSpPr>
            <a:spLocks noGrp="1"/>
          </p:cNvSpPr>
          <p:nvPr>
            <p:ph idx="1"/>
          </p:nvPr>
        </p:nvSpPr>
        <p:spPr/>
        <p:txBody>
          <a:bodyPr/>
          <a:lstStyle/>
          <a:p>
            <a:pPr marL="0" indent="0">
              <a:buNone/>
            </a:pPr>
            <a:r>
              <a:rPr lang="en-GB" dirty="0"/>
              <a:t> </a:t>
            </a:r>
            <a:endParaRPr lang="en-GB" sz="2000" dirty="0"/>
          </a:p>
          <a:p>
            <a:pPr>
              <a:buFont typeface="Wingdings" panose="05000000000000000000" pitchFamily="2" charset="2"/>
              <a:buChar char="q"/>
            </a:pPr>
            <a:endParaRPr lang="en-US" sz="1400" dirty="0"/>
          </a:p>
          <a:p>
            <a:pPr marL="0" indent="0">
              <a:buNone/>
            </a:pPr>
            <a:endParaRPr lang="en-US" b="1" dirty="0"/>
          </a:p>
          <a:p>
            <a:endParaRPr lang="en-GB" dirty="0"/>
          </a:p>
        </p:txBody>
      </p:sp>
      <p:sp>
        <p:nvSpPr>
          <p:cNvPr id="4" name="Rectangle 1">
            <a:extLst>
              <a:ext uri="{FF2B5EF4-FFF2-40B4-BE49-F238E27FC236}">
                <a16:creationId xmlns:a16="http://schemas.microsoft.com/office/drawing/2014/main" id="{79B73B4B-01E0-FC42-FBAA-A0C423D61A63}"/>
              </a:ext>
            </a:extLst>
          </p:cNvPr>
          <p:cNvSpPr>
            <a:spLocks noChangeArrowheads="1"/>
          </p:cNvSpPr>
          <p:nvPr/>
        </p:nvSpPr>
        <p:spPr bwMode="auto">
          <a:xfrm>
            <a:off x="0" y="0"/>
            <a:ext cx="121888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Several services were exposed on the target server, creating potential </a:t>
            </a:r>
            <a:r>
              <a:rPr kumimoji="0" lang="en-US" altLang="en-US" sz="1800" b="1" i="0" u="none" strike="noStrike" cap="none" normalizeH="0" baseline="0">
                <a:ln>
                  <a:noFill/>
                </a:ln>
                <a:solidFill>
                  <a:schemeClr val="tx1"/>
                </a:solidFill>
                <a:effectLst/>
                <a:latin typeface="Arial" panose="020B0604020202020204" pitchFamily="34" charset="0"/>
              </a:rPr>
              <a:t>security risks</a:t>
            </a:r>
            <a:r>
              <a:rPr kumimoji="0" lang="en-US" altLang="en-US" sz="1800" b="0" i="0" u="none" strike="noStrike" cap="none" normalizeH="0" baseline="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3D410317-2697-9C01-C196-D9CE545C58CC}"/>
              </a:ext>
            </a:extLst>
          </p:cNvPr>
          <p:cNvGraphicFramePr>
            <a:graphicFrameLocks noGrp="1"/>
          </p:cNvGraphicFramePr>
          <p:nvPr>
            <p:extLst>
              <p:ext uri="{D42A27DB-BD31-4B8C-83A1-F6EECF244321}">
                <p14:modId xmlns:p14="http://schemas.microsoft.com/office/powerpoint/2010/main" val="2969858679"/>
              </p:ext>
            </p:extLst>
          </p:nvPr>
        </p:nvGraphicFramePr>
        <p:xfrm>
          <a:off x="261764" y="1847050"/>
          <a:ext cx="11737305" cy="4462269"/>
        </p:xfrm>
        <a:graphic>
          <a:graphicData uri="http://schemas.openxmlformats.org/drawingml/2006/table">
            <a:tbl>
              <a:tblPr firstRow="1" bandRow="1">
                <a:tableStyleId>{5C22544A-7EE6-4342-B048-85BDC9FD1C3A}</a:tableStyleId>
              </a:tblPr>
              <a:tblGrid>
                <a:gridCol w="3055614">
                  <a:extLst>
                    <a:ext uri="{9D8B030D-6E8A-4147-A177-3AD203B41FA5}">
                      <a16:colId xmlns:a16="http://schemas.microsoft.com/office/drawing/2014/main" val="3410155405"/>
                    </a:ext>
                  </a:extLst>
                </a:gridCol>
                <a:gridCol w="2893897">
                  <a:extLst>
                    <a:ext uri="{9D8B030D-6E8A-4147-A177-3AD203B41FA5}">
                      <a16:colId xmlns:a16="http://schemas.microsoft.com/office/drawing/2014/main" val="1884585820"/>
                    </a:ext>
                  </a:extLst>
                </a:gridCol>
                <a:gridCol w="2893897">
                  <a:extLst>
                    <a:ext uri="{9D8B030D-6E8A-4147-A177-3AD203B41FA5}">
                      <a16:colId xmlns:a16="http://schemas.microsoft.com/office/drawing/2014/main" val="3846118053"/>
                    </a:ext>
                  </a:extLst>
                </a:gridCol>
                <a:gridCol w="2893897">
                  <a:extLst>
                    <a:ext uri="{9D8B030D-6E8A-4147-A177-3AD203B41FA5}">
                      <a16:colId xmlns:a16="http://schemas.microsoft.com/office/drawing/2014/main" val="900127326"/>
                    </a:ext>
                  </a:extLst>
                </a:gridCol>
              </a:tblGrid>
              <a:tr h="637467">
                <a:tc>
                  <a:txBody>
                    <a:bodyPr/>
                    <a:lstStyle/>
                    <a:p>
                      <a:pPr algn="l">
                        <a:buNone/>
                      </a:pPr>
                      <a:r>
                        <a:rPr lang="en-GB" dirty="0"/>
                        <a:t>Vulnerabilities</a:t>
                      </a:r>
                    </a:p>
                  </a:txBody>
                  <a:tcPr anchor="ctr"/>
                </a:tc>
                <a:tc>
                  <a:txBody>
                    <a:bodyPr/>
                    <a:lstStyle/>
                    <a:p>
                      <a:pPr algn="l"/>
                      <a:r>
                        <a:rPr lang="en-GB" dirty="0"/>
                        <a:t>Severity</a:t>
                      </a:r>
                    </a:p>
                  </a:txBody>
                  <a:tcPr/>
                </a:tc>
                <a:tc>
                  <a:txBody>
                    <a:bodyPr/>
                    <a:lstStyle/>
                    <a:p>
                      <a:pPr algn="l"/>
                      <a:r>
                        <a:rPr lang="en-GB" dirty="0"/>
                        <a:t>Evidence </a:t>
                      </a:r>
                    </a:p>
                  </a:txBody>
                  <a:tcPr/>
                </a:tc>
                <a:tc>
                  <a:txBody>
                    <a:bodyPr/>
                    <a:lstStyle/>
                    <a:p>
                      <a:pPr algn="l"/>
                      <a:r>
                        <a:rPr lang="en-GB" dirty="0"/>
                        <a:t>Risks</a:t>
                      </a:r>
                    </a:p>
                  </a:txBody>
                  <a:tcPr/>
                </a:tc>
                <a:extLst>
                  <a:ext uri="{0D108BD9-81ED-4DB2-BD59-A6C34878D82A}">
                    <a16:rowId xmlns:a16="http://schemas.microsoft.com/office/drawing/2014/main" val="4279749743"/>
                  </a:ext>
                </a:extLst>
              </a:tr>
              <a:tr h="637467">
                <a:tc>
                  <a:txBody>
                    <a:bodyPr/>
                    <a:lstStyle/>
                    <a:p>
                      <a:r>
                        <a:rPr lang="en-GB" sz="1400" dirty="0"/>
                        <a:t>Anonymous FTP Access</a:t>
                      </a:r>
                    </a:p>
                  </a:txBody>
                  <a:tcPr/>
                </a:tc>
                <a:tc>
                  <a:txBody>
                    <a:bodyPr/>
                    <a:lstStyle/>
                    <a:p>
                      <a:r>
                        <a:rPr lang="en-GB" sz="1400" dirty="0"/>
                        <a:t>Medium</a:t>
                      </a:r>
                    </a:p>
                  </a:txBody>
                  <a:tcPr/>
                </a:tc>
                <a:tc>
                  <a:txBody>
                    <a:bodyPr/>
                    <a:lstStyle/>
                    <a:p>
                      <a:r>
                        <a:rPr lang="en-GB" sz="1400" dirty="0"/>
                        <a:t>Port 21 open</a:t>
                      </a:r>
                    </a:p>
                  </a:txBody>
                  <a:tcPr/>
                </a:tc>
                <a:tc>
                  <a:txBody>
                    <a:bodyPr/>
                    <a:lstStyle/>
                    <a:p>
                      <a:r>
                        <a:rPr lang="en-GB" sz="1400" dirty="0"/>
                        <a:t>Unauthorised File Access</a:t>
                      </a:r>
                    </a:p>
                  </a:txBody>
                  <a:tcPr/>
                </a:tc>
                <a:extLst>
                  <a:ext uri="{0D108BD9-81ED-4DB2-BD59-A6C34878D82A}">
                    <a16:rowId xmlns:a16="http://schemas.microsoft.com/office/drawing/2014/main" val="2419935051"/>
                  </a:ext>
                </a:extLst>
              </a:tr>
              <a:tr h="637467">
                <a:tc>
                  <a:txBody>
                    <a:bodyPr/>
                    <a:lstStyle/>
                    <a:p>
                      <a:r>
                        <a:rPr lang="en-GB" sz="1400" dirty="0"/>
                        <a:t>SMB Service Exposure</a:t>
                      </a:r>
                    </a:p>
                  </a:txBody>
                  <a:tcPr/>
                </a:tc>
                <a:tc>
                  <a:txBody>
                    <a:bodyPr/>
                    <a:lstStyle/>
                    <a:p>
                      <a:r>
                        <a:rPr lang="en-GB" sz="1400" dirty="0"/>
                        <a:t>High</a:t>
                      </a:r>
                    </a:p>
                  </a:txBody>
                  <a:tcPr/>
                </a:tc>
                <a:tc>
                  <a:txBody>
                    <a:bodyPr/>
                    <a:lstStyle/>
                    <a:p>
                      <a:r>
                        <a:rPr lang="en-GB" sz="1400" dirty="0"/>
                        <a:t>Port 445 open</a:t>
                      </a:r>
                    </a:p>
                  </a:txBody>
                  <a:tcPr/>
                </a:tc>
                <a:tc>
                  <a:txBody>
                    <a:bodyPr/>
                    <a:lstStyle/>
                    <a:p>
                      <a:r>
                        <a:rPr lang="en-GB" sz="1400" dirty="0"/>
                        <a:t>SMB Service Exposure</a:t>
                      </a:r>
                    </a:p>
                  </a:txBody>
                  <a:tcPr/>
                </a:tc>
                <a:extLst>
                  <a:ext uri="{0D108BD9-81ED-4DB2-BD59-A6C34878D82A}">
                    <a16:rowId xmlns:a16="http://schemas.microsoft.com/office/drawing/2014/main" val="1649518643"/>
                  </a:ext>
                </a:extLst>
              </a:tr>
              <a:tr h="637467">
                <a:tc>
                  <a:txBody>
                    <a:bodyPr/>
                    <a:lstStyle/>
                    <a:p>
                      <a:r>
                        <a:rPr lang="en-GB" sz="1400" b="0" dirty="0"/>
                        <a:t>SMB / RPC Enumeration</a:t>
                      </a:r>
                    </a:p>
                  </a:txBody>
                  <a:tcPr/>
                </a:tc>
                <a:tc>
                  <a:txBody>
                    <a:bodyPr/>
                    <a:lstStyle/>
                    <a:p>
                      <a:r>
                        <a:rPr lang="en-GB" sz="1400" b="0" dirty="0"/>
                        <a:t>Low</a:t>
                      </a:r>
                    </a:p>
                  </a:txBody>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400" b="0" dirty="0"/>
                        <a:t>Port 445 open</a:t>
                      </a:r>
                    </a:p>
                    <a:p>
                      <a:endParaRPr lang="en-GB" sz="1400" b="0" dirty="0"/>
                    </a:p>
                  </a:txBody>
                  <a:tcPr/>
                </a:tc>
                <a:tc>
                  <a:txBody>
                    <a:bodyPr/>
                    <a:lstStyle/>
                    <a:p>
                      <a:r>
                        <a:rPr lang="en-US" sz="1400" b="0" dirty="0"/>
                        <a:t>Exposure system and network information.</a:t>
                      </a:r>
                      <a:endParaRPr lang="en-GB" sz="1400" b="0" dirty="0"/>
                    </a:p>
                  </a:txBody>
                  <a:tcPr/>
                </a:tc>
                <a:extLst>
                  <a:ext uri="{0D108BD9-81ED-4DB2-BD59-A6C34878D82A}">
                    <a16:rowId xmlns:a16="http://schemas.microsoft.com/office/drawing/2014/main" val="850002622"/>
                  </a:ext>
                </a:extLst>
              </a:tr>
              <a:tr h="637467">
                <a:tc>
                  <a:txBody>
                    <a:bodyPr/>
                    <a:lstStyle/>
                    <a:p>
                      <a:r>
                        <a:rPr lang="en-GB" sz="1400" b="0" dirty="0"/>
                        <a:t>Web Server Service Exposure</a:t>
                      </a:r>
                    </a:p>
                  </a:txBody>
                  <a:tcPr/>
                </a:tc>
                <a:tc>
                  <a:txBody>
                    <a:bodyPr/>
                    <a:lstStyle/>
                    <a:p>
                      <a:r>
                        <a:rPr lang="en-GB" sz="1400" b="0" dirty="0"/>
                        <a:t>Medium</a:t>
                      </a:r>
                    </a:p>
                  </a:txBody>
                  <a:tcPr/>
                </a:tc>
                <a:tc>
                  <a:txBody>
                    <a:bodyPr/>
                    <a:lstStyle/>
                    <a:p>
                      <a:r>
                        <a:rPr lang="en-GB" sz="1400" b="0" dirty="0"/>
                        <a:t>Port 80 open</a:t>
                      </a:r>
                    </a:p>
                  </a:txBody>
                  <a:tcPr/>
                </a:tc>
                <a:tc>
                  <a:txBody>
                    <a:bodyPr/>
                    <a:lstStyle/>
                    <a:p>
                      <a:r>
                        <a:rPr lang="en-GB" sz="1400" b="0" dirty="0"/>
                        <a:t>web-based attacks</a:t>
                      </a:r>
                    </a:p>
                  </a:txBody>
                  <a:tcPr/>
                </a:tc>
                <a:extLst>
                  <a:ext uri="{0D108BD9-81ED-4DB2-BD59-A6C34878D82A}">
                    <a16:rowId xmlns:a16="http://schemas.microsoft.com/office/drawing/2014/main" val="1445443003"/>
                  </a:ext>
                </a:extLst>
              </a:tr>
              <a:tr h="637467">
                <a:tc>
                  <a:txBody>
                    <a:bodyPr/>
                    <a:lstStyle/>
                    <a:p>
                      <a:r>
                        <a:rPr lang="en-GB" sz="1400" b="0" dirty="0"/>
                        <a:t>DNS Service Exposure</a:t>
                      </a:r>
                    </a:p>
                  </a:txBody>
                  <a:tcPr/>
                </a:tc>
                <a:tc>
                  <a:txBody>
                    <a:bodyPr/>
                    <a:lstStyle/>
                    <a:p>
                      <a:r>
                        <a:rPr lang="en-GB" sz="1400" b="0" dirty="0"/>
                        <a:t>Low</a:t>
                      </a:r>
                    </a:p>
                  </a:txBody>
                  <a:tcPr/>
                </a:tc>
                <a:tc>
                  <a:txBody>
                    <a:bodyPr/>
                    <a:lstStyle/>
                    <a:p>
                      <a:r>
                        <a:rPr lang="en-GB" sz="1400" b="0" dirty="0"/>
                        <a:t>Port 53 open</a:t>
                      </a:r>
                    </a:p>
                  </a:txBody>
                  <a:tcPr/>
                </a:tc>
                <a:tc>
                  <a:txBody>
                    <a:bodyPr/>
                    <a:lstStyle/>
                    <a:p>
                      <a:r>
                        <a:rPr lang="en-GB" sz="1400" b="0" dirty="0"/>
                        <a:t>DNS Information Disclosure</a:t>
                      </a:r>
                    </a:p>
                  </a:txBody>
                  <a:tcPr/>
                </a:tc>
                <a:extLst>
                  <a:ext uri="{0D108BD9-81ED-4DB2-BD59-A6C34878D82A}">
                    <a16:rowId xmlns:a16="http://schemas.microsoft.com/office/drawing/2014/main" val="3654914606"/>
                  </a:ext>
                </a:extLst>
              </a:tr>
              <a:tr h="637467">
                <a:tc>
                  <a:txBody>
                    <a:bodyPr/>
                    <a:lstStyle/>
                    <a:p>
                      <a:r>
                        <a:rPr lang="en-GB" sz="1400" b="0" dirty="0"/>
                        <a:t>LDAP Service Exposure</a:t>
                      </a:r>
                    </a:p>
                  </a:txBody>
                  <a:tcPr/>
                </a:tc>
                <a:tc>
                  <a:txBody>
                    <a:bodyPr/>
                    <a:lstStyle/>
                    <a:p>
                      <a:r>
                        <a:rPr lang="en-GB" sz="1400" b="0" dirty="0"/>
                        <a:t>Hight</a:t>
                      </a:r>
                    </a:p>
                  </a:txBody>
                  <a:tcPr/>
                </a:tc>
                <a:tc>
                  <a:txBody>
                    <a:bodyPr/>
                    <a:lstStyle/>
                    <a:p>
                      <a:r>
                        <a:rPr lang="en-GB" sz="1400" b="0" dirty="0"/>
                        <a:t>Port 389 open</a:t>
                      </a:r>
                    </a:p>
                  </a:txBody>
                  <a:tcPr/>
                </a:tc>
                <a:tc>
                  <a:txBody>
                    <a:bodyPr/>
                    <a:lstStyle/>
                    <a:p>
                      <a:r>
                        <a:rPr lang="en-US" sz="1400" b="0" dirty="0"/>
                        <a:t>Attackers can perform directory enumeration</a:t>
                      </a:r>
                      <a:endParaRPr lang="en-GB" sz="1400" b="0" dirty="0"/>
                    </a:p>
                  </a:txBody>
                  <a:tcPr/>
                </a:tc>
                <a:extLst>
                  <a:ext uri="{0D108BD9-81ED-4DB2-BD59-A6C34878D82A}">
                    <a16:rowId xmlns:a16="http://schemas.microsoft.com/office/drawing/2014/main" val="2448183477"/>
                  </a:ext>
                </a:extLst>
              </a:tr>
            </a:tbl>
          </a:graphicData>
        </a:graphic>
      </p:graphicFrame>
    </p:spTree>
    <p:extLst>
      <p:ext uri="{BB962C8B-B14F-4D97-AF65-F5344CB8AC3E}">
        <p14:creationId xmlns:p14="http://schemas.microsoft.com/office/powerpoint/2010/main" val="265852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69C69-9CE3-103D-E6D0-AC87CF60565B}"/>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F41D4C6C-5EB4-F555-71D9-8A71E322DEB3}"/>
              </a:ext>
            </a:extLst>
          </p:cNvPr>
          <p:cNvSpPr>
            <a:spLocks noGrp="1"/>
          </p:cNvSpPr>
          <p:nvPr>
            <p:ph type="title"/>
          </p:nvPr>
        </p:nvSpPr>
        <p:spPr>
          <a:xfrm>
            <a:off x="914161" y="133737"/>
            <a:ext cx="10796875" cy="1223963"/>
          </a:xfrm>
        </p:spPr>
        <p:txBody>
          <a:bodyPr>
            <a:normAutofit/>
          </a:bodyPr>
          <a:lstStyle/>
          <a:p>
            <a:r>
              <a:rPr lang="en-GB" dirty="0"/>
              <a:t>Exploitation Highlight and Security Measures for  - Anonymous FTP Access – Medium Severity</a:t>
            </a:r>
          </a:p>
        </p:txBody>
      </p:sp>
      <p:pic>
        <p:nvPicPr>
          <p:cNvPr id="15" name="Picture 14">
            <a:extLst>
              <a:ext uri="{FF2B5EF4-FFF2-40B4-BE49-F238E27FC236}">
                <a16:creationId xmlns:a16="http://schemas.microsoft.com/office/drawing/2014/main" id="{E8B582C2-62A0-BC89-BD9D-A71C490AA7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492450" y="1498600"/>
            <a:ext cx="3965028" cy="2434456"/>
          </a:xfrm>
          <a:prstGeom prst="rect">
            <a:avLst/>
          </a:prstGeom>
        </p:spPr>
      </p:pic>
      <p:pic>
        <p:nvPicPr>
          <p:cNvPr id="17" name="Picture 16">
            <a:extLst>
              <a:ext uri="{FF2B5EF4-FFF2-40B4-BE49-F238E27FC236}">
                <a16:creationId xmlns:a16="http://schemas.microsoft.com/office/drawing/2014/main" id="{96863770-D90C-083E-884D-187DB6D3625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223594" y="1498600"/>
            <a:ext cx="3966654" cy="2434456"/>
          </a:xfrm>
          <a:prstGeom prst="rect">
            <a:avLst/>
          </a:prstGeom>
        </p:spPr>
      </p:pic>
      <p:pic>
        <p:nvPicPr>
          <p:cNvPr id="19" name="Picture 18">
            <a:extLst>
              <a:ext uri="{FF2B5EF4-FFF2-40B4-BE49-F238E27FC236}">
                <a16:creationId xmlns:a16="http://schemas.microsoft.com/office/drawing/2014/main" id="{9045336E-DC45-04A5-922F-7D4172B9698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423769" y="4149080"/>
            <a:ext cx="4033709" cy="2520279"/>
          </a:xfrm>
          <a:prstGeom prst="rect">
            <a:avLst/>
          </a:prstGeom>
        </p:spPr>
      </p:pic>
      <p:pic>
        <p:nvPicPr>
          <p:cNvPr id="22" name="Picture 21">
            <a:extLst>
              <a:ext uri="{FF2B5EF4-FFF2-40B4-BE49-F238E27FC236}">
                <a16:creationId xmlns:a16="http://schemas.microsoft.com/office/drawing/2014/main" id="{A3ADA702-B21C-6F48-F4A9-0ACE8C7318F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6223594" y="4149080"/>
            <a:ext cx="4033709" cy="2520279"/>
          </a:xfrm>
          <a:prstGeom prst="rect">
            <a:avLst/>
          </a:prstGeom>
        </p:spPr>
      </p:pic>
      <mc:AlternateContent xmlns:mc="http://schemas.openxmlformats.org/markup-compatibility/2006" xmlns:p14="http://schemas.microsoft.com/office/powerpoint/2010/main">
        <mc:Choice Requires="p14">
          <p:contentPart p14:bwMode="auto" r:id="rId6">
            <p14:nvContentPartPr>
              <p14:cNvPr id="3" name="Ink 2">
                <a:extLst>
                  <a:ext uri="{FF2B5EF4-FFF2-40B4-BE49-F238E27FC236}">
                    <a16:creationId xmlns:a16="http://schemas.microsoft.com/office/drawing/2014/main" id="{95445668-85D8-4194-5602-EEBB6F7D7EF8}"/>
                  </a:ext>
                </a:extLst>
              </p14:cNvPr>
              <p14:cNvContentPartPr/>
              <p14:nvPr/>
            </p14:nvContentPartPr>
            <p14:xfrm>
              <a:off x="1523631" y="2084502"/>
              <a:ext cx="919080" cy="720"/>
            </p14:xfrm>
          </p:contentPart>
        </mc:Choice>
        <mc:Fallback xmlns="">
          <p:pic>
            <p:nvPicPr>
              <p:cNvPr id="3" name="Ink 2">
                <a:extLst>
                  <a:ext uri="{FF2B5EF4-FFF2-40B4-BE49-F238E27FC236}">
                    <a16:creationId xmlns:a16="http://schemas.microsoft.com/office/drawing/2014/main" id="{95445668-85D8-4194-5602-EEBB6F7D7EF8}"/>
                  </a:ext>
                </a:extLst>
              </p:cNvPr>
              <p:cNvPicPr/>
              <p:nvPr/>
            </p:nvPicPr>
            <p:blipFill>
              <a:blip r:embed="rId7"/>
              <a:stretch>
                <a:fillRect/>
              </a:stretch>
            </p:blipFill>
            <p:spPr>
              <a:xfrm>
                <a:off x="1505991" y="2012502"/>
                <a:ext cx="95472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5" name="Ink 4">
                <a:extLst>
                  <a:ext uri="{FF2B5EF4-FFF2-40B4-BE49-F238E27FC236}">
                    <a16:creationId xmlns:a16="http://schemas.microsoft.com/office/drawing/2014/main" id="{AE108363-40CC-1EE8-1B41-F333B6B6EF0C}"/>
                  </a:ext>
                </a:extLst>
              </p14:cNvPr>
              <p14:cNvContentPartPr/>
              <p14:nvPr/>
            </p14:nvContentPartPr>
            <p14:xfrm>
              <a:off x="1527591" y="3138222"/>
              <a:ext cx="1118160" cy="27000"/>
            </p14:xfrm>
          </p:contentPart>
        </mc:Choice>
        <mc:Fallback xmlns="">
          <p:pic>
            <p:nvPicPr>
              <p:cNvPr id="5" name="Ink 4">
                <a:extLst>
                  <a:ext uri="{FF2B5EF4-FFF2-40B4-BE49-F238E27FC236}">
                    <a16:creationId xmlns:a16="http://schemas.microsoft.com/office/drawing/2014/main" id="{AE108363-40CC-1EE8-1B41-F333B6B6EF0C}"/>
                  </a:ext>
                </a:extLst>
              </p:cNvPr>
              <p:cNvPicPr/>
              <p:nvPr/>
            </p:nvPicPr>
            <p:blipFill>
              <a:blip r:embed="rId9"/>
              <a:stretch>
                <a:fillRect/>
              </a:stretch>
            </p:blipFill>
            <p:spPr>
              <a:xfrm>
                <a:off x="1509591" y="3102222"/>
                <a:ext cx="1153800" cy="986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 name="Ink 6">
                <a:extLst>
                  <a:ext uri="{FF2B5EF4-FFF2-40B4-BE49-F238E27FC236}">
                    <a16:creationId xmlns:a16="http://schemas.microsoft.com/office/drawing/2014/main" id="{87ACCE48-7020-B5B3-5E7D-5E3354BE2F18}"/>
                  </a:ext>
                </a:extLst>
              </p14:cNvPr>
              <p14:cNvContentPartPr/>
              <p14:nvPr/>
            </p14:nvContentPartPr>
            <p14:xfrm>
              <a:off x="6242298" y="3586062"/>
              <a:ext cx="892440" cy="7920"/>
            </p14:xfrm>
          </p:contentPart>
        </mc:Choice>
        <mc:Fallback xmlns="">
          <p:pic>
            <p:nvPicPr>
              <p:cNvPr id="7" name="Ink 6">
                <a:extLst>
                  <a:ext uri="{FF2B5EF4-FFF2-40B4-BE49-F238E27FC236}">
                    <a16:creationId xmlns:a16="http://schemas.microsoft.com/office/drawing/2014/main" id="{87ACCE48-7020-B5B3-5E7D-5E3354BE2F18}"/>
                  </a:ext>
                </a:extLst>
              </p:cNvPr>
              <p:cNvPicPr/>
              <p:nvPr/>
            </p:nvPicPr>
            <p:blipFill>
              <a:blip r:embed="rId11"/>
              <a:stretch>
                <a:fillRect/>
              </a:stretch>
            </p:blipFill>
            <p:spPr>
              <a:xfrm>
                <a:off x="6224658" y="3550062"/>
                <a:ext cx="928080" cy="795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73A1AF0E-5C75-56AC-70CB-04A942A3A525}"/>
                  </a:ext>
                </a:extLst>
              </p14:cNvPr>
              <p14:cNvContentPartPr/>
              <p14:nvPr/>
            </p14:nvContentPartPr>
            <p14:xfrm>
              <a:off x="6246258" y="3028782"/>
              <a:ext cx="1102680" cy="7920"/>
            </p14:xfrm>
          </p:contentPart>
        </mc:Choice>
        <mc:Fallback xmlns="">
          <p:pic>
            <p:nvPicPr>
              <p:cNvPr id="9" name="Ink 8">
                <a:extLst>
                  <a:ext uri="{FF2B5EF4-FFF2-40B4-BE49-F238E27FC236}">
                    <a16:creationId xmlns:a16="http://schemas.microsoft.com/office/drawing/2014/main" id="{73A1AF0E-5C75-56AC-70CB-04A942A3A525}"/>
                  </a:ext>
                </a:extLst>
              </p:cNvPr>
              <p:cNvPicPr/>
              <p:nvPr/>
            </p:nvPicPr>
            <p:blipFill>
              <a:blip r:embed="rId13"/>
              <a:stretch>
                <a:fillRect/>
              </a:stretch>
            </p:blipFill>
            <p:spPr>
              <a:xfrm>
                <a:off x="6228618" y="2993142"/>
                <a:ext cx="1138320" cy="795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FFE4FCA7-0543-FB7A-39F0-ED34F3591F81}"/>
                  </a:ext>
                </a:extLst>
              </p14:cNvPr>
              <p14:cNvContentPartPr/>
              <p14:nvPr/>
            </p14:nvContentPartPr>
            <p14:xfrm>
              <a:off x="6855738" y="3273582"/>
              <a:ext cx="380520" cy="30600"/>
            </p14:xfrm>
          </p:contentPart>
        </mc:Choice>
        <mc:Fallback xmlns="">
          <p:pic>
            <p:nvPicPr>
              <p:cNvPr id="11" name="Ink 10">
                <a:extLst>
                  <a:ext uri="{FF2B5EF4-FFF2-40B4-BE49-F238E27FC236}">
                    <a16:creationId xmlns:a16="http://schemas.microsoft.com/office/drawing/2014/main" id="{FFE4FCA7-0543-FB7A-39F0-ED34F3591F81}"/>
                  </a:ext>
                </a:extLst>
              </p:cNvPr>
              <p:cNvPicPr/>
              <p:nvPr/>
            </p:nvPicPr>
            <p:blipFill>
              <a:blip r:embed="rId15"/>
              <a:stretch>
                <a:fillRect/>
              </a:stretch>
            </p:blipFill>
            <p:spPr>
              <a:xfrm>
                <a:off x="6838098" y="3237582"/>
                <a:ext cx="416160" cy="1022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2" name="Ink 11">
                <a:extLst>
                  <a:ext uri="{FF2B5EF4-FFF2-40B4-BE49-F238E27FC236}">
                    <a16:creationId xmlns:a16="http://schemas.microsoft.com/office/drawing/2014/main" id="{6E7ABFB2-E271-6D39-EB74-FBC5AD79ADE6}"/>
                  </a:ext>
                </a:extLst>
              </p14:cNvPr>
              <p14:cNvContentPartPr/>
              <p14:nvPr/>
            </p14:nvContentPartPr>
            <p14:xfrm>
              <a:off x="6885978" y="5832378"/>
              <a:ext cx="360" cy="360"/>
            </p14:xfrm>
          </p:contentPart>
        </mc:Choice>
        <mc:Fallback xmlns="">
          <p:pic>
            <p:nvPicPr>
              <p:cNvPr id="12" name="Ink 11">
                <a:extLst>
                  <a:ext uri="{FF2B5EF4-FFF2-40B4-BE49-F238E27FC236}">
                    <a16:creationId xmlns:a16="http://schemas.microsoft.com/office/drawing/2014/main" id="{6E7ABFB2-E271-6D39-EB74-FBC5AD79ADE6}"/>
                  </a:ext>
                </a:extLst>
              </p:cNvPr>
              <p:cNvPicPr/>
              <p:nvPr/>
            </p:nvPicPr>
            <p:blipFill>
              <a:blip r:embed="rId17"/>
              <a:stretch>
                <a:fillRect/>
              </a:stretch>
            </p:blipFill>
            <p:spPr>
              <a:xfrm>
                <a:off x="6868338" y="5796738"/>
                <a:ext cx="36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6" name="Ink 15">
                <a:extLst>
                  <a:ext uri="{FF2B5EF4-FFF2-40B4-BE49-F238E27FC236}">
                    <a16:creationId xmlns:a16="http://schemas.microsoft.com/office/drawing/2014/main" id="{AAFB4B09-DB32-22C4-72F0-7F9D2A8DDBDA}"/>
                  </a:ext>
                </a:extLst>
              </p14:cNvPr>
              <p14:cNvContentPartPr/>
              <p14:nvPr/>
            </p14:nvContentPartPr>
            <p14:xfrm>
              <a:off x="6878418" y="5809698"/>
              <a:ext cx="398880" cy="3960"/>
            </p14:xfrm>
          </p:contentPart>
        </mc:Choice>
        <mc:Fallback xmlns="">
          <p:pic>
            <p:nvPicPr>
              <p:cNvPr id="16" name="Ink 15">
                <a:extLst>
                  <a:ext uri="{FF2B5EF4-FFF2-40B4-BE49-F238E27FC236}">
                    <a16:creationId xmlns:a16="http://schemas.microsoft.com/office/drawing/2014/main" id="{AAFB4B09-DB32-22C4-72F0-7F9D2A8DDBDA}"/>
                  </a:ext>
                </a:extLst>
              </p:cNvPr>
              <p:cNvPicPr/>
              <p:nvPr/>
            </p:nvPicPr>
            <p:blipFill>
              <a:blip r:embed="rId19"/>
              <a:stretch>
                <a:fillRect/>
              </a:stretch>
            </p:blipFill>
            <p:spPr>
              <a:xfrm>
                <a:off x="6860778" y="5773698"/>
                <a:ext cx="434520"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0" name="Ink 19">
                <a:extLst>
                  <a:ext uri="{FF2B5EF4-FFF2-40B4-BE49-F238E27FC236}">
                    <a16:creationId xmlns:a16="http://schemas.microsoft.com/office/drawing/2014/main" id="{D9E96462-5A69-B2F9-019B-D3080F227DD3}"/>
                  </a:ext>
                </a:extLst>
              </p14:cNvPr>
              <p14:cNvContentPartPr/>
              <p14:nvPr/>
            </p14:nvContentPartPr>
            <p14:xfrm>
              <a:off x="6287658" y="6118218"/>
              <a:ext cx="399600" cy="720"/>
            </p14:xfrm>
          </p:contentPart>
        </mc:Choice>
        <mc:Fallback xmlns="">
          <p:pic>
            <p:nvPicPr>
              <p:cNvPr id="20" name="Ink 19">
                <a:extLst>
                  <a:ext uri="{FF2B5EF4-FFF2-40B4-BE49-F238E27FC236}">
                    <a16:creationId xmlns:a16="http://schemas.microsoft.com/office/drawing/2014/main" id="{D9E96462-5A69-B2F9-019B-D3080F227DD3}"/>
                  </a:ext>
                </a:extLst>
              </p:cNvPr>
              <p:cNvPicPr/>
              <p:nvPr/>
            </p:nvPicPr>
            <p:blipFill>
              <a:blip r:embed="rId21"/>
              <a:stretch>
                <a:fillRect/>
              </a:stretch>
            </p:blipFill>
            <p:spPr>
              <a:xfrm>
                <a:off x="6269658" y="6046218"/>
                <a:ext cx="4352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3" name="Ink 22">
                <a:extLst>
                  <a:ext uri="{FF2B5EF4-FFF2-40B4-BE49-F238E27FC236}">
                    <a16:creationId xmlns:a16="http://schemas.microsoft.com/office/drawing/2014/main" id="{FCF5FBB7-6225-4293-B2B3-24D13D36EA66}"/>
                  </a:ext>
                </a:extLst>
              </p14:cNvPr>
              <p14:cNvContentPartPr/>
              <p14:nvPr/>
            </p14:nvContentPartPr>
            <p14:xfrm>
              <a:off x="6261378" y="6272658"/>
              <a:ext cx="1200600" cy="22680"/>
            </p14:xfrm>
          </p:contentPart>
        </mc:Choice>
        <mc:Fallback xmlns="">
          <p:pic>
            <p:nvPicPr>
              <p:cNvPr id="23" name="Ink 22">
                <a:extLst>
                  <a:ext uri="{FF2B5EF4-FFF2-40B4-BE49-F238E27FC236}">
                    <a16:creationId xmlns:a16="http://schemas.microsoft.com/office/drawing/2014/main" id="{FCF5FBB7-6225-4293-B2B3-24D13D36EA66}"/>
                  </a:ext>
                </a:extLst>
              </p:cNvPr>
              <p:cNvPicPr/>
              <p:nvPr/>
            </p:nvPicPr>
            <p:blipFill>
              <a:blip r:embed="rId23"/>
              <a:stretch>
                <a:fillRect/>
              </a:stretch>
            </p:blipFill>
            <p:spPr>
              <a:xfrm>
                <a:off x="6243378" y="6236658"/>
                <a:ext cx="1236240" cy="943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4" name="Ink 23">
                <a:extLst>
                  <a:ext uri="{FF2B5EF4-FFF2-40B4-BE49-F238E27FC236}">
                    <a16:creationId xmlns:a16="http://schemas.microsoft.com/office/drawing/2014/main" id="{1719F5AB-75BC-230F-8CC0-3EAB69B8C5C3}"/>
                  </a:ext>
                </a:extLst>
              </p14:cNvPr>
              <p14:cNvContentPartPr/>
              <p14:nvPr/>
            </p14:nvContentPartPr>
            <p14:xfrm>
              <a:off x="2088284" y="6143418"/>
              <a:ext cx="320040" cy="20520"/>
            </p14:xfrm>
          </p:contentPart>
        </mc:Choice>
        <mc:Fallback xmlns="">
          <p:pic>
            <p:nvPicPr>
              <p:cNvPr id="24" name="Ink 23">
                <a:extLst>
                  <a:ext uri="{FF2B5EF4-FFF2-40B4-BE49-F238E27FC236}">
                    <a16:creationId xmlns:a16="http://schemas.microsoft.com/office/drawing/2014/main" id="{1719F5AB-75BC-230F-8CC0-3EAB69B8C5C3}"/>
                  </a:ext>
                </a:extLst>
              </p:cNvPr>
              <p:cNvPicPr/>
              <p:nvPr/>
            </p:nvPicPr>
            <p:blipFill>
              <a:blip r:embed="rId25"/>
              <a:stretch>
                <a:fillRect/>
              </a:stretch>
            </p:blipFill>
            <p:spPr>
              <a:xfrm>
                <a:off x="2070284" y="6107778"/>
                <a:ext cx="355680" cy="92160"/>
              </a:xfrm>
              <a:prstGeom prst="rect">
                <a:avLst/>
              </a:prstGeom>
            </p:spPr>
          </p:pic>
        </mc:Fallback>
      </mc:AlternateContent>
    </p:spTree>
    <p:extLst>
      <p:ext uri="{BB962C8B-B14F-4D97-AF65-F5344CB8AC3E}">
        <p14:creationId xmlns:p14="http://schemas.microsoft.com/office/powerpoint/2010/main" val="958718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C2171-A2DA-6C45-C40E-734AE6A34C68}"/>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1703DBC6-72BD-EFF5-C671-50BD0CA7FAF9}"/>
              </a:ext>
            </a:extLst>
          </p:cNvPr>
          <p:cNvSpPr>
            <a:spLocks noGrp="1"/>
          </p:cNvSpPr>
          <p:nvPr>
            <p:ph type="title"/>
          </p:nvPr>
        </p:nvSpPr>
        <p:spPr>
          <a:xfrm>
            <a:off x="914161" y="133737"/>
            <a:ext cx="10796875" cy="1223963"/>
          </a:xfrm>
        </p:spPr>
        <p:txBody>
          <a:bodyPr>
            <a:normAutofit/>
          </a:bodyPr>
          <a:lstStyle/>
          <a:p>
            <a:r>
              <a:rPr lang="en-GB" dirty="0"/>
              <a:t>Exploitation Highlight and Security Measures for  - Anonymous FTP Access – Medium Severity</a:t>
            </a:r>
          </a:p>
        </p:txBody>
      </p:sp>
      <p:pic>
        <p:nvPicPr>
          <p:cNvPr id="15" name="Picture 14">
            <a:extLst>
              <a:ext uri="{FF2B5EF4-FFF2-40B4-BE49-F238E27FC236}">
                <a16:creationId xmlns:a16="http://schemas.microsoft.com/office/drawing/2014/main" id="{D5EB7666-F774-E5C2-2627-38E2B2D47AC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526790" y="1498600"/>
            <a:ext cx="3966654" cy="2434456"/>
          </a:xfrm>
          <a:prstGeom prst="rect">
            <a:avLst/>
          </a:prstGeom>
        </p:spPr>
      </p:pic>
      <p:pic>
        <p:nvPicPr>
          <p:cNvPr id="17" name="Picture 16">
            <a:extLst>
              <a:ext uri="{FF2B5EF4-FFF2-40B4-BE49-F238E27FC236}">
                <a16:creationId xmlns:a16="http://schemas.microsoft.com/office/drawing/2014/main" id="{DC994363-8A4C-F233-2006-5FA39B8ED36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188441" y="1498600"/>
            <a:ext cx="3966654" cy="2434456"/>
          </a:xfrm>
          <a:prstGeom prst="rect">
            <a:avLst/>
          </a:prstGeo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1FC4D2DF-F449-5087-9170-56B4ADC75182}"/>
                  </a:ext>
                </a:extLst>
              </p14:cNvPr>
              <p14:cNvContentPartPr/>
              <p14:nvPr/>
            </p14:nvContentPartPr>
            <p14:xfrm>
              <a:off x="1621422" y="3172013"/>
              <a:ext cx="903600" cy="7920"/>
            </p14:xfrm>
          </p:contentPart>
        </mc:Choice>
        <mc:Fallback xmlns="">
          <p:pic>
            <p:nvPicPr>
              <p:cNvPr id="3" name="Ink 2">
                <a:extLst>
                  <a:ext uri="{FF2B5EF4-FFF2-40B4-BE49-F238E27FC236}">
                    <a16:creationId xmlns:a16="http://schemas.microsoft.com/office/drawing/2014/main" id="{1FC4D2DF-F449-5087-9170-56B4ADC75182}"/>
                  </a:ext>
                </a:extLst>
              </p:cNvPr>
              <p:cNvPicPr/>
              <p:nvPr/>
            </p:nvPicPr>
            <p:blipFill>
              <a:blip r:embed="rId5"/>
              <a:stretch>
                <a:fillRect/>
              </a:stretch>
            </p:blipFill>
            <p:spPr>
              <a:xfrm>
                <a:off x="1603782" y="3136013"/>
                <a:ext cx="939240" cy="79560"/>
              </a:xfrm>
              <a:prstGeom prst="rect">
                <a:avLst/>
              </a:prstGeom>
            </p:spPr>
          </p:pic>
        </mc:Fallback>
      </mc:AlternateContent>
      <p:sp>
        <p:nvSpPr>
          <p:cNvPr id="4" name="TextBox 3">
            <a:extLst>
              <a:ext uri="{FF2B5EF4-FFF2-40B4-BE49-F238E27FC236}">
                <a16:creationId xmlns:a16="http://schemas.microsoft.com/office/drawing/2014/main" id="{7883F530-128B-5C77-A54F-AB17098EC3AA}"/>
              </a:ext>
            </a:extLst>
          </p:cNvPr>
          <p:cNvSpPr txBox="1"/>
          <p:nvPr/>
        </p:nvSpPr>
        <p:spPr>
          <a:xfrm>
            <a:off x="693812" y="4149080"/>
            <a:ext cx="4799632" cy="1154162"/>
          </a:xfrm>
          <a:prstGeom prst="rect">
            <a:avLst/>
          </a:prstGeom>
          <a:noFill/>
        </p:spPr>
        <p:txBody>
          <a:bodyPr wrap="square" rtlCol="0">
            <a:spAutoFit/>
          </a:bodyPr>
          <a:lstStyle/>
          <a:p>
            <a:r>
              <a:rPr lang="en-US" sz="1400" b="1" dirty="0"/>
              <a:t>Risks</a:t>
            </a:r>
          </a:p>
          <a:p>
            <a:pPr marL="171450" indent="-171450">
              <a:buFont typeface="Wingdings" panose="05000000000000000000" pitchFamily="2" charset="2"/>
              <a:buChar char="q"/>
            </a:pPr>
            <a:r>
              <a:rPr lang="en-US" sz="1100" dirty="0"/>
              <a:t>Allows unauthorized users to access the FTP server.</a:t>
            </a:r>
          </a:p>
          <a:p>
            <a:pPr marL="171450" indent="-171450">
              <a:buFont typeface="Wingdings" panose="05000000000000000000" pitchFamily="2" charset="2"/>
              <a:buChar char="q"/>
            </a:pPr>
            <a:r>
              <a:rPr lang="en-US" sz="1100" dirty="0"/>
              <a:t>Sensitive files can be viewed or downloaded without authentication.</a:t>
            </a:r>
          </a:p>
          <a:p>
            <a:pPr marL="171450" indent="-171450">
              <a:buFont typeface="Wingdings" panose="05000000000000000000" pitchFamily="2" charset="2"/>
              <a:buChar char="q"/>
            </a:pPr>
            <a:r>
              <a:rPr lang="en-US" sz="1100" dirty="0"/>
              <a:t>FTP transfers data without encryption, exposing credentials and data.</a:t>
            </a:r>
          </a:p>
          <a:p>
            <a:pPr marL="171450" indent="-171450">
              <a:buFont typeface="Wingdings" panose="05000000000000000000" pitchFamily="2" charset="2"/>
              <a:buChar char="q"/>
            </a:pPr>
            <a:r>
              <a:rPr lang="en-US" sz="1100" dirty="0"/>
              <a:t>Attackers could use the service for information gathering or data leakage.</a:t>
            </a:r>
          </a:p>
          <a:p>
            <a:endParaRPr lang="en-GB" sz="1100" dirty="0"/>
          </a:p>
        </p:txBody>
      </p:sp>
      <p:sp>
        <p:nvSpPr>
          <p:cNvPr id="5" name="TextBox 4">
            <a:extLst>
              <a:ext uri="{FF2B5EF4-FFF2-40B4-BE49-F238E27FC236}">
                <a16:creationId xmlns:a16="http://schemas.microsoft.com/office/drawing/2014/main" id="{E89BEDDE-7B7A-1A75-C8B9-598A9041A0AE}"/>
              </a:ext>
            </a:extLst>
          </p:cNvPr>
          <p:cNvSpPr txBox="1"/>
          <p:nvPr/>
        </p:nvSpPr>
        <p:spPr>
          <a:xfrm>
            <a:off x="5590356" y="4162791"/>
            <a:ext cx="4896544" cy="1031051"/>
          </a:xfrm>
          <a:prstGeom prst="rect">
            <a:avLst/>
          </a:prstGeom>
          <a:noFill/>
        </p:spPr>
        <p:txBody>
          <a:bodyPr wrap="square" rtlCol="0">
            <a:spAutoFit/>
          </a:bodyPr>
          <a:lstStyle/>
          <a:p>
            <a:r>
              <a:rPr lang="en-GB" sz="1400" b="1" dirty="0"/>
              <a:t>Security Measures</a:t>
            </a:r>
          </a:p>
          <a:p>
            <a:pPr marL="171450" indent="-171450">
              <a:buFont typeface="Wingdings" panose="05000000000000000000" pitchFamily="2" charset="2"/>
              <a:buChar char="q"/>
            </a:pPr>
            <a:r>
              <a:rPr lang="en-US" sz="1100" dirty="0"/>
              <a:t>Disable anonymous FTP login on the server.</a:t>
            </a:r>
          </a:p>
          <a:p>
            <a:pPr marL="171450" indent="-171450">
              <a:buFont typeface="Wingdings" panose="05000000000000000000" pitchFamily="2" charset="2"/>
              <a:buChar char="q"/>
            </a:pPr>
            <a:r>
              <a:rPr lang="en-US" sz="1100" dirty="0"/>
              <a:t>Restrict FTP access to authenticated users only.</a:t>
            </a:r>
          </a:p>
          <a:p>
            <a:pPr marL="171450" indent="-171450">
              <a:buFont typeface="Wingdings" panose="05000000000000000000" pitchFamily="2" charset="2"/>
              <a:buChar char="q"/>
            </a:pPr>
            <a:r>
              <a:rPr lang="en-US" sz="1100" dirty="0"/>
              <a:t>Use secure protocols such as SFTP or FTPS instead of FTP.</a:t>
            </a:r>
          </a:p>
          <a:p>
            <a:pPr marL="171450" indent="-171450">
              <a:buFont typeface="Wingdings" panose="05000000000000000000" pitchFamily="2" charset="2"/>
              <a:buChar char="q"/>
            </a:pPr>
            <a:r>
              <a:rPr lang="en-US" sz="1100" dirty="0"/>
              <a:t>Implement firewall rules to limit access to the FTP service</a:t>
            </a:r>
            <a:r>
              <a:rPr lang="en-US" sz="1400" dirty="0"/>
              <a:t>.</a:t>
            </a:r>
            <a:endParaRPr lang="en-GB" sz="1400" b="1" dirty="0"/>
          </a:p>
        </p:txBody>
      </p:sp>
    </p:spTree>
    <p:extLst>
      <p:ext uri="{BB962C8B-B14F-4D97-AF65-F5344CB8AC3E}">
        <p14:creationId xmlns:p14="http://schemas.microsoft.com/office/powerpoint/2010/main" val="1499941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7897C-24A8-1343-103A-443470CC2CDB}"/>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42E405B6-BD3B-E71F-3477-18C0205E2E20}"/>
              </a:ext>
            </a:extLst>
          </p:cNvPr>
          <p:cNvSpPr>
            <a:spLocks noGrp="1"/>
          </p:cNvSpPr>
          <p:nvPr>
            <p:ph type="title"/>
          </p:nvPr>
        </p:nvSpPr>
        <p:spPr>
          <a:xfrm>
            <a:off x="914161" y="133737"/>
            <a:ext cx="10796875" cy="1223963"/>
          </a:xfrm>
        </p:spPr>
        <p:txBody>
          <a:bodyPr>
            <a:normAutofit/>
          </a:bodyPr>
          <a:lstStyle/>
          <a:p>
            <a:r>
              <a:rPr lang="en-GB" dirty="0"/>
              <a:t>Exploitation Highlight and Security Measures for - SMB Service Exposure 445/TCP – High Severity</a:t>
            </a:r>
          </a:p>
        </p:txBody>
      </p:sp>
      <p:pic>
        <p:nvPicPr>
          <p:cNvPr id="15" name="Picture 14">
            <a:extLst>
              <a:ext uri="{FF2B5EF4-FFF2-40B4-BE49-F238E27FC236}">
                <a16:creationId xmlns:a16="http://schemas.microsoft.com/office/drawing/2014/main" id="{7DC72DBC-46AC-F183-6F7C-09BB22B3906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423770" y="1498600"/>
            <a:ext cx="4033708" cy="2434456"/>
          </a:xfrm>
          <a:prstGeom prst="rect">
            <a:avLst/>
          </a:prstGeom>
        </p:spPr>
      </p:pic>
      <p:pic>
        <p:nvPicPr>
          <p:cNvPr id="17" name="Picture 16">
            <a:extLst>
              <a:ext uri="{FF2B5EF4-FFF2-40B4-BE49-F238E27FC236}">
                <a16:creationId xmlns:a16="http://schemas.microsoft.com/office/drawing/2014/main" id="{A919EBE6-D23C-DA4E-6128-88613606C76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6242298" y="1498600"/>
            <a:ext cx="3912796" cy="2434456"/>
          </a:xfrm>
          <a:prstGeom prst="rect">
            <a:avLst/>
          </a:prstGeom>
        </p:spPr>
      </p:pic>
      <p:pic>
        <p:nvPicPr>
          <p:cNvPr id="19" name="Picture 18">
            <a:extLst>
              <a:ext uri="{FF2B5EF4-FFF2-40B4-BE49-F238E27FC236}">
                <a16:creationId xmlns:a16="http://schemas.microsoft.com/office/drawing/2014/main" id="{D6235B59-8383-847A-E74A-A890651DE91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423770" y="4149080"/>
            <a:ext cx="4033707" cy="2520279"/>
          </a:xfrm>
          <a:prstGeom prst="rect">
            <a:avLst/>
          </a:prstGeom>
        </p:spPr>
      </p:pic>
      <p:pic>
        <p:nvPicPr>
          <p:cNvPr id="22" name="Picture 21">
            <a:extLst>
              <a:ext uri="{FF2B5EF4-FFF2-40B4-BE49-F238E27FC236}">
                <a16:creationId xmlns:a16="http://schemas.microsoft.com/office/drawing/2014/main" id="{6ECF3AC4-4025-424A-1107-14A1BFE3522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6223595" y="4149080"/>
            <a:ext cx="4033707" cy="2520279"/>
          </a:xfrm>
          <a:prstGeom prst="rect">
            <a:avLst/>
          </a:prstGeom>
        </p:spPr>
      </p:pic>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3F58F315-32AB-F673-BC1E-5E9335951E98}"/>
                  </a:ext>
                </a:extLst>
              </p14:cNvPr>
              <p14:cNvContentPartPr/>
              <p14:nvPr/>
            </p14:nvContentPartPr>
            <p14:xfrm>
              <a:off x="6242298" y="3586062"/>
              <a:ext cx="892440" cy="7920"/>
            </p14:xfrm>
          </p:contentPart>
        </mc:Choice>
        <mc:Fallback xmlns="">
          <p:pic>
            <p:nvPicPr>
              <p:cNvPr id="7" name="Ink 6">
                <a:extLst>
                  <a:ext uri="{FF2B5EF4-FFF2-40B4-BE49-F238E27FC236}">
                    <a16:creationId xmlns:a16="http://schemas.microsoft.com/office/drawing/2014/main" id="{3F58F315-32AB-F673-BC1E-5E9335951E98}"/>
                  </a:ext>
                </a:extLst>
              </p:cNvPr>
              <p:cNvPicPr/>
              <p:nvPr/>
            </p:nvPicPr>
            <p:blipFill>
              <a:blip r:embed="rId7"/>
              <a:stretch>
                <a:fillRect/>
              </a:stretch>
            </p:blipFill>
            <p:spPr>
              <a:xfrm>
                <a:off x="6224291" y="3550062"/>
                <a:ext cx="928094" cy="795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BB21DD5D-5271-70BE-40D0-9368ADCA92BE}"/>
                  </a:ext>
                </a:extLst>
              </p14:cNvPr>
              <p14:cNvContentPartPr/>
              <p14:nvPr/>
            </p14:nvContentPartPr>
            <p14:xfrm>
              <a:off x="6246258" y="3028782"/>
              <a:ext cx="1102680" cy="7920"/>
            </p14:xfrm>
          </p:contentPart>
        </mc:Choice>
        <mc:Fallback xmlns="">
          <p:pic>
            <p:nvPicPr>
              <p:cNvPr id="9" name="Ink 8">
                <a:extLst>
                  <a:ext uri="{FF2B5EF4-FFF2-40B4-BE49-F238E27FC236}">
                    <a16:creationId xmlns:a16="http://schemas.microsoft.com/office/drawing/2014/main" id="{BB21DD5D-5271-70BE-40D0-9368ADCA92BE}"/>
                  </a:ext>
                </a:extLst>
              </p:cNvPr>
              <p:cNvPicPr/>
              <p:nvPr/>
            </p:nvPicPr>
            <p:blipFill>
              <a:blip r:embed="rId9"/>
              <a:stretch>
                <a:fillRect/>
              </a:stretch>
            </p:blipFill>
            <p:spPr>
              <a:xfrm>
                <a:off x="6228252" y="2992782"/>
                <a:ext cx="1138332" cy="795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C787A0B6-B06C-755B-09C0-83C0662D4EB0}"/>
                  </a:ext>
                </a:extLst>
              </p14:cNvPr>
              <p14:cNvContentPartPr/>
              <p14:nvPr/>
            </p14:nvContentPartPr>
            <p14:xfrm>
              <a:off x="6855738" y="3273582"/>
              <a:ext cx="380520" cy="30600"/>
            </p14:xfrm>
          </p:contentPart>
        </mc:Choice>
        <mc:Fallback xmlns="">
          <p:pic>
            <p:nvPicPr>
              <p:cNvPr id="11" name="Ink 10">
                <a:extLst>
                  <a:ext uri="{FF2B5EF4-FFF2-40B4-BE49-F238E27FC236}">
                    <a16:creationId xmlns:a16="http://schemas.microsoft.com/office/drawing/2014/main" id="{C787A0B6-B06C-755B-09C0-83C0662D4EB0}"/>
                  </a:ext>
                </a:extLst>
              </p:cNvPr>
              <p:cNvPicPr/>
              <p:nvPr/>
            </p:nvPicPr>
            <p:blipFill>
              <a:blip r:embed="rId11"/>
              <a:stretch>
                <a:fillRect/>
              </a:stretch>
            </p:blipFill>
            <p:spPr>
              <a:xfrm>
                <a:off x="6837738" y="3237582"/>
                <a:ext cx="416160" cy="1022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2" name="Ink 11">
                <a:extLst>
                  <a:ext uri="{FF2B5EF4-FFF2-40B4-BE49-F238E27FC236}">
                    <a16:creationId xmlns:a16="http://schemas.microsoft.com/office/drawing/2014/main" id="{6774EDF4-45B3-D0B5-2364-41F4EEDFDCF0}"/>
                  </a:ext>
                </a:extLst>
              </p14:cNvPr>
              <p14:cNvContentPartPr/>
              <p14:nvPr/>
            </p14:nvContentPartPr>
            <p14:xfrm>
              <a:off x="6885978" y="5832378"/>
              <a:ext cx="360" cy="360"/>
            </p14:xfrm>
          </p:contentPart>
        </mc:Choice>
        <mc:Fallback xmlns="">
          <p:pic>
            <p:nvPicPr>
              <p:cNvPr id="12" name="Ink 11">
                <a:extLst>
                  <a:ext uri="{FF2B5EF4-FFF2-40B4-BE49-F238E27FC236}">
                    <a16:creationId xmlns:a16="http://schemas.microsoft.com/office/drawing/2014/main" id="{6774EDF4-45B3-D0B5-2364-41F4EEDFDCF0}"/>
                  </a:ext>
                </a:extLst>
              </p:cNvPr>
              <p:cNvPicPr/>
              <p:nvPr/>
            </p:nvPicPr>
            <p:blipFill>
              <a:blip r:embed="rId13"/>
              <a:stretch>
                <a:fillRect/>
              </a:stretch>
            </p:blipFill>
            <p:spPr>
              <a:xfrm>
                <a:off x="6867978" y="5796378"/>
                <a:ext cx="36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F3296176-A56E-7D87-7962-4BE55CB202ED}"/>
                  </a:ext>
                </a:extLst>
              </p14:cNvPr>
              <p14:cNvContentPartPr/>
              <p14:nvPr/>
            </p14:nvContentPartPr>
            <p14:xfrm>
              <a:off x="6878418" y="5809698"/>
              <a:ext cx="398880" cy="3960"/>
            </p14:xfrm>
          </p:contentPart>
        </mc:Choice>
        <mc:Fallback xmlns="">
          <p:pic>
            <p:nvPicPr>
              <p:cNvPr id="16" name="Ink 15">
                <a:extLst>
                  <a:ext uri="{FF2B5EF4-FFF2-40B4-BE49-F238E27FC236}">
                    <a16:creationId xmlns:a16="http://schemas.microsoft.com/office/drawing/2014/main" id="{F3296176-A56E-7D87-7962-4BE55CB202ED}"/>
                  </a:ext>
                </a:extLst>
              </p:cNvPr>
              <p:cNvPicPr/>
              <p:nvPr/>
            </p:nvPicPr>
            <p:blipFill>
              <a:blip r:embed="rId15"/>
              <a:stretch>
                <a:fillRect/>
              </a:stretch>
            </p:blipFill>
            <p:spPr>
              <a:xfrm>
                <a:off x="6860418" y="5776698"/>
                <a:ext cx="434520" cy="6963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8FB8ACC-9A03-929A-CC52-77BDCF716947}"/>
                  </a:ext>
                </a:extLst>
              </p14:cNvPr>
              <p14:cNvContentPartPr/>
              <p14:nvPr/>
            </p14:nvContentPartPr>
            <p14:xfrm>
              <a:off x="6287658" y="6118218"/>
              <a:ext cx="399600" cy="720"/>
            </p14:xfrm>
          </p:contentPart>
        </mc:Choice>
        <mc:Fallback xmlns="">
          <p:pic>
            <p:nvPicPr>
              <p:cNvPr id="20" name="Ink 19">
                <a:extLst>
                  <a:ext uri="{FF2B5EF4-FFF2-40B4-BE49-F238E27FC236}">
                    <a16:creationId xmlns:a16="http://schemas.microsoft.com/office/drawing/2014/main" id="{48FB8ACC-9A03-929A-CC52-77BDCF716947}"/>
                  </a:ext>
                </a:extLst>
              </p:cNvPr>
              <p:cNvPicPr/>
              <p:nvPr/>
            </p:nvPicPr>
            <p:blipFill>
              <a:blip r:embed="rId17"/>
              <a:stretch>
                <a:fillRect/>
              </a:stretch>
            </p:blipFill>
            <p:spPr>
              <a:xfrm>
                <a:off x="6269658" y="6046218"/>
                <a:ext cx="4352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ECB9951B-4D9B-208C-BAF4-410E9CCDE748}"/>
                  </a:ext>
                </a:extLst>
              </p14:cNvPr>
              <p14:cNvContentPartPr/>
              <p14:nvPr/>
            </p14:nvContentPartPr>
            <p14:xfrm>
              <a:off x="6261378" y="6272658"/>
              <a:ext cx="1200600" cy="22680"/>
            </p14:xfrm>
          </p:contentPart>
        </mc:Choice>
        <mc:Fallback xmlns="">
          <p:pic>
            <p:nvPicPr>
              <p:cNvPr id="23" name="Ink 22">
                <a:extLst>
                  <a:ext uri="{FF2B5EF4-FFF2-40B4-BE49-F238E27FC236}">
                    <a16:creationId xmlns:a16="http://schemas.microsoft.com/office/drawing/2014/main" id="{ECB9951B-4D9B-208C-BAF4-410E9CCDE748}"/>
                  </a:ext>
                </a:extLst>
              </p:cNvPr>
              <p:cNvPicPr/>
              <p:nvPr/>
            </p:nvPicPr>
            <p:blipFill>
              <a:blip r:embed="rId19"/>
              <a:stretch>
                <a:fillRect/>
              </a:stretch>
            </p:blipFill>
            <p:spPr>
              <a:xfrm>
                <a:off x="6243378" y="6236658"/>
                <a:ext cx="1236240" cy="943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4" name="Ink 23">
                <a:extLst>
                  <a:ext uri="{FF2B5EF4-FFF2-40B4-BE49-F238E27FC236}">
                    <a16:creationId xmlns:a16="http://schemas.microsoft.com/office/drawing/2014/main" id="{7B066B8C-5517-EA85-E04C-B1AC88661BB7}"/>
                  </a:ext>
                </a:extLst>
              </p14:cNvPr>
              <p14:cNvContentPartPr/>
              <p14:nvPr/>
            </p14:nvContentPartPr>
            <p14:xfrm>
              <a:off x="2088284" y="6143418"/>
              <a:ext cx="320040" cy="20520"/>
            </p14:xfrm>
          </p:contentPart>
        </mc:Choice>
        <mc:Fallback xmlns="">
          <p:pic>
            <p:nvPicPr>
              <p:cNvPr id="24" name="Ink 23">
                <a:extLst>
                  <a:ext uri="{FF2B5EF4-FFF2-40B4-BE49-F238E27FC236}">
                    <a16:creationId xmlns:a16="http://schemas.microsoft.com/office/drawing/2014/main" id="{7B066B8C-5517-EA85-E04C-B1AC88661BB7}"/>
                  </a:ext>
                </a:extLst>
              </p:cNvPr>
              <p:cNvPicPr/>
              <p:nvPr/>
            </p:nvPicPr>
            <p:blipFill>
              <a:blip r:embed="rId21"/>
              <a:stretch>
                <a:fillRect/>
              </a:stretch>
            </p:blipFill>
            <p:spPr>
              <a:xfrm>
                <a:off x="2070284" y="6106775"/>
                <a:ext cx="355680" cy="93439"/>
              </a:xfrm>
              <a:prstGeom prst="rect">
                <a:avLst/>
              </a:prstGeom>
            </p:spPr>
          </p:pic>
        </mc:Fallback>
      </mc:AlternateContent>
    </p:spTree>
    <p:extLst>
      <p:ext uri="{BB962C8B-B14F-4D97-AF65-F5344CB8AC3E}">
        <p14:creationId xmlns:p14="http://schemas.microsoft.com/office/powerpoint/2010/main" val="218801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E5396-A392-74F1-FAB4-928DF2C2AE72}"/>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F4EBDA3D-CB4F-FA2F-9C93-AE2BE14427F3}"/>
              </a:ext>
            </a:extLst>
          </p:cNvPr>
          <p:cNvSpPr>
            <a:spLocks noGrp="1"/>
          </p:cNvSpPr>
          <p:nvPr>
            <p:ph type="title"/>
          </p:nvPr>
        </p:nvSpPr>
        <p:spPr>
          <a:xfrm>
            <a:off x="914161" y="133737"/>
            <a:ext cx="10796875" cy="1223963"/>
          </a:xfrm>
        </p:spPr>
        <p:txBody>
          <a:bodyPr>
            <a:normAutofit/>
          </a:bodyPr>
          <a:lstStyle/>
          <a:p>
            <a:r>
              <a:rPr lang="en-GB" dirty="0"/>
              <a:t>Exploitation Highlight and Security Measures for - SMB Service Exposure 445/TCP – High Severity</a:t>
            </a:r>
          </a:p>
        </p:txBody>
      </p:sp>
      <p:pic>
        <p:nvPicPr>
          <p:cNvPr id="15" name="Picture 14">
            <a:extLst>
              <a:ext uri="{FF2B5EF4-FFF2-40B4-BE49-F238E27FC236}">
                <a16:creationId xmlns:a16="http://schemas.microsoft.com/office/drawing/2014/main" id="{8F940753-74ED-7099-8A9B-E3F9371EA32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053853" y="1487219"/>
            <a:ext cx="4293818" cy="2434456"/>
          </a:xfrm>
          <a:prstGeom prst="rect">
            <a:avLst/>
          </a:prstGeom>
        </p:spPr>
      </p:pic>
      <p:pic>
        <p:nvPicPr>
          <p:cNvPr id="17" name="Picture 16">
            <a:extLst>
              <a:ext uri="{FF2B5EF4-FFF2-40B4-BE49-F238E27FC236}">
                <a16:creationId xmlns:a16="http://schemas.microsoft.com/office/drawing/2014/main" id="{47F6453D-F92F-D8BB-7B32-D9277CA2CE6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950397" y="1498600"/>
            <a:ext cx="4068950" cy="2423075"/>
          </a:xfrm>
          <a:prstGeom prst="rect">
            <a:avLst/>
          </a:prstGeom>
        </p:spPr>
      </p:pic>
      <p:sp>
        <p:nvSpPr>
          <p:cNvPr id="4" name="TextBox 3">
            <a:extLst>
              <a:ext uri="{FF2B5EF4-FFF2-40B4-BE49-F238E27FC236}">
                <a16:creationId xmlns:a16="http://schemas.microsoft.com/office/drawing/2014/main" id="{8B2CB246-58F4-9F65-B720-C328B2BC3460}"/>
              </a:ext>
            </a:extLst>
          </p:cNvPr>
          <p:cNvSpPr txBox="1"/>
          <p:nvPr/>
        </p:nvSpPr>
        <p:spPr>
          <a:xfrm>
            <a:off x="693812" y="4149080"/>
            <a:ext cx="4799632" cy="984885"/>
          </a:xfrm>
          <a:prstGeom prst="rect">
            <a:avLst/>
          </a:prstGeom>
          <a:noFill/>
        </p:spPr>
        <p:txBody>
          <a:bodyPr wrap="square" rtlCol="0">
            <a:spAutoFit/>
          </a:bodyPr>
          <a:lstStyle/>
          <a:p>
            <a:r>
              <a:rPr lang="en-US" sz="1400" b="1" dirty="0"/>
              <a:t>Risks</a:t>
            </a:r>
          </a:p>
          <a:p>
            <a:pPr marL="171450" indent="-171450">
              <a:buFont typeface="Wingdings" panose="05000000000000000000" pitchFamily="2" charset="2"/>
              <a:buChar char="q"/>
            </a:pPr>
            <a:r>
              <a:rPr lang="en-US" sz="1100" dirty="0"/>
              <a:t>Attackers can attempt credential attacks through SMB.</a:t>
            </a:r>
          </a:p>
          <a:p>
            <a:pPr marL="171450" indent="-171450">
              <a:buFont typeface="Wingdings" panose="05000000000000000000" pitchFamily="2" charset="2"/>
              <a:buChar char="q"/>
            </a:pPr>
            <a:r>
              <a:rPr lang="en-US" sz="1100" dirty="0"/>
              <a:t>Possible unauthorized access to shared files.</a:t>
            </a:r>
          </a:p>
          <a:p>
            <a:pPr marL="171450" indent="-171450">
              <a:buFont typeface="Wingdings" panose="05000000000000000000" pitchFamily="2" charset="2"/>
              <a:buChar char="q"/>
            </a:pPr>
            <a:r>
              <a:rPr lang="en-US" sz="1100" dirty="0"/>
              <a:t>SMB vulnerabilities could be exploited by attackers.</a:t>
            </a:r>
          </a:p>
          <a:p>
            <a:endParaRPr lang="en-GB" sz="1100" dirty="0"/>
          </a:p>
        </p:txBody>
      </p:sp>
      <p:sp>
        <p:nvSpPr>
          <p:cNvPr id="5" name="TextBox 4">
            <a:extLst>
              <a:ext uri="{FF2B5EF4-FFF2-40B4-BE49-F238E27FC236}">
                <a16:creationId xmlns:a16="http://schemas.microsoft.com/office/drawing/2014/main" id="{08093A2C-30C8-E5DA-324F-2FC86AC0ACDD}"/>
              </a:ext>
            </a:extLst>
          </p:cNvPr>
          <p:cNvSpPr txBox="1"/>
          <p:nvPr/>
        </p:nvSpPr>
        <p:spPr>
          <a:xfrm>
            <a:off x="5590356" y="4162791"/>
            <a:ext cx="4896544" cy="815608"/>
          </a:xfrm>
          <a:prstGeom prst="rect">
            <a:avLst/>
          </a:prstGeom>
          <a:noFill/>
        </p:spPr>
        <p:txBody>
          <a:bodyPr wrap="square" rtlCol="0">
            <a:spAutoFit/>
          </a:bodyPr>
          <a:lstStyle/>
          <a:p>
            <a:r>
              <a:rPr lang="en-GB" sz="1400" b="1" dirty="0"/>
              <a:t>Security Measures</a:t>
            </a:r>
          </a:p>
          <a:p>
            <a:pPr marL="171450" indent="-171450">
              <a:buFont typeface="Wingdings" panose="05000000000000000000" pitchFamily="2" charset="2"/>
              <a:buChar char="q"/>
            </a:pPr>
            <a:r>
              <a:rPr lang="en-US" sz="1100" dirty="0"/>
              <a:t>Restrict SMB access using firewall rules.</a:t>
            </a:r>
          </a:p>
          <a:p>
            <a:pPr marL="171450" indent="-171450">
              <a:buFont typeface="Wingdings" panose="05000000000000000000" pitchFamily="2" charset="2"/>
              <a:buChar char="q"/>
            </a:pPr>
            <a:r>
              <a:rPr lang="en-GB" sz="1100" dirty="0"/>
              <a:t>Disable SMBv1 if enabled.</a:t>
            </a:r>
          </a:p>
          <a:p>
            <a:pPr marL="171450" indent="-171450">
              <a:buFont typeface="Wingdings" panose="05000000000000000000" pitchFamily="2" charset="2"/>
              <a:buChar char="q"/>
            </a:pPr>
            <a:r>
              <a:rPr lang="en-GB" sz="1100" dirty="0"/>
              <a:t>Apply latest security patches.</a:t>
            </a:r>
          </a:p>
        </p:txBody>
      </p:sp>
    </p:spTree>
    <p:extLst>
      <p:ext uri="{BB962C8B-B14F-4D97-AF65-F5344CB8AC3E}">
        <p14:creationId xmlns:p14="http://schemas.microsoft.com/office/powerpoint/2010/main" val="3799678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119BE-F67B-0276-3E32-5166114F63C1}"/>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38FE2756-5685-6C89-C104-C8A981B0C573}"/>
              </a:ext>
            </a:extLst>
          </p:cNvPr>
          <p:cNvSpPr>
            <a:spLocks noGrp="1"/>
          </p:cNvSpPr>
          <p:nvPr>
            <p:ph type="title"/>
          </p:nvPr>
        </p:nvSpPr>
        <p:spPr>
          <a:xfrm>
            <a:off x="914161" y="133737"/>
            <a:ext cx="10796875" cy="1223963"/>
          </a:xfrm>
        </p:spPr>
        <p:txBody>
          <a:bodyPr>
            <a:normAutofit/>
          </a:bodyPr>
          <a:lstStyle/>
          <a:p>
            <a:r>
              <a:rPr lang="en-GB" dirty="0"/>
              <a:t>Exploitation Highlight and Security Measures for - SMB / RPC Enumeration 445/TCP – Low Severity</a:t>
            </a:r>
          </a:p>
        </p:txBody>
      </p:sp>
      <p:pic>
        <p:nvPicPr>
          <p:cNvPr id="15" name="Picture 14">
            <a:extLst>
              <a:ext uri="{FF2B5EF4-FFF2-40B4-BE49-F238E27FC236}">
                <a16:creationId xmlns:a16="http://schemas.microsoft.com/office/drawing/2014/main" id="{ACDB4166-9CBA-E79B-4A3A-18FA686577E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52588" y="1487219"/>
            <a:ext cx="4121744" cy="2434456"/>
          </a:xfrm>
          <a:prstGeom prst="rect">
            <a:avLst/>
          </a:prstGeom>
        </p:spPr>
      </p:pic>
      <p:pic>
        <p:nvPicPr>
          <p:cNvPr id="17" name="Picture 16">
            <a:extLst>
              <a:ext uri="{FF2B5EF4-FFF2-40B4-BE49-F238E27FC236}">
                <a16:creationId xmlns:a16="http://schemas.microsoft.com/office/drawing/2014/main" id="{EEBF8218-3A37-5277-0711-6C674DA789E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878388" y="1498600"/>
            <a:ext cx="4045550" cy="2423075"/>
          </a:xfrm>
          <a:prstGeom prst="rect">
            <a:avLst/>
          </a:prstGeom>
        </p:spPr>
      </p:pic>
      <p:sp>
        <p:nvSpPr>
          <p:cNvPr id="4" name="TextBox 3">
            <a:extLst>
              <a:ext uri="{FF2B5EF4-FFF2-40B4-BE49-F238E27FC236}">
                <a16:creationId xmlns:a16="http://schemas.microsoft.com/office/drawing/2014/main" id="{EAAEC33B-87B7-C598-083A-32CC76C54890}"/>
              </a:ext>
            </a:extLst>
          </p:cNvPr>
          <p:cNvSpPr txBox="1"/>
          <p:nvPr/>
        </p:nvSpPr>
        <p:spPr>
          <a:xfrm>
            <a:off x="693812" y="4149080"/>
            <a:ext cx="4799632" cy="815608"/>
          </a:xfrm>
          <a:prstGeom prst="rect">
            <a:avLst/>
          </a:prstGeom>
          <a:noFill/>
        </p:spPr>
        <p:txBody>
          <a:bodyPr wrap="square" rtlCol="0">
            <a:spAutoFit/>
          </a:bodyPr>
          <a:lstStyle/>
          <a:p>
            <a:r>
              <a:rPr lang="en-US" sz="1400" b="1" dirty="0"/>
              <a:t>Risks</a:t>
            </a:r>
          </a:p>
          <a:p>
            <a:pPr marL="171450" indent="-171450">
              <a:buFont typeface="Wingdings" panose="05000000000000000000" pitchFamily="2" charset="2"/>
              <a:buChar char="q"/>
            </a:pPr>
            <a:r>
              <a:rPr lang="en-US" sz="1100" dirty="0"/>
              <a:t>Attackers can gather system and network information.</a:t>
            </a:r>
          </a:p>
          <a:p>
            <a:pPr marL="171450" indent="-171450">
              <a:buFont typeface="Wingdings" panose="05000000000000000000" pitchFamily="2" charset="2"/>
              <a:buChar char="q"/>
            </a:pPr>
            <a:r>
              <a:rPr lang="en-US" sz="1100" dirty="0"/>
              <a:t>Allows enumeration of shared resources or services.</a:t>
            </a:r>
          </a:p>
          <a:p>
            <a:pPr marL="171450" indent="-171450">
              <a:buFont typeface="Wingdings" panose="05000000000000000000" pitchFamily="2" charset="2"/>
              <a:buChar char="q"/>
            </a:pPr>
            <a:r>
              <a:rPr lang="en-US" sz="1100" dirty="0"/>
              <a:t>Information may help attackers plan further attacks.</a:t>
            </a:r>
            <a:endParaRPr lang="en-GB" sz="1100" dirty="0"/>
          </a:p>
        </p:txBody>
      </p:sp>
      <p:sp>
        <p:nvSpPr>
          <p:cNvPr id="5" name="TextBox 4">
            <a:extLst>
              <a:ext uri="{FF2B5EF4-FFF2-40B4-BE49-F238E27FC236}">
                <a16:creationId xmlns:a16="http://schemas.microsoft.com/office/drawing/2014/main" id="{EF6D6EAA-A028-7748-1C23-F7DCAEA5A75C}"/>
              </a:ext>
            </a:extLst>
          </p:cNvPr>
          <p:cNvSpPr txBox="1"/>
          <p:nvPr/>
        </p:nvSpPr>
        <p:spPr>
          <a:xfrm>
            <a:off x="5590356" y="4162791"/>
            <a:ext cx="4896544" cy="815608"/>
          </a:xfrm>
          <a:prstGeom prst="rect">
            <a:avLst/>
          </a:prstGeom>
          <a:noFill/>
        </p:spPr>
        <p:txBody>
          <a:bodyPr wrap="square" rtlCol="0">
            <a:spAutoFit/>
          </a:bodyPr>
          <a:lstStyle/>
          <a:p>
            <a:r>
              <a:rPr lang="en-GB" sz="1400" b="1" dirty="0"/>
              <a:t>Security Measures</a:t>
            </a:r>
          </a:p>
          <a:p>
            <a:pPr marL="171450" indent="-171450">
              <a:buFont typeface="Wingdings" panose="05000000000000000000" pitchFamily="2" charset="2"/>
              <a:buChar char="q"/>
            </a:pPr>
            <a:r>
              <a:rPr lang="en-US" sz="1100" dirty="0"/>
              <a:t>Restrict SMB access using firewall rules.</a:t>
            </a:r>
          </a:p>
          <a:p>
            <a:pPr marL="171450" indent="-171450">
              <a:buFont typeface="Wingdings" panose="05000000000000000000" pitchFamily="2" charset="2"/>
              <a:buChar char="q"/>
            </a:pPr>
            <a:r>
              <a:rPr lang="en-GB" sz="1100" dirty="0"/>
              <a:t>Disable unnecessary SMB services.</a:t>
            </a:r>
          </a:p>
          <a:p>
            <a:pPr marL="171450" indent="-171450">
              <a:buFont typeface="Wingdings" panose="05000000000000000000" pitchFamily="2" charset="2"/>
              <a:buChar char="q"/>
            </a:pPr>
            <a:r>
              <a:rPr lang="en-US" sz="1100" dirty="0"/>
              <a:t>Allow access only from trusted internal hosts.</a:t>
            </a:r>
            <a:endParaRPr lang="en-GB" sz="1100" dirty="0"/>
          </a:p>
        </p:txBody>
      </p:sp>
    </p:spTree>
    <p:extLst>
      <p:ext uri="{BB962C8B-B14F-4D97-AF65-F5344CB8AC3E}">
        <p14:creationId xmlns:p14="http://schemas.microsoft.com/office/powerpoint/2010/main" val="948040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3F0F7-D2F6-4AF4-91F7-2321C82813D8}"/>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893E6E59-C917-3F24-E8B3-18DC91947FCF}"/>
              </a:ext>
            </a:extLst>
          </p:cNvPr>
          <p:cNvSpPr>
            <a:spLocks noGrp="1"/>
          </p:cNvSpPr>
          <p:nvPr>
            <p:ph type="title"/>
          </p:nvPr>
        </p:nvSpPr>
        <p:spPr>
          <a:xfrm>
            <a:off x="914161" y="133737"/>
            <a:ext cx="10796875" cy="1223963"/>
          </a:xfrm>
        </p:spPr>
        <p:txBody>
          <a:bodyPr>
            <a:normAutofit/>
          </a:bodyPr>
          <a:lstStyle/>
          <a:p>
            <a:r>
              <a:rPr lang="en-GB" dirty="0"/>
              <a:t>Exploitation Highlight and Security Measures for - Web Server Service Exposure 80/TCP – Medium Severity</a:t>
            </a:r>
          </a:p>
        </p:txBody>
      </p:sp>
      <p:pic>
        <p:nvPicPr>
          <p:cNvPr id="15" name="Picture 14">
            <a:extLst>
              <a:ext uri="{FF2B5EF4-FFF2-40B4-BE49-F238E27FC236}">
                <a16:creationId xmlns:a16="http://schemas.microsoft.com/office/drawing/2014/main" id="{BF7A94C3-10EC-24FD-5D9D-1EC02271BF7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52588" y="1487219"/>
            <a:ext cx="4121744" cy="2434456"/>
          </a:xfrm>
          <a:prstGeom prst="rect">
            <a:avLst/>
          </a:prstGeom>
        </p:spPr>
      </p:pic>
      <p:pic>
        <p:nvPicPr>
          <p:cNvPr id="17" name="Picture 16">
            <a:extLst>
              <a:ext uri="{FF2B5EF4-FFF2-40B4-BE49-F238E27FC236}">
                <a16:creationId xmlns:a16="http://schemas.microsoft.com/office/drawing/2014/main" id="{B483DBDF-6E28-F57A-2692-0D66DD555A3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878388" y="1498600"/>
            <a:ext cx="3963459" cy="2423075"/>
          </a:xfrm>
          <a:prstGeom prst="rect">
            <a:avLst/>
          </a:prstGeom>
        </p:spPr>
      </p:pic>
      <p:sp>
        <p:nvSpPr>
          <p:cNvPr id="4" name="TextBox 3">
            <a:extLst>
              <a:ext uri="{FF2B5EF4-FFF2-40B4-BE49-F238E27FC236}">
                <a16:creationId xmlns:a16="http://schemas.microsoft.com/office/drawing/2014/main" id="{A11C0CEE-CA47-08CF-DB71-9AF592DAAEC8}"/>
              </a:ext>
            </a:extLst>
          </p:cNvPr>
          <p:cNvSpPr txBox="1"/>
          <p:nvPr/>
        </p:nvSpPr>
        <p:spPr>
          <a:xfrm>
            <a:off x="693812" y="4149080"/>
            <a:ext cx="4799632" cy="815608"/>
          </a:xfrm>
          <a:prstGeom prst="rect">
            <a:avLst/>
          </a:prstGeom>
          <a:noFill/>
        </p:spPr>
        <p:txBody>
          <a:bodyPr wrap="square" rtlCol="0">
            <a:spAutoFit/>
          </a:bodyPr>
          <a:lstStyle/>
          <a:p>
            <a:r>
              <a:rPr lang="en-US" sz="1400" b="1" dirty="0"/>
              <a:t>Risks</a:t>
            </a:r>
          </a:p>
          <a:p>
            <a:pPr marL="171450" indent="-171450">
              <a:buFont typeface="Wingdings" panose="05000000000000000000" pitchFamily="2" charset="2"/>
              <a:buChar char="q"/>
            </a:pPr>
            <a:r>
              <a:rPr lang="en-US" sz="1100" dirty="0"/>
              <a:t>Web servers may contain misconfigurations or vulnerabilities.</a:t>
            </a:r>
          </a:p>
          <a:p>
            <a:pPr marL="171450" indent="-171450">
              <a:buFont typeface="Wingdings" panose="05000000000000000000" pitchFamily="2" charset="2"/>
              <a:buChar char="q"/>
            </a:pPr>
            <a:r>
              <a:rPr lang="en-US" sz="1100" dirty="0"/>
              <a:t>Attackers can attempt web-based attacks.</a:t>
            </a:r>
          </a:p>
          <a:p>
            <a:pPr marL="171450" indent="-171450">
              <a:buFont typeface="Wingdings" panose="05000000000000000000" pitchFamily="2" charset="2"/>
              <a:buChar char="q"/>
            </a:pPr>
            <a:r>
              <a:rPr lang="en-US" sz="1100" dirty="0"/>
              <a:t>May expose sensitive information about the server.</a:t>
            </a:r>
            <a:endParaRPr lang="en-GB" sz="1100" dirty="0"/>
          </a:p>
        </p:txBody>
      </p:sp>
      <p:sp>
        <p:nvSpPr>
          <p:cNvPr id="5" name="TextBox 4">
            <a:extLst>
              <a:ext uri="{FF2B5EF4-FFF2-40B4-BE49-F238E27FC236}">
                <a16:creationId xmlns:a16="http://schemas.microsoft.com/office/drawing/2014/main" id="{F530147E-66FE-FF76-256A-C65317F76907}"/>
              </a:ext>
            </a:extLst>
          </p:cNvPr>
          <p:cNvSpPr txBox="1"/>
          <p:nvPr/>
        </p:nvSpPr>
        <p:spPr>
          <a:xfrm>
            <a:off x="5590356" y="4162791"/>
            <a:ext cx="4896544" cy="815608"/>
          </a:xfrm>
          <a:prstGeom prst="rect">
            <a:avLst/>
          </a:prstGeom>
          <a:noFill/>
        </p:spPr>
        <p:txBody>
          <a:bodyPr wrap="square" rtlCol="0">
            <a:spAutoFit/>
          </a:bodyPr>
          <a:lstStyle/>
          <a:p>
            <a:r>
              <a:rPr lang="en-GB" sz="1400" b="1" dirty="0"/>
              <a:t>Security Measures</a:t>
            </a:r>
          </a:p>
          <a:p>
            <a:pPr marL="171450" indent="-171450">
              <a:buFont typeface="Wingdings" panose="05000000000000000000" pitchFamily="2" charset="2"/>
              <a:buChar char="q"/>
            </a:pPr>
            <a:r>
              <a:rPr lang="en-US" sz="1100" b="1" dirty="0"/>
              <a:t>Keep the web server updated and patched. </a:t>
            </a:r>
          </a:p>
          <a:p>
            <a:pPr marL="171450" indent="-171450">
              <a:buFont typeface="Wingdings" panose="05000000000000000000" pitchFamily="2" charset="2"/>
              <a:buChar char="q"/>
            </a:pPr>
            <a:r>
              <a:rPr lang="en-US" sz="1100" b="1" dirty="0"/>
              <a:t>Disable unnecessary web services or directories. </a:t>
            </a:r>
          </a:p>
          <a:p>
            <a:pPr marL="171450" indent="-171450">
              <a:buFont typeface="Wingdings" panose="05000000000000000000" pitchFamily="2" charset="2"/>
              <a:buChar char="q"/>
            </a:pPr>
            <a:r>
              <a:rPr lang="en-US" sz="1100" b="1" dirty="0"/>
              <a:t>Use HTTPS instead of HTTP for secure communication</a:t>
            </a:r>
            <a:r>
              <a:rPr lang="en-US" sz="1100" dirty="0"/>
              <a:t>.</a:t>
            </a:r>
            <a:endParaRPr lang="en-GB" sz="1100" dirty="0"/>
          </a:p>
        </p:txBody>
      </p:sp>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E8043E0B-B8CF-1E06-907F-BDAA0AFD1C1D}"/>
                  </a:ext>
                </a:extLst>
              </p14:cNvPr>
              <p14:cNvContentPartPr/>
              <p14:nvPr/>
            </p14:nvContentPartPr>
            <p14:xfrm>
              <a:off x="1270214" y="2428512"/>
              <a:ext cx="1678320" cy="720"/>
            </p14:xfrm>
          </p:contentPart>
        </mc:Choice>
        <mc:Fallback xmlns="">
          <p:pic>
            <p:nvPicPr>
              <p:cNvPr id="3" name="Ink 2">
                <a:extLst>
                  <a:ext uri="{FF2B5EF4-FFF2-40B4-BE49-F238E27FC236}">
                    <a16:creationId xmlns:a16="http://schemas.microsoft.com/office/drawing/2014/main" id="{E8043E0B-B8CF-1E06-907F-BDAA0AFD1C1D}"/>
                  </a:ext>
                </a:extLst>
              </p:cNvPr>
              <p:cNvPicPr/>
              <p:nvPr/>
            </p:nvPicPr>
            <p:blipFill>
              <a:blip r:embed="rId5"/>
              <a:stretch>
                <a:fillRect/>
              </a:stretch>
            </p:blipFill>
            <p:spPr>
              <a:xfrm>
                <a:off x="1252214" y="2356512"/>
                <a:ext cx="17139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ADCE37EB-3CB7-18D4-DCE4-086517463139}"/>
                  </a:ext>
                </a:extLst>
              </p14:cNvPr>
              <p14:cNvContentPartPr/>
              <p14:nvPr/>
            </p14:nvContentPartPr>
            <p14:xfrm>
              <a:off x="5869314" y="2414695"/>
              <a:ext cx="2040120" cy="720"/>
            </p14:xfrm>
          </p:contentPart>
        </mc:Choice>
        <mc:Fallback xmlns="">
          <p:pic>
            <p:nvPicPr>
              <p:cNvPr id="7" name="Ink 6">
                <a:extLst>
                  <a:ext uri="{FF2B5EF4-FFF2-40B4-BE49-F238E27FC236}">
                    <a16:creationId xmlns:a16="http://schemas.microsoft.com/office/drawing/2014/main" id="{ADCE37EB-3CB7-18D4-DCE4-086517463139}"/>
                  </a:ext>
                </a:extLst>
              </p:cNvPr>
              <p:cNvPicPr/>
              <p:nvPr/>
            </p:nvPicPr>
            <p:blipFill>
              <a:blip r:embed="rId7"/>
              <a:stretch>
                <a:fillRect/>
              </a:stretch>
            </p:blipFill>
            <p:spPr>
              <a:xfrm>
                <a:off x="5851314" y="2342695"/>
                <a:ext cx="207576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02E6AC97-1812-235B-553A-218D06EE72A2}"/>
                  </a:ext>
                </a:extLst>
              </p14:cNvPr>
              <p14:cNvContentPartPr/>
              <p14:nvPr/>
            </p14:nvContentPartPr>
            <p14:xfrm>
              <a:off x="5869314" y="2453935"/>
              <a:ext cx="2412360" cy="117720"/>
            </p14:xfrm>
          </p:contentPart>
        </mc:Choice>
        <mc:Fallback xmlns="">
          <p:pic>
            <p:nvPicPr>
              <p:cNvPr id="8" name="Ink 7">
                <a:extLst>
                  <a:ext uri="{FF2B5EF4-FFF2-40B4-BE49-F238E27FC236}">
                    <a16:creationId xmlns:a16="http://schemas.microsoft.com/office/drawing/2014/main" id="{02E6AC97-1812-235B-553A-218D06EE72A2}"/>
                  </a:ext>
                </a:extLst>
              </p:cNvPr>
              <p:cNvPicPr/>
              <p:nvPr/>
            </p:nvPicPr>
            <p:blipFill>
              <a:blip r:embed="rId9"/>
              <a:stretch>
                <a:fillRect/>
              </a:stretch>
            </p:blipFill>
            <p:spPr>
              <a:xfrm>
                <a:off x="5851314" y="2417935"/>
                <a:ext cx="2448000" cy="1893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4D71198C-65AF-60F1-1C7A-5FE206F0F263}"/>
                  </a:ext>
                </a:extLst>
              </p14:cNvPr>
              <p14:cNvContentPartPr/>
              <p14:nvPr/>
            </p14:nvContentPartPr>
            <p14:xfrm>
              <a:off x="5939514" y="2555095"/>
              <a:ext cx="2798280" cy="126360"/>
            </p14:xfrm>
          </p:contentPart>
        </mc:Choice>
        <mc:Fallback xmlns="">
          <p:pic>
            <p:nvPicPr>
              <p:cNvPr id="9" name="Ink 8">
                <a:extLst>
                  <a:ext uri="{FF2B5EF4-FFF2-40B4-BE49-F238E27FC236}">
                    <a16:creationId xmlns:a16="http://schemas.microsoft.com/office/drawing/2014/main" id="{4D71198C-65AF-60F1-1C7A-5FE206F0F263}"/>
                  </a:ext>
                </a:extLst>
              </p:cNvPr>
              <p:cNvPicPr/>
              <p:nvPr/>
            </p:nvPicPr>
            <p:blipFill>
              <a:blip r:embed="rId11"/>
              <a:stretch>
                <a:fillRect/>
              </a:stretch>
            </p:blipFill>
            <p:spPr>
              <a:xfrm>
                <a:off x="5921514" y="2519455"/>
                <a:ext cx="2833920" cy="19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8EE54452-08B6-44EC-532E-623C9C0E08DD}"/>
                  </a:ext>
                </a:extLst>
              </p14:cNvPr>
              <p14:cNvContentPartPr/>
              <p14:nvPr/>
            </p14:nvContentPartPr>
            <p14:xfrm>
              <a:off x="7815114" y="2446015"/>
              <a:ext cx="1320480" cy="32040"/>
            </p14:xfrm>
          </p:contentPart>
        </mc:Choice>
        <mc:Fallback xmlns="">
          <p:pic>
            <p:nvPicPr>
              <p:cNvPr id="10" name="Ink 9">
                <a:extLst>
                  <a:ext uri="{FF2B5EF4-FFF2-40B4-BE49-F238E27FC236}">
                    <a16:creationId xmlns:a16="http://schemas.microsoft.com/office/drawing/2014/main" id="{8EE54452-08B6-44EC-532E-623C9C0E08DD}"/>
                  </a:ext>
                </a:extLst>
              </p:cNvPr>
              <p:cNvPicPr/>
              <p:nvPr/>
            </p:nvPicPr>
            <p:blipFill>
              <a:blip r:embed="rId13"/>
              <a:stretch>
                <a:fillRect/>
              </a:stretch>
            </p:blipFill>
            <p:spPr>
              <a:xfrm>
                <a:off x="7797474" y="2410015"/>
                <a:ext cx="1356120" cy="1036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B414E341-1839-7B0F-9164-F2A615270C89}"/>
                  </a:ext>
                </a:extLst>
              </p14:cNvPr>
              <p14:cNvContentPartPr/>
              <p14:nvPr/>
            </p14:nvContentPartPr>
            <p14:xfrm>
              <a:off x="8104194" y="2586775"/>
              <a:ext cx="1100520" cy="79200"/>
            </p14:xfrm>
          </p:contentPart>
        </mc:Choice>
        <mc:Fallback xmlns="">
          <p:pic>
            <p:nvPicPr>
              <p:cNvPr id="11" name="Ink 10">
                <a:extLst>
                  <a:ext uri="{FF2B5EF4-FFF2-40B4-BE49-F238E27FC236}">
                    <a16:creationId xmlns:a16="http://schemas.microsoft.com/office/drawing/2014/main" id="{B414E341-1839-7B0F-9164-F2A615270C89}"/>
                  </a:ext>
                </a:extLst>
              </p:cNvPr>
              <p:cNvPicPr/>
              <p:nvPr/>
            </p:nvPicPr>
            <p:blipFill>
              <a:blip r:embed="rId15"/>
              <a:stretch>
                <a:fillRect/>
              </a:stretch>
            </p:blipFill>
            <p:spPr>
              <a:xfrm>
                <a:off x="8086554" y="2550775"/>
                <a:ext cx="1136160" cy="150840"/>
              </a:xfrm>
              <a:prstGeom prst="rect">
                <a:avLst/>
              </a:prstGeom>
            </p:spPr>
          </p:pic>
        </mc:Fallback>
      </mc:AlternateContent>
    </p:spTree>
    <p:extLst>
      <p:ext uri="{BB962C8B-B14F-4D97-AF65-F5344CB8AC3E}">
        <p14:creationId xmlns:p14="http://schemas.microsoft.com/office/powerpoint/2010/main" val="819412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0F4FD-3236-F9B6-F32B-0EF509FAABCA}"/>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AFEE3D41-C5F4-B7CC-E4B0-F72202F98DF3}"/>
              </a:ext>
            </a:extLst>
          </p:cNvPr>
          <p:cNvSpPr>
            <a:spLocks noGrp="1"/>
          </p:cNvSpPr>
          <p:nvPr>
            <p:ph type="title"/>
          </p:nvPr>
        </p:nvSpPr>
        <p:spPr>
          <a:xfrm>
            <a:off x="914161" y="133737"/>
            <a:ext cx="10796875" cy="1223963"/>
          </a:xfrm>
        </p:spPr>
        <p:txBody>
          <a:bodyPr>
            <a:normAutofit/>
          </a:bodyPr>
          <a:lstStyle/>
          <a:p>
            <a:r>
              <a:rPr lang="en-GB" dirty="0"/>
              <a:t>Exploitation Highlight and Security Measures for - DNS Service Exposure 53/TCP – Low Severity</a:t>
            </a:r>
          </a:p>
        </p:txBody>
      </p:sp>
      <p:pic>
        <p:nvPicPr>
          <p:cNvPr id="15" name="Picture 14">
            <a:extLst>
              <a:ext uri="{FF2B5EF4-FFF2-40B4-BE49-F238E27FC236}">
                <a16:creationId xmlns:a16="http://schemas.microsoft.com/office/drawing/2014/main" id="{4D58C908-CD12-5703-E2E8-9108ADB51E7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52588" y="1487218"/>
            <a:ext cx="4317632" cy="2589853"/>
          </a:xfrm>
          <a:prstGeom prst="rect">
            <a:avLst/>
          </a:prstGeom>
          <a:ln>
            <a:solidFill>
              <a:schemeClr val="tx1"/>
            </a:solidFill>
          </a:ln>
        </p:spPr>
      </p:pic>
      <p:pic>
        <p:nvPicPr>
          <p:cNvPr id="17" name="Picture 16">
            <a:extLst>
              <a:ext uri="{FF2B5EF4-FFF2-40B4-BE49-F238E27FC236}">
                <a16:creationId xmlns:a16="http://schemas.microsoft.com/office/drawing/2014/main" id="{D683C6BE-A823-B892-AB7B-9EFAAAB2094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806380" y="1498600"/>
            <a:ext cx="4104456" cy="2578471"/>
          </a:xfrm>
          <a:prstGeom prst="rect">
            <a:avLst/>
          </a:prstGeom>
          <a:ln>
            <a:solidFill>
              <a:schemeClr val="tx1"/>
            </a:solidFill>
          </a:ln>
        </p:spPr>
      </p:pic>
      <p:sp>
        <p:nvSpPr>
          <p:cNvPr id="4" name="TextBox 3">
            <a:extLst>
              <a:ext uri="{FF2B5EF4-FFF2-40B4-BE49-F238E27FC236}">
                <a16:creationId xmlns:a16="http://schemas.microsoft.com/office/drawing/2014/main" id="{44F69FA3-763F-2F6D-C68F-28C901ECCE8C}"/>
              </a:ext>
            </a:extLst>
          </p:cNvPr>
          <p:cNvSpPr txBox="1"/>
          <p:nvPr/>
        </p:nvSpPr>
        <p:spPr>
          <a:xfrm>
            <a:off x="693812" y="4149080"/>
            <a:ext cx="4799632" cy="646331"/>
          </a:xfrm>
          <a:prstGeom prst="rect">
            <a:avLst/>
          </a:prstGeom>
          <a:noFill/>
        </p:spPr>
        <p:txBody>
          <a:bodyPr wrap="square" rtlCol="0">
            <a:spAutoFit/>
          </a:bodyPr>
          <a:lstStyle/>
          <a:p>
            <a:r>
              <a:rPr lang="en-US" sz="1400" b="1" dirty="0"/>
              <a:t>Risks</a:t>
            </a:r>
          </a:p>
          <a:p>
            <a:pPr marL="171450" indent="-171450">
              <a:buFont typeface="Wingdings" panose="05000000000000000000" pitchFamily="2" charset="2"/>
              <a:buChar char="q"/>
            </a:pPr>
            <a:r>
              <a:rPr lang="en-US" sz="1100" dirty="0"/>
              <a:t>Attackers can gather network information through DNS queries.</a:t>
            </a:r>
          </a:p>
          <a:p>
            <a:pPr marL="171450" indent="-171450">
              <a:buFont typeface="Wingdings" panose="05000000000000000000" pitchFamily="2" charset="2"/>
              <a:buChar char="q"/>
            </a:pPr>
            <a:r>
              <a:rPr lang="en-GB" sz="1100" dirty="0"/>
              <a:t>Possible DNS information disclosure.</a:t>
            </a:r>
          </a:p>
        </p:txBody>
      </p:sp>
      <p:sp>
        <p:nvSpPr>
          <p:cNvPr id="5" name="TextBox 4">
            <a:extLst>
              <a:ext uri="{FF2B5EF4-FFF2-40B4-BE49-F238E27FC236}">
                <a16:creationId xmlns:a16="http://schemas.microsoft.com/office/drawing/2014/main" id="{9EB15C0A-95E6-59B8-CD1B-8EEA3D80133A}"/>
              </a:ext>
            </a:extLst>
          </p:cNvPr>
          <p:cNvSpPr txBox="1"/>
          <p:nvPr/>
        </p:nvSpPr>
        <p:spPr>
          <a:xfrm>
            <a:off x="5590356" y="4162791"/>
            <a:ext cx="4896544" cy="646331"/>
          </a:xfrm>
          <a:prstGeom prst="rect">
            <a:avLst/>
          </a:prstGeom>
          <a:noFill/>
        </p:spPr>
        <p:txBody>
          <a:bodyPr wrap="square" rtlCol="0">
            <a:spAutoFit/>
          </a:bodyPr>
          <a:lstStyle/>
          <a:p>
            <a:r>
              <a:rPr lang="en-GB" sz="1400" b="1" dirty="0"/>
              <a:t>Security Measures</a:t>
            </a:r>
          </a:p>
          <a:p>
            <a:pPr marL="171450" indent="-171450">
              <a:buFont typeface="Wingdings" panose="05000000000000000000" pitchFamily="2" charset="2"/>
              <a:buChar char="q"/>
            </a:pPr>
            <a:r>
              <a:rPr lang="en-GB" sz="1100" dirty="0"/>
              <a:t>Restrict DNS queries to internal users</a:t>
            </a:r>
            <a:r>
              <a:rPr lang="en-US" sz="1100" dirty="0"/>
              <a:t>.</a:t>
            </a:r>
          </a:p>
          <a:p>
            <a:pPr marL="171450" indent="-171450">
              <a:buFont typeface="Wingdings" panose="05000000000000000000" pitchFamily="2" charset="2"/>
              <a:buChar char="q"/>
            </a:pPr>
            <a:r>
              <a:rPr lang="en-GB" sz="1100" dirty="0"/>
              <a:t>Disable unnecessary DNS services.</a:t>
            </a:r>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7A9B2B98-C4FD-8E06-951B-2CA995127E02}"/>
                  </a:ext>
                </a:extLst>
              </p14:cNvPr>
              <p14:cNvContentPartPr/>
              <p14:nvPr/>
            </p14:nvContentPartPr>
            <p14:xfrm>
              <a:off x="1271705" y="2388970"/>
              <a:ext cx="1486800" cy="15480"/>
            </p14:xfrm>
          </p:contentPart>
        </mc:Choice>
        <mc:Fallback xmlns="">
          <p:pic>
            <p:nvPicPr>
              <p:cNvPr id="6" name="Ink 5">
                <a:extLst>
                  <a:ext uri="{FF2B5EF4-FFF2-40B4-BE49-F238E27FC236}">
                    <a16:creationId xmlns:a16="http://schemas.microsoft.com/office/drawing/2014/main" id="{7A9B2B98-C4FD-8E06-951B-2CA995127E02}"/>
                  </a:ext>
                </a:extLst>
              </p:cNvPr>
              <p:cNvPicPr/>
              <p:nvPr/>
            </p:nvPicPr>
            <p:blipFill>
              <a:blip r:embed="rId15"/>
              <a:stretch>
                <a:fillRect/>
              </a:stretch>
            </p:blipFill>
            <p:spPr>
              <a:xfrm>
                <a:off x="1253705" y="2353330"/>
                <a:ext cx="1522440" cy="871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 name="Ink 1">
                <a:extLst>
                  <a:ext uri="{FF2B5EF4-FFF2-40B4-BE49-F238E27FC236}">
                    <a16:creationId xmlns:a16="http://schemas.microsoft.com/office/drawing/2014/main" id="{481F768C-870A-7345-89F2-CD6E362A4465}"/>
                  </a:ext>
                </a:extLst>
              </p14:cNvPr>
              <p14:cNvContentPartPr/>
              <p14:nvPr/>
            </p14:nvContentPartPr>
            <p14:xfrm>
              <a:off x="5842672" y="2842080"/>
              <a:ext cx="700560" cy="21960"/>
            </p14:xfrm>
          </p:contentPart>
        </mc:Choice>
        <mc:Fallback xmlns="">
          <p:pic>
            <p:nvPicPr>
              <p:cNvPr id="2" name="Ink 1">
                <a:extLst>
                  <a:ext uri="{FF2B5EF4-FFF2-40B4-BE49-F238E27FC236}">
                    <a16:creationId xmlns:a16="http://schemas.microsoft.com/office/drawing/2014/main" id="{481F768C-870A-7345-89F2-CD6E362A4465}"/>
                  </a:ext>
                </a:extLst>
              </p:cNvPr>
              <p:cNvPicPr/>
              <p:nvPr/>
            </p:nvPicPr>
            <p:blipFill>
              <a:blip r:embed="rId17"/>
              <a:stretch>
                <a:fillRect/>
              </a:stretch>
            </p:blipFill>
            <p:spPr>
              <a:xfrm>
                <a:off x="5824672" y="2806080"/>
                <a:ext cx="736200" cy="93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 name="Ink 2">
                <a:extLst>
                  <a:ext uri="{FF2B5EF4-FFF2-40B4-BE49-F238E27FC236}">
                    <a16:creationId xmlns:a16="http://schemas.microsoft.com/office/drawing/2014/main" id="{236CA6D4-67FD-B2E3-BC36-A00CD98028A5}"/>
                  </a:ext>
                </a:extLst>
              </p14:cNvPr>
              <p14:cNvContentPartPr/>
              <p14:nvPr/>
            </p14:nvContentPartPr>
            <p14:xfrm>
              <a:off x="5857072" y="2824800"/>
              <a:ext cx="450000" cy="18000"/>
            </p14:xfrm>
          </p:contentPart>
        </mc:Choice>
        <mc:Fallback xmlns="">
          <p:pic>
            <p:nvPicPr>
              <p:cNvPr id="3" name="Ink 2">
                <a:extLst>
                  <a:ext uri="{FF2B5EF4-FFF2-40B4-BE49-F238E27FC236}">
                    <a16:creationId xmlns:a16="http://schemas.microsoft.com/office/drawing/2014/main" id="{236CA6D4-67FD-B2E3-BC36-A00CD98028A5}"/>
                  </a:ext>
                </a:extLst>
              </p:cNvPr>
              <p:cNvPicPr/>
              <p:nvPr/>
            </p:nvPicPr>
            <p:blipFill>
              <a:blip r:embed="rId19"/>
              <a:stretch>
                <a:fillRect/>
              </a:stretch>
            </p:blipFill>
            <p:spPr>
              <a:xfrm>
                <a:off x="5839432" y="2789160"/>
                <a:ext cx="485640" cy="8964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2" name="Ink 11">
                <a:extLst>
                  <a:ext uri="{FF2B5EF4-FFF2-40B4-BE49-F238E27FC236}">
                    <a16:creationId xmlns:a16="http://schemas.microsoft.com/office/drawing/2014/main" id="{75099048-C4C0-DF7B-E1F5-2FA6E58BD4B1}"/>
                  </a:ext>
                </a:extLst>
              </p14:cNvPr>
              <p14:cNvContentPartPr/>
              <p14:nvPr/>
            </p14:nvContentPartPr>
            <p14:xfrm>
              <a:off x="5866072" y="2625000"/>
              <a:ext cx="717480" cy="28080"/>
            </p14:xfrm>
          </p:contentPart>
        </mc:Choice>
        <mc:Fallback xmlns="">
          <p:pic>
            <p:nvPicPr>
              <p:cNvPr id="12" name="Ink 11">
                <a:extLst>
                  <a:ext uri="{FF2B5EF4-FFF2-40B4-BE49-F238E27FC236}">
                    <a16:creationId xmlns:a16="http://schemas.microsoft.com/office/drawing/2014/main" id="{75099048-C4C0-DF7B-E1F5-2FA6E58BD4B1}"/>
                  </a:ext>
                </a:extLst>
              </p:cNvPr>
              <p:cNvPicPr/>
              <p:nvPr/>
            </p:nvPicPr>
            <p:blipFill>
              <a:blip r:embed="rId21"/>
              <a:stretch>
                <a:fillRect/>
              </a:stretch>
            </p:blipFill>
            <p:spPr>
              <a:xfrm>
                <a:off x="5848072" y="2589000"/>
                <a:ext cx="75312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4" name="Ink 13">
                <a:extLst>
                  <a:ext uri="{FF2B5EF4-FFF2-40B4-BE49-F238E27FC236}">
                    <a16:creationId xmlns:a16="http://schemas.microsoft.com/office/drawing/2014/main" id="{81477382-432D-F0D0-1C74-64F653570F9F}"/>
                  </a:ext>
                </a:extLst>
              </p14:cNvPr>
              <p14:cNvContentPartPr/>
              <p14:nvPr/>
            </p14:nvContentPartPr>
            <p14:xfrm>
              <a:off x="5851312" y="3093000"/>
              <a:ext cx="1031400" cy="10080"/>
            </p14:xfrm>
          </p:contentPart>
        </mc:Choice>
        <mc:Fallback xmlns="">
          <p:pic>
            <p:nvPicPr>
              <p:cNvPr id="14" name="Ink 13">
                <a:extLst>
                  <a:ext uri="{FF2B5EF4-FFF2-40B4-BE49-F238E27FC236}">
                    <a16:creationId xmlns:a16="http://schemas.microsoft.com/office/drawing/2014/main" id="{81477382-432D-F0D0-1C74-64F653570F9F}"/>
                  </a:ext>
                </a:extLst>
              </p:cNvPr>
              <p:cNvPicPr/>
              <p:nvPr/>
            </p:nvPicPr>
            <p:blipFill>
              <a:blip r:embed="rId23"/>
              <a:stretch>
                <a:fillRect/>
              </a:stretch>
            </p:blipFill>
            <p:spPr>
              <a:xfrm>
                <a:off x="5833672" y="3057000"/>
                <a:ext cx="1067040" cy="817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8" name="Ink 17">
                <a:extLst>
                  <a:ext uri="{FF2B5EF4-FFF2-40B4-BE49-F238E27FC236}">
                    <a16:creationId xmlns:a16="http://schemas.microsoft.com/office/drawing/2014/main" id="{7BF0798C-D162-44E9-26B2-B9C0D2BF977E}"/>
                  </a:ext>
                </a:extLst>
              </p14:cNvPr>
              <p14:cNvContentPartPr/>
              <p14:nvPr/>
            </p14:nvContentPartPr>
            <p14:xfrm>
              <a:off x="5851312" y="3336000"/>
              <a:ext cx="1213200" cy="720"/>
            </p14:xfrm>
          </p:contentPart>
        </mc:Choice>
        <mc:Fallback xmlns="">
          <p:pic>
            <p:nvPicPr>
              <p:cNvPr id="18" name="Ink 17">
                <a:extLst>
                  <a:ext uri="{FF2B5EF4-FFF2-40B4-BE49-F238E27FC236}">
                    <a16:creationId xmlns:a16="http://schemas.microsoft.com/office/drawing/2014/main" id="{7BF0798C-D162-44E9-26B2-B9C0D2BF977E}"/>
                  </a:ext>
                </a:extLst>
              </p:cNvPr>
              <p:cNvPicPr/>
              <p:nvPr/>
            </p:nvPicPr>
            <p:blipFill>
              <a:blip r:embed="rId25"/>
              <a:stretch>
                <a:fillRect/>
              </a:stretch>
            </p:blipFill>
            <p:spPr>
              <a:xfrm>
                <a:off x="5833312" y="3264000"/>
                <a:ext cx="124884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0" name="Ink 19">
                <a:extLst>
                  <a:ext uri="{FF2B5EF4-FFF2-40B4-BE49-F238E27FC236}">
                    <a16:creationId xmlns:a16="http://schemas.microsoft.com/office/drawing/2014/main" id="{78A2CED0-03D1-4C2F-5252-357E30554023}"/>
                  </a:ext>
                </a:extLst>
              </p14:cNvPr>
              <p14:cNvContentPartPr/>
              <p14:nvPr/>
            </p14:nvContentPartPr>
            <p14:xfrm>
              <a:off x="5851312" y="3496560"/>
              <a:ext cx="1274040" cy="6120"/>
            </p14:xfrm>
          </p:contentPart>
        </mc:Choice>
        <mc:Fallback xmlns="">
          <p:pic>
            <p:nvPicPr>
              <p:cNvPr id="20" name="Ink 19">
                <a:extLst>
                  <a:ext uri="{FF2B5EF4-FFF2-40B4-BE49-F238E27FC236}">
                    <a16:creationId xmlns:a16="http://schemas.microsoft.com/office/drawing/2014/main" id="{78A2CED0-03D1-4C2F-5252-357E30554023}"/>
                  </a:ext>
                </a:extLst>
              </p:cNvPr>
              <p:cNvPicPr/>
              <p:nvPr/>
            </p:nvPicPr>
            <p:blipFill>
              <a:blip r:embed="rId27"/>
              <a:stretch>
                <a:fillRect/>
              </a:stretch>
            </p:blipFill>
            <p:spPr>
              <a:xfrm>
                <a:off x="5833312" y="3460920"/>
                <a:ext cx="1309680" cy="77760"/>
              </a:xfrm>
              <a:prstGeom prst="rect">
                <a:avLst/>
              </a:prstGeom>
            </p:spPr>
          </p:pic>
        </mc:Fallback>
      </mc:AlternateContent>
    </p:spTree>
    <p:extLst>
      <p:ext uri="{BB962C8B-B14F-4D97-AF65-F5344CB8AC3E}">
        <p14:creationId xmlns:p14="http://schemas.microsoft.com/office/powerpoint/2010/main" val="1998407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B86D0-0882-DFE2-A395-DA252C8757E1}"/>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B20E56C4-BBC5-9F43-9410-E5312F5C46AE}"/>
              </a:ext>
            </a:extLst>
          </p:cNvPr>
          <p:cNvSpPr>
            <a:spLocks noGrp="1"/>
          </p:cNvSpPr>
          <p:nvPr>
            <p:ph type="title"/>
          </p:nvPr>
        </p:nvSpPr>
        <p:spPr>
          <a:xfrm>
            <a:off x="914161" y="133737"/>
            <a:ext cx="10796875" cy="1223963"/>
          </a:xfrm>
        </p:spPr>
        <p:txBody>
          <a:bodyPr>
            <a:normAutofit/>
          </a:bodyPr>
          <a:lstStyle/>
          <a:p>
            <a:r>
              <a:rPr lang="en-GB" dirty="0"/>
              <a:t>Exploitation Highlight and Security Measures for - LDAP Service Exposure 389/TCP – High Severity</a:t>
            </a:r>
          </a:p>
        </p:txBody>
      </p:sp>
      <p:pic>
        <p:nvPicPr>
          <p:cNvPr id="15" name="Picture 14">
            <a:extLst>
              <a:ext uri="{FF2B5EF4-FFF2-40B4-BE49-F238E27FC236}">
                <a16:creationId xmlns:a16="http://schemas.microsoft.com/office/drawing/2014/main" id="{E5E316B9-7442-4FEF-3397-2DC05C0EBA1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365286" y="1487218"/>
            <a:ext cx="4225070" cy="2517845"/>
          </a:xfrm>
          <a:prstGeom prst="rect">
            <a:avLst/>
          </a:prstGeom>
          <a:ln>
            <a:solidFill>
              <a:schemeClr val="tx1"/>
            </a:solidFill>
          </a:ln>
        </p:spPr>
      </p:pic>
      <p:pic>
        <p:nvPicPr>
          <p:cNvPr id="17" name="Picture 16">
            <a:extLst>
              <a:ext uri="{FF2B5EF4-FFF2-40B4-BE49-F238E27FC236}">
                <a16:creationId xmlns:a16="http://schemas.microsoft.com/office/drawing/2014/main" id="{940AC204-0F2F-72E1-8810-17AAE027BA4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916186" y="1498600"/>
            <a:ext cx="4138665" cy="2506463"/>
          </a:xfrm>
          <a:prstGeom prst="rect">
            <a:avLst/>
          </a:prstGeom>
          <a:ln>
            <a:solidFill>
              <a:schemeClr val="tx1"/>
            </a:solidFill>
          </a:ln>
        </p:spPr>
      </p:pic>
      <p:sp>
        <p:nvSpPr>
          <p:cNvPr id="4" name="TextBox 3">
            <a:extLst>
              <a:ext uri="{FF2B5EF4-FFF2-40B4-BE49-F238E27FC236}">
                <a16:creationId xmlns:a16="http://schemas.microsoft.com/office/drawing/2014/main" id="{E4EFD0F1-E343-A616-C80C-6DED959C197F}"/>
              </a:ext>
            </a:extLst>
          </p:cNvPr>
          <p:cNvSpPr txBox="1"/>
          <p:nvPr/>
        </p:nvSpPr>
        <p:spPr>
          <a:xfrm>
            <a:off x="693812" y="4149080"/>
            <a:ext cx="4799632" cy="815608"/>
          </a:xfrm>
          <a:prstGeom prst="rect">
            <a:avLst/>
          </a:prstGeom>
          <a:noFill/>
        </p:spPr>
        <p:txBody>
          <a:bodyPr wrap="square" rtlCol="0">
            <a:spAutoFit/>
          </a:bodyPr>
          <a:lstStyle/>
          <a:p>
            <a:r>
              <a:rPr lang="en-US" sz="1400" b="1" dirty="0"/>
              <a:t>Risks</a:t>
            </a:r>
          </a:p>
          <a:p>
            <a:pPr marL="171450" indent="-171450">
              <a:buFont typeface="Wingdings" panose="05000000000000000000" pitchFamily="2" charset="2"/>
              <a:buChar char="q"/>
            </a:pPr>
            <a:r>
              <a:rPr lang="en-US" sz="1100" dirty="0"/>
              <a:t>Attackers can perform LDAP enumeration.</a:t>
            </a:r>
          </a:p>
          <a:p>
            <a:pPr marL="171450" indent="-171450">
              <a:buFont typeface="Wingdings" panose="05000000000000000000" pitchFamily="2" charset="2"/>
              <a:buChar char="q"/>
            </a:pPr>
            <a:r>
              <a:rPr lang="en-US" sz="1100" dirty="0"/>
              <a:t>May expose user accounts and domain information.</a:t>
            </a:r>
          </a:p>
          <a:p>
            <a:pPr marL="171450" indent="-171450">
              <a:buFont typeface="Wingdings" panose="05000000000000000000" pitchFamily="2" charset="2"/>
              <a:buChar char="q"/>
            </a:pPr>
            <a:r>
              <a:rPr lang="en-US" sz="1100" dirty="0"/>
              <a:t>Can help attackers prepare credential or privilege attacks.</a:t>
            </a:r>
            <a:endParaRPr lang="en-GB" sz="1100" dirty="0"/>
          </a:p>
        </p:txBody>
      </p:sp>
      <p:sp>
        <p:nvSpPr>
          <p:cNvPr id="5" name="TextBox 4">
            <a:extLst>
              <a:ext uri="{FF2B5EF4-FFF2-40B4-BE49-F238E27FC236}">
                <a16:creationId xmlns:a16="http://schemas.microsoft.com/office/drawing/2014/main" id="{C90C210D-4AEF-D7E7-71F9-D0338E5E6E89}"/>
              </a:ext>
            </a:extLst>
          </p:cNvPr>
          <p:cNvSpPr txBox="1"/>
          <p:nvPr/>
        </p:nvSpPr>
        <p:spPr>
          <a:xfrm>
            <a:off x="5590356" y="4162791"/>
            <a:ext cx="4896544" cy="646331"/>
          </a:xfrm>
          <a:prstGeom prst="rect">
            <a:avLst/>
          </a:prstGeom>
          <a:noFill/>
        </p:spPr>
        <p:txBody>
          <a:bodyPr wrap="square" rtlCol="0">
            <a:spAutoFit/>
          </a:bodyPr>
          <a:lstStyle/>
          <a:p>
            <a:r>
              <a:rPr lang="en-GB" sz="1400" b="1" dirty="0"/>
              <a:t>Security Measures</a:t>
            </a:r>
          </a:p>
          <a:p>
            <a:pPr marL="171450" indent="-171450">
              <a:buFont typeface="Wingdings" panose="05000000000000000000" pitchFamily="2" charset="2"/>
              <a:buChar char="q"/>
            </a:pPr>
            <a:r>
              <a:rPr lang="en-US" sz="1100" dirty="0"/>
              <a:t>Apply latest security updates and patches.</a:t>
            </a:r>
          </a:p>
          <a:p>
            <a:pPr marL="171450" indent="-171450">
              <a:buFont typeface="Wingdings" panose="05000000000000000000" pitchFamily="2" charset="2"/>
              <a:buChar char="q"/>
            </a:pPr>
            <a:r>
              <a:rPr lang="en-US" sz="1100" dirty="0"/>
              <a:t>Restrict LDAP access to trusted hosts only.</a:t>
            </a:r>
            <a:endParaRPr lang="en-GB" sz="1100" dirty="0"/>
          </a:p>
        </p:txBody>
      </p:sp>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F81FC211-A9F6-AA3A-CBFF-C287584E8939}"/>
                  </a:ext>
                </a:extLst>
              </p14:cNvPr>
              <p14:cNvContentPartPr/>
              <p14:nvPr/>
            </p14:nvContentPartPr>
            <p14:xfrm>
              <a:off x="3152331" y="4652103"/>
              <a:ext cx="360" cy="360"/>
            </p14:xfrm>
          </p:contentPart>
        </mc:Choice>
        <mc:Fallback xmlns="">
          <p:pic>
            <p:nvPicPr>
              <p:cNvPr id="2" name="Ink 1">
                <a:extLst>
                  <a:ext uri="{FF2B5EF4-FFF2-40B4-BE49-F238E27FC236}">
                    <a16:creationId xmlns:a16="http://schemas.microsoft.com/office/drawing/2014/main" id="{F81FC211-A9F6-AA3A-CBFF-C287584E8939}"/>
                  </a:ext>
                </a:extLst>
              </p:cNvPr>
              <p:cNvPicPr/>
              <p:nvPr/>
            </p:nvPicPr>
            <p:blipFill>
              <a:blip r:embed="rId5"/>
              <a:stretch>
                <a:fillRect/>
              </a:stretch>
            </p:blipFill>
            <p:spPr>
              <a:xfrm>
                <a:off x="3134331" y="4616103"/>
                <a:ext cx="36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6" name="Ink 15">
                <a:extLst>
                  <a:ext uri="{FF2B5EF4-FFF2-40B4-BE49-F238E27FC236}">
                    <a16:creationId xmlns:a16="http://schemas.microsoft.com/office/drawing/2014/main" id="{9F31ED23-63ED-006D-7CDB-C8AAF7D10B2E}"/>
                  </a:ext>
                </a:extLst>
              </p14:cNvPr>
              <p14:cNvContentPartPr/>
              <p14:nvPr/>
            </p14:nvContentPartPr>
            <p14:xfrm>
              <a:off x="1501147" y="2082940"/>
              <a:ext cx="1922760" cy="720"/>
            </p14:xfrm>
          </p:contentPart>
        </mc:Choice>
        <mc:Fallback xmlns="">
          <p:pic>
            <p:nvPicPr>
              <p:cNvPr id="16" name="Ink 15">
                <a:extLst>
                  <a:ext uri="{FF2B5EF4-FFF2-40B4-BE49-F238E27FC236}">
                    <a16:creationId xmlns:a16="http://schemas.microsoft.com/office/drawing/2014/main" id="{9F31ED23-63ED-006D-7CDB-C8AAF7D10B2E}"/>
                  </a:ext>
                </a:extLst>
              </p:cNvPr>
              <p:cNvPicPr/>
              <p:nvPr/>
            </p:nvPicPr>
            <p:blipFill>
              <a:blip r:embed="rId7"/>
              <a:stretch>
                <a:fillRect/>
              </a:stretch>
            </p:blipFill>
            <p:spPr>
              <a:xfrm>
                <a:off x="1483507" y="2010940"/>
                <a:ext cx="19584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8" name="Ink 17">
                <a:extLst>
                  <a:ext uri="{FF2B5EF4-FFF2-40B4-BE49-F238E27FC236}">
                    <a16:creationId xmlns:a16="http://schemas.microsoft.com/office/drawing/2014/main" id="{2EDD8479-E0E5-94AA-3801-9D9868D3CEF7}"/>
                  </a:ext>
                </a:extLst>
              </p14:cNvPr>
              <p14:cNvContentPartPr/>
              <p14:nvPr/>
            </p14:nvContentPartPr>
            <p14:xfrm>
              <a:off x="1506547" y="2100580"/>
              <a:ext cx="1209960" cy="45000"/>
            </p14:xfrm>
          </p:contentPart>
        </mc:Choice>
        <mc:Fallback xmlns="">
          <p:pic>
            <p:nvPicPr>
              <p:cNvPr id="18" name="Ink 17">
                <a:extLst>
                  <a:ext uri="{FF2B5EF4-FFF2-40B4-BE49-F238E27FC236}">
                    <a16:creationId xmlns:a16="http://schemas.microsoft.com/office/drawing/2014/main" id="{2EDD8479-E0E5-94AA-3801-9D9868D3CEF7}"/>
                  </a:ext>
                </a:extLst>
              </p:cNvPr>
              <p:cNvPicPr/>
              <p:nvPr/>
            </p:nvPicPr>
            <p:blipFill>
              <a:blip r:embed="rId9"/>
              <a:stretch>
                <a:fillRect/>
              </a:stretch>
            </p:blipFill>
            <p:spPr>
              <a:xfrm>
                <a:off x="1488547" y="2064940"/>
                <a:ext cx="124560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E8C90F4C-FE56-58FB-01A3-A448B0531E2D}"/>
                  </a:ext>
                </a:extLst>
              </p14:cNvPr>
              <p14:cNvContentPartPr/>
              <p14:nvPr/>
            </p14:nvContentPartPr>
            <p14:xfrm>
              <a:off x="1516987" y="2145220"/>
              <a:ext cx="1000440" cy="29160"/>
            </p14:xfrm>
          </p:contentPart>
        </mc:Choice>
        <mc:Fallback xmlns="">
          <p:pic>
            <p:nvPicPr>
              <p:cNvPr id="20" name="Ink 19">
                <a:extLst>
                  <a:ext uri="{FF2B5EF4-FFF2-40B4-BE49-F238E27FC236}">
                    <a16:creationId xmlns:a16="http://schemas.microsoft.com/office/drawing/2014/main" id="{E8C90F4C-FE56-58FB-01A3-A448B0531E2D}"/>
                  </a:ext>
                </a:extLst>
              </p:cNvPr>
              <p:cNvPicPr/>
              <p:nvPr/>
            </p:nvPicPr>
            <p:blipFill>
              <a:blip r:embed="rId11"/>
              <a:stretch>
                <a:fillRect/>
              </a:stretch>
            </p:blipFill>
            <p:spPr>
              <a:xfrm>
                <a:off x="1498987" y="2109580"/>
                <a:ext cx="1036080" cy="1008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1" name="Ink 20">
                <a:extLst>
                  <a:ext uri="{FF2B5EF4-FFF2-40B4-BE49-F238E27FC236}">
                    <a16:creationId xmlns:a16="http://schemas.microsoft.com/office/drawing/2014/main" id="{4583F096-6C47-84BA-437D-FFE912344361}"/>
                  </a:ext>
                </a:extLst>
              </p14:cNvPr>
              <p14:cNvContentPartPr/>
              <p14:nvPr/>
            </p14:nvContentPartPr>
            <p14:xfrm>
              <a:off x="1540387" y="2681980"/>
              <a:ext cx="371160" cy="27720"/>
            </p14:xfrm>
          </p:contentPart>
        </mc:Choice>
        <mc:Fallback xmlns="">
          <p:pic>
            <p:nvPicPr>
              <p:cNvPr id="21" name="Ink 20">
                <a:extLst>
                  <a:ext uri="{FF2B5EF4-FFF2-40B4-BE49-F238E27FC236}">
                    <a16:creationId xmlns:a16="http://schemas.microsoft.com/office/drawing/2014/main" id="{4583F096-6C47-84BA-437D-FFE912344361}"/>
                  </a:ext>
                </a:extLst>
              </p:cNvPr>
              <p:cNvPicPr/>
              <p:nvPr/>
            </p:nvPicPr>
            <p:blipFill>
              <a:blip r:embed="rId13"/>
              <a:stretch>
                <a:fillRect/>
              </a:stretch>
            </p:blipFill>
            <p:spPr>
              <a:xfrm>
                <a:off x="1522387" y="2646340"/>
                <a:ext cx="406800" cy="99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3" name="Ink 22">
                <a:extLst>
                  <a:ext uri="{FF2B5EF4-FFF2-40B4-BE49-F238E27FC236}">
                    <a16:creationId xmlns:a16="http://schemas.microsoft.com/office/drawing/2014/main" id="{2CE28829-62CC-D6F2-70AF-3B5D2296D23A}"/>
                  </a:ext>
                </a:extLst>
              </p14:cNvPr>
              <p14:cNvContentPartPr/>
              <p14:nvPr/>
            </p14:nvContentPartPr>
            <p14:xfrm>
              <a:off x="1550467" y="2774140"/>
              <a:ext cx="753840" cy="8280"/>
            </p14:xfrm>
          </p:contentPart>
        </mc:Choice>
        <mc:Fallback xmlns="">
          <p:pic>
            <p:nvPicPr>
              <p:cNvPr id="23" name="Ink 22">
                <a:extLst>
                  <a:ext uri="{FF2B5EF4-FFF2-40B4-BE49-F238E27FC236}">
                    <a16:creationId xmlns:a16="http://schemas.microsoft.com/office/drawing/2014/main" id="{2CE28829-62CC-D6F2-70AF-3B5D2296D23A}"/>
                  </a:ext>
                </a:extLst>
              </p:cNvPr>
              <p:cNvPicPr/>
              <p:nvPr/>
            </p:nvPicPr>
            <p:blipFill>
              <a:blip r:embed="rId15"/>
              <a:stretch>
                <a:fillRect/>
              </a:stretch>
            </p:blipFill>
            <p:spPr>
              <a:xfrm>
                <a:off x="1532827" y="2738140"/>
                <a:ext cx="789480" cy="799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4" name="Ink 23">
                <a:extLst>
                  <a:ext uri="{FF2B5EF4-FFF2-40B4-BE49-F238E27FC236}">
                    <a16:creationId xmlns:a16="http://schemas.microsoft.com/office/drawing/2014/main" id="{84600563-F585-224C-3455-96DAC5413022}"/>
                  </a:ext>
                </a:extLst>
              </p14:cNvPr>
              <p14:cNvContentPartPr/>
              <p14:nvPr/>
            </p14:nvContentPartPr>
            <p14:xfrm>
              <a:off x="1553347" y="2827780"/>
              <a:ext cx="819720" cy="37080"/>
            </p14:xfrm>
          </p:contentPart>
        </mc:Choice>
        <mc:Fallback xmlns="">
          <p:pic>
            <p:nvPicPr>
              <p:cNvPr id="24" name="Ink 23">
                <a:extLst>
                  <a:ext uri="{FF2B5EF4-FFF2-40B4-BE49-F238E27FC236}">
                    <a16:creationId xmlns:a16="http://schemas.microsoft.com/office/drawing/2014/main" id="{84600563-F585-224C-3455-96DAC5413022}"/>
                  </a:ext>
                </a:extLst>
              </p:cNvPr>
              <p:cNvPicPr/>
              <p:nvPr/>
            </p:nvPicPr>
            <p:blipFill>
              <a:blip r:embed="rId17"/>
              <a:stretch>
                <a:fillRect/>
              </a:stretch>
            </p:blipFill>
            <p:spPr>
              <a:xfrm>
                <a:off x="1535347" y="2791780"/>
                <a:ext cx="855360" cy="1087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6" name="Ink 25">
                <a:extLst>
                  <a:ext uri="{FF2B5EF4-FFF2-40B4-BE49-F238E27FC236}">
                    <a16:creationId xmlns:a16="http://schemas.microsoft.com/office/drawing/2014/main" id="{9B518B00-E3D7-BDD0-782C-FC3A81D6E070}"/>
                  </a:ext>
                </a:extLst>
              </p14:cNvPr>
              <p14:cNvContentPartPr/>
              <p14:nvPr/>
            </p14:nvContentPartPr>
            <p14:xfrm>
              <a:off x="1547947" y="2919580"/>
              <a:ext cx="595440" cy="360"/>
            </p14:xfrm>
          </p:contentPart>
        </mc:Choice>
        <mc:Fallback xmlns="">
          <p:pic>
            <p:nvPicPr>
              <p:cNvPr id="26" name="Ink 25">
                <a:extLst>
                  <a:ext uri="{FF2B5EF4-FFF2-40B4-BE49-F238E27FC236}">
                    <a16:creationId xmlns:a16="http://schemas.microsoft.com/office/drawing/2014/main" id="{9B518B00-E3D7-BDD0-782C-FC3A81D6E070}"/>
                  </a:ext>
                </a:extLst>
              </p:cNvPr>
              <p:cNvPicPr/>
              <p:nvPr/>
            </p:nvPicPr>
            <p:blipFill>
              <a:blip r:embed="rId19"/>
              <a:stretch>
                <a:fillRect/>
              </a:stretch>
            </p:blipFill>
            <p:spPr>
              <a:xfrm>
                <a:off x="1529947" y="2883580"/>
                <a:ext cx="63108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7" name="Ink 26">
                <a:extLst>
                  <a:ext uri="{FF2B5EF4-FFF2-40B4-BE49-F238E27FC236}">
                    <a16:creationId xmlns:a16="http://schemas.microsoft.com/office/drawing/2014/main" id="{EDFADF04-0180-B71A-9F53-9919C3E88BA8}"/>
                  </a:ext>
                </a:extLst>
              </p14:cNvPr>
              <p14:cNvContentPartPr/>
              <p14:nvPr/>
            </p14:nvContentPartPr>
            <p14:xfrm>
              <a:off x="1550827" y="2937220"/>
              <a:ext cx="610560" cy="63360"/>
            </p14:xfrm>
          </p:contentPart>
        </mc:Choice>
        <mc:Fallback xmlns="">
          <p:pic>
            <p:nvPicPr>
              <p:cNvPr id="27" name="Ink 26">
                <a:extLst>
                  <a:ext uri="{FF2B5EF4-FFF2-40B4-BE49-F238E27FC236}">
                    <a16:creationId xmlns:a16="http://schemas.microsoft.com/office/drawing/2014/main" id="{EDFADF04-0180-B71A-9F53-9919C3E88BA8}"/>
                  </a:ext>
                </a:extLst>
              </p:cNvPr>
              <p:cNvPicPr/>
              <p:nvPr/>
            </p:nvPicPr>
            <p:blipFill>
              <a:blip r:embed="rId21"/>
              <a:stretch>
                <a:fillRect/>
              </a:stretch>
            </p:blipFill>
            <p:spPr>
              <a:xfrm>
                <a:off x="1532827" y="2901220"/>
                <a:ext cx="64620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8" name="Ink 27">
                <a:extLst>
                  <a:ext uri="{FF2B5EF4-FFF2-40B4-BE49-F238E27FC236}">
                    <a16:creationId xmlns:a16="http://schemas.microsoft.com/office/drawing/2014/main" id="{8A3DE89F-357F-7AD2-21AF-DD561E093BAE}"/>
                  </a:ext>
                </a:extLst>
              </p14:cNvPr>
              <p14:cNvContentPartPr/>
              <p14:nvPr/>
            </p14:nvContentPartPr>
            <p14:xfrm>
              <a:off x="1550827" y="3026140"/>
              <a:ext cx="594720" cy="26280"/>
            </p14:xfrm>
          </p:contentPart>
        </mc:Choice>
        <mc:Fallback xmlns="">
          <p:pic>
            <p:nvPicPr>
              <p:cNvPr id="28" name="Ink 27">
                <a:extLst>
                  <a:ext uri="{FF2B5EF4-FFF2-40B4-BE49-F238E27FC236}">
                    <a16:creationId xmlns:a16="http://schemas.microsoft.com/office/drawing/2014/main" id="{8A3DE89F-357F-7AD2-21AF-DD561E093BAE}"/>
                  </a:ext>
                </a:extLst>
              </p:cNvPr>
              <p:cNvPicPr/>
              <p:nvPr/>
            </p:nvPicPr>
            <p:blipFill>
              <a:blip r:embed="rId23"/>
              <a:stretch>
                <a:fillRect/>
              </a:stretch>
            </p:blipFill>
            <p:spPr>
              <a:xfrm>
                <a:off x="1532827" y="2990500"/>
                <a:ext cx="63036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9" name="Ink 28">
                <a:extLst>
                  <a:ext uri="{FF2B5EF4-FFF2-40B4-BE49-F238E27FC236}">
                    <a16:creationId xmlns:a16="http://schemas.microsoft.com/office/drawing/2014/main" id="{0C01A4F3-438F-FB36-E9A1-C3D46934FB7D}"/>
                  </a:ext>
                </a:extLst>
              </p14:cNvPr>
              <p14:cNvContentPartPr/>
              <p14:nvPr/>
            </p14:nvContentPartPr>
            <p14:xfrm>
              <a:off x="5932076" y="3354820"/>
              <a:ext cx="2412360" cy="264240"/>
            </p14:xfrm>
          </p:contentPart>
        </mc:Choice>
        <mc:Fallback xmlns="">
          <p:pic>
            <p:nvPicPr>
              <p:cNvPr id="29" name="Ink 28">
                <a:extLst>
                  <a:ext uri="{FF2B5EF4-FFF2-40B4-BE49-F238E27FC236}">
                    <a16:creationId xmlns:a16="http://schemas.microsoft.com/office/drawing/2014/main" id="{0C01A4F3-438F-FB36-E9A1-C3D46934FB7D}"/>
                  </a:ext>
                </a:extLst>
              </p:cNvPr>
              <p:cNvPicPr/>
              <p:nvPr/>
            </p:nvPicPr>
            <p:blipFill>
              <a:blip r:embed="rId25"/>
              <a:stretch>
                <a:fillRect/>
              </a:stretch>
            </p:blipFill>
            <p:spPr>
              <a:xfrm>
                <a:off x="5914436" y="3319180"/>
                <a:ext cx="2448000" cy="335880"/>
              </a:xfrm>
              <a:prstGeom prst="rect">
                <a:avLst/>
              </a:prstGeom>
            </p:spPr>
          </p:pic>
        </mc:Fallback>
      </mc:AlternateContent>
    </p:spTree>
    <p:extLst>
      <p:ext uri="{BB962C8B-B14F-4D97-AF65-F5344CB8AC3E}">
        <p14:creationId xmlns:p14="http://schemas.microsoft.com/office/powerpoint/2010/main" val="4029956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AE674-EB9B-AAAA-3D83-EC0746F32029}"/>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ABDFB05-B089-3ACF-CE83-70EE04631F3C}"/>
              </a:ext>
            </a:extLst>
          </p:cNvPr>
          <p:cNvSpPr>
            <a:spLocks noGrp="1"/>
          </p:cNvSpPr>
          <p:nvPr>
            <p:ph type="title"/>
          </p:nvPr>
        </p:nvSpPr>
        <p:spPr>
          <a:xfrm>
            <a:off x="1218882" y="1701800"/>
            <a:ext cx="4062942" cy="2438400"/>
          </a:xfrm>
        </p:spPr>
        <p:txBody>
          <a:bodyPr vert="horz" lIns="121899" tIns="60949" rIns="121899" bIns="60949" rtlCol="0" anchor="b">
            <a:normAutofit/>
          </a:bodyPr>
          <a:lstStyle/>
          <a:p>
            <a:r>
              <a:rPr lang="en-GB" dirty="0"/>
              <a:t>Overall Vulnerability Assessment Report</a:t>
            </a:r>
          </a:p>
        </p:txBody>
      </p:sp>
      <p:sp>
        <p:nvSpPr>
          <p:cNvPr id="14" name="TextBox 13">
            <a:extLst>
              <a:ext uri="{FF2B5EF4-FFF2-40B4-BE49-F238E27FC236}">
                <a16:creationId xmlns:a16="http://schemas.microsoft.com/office/drawing/2014/main" id="{0B08DAAE-E989-D73C-CBA5-490859BB6B84}"/>
              </a:ext>
            </a:extLst>
          </p:cNvPr>
          <p:cNvSpPr txBox="1"/>
          <p:nvPr/>
        </p:nvSpPr>
        <p:spPr>
          <a:xfrm>
            <a:off x="5484971" y="584200"/>
            <a:ext cx="6094413" cy="5588000"/>
          </a:xfrm>
          <a:prstGeom prst="rect">
            <a:avLst/>
          </a:prstGeom>
        </p:spPr>
        <p:txBody>
          <a:bodyPr vert="horz" lIns="121899" tIns="60949" rIns="121899" bIns="60949" rtlCol="0">
            <a:normAutofit/>
          </a:bodyPr>
          <a:lstStyle/>
          <a:p>
            <a:pPr marL="304747" indent="-304747">
              <a:lnSpc>
                <a:spcPct val="90000"/>
              </a:lnSpc>
              <a:spcBef>
                <a:spcPts val="1600"/>
              </a:spcBef>
              <a:buClr>
                <a:schemeClr val="accent1"/>
              </a:buClr>
              <a:buSzPct val="100000"/>
              <a:buFont typeface="Arial" pitchFamily="34" charset="0"/>
              <a:buChar char="•"/>
            </a:pPr>
            <a:r>
              <a:rPr lang="en-US" sz="2200"/>
              <a:t>A vulnerability assessment was performed on the SOAC Inc network environment.</a:t>
            </a:r>
          </a:p>
          <a:p>
            <a:pPr marL="304747" indent="-304747">
              <a:lnSpc>
                <a:spcPct val="90000"/>
              </a:lnSpc>
              <a:spcBef>
                <a:spcPts val="1600"/>
              </a:spcBef>
              <a:buClr>
                <a:schemeClr val="accent1"/>
              </a:buClr>
              <a:buSzPct val="100000"/>
              <a:buFont typeface="Arial" pitchFamily="34" charset="0"/>
              <a:buChar char="•"/>
            </a:pPr>
            <a:r>
              <a:rPr lang="en-US" sz="2200"/>
              <a:t>Several exposed services were identified through network scanning and manual verification.</a:t>
            </a:r>
          </a:p>
          <a:p>
            <a:pPr marL="304747" indent="-304747">
              <a:lnSpc>
                <a:spcPct val="90000"/>
              </a:lnSpc>
              <a:spcBef>
                <a:spcPts val="1600"/>
              </a:spcBef>
              <a:buClr>
                <a:schemeClr val="accent1"/>
              </a:buClr>
              <a:buSzPct val="100000"/>
              <a:buFont typeface="Arial" pitchFamily="34" charset="0"/>
              <a:buChar char="•"/>
            </a:pPr>
            <a:r>
              <a:rPr lang="en-US" sz="2200"/>
              <a:t>The assessment revealed 2 high, 2 medium, and 2 low severity vulnerabilities.</a:t>
            </a:r>
          </a:p>
          <a:p>
            <a:pPr marL="304747" indent="-304747">
              <a:lnSpc>
                <a:spcPct val="90000"/>
              </a:lnSpc>
              <a:spcBef>
                <a:spcPts val="1600"/>
              </a:spcBef>
              <a:buClr>
                <a:schemeClr val="accent1"/>
              </a:buClr>
              <a:buSzPct val="100000"/>
              <a:buFont typeface="Arial" pitchFamily="34" charset="0"/>
              <a:buChar char="•"/>
            </a:pPr>
            <a:r>
              <a:rPr lang="en-US" sz="2200"/>
              <a:t>The most critical risks include SMB exposure and LDAP service exposure.</a:t>
            </a:r>
          </a:p>
          <a:p>
            <a:pPr marL="304747" indent="-304747">
              <a:lnSpc>
                <a:spcPct val="90000"/>
              </a:lnSpc>
              <a:spcBef>
                <a:spcPts val="1600"/>
              </a:spcBef>
              <a:buClr>
                <a:schemeClr val="accent1"/>
              </a:buClr>
              <a:buSzPct val="100000"/>
              <a:buFont typeface="Arial" pitchFamily="34" charset="0"/>
              <a:buChar char="•"/>
            </a:pPr>
            <a:r>
              <a:rPr lang="en-US" sz="2200"/>
              <a:t>The vulnerability assessment followed standard penetration testing practices and risk evaluation methods </a:t>
            </a:r>
            <a:r>
              <a:rPr lang="en-US" sz="2200" b="1"/>
              <a:t>[4]</a:t>
            </a:r>
            <a:r>
              <a:rPr lang="en-US" sz="2200"/>
              <a:t>.</a:t>
            </a:r>
          </a:p>
          <a:p>
            <a:pPr marL="304747" indent="-304747">
              <a:lnSpc>
                <a:spcPct val="90000"/>
              </a:lnSpc>
              <a:spcBef>
                <a:spcPts val="1600"/>
              </a:spcBef>
              <a:buClr>
                <a:schemeClr val="accent1"/>
              </a:buClr>
              <a:buSzPct val="100000"/>
              <a:buFont typeface="Arial" pitchFamily="34" charset="0"/>
              <a:buChar char="•"/>
            </a:pPr>
            <a:r>
              <a:rPr lang="en-US" sz="2200"/>
              <a:t>Implementing security controls and service restrictions would improve the overall network security posture.</a:t>
            </a:r>
          </a:p>
        </p:txBody>
      </p:sp>
    </p:spTree>
    <p:extLst>
      <p:ext uri="{BB962C8B-B14F-4D97-AF65-F5344CB8AC3E}">
        <p14:creationId xmlns:p14="http://schemas.microsoft.com/office/powerpoint/2010/main" val="2374331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3E9C6-FFB4-4C86-29EE-26217205D27C}"/>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7A5F82A-1DD1-3514-5DB6-64A49F83235B}"/>
              </a:ext>
            </a:extLst>
          </p:cNvPr>
          <p:cNvSpPr>
            <a:spLocks noGrp="1"/>
          </p:cNvSpPr>
          <p:nvPr>
            <p:ph type="title"/>
          </p:nvPr>
        </p:nvSpPr>
        <p:spPr>
          <a:xfrm>
            <a:off x="914161" y="133737"/>
            <a:ext cx="10796875" cy="1223963"/>
          </a:xfrm>
        </p:spPr>
        <p:txBody>
          <a:bodyPr>
            <a:normAutofit/>
          </a:bodyPr>
          <a:lstStyle/>
          <a:p>
            <a:r>
              <a:rPr lang="en-GB" dirty="0"/>
              <a:t>Referencing</a:t>
            </a:r>
          </a:p>
        </p:txBody>
      </p:sp>
      <p:sp>
        <p:nvSpPr>
          <p:cNvPr id="14" name="TextBox 13">
            <a:extLst>
              <a:ext uri="{FF2B5EF4-FFF2-40B4-BE49-F238E27FC236}">
                <a16:creationId xmlns:a16="http://schemas.microsoft.com/office/drawing/2014/main" id="{DCAD4545-2B4E-3365-C3AF-95E08F05640B}"/>
              </a:ext>
            </a:extLst>
          </p:cNvPr>
          <p:cNvSpPr txBox="1"/>
          <p:nvPr/>
        </p:nvSpPr>
        <p:spPr>
          <a:xfrm>
            <a:off x="1125860" y="1628800"/>
            <a:ext cx="9505056" cy="4154984"/>
          </a:xfrm>
          <a:prstGeom prst="rect">
            <a:avLst/>
          </a:prstGeom>
          <a:noFill/>
        </p:spPr>
        <p:txBody>
          <a:bodyPr wrap="square" rtlCol="0">
            <a:spAutoFit/>
          </a:bodyPr>
          <a:lstStyle/>
          <a:p>
            <a:pPr marL="457200" indent="-457200">
              <a:buFont typeface="Wingdings" panose="05000000000000000000" pitchFamily="2" charset="2"/>
              <a:buChar char="q"/>
            </a:pPr>
            <a:r>
              <a:rPr lang="en-GB" dirty="0"/>
              <a:t>[1] G. F. Lyon, </a:t>
            </a:r>
            <a:r>
              <a:rPr lang="en-GB" i="1" dirty="0"/>
              <a:t>Nmap Network Scanning: The Official Nmap Project Guide to Network Discovery and Security Scanning</a:t>
            </a:r>
            <a:r>
              <a:rPr lang="en-GB" dirty="0"/>
              <a:t>. Sunnyvale, CA, USA: Insecure.Com LLC, 2009.</a:t>
            </a:r>
          </a:p>
          <a:p>
            <a:pPr marL="457200" indent="-457200">
              <a:buFont typeface="Wingdings" panose="05000000000000000000" pitchFamily="2" charset="2"/>
              <a:buChar char="q"/>
            </a:pPr>
            <a:r>
              <a:rPr lang="en-GB" dirty="0"/>
              <a:t>[2] Offensive Security, “Kali Linux Tools Documentation,” Offensive Security, 2024. [Online]. Available: </a:t>
            </a:r>
            <a:r>
              <a:rPr lang="en-GB" dirty="0">
                <a:hlinkClick r:id="rId2"/>
              </a:rPr>
              <a:t>https://www.kali.org/tools/</a:t>
            </a:r>
            <a:endParaRPr lang="en-GB" dirty="0"/>
          </a:p>
          <a:p>
            <a:pPr marL="457200" indent="-457200">
              <a:buFont typeface="Wingdings" panose="05000000000000000000" pitchFamily="2" charset="2"/>
              <a:buChar char="q"/>
            </a:pPr>
            <a:r>
              <a:rPr lang="en-US" dirty="0"/>
              <a:t>[3] OWASP Foundation, “OWASP Top 10: The Ten Most Critical Web Application Security Risks,” 2021. [Online]. Available: </a:t>
            </a:r>
            <a:r>
              <a:rPr lang="en-US" dirty="0">
                <a:hlinkClick r:id="rId3"/>
              </a:rPr>
              <a:t>https://owasp.org/www-project-top-ten/</a:t>
            </a:r>
            <a:endParaRPr lang="en-US" dirty="0"/>
          </a:p>
          <a:p>
            <a:pPr marL="457200" indent="-457200">
              <a:buFont typeface="Wingdings" panose="05000000000000000000" pitchFamily="2" charset="2"/>
              <a:buChar char="q"/>
            </a:pPr>
            <a:r>
              <a:rPr lang="en-US" dirty="0"/>
              <a:t>[4] National Institute of Standards and Technology (NIST), </a:t>
            </a:r>
            <a:r>
              <a:rPr lang="en-US" i="1" dirty="0"/>
              <a:t>Guide to Vulnerability Assessment</a:t>
            </a:r>
            <a:r>
              <a:rPr lang="en-US" dirty="0"/>
              <a:t>, NIST Special Publication 800-115, 2008.</a:t>
            </a:r>
          </a:p>
          <a:p>
            <a:endParaRPr lang="en-GB" dirty="0"/>
          </a:p>
        </p:txBody>
      </p:sp>
    </p:spTree>
    <p:extLst>
      <p:ext uri="{BB962C8B-B14F-4D97-AF65-F5344CB8AC3E}">
        <p14:creationId xmlns:p14="http://schemas.microsoft.com/office/powerpoint/2010/main" val="1796632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7751F-63F1-DC03-C943-8415B77CD7FF}"/>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D3681C29-74E9-3B1A-67B8-F4048FFE7B90}"/>
              </a:ext>
            </a:extLst>
          </p:cNvPr>
          <p:cNvSpPr>
            <a:spLocks noGrp="1"/>
          </p:cNvSpPr>
          <p:nvPr>
            <p:ph type="title"/>
          </p:nvPr>
        </p:nvSpPr>
        <p:spPr>
          <a:xfrm>
            <a:off x="1218883" y="274637"/>
            <a:ext cx="10360501" cy="1223963"/>
          </a:xfrm>
        </p:spPr>
        <p:txBody>
          <a:bodyPr anchor="b">
            <a:normAutofit/>
          </a:bodyPr>
          <a:lstStyle/>
          <a:p>
            <a:r>
              <a:rPr lang="en-GB" dirty="0"/>
              <a:t>Thank You</a:t>
            </a:r>
          </a:p>
        </p:txBody>
      </p:sp>
      <p:pic>
        <p:nvPicPr>
          <p:cNvPr id="15" name="Picture 14" descr="Aerial view of a highway near the ocean">
            <a:extLst>
              <a:ext uri="{FF2B5EF4-FFF2-40B4-BE49-F238E27FC236}">
                <a16:creationId xmlns:a16="http://schemas.microsoft.com/office/drawing/2014/main" id="{FE16B8FC-85AC-5531-9FA1-E8E00E8B20E4}"/>
              </a:ext>
            </a:extLst>
          </p:cNvPr>
          <p:cNvPicPr>
            <a:picLocks noChangeAspect="1"/>
          </p:cNvPicPr>
          <p:nvPr/>
        </p:nvPicPr>
        <p:blipFill>
          <a:blip r:embed="rId2"/>
          <a:srcRect t="20620" r="-1" b="21953"/>
          <a:stretch>
            <a:fillRect/>
          </a:stretch>
        </p:blipFill>
        <p:spPr>
          <a:xfrm>
            <a:off x="1218883" y="1701797"/>
            <a:ext cx="10360501" cy="4462272"/>
          </a:xfrm>
          <a:prstGeom prst="rect">
            <a:avLst/>
          </a:prstGeom>
          <a:noFill/>
        </p:spPr>
      </p:pic>
    </p:spTree>
    <p:extLst>
      <p:ext uri="{BB962C8B-B14F-4D97-AF65-F5344CB8AC3E}">
        <p14:creationId xmlns:p14="http://schemas.microsoft.com/office/powerpoint/2010/main" val="38456654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Tech 16x9">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spDef>
      <a:spPr/>
      <a:bodyPr rtlCol="0" anchor="ctr"/>
      <a:lstStyle>
        <a:defPPr algn="ctr">
          <a:defRPr sz="2800"/>
        </a:defPPr>
      </a:lstStyle>
      <a:style>
        <a:lnRef idx="2">
          <a:schemeClr val="accent1">
            <a:shade val="50000"/>
          </a:schemeClr>
        </a:lnRef>
        <a:fillRef idx="1">
          <a:schemeClr val="accent1"/>
        </a:fillRef>
        <a:effectRef idx="0">
          <a:schemeClr val="accent1"/>
        </a:effectRef>
        <a:fontRef idx="minor">
          <a:schemeClr val="lt1"/>
        </a:fontRef>
      </a:style>
    </a:spDef>
    <a:lnDef>
      <a:spPr>
        <a:ln w="254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800"/>
        </a:defPPr>
      </a:lstStyle>
    </a:txDef>
  </a:objectDefaults>
  <a:extraClrSchemeLst/>
  <a:extLst>
    <a:ext uri="{05A4C25C-085E-4340-85A3-A5531E510DB2}">
      <thm15:themeFamily xmlns:thm15="http://schemas.microsoft.com/office/thememl/2012/main" name="TF02787990.potx" id="{BDB9CD5E-36EC-45F3-B87D-6D062B8A3823}" vid="{51682E2F-7C85-4D6F-AD40-072EFC83910D}"/>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1345093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This simple template design works for technology and  businesses, but it's versatile enough to use in other contexts.  It features multiple slide layouts designed for widescreen (16x9 resolution) and includes a sample SmartArt list and chart that are easily editable.</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2011-11-26T00:30:00+00:00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TP102787989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694266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AssetExpire xmlns="4873beb7-5857-4685-be1f-d57550cc96cc">2029-05-12T07:00:00+00:00</AssetExpire>
    <DSATActionTaken xmlns="4873beb7-5857-4685-be1f-d57550cc96cc" xsi:nil="true"/>
    <CSXSubmissionMarket xmlns="4873beb7-5857-4685-be1f-d57550cc96cc" xsi:nil="true"/>
    <LocMarketGroupTiers2 xmlns="4873beb7-5857-4685-be1f-d57550cc96cc" xsi:nil="true"/>
  </documentManagement>
</p:properties>
</file>

<file path=customXml/itemProps1.xml><?xml version="1.0" encoding="utf-8"?>
<ds:datastoreItem xmlns:ds="http://schemas.openxmlformats.org/officeDocument/2006/customXml" ds:itemID="{3836F65B-1B07-41EE-A0E8-BC6EF3855225}">
  <ds:schemaRefs>
    <ds:schemaRef ds:uri="http://schemas.microsoft.com/sharepoint/v3/contenttype/forms"/>
  </ds:schemaRefs>
</ds:datastoreItem>
</file>

<file path=customXml/itemProps2.xml><?xml version="1.0" encoding="utf-8"?>
<ds:datastoreItem xmlns:ds="http://schemas.openxmlformats.org/officeDocument/2006/customXml" ds:itemID="{A09BF4D4-EF60-4196-BFC3-9462D60797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0C67BEE-D13F-4BD2-98A5-34D8A0977F68}">
  <ds:schemaRefs>
    <ds:schemaRef ds:uri="4873beb7-5857-4685-be1f-d57550cc96cc"/>
    <ds:schemaRef ds:uri="http://schemas.openxmlformats.org/package/2006/metadata/core-properties"/>
    <ds:schemaRef ds:uri="http://purl.org/dc/term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Triple circuit lines presentation (widescreen)</Template>
  <TotalTime>653</TotalTime>
  <Words>1474</Words>
  <Application>Microsoft Office PowerPoint</Application>
  <PresentationFormat>Custom</PresentationFormat>
  <Paragraphs>216</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Wingdings</vt:lpstr>
      <vt:lpstr>Tech 16x9</vt:lpstr>
      <vt:lpstr>Analysing, Ethically Hacking and Securing an Enterprise Network</vt:lpstr>
      <vt:lpstr>Contents </vt:lpstr>
      <vt:lpstr>Network Topology &amp; Oracle VirtualBox Manager  </vt:lpstr>
      <vt:lpstr>OS Setup and Connectivity</vt:lpstr>
      <vt:lpstr>OS Setup and Connectivity Result</vt:lpstr>
      <vt:lpstr>OS Setup and Connectivity Results with the Screenshots</vt:lpstr>
      <vt:lpstr>OS Setup and Connectivity Results with the Screenshots</vt:lpstr>
      <vt:lpstr>Kali Linux Penetration Testing Environment</vt:lpstr>
      <vt:lpstr>Kali Linux Penetration Testing Environment Result</vt:lpstr>
      <vt:lpstr>Network Information Summary</vt:lpstr>
      <vt:lpstr>Network Information Summary</vt:lpstr>
      <vt:lpstr>Network Information Summary</vt:lpstr>
      <vt:lpstr>Network Information Summary</vt:lpstr>
      <vt:lpstr>Network Information Summary</vt:lpstr>
      <vt:lpstr>Identified Vulnerabilities</vt:lpstr>
      <vt:lpstr>Identified Vulnerabilities Table</vt:lpstr>
      <vt:lpstr>Exploitation Highlight and Security Measures for  - Anonymous FTP Access – Medium Severity</vt:lpstr>
      <vt:lpstr>Exploitation Highlight and Security Measures for  - Anonymous FTP Access – Medium Severity</vt:lpstr>
      <vt:lpstr>Exploitation Highlight and Security Measures for - SMB Service Exposure 445/TCP – High Severity</vt:lpstr>
      <vt:lpstr>Exploitation Highlight and Security Measures for - SMB Service Exposure 445/TCP – High Severity</vt:lpstr>
      <vt:lpstr>Exploitation Highlight and Security Measures for - SMB / RPC Enumeration 445/TCP – Low Severity</vt:lpstr>
      <vt:lpstr>Exploitation Highlight and Security Measures for - Web Server Service Exposure 80/TCP – Medium Severity</vt:lpstr>
      <vt:lpstr>Exploitation Highlight and Security Measures for - DNS Service Exposure 53/TCP – Low Severity</vt:lpstr>
      <vt:lpstr>Exploitation Highlight and Security Measures for - LDAP Service Exposure 389/TCP – High Severity</vt:lpstr>
      <vt:lpstr>Overall Vulnerability Assessment Report</vt:lpstr>
      <vt:lpstr>Referencing</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Hazrat Usman</dc:creator>
  <cp:lastModifiedBy>Hazrat Usman</cp:lastModifiedBy>
  <cp:revision>1</cp:revision>
  <dcterms:created xsi:type="dcterms:W3CDTF">2026-02-28T13:20:38Z</dcterms:created>
  <dcterms:modified xsi:type="dcterms:W3CDTF">2026-03-10T21:57:08Z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