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6A86D8-1362-3F21-F82C-C71352C464E6}" v="3737" dt="2026-10-11T21:42:17.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eefah Salim Patel (2529244)" userId="S::2529244@student.uwtsd.ac.uk::659a4764-e911-46c2-946b-50c6410487d7" providerId="AD" clId="Web-{F86A86D8-1362-3F21-F82C-C71352C464E6}"/>
    <pc:docChg chg="modSld">
      <pc:chgData name="Haneefah Salim Patel (2529244)" userId="S::2529244@student.uwtsd.ac.uk::659a4764-e911-46c2-946b-50c6410487d7" providerId="AD" clId="Web-{F86A86D8-1362-3F21-F82C-C71352C464E6}" dt="2026-10-11T21:42:17.319" v="2185" actId="1076"/>
      <pc:docMkLst>
        <pc:docMk/>
      </pc:docMkLst>
      <pc:sldChg chg="addSp delSp modSp">
        <pc:chgData name="Haneefah Salim Patel (2529244)" userId="S::2529244@student.uwtsd.ac.uk::659a4764-e911-46c2-946b-50c6410487d7" providerId="AD" clId="Web-{F86A86D8-1362-3F21-F82C-C71352C464E6}" dt="2026-10-11T21:28:31.854" v="1526" actId="20577"/>
        <pc:sldMkLst>
          <pc:docMk/>
          <pc:sldMk cId="1653157278" sldId="261"/>
        </pc:sldMkLst>
        <pc:spChg chg="add del mod">
          <ac:chgData name="Haneefah Salim Patel (2529244)" userId="S::2529244@student.uwtsd.ac.uk::659a4764-e911-46c2-946b-50c6410487d7" providerId="AD" clId="Web-{F86A86D8-1362-3F21-F82C-C71352C464E6}" dt="2026-10-11T21:10:11.582" v="629"/>
          <ac:spMkLst>
            <pc:docMk/>
            <pc:sldMk cId="1653157278" sldId="261"/>
            <ac:spMk id="4" creationId="{8E7523CE-D6DA-F6D8-2ABE-8D3F6809514E}"/>
          </ac:spMkLst>
        </pc:spChg>
        <pc:spChg chg="del">
          <ac:chgData name="Haneefah Salim Patel (2529244)" userId="S::2529244@student.uwtsd.ac.uk::659a4764-e911-46c2-946b-50c6410487d7" providerId="AD" clId="Web-{F86A86D8-1362-3F21-F82C-C71352C464E6}" dt="2026-10-11T21:06:01.572" v="543"/>
          <ac:spMkLst>
            <pc:docMk/>
            <pc:sldMk cId="1653157278" sldId="261"/>
            <ac:spMk id="5" creationId="{AC796A6E-7CE3-AC62-6E6B-EF21F003A49A}"/>
          </ac:spMkLst>
        </pc:spChg>
        <pc:spChg chg="del">
          <ac:chgData name="Haneefah Salim Patel (2529244)" userId="S::2529244@student.uwtsd.ac.uk::659a4764-e911-46c2-946b-50c6410487d7" providerId="AD" clId="Web-{F86A86D8-1362-3F21-F82C-C71352C464E6}" dt="2026-10-11T21:05:27.570" v="528"/>
          <ac:spMkLst>
            <pc:docMk/>
            <pc:sldMk cId="1653157278" sldId="261"/>
            <ac:spMk id="8" creationId="{CAF2A0E8-44FF-7E0E-67CE-561CB4F69AD2}"/>
          </ac:spMkLst>
        </pc:spChg>
        <pc:spChg chg="del mod">
          <ac:chgData name="Haneefah Salim Patel (2529244)" userId="S::2529244@student.uwtsd.ac.uk::659a4764-e911-46c2-946b-50c6410487d7" providerId="AD" clId="Web-{F86A86D8-1362-3F21-F82C-C71352C464E6}" dt="2026-10-11T21:05:49.134" v="539"/>
          <ac:spMkLst>
            <pc:docMk/>
            <pc:sldMk cId="1653157278" sldId="261"/>
            <ac:spMk id="10" creationId="{50A3DA36-71DC-5C0D-E56E-5088D04CB7AD}"/>
          </ac:spMkLst>
        </pc:spChg>
        <pc:spChg chg="del mod">
          <ac:chgData name="Haneefah Salim Patel (2529244)" userId="S::2529244@student.uwtsd.ac.uk::659a4764-e911-46c2-946b-50c6410487d7" providerId="AD" clId="Web-{F86A86D8-1362-3F21-F82C-C71352C464E6}" dt="2026-10-11T21:05:52.978" v="542"/>
          <ac:spMkLst>
            <pc:docMk/>
            <pc:sldMk cId="1653157278" sldId="261"/>
            <ac:spMk id="12" creationId="{9D5E138E-196C-2DDC-E342-6D6C51C09433}"/>
          </ac:spMkLst>
        </pc:spChg>
        <pc:spChg chg="del mod">
          <ac:chgData name="Haneefah Salim Patel (2529244)" userId="S::2529244@student.uwtsd.ac.uk::659a4764-e911-46c2-946b-50c6410487d7" providerId="AD" clId="Web-{F86A86D8-1362-3F21-F82C-C71352C464E6}" dt="2026-10-11T21:05:37.743" v="533"/>
          <ac:spMkLst>
            <pc:docMk/>
            <pc:sldMk cId="1653157278" sldId="261"/>
            <ac:spMk id="14" creationId="{B3A17287-91F4-5678-DDE8-15C0F971A227}"/>
          </ac:spMkLst>
        </pc:spChg>
        <pc:spChg chg="del">
          <ac:chgData name="Haneefah Salim Patel (2529244)" userId="S::2529244@student.uwtsd.ac.uk::659a4764-e911-46c2-946b-50c6410487d7" providerId="AD" clId="Web-{F86A86D8-1362-3F21-F82C-C71352C464E6}" dt="2026-10-11T21:06:03.775" v="544"/>
          <ac:spMkLst>
            <pc:docMk/>
            <pc:sldMk cId="1653157278" sldId="261"/>
            <ac:spMk id="15" creationId="{AE52B5F4-BEDA-6DFE-E13A-0D1794F4AC4B}"/>
          </ac:spMkLst>
        </pc:spChg>
        <pc:spChg chg="add del mod">
          <ac:chgData name="Haneefah Salim Patel (2529244)" userId="S::2529244@student.uwtsd.ac.uk::659a4764-e911-46c2-946b-50c6410487d7" providerId="AD" clId="Web-{F86A86D8-1362-3F21-F82C-C71352C464E6}" dt="2026-10-11T21:10:12.832" v="630"/>
          <ac:spMkLst>
            <pc:docMk/>
            <pc:sldMk cId="1653157278" sldId="261"/>
            <ac:spMk id="16" creationId="{53EAD566-8BBD-1F85-5D7C-E5F62459446D}"/>
          </ac:spMkLst>
        </pc:spChg>
        <pc:spChg chg="add del mod">
          <ac:chgData name="Haneefah Salim Patel (2529244)" userId="S::2529244@student.uwtsd.ac.uk::659a4764-e911-46c2-946b-50c6410487d7" providerId="AD" clId="Web-{F86A86D8-1362-3F21-F82C-C71352C464E6}" dt="2026-10-11T21:10:14.082" v="631"/>
          <ac:spMkLst>
            <pc:docMk/>
            <pc:sldMk cId="1653157278" sldId="261"/>
            <ac:spMk id="17" creationId="{20F66989-92F1-687A-7E0D-3B8163C3FBAD}"/>
          </ac:spMkLst>
        </pc:spChg>
        <pc:spChg chg="add del mod">
          <ac:chgData name="Haneefah Salim Patel (2529244)" userId="S::2529244@student.uwtsd.ac.uk::659a4764-e911-46c2-946b-50c6410487d7" providerId="AD" clId="Web-{F86A86D8-1362-3F21-F82C-C71352C464E6}" dt="2026-10-11T21:10:18.551" v="633"/>
          <ac:spMkLst>
            <pc:docMk/>
            <pc:sldMk cId="1653157278" sldId="261"/>
            <ac:spMk id="18" creationId="{8A8FC7F8-2F1B-9C97-51B6-B749E4AB565E}"/>
          </ac:spMkLst>
        </pc:spChg>
        <pc:spChg chg="add del mod">
          <ac:chgData name="Haneefah Salim Patel (2529244)" userId="S::2529244@student.uwtsd.ac.uk::659a4764-e911-46c2-946b-50c6410487d7" providerId="AD" clId="Web-{F86A86D8-1362-3F21-F82C-C71352C464E6}" dt="2026-10-11T21:09:22.112" v="604"/>
          <ac:spMkLst>
            <pc:docMk/>
            <pc:sldMk cId="1653157278" sldId="261"/>
            <ac:spMk id="19" creationId="{DCC002F5-9548-C025-4329-1AE8F0B3E9A0}"/>
          </ac:spMkLst>
        </pc:spChg>
        <pc:spChg chg="add del mod">
          <ac:chgData name="Haneefah Salim Patel (2529244)" userId="S::2529244@student.uwtsd.ac.uk::659a4764-e911-46c2-946b-50c6410487d7" providerId="AD" clId="Web-{F86A86D8-1362-3F21-F82C-C71352C464E6}" dt="2026-10-11T21:10:10.473" v="628"/>
          <ac:spMkLst>
            <pc:docMk/>
            <pc:sldMk cId="1653157278" sldId="261"/>
            <ac:spMk id="20" creationId="{76D15563-2EB6-EC69-FFBF-2DE01A1B3BA1}"/>
          </ac:spMkLst>
        </pc:spChg>
        <pc:spChg chg="add mod">
          <ac:chgData name="Haneefah Salim Patel (2529244)" userId="S::2529244@student.uwtsd.ac.uk::659a4764-e911-46c2-946b-50c6410487d7" providerId="AD" clId="Web-{F86A86D8-1362-3F21-F82C-C71352C464E6}" dt="2026-10-11T21:25:48.676" v="1421" actId="20577"/>
          <ac:spMkLst>
            <pc:docMk/>
            <pc:sldMk cId="1653157278" sldId="261"/>
            <ac:spMk id="21" creationId="{E4380EF1-BA10-E15B-768A-A05EC85F9CB1}"/>
          </ac:spMkLst>
        </pc:spChg>
        <pc:spChg chg="add del mod">
          <ac:chgData name="Haneefah Salim Patel (2529244)" userId="S::2529244@student.uwtsd.ac.uk::659a4764-e911-46c2-946b-50c6410487d7" providerId="AD" clId="Web-{F86A86D8-1362-3F21-F82C-C71352C464E6}" dt="2026-10-11T21:16:11.706" v="1040"/>
          <ac:spMkLst>
            <pc:docMk/>
            <pc:sldMk cId="1653157278" sldId="261"/>
            <ac:spMk id="22" creationId="{05EF8E0F-F92A-E7A2-C8AC-E04E8DB7ED30}"/>
          </ac:spMkLst>
        </pc:spChg>
        <pc:spChg chg="add mod">
          <ac:chgData name="Haneefah Salim Patel (2529244)" userId="S::2529244@student.uwtsd.ac.uk::659a4764-e911-46c2-946b-50c6410487d7" providerId="AD" clId="Web-{F86A86D8-1362-3F21-F82C-C71352C464E6}" dt="2026-10-11T21:28:31.854" v="1526" actId="20577"/>
          <ac:spMkLst>
            <pc:docMk/>
            <pc:sldMk cId="1653157278" sldId="261"/>
            <ac:spMk id="23" creationId="{A9D2CA13-DAC0-90B7-2EDC-CC1108B1C14F}"/>
          </ac:spMkLst>
        </pc:spChg>
        <pc:picChg chg="add mod">
          <ac:chgData name="Haneefah Salim Patel (2529244)" userId="S::2529244@student.uwtsd.ac.uk::659a4764-e911-46c2-946b-50c6410487d7" providerId="AD" clId="Web-{F86A86D8-1362-3F21-F82C-C71352C464E6}" dt="2026-10-11T21:25:39.285" v="1420" actId="1076"/>
          <ac:picMkLst>
            <pc:docMk/>
            <pc:sldMk cId="1653157278" sldId="261"/>
            <ac:picMk id="24" creationId="{E3FD1579-F5F3-8D41-26B5-EE7E42CC4E86}"/>
          </ac:picMkLst>
        </pc:picChg>
        <pc:cxnChg chg="del">
          <ac:chgData name="Haneefah Salim Patel (2529244)" userId="S::2529244@student.uwtsd.ac.uk::659a4764-e911-46c2-946b-50c6410487d7" providerId="AD" clId="Web-{F86A86D8-1362-3F21-F82C-C71352C464E6}" dt="2026-10-11T21:05:44.774" v="536"/>
          <ac:cxnSpMkLst>
            <pc:docMk/>
            <pc:sldMk cId="1653157278" sldId="261"/>
            <ac:cxnSpMk id="9" creationId="{96F0E199-809A-B078-E44D-83966DA9E7C0}"/>
          </ac:cxnSpMkLst>
        </pc:cxnChg>
        <pc:cxnChg chg="del">
          <ac:chgData name="Haneefah Salim Patel (2529244)" userId="S::2529244@student.uwtsd.ac.uk::659a4764-e911-46c2-946b-50c6410487d7" providerId="AD" clId="Web-{F86A86D8-1362-3F21-F82C-C71352C464E6}" dt="2026-10-11T21:05:42.852" v="535"/>
          <ac:cxnSpMkLst>
            <pc:docMk/>
            <pc:sldMk cId="1653157278" sldId="261"/>
            <ac:cxnSpMk id="11" creationId="{ACA2FC57-8CD0-714C-35F4-2987FE283986}"/>
          </ac:cxnSpMkLst>
        </pc:cxnChg>
        <pc:cxnChg chg="del">
          <ac:chgData name="Haneefah Salim Patel (2529244)" userId="S::2529244@student.uwtsd.ac.uk::659a4764-e911-46c2-946b-50c6410487d7" providerId="AD" clId="Web-{F86A86D8-1362-3F21-F82C-C71352C464E6}" dt="2026-10-11T21:05:40.837" v="534"/>
          <ac:cxnSpMkLst>
            <pc:docMk/>
            <pc:sldMk cId="1653157278" sldId="261"/>
            <ac:cxnSpMk id="13" creationId="{C266403E-9C74-F647-BE94-E8F41E65A202}"/>
          </ac:cxnSpMkLst>
        </pc:cxnChg>
      </pc:sldChg>
      <pc:sldChg chg="addSp delSp modSp">
        <pc:chgData name="Haneefah Salim Patel (2529244)" userId="S::2529244@student.uwtsd.ac.uk::659a4764-e911-46c2-946b-50c6410487d7" providerId="AD" clId="Web-{F86A86D8-1362-3F21-F82C-C71352C464E6}" dt="2026-10-11T21:28:19.603" v="1525" actId="20577"/>
        <pc:sldMkLst>
          <pc:docMk/>
          <pc:sldMk cId="2403141455" sldId="262"/>
        </pc:sldMkLst>
        <pc:spChg chg="del">
          <ac:chgData name="Haneefah Salim Patel (2529244)" userId="S::2529244@student.uwtsd.ac.uk::659a4764-e911-46c2-946b-50c6410487d7" providerId="AD" clId="Web-{F86A86D8-1362-3F21-F82C-C71352C464E6}" dt="2026-10-11T20:44:01.936" v="226"/>
          <ac:spMkLst>
            <pc:docMk/>
            <pc:sldMk cId="2403141455" sldId="262"/>
            <ac:spMk id="4" creationId="{E7C48AE0-7F81-9F80-5BCC-11C801444208}"/>
          </ac:spMkLst>
        </pc:spChg>
        <pc:spChg chg="mod">
          <ac:chgData name="Haneefah Salim Patel (2529244)" userId="S::2529244@student.uwtsd.ac.uk::659a4764-e911-46c2-946b-50c6410487d7" providerId="AD" clId="Web-{F86A86D8-1362-3F21-F82C-C71352C464E6}" dt="2026-10-11T20:49:29.384" v="467" actId="20577"/>
          <ac:spMkLst>
            <pc:docMk/>
            <pc:sldMk cId="2403141455" sldId="262"/>
            <ac:spMk id="5" creationId="{F4144722-DBCA-D5F1-F69C-D2AE0256B246}"/>
          </ac:spMkLst>
        </pc:spChg>
        <pc:spChg chg="add mod">
          <ac:chgData name="Haneefah Salim Patel (2529244)" userId="S::2529244@student.uwtsd.ac.uk::659a4764-e911-46c2-946b-50c6410487d7" providerId="AD" clId="Web-{F86A86D8-1362-3F21-F82C-C71352C464E6}" dt="2026-10-11T21:28:19.603" v="1525" actId="20577"/>
          <ac:spMkLst>
            <pc:docMk/>
            <pc:sldMk cId="2403141455" sldId="262"/>
            <ac:spMk id="9" creationId="{41AA31C5-B1E9-E0A6-4DF4-9E3D4C96B330}"/>
          </ac:spMkLst>
        </pc:spChg>
        <pc:picChg chg="add mod ord">
          <ac:chgData name="Haneefah Salim Patel (2529244)" userId="S::2529244@student.uwtsd.ac.uk::659a4764-e911-46c2-946b-50c6410487d7" providerId="AD" clId="Web-{F86A86D8-1362-3F21-F82C-C71352C464E6}" dt="2026-10-11T20:44:43.941" v="233" actId="1076"/>
          <ac:picMkLst>
            <pc:docMk/>
            <pc:sldMk cId="2403141455" sldId="262"/>
            <ac:picMk id="8" creationId="{BB465A75-30EF-C019-1476-188B97BC60D4}"/>
          </ac:picMkLst>
        </pc:picChg>
      </pc:sldChg>
      <pc:sldChg chg="addSp delSp modSp">
        <pc:chgData name="Haneefah Salim Patel (2529244)" userId="S::2529244@student.uwtsd.ac.uk::659a4764-e911-46c2-946b-50c6410487d7" providerId="AD" clId="Web-{F86A86D8-1362-3F21-F82C-C71352C464E6}" dt="2026-10-11T21:42:17.319" v="2185" actId="1076"/>
        <pc:sldMkLst>
          <pc:docMk/>
          <pc:sldMk cId="1103263296" sldId="263"/>
        </pc:sldMkLst>
        <pc:spChg chg="del">
          <ac:chgData name="Haneefah Salim Patel (2529244)" userId="S::2529244@student.uwtsd.ac.uk::659a4764-e911-46c2-946b-50c6410487d7" providerId="AD" clId="Web-{F86A86D8-1362-3F21-F82C-C71352C464E6}" dt="2026-10-11T21:21:36.555" v="1374"/>
          <ac:spMkLst>
            <pc:docMk/>
            <pc:sldMk cId="1103263296" sldId="263"/>
            <ac:spMk id="4" creationId="{EC36F0C8-F61F-A20D-C934-198339E5D93E}"/>
          </ac:spMkLst>
        </pc:spChg>
        <pc:spChg chg="del mod">
          <ac:chgData name="Haneefah Salim Patel (2529244)" userId="S::2529244@student.uwtsd.ac.uk::659a4764-e911-46c2-946b-50c6410487d7" providerId="AD" clId="Web-{F86A86D8-1362-3F21-F82C-C71352C464E6}" dt="2026-10-11T21:22:22.651" v="1383"/>
          <ac:spMkLst>
            <pc:docMk/>
            <pc:sldMk cId="1103263296" sldId="263"/>
            <ac:spMk id="5" creationId="{B327A006-CF8F-69A2-3CEA-F15B771E4693}"/>
          </ac:spMkLst>
        </pc:spChg>
        <pc:spChg chg="add mod">
          <ac:chgData name="Haneefah Salim Patel (2529244)" userId="S::2529244@student.uwtsd.ac.uk::659a4764-e911-46c2-946b-50c6410487d7" providerId="AD" clId="Web-{F86A86D8-1362-3F21-F82C-C71352C464E6}" dt="2026-10-11T21:42:12.459" v="2183" actId="1076"/>
          <ac:spMkLst>
            <pc:docMk/>
            <pc:sldMk cId="1103263296" sldId="263"/>
            <ac:spMk id="11" creationId="{4E880D0C-C3B3-4ECD-FB01-788554664F71}"/>
          </ac:spMkLst>
        </pc:spChg>
        <pc:spChg chg="add mod">
          <ac:chgData name="Haneefah Salim Patel (2529244)" userId="S::2529244@student.uwtsd.ac.uk::659a4764-e911-46c2-946b-50c6410487d7" providerId="AD" clId="Web-{F86A86D8-1362-3F21-F82C-C71352C464E6}" dt="2026-10-11T21:41:38.177" v="2173" actId="20577"/>
          <ac:spMkLst>
            <pc:docMk/>
            <pc:sldMk cId="1103263296" sldId="263"/>
            <ac:spMk id="12" creationId="{712B7EE3-7A54-0036-0835-CA7E054787EE}"/>
          </ac:spMkLst>
        </pc:spChg>
        <pc:picChg chg="add mod ord modCrop">
          <ac:chgData name="Haneefah Salim Patel (2529244)" userId="S::2529244@student.uwtsd.ac.uk::659a4764-e911-46c2-946b-50c6410487d7" providerId="AD" clId="Web-{F86A86D8-1362-3F21-F82C-C71352C464E6}" dt="2026-10-11T21:42:17.319" v="2185" actId="1076"/>
          <ac:picMkLst>
            <pc:docMk/>
            <pc:sldMk cId="1103263296" sldId="263"/>
            <ac:picMk id="8" creationId="{108DBD98-F697-EF7A-8CF9-2AC2B72BC305}"/>
          </ac:picMkLst>
        </pc:picChg>
        <pc:picChg chg="add mod modCrop">
          <ac:chgData name="Haneefah Salim Patel (2529244)" userId="S::2529244@student.uwtsd.ac.uk::659a4764-e911-46c2-946b-50c6410487d7" providerId="AD" clId="Web-{F86A86D8-1362-3F21-F82C-C71352C464E6}" dt="2026-10-11T21:42:02.224" v="2181" actId="1076"/>
          <ac:picMkLst>
            <pc:docMk/>
            <pc:sldMk cId="1103263296" sldId="263"/>
            <ac:picMk id="10" creationId="{6988A68B-9756-6ADA-3B46-11482D33AB1E}"/>
          </ac:picMkLst>
        </pc:picChg>
        <pc:cxnChg chg="add del mod">
          <ac:chgData name="Haneefah Salim Patel (2529244)" userId="S::2529244@student.uwtsd.ac.uk::659a4764-e911-46c2-946b-50c6410487d7" providerId="AD" clId="Web-{F86A86D8-1362-3F21-F82C-C71352C464E6}" dt="2026-10-11T21:22:58.231" v="1390"/>
          <ac:cxnSpMkLst>
            <pc:docMk/>
            <pc:sldMk cId="1103263296" sldId="263"/>
            <ac:cxnSpMk id="9" creationId="{F9720FCE-0A17-7AC5-2F21-AFDD65398D60}"/>
          </ac:cxnSpMkLst>
        </pc:cxnChg>
      </pc:sldChg>
      <pc:sldChg chg="modSp">
        <pc:chgData name="Haneefah Salim Patel (2529244)" userId="S::2529244@student.uwtsd.ac.uk::659a4764-e911-46c2-946b-50c6410487d7" providerId="AD" clId="Web-{F86A86D8-1362-3F21-F82C-C71352C464E6}" dt="2026-10-11T20:22:50.299" v="225" actId="20577"/>
        <pc:sldMkLst>
          <pc:docMk/>
          <pc:sldMk cId="2117135729" sldId="264"/>
        </pc:sldMkLst>
        <pc:spChg chg="mod">
          <ac:chgData name="Haneefah Salim Patel (2529244)" userId="S::2529244@student.uwtsd.ac.uk::659a4764-e911-46c2-946b-50c6410487d7" providerId="AD" clId="Web-{F86A86D8-1362-3F21-F82C-C71352C464E6}" dt="2026-10-11T20:22:50.299" v="225" actId="20577"/>
          <ac:spMkLst>
            <pc:docMk/>
            <pc:sldMk cId="2117135729" sldId="264"/>
            <ac:spMk id="4" creationId="{BDD95C57-84EA-040D-BE32-424DFF96C07D}"/>
          </ac:spMkLst>
        </pc:spChg>
      </pc:sldChg>
    </pc:docChg>
  </pc:docChgLst>
  <pc:docChgLst>
    <pc:chgData name="Haneefah Salim Patel (2529244)" userId="S::2529244@student.uwtsd.ac.uk::659a4764-e911-46c2-946b-50c6410487d7" providerId="AD" clId="Web-{387BA682-9386-7695-B30A-146FCF0B6860}"/>
    <pc:docChg chg="addSld modSld">
      <pc:chgData name="Haneefah Salim Patel (2529244)" userId="S::2529244@student.uwtsd.ac.uk::659a4764-e911-46c2-946b-50c6410487d7" providerId="AD" clId="Web-{387BA682-9386-7695-B30A-146FCF0B6860}" dt="2026-10-04T21:09:08.927" v="630" actId="20577"/>
      <pc:docMkLst>
        <pc:docMk/>
      </pc:docMkLst>
      <pc:sldChg chg="modSp">
        <pc:chgData name="Haneefah Salim Patel (2529244)" userId="S::2529244@student.uwtsd.ac.uk::659a4764-e911-46c2-946b-50c6410487d7" providerId="AD" clId="Web-{387BA682-9386-7695-B30A-146FCF0B6860}" dt="2026-10-04T20:11:02.222" v="41" actId="20577"/>
        <pc:sldMkLst>
          <pc:docMk/>
          <pc:sldMk cId="109857222" sldId="256"/>
        </pc:sldMkLst>
        <pc:spChg chg="mod">
          <ac:chgData name="Haneefah Salim Patel (2529244)" userId="S::2529244@student.uwtsd.ac.uk::659a4764-e911-46c2-946b-50c6410487d7" providerId="AD" clId="Web-{387BA682-9386-7695-B30A-146FCF0B6860}" dt="2026-10-04T20:11:02.222" v="41" actId="20577"/>
          <ac:spMkLst>
            <pc:docMk/>
            <pc:sldMk cId="109857222" sldId="256"/>
            <ac:spMk id="4" creationId="{97883925-360C-2B0F-540B-43D062E46D6E}"/>
          </ac:spMkLst>
        </pc:spChg>
      </pc:sldChg>
      <pc:sldChg chg="addSp modSp mod modClrScheme chgLayout">
        <pc:chgData name="Haneefah Salim Patel (2529244)" userId="S::2529244@student.uwtsd.ac.uk::659a4764-e911-46c2-946b-50c6410487d7" providerId="AD" clId="Web-{387BA682-9386-7695-B30A-146FCF0B6860}" dt="2026-10-04T21:02:01.013" v="431" actId="20577"/>
        <pc:sldMkLst>
          <pc:docMk/>
          <pc:sldMk cId="2266719899" sldId="258"/>
        </pc:sldMkLst>
        <pc:spChg chg="mod">
          <ac:chgData name="Haneefah Salim Patel (2529244)" userId="S::2529244@student.uwtsd.ac.uk::659a4764-e911-46c2-946b-50c6410487d7" providerId="AD" clId="Web-{387BA682-9386-7695-B30A-146FCF0B6860}" dt="2026-10-04T21:02:01.013" v="431" actId="20577"/>
          <ac:spMkLst>
            <pc:docMk/>
            <pc:sldMk cId="2266719899" sldId="258"/>
            <ac:spMk id="2" creationId="{B7849BA5-27B9-B1F3-5A22-98D00BF2FBA5}"/>
          </ac:spMkLst>
        </pc:spChg>
        <pc:spChg chg="mod">
          <ac:chgData name="Haneefah Salim Patel (2529244)" userId="S::2529244@student.uwtsd.ac.uk::659a4764-e911-46c2-946b-50c6410487d7" providerId="AD" clId="Web-{387BA682-9386-7695-B30A-146FCF0B6860}" dt="2026-10-04T20:09:50.889" v="36"/>
          <ac:spMkLst>
            <pc:docMk/>
            <pc:sldMk cId="2266719899" sldId="258"/>
            <ac:spMk id="3" creationId="{AC16F8FB-4CAC-1E2C-7F5D-7E504254C9FD}"/>
          </ac:spMkLst>
        </pc:spChg>
        <pc:spChg chg="mod">
          <ac:chgData name="Haneefah Salim Patel (2529244)" userId="S::2529244@student.uwtsd.ac.uk::659a4764-e911-46c2-946b-50c6410487d7" providerId="AD" clId="Web-{387BA682-9386-7695-B30A-146FCF0B6860}" dt="2026-10-04T20:09:50.889" v="36"/>
          <ac:spMkLst>
            <pc:docMk/>
            <pc:sldMk cId="2266719899" sldId="258"/>
            <ac:spMk id="4" creationId="{F605712B-D311-E7F1-5AEE-0FCE71C79177}"/>
          </ac:spMkLst>
        </pc:spChg>
        <pc:spChg chg="mod ord">
          <ac:chgData name="Haneefah Salim Patel (2529244)" userId="S::2529244@student.uwtsd.ac.uk::659a4764-e911-46c2-946b-50c6410487d7" providerId="AD" clId="Web-{387BA682-9386-7695-B30A-146FCF0B6860}" dt="2026-10-04T20:09:50.889" v="36"/>
          <ac:spMkLst>
            <pc:docMk/>
            <pc:sldMk cId="2266719899" sldId="258"/>
            <ac:spMk id="5" creationId="{9D3474C1-787F-D1C3-2DC7-C1869DAD128D}"/>
          </ac:spMkLst>
        </pc:spChg>
        <pc:spChg chg="mod">
          <ac:chgData name="Haneefah Salim Patel (2529244)" userId="S::2529244@student.uwtsd.ac.uk::659a4764-e911-46c2-946b-50c6410487d7" providerId="AD" clId="Web-{387BA682-9386-7695-B30A-146FCF0B6860}" dt="2026-10-04T20:09:50.889" v="36"/>
          <ac:spMkLst>
            <pc:docMk/>
            <pc:sldMk cId="2266719899" sldId="258"/>
            <ac:spMk id="6" creationId="{A3E0FFA1-7104-CA57-617D-448350806BA1}"/>
          </ac:spMkLst>
        </pc:spChg>
        <pc:picChg chg="add mod ord">
          <ac:chgData name="Haneefah Salim Patel (2529244)" userId="S::2529244@student.uwtsd.ac.uk::659a4764-e911-46c2-946b-50c6410487d7" providerId="AD" clId="Web-{387BA682-9386-7695-B30A-146FCF0B6860}" dt="2026-10-04T20:09:50.889" v="36"/>
          <ac:picMkLst>
            <pc:docMk/>
            <pc:sldMk cId="2266719899" sldId="258"/>
            <ac:picMk id="7" creationId="{B3FCA8D8-C622-180C-35D8-1094F4B721FB}"/>
          </ac:picMkLst>
        </pc:picChg>
      </pc:sldChg>
      <pc:sldChg chg="addSp modSp new mod modClrScheme chgLayout">
        <pc:chgData name="Haneefah Salim Patel (2529244)" userId="S::2529244@student.uwtsd.ac.uk::659a4764-e911-46c2-946b-50c6410487d7" providerId="AD" clId="Web-{387BA682-9386-7695-B30A-146FCF0B6860}" dt="2026-10-04T20:34:34.590" v="409" actId="20577"/>
        <pc:sldMkLst>
          <pc:docMk/>
          <pc:sldMk cId="1471025256" sldId="259"/>
        </pc:sldMkLst>
        <pc:spChg chg="mod">
          <ac:chgData name="Haneefah Salim Patel (2529244)" userId="S::2529244@student.uwtsd.ac.uk::659a4764-e911-46c2-946b-50c6410487d7" providerId="AD" clId="Web-{387BA682-9386-7695-B30A-146FCF0B6860}" dt="2026-10-04T20:25:07.805" v="228" actId="20577"/>
          <ac:spMkLst>
            <pc:docMk/>
            <pc:sldMk cId="1471025256" sldId="259"/>
            <ac:spMk id="2" creationId="{F0146AC6-AD03-6CC9-4480-D0BE0BDCA5D2}"/>
          </ac:spMkLst>
        </pc:spChg>
        <pc:spChg chg="mod">
          <ac:chgData name="Haneefah Salim Patel (2529244)" userId="S::2529244@student.uwtsd.ac.uk::659a4764-e911-46c2-946b-50c6410487d7" providerId="AD" clId="Web-{387BA682-9386-7695-B30A-146FCF0B6860}" dt="2026-10-04T20:34:34.590" v="409" actId="20577"/>
          <ac:spMkLst>
            <pc:docMk/>
            <pc:sldMk cId="1471025256" sldId="259"/>
            <ac:spMk id="3" creationId="{DD6EFE20-A563-D5E6-D292-DEC7363D4F79}"/>
          </ac:spMkLst>
        </pc:spChg>
        <pc:spChg chg="mod">
          <ac:chgData name="Haneefah Salim Patel (2529244)" userId="S::2529244@student.uwtsd.ac.uk::659a4764-e911-46c2-946b-50c6410487d7" providerId="AD" clId="Web-{387BA682-9386-7695-B30A-146FCF0B6860}" dt="2026-10-04T20:24:53.976" v="226"/>
          <ac:spMkLst>
            <pc:docMk/>
            <pc:sldMk cId="1471025256" sldId="259"/>
            <ac:spMk id="4" creationId="{B7B47F8E-F6CD-1B93-9F6F-8073E6787955}"/>
          </ac:spMkLst>
        </pc:spChg>
        <pc:spChg chg="mod ord">
          <ac:chgData name="Haneefah Salim Patel (2529244)" userId="S::2529244@student.uwtsd.ac.uk::659a4764-e911-46c2-946b-50c6410487d7" providerId="AD" clId="Web-{387BA682-9386-7695-B30A-146FCF0B6860}" dt="2026-10-04T20:24:53.976" v="226"/>
          <ac:spMkLst>
            <pc:docMk/>
            <pc:sldMk cId="1471025256" sldId="259"/>
            <ac:spMk id="5" creationId="{A828CBF7-25B7-FB72-3DEF-9A23E62E2EA4}"/>
          </ac:spMkLst>
        </pc:spChg>
        <pc:spChg chg="mod">
          <ac:chgData name="Haneefah Salim Patel (2529244)" userId="S::2529244@student.uwtsd.ac.uk::659a4764-e911-46c2-946b-50c6410487d7" providerId="AD" clId="Web-{387BA682-9386-7695-B30A-146FCF0B6860}" dt="2026-10-04T20:24:53.976" v="226"/>
          <ac:spMkLst>
            <pc:docMk/>
            <pc:sldMk cId="1471025256" sldId="259"/>
            <ac:spMk id="6" creationId="{3595E4DD-75FF-FFB1-EE1A-CFB8DC2E2F4B}"/>
          </ac:spMkLst>
        </pc:spChg>
        <pc:picChg chg="add mod ord">
          <ac:chgData name="Haneefah Salim Patel (2529244)" userId="S::2529244@student.uwtsd.ac.uk::659a4764-e911-46c2-946b-50c6410487d7" providerId="AD" clId="Web-{387BA682-9386-7695-B30A-146FCF0B6860}" dt="2026-10-04T20:32:54.678" v="405" actId="1076"/>
          <ac:picMkLst>
            <pc:docMk/>
            <pc:sldMk cId="1471025256" sldId="259"/>
            <ac:picMk id="7" creationId="{6891FD67-C168-71AD-F2BA-B2C32586A356}"/>
          </ac:picMkLst>
        </pc:picChg>
      </pc:sldChg>
      <pc:sldChg chg="modSp new">
        <pc:chgData name="Haneefah Salim Patel (2529244)" userId="S::2529244@student.uwtsd.ac.uk::659a4764-e911-46c2-946b-50c6410487d7" providerId="AD" clId="Web-{387BA682-9386-7695-B30A-146FCF0B6860}" dt="2026-10-04T21:09:08.927" v="630" actId="20577"/>
        <pc:sldMkLst>
          <pc:docMk/>
          <pc:sldMk cId="8059703" sldId="260"/>
        </pc:sldMkLst>
        <pc:spChg chg="mod">
          <ac:chgData name="Haneefah Salim Patel (2529244)" userId="S::2529244@student.uwtsd.ac.uk::659a4764-e911-46c2-946b-50c6410487d7" providerId="AD" clId="Web-{387BA682-9386-7695-B30A-146FCF0B6860}" dt="2026-10-04T21:01:36.887" v="428" actId="20577"/>
          <ac:spMkLst>
            <pc:docMk/>
            <pc:sldMk cId="8059703" sldId="260"/>
            <ac:spMk id="2" creationId="{59E4F6DE-8922-8FC9-0BE3-92AA23447CBC}"/>
          </ac:spMkLst>
        </pc:spChg>
        <pc:spChg chg="mod">
          <ac:chgData name="Haneefah Salim Patel (2529244)" userId="S::2529244@student.uwtsd.ac.uk::659a4764-e911-46c2-946b-50c6410487d7" providerId="AD" clId="Web-{387BA682-9386-7695-B30A-146FCF0B6860}" dt="2026-10-04T21:09:08.927" v="630" actId="20577"/>
          <ac:spMkLst>
            <pc:docMk/>
            <pc:sldMk cId="8059703" sldId="260"/>
            <ac:spMk id="4" creationId="{F72B3F7C-BC46-746C-D11E-B8DB21CEFA33}"/>
          </ac:spMkLst>
        </pc:spChg>
      </pc:sldChg>
    </pc:docChg>
  </pc:docChgLst>
  <pc:docChgLst>
    <pc:chgData name="Haneefah Salim Patel (2529244)" userId="S::2529244@student.uwtsd.ac.uk::659a4764-e911-46c2-946b-50c6410487d7" providerId="AD" clId="Web-{00000000-0000-0000-0000-000000000000}"/>
    <pc:docChg chg="mod addSld modSld addMainMaster delMainMaster">
      <pc:chgData name="Haneefah Salim Patel (2529244)" userId="S::2529244@student.uwtsd.ac.uk::659a4764-e911-46c2-946b-50c6410487d7" providerId="AD" clId="Web-{00000000-0000-0000-0000-000000000000}" dt="2026-10-04T16:49:49.105" v="847" actId="20577"/>
      <pc:docMkLst>
        <pc:docMk/>
      </pc:docMkLst>
      <pc:sldChg chg="addSp delSp modSp mod modClrScheme chgLayout">
        <pc:chgData name="Haneefah Salim Patel (2529244)" userId="S::2529244@student.uwtsd.ac.uk::659a4764-e911-46c2-946b-50c6410487d7" providerId="AD" clId="Web-{00000000-0000-0000-0000-000000000000}" dt="2026-10-04T15:43:40.759" v="192" actId="20577"/>
        <pc:sldMkLst>
          <pc:docMk/>
          <pc:sldMk cId="109857222" sldId="256"/>
        </pc:sldMkLst>
        <pc:spChg chg="mod ord">
          <ac:chgData name="Haneefah Salim Patel (2529244)" userId="S::2529244@student.uwtsd.ac.uk::659a4764-e911-46c2-946b-50c6410487d7" providerId="AD" clId="Web-{00000000-0000-0000-0000-000000000000}" dt="2026-10-04T15:39:09.186" v="169" actId="20577"/>
          <ac:spMkLst>
            <pc:docMk/>
            <pc:sldMk cId="109857222" sldId="256"/>
            <ac:spMk id="3" creationId="{00000000-0000-0000-0000-000000000000}"/>
          </ac:spMkLst>
        </pc:spChg>
        <pc:spChg chg="add mod">
          <ac:chgData name="Haneefah Salim Patel (2529244)" userId="S::2529244@student.uwtsd.ac.uk::659a4764-e911-46c2-946b-50c6410487d7" providerId="AD" clId="Web-{00000000-0000-0000-0000-000000000000}" dt="2026-10-04T15:43:40.759" v="192" actId="20577"/>
          <ac:spMkLst>
            <pc:docMk/>
            <pc:sldMk cId="109857222" sldId="256"/>
            <ac:spMk id="4" creationId="{97883925-360C-2B0F-540B-43D062E46D6E}"/>
          </ac:spMkLst>
        </pc:spChg>
      </pc:sldChg>
      <pc:sldChg chg="modSp new mod modClrScheme chgLayout">
        <pc:chgData name="Haneefah Salim Patel (2529244)" userId="S::2529244@student.uwtsd.ac.uk::659a4764-e911-46c2-946b-50c6410487d7" providerId="AD" clId="Web-{00000000-0000-0000-0000-000000000000}" dt="2026-10-04T15:51:21.667" v="488" actId="20577"/>
        <pc:sldMkLst>
          <pc:docMk/>
          <pc:sldMk cId="1784112139" sldId="257"/>
        </pc:sldMkLst>
        <pc:spChg chg="mod ord">
          <ac:chgData name="Haneefah Salim Patel (2529244)" userId="S::2529244@student.uwtsd.ac.uk::659a4764-e911-46c2-946b-50c6410487d7" providerId="AD" clId="Web-{00000000-0000-0000-0000-000000000000}" dt="2026-10-04T15:39:32.812" v="174" actId="20577"/>
          <ac:spMkLst>
            <pc:docMk/>
            <pc:sldMk cId="1784112139" sldId="257"/>
            <ac:spMk id="2" creationId="{C97E2642-9395-9D06-B8F5-FD61D6ECCF55}"/>
          </ac:spMkLst>
        </pc:spChg>
        <pc:spChg chg="mod ord">
          <ac:chgData name="Haneefah Salim Patel (2529244)" userId="S::2529244@student.uwtsd.ac.uk::659a4764-e911-46c2-946b-50c6410487d7" providerId="AD" clId="Web-{00000000-0000-0000-0000-000000000000}" dt="2026-10-04T15:51:21.667" v="488" actId="20577"/>
          <ac:spMkLst>
            <pc:docMk/>
            <pc:sldMk cId="1784112139" sldId="257"/>
            <ac:spMk id="3" creationId="{2D70D5C2-D80A-E590-76A2-DCC79DA0E884}"/>
          </ac:spMkLst>
        </pc:spChg>
      </pc:sldChg>
      <pc:sldChg chg="modSp new">
        <pc:chgData name="Haneefah Salim Patel (2529244)" userId="S::2529244@student.uwtsd.ac.uk::659a4764-e911-46c2-946b-50c6410487d7" providerId="AD" clId="Web-{00000000-0000-0000-0000-000000000000}" dt="2026-10-04T16:49:49.105" v="847" actId="20577"/>
        <pc:sldMkLst>
          <pc:docMk/>
          <pc:sldMk cId="2266719899" sldId="258"/>
        </pc:sldMkLst>
        <pc:spChg chg="mod">
          <ac:chgData name="Haneefah Salim Patel (2529244)" userId="S::2529244@student.uwtsd.ac.uk::659a4764-e911-46c2-946b-50c6410487d7" providerId="AD" clId="Web-{00000000-0000-0000-0000-000000000000}" dt="2026-10-04T16:05:25.919" v="543" actId="1076"/>
          <ac:spMkLst>
            <pc:docMk/>
            <pc:sldMk cId="2266719899" sldId="258"/>
            <ac:spMk id="2" creationId="{B7849BA5-27B9-B1F3-5A22-98D00BF2FBA5}"/>
          </ac:spMkLst>
        </pc:spChg>
        <pc:spChg chg="mod">
          <ac:chgData name="Haneefah Salim Patel (2529244)" userId="S::2529244@student.uwtsd.ac.uk::659a4764-e911-46c2-946b-50c6410487d7" providerId="AD" clId="Web-{00000000-0000-0000-0000-000000000000}" dt="2026-10-04T16:49:49.105" v="847" actId="20577"/>
          <ac:spMkLst>
            <pc:docMk/>
            <pc:sldMk cId="2266719899" sldId="258"/>
            <ac:spMk id="3" creationId="{AC16F8FB-4CAC-1E2C-7F5D-7E504254C9FD}"/>
          </ac:spMkLst>
        </pc:spChg>
      </pc:sldChg>
      <pc:sldMasterChg chg="add addSldLayout modSldLayout">
        <pc:chgData name="Haneefah Salim Patel (2529244)" userId="S::2529244@student.uwtsd.ac.uk::659a4764-e911-46c2-946b-50c6410487d7" providerId="AD" clId="Web-{00000000-0000-0000-0000-000000000000}" dt="2026-10-04T15:35:07.708" v="114"/>
        <pc:sldMasterMkLst>
          <pc:docMk/>
          <pc:sldMasterMk cId="512709887" sldId="2147483802"/>
        </pc:sldMasterMkLst>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3067864358" sldId="2147483803"/>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900165983" sldId="2147483804"/>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2727454924" sldId="2147483805"/>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321896172" sldId="2147483806"/>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959454575" sldId="2147483807"/>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2791341048" sldId="2147483808"/>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4289250908" sldId="2147483809"/>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391137311" sldId="2147483810"/>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597638969" sldId="2147483811"/>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762523085" sldId="2147483812"/>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881605177" sldId="2147483813"/>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530954313" sldId="2147483814"/>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3073837355" sldId="2147483815"/>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449601133" sldId="2147483816"/>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2621417861" sldId="2147483817"/>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640584653" sldId="2147483818"/>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3371069980" sldId="2147483819"/>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3341136087" sldId="2147483820"/>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14423325" sldId="2147483821"/>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2695436263" sldId="2147483822"/>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2585714484" sldId="2147483823"/>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657627066" sldId="2147483824"/>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3741646032" sldId="2147483825"/>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3125028350" sldId="2147483826"/>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2603290898" sldId="2147483827"/>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351845407" sldId="2147483828"/>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2822914214" sldId="2147483829"/>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826001154" sldId="2147483830"/>
          </pc:sldLayoutMkLst>
        </pc:sldLayoutChg>
        <pc:sldLayoutChg chg="add mod replId">
          <pc:chgData name="Haneefah Salim Patel (2529244)" userId="S::2529244@student.uwtsd.ac.uk::659a4764-e911-46c2-946b-50c6410487d7" providerId="AD" clId="Web-{00000000-0000-0000-0000-000000000000}" dt="2026-10-04T15:35:07.708" v="114"/>
          <pc:sldLayoutMkLst>
            <pc:docMk/>
            <pc:sldMasterMk cId="512709887" sldId="2147483802"/>
            <pc:sldLayoutMk cId="112210348" sldId="2147483831"/>
          </pc:sldLayoutMkLst>
        </pc:sldLayoutChg>
      </pc:sldMasterChg>
    </pc:docChg>
  </pc:docChgLst>
  <pc:docChgLst>
    <pc:chgData name="Haneefah Salim Patel (2529244)" userId="S::2529244@student.uwtsd.ac.uk::659a4764-e911-46c2-946b-50c6410487d7" providerId="AD" clId="Web-{90771F92-41B2-EA2B-145D-85BA9ED12FEB}"/>
    <pc:docChg chg="modSld">
      <pc:chgData name="Haneefah Salim Patel (2529244)" userId="S::2529244@student.uwtsd.ac.uk::659a4764-e911-46c2-946b-50c6410487d7" providerId="AD" clId="Web-{90771F92-41B2-EA2B-145D-85BA9ED12FEB}" dt="2026-10-04T17:21:26.082" v="90" actId="20577"/>
      <pc:docMkLst>
        <pc:docMk/>
      </pc:docMkLst>
      <pc:sldChg chg="modSp">
        <pc:chgData name="Haneefah Salim Patel (2529244)" userId="S::2529244@student.uwtsd.ac.uk::659a4764-e911-46c2-946b-50c6410487d7" providerId="AD" clId="Web-{90771F92-41B2-EA2B-145D-85BA9ED12FEB}" dt="2026-10-04T17:21:26.082" v="90" actId="20577"/>
        <pc:sldMkLst>
          <pc:docMk/>
          <pc:sldMk cId="2266719899" sldId="258"/>
        </pc:sldMkLst>
        <pc:spChg chg="mod">
          <ac:chgData name="Haneefah Salim Patel (2529244)" userId="S::2529244@student.uwtsd.ac.uk::659a4764-e911-46c2-946b-50c6410487d7" providerId="AD" clId="Web-{90771F92-41B2-EA2B-145D-85BA9ED12FEB}" dt="2026-10-04T17:21:26.082" v="90" actId="20577"/>
          <ac:spMkLst>
            <pc:docMk/>
            <pc:sldMk cId="2266719899" sldId="258"/>
            <ac:spMk id="3" creationId="{AC16F8FB-4CAC-1E2C-7F5D-7E504254C9FD}"/>
          </ac:spMkLst>
        </pc:spChg>
      </pc:sldChg>
    </pc:docChg>
  </pc:docChgLst>
  <pc:docChgLst>
    <pc:chgData name="Haneefah Salim Patel (2529244)" userId="S::2529244@student.uwtsd.ac.uk::659a4764-e911-46c2-946b-50c6410487d7" providerId="AD" clId="Web-{5480928A-3141-D688-0A3E-637797A77480}"/>
    <pc:docChg chg="addSld modSld">
      <pc:chgData name="Haneefah Salim Patel (2529244)" userId="S::2529244@student.uwtsd.ac.uk::659a4764-e911-46c2-946b-50c6410487d7" providerId="AD" clId="Web-{5480928A-3141-D688-0A3E-637797A77480}" dt="2026-10-05T18:53:07.781" v="664" actId="20577"/>
      <pc:docMkLst>
        <pc:docMk/>
      </pc:docMkLst>
      <pc:sldChg chg="modSp">
        <pc:chgData name="Haneefah Salim Patel (2529244)" userId="S::2529244@student.uwtsd.ac.uk::659a4764-e911-46c2-946b-50c6410487d7" providerId="AD" clId="Web-{5480928A-3141-D688-0A3E-637797A77480}" dt="2026-10-05T18:29:38.441" v="1" actId="20577"/>
        <pc:sldMkLst>
          <pc:docMk/>
          <pc:sldMk cId="109857222" sldId="256"/>
        </pc:sldMkLst>
        <pc:spChg chg="mod">
          <ac:chgData name="Haneefah Salim Patel (2529244)" userId="S::2529244@student.uwtsd.ac.uk::659a4764-e911-46c2-946b-50c6410487d7" providerId="AD" clId="Web-{5480928A-3141-D688-0A3E-637797A77480}" dt="2026-10-05T18:29:38.441" v="1" actId="20577"/>
          <ac:spMkLst>
            <pc:docMk/>
            <pc:sldMk cId="109857222" sldId="256"/>
            <ac:spMk id="4" creationId="{97883925-360C-2B0F-540B-43D062E46D6E}"/>
          </ac:spMkLst>
        </pc:spChg>
      </pc:sldChg>
      <pc:sldChg chg="modSp">
        <pc:chgData name="Haneefah Salim Patel (2529244)" userId="S::2529244@student.uwtsd.ac.uk::659a4764-e911-46c2-946b-50c6410487d7" providerId="AD" clId="Web-{5480928A-3141-D688-0A3E-637797A77480}" dt="2026-10-05T18:43:08.133" v="464" actId="1076"/>
        <pc:sldMkLst>
          <pc:docMk/>
          <pc:sldMk cId="8059703" sldId="260"/>
        </pc:sldMkLst>
        <pc:spChg chg="mod">
          <ac:chgData name="Haneefah Salim Patel (2529244)" userId="S::2529244@student.uwtsd.ac.uk::659a4764-e911-46c2-946b-50c6410487d7" providerId="AD" clId="Web-{5480928A-3141-D688-0A3E-637797A77480}" dt="2026-10-05T18:38:01.567" v="297" actId="20577"/>
          <ac:spMkLst>
            <pc:docMk/>
            <pc:sldMk cId="8059703" sldId="260"/>
            <ac:spMk id="4" creationId="{F72B3F7C-BC46-746C-D11E-B8DB21CEFA33}"/>
          </ac:spMkLst>
        </pc:spChg>
        <pc:spChg chg="mod">
          <ac:chgData name="Haneefah Salim Patel (2529244)" userId="S::2529244@student.uwtsd.ac.uk::659a4764-e911-46c2-946b-50c6410487d7" providerId="AD" clId="Web-{5480928A-3141-D688-0A3E-637797A77480}" dt="2026-10-05T18:43:08.133" v="464" actId="1076"/>
          <ac:spMkLst>
            <pc:docMk/>
            <pc:sldMk cId="8059703" sldId="260"/>
            <ac:spMk id="5" creationId="{1079E163-7007-D839-04C4-6E515B82D65A}"/>
          </ac:spMkLst>
        </pc:spChg>
      </pc:sldChg>
      <pc:sldChg chg="addSp delSp modSp new">
        <pc:chgData name="Haneefah Salim Patel (2529244)" userId="S::2529244@student.uwtsd.ac.uk::659a4764-e911-46c2-946b-50c6410487d7" providerId="AD" clId="Web-{5480928A-3141-D688-0A3E-637797A77480}" dt="2026-10-05T18:53:07.781" v="664" actId="20577"/>
        <pc:sldMkLst>
          <pc:docMk/>
          <pc:sldMk cId="1653157278" sldId="261"/>
        </pc:sldMkLst>
        <pc:spChg chg="mod">
          <ac:chgData name="Haneefah Salim Patel (2529244)" userId="S::2529244@student.uwtsd.ac.uk::659a4764-e911-46c2-946b-50c6410487d7" providerId="AD" clId="Web-{5480928A-3141-D688-0A3E-637797A77480}" dt="2026-10-05T18:43:58.480" v="472" actId="20577"/>
          <ac:spMkLst>
            <pc:docMk/>
            <pc:sldMk cId="1653157278" sldId="261"/>
            <ac:spMk id="2" creationId="{18FF7266-0F0A-FAD9-35D2-1E8D724C18A0}"/>
          </ac:spMkLst>
        </pc:spChg>
      </pc:sldChg>
      <pc:sldChg chg="modSp new">
        <pc:chgData name="Haneefah Salim Patel (2529244)" userId="S::2529244@student.uwtsd.ac.uk::659a4764-e911-46c2-946b-50c6410487d7" providerId="AD" clId="Web-{5480928A-3141-D688-0A3E-637797A77480}" dt="2026-10-05T18:44:22.951" v="482" actId="20577"/>
        <pc:sldMkLst>
          <pc:docMk/>
          <pc:sldMk cId="2403141455" sldId="262"/>
        </pc:sldMkLst>
        <pc:spChg chg="mod">
          <ac:chgData name="Haneefah Salim Patel (2529244)" userId="S::2529244@student.uwtsd.ac.uk::659a4764-e911-46c2-946b-50c6410487d7" providerId="AD" clId="Web-{5480928A-3141-D688-0A3E-637797A77480}" dt="2026-10-05T18:44:22.951" v="482" actId="20577"/>
          <ac:spMkLst>
            <pc:docMk/>
            <pc:sldMk cId="2403141455" sldId="262"/>
            <ac:spMk id="2" creationId="{38F612A1-E35B-8743-9BDC-0F7130B0A305}"/>
          </ac:spMkLst>
        </pc:spChg>
      </pc:sldChg>
      <pc:sldChg chg="modSp new">
        <pc:chgData name="Haneefah Salim Patel (2529244)" userId="S::2529244@student.uwtsd.ac.uk::659a4764-e911-46c2-946b-50c6410487d7" providerId="AD" clId="Web-{5480928A-3141-D688-0A3E-637797A77480}" dt="2026-10-05T18:44:50.499" v="501" actId="20577"/>
        <pc:sldMkLst>
          <pc:docMk/>
          <pc:sldMk cId="1103263296" sldId="263"/>
        </pc:sldMkLst>
        <pc:spChg chg="mod">
          <ac:chgData name="Haneefah Salim Patel (2529244)" userId="S::2529244@student.uwtsd.ac.uk::659a4764-e911-46c2-946b-50c6410487d7" providerId="AD" clId="Web-{5480928A-3141-D688-0A3E-637797A77480}" dt="2026-10-05T18:44:50.499" v="501" actId="20577"/>
          <ac:spMkLst>
            <pc:docMk/>
            <pc:sldMk cId="1103263296" sldId="263"/>
            <ac:spMk id="2" creationId="{DF8B6E5B-7231-A512-6815-A17C34AB282F}"/>
          </ac:spMkLst>
        </pc:spChg>
      </pc:sldChg>
      <pc:sldChg chg="delSp modSp new">
        <pc:chgData name="Haneefah Salim Patel (2529244)" userId="S::2529244@student.uwtsd.ac.uk::659a4764-e911-46c2-946b-50c6410487d7" providerId="AD" clId="Web-{5480928A-3141-D688-0A3E-637797A77480}" dt="2026-10-05T18:47:15.571" v="520" actId="20577"/>
        <pc:sldMkLst>
          <pc:docMk/>
          <pc:sldMk cId="2117135729" sldId="264"/>
        </pc:sldMkLst>
        <pc:spChg chg="mod">
          <ac:chgData name="Haneefah Salim Patel (2529244)" userId="S::2529244@student.uwtsd.ac.uk::659a4764-e911-46c2-946b-50c6410487d7" providerId="AD" clId="Web-{5480928A-3141-D688-0A3E-637797A77480}" dt="2026-10-05T18:45:03.734" v="509" actId="20577"/>
          <ac:spMkLst>
            <pc:docMk/>
            <pc:sldMk cId="2117135729" sldId="264"/>
            <ac:spMk id="2" creationId="{84545BA8-5C86-C11E-409A-8B651489B0FC}"/>
          </ac:spMkLst>
        </pc:spChg>
        <pc:spChg chg="mod">
          <ac:chgData name="Haneefah Salim Patel (2529244)" userId="S::2529244@student.uwtsd.ac.uk::659a4764-e911-46c2-946b-50c6410487d7" providerId="AD" clId="Web-{5480928A-3141-D688-0A3E-637797A77480}" dt="2026-10-05T18:47:15.571" v="520" actId="20577"/>
          <ac:spMkLst>
            <pc:docMk/>
            <pc:sldMk cId="2117135729" sldId="264"/>
            <ac:spMk id="4" creationId="{BDD95C57-84EA-040D-BE32-424DFF96C07D}"/>
          </ac:spMkLst>
        </pc:spChg>
      </pc:sldChg>
    </pc:docChg>
  </pc:docChgLst>
  <pc:docChgLst>
    <pc:chgData name="Haneefah Salim Patel (2529244)" userId="S::2529244@student.uwtsd.ac.uk::659a4764-e911-46c2-946b-50c6410487d7" providerId="AD" clId="Web-{545C62CE-8CC2-6B5E-5649-1AF2C361DB87}"/>
    <pc:docChg chg="modSld">
      <pc:chgData name="Haneefah Salim Patel (2529244)" userId="S::2529244@student.uwtsd.ac.uk::659a4764-e911-46c2-946b-50c6410487d7" providerId="AD" clId="Web-{545C62CE-8CC2-6B5E-5649-1AF2C361DB87}" dt="2026-10-09T08:22:10.058" v="0" actId="20577"/>
      <pc:docMkLst>
        <pc:docMk/>
      </pc:docMkLst>
      <pc:sldChg chg="modSp">
        <pc:chgData name="Haneefah Salim Patel (2529244)" userId="S::2529244@student.uwtsd.ac.uk::659a4764-e911-46c2-946b-50c6410487d7" providerId="AD" clId="Web-{545C62CE-8CC2-6B5E-5649-1AF2C361DB87}" dt="2026-10-09T08:22:10.058" v="0" actId="20577"/>
        <pc:sldMkLst>
          <pc:docMk/>
          <pc:sldMk cId="1471025256" sldId="259"/>
        </pc:sldMkLst>
        <pc:spChg chg="mod">
          <ac:chgData name="Haneefah Salim Patel (2529244)" userId="S::2529244@student.uwtsd.ac.uk::659a4764-e911-46c2-946b-50c6410487d7" providerId="AD" clId="Web-{545C62CE-8CC2-6B5E-5649-1AF2C361DB87}" dt="2026-10-09T08:22:10.058" v="0" actId="20577"/>
          <ac:spMkLst>
            <pc:docMk/>
            <pc:sldMk cId="1471025256" sldId="259"/>
            <ac:spMk id="3" creationId="{DD6EFE20-A563-D5E6-D292-DEC7363D4F79}"/>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dirty="0"/>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10/11/2026</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dirty="0"/>
          </a:p>
        </p:txBody>
      </p:sp>
    </p:spTree>
    <p:extLst>
      <p:ext uri="{BB962C8B-B14F-4D97-AF65-F5344CB8AC3E}">
        <p14:creationId xmlns:p14="http://schemas.microsoft.com/office/powerpoint/2010/main" val="30678643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900165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dirty="0"/>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10/11/2026</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dirty="0"/>
          </a:p>
        </p:txBody>
      </p:sp>
    </p:spTree>
    <p:extLst>
      <p:ext uri="{BB962C8B-B14F-4D97-AF65-F5344CB8AC3E}">
        <p14:creationId xmlns:p14="http://schemas.microsoft.com/office/powerpoint/2010/main" val="27274549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dirty="0"/>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dirty="0"/>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10/11/2026</a:t>
            </a:fld>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dirty="0"/>
          </a:p>
        </p:txBody>
      </p:sp>
    </p:spTree>
    <p:extLst>
      <p:ext uri="{BB962C8B-B14F-4D97-AF65-F5344CB8AC3E}">
        <p14:creationId xmlns:p14="http://schemas.microsoft.com/office/powerpoint/2010/main" val="13218961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94545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2791341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dirty="0"/>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9250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1137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7638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dirty="0"/>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dirty="0"/>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10/11/2026</a:t>
            </a:fld>
            <a:endParaRPr lang="en-US" dirty="0"/>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dirty="0"/>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523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10/11/2026</a:t>
            </a:fld>
            <a:endParaRPr lang="en-US" dirty="0"/>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dirty="0"/>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1881605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dirty="0"/>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1530954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dirty="0"/>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3073837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dirty="0"/>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449601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dirty="0"/>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dirty="0"/>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dirty="0"/>
          </a:p>
        </p:txBody>
      </p:sp>
    </p:spTree>
    <p:extLst>
      <p:ext uri="{BB962C8B-B14F-4D97-AF65-F5344CB8AC3E}">
        <p14:creationId xmlns:p14="http://schemas.microsoft.com/office/powerpoint/2010/main" val="26214178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05846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10699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dirty="0"/>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dirty="0"/>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10/11/2026</a:t>
            </a:fld>
            <a:endParaRPr lang="en-US" dirty="0"/>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33411360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4233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54362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dirty="0"/>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25857144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6576270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10/11/2026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37416460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10/11/2026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31250283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10/11/2026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26032908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3518454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spTree>
    <p:extLst>
      <p:ext uri="{BB962C8B-B14F-4D97-AF65-F5344CB8AC3E}">
        <p14:creationId xmlns:p14="http://schemas.microsoft.com/office/powerpoint/2010/main" val="28229142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10/11/2026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8260011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10/11/2026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12210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dirty="0"/>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dirty="0"/>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10/11/2026</a:t>
            </a:fld>
            <a:endParaRPr lang="en-US" dirty="0"/>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dirty="0"/>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709887"/>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 id="2147483819" r:id="rId17"/>
    <p:sldLayoutId id="2147483820" r:id="rId18"/>
    <p:sldLayoutId id="2147483821" r:id="rId19"/>
    <p:sldLayoutId id="2147483822" r:id="rId20"/>
    <p:sldLayoutId id="2147483823" r:id="rId21"/>
    <p:sldLayoutId id="2147483824" r:id="rId22"/>
    <p:sldLayoutId id="2147483825" r:id="rId23"/>
    <p:sldLayoutId id="2147483826" r:id="rId24"/>
    <p:sldLayoutId id="2147483827" r:id="rId25"/>
    <p:sldLayoutId id="2147483828" r:id="rId26"/>
    <p:sldLayoutId id="2147483829" r:id="rId27"/>
    <p:sldLayoutId id="2147483830" r:id="rId28"/>
    <p:sldLayoutId id="2147483831"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hyperlink" Target="https://www.simplypsychology.org/stages-of-attachment-identified-by-john-bowlby-and-schaffer-emerson-1964.html" TargetMode="External"/><Relationship Id="rId2" Type="http://schemas.openxmlformats.org/officeDocument/2006/relationships/hyperlink" Target="https://pmc.ncbi.nlm.nih.gov/articles/PMC11246728/" TargetMode="External"/><Relationship Id="rId1" Type="http://schemas.openxmlformats.org/officeDocument/2006/relationships/slideLayout" Target="../slideLayouts/slideLayout22.xml"/><Relationship Id="rId4" Type="http://schemas.openxmlformats.org/officeDocument/2006/relationships/hyperlink" Target="https://learning.nspcc.org.uk/child-health-development/attachment-early-yea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401" y="1912063"/>
            <a:ext cx="12509222" cy="1508924"/>
          </a:xfrm>
        </p:spPr>
        <p:txBody>
          <a:bodyPr vert="horz" lIns="91440" tIns="45720" rIns="91440" bIns="45720" rtlCol="0" anchor="t">
            <a:noAutofit/>
          </a:bodyPr>
          <a:lstStyle/>
          <a:p>
            <a:r>
              <a:rPr lang="en-GB" sz="2000" b="0" dirty="0">
                <a:latin typeface="Aptos Display"/>
              </a:rPr>
              <a:t>Student name: Haneefah Salim Patel</a:t>
            </a:r>
          </a:p>
          <a:p>
            <a:r>
              <a:rPr lang="en-GB" sz="2000" b="0" dirty="0">
                <a:latin typeface="Aptos Display"/>
              </a:rPr>
              <a:t>Student Number: 2529244</a:t>
            </a:r>
          </a:p>
          <a:p>
            <a:r>
              <a:rPr lang="en-GB" sz="2000" b="0" dirty="0">
                <a:latin typeface="Aptos Display"/>
              </a:rPr>
              <a:t>Module: Psychology in Health and Social Care</a:t>
            </a:r>
          </a:p>
          <a:p>
            <a:r>
              <a:rPr lang="en-GB" sz="2000" b="0" dirty="0">
                <a:latin typeface="Aptos Display"/>
              </a:rPr>
              <a:t>Module Code: LCHS4010</a:t>
            </a:r>
          </a:p>
          <a:p>
            <a:r>
              <a:rPr lang="en-GB" sz="2000" b="0" dirty="0">
                <a:latin typeface="Aptos Display"/>
              </a:rPr>
              <a:t>Title: Individual Presentation </a:t>
            </a:r>
          </a:p>
          <a:p>
            <a:r>
              <a:rPr lang="en-GB" sz="2000" b="0" dirty="0">
                <a:latin typeface="Aptos Display"/>
              </a:rPr>
              <a:t>Lecturer: Wafa Nasir </a:t>
            </a:r>
          </a:p>
          <a:p>
            <a:endParaRPr lang="en-GB" b="0" dirty="0"/>
          </a:p>
        </p:txBody>
      </p:sp>
      <p:sp>
        <p:nvSpPr>
          <p:cNvPr id="4" name="TextBox 3">
            <a:extLst>
              <a:ext uri="{FF2B5EF4-FFF2-40B4-BE49-F238E27FC236}">
                <a16:creationId xmlns:a16="http://schemas.microsoft.com/office/drawing/2014/main" id="{97883925-360C-2B0F-540B-43D062E46D6E}"/>
              </a:ext>
            </a:extLst>
          </p:cNvPr>
          <p:cNvSpPr txBox="1"/>
          <p:nvPr/>
        </p:nvSpPr>
        <p:spPr>
          <a:xfrm>
            <a:off x="1677537" y="648268"/>
            <a:ext cx="9144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                             </a:t>
            </a:r>
            <a:r>
              <a:rPr lang="en-GB" sz="3600" dirty="0">
                <a:latin typeface="Rockwell Condensed"/>
              </a:rPr>
              <a:t> </a:t>
            </a:r>
            <a:r>
              <a:rPr lang="en-GB" sz="3600" b="1" u="sng" dirty="0">
                <a:latin typeface="Rockwell Condensed"/>
              </a:rPr>
              <a:t>Shona's Scenario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E2642-9395-9D06-B8F5-FD61D6ECCF55}"/>
              </a:ext>
            </a:extLst>
          </p:cNvPr>
          <p:cNvSpPr>
            <a:spLocks noGrp="1"/>
          </p:cNvSpPr>
          <p:nvPr>
            <p:ph type="title"/>
          </p:nvPr>
        </p:nvSpPr>
        <p:spPr/>
        <p:txBody>
          <a:bodyPr/>
          <a:lstStyle/>
          <a:p>
            <a:r>
              <a:rPr lang="en-GB" dirty="0">
                <a:latin typeface="Rockwell Condensed"/>
              </a:rPr>
              <a:t>Introduction</a:t>
            </a:r>
          </a:p>
        </p:txBody>
      </p:sp>
      <p:sp>
        <p:nvSpPr>
          <p:cNvPr id="3" name="Content Placeholder 2">
            <a:extLst>
              <a:ext uri="{FF2B5EF4-FFF2-40B4-BE49-F238E27FC236}">
                <a16:creationId xmlns:a16="http://schemas.microsoft.com/office/drawing/2014/main" id="{2D70D5C2-D80A-E590-76A2-DCC79DA0E884}"/>
              </a:ext>
            </a:extLst>
          </p:cNvPr>
          <p:cNvSpPr>
            <a:spLocks noGrp="1"/>
          </p:cNvSpPr>
          <p:nvPr>
            <p:ph idx="1"/>
          </p:nvPr>
        </p:nvSpPr>
        <p:spPr/>
        <p:txBody>
          <a:bodyPr vert="horz" lIns="91440" tIns="45720" rIns="91440" bIns="45720" rtlCol="0" anchor="t">
            <a:normAutofit/>
          </a:bodyPr>
          <a:lstStyle/>
          <a:p>
            <a:pPr marL="285750" indent="-285750">
              <a:buFont typeface="Arial" panose="020B0604020202020204" pitchFamily="34" charset="0"/>
              <a:buChar char="•"/>
            </a:pPr>
            <a:r>
              <a:rPr lang="en-GB" dirty="0"/>
              <a:t>Bowlby's Attachment Theory will be used for the scenario on Shona's development.</a:t>
            </a:r>
            <a:endParaRPr lang="en-US"/>
          </a:p>
          <a:p>
            <a:r>
              <a:rPr lang="en-GB" dirty="0"/>
              <a:t>The Case Study explains; </a:t>
            </a:r>
          </a:p>
          <a:p>
            <a:pPr marL="285750" indent="-285750">
              <a:buChar char="•"/>
            </a:pPr>
            <a:r>
              <a:rPr lang="en-GB" dirty="0"/>
              <a:t>Shona is 3 years old</a:t>
            </a:r>
          </a:p>
          <a:p>
            <a:pPr marL="285750" indent="-285750">
              <a:buFont typeface="Arial" panose="020B0604020202020204" pitchFamily="34" charset="0"/>
              <a:buChar char="•"/>
            </a:pPr>
            <a:r>
              <a:rPr lang="en-GB" dirty="0"/>
              <a:t>She has recently joined the nursery </a:t>
            </a:r>
          </a:p>
          <a:p>
            <a:pPr marL="285750" indent="-285750">
              <a:buFont typeface="Arial" panose="020B0604020202020204" pitchFamily="34" charset="0"/>
              <a:buChar char="•"/>
            </a:pPr>
            <a:r>
              <a:rPr lang="en-GB" dirty="0"/>
              <a:t>She shows signs of Anxiety when left alone</a:t>
            </a:r>
          </a:p>
          <a:p>
            <a:pPr marL="285750" indent="-285750">
              <a:buFont typeface="Arial" panose="020B0604020202020204" pitchFamily="34" charset="0"/>
              <a:buChar char="•"/>
            </a:pPr>
            <a:r>
              <a:rPr lang="en-GB" dirty="0"/>
              <a:t>She has limited verbal communication </a:t>
            </a:r>
          </a:p>
          <a:p>
            <a:pPr marL="285750" indent="-285750">
              <a:buFont typeface="Arial" panose="020B0604020202020204" pitchFamily="34" charset="0"/>
              <a:buChar char="•"/>
            </a:pPr>
            <a:r>
              <a:rPr lang="en-GB" dirty="0"/>
              <a:t>She finds it difficult when it comes to group play </a:t>
            </a:r>
          </a:p>
          <a:p>
            <a:pPr marL="285750" indent="-285750">
              <a:buFont typeface="Arial" panose="020B0604020202020204" pitchFamily="34" charset="0"/>
              <a:buChar char="•"/>
            </a:pPr>
            <a:r>
              <a:rPr lang="en-GB" dirty="0"/>
              <a:t>The aim is to understand her development needs and contribute to her support plan which promotes her Emotional, Social, Cognitive and Physical wellbeing. </a:t>
            </a:r>
          </a:p>
        </p:txBody>
      </p:sp>
    </p:spTree>
    <p:extLst>
      <p:ext uri="{BB962C8B-B14F-4D97-AF65-F5344CB8AC3E}">
        <p14:creationId xmlns:p14="http://schemas.microsoft.com/office/powerpoint/2010/main" val="1784112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49BA5-27B9-B1F3-5A22-98D00BF2FBA5}"/>
              </a:ext>
            </a:extLst>
          </p:cNvPr>
          <p:cNvSpPr>
            <a:spLocks noGrp="1"/>
          </p:cNvSpPr>
          <p:nvPr>
            <p:ph type="title"/>
          </p:nvPr>
        </p:nvSpPr>
        <p:spPr>
          <a:xfrm>
            <a:off x="640080" y="4882896"/>
            <a:ext cx="3657603" cy="1453896"/>
          </a:xfrm>
        </p:spPr>
        <p:txBody>
          <a:bodyPr>
            <a:noAutofit/>
          </a:bodyPr>
          <a:lstStyle/>
          <a:p>
            <a:r>
              <a:rPr lang="en-GB" sz="2800" b="1" dirty="0">
                <a:latin typeface="Rockwell Condensed"/>
              </a:rPr>
              <a:t>Explaining Bowlby's attachment theory</a:t>
            </a:r>
          </a:p>
        </p:txBody>
      </p:sp>
      <p:sp>
        <p:nvSpPr>
          <p:cNvPr id="5" name="Footer Placeholder 4">
            <a:extLst>
              <a:ext uri="{FF2B5EF4-FFF2-40B4-BE49-F238E27FC236}">
                <a16:creationId xmlns:a16="http://schemas.microsoft.com/office/drawing/2014/main" id="{9D3474C1-787F-D1C3-2DC7-C1869DAD128D}"/>
              </a:ext>
            </a:extLst>
          </p:cNvPr>
          <p:cNvSpPr>
            <a:spLocks noGrp="1"/>
          </p:cNvSpPr>
          <p:nvPr>
            <p:ph type="ftr" sz="quarter" idx="11"/>
          </p:nvPr>
        </p:nvSpPr>
        <p:spPr>
          <a:xfrm rot="16200000">
            <a:off x="-1131161" y="1592957"/>
            <a:ext cx="2973522" cy="365125"/>
          </a:xfrm>
        </p:spPr>
        <p:txBody>
          <a:bodyPr anchor="ctr">
            <a:normAutofit/>
          </a:bodyPr>
          <a:lstStyle/>
          <a:p>
            <a:pPr>
              <a:lnSpc>
                <a:spcPct val="90000"/>
              </a:lnSpc>
              <a:spcAft>
                <a:spcPts val="600"/>
              </a:spcAft>
            </a:pPr>
            <a:r>
              <a:rPr lang="en-US" sz="700"/>
              <a:t>
              </a:t>
            </a:r>
          </a:p>
        </p:txBody>
      </p:sp>
      <p:pic>
        <p:nvPicPr>
          <p:cNvPr id="7" name="Picture 6" descr="John Bowlby Biography">
            <a:extLst>
              <a:ext uri="{FF2B5EF4-FFF2-40B4-BE49-F238E27FC236}">
                <a16:creationId xmlns:a16="http://schemas.microsoft.com/office/drawing/2014/main" id="{B3FCA8D8-C622-180C-35D8-1094F4B721FB}"/>
              </a:ext>
            </a:extLst>
          </p:cNvPr>
          <p:cNvPicPr>
            <a:picLocks noChangeAspect="1"/>
          </p:cNvPicPr>
          <p:nvPr/>
        </p:nvPicPr>
        <p:blipFill>
          <a:blip r:embed="rId2"/>
          <a:srcRect r="-2" b="8126"/>
          <a:stretch>
            <a:fillRect/>
          </a:stretch>
        </p:blipFill>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noFill/>
          <a:ln w="6350">
            <a:solidFill>
              <a:schemeClr val="tx1"/>
            </a:solidFill>
          </a:ln>
        </p:spPr>
      </p:pic>
      <p:sp>
        <p:nvSpPr>
          <p:cNvPr id="3" name="Content Placeholder 2">
            <a:extLst>
              <a:ext uri="{FF2B5EF4-FFF2-40B4-BE49-F238E27FC236}">
                <a16:creationId xmlns:a16="http://schemas.microsoft.com/office/drawing/2014/main" id="{AC16F8FB-4CAC-1E2C-7F5D-7E504254C9FD}"/>
              </a:ext>
            </a:extLst>
          </p:cNvPr>
          <p:cNvSpPr>
            <a:spLocks noGrp="1"/>
          </p:cNvSpPr>
          <p:nvPr>
            <p:ph sz="quarter" idx="14"/>
          </p:nvPr>
        </p:nvSpPr>
        <p:spPr>
          <a:xfrm>
            <a:off x="4937760" y="549275"/>
            <a:ext cx="6561138" cy="5759450"/>
          </a:xfrm>
        </p:spPr>
        <p:txBody>
          <a:bodyPr vert="horz" lIns="91440" tIns="45720" rIns="91440" bIns="45720" rtlCol="0" anchor="t">
            <a:normAutofit/>
          </a:bodyPr>
          <a:lstStyle/>
          <a:p>
            <a:pPr marL="285750" indent="-285750">
              <a:buChar char="•"/>
            </a:pPr>
            <a:r>
              <a:rPr lang="en-GB" dirty="0"/>
              <a:t>Key concepts of Jhon Bowlby's attachment theory; </a:t>
            </a:r>
            <a:endParaRPr lang="en-US"/>
          </a:p>
          <a:p>
            <a:r>
              <a:rPr lang="en-GB" dirty="0"/>
              <a:t>Secure base, Separation base, Separation anxiety and Internal working model</a:t>
            </a:r>
          </a:p>
          <a:p>
            <a:pPr marL="285750" indent="-285750">
              <a:buChar char="•"/>
            </a:pPr>
            <a:r>
              <a:rPr lang="en-GB" dirty="0"/>
              <a:t>Attachment is a clinical term used to describe 'a lasting psychological connectedness between human beings' (Bowlby 1997)</a:t>
            </a:r>
          </a:p>
          <a:p>
            <a:pPr marL="285750" indent="-285750">
              <a:buChar char="•"/>
            </a:pPr>
            <a:r>
              <a:rPr lang="en-GB" dirty="0"/>
              <a:t>Bowlby believed that attachment is Innate. </a:t>
            </a:r>
          </a:p>
          <a:p>
            <a:pPr marL="285750" indent="-285750">
              <a:buChar char="•"/>
            </a:pPr>
            <a:r>
              <a:rPr lang="en-GB" dirty="0"/>
              <a:t>The attachment theory is based on children who  form strong emotional bonds with their caregivers. This provides security and protection. </a:t>
            </a:r>
          </a:p>
          <a:p>
            <a:pPr marL="285750" indent="-285750">
              <a:buChar char="•"/>
            </a:pPr>
            <a:r>
              <a:rPr lang="en-GB" dirty="0"/>
              <a:t>Separation can cause distress and anxiety</a:t>
            </a:r>
          </a:p>
          <a:p>
            <a:pPr marL="285750" indent="-285750">
              <a:buChar char="•"/>
            </a:pPr>
            <a:r>
              <a:rPr lang="en-GB" dirty="0"/>
              <a:t>An attachment figure is created when a child is constantly around the same caregiver</a:t>
            </a:r>
          </a:p>
          <a:p>
            <a:endParaRPr lang="en-GB" dirty="0"/>
          </a:p>
          <a:p>
            <a:pPr marL="285750" indent="-285750">
              <a:buChar char="•"/>
            </a:pPr>
            <a:endParaRPr lang="en-GB" dirty="0"/>
          </a:p>
        </p:txBody>
      </p:sp>
      <p:sp>
        <p:nvSpPr>
          <p:cNvPr id="4" name="Date Placeholder 3">
            <a:extLst>
              <a:ext uri="{FF2B5EF4-FFF2-40B4-BE49-F238E27FC236}">
                <a16:creationId xmlns:a16="http://schemas.microsoft.com/office/drawing/2014/main" id="{F605712B-D311-E7F1-5AEE-0FCE71C79177}"/>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D56B2522-D366-4C1E-BBE0-68932F9721FB}" type="datetime1">
              <a:rPr lang="en-US"/>
              <a:pPr>
                <a:spcAft>
                  <a:spcPts val="600"/>
                </a:spcAft>
              </a:pPr>
              <a:t>10/11/2026</a:t>
            </a:fld>
            <a:endParaRPr lang="en-US"/>
          </a:p>
        </p:txBody>
      </p:sp>
      <p:sp>
        <p:nvSpPr>
          <p:cNvPr id="6" name="Slide Number Placeholder 5">
            <a:extLst>
              <a:ext uri="{FF2B5EF4-FFF2-40B4-BE49-F238E27FC236}">
                <a16:creationId xmlns:a16="http://schemas.microsoft.com/office/drawing/2014/main" id="{A3E0FFA1-7104-CA57-617D-448350806BA1}"/>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17DE1FC-E54A-4B87-A814-263D1E8654B2}" type="slidenum">
              <a:rPr lang="en-US" dirty="0"/>
              <a:pPr>
                <a:spcAft>
                  <a:spcPts val="600"/>
                </a:spcAft>
              </a:pPr>
              <a:t>3</a:t>
            </a:fld>
            <a:endParaRPr lang="en-US"/>
          </a:p>
        </p:txBody>
      </p:sp>
    </p:spTree>
    <p:extLst>
      <p:ext uri="{BB962C8B-B14F-4D97-AF65-F5344CB8AC3E}">
        <p14:creationId xmlns:p14="http://schemas.microsoft.com/office/powerpoint/2010/main" val="2266719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6AC6-AD03-6CC9-4480-D0BE0BDCA5D2}"/>
              </a:ext>
            </a:extLst>
          </p:cNvPr>
          <p:cNvSpPr>
            <a:spLocks noGrp="1"/>
          </p:cNvSpPr>
          <p:nvPr>
            <p:ph type="title"/>
          </p:nvPr>
        </p:nvSpPr>
        <p:spPr>
          <a:xfrm>
            <a:off x="731520" y="365760"/>
            <a:ext cx="10741152" cy="1132258"/>
          </a:xfrm>
        </p:spPr>
        <p:txBody>
          <a:bodyPr anchor="b">
            <a:normAutofit/>
          </a:bodyPr>
          <a:lstStyle/>
          <a:p>
            <a:r>
              <a:rPr lang="en-GB" sz="3600" dirty="0">
                <a:latin typeface="Rockwell Condensed"/>
              </a:rPr>
              <a:t>Attachment theory and Shona's development and behaviour </a:t>
            </a:r>
          </a:p>
        </p:txBody>
      </p:sp>
      <p:sp>
        <p:nvSpPr>
          <p:cNvPr id="5" name="Footer Placeholder 4">
            <a:extLst>
              <a:ext uri="{FF2B5EF4-FFF2-40B4-BE49-F238E27FC236}">
                <a16:creationId xmlns:a16="http://schemas.microsoft.com/office/drawing/2014/main" id="{A828CBF7-25B7-FB72-3DEF-9A23E62E2EA4}"/>
              </a:ext>
            </a:extLst>
          </p:cNvPr>
          <p:cNvSpPr>
            <a:spLocks noGrp="1"/>
          </p:cNvSpPr>
          <p:nvPr>
            <p:ph type="ftr" sz="quarter" idx="11"/>
          </p:nvPr>
        </p:nvSpPr>
        <p:spPr>
          <a:xfrm rot="16200000">
            <a:off x="-1131161" y="1592957"/>
            <a:ext cx="2973522" cy="365125"/>
          </a:xfrm>
        </p:spPr>
        <p:txBody>
          <a:bodyPr anchor="ctr">
            <a:normAutofit/>
          </a:bodyPr>
          <a:lstStyle/>
          <a:p>
            <a:pPr>
              <a:lnSpc>
                <a:spcPct val="90000"/>
              </a:lnSpc>
              <a:spcAft>
                <a:spcPts val="600"/>
              </a:spcAft>
            </a:pPr>
            <a:r>
              <a:rPr lang="en-US" sz="700"/>
              <a:t>
              </a:t>
            </a:r>
          </a:p>
        </p:txBody>
      </p:sp>
      <p:sp>
        <p:nvSpPr>
          <p:cNvPr id="3" name="Content Placeholder 2">
            <a:extLst>
              <a:ext uri="{FF2B5EF4-FFF2-40B4-BE49-F238E27FC236}">
                <a16:creationId xmlns:a16="http://schemas.microsoft.com/office/drawing/2014/main" id="{DD6EFE20-A563-D5E6-D292-DEC7363D4F79}"/>
              </a:ext>
            </a:extLst>
          </p:cNvPr>
          <p:cNvSpPr>
            <a:spLocks noGrp="1"/>
          </p:cNvSpPr>
          <p:nvPr>
            <p:ph sz="quarter" idx="15"/>
          </p:nvPr>
        </p:nvSpPr>
        <p:spPr>
          <a:xfrm>
            <a:off x="731838" y="2103438"/>
            <a:ext cx="7740555" cy="4351337"/>
          </a:xfrm>
        </p:spPr>
        <p:txBody>
          <a:bodyPr vert="horz" lIns="91440" tIns="45720" rIns="91440" bIns="45720" rtlCol="0" anchor="t">
            <a:normAutofit/>
          </a:bodyPr>
          <a:lstStyle/>
          <a:p>
            <a:pPr marL="285750" indent="-285750">
              <a:buChar char="•"/>
            </a:pPr>
            <a:r>
              <a:rPr lang="en-GB" dirty="0"/>
              <a:t>Bowlby (1988), the secure base concept was the heart of attachment theory: "No concept within the attachment framework is more central to developmental psychiatry than that of the secure base" (pp. 163-164).</a:t>
            </a:r>
          </a:p>
          <a:p>
            <a:pPr marL="285750" indent="-285750">
              <a:buChar char="•"/>
            </a:pPr>
            <a:r>
              <a:rPr lang="en-GB" dirty="0"/>
              <a:t>Secure base allows a child to;</a:t>
            </a:r>
          </a:p>
          <a:p>
            <a:r>
              <a:rPr lang="en-GB" dirty="0"/>
              <a:t>Create a safe place, explore their surroundings, build relationships with new faces and able to trust an adult when they are distressed. </a:t>
            </a:r>
          </a:p>
          <a:p>
            <a:pPr marL="285750" indent="-285750">
              <a:buChar char="•"/>
            </a:pPr>
            <a:r>
              <a:rPr lang="en-GB" dirty="0"/>
              <a:t>Due to </a:t>
            </a:r>
            <a:r>
              <a:rPr lang="en-GB"/>
              <a:t>evidence-based</a:t>
            </a:r>
            <a:r>
              <a:rPr lang="en-GB" dirty="0"/>
              <a:t> theory's, researchers have found a positive association between caregiver sensitivity and attachment security. </a:t>
            </a:r>
          </a:p>
          <a:p>
            <a:pPr marL="285750" indent="-285750">
              <a:buChar char="•"/>
            </a:pPr>
            <a:r>
              <a:rPr lang="en-GB" dirty="0"/>
              <a:t>Emotions – Confidence – Communication – Learning - Wellbeing</a:t>
            </a:r>
          </a:p>
          <a:p>
            <a:endParaRPr lang="en-GB" dirty="0"/>
          </a:p>
        </p:txBody>
      </p:sp>
      <p:pic>
        <p:nvPicPr>
          <p:cNvPr id="7" name="Picture 6" descr="Attachment Theory For Nannies | Respectful Caregiving">
            <a:extLst>
              <a:ext uri="{FF2B5EF4-FFF2-40B4-BE49-F238E27FC236}">
                <a16:creationId xmlns:a16="http://schemas.microsoft.com/office/drawing/2014/main" id="{6891FD67-C168-71AD-F2BA-B2C32586A356}"/>
              </a:ext>
            </a:extLst>
          </p:cNvPr>
          <p:cNvPicPr>
            <a:picLocks noChangeAspect="1"/>
          </p:cNvPicPr>
          <p:nvPr/>
        </p:nvPicPr>
        <p:blipFill>
          <a:blip r:embed="rId2"/>
          <a:stretch>
            <a:fillRect/>
          </a:stretch>
        </p:blipFill>
        <p:spPr>
          <a:xfrm>
            <a:off x="8292305" y="2879250"/>
            <a:ext cx="3509749" cy="2327092"/>
          </a:xfrm>
          <a:prstGeom prst="rect">
            <a:avLst/>
          </a:prstGeom>
          <a:noFill/>
        </p:spPr>
      </p:pic>
      <p:sp>
        <p:nvSpPr>
          <p:cNvPr id="4" name="Date Placeholder 3">
            <a:extLst>
              <a:ext uri="{FF2B5EF4-FFF2-40B4-BE49-F238E27FC236}">
                <a16:creationId xmlns:a16="http://schemas.microsoft.com/office/drawing/2014/main" id="{B7B47F8E-F6CD-1B93-9F6F-8073E6787955}"/>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BF5B734A-9CBB-4A30-9954-1B0FF27B6612}" type="datetime1">
              <a:pPr>
                <a:spcAft>
                  <a:spcPts val="600"/>
                </a:spcAft>
              </a:pPr>
              <a:t>10/11/2026</a:t>
            </a:fld>
            <a:endParaRPr lang="en-US"/>
          </a:p>
        </p:txBody>
      </p:sp>
      <p:sp>
        <p:nvSpPr>
          <p:cNvPr id="6" name="Slide Number Placeholder 5">
            <a:extLst>
              <a:ext uri="{FF2B5EF4-FFF2-40B4-BE49-F238E27FC236}">
                <a16:creationId xmlns:a16="http://schemas.microsoft.com/office/drawing/2014/main" id="{3595E4DD-75FF-FFB1-EE1A-CFB8DC2E2F4B}"/>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017DE1FC-E54A-4B87-A814-263D1E8654B2}" type="slidenum">
              <a:rPr lang="en-US" dirty="0"/>
              <a:pPr>
                <a:spcAft>
                  <a:spcPts val="600"/>
                </a:spcAft>
              </a:pPr>
              <a:t>4</a:t>
            </a:fld>
            <a:endParaRPr lang="en-US"/>
          </a:p>
        </p:txBody>
      </p:sp>
    </p:spTree>
    <p:extLst>
      <p:ext uri="{BB962C8B-B14F-4D97-AF65-F5344CB8AC3E}">
        <p14:creationId xmlns:p14="http://schemas.microsoft.com/office/powerpoint/2010/main" val="147102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F6DE-8922-8FC9-0BE3-92AA23447CBC}"/>
              </a:ext>
            </a:extLst>
          </p:cNvPr>
          <p:cNvSpPr>
            <a:spLocks noGrp="1"/>
          </p:cNvSpPr>
          <p:nvPr>
            <p:ph type="title"/>
          </p:nvPr>
        </p:nvSpPr>
        <p:spPr/>
        <p:txBody>
          <a:bodyPr>
            <a:normAutofit/>
          </a:bodyPr>
          <a:lstStyle/>
          <a:p>
            <a:r>
              <a:rPr lang="en-GB" sz="3600" dirty="0">
                <a:latin typeface="Rockwell Condensed"/>
              </a:rPr>
              <a:t>Applying the theory to Shona</a:t>
            </a:r>
          </a:p>
        </p:txBody>
      </p:sp>
      <p:sp>
        <p:nvSpPr>
          <p:cNvPr id="3" name="Footer Placeholder 2">
            <a:extLst>
              <a:ext uri="{FF2B5EF4-FFF2-40B4-BE49-F238E27FC236}">
                <a16:creationId xmlns:a16="http://schemas.microsoft.com/office/drawing/2014/main" id="{04C5B295-C1B0-E080-8AFC-AEA3FA6FB722}"/>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F72B3F7C-BC46-746C-D11E-B8DB21CEFA33}"/>
              </a:ext>
            </a:extLst>
          </p:cNvPr>
          <p:cNvSpPr>
            <a:spLocks noGrp="1"/>
          </p:cNvSpPr>
          <p:nvPr>
            <p:ph sz="quarter" idx="15"/>
          </p:nvPr>
        </p:nvSpPr>
        <p:spPr/>
        <p:txBody>
          <a:bodyPr vert="horz" lIns="91440" tIns="45720" rIns="91440" bIns="45720" rtlCol="0" anchor="t">
            <a:normAutofit/>
          </a:bodyPr>
          <a:lstStyle/>
          <a:p>
            <a:pPr marL="285750" indent="-285750">
              <a:buChar char="•"/>
            </a:pPr>
            <a:r>
              <a:rPr lang="en-GB" dirty="0"/>
              <a:t>Shona's current circumstances have changed since she's joined the nursery and faces a few obstacles such as;</a:t>
            </a:r>
            <a:endParaRPr lang="en-US" dirty="0"/>
          </a:p>
          <a:p>
            <a:r>
              <a:rPr lang="en-GB" dirty="0"/>
              <a:t>Separation Anxiety, Unable to engage in group play, starting a new nursery and limited verbal communication.</a:t>
            </a:r>
          </a:p>
          <a:p>
            <a:pPr marL="285750" indent="-285750">
              <a:buChar char="•"/>
            </a:pPr>
            <a:r>
              <a:rPr lang="en-GB" b="1" u="sng" dirty="0"/>
              <a:t>Not engaging in group play</a:t>
            </a:r>
            <a:r>
              <a:rPr lang="en-GB" dirty="0"/>
              <a:t> – Shona may not feel comfortable engaging with others as she does not know the children personally, she does not know the adults around her and the environment is an unfamiliar place. </a:t>
            </a:r>
          </a:p>
          <a:p>
            <a:endParaRPr lang="en-GB" dirty="0"/>
          </a:p>
        </p:txBody>
      </p:sp>
      <p:sp>
        <p:nvSpPr>
          <p:cNvPr id="5" name="Content Placeholder 4">
            <a:extLst>
              <a:ext uri="{FF2B5EF4-FFF2-40B4-BE49-F238E27FC236}">
                <a16:creationId xmlns:a16="http://schemas.microsoft.com/office/drawing/2014/main" id="{1079E163-7007-D839-04C4-6E515B82D65A}"/>
              </a:ext>
            </a:extLst>
          </p:cNvPr>
          <p:cNvSpPr>
            <a:spLocks noGrp="1"/>
          </p:cNvSpPr>
          <p:nvPr>
            <p:ph sz="quarter" idx="16"/>
          </p:nvPr>
        </p:nvSpPr>
        <p:spPr>
          <a:xfrm>
            <a:off x="6284947" y="1919190"/>
            <a:ext cx="5186855" cy="4719199"/>
          </a:xfrm>
        </p:spPr>
        <p:txBody>
          <a:bodyPr vert="horz" lIns="91440" tIns="45720" rIns="91440" bIns="45720" rtlCol="0" anchor="t">
            <a:normAutofit/>
          </a:bodyPr>
          <a:lstStyle/>
          <a:p>
            <a:pPr marL="285750" indent="-285750">
              <a:buChar char="•"/>
            </a:pPr>
            <a:r>
              <a:rPr lang="en-GB" b="1" u="sng" dirty="0"/>
              <a:t>Limited verbal communication</a:t>
            </a:r>
            <a:r>
              <a:rPr lang="en-GB" dirty="0"/>
              <a:t> – Shona could be going through different types of verbal communication such as; Shyness, hearing, neurodevelopment differences, exposed to more than one language and needing more time to build confidence and become comfortable with the nursery setting.</a:t>
            </a:r>
            <a:endParaRPr lang="en-US" dirty="0"/>
          </a:p>
          <a:p>
            <a:pPr marL="285750" indent="-285750">
              <a:buChar char="•"/>
            </a:pPr>
            <a:r>
              <a:rPr lang="en-GB" b="1" u="sng" dirty="0"/>
              <a:t>Anxiety – </a:t>
            </a:r>
            <a:r>
              <a:rPr lang="en-GB" dirty="0"/>
              <a:t>Shona's behaviour may show signs where she may need emotional security and reassurance when trying to get comfortable in the nursery setting. </a:t>
            </a:r>
          </a:p>
          <a:p>
            <a:pPr marL="285750" indent="-285750">
              <a:buChar char="•"/>
            </a:pPr>
            <a:r>
              <a:rPr lang="en-GB" b="1" u="sng" dirty="0"/>
              <a:t>Starting Nursery</a:t>
            </a:r>
            <a:r>
              <a:rPr lang="en-GB" dirty="0"/>
              <a:t> – Everything is new to Shona such as; new faces, new routines and new expectations </a:t>
            </a:r>
          </a:p>
        </p:txBody>
      </p:sp>
      <p:sp>
        <p:nvSpPr>
          <p:cNvPr id="6" name="Date Placeholder 5">
            <a:extLst>
              <a:ext uri="{FF2B5EF4-FFF2-40B4-BE49-F238E27FC236}">
                <a16:creationId xmlns:a16="http://schemas.microsoft.com/office/drawing/2014/main" id="{16F65ED1-9647-6799-CAB6-5F4B855FCE32}"/>
              </a:ext>
            </a:extLst>
          </p:cNvPr>
          <p:cNvSpPr>
            <a:spLocks noGrp="1"/>
          </p:cNvSpPr>
          <p:nvPr>
            <p:ph type="dt" sz="half" idx="10"/>
          </p:nvPr>
        </p:nvSpPr>
        <p:spPr/>
        <p:txBody>
          <a:bodyPr/>
          <a:lstStyle/>
          <a:p>
            <a:fld id="{8C613B3B-2034-4228-A28C-B4EE4C917BEA}" type="datetime1">
              <a:t>10/11/2026</a:t>
            </a:fld>
            <a:endParaRPr lang="en-US" dirty="0"/>
          </a:p>
        </p:txBody>
      </p:sp>
      <p:sp>
        <p:nvSpPr>
          <p:cNvPr id="7" name="Slide Number Placeholder 6">
            <a:extLst>
              <a:ext uri="{FF2B5EF4-FFF2-40B4-BE49-F238E27FC236}">
                <a16:creationId xmlns:a16="http://schemas.microsoft.com/office/drawing/2014/main" id="{039162F5-2F97-C1A4-F493-2720EBFE06D2}"/>
              </a:ext>
            </a:extLst>
          </p:cNvPr>
          <p:cNvSpPr>
            <a:spLocks noGrp="1"/>
          </p:cNvSpPr>
          <p:nvPr>
            <p:ph type="sldNum" sz="quarter" idx="12"/>
          </p:nvPr>
        </p:nvSpPr>
        <p:spPr/>
        <p:txBody>
          <a:bodyPr/>
          <a:lstStyle/>
          <a:p>
            <a:fld id="{CC057153-B650-4DEB-B370-79DDCFDCE934}" type="slidenum">
              <a:rPr lang="en-US" dirty="0"/>
              <a:pPr/>
              <a:t>5</a:t>
            </a:fld>
            <a:endParaRPr lang="en-US" dirty="0"/>
          </a:p>
        </p:txBody>
      </p:sp>
    </p:spTree>
    <p:extLst>
      <p:ext uri="{BB962C8B-B14F-4D97-AF65-F5344CB8AC3E}">
        <p14:creationId xmlns:p14="http://schemas.microsoft.com/office/powerpoint/2010/main" val="8059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7266-0F0A-FAD9-35D2-1E8D724C18A0}"/>
              </a:ext>
            </a:extLst>
          </p:cNvPr>
          <p:cNvSpPr>
            <a:spLocks noGrp="1"/>
          </p:cNvSpPr>
          <p:nvPr>
            <p:ph type="title"/>
          </p:nvPr>
        </p:nvSpPr>
        <p:spPr/>
        <p:txBody>
          <a:bodyPr/>
          <a:lstStyle/>
          <a:p>
            <a:r>
              <a:rPr lang="en-US" dirty="0">
                <a:latin typeface="Rockwell Condensed"/>
              </a:rPr>
              <a:t>Support Plan</a:t>
            </a:r>
          </a:p>
        </p:txBody>
      </p:sp>
      <p:sp>
        <p:nvSpPr>
          <p:cNvPr id="3" name="Footer Placeholder 2">
            <a:extLst>
              <a:ext uri="{FF2B5EF4-FFF2-40B4-BE49-F238E27FC236}">
                <a16:creationId xmlns:a16="http://schemas.microsoft.com/office/drawing/2014/main" id="{CD7DF59E-5DB5-737E-7C53-8EEFC58E3EF5}"/>
              </a:ext>
            </a:extLst>
          </p:cNvPr>
          <p:cNvSpPr>
            <a:spLocks noGrp="1"/>
          </p:cNvSpPr>
          <p:nvPr>
            <p:ph type="ftr" sz="quarter" idx="11"/>
          </p:nvPr>
        </p:nvSpPr>
        <p:spPr/>
        <p:txBody>
          <a:bodyPr/>
          <a:lstStyle/>
          <a:p>
            <a:r>
              <a:rPr lang="en-US" dirty="0"/>
              <a:t>
              </a:t>
            </a:r>
          </a:p>
        </p:txBody>
      </p:sp>
      <p:sp>
        <p:nvSpPr>
          <p:cNvPr id="6" name="Date Placeholder 5">
            <a:extLst>
              <a:ext uri="{FF2B5EF4-FFF2-40B4-BE49-F238E27FC236}">
                <a16:creationId xmlns:a16="http://schemas.microsoft.com/office/drawing/2014/main" id="{F46D31A4-0D2D-516B-3D2E-7DB37EC0A8AC}"/>
              </a:ext>
            </a:extLst>
          </p:cNvPr>
          <p:cNvSpPr>
            <a:spLocks noGrp="1"/>
          </p:cNvSpPr>
          <p:nvPr>
            <p:ph type="dt" sz="half" idx="10"/>
          </p:nvPr>
        </p:nvSpPr>
        <p:spPr/>
        <p:txBody>
          <a:bodyPr/>
          <a:lstStyle/>
          <a:p>
            <a:fld id="{7FF8A2EF-80F8-4E47-8405-9046F59C7512}" type="datetime1">
              <a:t>10/11/2026</a:t>
            </a:fld>
            <a:endParaRPr lang="en-US" dirty="0"/>
          </a:p>
        </p:txBody>
      </p:sp>
      <p:sp>
        <p:nvSpPr>
          <p:cNvPr id="7" name="Slide Number Placeholder 6">
            <a:extLst>
              <a:ext uri="{FF2B5EF4-FFF2-40B4-BE49-F238E27FC236}">
                <a16:creationId xmlns:a16="http://schemas.microsoft.com/office/drawing/2014/main" id="{717912CB-0724-BE3B-52E7-AE3F6046D8DA}"/>
              </a:ext>
            </a:extLst>
          </p:cNvPr>
          <p:cNvSpPr>
            <a:spLocks noGrp="1"/>
          </p:cNvSpPr>
          <p:nvPr>
            <p:ph type="sldNum" sz="quarter" idx="12"/>
          </p:nvPr>
        </p:nvSpPr>
        <p:spPr/>
        <p:txBody>
          <a:bodyPr/>
          <a:lstStyle/>
          <a:p>
            <a:fld id="{CC057153-B650-4DEB-B370-79DDCFDCE934}" type="slidenum">
              <a:rPr lang="en-US" dirty="0"/>
              <a:pPr/>
              <a:t>6</a:t>
            </a:fld>
            <a:endParaRPr lang="en-US" dirty="0"/>
          </a:p>
        </p:txBody>
      </p:sp>
      <p:sp>
        <p:nvSpPr>
          <p:cNvPr id="21" name="TextBox 20">
            <a:extLst>
              <a:ext uri="{FF2B5EF4-FFF2-40B4-BE49-F238E27FC236}">
                <a16:creationId xmlns:a16="http://schemas.microsoft.com/office/drawing/2014/main" id="{E4380EF1-BA10-E15B-768A-A05EC85F9CB1}"/>
              </a:ext>
            </a:extLst>
          </p:cNvPr>
          <p:cNvSpPr txBox="1"/>
          <p:nvPr/>
        </p:nvSpPr>
        <p:spPr>
          <a:xfrm>
            <a:off x="172189" y="1952543"/>
            <a:ext cx="537357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Consistent Key-Person</a:t>
            </a:r>
          </a:p>
          <a:p>
            <a:pPr marL="285750" indent="-285750">
              <a:buFont typeface="Arial"/>
              <a:buChar char="•"/>
            </a:pPr>
            <a:r>
              <a:rPr lang="en-GB" dirty="0"/>
              <a:t>Shona should be able to have a trusted adult who she can feel </a:t>
            </a:r>
            <a:r>
              <a:rPr lang="en-GB"/>
              <a:t>comfortable</a:t>
            </a:r>
            <a:r>
              <a:rPr lang="en-GB" dirty="0"/>
              <a:t> to go too. </a:t>
            </a:r>
          </a:p>
          <a:p>
            <a:pPr marL="285750" indent="-285750">
              <a:buFont typeface="Arial"/>
              <a:buChar char="•"/>
            </a:pPr>
            <a:r>
              <a:rPr lang="en-GB" dirty="0"/>
              <a:t>A regular person to greet Shona when she attends nursery could help with a familiar </a:t>
            </a:r>
            <a:r>
              <a:rPr lang="en-GB"/>
              <a:t>face,</a:t>
            </a:r>
            <a:r>
              <a:rPr lang="en-GB" dirty="0"/>
              <a:t> she can slowly feel attached too.</a:t>
            </a:r>
          </a:p>
          <a:p>
            <a:pPr marL="285750" indent="-285750">
              <a:buFont typeface="Arial"/>
              <a:buChar char="•"/>
            </a:pPr>
            <a:r>
              <a:rPr lang="en-GB" dirty="0"/>
              <a:t>If she ever feels distressed, she has a adult she can go to for warmth/comfort.</a:t>
            </a:r>
          </a:p>
          <a:p>
            <a:pPr marL="285750" indent="-285750">
              <a:buFont typeface="Arial"/>
              <a:buChar char="•"/>
            </a:pPr>
            <a:endParaRPr lang="en-GB" dirty="0"/>
          </a:p>
          <a:p>
            <a:r>
              <a:rPr lang="en-GB" b="1" u="sng"/>
              <a:t>Everyday Routine</a:t>
            </a:r>
          </a:p>
          <a:p>
            <a:pPr marL="285750" indent="-285750">
              <a:buFont typeface="Arial"/>
              <a:buChar char="•"/>
            </a:pPr>
            <a:r>
              <a:rPr lang="en-GB" dirty="0"/>
              <a:t>Making Shona feel </a:t>
            </a:r>
            <a:r>
              <a:rPr lang="en-GB"/>
              <a:t>comfortable</a:t>
            </a:r>
            <a:r>
              <a:rPr lang="en-GB" dirty="0"/>
              <a:t> saying 'Goodbye' to her </a:t>
            </a:r>
            <a:r>
              <a:rPr lang="en-GB"/>
              <a:t>caregivers when being dropped off to the nursery.</a:t>
            </a:r>
            <a:endParaRPr lang="en-GB" dirty="0"/>
          </a:p>
          <a:p>
            <a:pPr marL="285750" indent="-285750">
              <a:buFont typeface="Arial"/>
              <a:buChar char="•"/>
            </a:pPr>
            <a:r>
              <a:rPr lang="en-GB" dirty="0"/>
              <a:t>Having an ob</a:t>
            </a:r>
            <a:r>
              <a:rPr lang="en-GB"/>
              <a:t>ject/toy she can hold onto when she feels a type of emotion.</a:t>
            </a:r>
            <a:endParaRPr lang="en-GB" dirty="0"/>
          </a:p>
          <a:p>
            <a:pPr marL="285750" indent="-285750">
              <a:buFont typeface="Arial"/>
              <a:buChar char="•"/>
            </a:pPr>
            <a:r>
              <a:rPr lang="en-GB" dirty="0"/>
              <a:t>Giving Shona an insight of her routine at nursery </a:t>
            </a:r>
            <a:r>
              <a:rPr lang="en-GB"/>
              <a:t>every day</a:t>
            </a:r>
            <a:r>
              <a:rPr lang="en-GB" dirty="0"/>
              <a:t>. (Clear child-friendly explanations) </a:t>
            </a:r>
          </a:p>
          <a:p>
            <a:pPr marL="285750" indent="-285750">
              <a:buFont typeface="Arial"/>
              <a:buChar char="•"/>
            </a:pPr>
            <a:endParaRPr lang="en-GB" dirty="0"/>
          </a:p>
          <a:p>
            <a:pPr marL="285750" indent="-285750">
              <a:buFont typeface="Arial"/>
              <a:buChar char="•"/>
            </a:pPr>
            <a:endParaRPr lang="en-GB" dirty="0"/>
          </a:p>
        </p:txBody>
      </p:sp>
      <p:sp>
        <p:nvSpPr>
          <p:cNvPr id="23" name="TextBox 22">
            <a:extLst>
              <a:ext uri="{FF2B5EF4-FFF2-40B4-BE49-F238E27FC236}">
                <a16:creationId xmlns:a16="http://schemas.microsoft.com/office/drawing/2014/main" id="{A9D2CA13-DAC0-90B7-2EDC-CC1108B1C14F}"/>
              </a:ext>
            </a:extLst>
          </p:cNvPr>
          <p:cNvSpPr txBox="1"/>
          <p:nvPr/>
        </p:nvSpPr>
        <p:spPr>
          <a:xfrm>
            <a:off x="6286664" y="1953610"/>
            <a:ext cx="576155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Communica</a:t>
            </a:r>
            <a:r>
              <a:rPr lang="en-GB" b="1" u="sng">
                <a:solidFill>
                  <a:srgbClr val="000000"/>
                </a:solidFill>
                <a:latin typeface="Goudy Old Style"/>
              </a:rPr>
              <a:t>tion</a:t>
            </a:r>
            <a:r>
              <a:rPr lang="en-GB" b="1" u="sng"/>
              <a:t> with support</a:t>
            </a:r>
          </a:p>
          <a:p>
            <a:pPr marL="285750" indent="-285750">
              <a:buFont typeface="Arial"/>
              <a:buChar char="•"/>
            </a:pPr>
            <a:r>
              <a:rPr lang="en-GB" dirty="0"/>
              <a:t>Shona </a:t>
            </a:r>
            <a:r>
              <a:rPr lang="en-GB" err="1"/>
              <a:t>isolat</a:t>
            </a:r>
            <a:r>
              <a:rPr lang="en-GB" dirty="0"/>
              <a:t>es herself with everyone at the nursery, by showing gestures and pointing </a:t>
            </a:r>
            <a:r>
              <a:rPr lang="en-GB" err="1"/>
              <a:t>woul</a:t>
            </a:r>
            <a:r>
              <a:rPr lang="en-GB" dirty="0"/>
              <a:t>d help her </a:t>
            </a:r>
            <a:r>
              <a:rPr lang="en-GB"/>
              <a:t>a lot.</a:t>
            </a:r>
          </a:p>
          <a:p>
            <a:pPr marL="285750" indent="-285750">
              <a:buFont typeface="Arial"/>
              <a:buChar char="•"/>
            </a:pPr>
            <a:r>
              <a:rPr lang="en-GB" dirty="0"/>
              <a:t>As a caregiver we need to allow Shona plenty of time to interact more till she gets </a:t>
            </a:r>
            <a:r>
              <a:rPr lang="en-GB"/>
              <a:t>used</a:t>
            </a:r>
            <a:r>
              <a:rPr lang="en-GB" dirty="0"/>
              <a:t> to it.</a:t>
            </a:r>
          </a:p>
          <a:p>
            <a:pPr marL="285750" indent="-285750">
              <a:buFont typeface="Arial"/>
              <a:buChar char="•"/>
            </a:pPr>
            <a:endParaRPr lang="en-GB" dirty="0"/>
          </a:p>
          <a:p>
            <a:r>
              <a:rPr lang="en-GB" b="1" u="sng"/>
              <a:t>Social Play</a:t>
            </a:r>
          </a:p>
          <a:p>
            <a:pPr marL="285750" indent="-285750">
              <a:buFont typeface="Arial"/>
              <a:buChar char="•"/>
            </a:pPr>
            <a:r>
              <a:rPr lang="en-GB"/>
              <a:t>Child-led play with a supporting adult present </a:t>
            </a:r>
          </a:p>
          <a:p>
            <a:pPr marL="285750" indent="-285750">
              <a:buFont typeface="Arial"/>
              <a:buChar char="•"/>
            </a:pPr>
            <a:r>
              <a:rPr lang="en-GB"/>
              <a:t>Invite a calm child to play with </a:t>
            </a:r>
          </a:p>
          <a:p>
            <a:pPr marL="285750" indent="-285750">
              <a:buFont typeface="Arial"/>
              <a:buChar char="•"/>
            </a:pPr>
            <a:r>
              <a:rPr lang="en-GB" dirty="0"/>
              <a:t>Small group </a:t>
            </a:r>
            <a:r>
              <a:rPr lang="en-GB"/>
              <a:t>play (Around 3 children in total) </a:t>
            </a:r>
            <a:endParaRPr lang="en-GB" dirty="0"/>
          </a:p>
        </p:txBody>
      </p:sp>
      <p:pic>
        <p:nvPicPr>
          <p:cNvPr id="24" name="Picture 23" descr="6 Stages of Social Play — Building Brains Together">
            <a:extLst>
              <a:ext uri="{FF2B5EF4-FFF2-40B4-BE49-F238E27FC236}">
                <a16:creationId xmlns:a16="http://schemas.microsoft.com/office/drawing/2014/main" id="{E3FD1579-F5F3-8D41-26B5-EE7E42CC4E86}"/>
              </a:ext>
            </a:extLst>
          </p:cNvPr>
          <p:cNvPicPr>
            <a:picLocks noChangeAspect="1"/>
          </p:cNvPicPr>
          <p:nvPr/>
        </p:nvPicPr>
        <p:blipFill>
          <a:blip r:embed="rId2"/>
          <a:stretch>
            <a:fillRect/>
          </a:stretch>
        </p:blipFill>
        <p:spPr>
          <a:xfrm>
            <a:off x="7430241" y="4813737"/>
            <a:ext cx="2896745" cy="1933904"/>
          </a:xfrm>
          <a:prstGeom prst="rect">
            <a:avLst/>
          </a:prstGeom>
        </p:spPr>
      </p:pic>
    </p:spTree>
    <p:extLst>
      <p:ext uri="{BB962C8B-B14F-4D97-AF65-F5344CB8AC3E}">
        <p14:creationId xmlns:p14="http://schemas.microsoft.com/office/powerpoint/2010/main" val="1653157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12A1-E35B-8743-9BDC-0F7130B0A305}"/>
              </a:ext>
            </a:extLst>
          </p:cNvPr>
          <p:cNvSpPr>
            <a:spLocks noGrp="1"/>
          </p:cNvSpPr>
          <p:nvPr>
            <p:ph type="title"/>
          </p:nvPr>
        </p:nvSpPr>
        <p:spPr/>
        <p:txBody>
          <a:bodyPr/>
          <a:lstStyle/>
          <a:p>
            <a:r>
              <a:rPr lang="en-US" dirty="0">
                <a:latin typeface="Rockwell Condensed"/>
              </a:rPr>
              <a:t>Nature AND NURTURE</a:t>
            </a:r>
          </a:p>
        </p:txBody>
      </p:sp>
      <p:sp>
        <p:nvSpPr>
          <p:cNvPr id="3" name="Footer Placeholder 2">
            <a:extLst>
              <a:ext uri="{FF2B5EF4-FFF2-40B4-BE49-F238E27FC236}">
                <a16:creationId xmlns:a16="http://schemas.microsoft.com/office/drawing/2014/main" id="{A94F8EB4-0BEB-DA6D-EC2E-403AABB4C945}"/>
              </a:ext>
            </a:extLst>
          </p:cNvPr>
          <p:cNvSpPr>
            <a:spLocks noGrp="1"/>
          </p:cNvSpPr>
          <p:nvPr>
            <p:ph type="ftr" sz="quarter" idx="11"/>
          </p:nvPr>
        </p:nvSpPr>
        <p:spPr/>
        <p:txBody>
          <a:bodyPr/>
          <a:lstStyle/>
          <a:p>
            <a:r>
              <a:rPr lang="en-US" dirty="0"/>
              <a:t>
              </a:t>
            </a:r>
          </a:p>
        </p:txBody>
      </p:sp>
      <p:pic>
        <p:nvPicPr>
          <p:cNvPr id="8" name="Content Placeholder 7" descr="Nature and nurture: congenital and acquired - Brein in Action">
            <a:extLst>
              <a:ext uri="{FF2B5EF4-FFF2-40B4-BE49-F238E27FC236}">
                <a16:creationId xmlns:a16="http://schemas.microsoft.com/office/drawing/2014/main" id="{BB465A75-30EF-C019-1476-188B97BC60D4}"/>
              </a:ext>
            </a:extLst>
          </p:cNvPr>
          <p:cNvPicPr>
            <a:picLocks noGrp="1" noChangeAspect="1"/>
          </p:cNvPicPr>
          <p:nvPr>
            <p:ph sz="quarter" idx="15"/>
          </p:nvPr>
        </p:nvPicPr>
        <p:blipFill>
          <a:blip r:embed="rId2"/>
          <a:stretch>
            <a:fillRect/>
          </a:stretch>
        </p:blipFill>
        <p:spPr>
          <a:xfrm>
            <a:off x="85452" y="2758089"/>
            <a:ext cx="3846787" cy="2169675"/>
          </a:xfrm>
          <a:prstGeom prst="rect">
            <a:avLst/>
          </a:prstGeom>
        </p:spPr>
      </p:pic>
      <p:sp>
        <p:nvSpPr>
          <p:cNvPr id="5" name="Content Placeholder 4">
            <a:extLst>
              <a:ext uri="{FF2B5EF4-FFF2-40B4-BE49-F238E27FC236}">
                <a16:creationId xmlns:a16="http://schemas.microsoft.com/office/drawing/2014/main" id="{F4144722-DBCA-D5F1-F69C-D2AE0256B246}"/>
              </a:ext>
            </a:extLst>
          </p:cNvPr>
          <p:cNvSpPr>
            <a:spLocks noGrp="1"/>
          </p:cNvSpPr>
          <p:nvPr>
            <p:ph sz="quarter" idx="16"/>
          </p:nvPr>
        </p:nvSpPr>
        <p:spPr>
          <a:xfrm>
            <a:off x="4072519" y="1950722"/>
            <a:ext cx="3494689" cy="4403888"/>
          </a:xfrm>
        </p:spPr>
        <p:txBody>
          <a:bodyPr vert="horz" lIns="91440" tIns="45720" rIns="91440" bIns="45720" rtlCol="0" anchor="t">
            <a:normAutofit/>
          </a:bodyPr>
          <a:lstStyle/>
          <a:p>
            <a:r>
              <a:rPr lang="en-US" b="1" u="sng" dirty="0"/>
              <a:t>Nature – Biological </a:t>
            </a:r>
            <a:r>
              <a:rPr lang="en-US" b="1" u="sng"/>
              <a:t>Predisposition</a:t>
            </a:r>
            <a:endParaRPr lang="en-US" b="1" u="sng" dirty="0"/>
          </a:p>
          <a:p>
            <a:pPr marL="285750" indent="-285750">
              <a:buChar char="•"/>
            </a:pPr>
            <a:r>
              <a:rPr lang="en-US" dirty="0"/>
              <a:t>Infants seek </a:t>
            </a:r>
            <a:r>
              <a:rPr lang="en-US" dirty="0" err="1"/>
              <a:t>closness</a:t>
            </a:r>
            <a:r>
              <a:rPr lang="en-US" dirty="0"/>
              <a:t>, Protection and Comfort. </a:t>
            </a:r>
          </a:p>
          <a:p>
            <a:pPr marL="285750" indent="-285750">
              <a:buChar char="•"/>
            </a:pPr>
            <a:r>
              <a:rPr lang="en-US" dirty="0"/>
              <a:t>When a child forms relationships, this helps to support their </a:t>
            </a:r>
            <a:r>
              <a:rPr lang="en-US"/>
              <a:t>emotional</a:t>
            </a:r>
            <a:r>
              <a:rPr lang="en-US" dirty="0"/>
              <a:t> and social development. </a:t>
            </a:r>
          </a:p>
          <a:p>
            <a:pPr marL="285750" indent="-285750">
              <a:buChar char="•"/>
            </a:pPr>
            <a:r>
              <a:rPr lang="en-US" dirty="0"/>
              <a:t>They may be biologically predisposed as their experiences </a:t>
            </a:r>
            <a:r>
              <a:rPr lang="en-US"/>
              <a:t>how</a:t>
            </a:r>
            <a:r>
              <a:rPr lang="en-US" dirty="0"/>
              <a:t> these relationships develop and how secure they become. </a:t>
            </a:r>
          </a:p>
        </p:txBody>
      </p:sp>
      <p:sp>
        <p:nvSpPr>
          <p:cNvPr id="6" name="Date Placeholder 5">
            <a:extLst>
              <a:ext uri="{FF2B5EF4-FFF2-40B4-BE49-F238E27FC236}">
                <a16:creationId xmlns:a16="http://schemas.microsoft.com/office/drawing/2014/main" id="{9DE7763C-F86D-50DF-7787-4B0A7B0B2DE3}"/>
              </a:ext>
            </a:extLst>
          </p:cNvPr>
          <p:cNvSpPr>
            <a:spLocks noGrp="1"/>
          </p:cNvSpPr>
          <p:nvPr>
            <p:ph type="dt" sz="half" idx="10"/>
          </p:nvPr>
        </p:nvSpPr>
        <p:spPr/>
        <p:txBody>
          <a:bodyPr/>
          <a:lstStyle/>
          <a:p>
            <a:fld id="{142AF2E7-8FB4-4B3C-BFD9-DE4AECF04D94}" type="datetime1">
              <a:t>10/11/2026</a:t>
            </a:fld>
            <a:endParaRPr lang="en-US" dirty="0"/>
          </a:p>
        </p:txBody>
      </p:sp>
      <p:sp>
        <p:nvSpPr>
          <p:cNvPr id="7" name="Slide Number Placeholder 6">
            <a:extLst>
              <a:ext uri="{FF2B5EF4-FFF2-40B4-BE49-F238E27FC236}">
                <a16:creationId xmlns:a16="http://schemas.microsoft.com/office/drawing/2014/main" id="{4A130FE3-3997-FA0F-8D78-16C4D615A1BA}"/>
              </a:ext>
            </a:extLst>
          </p:cNvPr>
          <p:cNvSpPr>
            <a:spLocks noGrp="1"/>
          </p:cNvSpPr>
          <p:nvPr>
            <p:ph type="sldNum" sz="quarter" idx="12"/>
          </p:nvPr>
        </p:nvSpPr>
        <p:spPr/>
        <p:txBody>
          <a:bodyPr/>
          <a:lstStyle/>
          <a:p>
            <a:fld id="{CC057153-B650-4DEB-B370-79DDCFDCE934}" type="slidenum">
              <a:rPr lang="en-US" dirty="0"/>
              <a:pPr/>
              <a:t>7</a:t>
            </a:fld>
            <a:endParaRPr lang="en-US" dirty="0"/>
          </a:p>
        </p:txBody>
      </p:sp>
      <p:sp>
        <p:nvSpPr>
          <p:cNvPr id="9" name="TextBox 8">
            <a:extLst>
              <a:ext uri="{FF2B5EF4-FFF2-40B4-BE49-F238E27FC236}">
                <a16:creationId xmlns:a16="http://schemas.microsoft.com/office/drawing/2014/main" id="{41AA31C5-B1E9-E0A6-4DF4-9E3D4C96B330}"/>
              </a:ext>
            </a:extLst>
          </p:cNvPr>
          <p:cNvSpPr txBox="1"/>
          <p:nvPr/>
        </p:nvSpPr>
        <p:spPr>
          <a:xfrm>
            <a:off x="8417719" y="2083593"/>
            <a:ext cx="345281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Nurture – Environmental Influences </a:t>
            </a:r>
            <a:r>
              <a:rPr lang="en-GB" dirty="0"/>
              <a:t>(Caregiving </a:t>
            </a:r>
            <a:r>
              <a:rPr lang="en-GB"/>
              <a:t>experiences</a:t>
            </a:r>
            <a:r>
              <a:rPr lang="en-GB" dirty="0"/>
              <a:t>)</a:t>
            </a:r>
          </a:p>
          <a:p>
            <a:endParaRPr lang="en-GB" dirty="0"/>
          </a:p>
          <a:p>
            <a:pPr marL="285750" indent="-285750">
              <a:buFont typeface="Arial"/>
              <a:buChar char="•"/>
            </a:pPr>
            <a:r>
              <a:rPr lang="en-GB"/>
              <a:t>Caregivers respond with sensitivity, consistency and emotional support.</a:t>
            </a:r>
          </a:p>
          <a:p>
            <a:pPr marL="285750" indent="-285750">
              <a:buFont typeface="Arial"/>
              <a:buChar char="•"/>
            </a:pPr>
            <a:r>
              <a:rPr lang="en-GB" dirty="0"/>
              <a:t>Familiar with the </a:t>
            </a:r>
            <a:r>
              <a:rPr lang="en-GB"/>
              <a:t>environment Shona is in </a:t>
            </a:r>
            <a:endParaRPr lang="en-GB" dirty="0"/>
          </a:p>
          <a:p>
            <a:pPr marL="285750" indent="-285750">
              <a:buFont typeface="Arial"/>
              <a:buChar char="•"/>
            </a:pPr>
            <a:r>
              <a:rPr lang="en-GB" dirty="0"/>
              <a:t>Language, play and </a:t>
            </a:r>
            <a:r>
              <a:rPr lang="en-GB"/>
              <a:t>social</a:t>
            </a:r>
            <a:r>
              <a:rPr lang="en-GB" dirty="0"/>
              <a:t> interaction</a:t>
            </a:r>
          </a:p>
          <a:p>
            <a:pPr marL="285750" indent="-285750">
              <a:buFont typeface="Arial"/>
              <a:buChar char="•"/>
            </a:pPr>
            <a:r>
              <a:rPr lang="en-GB" dirty="0"/>
              <a:t>Relationships with </a:t>
            </a:r>
            <a:r>
              <a:rPr lang="en-GB"/>
              <a:t>children</a:t>
            </a:r>
            <a:r>
              <a:rPr lang="en-GB" dirty="0"/>
              <a:t> and staff in the nursery </a:t>
            </a:r>
          </a:p>
          <a:p>
            <a:pPr marL="285750" indent="-285750">
              <a:buFont typeface="Arial"/>
              <a:buChar char="•"/>
            </a:pPr>
            <a:endParaRPr lang="en-GB" dirty="0"/>
          </a:p>
        </p:txBody>
      </p:sp>
    </p:spTree>
    <p:extLst>
      <p:ext uri="{BB962C8B-B14F-4D97-AF65-F5344CB8AC3E}">
        <p14:creationId xmlns:p14="http://schemas.microsoft.com/office/powerpoint/2010/main" val="2403141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B6E5B-7231-A512-6815-A17C34AB282F}"/>
              </a:ext>
            </a:extLst>
          </p:cNvPr>
          <p:cNvSpPr>
            <a:spLocks noGrp="1"/>
          </p:cNvSpPr>
          <p:nvPr>
            <p:ph type="title"/>
          </p:nvPr>
        </p:nvSpPr>
        <p:spPr/>
        <p:txBody>
          <a:bodyPr/>
          <a:lstStyle/>
          <a:p>
            <a:r>
              <a:rPr lang="en-US" dirty="0">
                <a:latin typeface="Rockwell Condensed"/>
              </a:rPr>
              <a:t>Strengths AND LIMITATIONS</a:t>
            </a:r>
          </a:p>
        </p:txBody>
      </p:sp>
      <p:sp>
        <p:nvSpPr>
          <p:cNvPr id="3" name="Footer Placeholder 2">
            <a:extLst>
              <a:ext uri="{FF2B5EF4-FFF2-40B4-BE49-F238E27FC236}">
                <a16:creationId xmlns:a16="http://schemas.microsoft.com/office/drawing/2014/main" id="{AF3B06A0-76D9-53C0-2C0B-35EC7603A8BE}"/>
              </a:ext>
            </a:extLst>
          </p:cNvPr>
          <p:cNvSpPr>
            <a:spLocks noGrp="1"/>
          </p:cNvSpPr>
          <p:nvPr>
            <p:ph type="ftr" sz="quarter" idx="11"/>
          </p:nvPr>
        </p:nvSpPr>
        <p:spPr/>
        <p:txBody>
          <a:bodyPr/>
          <a:lstStyle/>
          <a:p>
            <a:r>
              <a:rPr lang="en-US" dirty="0"/>
              <a:t>
              </a:t>
            </a:r>
          </a:p>
        </p:txBody>
      </p:sp>
      <p:pic>
        <p:nvPicPr>
          <p:cNvPr id="8" name="Content Placeholder 7" descr="Are your team members using their strengths every day? – Discovery in Action">
            <a:extLst>
              <a:ext uri="{FF2B5EF4-FFF2-40B4-BE49-F238E27FC236}">
                <a16:creationId xmlns:a16="http://schemas.microsoft.com/office/drawing/2014/main" id="{108DBD98-F697-EF7A-8CF9-2AC2B72BC305}"/>
              </a:ext>
            </a:extLst>
          </p:cNvPr>
          <p:cNvPicPr>
            <a:picLocks noGrp="1" noChangeAspect="1"/>
          </p:cNvPicPr>
          <p:nvPr>
            <p:ph sz="quarter" idx="15"/>
          </p:nvPr>
        </p:nvPicPr>
        <p:blipFill>
          <a:blip r:embed="rId2"/>
          <a:srcRect l="11563" t="8894" r="19568" b="8819"/>
          <a:stretch>
            <a:fillRect/>
          </a:stretch>
        </p:blipFill>
        <p:spPr>
          <a:xfrm>
            <a:off x="173148" y="2096569"/>
            <a:ext cx="1470096" cy="1746209"/>
          </a:xfrm>
          <a:prstGeom prst="rect">
            <a:avLst/>
          </a:prstGeom>
        </p:spPr>
      </p:pic>
      <p:sp>
        <p:nvSpPr>
          <p:cNvPr id="6" name="Date Placeholder 5">
            <a:extLst>
              <a:ext uri="{FF2B5EF4-FFF2-40B4-BE49-F238E27FC236}">
                <a16:creationId xmlns:a16="http://schemas.microsoft.com/office/drawing/2014/main" id="{BE66B300-EE52-6AED-53C7-D50037F35AE3}"/>
              </a:ext>
            </a:extLst>
          </p:cNvPr>
          <p:cNvSpPr>
            <a:spLocks noGrp="1"/>
          </p:cNvSpPr>
          <p:nvPr>
            <p:ph type="dt" sz="half" idx="10"/>
          </p:nvPr>
        </p:nvSpPr>
        <p:spPr/>
        <p:txBody>
          <a:bodyPr/>
          <a:lstStyle/>
          <a:p>
            <a:fld id="{F70060B9-6782-43B1-B73B-119EAD6496F2}" type="datetime1">
              <a:t>10/11/2026</a:t>
            </a:fld>
            <a:endParaRPr lang="en-US" dirty="0"/>
          </a:p>
        </p:txBody>
      </p:sp>
      <p:sp>
        <p:nvSpPr>
          <p:cNvPr id="7" name="Slide Number Placeholder 6">
            <a:extLst>
              <a:ext uri="{FF2B5EF4-FFF2-40B4-BE49-F238E27FC236}">
                <a16:creationId xmlns:a16="http://schemas.microsoft.com/office/drawing/2014/main" id="{EBA7E94B-81B9-C5E7-BAD7-4ABE525C2887}"/>
              </a:ext>
            </a:extLst>
          </p:cNvPr>
          <p:cNvSpPr>
            <a:spLocks noGrp="1"/>
          </p:cNvSpPr>
          <p:nvPr>
            <p:ph type="sldNum" sz="quarter" idx="12"/>
          </p:nvPr>
        </p:nvSpPr>
        <p:spPr/>
        <p:txBody>
          <a:bodyPr/>
          <a:lstStyle/>
          <a:p>
            <a:fld id="{CC057153-B650-4DEB-B370-79DDCFDCE934}" type="slidenum">
              <a:rPr lang="en-US" dirty="0"/>
              <a:pPr/>
              <a:t>8</a:t>
            </a:fld>
            <a:endParaRPr lang="en-US" dirty="0"/>
          </a:p>
        </p:txBody>
      </p:sp>
      <p:pic>
        <p:nvPicPr>
          <p:cNvPr id="10" name="Picture 9" descr="Embracing and Overcoming Limitations">
            <a:extLst>
              <a:ext uri="{FF2B5EF4-FFF2-40B4-BE49-F238E27FC236}">
                <a16:creationId xmlns:a16="http://schemas.microsoft.com/office/drawing/2014/main" id="{6988A68B-9756-6ADA-3B46-11482D33AB1E}"/>
              </a:ext>
            </a:extLst>
          </p:cNvPr>
          <p:cNvPicPr>
            <a:picLocks noChangeAspect="1"/>
          </p:cNvPicPr>
          <p:nvPr/>
        </p:nvPicPr>
        <p:blipFill>
          <a:blip r:embed="rId3"/>
          <a:srcRect l="6896" t="6470" r="8812" b="5102"/>
          <a:stretch>
            <a:fillRect/>
          </a:stretch>
        </p:blipFill>
        <p:spPr>
          <a:xfrm>
            <a:off x="5759668" y="2094959"/>
            <a:ext cx="2254473" cy="1338788"/>
          </a:xfrm>
          <a:prstGeom prst="rect">
            <a:avLst/>
          </a:prstGeom>
        </p:spPr>
      </p:pic>
      <p:sp>
        <p:nvSpPr>
          <p:cNvPr id="11" name="TextBox 10">
            <a:extLst>
              <a:ext uri="{FF2B5EF4-FFF2-40B4-BE49-F238E27FC236}">
                <a16:creationId xmlns:a16="http://schemas.microsoft.com/office/drawing/2014/main" id="{4E880D0C-C3B3-4ECD-FB01-788554664F71}"/>
              </a:ext>
            </a:extLst>
          </p:cNvPr>
          <p:cNvSpPr txBox="1"/>
          <p:nvPr/>
        </p:nvSpPr>
        <p:spPr>
          <a:xfrm>
            <a:off x="1673854" y="2058713"/>
            <a:ext cx="364331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Emotional development, Self-</a:t>
            </a:r>
            <a:r>
              <a:rPr lang="en-GB"/>
              <a:t>esteem and build future relationships.</a:t>
            </a:r>
          </a:p>
          <a:p>
            <a:pPr marL="285750" indent="-285750">
              <a:buFont typeface="Arial"/>
              <a:buChar char="•"/>
            </a:pPr>
            <a:r>
              <a:rPr lang="en-GB" dirty="0"/>
              <a:t>The increase of Survival (Explains why infants seek closeness and protection from </a:t>
            </a:r>
            <a:r>
              <a:rPr lang="en-GB"/>
              <a:t>their caregivers</a:t>
            </a:r>
            <a:endParaRPr lang="en-GB" dirty="0"/>
          </a:p>
          <a:p>
            <a:pPr marL="285750" indent="-285750">
              <a:buFont typeface="Arial"/>
              <a:buChar char="•"/>
            </a:pPr>
            <a:r>
              <a:rPr lang="en-GB" dirty="0"/>
              <a:t>It has helped others practice upon stability, sensitive caregiving and securing rel</a:t>
            </a:r>
            <a:r>
              <a:rPr lang="en-GB"/>
              <a:t>ationships.</a:t>
            </a:r>
            <a:endParaRPr lang="en-GB" dirty="0"/>
          </a:p>
          <a:p>
            <a:pPr marL="285750" indent="-285750">
              <a:buFont typeface="Arial"/>
              <a:buChar char="•"/>
            </a:pPr>
            <a:r>
              <a:rPr lang="en-GB" dirty="0"/>
              <a:t>Influences expectations of trust, love and </a:t>
            </a:r>
            <a:r>
              <a:rPr lang="en-GB"/>
              <a:t>relationships in future</a:t>
            </a:r>
            <a:endParaRPr lang="en-GB" dirty="0"/>
          </a:p>
          <a:p>
            <a:pPr marL="285750" indent="-285750">
              <a:buFont typeface="Arial"/>
              <a:buChar char="•"/>
            </a:pPr>
            <a:r>
              <a:rPr lang="en-GB"/>
              <a:t>It's put an understanding to others of child </a:t>
            </a:r>
            <a:r>
              <a:rPr lang="en-GB" err="1"/>
              <a:t>developmen</a:t>
            </a:r>
            <a:r>
              <a:rPr lang="en-GB"/>
              <a:t>t and attachment. </a:t>
            </a:r>
            <a:endParaRPr lang="en-GB" dirty="0"/>
          </a:p>
          <a:p>
            <a:pPr marL="285750" indent="-285750">
              <a:buFont typeface="Arial"/>
              <a:buChar char="•"/>
            </a:pPr>
            <a:endParaRPr lang="en-GB" dirty="0"/>
          </a:p>
          <a:p>
            <a:endParaRPr lang="en-GB" dirty="0"/>
          </a:p>
        </p:txBody>
      </p:sp>
      <p:sp>
        <p:nvSpPr>
          <p:cNvPr id="12" name="TextBox 11">
            <a:extLst>
              <a:ext uri="{FF2B5EF4-FFF2-40B4-BE49-F238E27FC236}">
                <a16:creationId xmlns:a16="http://schemas.microsoft.com/office/drawing/2014/main" id="{712B7EE3-7A54-0036-0835-CA7E054787EE}"/>
              </a:ext>
            </a:extLst>
          </p:cNvPr>
          <p:cNvSpPr txBox="1"/>
          <p:nvPr/>
        </p:nvSpPr>
        <p:spPr>
          <a:xfrm>
            <a:off x="8012906" y="2059781"/>
            <a:ext cx="354806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Based on Primary attachment figures. Children can also form relationships with others such as fathers, siblings and other caregivers</a:t>
            </a:r>
          </a:p>
          <a:p>
            <a:pPr marL="285750" indent="-285750">
              <a:buFont typeface="Arial"/>
              <a:buChar char="•"/>
            </a:pPr>
            <a:r>
              <a:rPr lang="en-GB" dirty="0"/>
              <a:t>It is unknown if an </a:t>
            </a:r>
            <a:r>
              <a:rPr lang="en-GB"/>
              <a:t>infant's</a:t>
            </a:r>
            <a:r>
              <a:rPr lang="en-GB" dirty="0"/>
              <a:t> outcomes result from innate characteristics, caregiving </a:t>
            </a:r>
            <a:r>
              <a:rPr lang="en-GB" dirty="0" err="1"/>
              <a:t>experienc</a:t>
            </a:r>
            <a:r>
              <a:rPr lang="en-GB" dirty="0"/>
              <a:t>es or their interactions.</a:t>
            </a:r>
          </a:p>
          <a:p>
            <a:pPr marL="285750" indent="-285750">
              <a:buFont typeface="Arial"/>
              <a:buChar char="•"/>
            </a:pPr>
            <a:r>
              <a:rPr lang="en-GB"/>
              <a:t>Children can form relationships with multiple caregivers not only one.</a:t>
            </a:r>
            <a:endParaRPr lang="en-GB" dirty="0"/>
          </a:p>
          <a:p>
            <a:pPr marL="285750" indent="-285750">
              <a:buFont typeface="Arial"/>
              <a:buChar char="•"/>
            </a:pPr>
            <a:r>
              <a:rPr lang="en-GB"/>
              <a:t>Attachment can vary across cultures, findings may not work universally</a:t>
            </a:r>
            <a:endParaRPr lang="en-GB" dirty="0"/>
          </a:p>
          <a:p>
            <a:pPr marL="285750" indent="-285750">
              <a:buFont typeface="Arial"/>
              <a:buChar char="•"/>
            </a:pPr>
            <a:endParaRPr lang="en-GB"/>
          </a:p>
        </p:txBody>
      </p:sp>
    </p:spTree>
    <p:extLst>
      <p:ext uri="{BB962C8B-B14F-4D97-AF65-F5344CB8AC3E}">
        <p14:creationId xmlns:p14="http://schemas.microsoft.com/office/powerpoint/2010/main" val="1103263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5BA8-5C86-C11E-409A-8B651489B0FC}"/>
              </a:ext>
            </a:extLst>
          </p:cNvPr>
          <p:cNvSpPr>
            <a:spLocks noGrp="1"/>
          </p:cNvSpPr>
          <p:nvPr>
            <p:ph type="title"/>
          </p:nvPr>
        </p:nvSpPr>
        <p:spPr/>
        <p:txBody>
          <a:bodyPr/>
          <a:lstStyle/>
          <a:p>
            <a:r>
              <a:rPr lang="en-US" dirty="0">
                <a:latin typeface="Rockwell Condensed"/>
              </a:rPr>
              <a:t>references</a:t>
            </a:r>
          </a:p>
        </p:txBody>
      </p:sp>
      <p:sp>
        <p:nvSpPr>
          <p:cNvPr id="3" name="Footer Placeholder 2">
            <a:extLst>
              <a:ext uri="{FF2B5EF4-FFF2-40B4-BE49-F238E27FC236}">
                <a16:creationId xmlns:a16="http://schemas.microsoft.com/office/drawing/2014/main" id="{4647659B-E52D-C27A-A260-D7FBC38C8722}"/>
              </a:ext>
            </a:extLst>
          </p:cNvPr>
          <p:cNvSpPr>
            <a:spLocks noGrp="1"/>
          </p:cNvSpPr>
          <p:nvPr>
            <p:ph type="ftr" sz="quarter" idx="11"/>
          </p:nvPr>
        </p:nvSpPr>
        <p:spPr/>
        <p:txBody>
          <a:bodyPr/>
          <a:lstStyle/>
          <a:p>
            <a:r>
              <a:rPr lang="en-US" dirty="0"/>
              <a:t>
              </a:t>
            </a:r>
          </a:p>
        </p:txBody>
      </p:sp>
      <p:sp>
        <p:nvSpPr>
          <p:cNvPr id="4" name="Content Placeholder 3">
            <a:extLst>
              <a:ext uri="{FF2B5EF4-FFF2-40B4-BE49-F238E27FC236}">
                <a16:creationId xmlns:a16="http://schemas.microsoft.com/office/drawing/2014/main" id="{BDD95C57-84EA-040D-BE32-424DFF96C07D}"/>
              </a:ext>
            </a:extLst>
          </p:cNvPr>
          <p:cNvSpPr>
            <a:spLocks noGrp="1"/>
          </p:cNvSpPr>
          <p:nvPr>
            <p:ph sz="quarter" idx="15"/>
          </p:nvPr>
        </p:nvSpPr>
        <p:spPr>
          <a:xfrm>
            <a:off x="731838" y="2103438"/>
            <a:ext cx="11256579" cy="4351337"/>
          </a:xfrm>
        </p:spPr>
        <p:txBody>
          <a:bodyPr vert="horz" lIns="91440" tIns="45720" rIns="91440" bIns="45720" rtlCol="0" anchor="t">
            <a:normAutofit/>
          </a:bodyPr>
          <a:lstStyle/>
          <a:p>
            <a:r>
              <a:rPr lang="en-US" dirty="0">
                <a:latin typeface="Goudy Old Style" panose="02020502050305020303"/>
              </a:rPr>
              <a:t>Darling, P.J., Illum, D.B and O.J. (2024) 'The critical role of </a:t>
            </a:r>
            <a:r>
              <a:rPr lang="en-US" dirty="0" err="1">
                <a:latin typeface="Goudy Old Style" panose="02020502050305020303"/>
              </a:rPr>
              <a:t>attachement</a:t>
            </a:r>
            <a:r>
              <a:rPr lang="en-US" dirty="0">
                <a:latin typeface="Goudy Old Style" panose="02020502050305020303"/>
              </a:rPr>
              <a:t> theory in. Child and adolescent mental health care', Scandinavian Journal of Child and Adolescent Psychiatry and Psychology, 12 (1), pp.47-49.  </a:t>
            </a:r>
            <a:r>
              <a:rPr lang="en-US" dirty="0">
                <a:ea typeface="+mn-lt"/>
                <a:cs typeface="+mn-lt"/>
                <a:hlinkClick r:id="rId2"/>
              </a:rPr>
              <a:t>https://pmc.ncbi.nlm.nih.gov/articles/PMC11246728/</a:t>
            </a:r>
            <a:endParaRPr lang="en-US">
              <a:latin typeface="Goudy Old Style" panose="02020502050305020303"/>
            </a:endParaRPr>
          </a:p>
          <a:p>
            <a:r>
              <a:rPr lang="en-US" dirty="0">
                <a:latin typeface="Goudy Old Style"/>
              </a:rPr>
              <a:t>Madigan, S. (2024) 'Maternal and paternal sensitivity: Key determinants of child attachment </a:t>
            </a:r>
            <a:r>
              <a:rPr lang="en-US" dirty="0" err="1">
                <a:latin typeface="Goudy Old Style"/>
              </a:rPr>
              <a:t>ecurity</a:t>
            </a:r>
            <a:r>
              <a:rPr lang="en-US" dirty="0">
                <a:latin typeface="Goudy Old Style"/>
              </a:rPr>
              <a:t> examined through meta-analysis;, Psychological </a:t>
            </a:r>
            <a:r>
              <a:rPr lang="en-US" dirty="0" err="1">
                <a:latin typeface="Goudy Old Style"/>
              </a:rPr>
              <a:t>Buletin</a:t>
            </a:r>
            <a:r>
              <a:rPr lang="en-US" dirty="0">
                <a:latin typeface="Goudy Old Style"/>
              </a:rPr>
              <a:t>, 150, pp. 839-872.</a:t>
            </a:r>
          </a:p>
          <a:p>
            <a:endParaRPr lang="en-US" dirty="0">
              <a:latin typeface="Goudy Old Style"/>
            </a:endParaRPr>
          </a:p>
          <a:p>
            <a:r>
              <a:rPr lang="en-US" dirty="0">
                <a:latin typeface="Goudy Old Style"/>
              </a:rPr>
              <a:t>Mcleod, S. (2026) Stages of attachment. Simply </a:t>
            </a:r>
            <a:r>
              <a:rPr lang="en-US">
                <a:latin typeface="Goudy Old Style"/>
              </a:rPr>
              <a:t>Psychology </a:t>
            </a:r>
          </a:p>
          <a:p>
            <a:r>
              <a:rPr lang="en-US" dirty="0">
                <a:latin typeface="Goudy Old Style"/>
                <a:hlinkClick r:id="rId3"/>
              </a:rPr>
              <a:t>https://www.simplypsychology.org/stages-of-attachment-identified-by-john-bowlby-and-schaffer-emerson-1964.html</a:t>
            </a:r>
            <a:endParaRPr lang="en-US">
              <a:latin typeface="Goudy Old Style"/>
            </a:endParaRPr>
          </a:p>
          <a:p>
            <a:r>
              <a:rPr lang="en-US" dirty="0"/>
              <a:t>NSPCC (2021) </a:t>
            </a:r>
            <a:r>
              <a:rPr lang="en-US" dirty="0" err="1"/>
              <a:t>Attcahment</a:t>
            </a:r>
            <a:r>
              <a:rPr lang="en-US" dirty="0"/>
              <a:t> and child development, </a:t>
            </a:r>
          </a:p>
          <a:p>
            <a:r>
              <a:rPr lang="en-US" dirty="0">
                <a:latin typeface="Goudy Old Style"/>
                <a:hlinkClick r:id="rId4"/>
              </a:rPr>
              <a:t>https://learning.nspcc.org.uk/child-health-development/attachment-early-years</a:t>
            </a:r>
            <a:endParaRPr lang="en-US">
              <a:latin typeface="Goudy Old Style"/>
            </a:endParaRPr>
          </a:p>
          <a:p>
            <a:endParaRPr lang="en-US" dirty="0"/>
          </a:p>
          <a:p>
            <a:endParaRPr lang="en-US"/>
          </a:p>
          <a:p>
            <a:endParaRPr lang="en-US" dirty="0">
              <a:latin typeface="Goudy Old Style"/>
            </a:endParaRPr>
          </a:p>
          <a:p>
            <a:endParaRPr lang="en-US" dirty="0">
              <a:latin typeface="Helvetica Neue"/>
            </a:endParaRPr>
          </a:p>
        </p:txBody>
      </p:sp>
      <p:sp>
        <p:nvSpPr>
          <p:cNvPr id="6" name="Date Placeholder 5">
            <a:extLst>
              <a:ext uri="{FF2B5EF4-FFF2-40B4-BE49-F238E27FC236}">
                <a16:creationId xmlns:a16="http://schemas.microsoft.com/office/drawing/2014/main" id="{453DBB82-483B-02B1-E067-79734893891F}"/>
              </a:ext>
            </a:extLst>
          </p:cNvPr>
          <p:cNvSpPr>
            <a:spLocks noGrp="1"/>
          </p:cNvSpPr>
          <p:nvPr>
            <p:ph type="dt" sz="half" idx="10"/>
          </p:nvPr>
        </p:nvSpPr>
        <p:spPr/>
        <p:txBody>
          <a:bodyPr/>
          <a:lstStyle/>
          <a:p>
            <a:fld id="{BB7BDF64-0E8E-4BA9-A3D7-333B5BA29AD0}" type="datetime1">
              <a:t>10/11/2026</a:t>
            </a:fld>
            <a:endParaRPr lang="en-US" dirty="0"/>
          </a:p>
        </p:txBody>
      </p:sp>
      <p:sp>
        <p:nvSpPr>
          <p:cNvPr id="7" name="Slide Number Placeholder 6">
            <a:extLst>
              <a:ext uri="{FF2B5EF4-FFF2-40B4-BE49-F238E27FC236}">
                <a16:creationId xmlns:a16="http://schemas.microsoft.com/office/drawing/2014/main" id="{49BFDEA3-CB0F-5BA0-1337-279B7C649D42}"/>
              </a:ext>
            </a:extLst>
          </p:cNvPr>
          <p:cNvSpPr>
            <a:spLocks noGrp="1"/>
          </p:cNvSpPr>
          <p:nvPr>
            <p:ph type="sldNum" sz="quarter" idx="12"/>
          </p:nvPr>
        </p:nvSpPr>
        <p:spPr/>
        <p:txBody>
          <a:bodyPr/>
          <a:lstStyle/>
          <a:p>
            <a:fld id="{CC057153-B650-4DEB-B370-79DDCFDCE934}" type="slidenum">
              <a:rPr lang="en-US" dirty="0"/>
              <a:pPr/>
              <a:t>9</a:t>
            </a:fld>
            <a:endParaRPr lang="en-US" dirty="0"/>
          </a:p>
        </p:txBody>
      </p:sp>
    </p:spTree>
    <p:extLst>
      <p:ext uri="{BB962C8B-B14F-4D97-AF65-F5344CB8AC3E}">
        <p14:creationId xmlns:p14="http://schemas.microsoft.com/office/powerpoint/2010/main" val="2117135729"/>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Archway</vt:lpstr>
      <vt:lpstr>PowerPoint Presentation</vt:lpstr>
      <vt:lpstr>Introduction</vt:lpstr>
      <vt:lpstr>Explaining Bowlby's attachment theory</vt:lpstr>
      <vt:lpstr>Attachment theory and Shona's development and behaviour </vt:lpstr>
      <vt:lpstr>Applying the theory to Shona</vt:lpstr>
      <vt:lpstr>Support Plan</vt:lpstr>
      <vt:lpstr>Nature AND NURTURE</vt:lpstr>
      <vt:lpstr>Strengths AND LIMITATIONS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827</cp:revision>
  <dcterms:created xsi:type="dcterms:W3CDTF">2026-10-04T15:24:39Z</dcterms:created>
  <dcterms:modified xsi:type="dcterms:W3CDTF">2026-10-11T21:42:22Z</dcterms:modified>
</cp:coreProperties>
</file>