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60" r:id="rId6"/>
    <p:sldId id="261" r:id="rId7"/>
    <p:sldId id="262"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5652BB-64A6-49D8-A3D2-4AE3A23A5AD0}" v="66" dt="2022-02-02T19:56:35.5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n Maties" userId="1357205154c3df58" providerId="LiveId" clId="{8D5652BB-64A6-49D8-A3D2-4AE3A23A5AD0}"/>
    <pc:docChg chg="undo redo custSel addSld delSld modSld">
      <pc:chgData name="Ain Maties" userId="1357205154c3df58" providerId="LiveId" clId="{8D5652BB-64A6-49D8-A3D2-4AE3A23A5AD0}" dt="2022-02-02T19:58:39.057" v="2707" actId="20577"/>
      <pc:docMkLst>
        <pc:docMk/>
      </pc:docMkLst>
      <pc:sldChg chg="addSp delSp modSp mod">
        <pc:chgData name="Ain Maties" userId="1357205154c3df58" providerId="LiveId" clId="{8D5652BB-64A6-49D8-A3D2-4AE3A23A5AD0}" dt="2022-02-02T19:46:51.149" v="2450" actId="1076"/>
        <pc:sldMkLst>
          <pc:docMk/>
          <pc:sldMk cId="261296578" sldId="256"/>
        </pc:sldMkLst>
        <pc:picChg chg="add mod">
          <ac:chgData name="Ain Maties" userId="1357205154c3df58" providerId="LiveId" clId="{8D5652BB-64A6-49D8-A3D2-4AE3A23A5AD0}" dt="2022-02-02T19:46:51.149" v="2450" actId="1076"/>
          <ac:picMkLst>
            <pc:docMk/>
            <pc:sldMk cId="261296578" sldId="256"/>
            <ac:picMk id="4" creationId="{EACBDAFB-9B48-485F-B032-AF5E114A9C37}"/>
          </ac:picMkLst>
        </pc:picChg>
        <pc:picChg chg="mod">
          <ac:chgData name="Ain Maties" userId="1357205154c3df58" providerId="LiveId" clId="{8D5652BB-64A6-49D8-A3D2-4AE3A23A5AD0}" dt="2022-02-01T14:11:45.848" v="564" actId="1076"/>
          <ac:picMkLst>
            <pc:docMk/>
            <pc:sldMk cId="261296578" sldId="256"/>
            <ac:picMk id="5" creationId="{D103F1C7-32C3-45AA-AEFF-612D136E9CA0}"/>
          </ac:picMkLst>
        </pc:picChg>
        <pc:picChg chg="del mod">
          <ac:chgData name="Ain Maties" userId="1357205154c3df58" providerId="LiveId" clId="{8D5652BB-64A6-49D8-A3D2-4AE3A23A5AD0}" dt="2022-02-02T19:46:37.092" v="2446" actId="21"/>
          <ac:picMkLst>
            <pc:docMk/>
            <pc:sldMk cId="261296578" sldId="256"/>
            <ac:picMk id="6" creationId="{2C4BCED0-E3C4-4C9B-95CB-C55CA08E9318}"/>
          </ac:picMkLst>
        </pc:picChg>
      </pc:sldChg>
      <pc:sldChg chg="addSp delSp modSp mod">
        <pc:chgData name="Ain Maties" userId="1357205154c3df58" providerId="LiveId" clId="{8D5652BB-64A6-49D8-A3D2-4AE3A23A5AD0}" dt="2022-02-01T14:29:51.198" v="694" actId="114"/>
        <pc:sldMkLst>
          <pc:docMk/>
          <pc:sldMk cId="2889631163" sldId="257"/>
        </pc:sldMkLst>
        <pc:spChg chg="mod">
          <ac:chgData name="Ain Maties" userId="1357205154c3df58" providerId="LiveId" clId="{8D5652BB-64A6-49D8-A3D2-4AE3A23A5AD0}" dt="2022-02-01T14:12:08.391" v="572" actId="1076"/>
          <ac:spMkLst>
            <pc:docMk/>
            <pc:sldMk cId="2889631163" sldId="257"/>
            <ac:spMk id="2" creationId="{9E7DA7B2-A291-4CD3-B858-BC34DB24CCC6}"/>
          </ac:spMkLst>
        </pc:spChg>
        <pc:spChg chg="mod">
          <ac:chgData name="Ain Maties" userId="1357205154c3df58" providerId="LiveId" clId="{8D5652BB-64A6-49D8-A3D2-4AE3A23A5AD0}" dt="2022-02-01T14:29:51.198" v="694" actId="114"/>
          <ac:spMkLst>
            <pc:docMk/>
            <pc:sldMk cId="2889631163" sldId="257"/>
            <ac:spMk id="3" creationId="{2ADE2492-DFA2-49F8-B733-DCA2F79890B9}"/>
          </ac:spMkLst>
        </pc:spChg>
        <pc:picChg chg="mod">
          <ac:chgData name="Ain Maties" userId="1357205154c3df58" providerId="LiveId" clId="{8D5652BB-64A6-49D8-A3D2-4AE3A23A5AD0}" dt="2022-02-01T14:11:53.765" v="567" actId="1076"/>
          <ac:picMkLst>
            <pc:docMk/>
            <pc:sldMk cId="2889631163" sldId="257"/>
            <ac:picMk id="4" creationId="{6E026A90-0B98-41F4-872A-157C195BF5F1}"/>
          </ac:picMkLst>
        </pc:picChg>
        <pc:picChg chg="add del mod">
          <ac:chgData name="Ain Maties" userId="1357205154c3df58" providerId="LiveId" clId="{8D5652BB-64A6-49D8-A3D2-4AE3A23A5AD0}" dt="2022-01-27T16:05:30.682" v="119" actId="21"/>
          <ac:picMkLst>
            <pc:docMk/>
            <pc:sldMk cId="2889631163" sldId="257"/>
            <ac:picMk id="5" creationId="{FC396312-48CA-4E09-8658-4D45E0FB4E33}"/>
          </ac:picMkLst>
        </pc:picChg>
        <pc:picChg chg="add del">
          <ac:chgData name="Ain Maties" userId="1357205154c3df58" providerId="LiveId" clId="{8D5652BB-64A6-49D8-A3D2-4AE3A23A5AD0}" dt="2022-01-27T16:05:34.440" v="121" actId="21"/>
          <ac:picMkLst>
            <pc:docMk/>
            <pc:sldMk cId="2889631163" sldId="257"/>
            <ac:picMk id="6" creationId="{1A52090B-FD01-4D5C-B749-9E1455AF25C2}"/>
          </ac:picMkLst>
        </pc:picChg>
        <pc:picChg chg="add mod">
          <ac:chgData name="Ain Maties" userId="1357205154c3df58" providerId="LiveId" clId="{8D5652BB-64A6-49D8-A3D2-4AE3A23A5AD0}" dt="2022-02-01T14:11:56.089" v="568" actId="1076"/>
          <ac:picMkLst>
            <pc:docMk/>
            <pc:sldMk cId="2889631163" sldId="257"/>
            <ac:picMk id="7" creationId="{7E784D7C-A4B2-4929-A39B-CAECD72C4079}"/>
          </ac:picMkLst>
        </pc:picChg>
      </pc:sldChg>
      <pc:sldChg chg="addSp delSp modSp mod">
        <pc:chgData name="Ain Maties" userId="1357205154c3df58" providerId="LiveId" clId="{8D5652BB-64A6-49D8-A3D2-4AE3A23A5AD0}" dt="2022-02-02T19:06:29.894" v="1872" actId="1076"/>
        <pc:sldMkLst>
          <pc:docMk/>
          <pc:sldMk cId="3048171128" sldId="258"/>
        </pc:sldMkLst>
        <pc:spChg chg="mod">
          <ac:chgData name="Ain Maties" userId="1357205154c3df58" providerId="LiveId" clId="{8D5652BB-64A6-49D8-A3D2-4AE3A23A5AD0}" dt="2022-02-01T14:18:16.757" v="582" actId="14100"/>
          <ac:spMkLst>
            <pc:docMk/>
            <pc:sldMk cId="3048171128" sldId="258"/>
            <ac:spMk id="2" creationId="{8B96E17F-2E0A-43EF-9636-C0848CBF5E8F}"/>
          </ac:spMkLst>
        </pc:spChg>
        <pc:spChg chg="mod">
          <ac:chgData name="Ain Maties" userId="1357205154c3df58" providerId="LiveId" clId="{8D5652BB-64A6-49D8-A3D2-4AE3A23A5AD0}" dt="2022-02-01T14:31:35.977" v="700" actId="1076"/>
          <ac:spMkLst>
            <pc:docMk/>
            <pc:sldMk cId="3048171128" sldId="258"/>
            <ac:spMk id="3" creationId="{2ADAEE3C-7563-41C6-9D41-D644EFB07399}"/>
          </ac:spMkLst>
        </pc:spChg>
        <pc:picChg chg="add del mod">
          <ac:chgData name="Ain Maties" userId="1357205154c3df58" providerId="LiveId" clId="{8D5652BB-64A6-49D8-A3D2-4AE3A23A5AD0}" dt="2022-02-01T14:19:29.642" v="600" actId="21"/>
          <ac:picMkLst>
            <pc:docMk/>
            <pc:sldMk cId="3048171128" sldId="258"/>
            <ac:picMk id="4" creationId="{D4A0979E-4FF2-40F9-AE02-62917D77C83E}"/>
          </ac:picMkLst>
        </pc:picChg>
        <pc:picChg chg="add del mod">
          <ac:chgData name="Ain Maties" userId="1357205154c3df58" providerId="LiveId" clId="{8D5652BB-64A6-49D8-A3D2-4AE3A23A5AD0}" dt="2022-02-01T14:19:31.449" v="601" actId="21"/>
          <ac:picMkLst>
            <pc:docMk/>
            <pc:sldMk cId="3048171128" sldId="258"/>
            <ac:picMk id="5" creationId="{8362D697-95BA-402E-B37C-FDB2076BD33C}"/>
          </ac:picMkLst>
        </pc:picChg>
        <pc:picChg chg="add del mod">
          <ac:chgData name="Ain Maties" userId="1357205154c3df58" providerId="LiveId" clId="{8D5652BB-64A6-49D8-A3D2-4AE3A23A5AD0}" dt="2022-02-01T22:37:05.754" v="1461" actId="21"/>
          <ac:picMkLst>
            <pc:docMk/>
            <pc:sldMk cId="3048171128" sldId="258"/>
            <ac:picMk id="6" creationId="{B6573ED5-6980-4536-A2F8-99AE9102FD82}"/>
          </ac:picMkLst>
        </pc:picChg>
        <pc:picChg chg="add del mod">
          <ac:chgData name="Ain Maties" userId="1357205154c3df58" providerId="LiveId" clId="{8D5652BB-64A6-49D8-A3D2-4AE3A23A5AD0}" dt="2022-02-01T22:37:30.763" v="1469" actId="21"/>
          <ac:picMkLst>
            <pc:docMk/>
            <pc:sldMk cId="3048171128" sldId="258"/>
            <ac:picMk id="7" creationId="{2C2434C8-6D22-4D76-AABE-00670FAA0F50}"/>
          </ac:picMkLst>
        </pc:picChg>
        <pc:picChg chg="add del">
          <ac:chgData name="Ain Maties" userId="1357205154c3df58" providerId="LiveId" clId="{8D5652BB-64A6-49D8-A3D2-4AE3A23A5AD0}" dt="2022-02-01T22:37:09.239" v="1463" actId="21"/>
          <ac:picMkLst>
            <pc:docMk/>
            <pc:sldMk cId="3048171128" sldId="258"/>
            <ac:picMk id="8" creationId="{8716576A-BB2D-4B05-89F2-A82915975EF8}"/>
          </ac:picMkLst>
        </pc:picChg>
        <pc:picChg chg="add mod modCrop">
          <ac:chgData name="Ain Maties" userId="1357205154c3df58" providerId="LiveId" clId="{8D5652BB-64A6-49D8-A3D2-4AE3A23A5AD0}" dt="2022-02-02T19:06:29.894" v="1872" actId="1076"/>
          <ac:picMkLst>
            <pc:docMk/>
            <pc:sldMk cId="3048171128" sldId="258"/>
            <ac:picMk id="9" creationId="{5287E61D-138C-4689-81EA-B84AEB83102A}"/>
          </ac:picMkLst>
        </pc:picChg>
        <pc:picChg chg="add del mod modCrop">
          <ac:chgData name="Ain Maties" userId="1357205154c3df58" providerId="LiveId" clId="{8D5652BB-64A6-49D8-A3D2-4AE3A23A5AD0}" dt="2022-02-02T19:06:27.921" v="1871" actId="21"/>
          <ac:picMkLst>
            <pc:docMk/>
            <pc:sldMk cId="3048171128" sldId="258"/>
            <ac:picMk id="10" creationId="{F2ECF2FB-0C53-4552-AEDD-91FB7CFA3591}"/>
          </ac:picMkLst>
        </pc:picChg>
      </pc:sldChg>
      <pc:sldChg chg="modSp del mod modShow">
        <pc:chgData name="Ain Maties" userId="1357205154c3df58" providerId="LiveId" clId="{8D5652BB-64A6-49D8-A3D2-4AE3A23A5AD0}" dt="2022-02-01T13:59:41.030" v="313" actId="2696"/>
        <pc:sldMkLst>
          <pc:docMk/>
          <pc:sldMk cId="2898225734" sldId="259"/>
        </pc:sldMkLst>
        <pc:spChg chg="mod">
          <ac:chgData name="Ain Maties" userId="1357205154c3df58" providerId="LiveId" clId="{8D5652BB-64A6-49D8-A3D2-4AE3A23A5AD0}" dt="2022-02-01T13:58:54.160" v="310" actId="20577"/>
          <ac:spMkLst>
            <pc:docMk/>
            <pc:sldMk cId="2898225734" sldId="259"/>
            <ac:spMk id="3" creationId="{485CBBB9-0B8E-4F62-944B-A784187BDF97}"/>
          </ac:spMkLst>
        </pc:spChg>
      </pc:sldChg>
      <pc:sldChg chg="addSp modSp mod">
        <pc:chgData name="Ain Maties" userId="1357205154c3df58" providerId="LiveId" clId="{8D5652BB-64A6-49D8-A3D2-4AE3A23A5AD0}" dt="2022-02-01T14:28:46.045" v="683" actId="113"/>
        <pc:sldMkLst>
          <pc:docMk/>
          <pc:sldMk cId="91757018" sldId="260"/>
        </pc:sldMkLst>
        <pc:spChg chg="mod">
          <ac:chgData name="Ain Maties" userId="1357205154c3df58" providerId="LiveId" clId="{8D5652BB-64A6-49D8-A3D2-4AE3A23A5AD0}" dt="2022-02-01T14:28:46.045" v="683" actId="113"/>
          <ac:spMkLst>
            <pc:docMk/>
            <pc:sldMk cId="91757018" sldId="260"/>
            <ac:spMk id="2" creationId="{3ECA586D-6184-4636-B879-8CCF84782F54}"/>
          </ac:spMkLst>
        </pc:spChg>
        <pc:spChg chg="mod">
          <ac:chgData name="Ain Maties" userId="1357205154c3df58" providerId="LiveId" clId="{8D5652BB-64A6-49D8-A3D2-4AE3A23A5AD0}" dt="2022-02-01T14:25:59.297" v="641" actId="14100"/>
          <ac:spMkLst>
            <pc:docMk/>
            <pc:sldMk cId="91757018" sldId="260"/>
            <ac:spMk id="3" creationId="{B34FB7C1-7B42-4A4E-9F25-EF3E3FECA540}"/>
          </ac:spMkLst>
        </pc:spChg>
        <pc:picChg chg="add mod">
          <ac:chgData name="Ain Maties" userId="1357205154c3df58" providerId="LiveId" clId="{8D5652BB-64A6-49D8-A3D2-4AE3A23A5AD0}" dt="2022-02-01T14:27:44.226" v="651" actId="1076"/>
          <ac:picMkLst>
            <pc:docMk/>
            <pc:sldMk cId="91757018" sldId="260"/>
            <ac:picMk id="4" creationId="{6D7CEC8C-FDD5-4370-800D-6BFF7BAAA01D}"/>
          </ac:picMkLst>
        </pc:picChg>
        <pc:picChg chg="add mod">
          <ac:chgData name="Ain Maties" userId="1357205154c3df58" providerId="LiveId" clId="{8D5652BB-64A6-49D8-A3D2-4AE3A23A5AD0}" dt="2022-02-01T14:27:43.177" v="650" actId="1076"/>
          <ac:picMkLst>
            <pc:docMk/>
            <pc:sldMk cId="91757018" sldId="260"/>
            <ac:picMk id="5" creationId="{85B29780-6808-4B69-B36A-BB9BAFC41DF3}"/>
          </ac:picMkLst>
        </pc:picChg>
        <pc:picChg chg="add mod">
          <ac:chgData name="Ain Maties" userId="1357205154c3df58" providerId="LiveId" clId="{8D5652BB-64A6-49D8-A3D2-4AE3A23A5AD0}" dt="2022-02-01T14:28:10.025" v="658" actId="1076"/>
          <ac:picMkLst>
            <pc:docMk/>
            <pc:sldMk cId="91757018" sldId="260"/>
            <ac:picMk id="6" creationId="{0841BB01-5381-4E75-9CCF-730D08B51CCE}"/>
          </ac:picMkLst>
        </pc:picChg>
      </pc:sldChg>
      <pc:sldChg chg="modSp mod">
        <pc:chgData name="Ain Maties" userId="1357205154c3df58" providerId="LiveId" clId="{8D5652BB-64A6-49D8-A3D2-4AE3A23A5AD0}" dt="2022-02-02T19:58:39.057" v="2707" actId="20577"/>
        <pc:sldMkLst>
          <pc:docMk/>
          <pc:sldMk cId="3997453683" sldId="261"/>
        </pc:sldMkLst>
        <pc:spChg chg="mod">
          <ac:chgData name="Ain Maties" userId="1357205154c3df58" providerId="LiveId" clId="{8D5652BB-64A6-49D8-A3D2-4AE3A23A5AD0}" dt="2022-02-01T14:30:54.231" v="695" actId="255"/>
          <ac:spMkLst>
            <pc:docMk/>
            <pc:sldMk cId="3997453683" sldId="261"/>
            <ac:spMk id="2" creationId="{6E6C6440-BCD0-4236-B519-356199DA2058}"/>
          </ac:spMkLst>
        </pc:spChg>
        <pc:spChg chg="mod">
          <ac:chgData name="Ain Maties" userId="1357205154c3df58" providerId="LiveId" clId="{8D5652BB-64A6-49D8-A3D2-4AE3A23A5AD0}" dt="2022-02-02T19:58:39.057" v="2707" actId="20577"/>
          <ac:spMkLst>
            <pc:docMk/>
            <pc:sldMk cId="3997453683" sldId="261"/>
            <ac:spMk id="3" creationId="{C31B2093-0D56-4D68-B65A-5654B5A8F7D7}"/>
          </ac:spMkLst>
        </pc:spChg>
      </pc:sldChg>
      <pc:sldChg chg="modSp new mod">
        <pc:chgData name="Ain Maties" userId="1357205154c3df58" providerId="LiveId" clId="{8D5652BB-64A6-49D8-A3D2-4AE3A23A5AD0}" dt="2022-02-02T19:56:53.472" v="2612" actId="27636"/>
        <pc:sldMkLst>
          <pc:docMk/>
          <pc:sldMk cId="2826361802" sldId="262"/>
        </pc:sldMkLst>
        <pc:spChg chg="mod">
          <ac:chgData name="Ain Maties" userId="1357205154c3df58" providerId="LiveId" clId="{8D5652BB-64A6-49D8-A3D2-4AE3A23A5AD0}" dt="2022-02-01T14:31:09.892" v="697" actId="115"/>
          <ac:spMkLst>
            <pc:docMk/>
            <pc:sldMk cId="2826361802" sldId="262"/>
            <ac:spMk id="2" creationId="{CB23B8F9-9E91-4A47-8E97-4AD01D833FAD}"/>
          </ac:spMkLst>
        </pc:spChg>
        <pc:spChg chg="mod">
          <ac:chgData name="Ain Maties" userId="1357205154c3df58" providerId="LiveId" clId="{8D5652BB-64A6-49D8-A3D2-4AE3A23A5AD0}" dt="2022-02-02T19:56:53.472" v="2612" actId="27636"/>
          <ac:spMkLst>
            <pc:docMk/>
            <pc:sldMk cId="2826361802" sldId="262"/>
            <ac:spMk id="3" creationId="{DB5955F5-BD7C-4D30-83AE-ECBF0AB93589}"/>
          </ac:spMkLst>
        </pc:spChg>
      </pc:sldChg>
      <pc:sldChg chg="addSp delSp modSp new mod">
        <pc:chgData name="Ain Maties" userId="1357205154c3df58" providerId="LiveId" clId="{8D5652BB-64A6-49D8-A3D2-4AE3A23A5AD0}" dt="2022-02-02T19:05:01.350" v="1869" actId="1076"/>
        <pc:sldMkLst>
          <pc:docMk/>
          <pc:sldMk cId="333587057" sldId="263"/>
        </pc:sldMkLst>
        <pc:spChg chg="mod">
          <ac:chgData name="Ain Maties" userId="1357205154c3df58" providerId="LiveId" clId="{8D5652BB-64A6-49D8-A3D2-4AE3A23A5AD0}" dt="2022-02-01T14:19:46.153" v="606" actId="14100"/>
          <ac:spMkLst>
            <pc:docMk/>
            <pc:sldMk cId="333587057" sldId="263"/>
            <ac:spMk id="2" creationId="{98EB6FB4-DB90-4F29-A73B-4905740E58B1}"/>
          </ac:spMkLst>
        </pc:spChg>
        <pc:spChg chg="mod">
          <ac:chgData name="Ain Maties" userId="1357205154c3df58" providerId="LiveId" clId="{8D5652BB-64A6-49D8-A3D2-4AE3A23A5AD0}" dt="2022-02-01T14:08:35.380" v="559" actId="20577"/>
          <ac:spMkLst>
            <pc:docMk/>
            <pc:sldMk cId="333587057" sldId="263"/>
            <ac:spMk id="3" creationId="{CBFB2166-115E-47C0-AE8C-8940F46B5A81}"/>
          </ac:spMkLst>
        </pc:spChg>
        <pc:picChg chg="add del mod">
          <ac:chgData name="Ain Maties" userId="1357205154c3df58" providerId="LiveId" clId="{8D5652BB-64A6-49D8-A3D2-4AE3A23A5AD0}" dt="2022-02-01T14:21:30.475" v="613" actId="21"/>
          <ac:picMkLst>
            <pc:docMk/>
            <pc:sldMk cId="333587057" sldId="263"/>
            <ac:picMk id="4" creationId="{75389BAB-6E39-4E9B-8789-A6101FA9E1AC}"/>
          </ac:picMkLst>
        </pc:picChg>
        <pc:picChg chg="add mod">
          <ac:chgData name="Ain Maties" userId="1357205154c3df58" providerId="LiveId" clId="{8D5652BB-64A6-49D8-A3D2-4AE3A23A5AD0}" dt="2022-02-02T19:05:01.350" v="1869" actId="1076"/>
          <ac:picMkLst>
            <pc:docMk/>
            <pc:sldMk cId="333587057" sldId="263"/>
            <ac:picMk id="4" creationId="{93E1057C-9725-44E7-BDA1-207D25BDAEF6}"/>
          </ac:picMkLst>
        </pc:picChg>
        <pc:picChg chg="add del mod">
          <ac:chgData name="Ain Maties" userId="1357205154c3df58" providerId="LiveId" clId="{8D5652BB-64A6-49D8-A3D2-4AE3A23A5AD0}" dt="2022-02-01T14:21:52.141" v="621" actId="21"/>
          <ac:picMkLst>
            <pc:docMk/>
            <pc:sldMk cId="333587057" sldId="263"/>
            <ac:picMk id="5" creationId="{CCFC346C-4375-4FFC-9498-5D81F9BC781E}"/>
          </ac:picMkLst>
        </pc:picChg>
        <pc:picChg chg="add del">
          <ac:chgData name="Ain Maties" userId="1357205154c3df58" providerId="LiveId" clId="{8D5652BB-64A6-49D8-A3D2-4AE3A23A5AD0}" dt="2022-02-01T14:21:33.191" v="615" actId="21"/>
          <ac:picMkLst>
            <pc:docMk/>
            <pc:sldMk cId="333587057" sldId="263"/>
            <ac:picMk id="6" creationId="{41CF1315-5EB1-4EC2-9DD3-AF8647C08787}"/>
          </ac:picMkLst>
        </pc:picChg>
        <pc:picChg chg="add del mod">
          <ac:chgData name="Ain Maties" userId="1357205154c3df58" providerId="LiveId" clId="{8D5652BB-64A6-49D8-A3D2-4AE3A23A5AD0}" dt="2022-02-02T19:04:49.928" v="1865" actId="21"/>
          <ac:picMkLst>
            <pc:docMk/>
            <pc:sldMk cId="333587057" sldId="263"/>
            <ac:picMk id="7" creationId="{7E9BD372-AE86-4059-B4A1-A7F5F9F1B487}"/>
          </ac:picMkLst>
        </pc:picChg>
      </pc:sldChg>
      <pc:sldChg chg="modSp new mod">
        <pc:chgData name="Ain Maties" userId="1357205154c3df58" providerId="LiveId" clId="{8D5652BB-64A6-49D8-A3D2-4AE3A23A5AD0}" dt="2022-02-02T19:56:40.614" v="2610" actId="20577"/>
        <pc:sldMkLst>
          <pc:docMk/>
          <pc:sldMk cId="622773118" sldId="264"/>
        </pc:sldMkLst>
        <pc:spChg chg="mod">
          <ac:chgData name="Ain Maties" userId="1357205154c3df58" providerId="LiveId" clId="{8D5652BB-64A6-49D8-A3D2-4AE3A23A5AD0}" dt="2022-02-02T19:00:56.457" v="1837" actId="403"/>
          <ac:spMkLst>
            <pc:docMk/>
            <pc:sldMk cId="622773118" sldId="264"/>
            <ac:spMk id="2" creationId="{7477A936-F8C1-4981-97B6-A5B01A57DB40}"/>
          </ac:spMkLst>
        </pc:spChg>
        <pc:spChg chg="mod">
          <ac:chgData name="Ain Maties" userId="1357205154c3df58" providerId="LiveId" clId="{8D5652BB-64A6-49D8-A3D2-4AE3A23A5AD0}" dt="2022-02-02T19:56:40.614" v="2610" actId="20577"/>
          <ac:spMkLst>
            <pc:docMk/>
            <pc:sldMk cId="622773118" sldId="264"/>
            <ac:spMk id="3" creationId="{654F3339-FD51-45AD-AC17-EE344726CB1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EF7A1E-4FE8-4C2F-AA30-0718C66F2B89}" type="datetimeFigureOut">
              <a:rPr lang="en-GB" smtClean="0"/>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E3FCB-F5D9-4F62-BDFB-DDAACDFA7EC0}"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9636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EF7A1E-4FE8-4C2F-AA30-0718C66F2B89}" type="datetimeFigureOut">
              <a:rPr lang="en-GB" smtClean="0"/>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1604972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EF7A1E-4FE8-4C2F-AA30-0718C66F2B89}" type="datetimeFigureOut">
              <a:rPr lang="en-GB" smtClean="0"/>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1149904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EF7A1E-4FE8-4C2F-AA30-0718C66F2B89}" type="datetimeFigureOut">
              <a:rPr lang="en-GB" smtClean="0"/>
              <a:t>02/02/2022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4259681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EF7A1E-4FE8-4C2F-AA30-0718C66F2B89}" type="datetimeFigureOut">
              <a:rPr lang="en-GB" smtClean="0"/>
              <a:t>02/02/2022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1891350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EF7A1E-4FE8-4C2F-AA30-0718C66F2B89}" type="datetimeFigureOut">
              <a:rPr lang="en-GB" smtClean="0"/>
              <a:t>02/02/2022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1172130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EF7A1E-4FE8-4C2F-AA30-0718C66F2B89}" type="datetimeFigureOut">
              <a:rPr lang="en-GB" smtClean="0"/>
              <a:t>02/02/2022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2740329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EF7A1E-4FE8-4C2F-AA30-0718C66F2B89}" type="datetimeFigureOut">
              <a:rPr lang="en-GB" smtClean="0"/>
              <a:t>02/02/2022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1564654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EF7A1E-4FE8-4C2F-AA30-0718C66F2B89}" type="datetimeFigureOut">
              <a:rPr lang="en-GB" smtClean="0"/>
              <a:t>02/02/2022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910789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8EEF7A1E-4FE8-4C2F-AA30-0718C66F2B89}" type="datetimeFigureOut">
              <a:rPr lang="en-GB" smtClean="0"/>
              <a:t>02/02/2022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66211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EF7A1E-4FE8-4C2F-AA30-0718C66F2B89}" type="datetimeFigureOut">
              <a:rPr lang="en-GB" smtClean="0"/>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22573185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EF7A1E-4FE8-4C2F-AA30-0718C66F2B89}" type="datetimeFigureOut">
              <a:rPr lang="en-GB" smtClean="0"/>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E3FCB-F5D9-4F62-BDFB-DDAACDFA7EC0}"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040439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EF7A1E-4FE8-4C2F-AA30-0718C66F2B89}" type="datetimeFigureOut">
              <a:rPr lang="en-GB" smtClean="0"/>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2234922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EF7A1E-4FE8-4C2F-AA30-0718C66F2B89}" type="datetimeFigureOut">
              <a:rPr lang="en-GB" smtClean="0"/>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E3FCB-F5D9-4F62-BDFB-DDAACDFA7EC0}"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086546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EF7A1E-4FE8-4C2F-AA30-0718C66F2B89}" type="datetimeFigureOut">
              <a:rPr lang="en-GB" smtClean="0"/>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4849022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EF7A1E-4FE8-4C2F-AA30-0718C66F2B89}" type="datetimeFigureOut">
              <a:rPr lang="en-GB" smtClean="0"/>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3160371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EF7A1E-4FE8-4C2F-AA30-0718C66F2B89}" type="datetimeFigureOut">
              <a:rPr lang="en-GB" smtClean="0"/>
              <a:t>02/02/2022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E3FCB-F5D9-4F62-BDFB-DDAACDFA7EC0}" type="slidenum">
              <a:rPr lang="en-GB" smtClean="0"/>
              <a:t>‹#›</a:t>
            </a:fld>
            <a:endParaRPr lang="en-GB"/>
          </a:p>
        </p:txBody>
      </p:sp>
    </p:spTree>
    <p:extLst>
      <p:ext uri="{BB962C8B-B14F-4D97-AF65-F5344CB8AC3E}">
        <p14:creationId xmlns:p14="http://schemas.microsoft.com/office/powerpoint/2010/main" val="4275372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8EEF7A1E-4FE8-4C2F-AA30-0718C66F2B89}" type="datetimeFigureOut">
              <a:rPr lang="en-GB" smtClean="0"/>
              <a:t>02/02/2022</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B19E3FCB-F5D9-4F62-BDFB-DDAACDFA7EC0}" type="slidenum">
              <a:rPr lang="en-GB" smtClean="0"/>
              <a:t>‹#›</a:t>
            </a:fld>
            <a:endParaRPr lang="en-GB"/>
          </a:p>
        </p:txBody>
      </p:sp>
    </p:spTree>
    <p:extLst>
      <p:ext uri="{BB962C8B-B14F-4D97-AF65-F5344CB8AC3E}">
        <p14:creationId xmlns:p14="http://schemas.microsoft.com/office/powerpoint/2010/main" val="3518216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history.com/news/the-ex-slaves-who-fought-with-the-british" TargetMode="External"/><Relationship Id="rId3" Type="http://schemas.openxmlformats.org/officeDocument/2006/relationships/hyperlink" Target="https://www.opb.org/news/article/george-washington-statue-toppled-portland/" TargetMode="External"/><Relationship Id="rId7" Type="http://schemas.openxmlformats.org/officeDocument/2006/relationships/hyperlink" Target="https://commons.wikimedia.org/wiki/File:Ho_Chi_Minh_1946.jpg" TargetMode="External"/><Relationship Id="rId2" Type="http://schemas.openxmlformats.org/officeDocument/2006/relationships/hyperlink" Target="https://commons.wikimedia.org/wiki/File:Eug%C3%A8ne_Delacroix_-_Le_28_Juillet._La_Libert%C3%A9_guidant_le_peuple.jpg" TargetMode="External"/><Relationship Id="rId1" Type="http://schemas.openxmlformats.org/officeDocument/2006/relationships/slideLayout" Target="../slideLayouts/slideLayout2.xml"/><Relationship Id="rId6" Type="http://schemas.openxmlformats.org/officeDocument/2006/relationships/hyperlink" Target="https://thehill.com/changing-america/respect/equality/503559-george-washington-statue-vandalized-and-toppled-by" TargetMode="External"/><Relationship Id="rId5" Type="http://schemas.openxmlformats.org/officeDocument/2006/relationships/hyperlink" Target="https://www.youtube.com/watch?v=1iRR5SmJaJA" TargetMode="External"/><Relationship Id="rId4" Type="http://schemas.openxmlformats.org/officeDocument/2006/relationships/hyperlink" Target="https://commons.wikimedia.org/wiki/File:Uncle_Sam_(pointing_finger).jpg" TargetMode="External"/><Relationship Id="rId9" Type="http://schemas.openxmlformats.org/officeDocument/2006/relationships/hyperlink" Target="https://commons.wikimedia.org/wiki/File:Portland,_OR_-_George_Washington_statue_outside_German-American_Society_01_(cropped).jp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ommons.wikimedia.org/wiki/File:Imperios_Espa%C3%B1ol_y_Portugu%C3%A9s_1790.svg" TargetMode="External"/><Relationship Id="rId7" Type="http://schemas.openxmlformats.org/officeDocument/2006/relationships/hyperlink" Target="https://theworld.org/stories/2017-09-18/little-known-story-vietnamese-communist-leader-ho-chi-minh-s-admiration-us" TargetMode="External"/><Relationship Id="rId2" Type="http://schemas.openxmlformats.org/officeDocument/2006/relationships/hyperlink" Target="https://www.historytoday.com/archive/waves-revolution" TargetMode="External"/><Relationship Id="rId1" Type="http://schemas.openxmlformats.org/officeDocument/2006/relationships/slideLayout" Target="../slideLayouts/slideLayout2.xml"/><Relationship Id="rId6" Type="http://schemas.openxmlformats.org/officeDocument/2006/relationships/hyperlink" Target="https://en.wikipedia.org/wiki/Statue_of_George_Washington_(Portland,_Oregon)" TargetMode="External"/><Relationship Id="rId5" Type="http://schemas.openxmlformats.org/officeDocument/2006/relationships/hyperlink" Target="https://commons.wikimedia.org/wiki/File:Oregon_in_United_States.svg" TargetMode="External"/><Relationship Id="rId4" Type="http://schemas.openxmlformats.org/officeDocument/2006/relationships/hyperlink" Target="https://www.dreamstime.com/stock-photo-digital-composite-american-bald-eagle-flag-underlaid-handwriting-us-constitution-image523192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869D1-2471-49B9-98F3-15AF03150D9B}"/>
              </a:ext>
            </a:extLst>
          </p:cNvPr>
          <p:cNvSpPr>
            <a:spLocks noGrp="1"/>
          </p:cNvSpPr>
          <p:nvPr>
            <p:ph type="ctrTitle"/>
          </p:nvPr>
        </p:nvSpPr>
        <p:spPr/>
        <p:txBody>
          <a:bodyPr/>
          <a:lstStyle/>
          <a:p>
            <a:r>
              <a:rPr lang="en-GB" u="sng" dirty="0">
                <a:latin typeface="Amasis MT Pro Medium" panose="02040604050005020304" pitchFamily="18" charset="0"/>
              </a:rPr>
              <a:t>George Washington </a:t>
            </a:r>
          </a:p>
        </p:txBody>
      </p:sp>
      <p:sp>
        <p:nvSpPr>
          <p:cNvPr id="3" name="Subtitle 2">
            <a:extLst>
              <a:ext uri="{FF2B5EF4-FFF2-40B4-BE49-F238E27FC236}">
                <a16:creationId xmlns:a16="http://schemas.microsoft.com/office/drawing/2014/main" id="{F9D5AD40-57EE-49C9-997A-409BE0633F38}"/>
              </a:ext>
            </a:extLst>
          </p:cNvPr>
          <p:cNvSpPr>
            <a:spLocks noGrp="1"/>
          </p:cNvSpPr>
          <p:nvPr>
            <p:ph type="subTitle" idx="1"/>
          </p:nvPr>
        </p:nvSpPr>
        <p:spPr/>
        <p:txBody>
          <a:bodyPr/>
          <a:lstStyle/>
          <a:p>
            <a:r>
              <a:rPr lang="en-GB" dirty="0"/>
              <a:t>Portland, Oregon Statue</a:t>
            </a:r>
          </a:p>
        </p:txBody>
      </p:sp>
      <p:pic>
        <p:nvPicPr>
          <p:cNvPr id="5" name="Picture 4">
            <a:extLst>
              <a:ext uri="{FF2B5EF4-FFF2-40B4-BE49-F238E27FC236}">
                <a16:creationId xmlns:a16="http://schemas.microsoft.com/office/drawing/2014/main" id="{D103F1C7-32C3-45AA-AEFF-612D136E9CA0}"/>
              </a:ext>
            </a:extLst>
          </p:cNvPr>
          <p:cNvPicPr>
            <a:picLocks noChangeAspect="1"/>
          </p:cNvPicPr>
          <p:nvPr/>
        </p:nvPicPr>
        <p:blipFill>
          <a:blip r:embed="rId2"/>
          <a:stretch>
            <a:fillRect/>
          </a:stretch>
        </p:blipFill>
        <p:spPr>
          <a:xfrm>
            <a:off x="9188661" y="2912750"/>
            <a:ext cx="1954000" cy="3441484"/>
          </a:xfrm>
          <a:prstGeom prst="rect">
            <a:avLst/>
          </a:prstGeom>
        </p:spPr>
      </p:pic>
      <p:pic>
        <p:nvPicPr>
          <p:cNvPr id="4" name="Picture 3">
            <a:extLst>
              <a:ext uri="{FF2B5EF4-FFF2-40B4-BE49-F238E27FC236}">
                <a16:creationId xmlns:a16="http://schemas.microsoft.com/office/drawing/2014/main" id="{EACBDAFB-9B48-485F-B032-AF5E114A9C37}"/>
              </a:ext>
            </a:extLst>
          </p:cNvPr>
          <p:cNvPicPr>
            <a:picLocks noChangeAspect="1"/>
          </p:cNvPicPr>
          <p:nvPr/>
        </p:nvPicPr>
        <p:blipFill>
          <a:blip r:embed="rId3"/>
          <a:stretch>
            <a:fillRect/>
          </a:stretch>
        </p:blipFill>
        <p:spPr>
          <a:xfrm>
            <a:off x="6939417" y="117204"/>
            <a:ext cx="3995039" cy="2473595"/>
          </a:xfrm>
          <a:prstGeom prst="rect">
            <a:avLst/>
          </a:prstGeom>
        </p:spPr>
      </p:pic>
    </p:spTree>
    <p:extLst>
      <p:ext uri="{BB962C8B-B14F-4D97-AF65-F5344CB8AC3E}">
        <p14:creationId xmlns:p14="http://schemas.microsoft.com/office/powerpoint/2010/main" val="261296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DA7B2-A291-4CD3-B858-BC34DB24CCC6}"/>
              </a:ext>
            </a:extLst>
          </p:cNvPr>
          <p:cNvSpPr>
            <a:spLocks noGrp="1"/>
          </p:cNvSpPr>
          <p:nvPr>
            <p:ph type="title"/>
          </p:nvPr>
        </p:nvSpPr>
        <p:spPr>
          <a:xfrm>
            <a:off x="903287" y="486832"/>
            <a:ext cx="5411788" cy="1507067"/>
          </a:xfrm>
        </p:spPr>
        <p:txBody>
          <a:bodyPr/>
          <a:lstStyle/>
          <a:p>
            <a:r>
              <a:rPr lang="en-GB" u="sng" dirty="0">
                <a:latin typeface="Amasis MT Pro Medium" panose="020B0604020202020204" pitchFamily="18" charset="0"/>
              </a:rPr>
              <a:t>Who was George Washington?</a:t>
            </a:r>
          </a:p>
        </p:txBody>
      </p:sp>
      <p:sp>
        <p:nvSpPr>
          <p:cNvPr id="3" name="Content Placeholder 2">
            <a:extLst>
              <a:ext uri="{FF2B5EF4-FFF2-40B4-BE49-F238E27FC236}">
                <a16:creationId xmlns:a16="http://schemas.microsoft.com/office/drawing/2014/main" id="{2ADE2492-DFA2-49F8-B733-DCA2F79890B9}"/>
              </a:ext>
            </a:extLst>
          </p:cNvPr>
          <p:cNvSpPr>
            <a:spLocks noGrp="1"/>
          </p:cNvSpPr>
          <p:nvPr>
            <p:ph idx="1"/>
          </p:nvPr>
        </p:nvSpPr>
        <p:spPr>
          <a:xfrm>
            <a:off x="684212" y="2257849"/>
            <a:ext cx="8534400" cy="3615267"/>
          </a:xfrm>
        </p:spPr>
        <p:txBody>
          <a:bodyPr/>
          <a:lstStyle/>
          <a:p>
            <a:r>
              <a:rPr lang="en-GB" b="1" i="1" dirty="0"/>
              <a:t>Hero</a:t>
            </a:r>
            <a:r>
              <a:rPr lang="en-GB" dirty="0"/>
              <a:t> of the </a:t>
            </a:r>
            <a:r>
              <a:rPr lang="en-GB" b="1" i="1" dirty="0"/>
              <a:t>American War of Independence </a:t>
            </a:r>
          </a:p>
          <a:p>
            <a:r>
              <a:rPr lang="en-GB" dirty="0"/>
              <a:t>Helped to establish the </a:t>
            </a:r>
            <a:r>
              <a:rPr lang="en-GB" b="1" i="1" dirty="0"/>
              <a:t>democratic system </a:t>
            </a:r>
            <a:r>
              <a:rPr lang="en-GB" dirty="0"/>
              <a:t>in place in America after the war and into the modern day</a:t>
            </a:r>
          </a:p>
          <a:p>
            <a:r>
              <a:rPr lang="en-GB" b="1" i="1" dirty="0"/>
              <a:t>First American President </a:t>
            </a:r>
            <a:r>
              <a:rPr lang="en-GB" dirty="0"/>
              <a:t>after the war – democratically elected – </a:t>
            </a:r>
            <a:r>
              <a:rPr lang="en-GB" b="1" i="1" dirty="0"/>
              <a:t>1789-1797</a:t>
            </a:r>
          </a:p>
          <a:p>
            <a:endParaRPr lang="en-GB" dirty="0"/>
          </a:p>
        </p:txBody>
      </p:sp>
      <p:pic>
        <p:nvPicPr>
          <p:cNvPr id="4" name="Picture 3">
            <a:extLst>
              <a:ext uri="{FF2B5EF4-FFF2-40B4-BE49-F238E27FC236}">
                <a16:creationId xmlns:a16="http://schemas.microsoft.com/office/drawing/2014/main" id="{6E026A90-0B98-41F4-872A-157C195BF5F1}"/>
              </a:ext>
            </a:extLst>
          </p:cNvPr>
          <p:cNvPicPr>
            <a:picLocks noChangeAspect="1"/>
          </p:cNvPicPr>
          <p:nvPr/>
        </p:nvPicPr>
        <p:blipFill>
          <a:blip r:embed="rId2"/>
          <a:stretch>
            <a:fillRect/>
          </a:stretch>
        </p:blipFill>
        <p:spPr>
          <a:xfrm>
            <a:off x="9123989" y="3963670"/>
            <a:ext cx="2383799" cy="2894330"/>
          </a:xfrm>
          <a:prstGeom prst="rect">
            <a:avLst/>
          </a:prstGeom>
        </p:spPr>
      </p:pic>
      <p:pic>
        <p:nvPicPr>
          <p:cNvPr id="7" name="Picture 6">
            <a:extLst>
              <a:ext uri="{FF2B5EF4-FFF2-40B4-BE49-F238E27FC236}">
                <a16:creationId xmlns:a16="http://schemas.microsoft.com/office/drawing/2014/main" id="{7E784D7C-A4B2-4929-A39B-CAECD72C4079}"/>
              </a:ext>
            </a:extLst>
          </p:cNvPr>
          <p:cNvPicPr>
            <a:picLocks noChangeAspect="1"/>
          </p:cNvPicPr>
          <p:nvPr/>
        </p:nvPicPr>
        <p:blipFill>
          <a:blip r:embed="rId3"/>
          <a:stretch>
            <a:fillRect/>
          </a:stretch>
        </p:blipFill>
        <p:spPr>
          <a:xfrm>
            <a:off x="6808056" y="148590"/>
            <a:ext cx="5201169" cy="2643928"/>
          </a:xfrm>
          <a:prstGeom prst="rect">
            <a:avLst/>
          </a:prstGeom>
        </p:spPr>
      </p:pic>
    </p:spTree>
    <p:extLst>
      <p:ext uri="{BB962C8B-B14F-4D97-AF65-F5344CB8AC3E}">
        <p14:creationId xmlns:p14="http://schemas.microsoft.com/office/powerpoint/2010/main" val="2889631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E17F-2E0A-43EF-9636-C0848CBF5E8F}"/>
              </a:ext>
            </a:extLst>
          </p:cNvPr>
          <p:cNvSpPr>
            <a:spLocks noGrp="1"/>
          </p:cNvSpPr>
          <p:nvPr>
            <p:ph type="title"/>
          </p:nvPr>
        </p:nvSpPr>
        <p:spPr>
          <a:xfrm>
            <a:off x="912812" y="572557"/>
            <a:ext cx="5859463" cy="1507067"/>
          </a:xfrm>
        </p:spPr>
        <p:txBody>
          <a:bodyPr/>
          <a:lstStyle/>
          <a:p>
            <a:r>
              <a:rPr lang="en-GB" u="sng" dirty="0">
                <a:latin typeface="Amasis MT Pro Medium" panose="02040604050005020304" pitchFamily="18" charset="0"/>
              </a:rPr>
              <a:t>George Washington statues</a:t>
            </a:r>
          </a:p>
        </p:txBody>
      </p:sp>
      <p:sp>
        <p:nvSpPr>
          <p:cNvPr id="3" name="Content Placeholder 2">
            <a:extLst>
              <a:ext uri="{FF2B5EF4-FFF2-40B4-BE49-F238E27FC236}">
                <a16:creationId xmlns:a16="http://schemas.microsoft.com/office/drawing/2014/main" id="{2ADAEE3C-7563-41C6-9D41-D644EFB07399}"/>
              </a:ext>
            </a:extLst>
          </p:cNvPr>
          <p:cNvSpPr>
            <a:spLocks noGrp="1"/>
          </p:cNvSpPr>
          <p:nvPr>
            <p:ph idx="1"/>
          </p:nvPr>
        </p:nvSpPr>
        <p:spPr>
          <a:xfrm>
            <a:off x="684211" y="2187573"/>
            <a:ext cx="8534400" cy="3615267"/>
          </a:xfrm>
        </p:spPr>
        <p:txBody>
          <a:bodyPr/>
          <a:lstStyle/>
          <a:p>
            <a:r>
              <a:rPr lang="en-GB" dirty="0"/>
              <a:t>Over </a:t>
            </a:r>
            <a:r>
              <a:rPr lang="en-GB" b="1" i="1" dirty="0"/>
              <a:t>100 statues </a:t>
            </a:r>
            <a:r>
              <a:rPr lang="en-GB" dirty="0"/>
              <a:t>nationwide.</a:t>
            </a:r>
          </a:p>
          <a:p>
            <a:r>
              <a:rPr lang="en-GB" dirty="0"/>
              <a:t>Proves that so long after the revolution the symbolism of George Washington hasn’t changed in the American mindset – 1926.</a:t>
            </a:r>
          </a:p>
          <a:p>
            <a:pPr marL="0" indent="0">
              <a:buNone/>
            </a:pPr>
            <a:endParaRPr lang="en-GB" dirty="0"/>
          </a:p>
        </p:txBody>
      </p:sp>
      <p:pic>
        <p:nvPicPr>
          <p:cNvPr id="9" name="Picture 8">
            <a:extLst>
              <a:ext uri="{FF2B5EF4-FFF2-40B4-BE49-F238E27FC236}">
                <a16:creationId xmlns:a16="http://schemas.microsoft.com/office/drawing/2014/main" id="{5287E61D-138C-4689-81EA-B84AEB83102A}"/>
              </a:ext>
            </a:extLst>
          </p:cNvPr>
          <p:cNvPicPr>
            <a:picLocks noChangeAspect="1"/>
          </p:cNvPicPr>
          <p:nvPr/>
        </p:nvPicPr>
        <p:blipFill rotWithShape="1">
          <a:blip r:embed="rId2"/>
          <a:srcRect b="10009"/>
          <a:stretch/>
        </p:blipFill>
        <p:spPr>
          <a:xfrm>
            <a:off x="6879168" y="478812"/>
            <a:ext cx="3936634" cy="2607909"/>
          </a:xfrm>
          <a:prstGeom prst="rect">
            <a:avLst/>
          </a:prstGeom>
        </p:spPr>
      </p:pic>
    </p:spTree>
    <p:extLst>
      <p:ext uri="{BB962C8B-B14F-4D97-AF65-F5344CB8AC3E}">
        <p14:creationId xmlns:p14="http://schemas.microsoft.com/office/powerpoint/2010/main" val="3048171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B6FB4-DB90-4F29-A73B-4905740E58B1}"/>
              </a:ext>
            </a:extLst>
          </p:cNvPr>
          <p:cNvSpPr>
            <a:spLocks noGrp="1"/>
          </p:cNvSpPr>
          <p:nvPr>
            <p:ph type="title"/>
          </p:nvPr>
        </p:nvSpPr>
        <p:spPr>
          <a:xfrm>
            <a:off x="684211" y="685800"/>
            <a:ext cx="7139949" cy="1507067"/>
          </a:xfrm>
        </p:spPr>
        <p:txBody>
          <a:bodyPr>
            <a:normAutofit/>
          </a:bodyPr>
          <a:lstStyle/>
          <a:p>
            <a:r>
              <a:rPr lang="en-GB" u="sng" dirty="0">
                <a:latin typeface="Amasis MT Pro Medium" panose="02040604050005020304" pitchFamily="18" charset="0"/>
              </a:rPr>
              <a:t>Link between Washington and statues</a:t>
            </a:r>
          </a:p>
        </p:txBody>
      </p:sp>
      <p:sp>
        <p:nvSpPr>
          <p:cNvPr id="3" name="Content Placeholder 2">
            <a:extLst>
              <a:ext uri="{FF2B5EF4-FFF2-40B4-BE49-F238E27FC236}">
                <a16:creationId xmlns:a16="http://schemas.microsoft.com/office/drawing/2014/main" id="{CBFB2166-115E-47C0-AE8C-8940F46B5A81}"/>
              </a:ext>
            </a:extLst>
          </p:cNvPr>
          <p:cNvSpPr>
            <a:spLocks noGrp="1"/>
          </p:cNvSpPr>
          <p:nvPr>
            <p:ph idx="1"/>
          </p:nvPr>
        </p:nvSpPr>
        <p:spPr>
          <a:xfrm>
            <a:off x="684212" y="2381250"/>
            <a:ext cx="8534400" cy="3615267"/>
          </a:xfrm>
        </p:spPr>
        <p:txBody>
          <a:bodyPr/>
          <a:lstStyle/>
          <a:p>
            <a:endParaRPr lang="en-GB" dirty="0"/>
          </a:p>
          <a:p>
            <a:r>
              <a:rPr lang="en-GB" dirty="0"/>
              <a:t>Oregon is a western state – even as the USA expanded westward, the idea of George Washington was still important in the American identity, even though it wasn’t Oregon he liberated.</a:t>
            </a:r>
          </a:p>
          <a:p>
            <a:r>
              <a:rPr lang="en-GB" dirty="0"/>
              <a:t>The statue itself is a symbol of the </a:t>
            </a:r>
            <a:r>
              <a:rPr lang="en-GB" b="1" i="1" dirty="0"/>
              <a:t>American National Identity</a:t>
            </a:r>
            <a:r>
              <a:rPr lang="en-GB" dirty="0"/>
              <a:t>. </a:t>
            </a:r>
          </a:p>
          <a:p>
            <a:r>
              <a:rPr lang="en-GB" b="1" i="1" dirty="0"/>
              <a:t>Anti-imperialism</a:t>
            </a:r>
            <a:r>
              <a:rPr lang="en-GB" dirty="0"/>
              <a:t> and </a:t>
            </a:r>
            <a:r>
              <a:rPr lang="en-GB" b="1" i="1" dirty="0"/>
              <a:t>democracy</a:t>
            </a:r>
          </a:p>
          <a:p>
            <a:endParaRPr lang="en-GB" b="1" i="1" dirty="0"/>
          </a:p>
          <a:p>
            <a:endParaRPr lang="en-GB" dirty="0"/>
          </a:p>
        </p:txBody>
      </p:sp>
      <p:pic>
        <p:nvPicPr>
          <p:cNvPr id="4" name="Picture 3">
            <a:extLst>
              <a:ext uri="{FF2B5EF4-FFF2-40B4-BE49-F238E27FC236}">
                <a16:creationId xmlns:a16="http://schemas.microsoft.com/office/drawing/2014/main" id="{93E1057C-9725-44E7-BDA1-207D25BDAEF6}"/>
              </a:ext>
            </a:extLst>
          </p:cNvPr>
          <p:cNvPicPr>
            <a:picLocks noChangeAspect="1"/>
          </p:cNvPicPr>
          <p:nvPr/>
        </p:nvPicPr>
        <p:blipFill>
          <a:blip r:embed="rId2"/>
          <a:stretch>
            <a:fillRect/>
          </a:stretch>
        </p:blipFill>
        <p:spPr>
          <a:xfrm>
            <a:off x="8912564" y="268817"/>
            <a:ext cx="2863603" cy="3848100"/>
          </a:xfrm>
          <a:prstGeom prst="rect">
            <a:avLst/>
          </a:prstGeom>
        </p:spPr>
      </p:pic>
    </p:spTree>
    <p:extLst>
      <p:ext uri="{BB962C8B-B14F-4D97-AF65-F5344CB8AC3E}">
        <p14:creationId xmlns:p14="http://schemas.microsoft.com/office/powerpoint/2010/main" val="333587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A586D-6184-4636-B879-8CCF84782F54}"/>
              </a:ext>
            </a:extLst>
          </p:cNvPr>
          <p:cNvSpPr>
            <a:spLocks noGrp="1"/>
          </p:cNvSpPr>
          <p:nvPr>
            <p:ph type="title"/>
          </p:nvPr>
        </p:nvSpPr>
        <p:spPr>
          <a:xfrm>
            <a:off x="701674" y="728133"/>
            <a:ext cx="6861176" cy="1507067"/>
          </a:xfrm>
        </p:spPr>
        <p:txBody>
          <a:bodyPr>
            <a:normAutofit fontScale="90000"/>
          </a:bodyPr>
          <a:lstStyle/>
          <a:p>
            <a:r>
              <a:rPr lang="en-GB" u="sng" dirty="0">
                <a:latin typeface="Amasis MT Pro Medium" panose="02040604050005020304" pitchFamily="18" charset="0"/>
              </a:rPr>
              <a:t>The impact of American Revolution on other revolutions</a:t>
            </a:r>
          </a:p>
        </p:txBody>
      </p:sp>
      <p:sp>
        <p:nvSpPr>
          <p:cNvPr id="3" name="Content Placeholder 2">
            <a:extLst>
              <a:ext uri="{FF2B5EF4-FFF2-40B4-BE49-F238E27FC236}">
                <a16:creationId xmlns:a16="http://schemas.microsoft.com/office/drawing/2014/main" id="{B34FB7C1-7B42-4A4E-9F25-EF3E3FECA540}"/>
              </a:ext>
            </a:extLst>
          </p:cNvPr>
          <p:cNvSpPr>
            <a:spLocks noGrp="1"/>
          </p:cNvSpPr>
          <p:nvPr>
            <p:ph idx="1"/>
          </p:nvPr>
        </p:nvSpPr>
        <p:spPr>
          <a:xfrm>
            <a:off x="701674" y="2235200"/>
            <a:ext cx="8394701" cy="3622675"/>
          </a:xfrm>
        </p:spPr>
        <p:txBody>
          <a:bodyPr>
            <a:normAutofit/>
          </a:bodyPr>
          <a:lstStyle/>
          <a:p>
            <a:r>
              <a:rPr lang="en-GB" dirty="0"/>
              <a:t>French Revolution</a:t>
            </a:r>
          </a:p>
          <a:p>
            <a:r>
              <a:rPr lang="en-GB" dirty="0"/>
              <a:t>Haitian Revolution</a:t>
            </a:r>
          </a:p>
          <a:p>
            <a:r>
              <a:rPr lang="en-GB" dirty="0"/>
              <a:t>Vietnamese independence </a:t>
            </a:r>
          </a:p>
          <a:p>
            <a:endParaRPr lang="en-GB" dirty="0"/>
          </a:p>
          <a:p>
            <a:pPr marL="0" indent="0">
              <a:buNone/>
            </a:pPr>
            <a:r>
              <a:rPr lang="en-GB" dirty="0"/>
              <a:t>“To imagine the modern world without these words” … “is to measure the profundity of the revolution which broke out between 1789 and 1848, and forms the greatest transformation in human history since the remote times when men invented agriculture and metallurgy, writing, the city and the state.” – Eric Hobsbawm </a:t>
            </a:r>
          </a:p>
        </p:txBody>
      </p:sp>
      <p:pic>
        <p:nvPicPr>
          <p:cNvPr id="4" name="Picture 3">
            <a:extLst>
              <a:ext uri="{FF2B5EF4-FFF2-40B4-BE49-F238E27FC236}">
                <a16:creationId xmlns:a16="http://schemas.microsoft.com/office/drawing/2014/main" id="{6D7CEC8C-FDD5-4370-800D-6BFF7BAAA01D}"/>
              </a:ext>
            </a:extLst>
          </p:cNvPr>
          <p:cNvPicPr>
            <a:picLocks noChangeAspect="1"/>
          </p:cNvPicPr>
          <p:nvPr/>
        </p:nvPicPr>
        <p:blipFill>
          <a:blip r:embed="rId2"/>
          <a:stretch>
            <a:fillRect/>
          </a:stretch>
        </p:blipFill>
        <p:spPr>
          <a:xfrm>
            <a:off x="9688515" y="3429000"/>
            <a:ext cx="1997074" cy="2712338"/>
          </a:xfrm>
          <a:prstGeom prst="rect">
            <a:avLst/>
          </a:prstGeom>
        </p:spPr>
      </p:pic>
      <p:pic>
        <p:nvPicPr>
          <p:cNvPr id="5" name="Picture 4">
            <a:extLst>
              <a:ext uri="{FF2B5EF4-FFF2-40B4-BE49-F238E27FC236}">
                <a16:creationId xmlns:a16="http://schemas.microsoft.com/office/drawing/2014/main" id="{85B29780-6808-4B69-B36A-BB9BAFC41DF3}"/>
              </a:ext>
            </a:extLst>
          </p:cNvPr>
          <p:cNvPicPr>
            <a:picLocks noChangeAspect="1"/>
          </p:cNvPicPr>
          <p:nvPr/>
        </p:nvPicPr>
        <p:blipFill>
          <a:blip r:embed="rId3"/>
          <a:stretch>
            <a:fillRect/>
          </a:stretch>
        </p:blipFill>
        <p:spPr>
          <a:xfrm>
            <a:off x="7762875" y="482599"/>
            <a:ext cx="3251201" cy="2609851"/>
          </a:xfrm>
          <a:prstGeom prst="rect">
            <a:avLst/>
          </a:prstGeom>
        </p:spPr>
      </p:pic>
      <p:pic>
        <p:nvPicPr>
          <p:cNvPr id="6" name="Picture 5">
            <a:extLst>
              <a:ext uri="{FF2B5EF4-FFF2-40B4-BE49-F238E27FC236}">
                <a16:creationId xmlns:a16="http://schemas.microsoft.com/office/drawing/2014/main" id="{0841BB01-5381-4E75-9CCF-730D08B51CCE}"/>
              </a:ext>
            </a:extLst>
          </p:cNvPr>
          <p:cNvPicPr>
            <a:picLocks noChangeAspect="1"/>
          </p:cNvPicPr>
          <p:nvPr/>
        </p:nvPicPr>
        <p:blipFill>
          <a:blip r:embed="rId4"/>
          <a:stretch>
            <a:fillRect/>
          </a:stretch>
        </p:blipFill>
        <p:spPr>
          <a:xfrm>
            <a:off x="7762875" y="1920874"/>
            <a:ext cx="1747656" cy="1974851"/>
          </a:xfrm>
          <a:prstGeom prst="rect">
            <a:avLst/>
          </a:prstGeom>
        </p:spPr>
      </p:pic>
    </p:spTree>
    <p:extLst>
      <p:ext uri="{BB962C8B-B14F-4D97-AF65-F5344CB8AC3E}">
        <p14:creationId xmlns:p14="http://schemas.microsoft.com/office/powerpoint/2010/main" val="91757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C6440-BCD0-4236-B519-356199DA2058}"/>
              </a:ext>
            </a:extLst>
          </p:cNvPr>
          <p:cNvSpPr>
            <a:spLocks noGrp="1"/>
          </p:cNvSpPr>
          <p:nvPr>
            <p:ph type="title"/>
          </p:nvPr>
        </p:nvSpPr>
        <p:spPr>
          <a:xfrm>
            <a:off x="684212" y="718608"/>
            <a:ext cx="8534400" cy="1507067"/>
          </a:xfrm>
        </p:spPr>
        <p:txBody>
          <a:bodyPr>
            <a:normAutofit/>
          </a:bodyPr>
          <a:lstStyle/>
          <a:p>
            <a:r>
              <a:rPr lang="en-GB" sz="3200" u="sng" dirty="0">
                <a:latin typeface="Amasis MT Pro Medium" panose="02040604050005020304" pitchFamily="18" charset="0"/>
              </a:rPr>
              <a:t>Modern day </a:t>
            </a:r>
          </a:p>
        </p:txBody>
      </p:sp>
      <p:sp>
        <p:nvSpPr>
          <p:cNvPr id="3" name="Content Placeholder 2">
            <a:extLst>
              <a:ext uri="{FF2B5EF4-FFF2-40B4-BE49-F238E27FC236}">
                <a16:creationId xmlns:a16="http://schemas.microsoft.com/office/drawing/2014/main" id="{C31B2093-0D56-4D68-B65A-5654B5A8F7D7}"/>
              </a:ext>
            </a:extLst>
          </p:cNvPr>
          <p:cNvSpPr>
            <a:spLocks noGrp="1"/>
          </p:cNvSpPr>
          <p:nvPr>
            <p:ph idx="1"/>
          </p:nvPr>
        </p:nvSpPr>
        <p:spPr>
          <a:xfrm>
            <a:off x="684212" y="1453833"/>
            <a:ext cx="6288088" cy="3533775"/>
          </a:xfrm>
        </p:spPr>
        <p:txBody>
          <a:bodyPr/>
          <a:lstStyle/>
          <a:p>
            <a:r>
              <a:rPr lang="en-GB" dirty="0"/>
              <a:t>Hero or Villain? – internal colonialist</a:t>
            </a:r>
          </a:p>
          <a:p>
            <a:r>
              <a:rPr lang="en-GB" dirty="0"/>
              <a:t>Who’s perspective?</a:t>
            </a:r>
          </a:p>
          <a:p>
            <a:r>
              <a:rPr lang="en-GB" dirty="0"/>
              <a:t>Slave owner </a:t>
            </a:r>
          </a:p>
          <a:p>
            <a:r>
              <a:rPr lang="en-GB" dirty="0"/>
              <a:t>Slaves given freedom by the British during the war </a:t>
            </a:r>
          </a:p>
        </p:txBody>
      </p:sp>
      <p:pic>
        <p:nvPicPr>
          <p:cNvPr id="4" name="Picture 3">
            <a:extLst>
              <a:ext uri="{FF2B5EF4-FFF2-40B4-BE49-F238E27FC236}">
                <a16:creationId xmlns:a16="http://schemas.microsoft.com/office/drawing/2014/main" id="{066E76C4-DA49-48C0-89D7-E36830875420}"/>
              </a:ext>
            </a:extLst>
          </p:cNvPr>
          <p:cNvPicPr>
            <a:picLocks noChangeAspect="1"/>
          </p:cNvPicPr>
          <p:nvPr/>
        </p:nvPicPr>
        <p:blipFill rotWithShape="1">
          <a:blip r:embed="rId2"/>
          <a:srcRect l="32708" t="-1334" r="33160"/>
          <a:stretch/>
        </p:blipFill>
        <p:spPr>
          <a:xfrm>
            <a:off x="10177230" y="3525837"/>
            <a:ext cx="1455970" cy="2641600"/>
          </a:xfrm>
          <a:prstGeom prst="rect">
            <a:avLst/>
          </a:prstGeom>
        </p:spPr>
      </p:pic>
      <p:pic>
        <p:nvPicPr>
          <p:cNvPr id="5" name="Picture 4">
            <a:extLst>
              <a:ext uri="{FF2B5EF4-FFF2-40B4-BE49-F238E27FC236}">
                <a16:creationId xmlns:a16="http://schemas.microsoft.com/office/drawing/2014/main" id="{3DA0FC41-01C6-4788-A7EF-C0C35FCA961E}"/>
              </a:ext>
            </a:extLst>
          </p:cNvPr>
          <p:cNvPicPr>
            <a:picLocks noChangeAspect="1"/>
          </p:cNvPicPr>
          <p:nvPr/>
        </p:nvPicPr>
        <p:blipFill>
          <a:blip r:embed="rId3"/>
          <a:stretch>
            <a:fillRect/>
          </a:stretch>
        </p:blipFill>
        <p:spPr>
          <a:xfrm>
            <a:off x="8268604" y="579121"/>
            <a:ext cx="3523664" cy="2641600"/>
          </a:xfrm>
          <a:prstGeom prst="rect">
            <a:avLst/>
          </a:prstGeom>
        </p:spPr>
      </p:pic>
    </p:spTree>
    <p:extLst>
      <p:ext uri="{BB962C8B-B14F-4D97-AF65-F5344CB8AC3E}">
        <p14:creationId xmlns:p14="http://schemas.microsoft.com/office/powerpoint/2010/main" val="3997453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3B8F9-9E91-4A47-8E97-4AD01D833FAD}"/>
              </a:ext>
            </a:extLst>
          </p:cNvPr>
          <p:cNvSpPr>
            <a:spLocks noGrp="1"/>
          </p:cNvSpPr>
          <p:nvPr>
            <p:ph type="title"/>
          </p:nvPr>
        </p:nvSpPr>
        <p:spPr>
          <a:xfrm>
            <a:off x="750887" y="532341"/>
            <a:ext cx="8534400" cy="1507067"/>
          </a:xfrm>
        </p:spPr>
        <p:txBody>
          <a:bodyPr/>
          <a:lstStyle/>
          <a:p>
            <a:r>
              <a:rPr lang="en-GB" sz="3200" u="sng" dirty="0">
                <a:latin typeface="Amasis MT Pro Medium" panose="02040604050005020304" pitchFamily="18" charset="0"/>
                <a:cs typeface="Aharoni" panose="02010803020104030203" pitchFamily="2" charset="-79"/>
              </a:rPr>
              <a:t>Bibliography</a:t>
            </a:r>
            <a:endParaRPr lang="en-GB" u="sng" dirty="0">
              <a:latin typeface="Amasis MT Pro Medium" panose="02040604050005020304" pitchFamily="18" charset="0"/>
              <a:cs typeface="Aharoni" panose="02010803020104030203" pitchFamily="2" charset="-79"/>
            </a:endParaRPr>
          </a:p>
        </p:txBody>
      </p:sp>
      <p:sp>
        <p:nvSpPr>
          <p:cNvPr id="3" name="Content Placeholder 2">
            <a:extLst>
              <a:ext uri="{FF2B5EF4-FFF2-40B4-BE49-F238E27FC236}">
                <a16:creationId xmlns:a16="http://schemas.microsoft.com/office/drawing/2014/main" id="{DB5955F5-BD7C-4D30-83AE-ECBF0AB93589}"/>
              </a:ext>
            </a:extLst>
          </p:cNvPr>
          <p:cNvSpPr>
            <a:spLocks noGrp="1"/>
          </p:cNvSpPr>
          <p:nvPr>
            <p:ph idx="1"/>
          </p:nvPr>
        </p:nvSpPr>
        <p:spPr>
          <a:xfrm>
            <a:off x="750887" y="1790701"/>
            <a:ext cx="8534400" cy="4796368"/>
          </a:xfrm>
        </p:spPr>
        <p:txBody>
          <a:bodyPr>
            <a:normAutofit lnSpcReduction="10000"/>
          </a:bodyPr>
          <a:lstStyle/>
          <a:p>
            <a:pPr marL="0" indent="0">
              <a:buNone/>
            </a:pPr>
            <a:endParaRPr lang="en-GB" sz="1000" dirty="0"/>
          </a:p>
          <a:p>
            <a:pPr marL="0" indent="0">
              <a:buNone/>
            </a:pPr>
            <a:endParaRPr lang="en-GB" sz="1000" dirty="0"/>
          </a:p>
          <a:p>
            <a:pPr marL="0" indent="0">
              <a:buNone/>
            </a:pPr>
            <a:endParaRPr lang="en-GB" sz="1000" dirty="0"/>
          </a:p>
          <a:p>
            <a:pPr marL="0" indent="0">
              <a:buNone/>
            </a:pPr>
            <a:endParaRPr lang="en-GB" sz="1000" dirty="0"/>
          </a:p>
          <a:p>
            <a:pPr marL="0" indent="0">
              <a:buNone/>
            </a:pPr>
            <a:r>
              <a:rPr lang="en-GB" sz="1000" dirty="0"/>
              <a:t>Delacroix, Eugène, </a:t>
            </a:r>
            <a:r>
              <a:rPr lang="en-GB" sz="1000" i="1" dirty="0"/>
              <a:t>Eugène Delacroix - Le 28 </a:t>
            </a:r>
            <a:r>
              <a:rPr lang="en-GB" sz="1000" i="1" dirty="0" err="1"/>
              <a:t>Juillet</a:t>
            </a:r>
            <a:r>
              <a:rPr lang="en-GB" sz="1000" i="1" dirty="0"/>
              <a:t>. La </a:t>
            </a:r>
            <a:r>
              <a:rPr lang="en-GB" sz="1000" i="1" dirty="0" err="1"/>
              <a:t>Liberté</a:t>
            </a:r>
            <a:r>
              <a:rPr lang="en-GB" sz="1000" i="1" dirty="0"/>
              <a:t> </a:t>
            </a:r>
            <a:r>
              <a:rPr lang="en-GB" sz="1000" i="1" dirty="0" err="1"/>
              <a:t>guidant</a:t>
            </a:r>
            <a:r>
              <a:rPr lang="en-GB" sz="1000" i="1" dirty="0"/>
              <a:t> le peuple.jpg</a:t>
            </a:r>
            <a:r>
              <a:rPr lang="en-GB" sz="1000" dirty="0"/>
              <a:t>, 1830, online photograph, </a:t>
            </a:r>
            <a:r>
              <a:rPr lang="en-GB" sz="1000" i="1" dirty="0"/>
              <a:t>Wikimedia Commons </a:t>
            </a:r>
            <a:r>
              <a:rPr lang="en-GB" sz="1000" dirty="0"/>
              <a:t>&lt;</a:t>
            </a:r>
            <a:r>
              <a:rPr lang="en-GB" sz="1000" dirty="0">
                <a:hlinkClick r:id="rId2"/>
              </a:rPr>
              <a:t>https://commons.wikimedia.org/wiki/File:Eug%C3%A8ne_Delacroix_-_Le_28_Juillet._La_Libert%C3%A9_guidant_le_peuple.jpg</a:t>
            </a:r>
            <a:r>
              <a:rPr lang="en-GB" sz="1000" dirty="0"/>
              <a:t>&gt; [accessed 01 </a:t>
            </a:r>
            <a:r>
              <a:rPr lang="en-GB" sz="1000" dirty="0" err="1"/>
              <a:t>Fenruary</a:t>
            </a:r>
            <a:r>
              <a:rPr lang="en-GB" sz="1000" dirty="0"/>
              <a:t> 2022]. </a:t>
            </a:r>
          </a:p>
          <a:p>
            <a:pPr marL="0" indent="0">
              <a:buNone/>
            </a:pPr>
            <a:r>
              <a:rPr lang="en-GB" sz="1000" dirty="0"/>
              <a:t>Ellis, Rebecca, </a:t>
            </a:r>
            <a:r>
              <a:rPr lang="en-GB" sz="1000" i="1" dirty="0"/>
              <a:t>George Washington Statue Toppled In Portland, </a:t>
            </a:r>
            <a:r>
              <a:rPr lang="en-GB" sz="1000" dirty="0"/>
              <a:t>2020, online photograph &lt;</a:t>
            </a:r>
            <a:r>
              <a:rPr lang="en-GB" sz="1000" dirty="0">
                <a:hlinkClick r:id="rId3"/>
              </a:rPr>
              <a:t>https://www.opb.org/news/article/george-washington-statue-toppled-portland/</a:t>
            </a:r>
            <a:r>
              <a:rPr lang="en-GB" sz="1000" dirty="0"/>
              <a:t>&gt; [accessed 01 February 2022]. </a:t>
            </a:r>
          </a:p>
          <a:p>
            <a:pPr marL="0" indent="0">
              <a:buNone/>
            </a:pPr>
            <a:r>
              <a:rPr lang="en-GB" sz="1000" dirty="0"/>
              <a:t>Flagg, James Montgomery, </a:t>
            </a:r>
            <a:r>
              <a:rPr lang="en-GB" sz="1000" i="1" dirty="0"/>
              <a:t>Uncle Sam (pointing finger).jpg</a:t>
            </a:r>
            <a:r>
              <a:rPr lang="en-GB" sz="1000" dirty="0"/>
              <a:t>, 1916, online photograph, </a:t>
            </a:r>
            <a:r>
              <a:rPr lang="en-GB" sz="1000" i="1" dirty="0"/>
              <a:t>Wikimedia Commons </a:t>
            </a:r>
            <a:r>
              <a:rPr lang="en-GB" sz="1000" dirty="0"/>
              <a:t>&lt;</a:t>
            </a:r>
            <a:r>
              <a:rPr lang="en-GB" sz="1000" dirty="0">
                <a:hlinkClick r:id="rId4"/>
              </a:rPr>
              <a:t>https://commons.wikimedia.org/wiki/File:Uncle_Sam_(pointing_finger).jpg</a:t>
            </a:r>
            <a:r>
              <a:rPr lang="en-GB" sz="1000" dirty="0"/>
              <a:t>&gt; [accessed 01 February 2022]. </a:t>
            </a:r>
          </a:p>
          <a:p>
            <a:pPr marL="0" indent="0">
              <a:buNone/>
            </a:pPr>
            <a:r>
              <a:rPr lang="en-GB" sz="1000" dirty="0"/>
              <a:t>George Washington's Mount Vernon, </a:t>
            </a:r>
            <a:r>
              <a:rPr lang="en-GB" sz="1000" i="1" dirty="0"/>
              <a:t>Why Didn't George Washington Abolish Slavery?,</a:t>
            </a:r>
            <a:r>
              <a:rPr lang="en-GB" sz="1000" dirty="0"/>
              <a:t> online video recording, YouTube, 29 June 2018, &lt;</a:t>
            </a:r>
            <a:r>
              <a:rPr lang="en-GB" sz="1000" dirty="0">
                <a:hlinkClick r:id="rId5"/>
              </a:rPr>
              <a:t>https://www.youtube.com/watch?v=1iRR5SmJaJA</a:t>
            </a:r>
            <a:r>
              <a:rPr lang="en-GB" sz="1000" dirty="0"/>
              <a:t>&gt; [accessed 01 February 2022].</a:t>
            </a:r>
          </a:p>
          <a:p>
            <a:pPr marL="0" indent="0">
              <a:buNone/>
            </a:pPr>
            <a:r>
              <a:rPr lang="en-GB" sz="1000" dirty="0"/>
              <a:t>Guzman, Joseph</a:t>
            </a:r>
            <a:r>
              <a:rPr lang="en-GB" sz="1000" i="1" dirty="0"/>
              <a:t>, George Washington statue toppled, American flag burned by Portland protesters, </a:t>
            </a:r>
            <a:r>
              <a:rPr lang="en-GB" sz="1000" dirty="0"/>
              <a:t>2020, online photograph &lt;</a:t>
            </a:r>
            <a:r>
              <a:rPr lang="en-GB" sz="1000" dirty="0">
                <a:hlinkClick r:id="rId6"/>
              </a:rPr>
              <a:t>https://thehill.com/changing-america/respect/equality/503559-george-washington-statue-vandalized-and-toppled-by</a:t>
            </a:r>
            <a:r>
              <a:rPr lang="en-GB" sz="1000" dirty="0"/>
              <a:t>&gt; [accessed 01 February 2022]. </a:t>
            </a:r>
          </a:p>
          <a:p>
            <a:pPr marL="0" indent="0">
              <a:buNone/>
            </a:pPr>
            <a:r>
              <a:rPr lang="en-GB" sz="1000" i="1" dirty="0"/>
              <a:t>Ho Chi Minh 1946.jpg</a:t>
            </a:r>
            <a:r>
              <a:rPr lang="en-GB" sz="1000" dirty="0"/>
              <a:t>, 1946, online photograph, </a:t>
            </a:r>
            <a:r>
              <a:rPr lang="en-GB" sz="1000" i="1" dirty="0"/>
              <a:t>Wikimedia Commons </a:t>
            </a:r>
            <a:r>
              <a:rPr lang="en-GB" sz="1000" dirty="0"/>
              <a:t>&lt;</a:t>
            </a:r>
            <a:r>
              <a:rPr lang="en-GB" sz="1000" dirty="0">
                <a:hlinkClick r:id="rId7"/>
              </a:rPr>
              <a:t>https://commons.wikimedia.org/wiki/File:Ho_Chi_Minh_1946.jpg</a:t>
            </a:r>
            <a:r>
              <a:rPr lang="en-GB" sz="1000" dirty="0"/>
              <a:t>&gt; [accessed 01 February 2022]. </a:t>
            </a:r>
          </a:p>
          <a:p>
            <a:pPr marL="0" indent="0">
              <a:buNone/>
            </a:pPr>
            <a:r>
              <a:rPr lang="en-GB" sz="1000" dirty="0"/>
              <a:t>Hobsbawm, Eric, </a:t>
            </a:r>
            <a:r>
              <a:rPr lang="en-GB" sz="1000" i="1" dirty="0"/>
              <a:t>The Age of Revolution: Europe 1789–1848 </a:t>
            </a:r>
            <a:r>
              <a:rPr lang="en-GB" sz="1000" dirty="0"/>
              <a:t>(London: Weidenfeld &amp; Nicolson, 1962) </a:t>
            </a:r>
            <a:endParaRPr lang="en-GB" sz="1000" i="1" dirty="0"/>
          </a:p>
          <a:p>
            <a:pPr marL="0" indent="0">
              <a:buNone/>
            </a:pPr>
            <a:r>
              <a:rPr lang="en-GB" sz="1000" dirty="0"/>
              <a:t>Klein Christopher, </a:t>
            </a:r>
            <a:r>
              <a:rPr lang="en-GB" sz="1000" i="1" dirty="0"/>
              <a:t>How Enslaved Men Who Fought for the British Were Promised Freedom </a:t>
            </a:r>
            <a:r>
              <a:rPr lang="en-GB" sz="1000" dirty="0"/>
              <a:t>(2021) &lt;</a:t>
            </a:r>
            <a:r>
              <a:rPr lang="en-GB" sz="1000" dirty="0">
                <a:hlinkClick r:id="rId8"/>
              </a:rPr>
              <a:t>https://www.history.com/news/the-ex-slaves-who-fought-with-the-british</a:t>
            </a:r>
            <a:r>
              <a:rPr lang="en-GB" sz="1000" dirty="0"/>
              <a:t>&gt; [accessed 01 February 2022].</a:t>
            </a:r>
          </a:p>
          <a:p>
            <a:pPr marL="0" indent="0">
              <a:buNone/>
            </a:pPr>
            <a:r>
              <a:rPr lang="en-GB" sz="1000" dirty="0"/>
              <a:t>Mabel, Joe, </a:t>
            </a:r>
            <a:r>
              <a:rPr lang="en-GB" sz="1000" i="1" dirty="0"/>
              <a:t>Portland, OR - George Washington statue outside German-American Society 01 (cropped).jpg</a:t>
            </a:r>
            <a:r>
              <a:rPr lang="en-GB" sz="1000" dirty="0"/>
              <a:t>, 2015, online photograph, </a:t>
            </a:r>
            <a:r>
              <a:rPr lang="en-GB" sz="1000" i="1" dirty="0"/>
              <a:t>Wikimedia Commons </a:t>
            </a:r>
            <a:r>
              <a:rPr lang="en-GB" sz="1000" dirty="0"/>
              <a:t>&lt;</a:t>
            </a:r>
            <a:r>
              <a:rPr lang="en-GB" sz="1000" dirty="0">
                <a:hlinkClick r:id="rId9"/>
              </a:rPr>
              <a:t>https://commons.wikimedia.org/wiki/File:Portland,_OR_-_George_Washington_statue_outside_German-American_Society_01_(cropped).jpg</a:t>
            </a:r>
            <a:r>
              <a:rPr lang="en-GB" sz="1000" dirty="0"/>
              <a:t>&gt; [accessed 01 February 2022].</a:t>
            </a:r>
          </a:p>
          <a:p>
            <a:pPr marL="0" indent="0">
              <a:buNone/>
            </a:pPr>
            <a:endParaRPr lang="en-GB" sz="1000" i="1" dirty="0"/>
          </a:p>
          <a:p>
            <a:pPr marL="0" indent="0">
              <a:buNone/>
            </a:pPr>
            <a:endParaRPr lang="en-GB" sz="1050" dirty="0"/>
          </a:p>
          <a:p>
            <a:pPr marL="0" indent="0">
              <a:buNone/>
            </a:pPr>
            <a:endParaRPr lang="en-GB" sz="1050" i="1" dirty="0"/>
          </a:p>
          <a:p>
            <a:pPr marL="0" indent="0">
              <a:buNone/>
            </a:pPr>
            <a:endParaRPr lang="en-GB" sz="1050" dirty="0"/>
          </a:p>
          <a:p>
            <a:pPr marL="0" indent="0">
              <a:buNone/>
            </a:pPr>
            <a:endParaRPr lang="en-GB" sz="1050" dirty="0"/>
          </a:p>
          <a:p>
            <a:pPr marL="0" indent="0">
              <a:buNone/>
            </a:pPr>
            <a:endParaRPr lang="en-GB" sz="2400" dirty="0"/>
          </a:p>
          <a:p>
            <a:pPr marL="0" indent="0">
              <a:buNone/>
            </a:pPr>
            <a:endParaRPr lang="en-GB" sz="2400" i="1" dirty="0"/>
          </a:p>
        </p:txBody>
      </p:sp>
    </p:spTree>
    <p:extLst>
      <p:ext uri="{BB962C8B-B14F-4D97-AF65-F5344CB8AC3E}">
        <p14:creationId xmlns:p14="http://schemas.microsoft.com/office/powerpoint/2010/main" val="2826361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7A936-F8C1-4981-97B6-A5B01A57DB40}"/>
              </a:ext>
            </a:extLst>
          </p:cNvPr>
          <p:cNvSpPr>
            <a:spLocks noGrp="1"/>
          </p:cNvSpPr>
          <p:nvPr>
            <p:ph type="title"/>
          </p:nvPr>
        </p:nvSpPr>
        <p:spPr>
          <a:xfrm>
            <a:off x="684212" y="582082"/>
            <a:ext cx="8534400" cy="1507067"/>
          </a:xfrm>
        </p:spPr>
        <p:txBody>
          <a:bodyPr>
            <a:normAutofit/>
          </a:bodyPr>
          <a:lstStyle/>
          <a:p>
            <a:r>
              <a:rPr lang="en-GB" sz="3200" u="sng" dirty="0">
                <a:latin typeface="Amasis MT Pro Medium" panose="02040604050005020304" pitchFamily="18" charset="0"/>
              </a:rPr>
              <a:t>Bibliography</a:t>
            </a:r>
          </a:p>
        </p:txBody>
      </p:sp>
      <p:sp>
        <p:nvSpPr>
          <p:cNvPr id="3" name="Content Placeholder 2">
            <a:extLst>
              <a:ext uri="{FF2B5EF4-FFF2-40B4-BE49-F238E27FC236}">
                <a16:creationId xmlns:a16="http://schemas.microsoft.com/office/drawing/2014/main" id="{654F3339-FD51-45AD-AC17-EE344726CB13}"/>
              </a:ext>
            </a:extLst>
          </p:cNvPr>
          <p:cNvSpPr>
            <a:spLocks noGrp="1"/>
          </p:cNvSpPr>
          <p:nvPr>
            <p:ph idx="1"/>
          </p:nvPr>
        </p:nvSpPr>
        <p:spPr>
          <a:xfrm>
            <a:off x="684212" y="1971675"/>
            <a:ext cx="8534400" cy="4129617"/>
          </a:xfrm>
        </p:spPr>
        <p:txBody>
          <a:bodyPr>
            <a:normAutofit/>
          </a:bodyPr>
          <a:lstStyle/>
          <a:p>
            <a:r>
              <a:rPr lang="en-GB" sz="1000" dirty="0"/>
              <a:t>Motadel David, </a:t>
            </a:r>
            <a:r>
              <a:rPr lang="en-GB" sz="1000" i="1" dirty="0"/>
              <a:t>Waves of Revolution </a:t>
            </a:r>
            <a:r>
              <a:rPr lang="en-GB" sz="1000" dirty="0"/>
              <a:t>(2011) &lt;</a:t>
            </a:r>
            <a:r>
              <a:rPr lang="en-GB" sz="1000" dirty="0">
                <a:hlinkClick r:id="rId2"/>
              </a:rPr>
              <a:t>https://www.historytoday.com/archive/waves-revolution</a:t>
            </a:r>
            <a:r>
              <a:rPr lang="en-GB" sz="1000" dirty="0"/>
              <a:t>&gt; [accessed 01February 2022]. </a:t>
            </a:r>
          </a:p>
          <a:p>
            <a:r>
              <a:rPr lang="en-GB" sz="1000" dirty="0"/>
              <a:t>Nagihuin, </a:t>
            </a:r>
            <a:r>
              <a:rPr lang="en-GB" sz="1000" i="1" dirty="0" err="1"/>
              <a:t>Imperios</a:t>
            </a:r>
            <a:r>
              <a:rPr lang="en-GB" sz="1000" i="1" dirty="0"/>
              <a:t> </a:t>
            </a:r>
            <a:r>
              <a:rPr lang="en-GB" sz="1000" i="1" dirty="0" err="1"/>
              <a:t>Español</a:t>
            </a:r>
            <a:r>
              <a:rPr lang="en-GB" sz="1000" i="1" dirty="0"/>
              <a:t> y </a:t>
            </a:r>
            <a:r>
              <a:rPr lang="en-GB" sz="1000" i="1" dirty="0" err="1"/>
              <a:t>Portugués</a:t>
            </a:r>
            <a:r>
              <a:rPr lang="en-GB" sz="1000" i="1" dirty="0"/>
              <a:t> 1790.svg</a:t>
            </a:r>
            <a:r>
              <a:rPr lang="en-GB" sz="1000" dirty="0"/>
              <a:t>, 2018, online photograph, </a:t>
            </a:r>
            <a:r>
              <a:rPr lang="en-GB" sz="1000" i="1" dirty="0"/>
              <a:t>Wikimedia Commons </a:t>
            </a:r>
            <a:r>
              <a:rPr lang="en-GB" sz="1000" dirty="0"/>
              <a:t>&lt;</a:t>
            </a:r>
            <a:r>
              <a:rPr lang="en-GB" sz="1000" dirty="0">
                <a:hlinkClick r:id="rId3"/>
              </a:rPr>
              <a:t>https://commons.wikimedia.org/wiki/File:Imperios_Espa%C3%B1ol_y_Portugu%C3%A9s_1790.svg</a:t>
            </a:r>
            <a:r>
              <a:rPr lang="en-GB" sz="1000" dirty="0"/>
              <a:t>&gt; [accessed 01 February 2022]. </a:t>
            </a:r>
          </a:p>
          <a:p>
            <a:r>
              <a:rPr lang="en-GB" sz="1000" dirty="0"/>
              <a:t>Sohm, Joe, </a:t>
            </a:r>
            <a:r>
              <a:rPr lang="en-GB" sz="1000" i="1" dirty="0"/>
              <a:t>American bald eagle and flag is underlaid with the handwriting of the US Constitution</a:t>
            </a:r>
            <a:r>
              <a:rPr lang="en-GB" sz="1000" dirty="0"/>
              <a:t>, Online Photograph, </a:t>
            </a:r>
            <a:r>
              <a:rPr lang="en-GB" sz="1000" i="1" dirty="0"/>
              <a:t>Dream Stime </a:t>
            </a:r>
            <a:r>
              <a:rPr lang="en-GB" sz="1000" dirty="0"/>
              <a:t>&lt;</a:t>
            </a:r>
            <a:r>
              <a:rPr lang="en-GB" sz="1000" dirty="0">
                <a:hlinkClick r:id="rId4"/>
              </a:rPr>
              <a:t>https://www.dreamstime.com/stock-photo-digital-composite-american-bald-eagle-flag-underlaid-handwriting-us-constitution-image52319230</a:t>
            </a:r>
            <a:r>
              <a:rPr lang="en-GB" sz="1000" dirty="0"/>
              <a:t>&gt; [accessed 01 February 2022]. </a:t>
            </a:r>
          </a:p>
          <a:p>
            <a:r>
              <a:rPr lang="en-GB" sz="1000" dirty="0"/>
              <a:t>TUBS, </a:t>
            </a:r>
            <a:r>
              <a:rPr lang="en-GB" sz="1000" i="1" dirty="0"/>
              <a:t>Oregon in United </a:t>
            </a:r>
            <a:r>
              <a:rPr lang="en-GB" sz="1000" i="1" dirty="0" err="1"/>
              <a:t>States.svg</a:t>
            </a:r>
            <a:r>
              <a:rPr lang="en-GB" sz="1000" dirty="0"/>
              <a:t>, 2011, online photograph, </a:t>
            </a:r>
            <a:r>
              <a:rPr lang="en-GB" sz="1000" i="1" dirty="0"/>
              <a:t>Wikimedia Commons</a:t>
            </a:r>
            <a:r>
              <a:rPr lang="en-GB" sz="1000" dirty="0"/>
              <a:t> &lt;</a:t>
            </a:r>
            <a:r>
              <a:rPr lang="en-GB" sz="1000" dirty="0">
                <a:hlinkClick r:id="rId5"/>
              </a:rPr>
              <a:t>https://commons.wikimedia.org/wiki/File:Oregon_in_United_States.svg</a:t>
            </a:r>
            <a:r>
              <a:rPr lang="en-GB" sz="1000" dirty="0"/>
              <a:t>&gt; [accessed 01 February 2022]. </a:t>
            </a:r>
            <a:endParaRPr lang="en-GB" sz="1000" i="1" dirty="0"/>
          </a:p>
          <a:p>
            <a:r>
              <a:rPr lang="en-GB" sz="1000" dirty="0"/>
              <a:t>Wikipedia, </a:t>
            </a:r>
            <a:r>
              <a:rPr lang="en-GB" sz="1000" i="1" dirty="0"/>
              <a:t>Statue of George Washington (Portland, Oregon) </a:t>
            </a:r>
            <a:r>
              <a:rPr lang="en-GB" sz="1000" dirty="0"/>
              <a:t>(2022) &lt;</a:t>
            </a:r>
            <a:r>
              <a:rPr lang="en-GB" sz="1000" dirty="0">
                <a:hlinkClick r:id="rId6"/>
              </a:rPr>
              <a:t>https://en.wikipedia.org/wiki/Statue_of_George_Washington_(Portland,_Oregon)</a:t>
            </a:r>
            <a:r>
              <a:rPr lang="en-GB" sz="1000" dirty="0"/>
              <a:t>&gt; [accessed 01 February 2022].</a:t>
            </a:r>
          </a:p>
          <a:p>
            <a:r>
              <a:rPr lang="en-GB" sz="1000" dirty="0"/>
              <a:t>Woolf, Chris</a:t>
            </a:r>
            <a:r>
              <a:rPr lang="en-GB" sz="1000" i="1" dirty="0"/>
              <a:t>, The little-known story of Vietnamese communist leader Ho Chi Minh’s admiration for the US </a:t>
            </a:r>
            <a:r>
              <a:rPr lang="en-GB" sz="1000" dirty="0"/>
              <a:t>(2017) &lt;</a:t>
            </a:r>
            <a:r>
              <a:rPr lang="en-GB" sz="1000" dirty="0">
                <a:hlinkClick r:id="rId7"/>
              </a:rPr>
              <a:t>https://theworld.org/stories/2017-09-18/little-known-story-vietnamese-communist-leader-ho-chi-minh-s-admiration-us</a:t>
            </a:r>
            <a:r>
              <a:rPr lang="en-GB" sz="1000" dirty="0"/>
              <a:t>&gt; [accessed 01 February 2022]. </a:t>
            </a:r>
          </a:p>
        </p:txBody>
      </p:sp>
    </p:spTree>
    <p:extLst>
      <p:ext uri="{BB962C8B-B14F-4D97-AF65-F5344CB8AC3E}">
        <p14:creationId xmlns:p14="http://schemas.microsoft.com/office/powerpoint/2010/main" val="62277311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1016</TotalTime>
  <Words>890</Words>
  <Application>Microsoft Office PowerPoint</Application>
  <PresentationFormat>Widescreen</PresentationFormat>
  <Paragraphs>51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Amasis MT Pro Medium</vt:lpstr>
      <vt:lpstr>Century Gothic</vt:lpstr>
      <vt:lpstr>Wingdings 3</vt:lpstr>
      <vt:lpstr>Slice</vt:lpstr>
      <vt:lpstr>George Washington </vt:lpstr>
      <vt:lpstr>Who was George Washington?</vt:lpstr>
      <vt:lpstr>George Washington statues</vt:lpstr>
      <vt:lpstr>Link between Washington and statues</vt:lpstr>
      <vt:lpstr>The impact of American Revolution on other revolutions</vt:lpstr>
      <vt:lpstr>Modern day </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George Washington </dc:title>
  <dc:creator>Ain Maties</dc:creator>
  <cp:lastModifiedBy>Ain Maties</cp:lastModifiedBy>
  <cp:revision>1</cp:revision>
  <dcterms:created xsi:type="dcterms:W3CDTF">2022-01-27T14:42:00Z</dcterms:created>
  <dcterms:modified xsi:type="dcterms:W3CDTF">2022-02-02T19:58:55Z</dcterms:modified>
</cp:coreProperties>
</file>