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5"/>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Lst>
  <p:sldSz cx="12192000" cy="6858000"/>
  <p:notesSz cx="6858000" cy="9144000"/>
  <p:defaultTextStyle>
    <a:defPPr>
      <a:defRPr lang="en-BD"/>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51D374-F2B8-4119-A3FC-08F69708C7AE}" v="121" dt="2023-02-09T20:05:37.3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76886"/>
  </p:normalViewPr>
  <p:slideViewPr>
    <p:cSldViewPr snapToGrid="0">
      <p:cViewPr varScale="1">
        <p:scale>
          <a:sx n="65" d="100"/>
          <a:sy n="65" d="100"/>
        </p:scale>
        <p:origin x="1330"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8218FD-76DE-4716-9E3D-4501E180489B}" type="doc">
      <dgm:prSet loTypeId="urn:microsoft.com/office/officeart/2005/8/layout/vList2" loCatId="list" qsTypeId="urn:microsoft.com/office/officeart/2005/8/quickstyle/simple1" qsCatId="simple" csTypeId="urn:microsoft.com/office/officeart/2005/8/colors/accent2_4" csCatId="accent2"/>
      <dgm:spPr/>
      <dgm:t>
        <a:bodyPr/>
        <a:lstStyle/>
        <a:p>
          <a:endParaRPr lang="en-GB"/>
        </a:p>
      </dgm:t>
    </dgm:pt>
    <dgm:pt modelId="{55D770E1-3307-4A6B-A456-3C863FCE321D}">
      <dgm:prSet/>
      <dgm:spPr/>
      <dgm:t>
        <a:bodyPr/>
        <a:lstStyle/>
        <a:p>
          <a:r>
            <a:rPr lang="en-US" b="0" i="0" dirty="0">
              <a:solidFill>
                <a:schemeClr val="bg2">
                  <a:lumMod val="10000"/>
                </a:schemeClr>
              </a:solidFill>
            </a:rPr>
            <a:t>Catering to the ordinary as well as the extraordinary</a:t>
          </a:r>
          <a:endParaRPr lang="en-GB" dirty="0">
            <a:solidFill>
              <a:schemeClr val="bg2">
                <a:lumMod val="10000"/>
              </a:schemeClr>
            </a:solidFill>
          </a:endParaRPr>
        </a:p>
      </dgm:t>
    </dgm:pt>
    <dgm:pt modelId="{0120F3ED-4B97-45F5-9CC8-601D0675DF4D}" type="parTrans" cxnId="{8164AB80-5105-4BA3-AD83-E569E0DD7621}">
      <dgm:prSet/>
      <dgm:spPr/>
      <dgm:t>
        <a:bodyPr/>
        <a:lstStyle/>
        <a:p>
          <a:endParaRPr lang="en-GB"/>
        </a:p>
      </dgm:t>
    </dgm:pt>
    <dgm:pt modelId="{ACEFDA3A-F777-4530-8560-B6BF6B0FC80A}" type="sibTrans" cxnId="{8164AB80-5105-4BA3-AD83-E569E0DD7621}">
      <dgm:prSet/>
      <dgm:spPr/>
      <dgm:t>
        <a:bodyPr/>
        <a:lstStyle/>
        <a:p>
          <a:endParaRPr lang="en-GB"/>
        </a:p>
      </dgm:t>
    </dgm:pt>
    <dgm:pt modelId="{2FC8FA69-B302-437A-ABCE-571A2E01935D}">
      <dgm:prSet/>
      <dgm:spPr/>
      <dgm:t>
        <a:bodyPr/>
        <a:lstStyle/>
        <a:p>
          <a:r>
            <a:rPr lang="en-US" b="0" i="0" dirty="0">
              <a:solidFill>
                <a:schemeClr val="tx1"/>
              </a:solidFill>
            </a:rPr>
            <a:t>Taking charge of the check-in/check-out procedure.</a:t>
          </a:r>
          <a:endParaRPr lang="en-GB" dirty="0">
            <a:solidFill>
              <a:schemeClr val="tx1"/>
            </a:solidFill>
          </a:endParaRPr>
        </a:p>
      </dgm:t>
    </dgm:pt>
    <dgm:pt modelId="{90308F07-A265-44D1-B2E5-A455852BE7A0}" type="parTrans" cxnId="{69E7FBB2-B8C7-4EFD-8AE7-506F2EE2E739}">
      <dgm:prSet/>
      <dgm:spPr/>
      <dgm:t>
        <a:bodyPr/>
        <a:lstStyle/>
        <a:p>
          <a:endParaRPr lang="en-GB"/>
        </a:p>
      </dgm:t>
    </dgm:pt>
    <dgm:pt modelId="{D3D16278-5227-4187-942E-706793EE5765}" type="sibTrans" cxnId="{69E7FBB2-B8C7-4EFD-8AE7-506F2EE2E739}">
      <dgm:prSet/>
      <dgm:spPr/>
      <dgm:t>
        <a:bodyPr/>
        <a:lstStyle/>
        <a:p>
          <a:endParaRPr lang="en-GB"/>
        </a:p>
      </dgm:t>
    </dgm:pt>
    <dgm:pt modelId="{61F8A260-702E-41B0-B64C-85F9F79B7EC2}">
      <dgm:prSet/>
      <dgm:spPr/>
      <dgm:t>
        <a:bodyPr/>
        <a:lstStyle/>
        <a:p>
          <a:r>
            <a:rPr lang="en-US" b="0" i="0" dirty="0">
              <a:solidFill>
                <a:schemeClr val="tx1"/>
              </a:solidFill>
            </a:rPr>
            <a:t>Help from the front desk and the human resources department.</a:t>
          </a:r>
          <a:endParaRPr lang="en-GB" dirty="0">
            <a:solidFill>
              <a:schemeClr val="tx1"/>
            </a:solidFill>
          </a:endParaRPr>
        </a:p>
      </dgm:t>
    </dgm:pt>
    <dgm:pt modelId="{0CC6B489-83D8-405B-BB0A-99F0AFA62194}" type="parTrans" cxnId="{724635AE-E4F6-469C-A7C0-05C40A1B0146}">
      <dgm:prSet/>
      <dgm:spPr/>
      <dgm:t>
        <a:bodyPr/>
        <a:lstStyle/>
        <a:p>
          <a:endParaRPr lang="en-GB"/>
        </a:p>
      </dgm:t>
    </dgm:pt>
    <dgm:pt modelId="{E550F253-3E74-4C09-8B4C-7B1682F8BB5C}" type="sibTrans" cxnId="{724635AE-E4F6-469C-A7C0-05C40A1B0146}">
      <dgm:prSet/>
      <dgm:spPr/>
      <dgm:t>
        <a:bodyPr/>
        <a:lstStyle/>
        <a:p>
          <a:endParaRPr lang="en-GB"/>
        </a:p>
      </dgm:t>
    </dgm:pt>
    <dgm:pt modelId="{322B9D1F-0B74-40BD-8615-C05B8AC9A963}" type="pres">
      <dgm:prSet presAssocID="{398218FD-76DE-4716-9E3D-4501E180489B}" presName="linear" presStyleCnt="0">
        <dgm:presLayoutVars>
          <dgm:animLvl val="lvl"/>
          <dgm:resizeHandles val="exact"/>
        </dgm:presLayoutVars>
      </dgm:prSet>
      <dgm:spPr/>
    </dgm:pt>
    <dgm:pt modelId="{310EE88C-180D-4639-B6A7-BE2F0EF70920}" type="pres">
      <dgm:prSet presAssocID="{55D770E1-3307-4A6B-A456-3C863FCE321D}" presName="parentText" presStyleLbl="node1" presStyleIdx="0" presStyleCnt="3">
        <dgm:presLayoutVars>
          <dgm:chMax val="0"/>
          <dgm:bulletEnabled val="1"/>
        </dgm:presLayoutVars>
      </dgm:prSet>
      <dgm:spPr/>
    </dgm:pt>
    <dgm:pt modelId="{745DA44F-0A35-4D68-B8BA-FD7952EBE43F}" type="pres">
      <dgm:prSet presAssocID="{ACEFDA3A-F777-4530-8560-B6BF6B0FC80A}" presName="spacer" presStyleCnt="0"/>
      <dgm:spPr/>
    </dgm:pt>
    <dgm:pt modelId="{61B84775-A79F-48C1-8638-835CC6B3709A}" type="pres">
      <dgm:prSet presAssocID="{2FC8FA69-B302-437A-ABCE-571A2E01935D}" presName="parentText" presStyleLbl="node1" presStyleIdx="1" presStyleCnt="3">
        <dgm:presLayoutVars>
          <dgm:chMax val="0"/>
          <dgm:bulletEnabled val="1"/>
        </dgm:presLayoutVars>
      </dgm:prSet>
      <dgm:spPr/>
    </dgm:pt>
    <dgm:pt modelId="{DBECB139-001A-4C21-84A8-679590709C49}" type="pres">
      <dgm:prSet presAssocID="{D3D16278-5227-4187-942E-706793EE5765}" presName="spacer" presStyleCnt="0"/>
      <dgm:spPr/>
    </dgm:pt>
    <dgm:pt modelId="{06A626D0-70E1-4429-8616-A9207E1ABCCE}" type="pres">
      <dgm:prSet presAssocID="{61F8A260-702E-41B0-B64C-85F9F79B7EC2}" presName="parentText" presStyleLbl="node1" presStyleIdx="2" presStyleCnt="3">
        <dgm:presLayoutVars>
          <dgm:chMax val="0"/>
          <dgm:bulletEnabled val="1"/>
        </dgm:presLayoutVars>
      </dgm:prSet>
      <dgm:spPr/>
    </dgm:pt>
  </dgm:ptLst>
  <dgm:cxnLst>
    <dgm:cxn modelId="{C15CA72A-B2AA-4EC9-963D-6D5B0F42B383}" type="presOf" srcId="{61F8A260-702E-41B0-B64C-85F9F79B7EC2}" destId="{06A626D0-70E1-4429-8616-A9207E1ABCCE}" srcOrd="0" destOrd="0" presId="urn:microsoft.com/office/officeart/2005/8/layout/vList2"/>
    <dgm:cxn modelId="{08E0E96B-C9F3-4526-9859-A33F91D81500}" type="presOf" srcId="{55D770E1-3307-4A6B-A456-3C863FCE321D}" destId="{310EE88C-180D-4639-B6A7-BE2F0EF70920}" srcOrd="0" destOrd="0" presId="urn:microsoft.com/office/officeart/2005/8/layout/vList2"/>
    <dgm:cxn modelId="{8164AB80-5105-4BA3-AD83-E569E0DD7621}" srcId="{398218FD-76DE-4716-9E3D-4501E180489B}" destId="{55D770E1-3307-4A6B-A456-3C863FCE321D}" srcOrd="0" destOrd="0" parTransId="{0120F3ED-4B97-45F5-9CC8-601D0675DF4D}" sibTransId="{ACEFDA3A-F777-4530-8560-B6BF6B0FC80A}"/>
    <dgm:cxn modelId="{31AC529C-9324-41F7-92A2-CEB627000BFE}" type="presOf" srcId="{398218FD-76DE-4716-9E3D-4501E180489B}" destId="{322B9D1F-0B74-40BD-8615-C05B8AC9A963}" srcOrd="0" destOrd="0" presId="urn:microsoft.com/office/officeart/2005/8/layout/vList2"/>
    <dgm:cxn modelId="{724635AE-E4F6-469C-A7C0-05C40A1B0146}" srcId="{398218FD-76DE-4716-9E3D-4501E180489B}" destId="{61F8A260-702E-41B0-B64C-85F9F79B7EC2}" srcOrd="2" destOrd="0" parTransId="{0CC6B489-83D8-405B-BB0A-99F0AFA62194}" sibTransId="{E550F253-3E74-4C09-8B4C-7B1682F8BB5C}"/>
    <dgm:cxn modelId="{69E7FBB2-B8C7-4EFD-8AE7-506F2EE2E739}" srcId="{398218FD-76DE-4716-9E3D-4501E180489B}" destId="{2FC8FA69-B302-437A-ABCE-571A2E01935D}" srcOrd="1" destOrd="0" parTransId="{90308F07-A265-44D1-B2E5-A455852BE7A0}" sibTransId="{D3D16278-5227-4187-942E-706793EE5765}"/>
    <dgm:cxn modelId="{81E715DE-682E-4C31-A680-3C90573DAFB9}" type="presOf" srcId="{2FC8FA69-B302-437A-ABCE-571A2E01935D}" destId="{61B84775-A79F-48C1-8638-835CC6B3709A}" srcOrd="0" destOrd="0" presId="urn:microsoft.com/office/officeart/2005/8/layout/vList2"/>
    <dgm:cxn modelId="{1651E09C-ECDF-412F-9F30-F852EA8BC1CC}" type="presParOf" srcId="{322B9D1F-0B74-40BD-8615-C05B8AC9A963}" destId="{310EE88C-180D-4639-B6A7-BE2F0EF70920}" srcOrd="0" destOrd="0" presId="urn:microsoft.com/office/officeart/2005/8/layout/vList2"/>
    <dgm:cxn modelId="{BFEFF3BE-3E02-4D2E-AF16-3189A4031674}" type="presParOf" srcId="{322B9D1F-0B74-40BD-8615-C05B8AC9A963}" destId="{745DA44F-0A35-4D68-B8BA-FD7952EBE43F}" srcOrd="1" destOrd="0" presId="urn:microsoft.com/office/officeart/2005/8/layout/vList2"/>
    <dgm:cxn modelId="{9AF3F586-77E7-4AA7-839D-1C870BB69844}" type="presParOf" srcId="{322B9D1F-0B74-40BD-8615-C05B8AC9A963}" destId="{61B84775-A79F-48C1-8638-835CC6B3709A}" srcOrd="2" destOrd="0" presId="urn:microsoft.com/office/officeart/2005/8/layout/vList2"/>
    <dgm:cxn modelId="{E99D994F-B5AA-47E7-8840-CEC0FB6479B3}" type="presParOf" srcId="{322B9D1F-0B74-40BD-8615-C05B8AC9A963}" destId="{DBECB139-001A-4C21-84A8-679590709C49}" srcOrd="3" destOrd="0" presId="urn:microsoft.com/office/officeart/2005/8/layout/vList2"/>
    <dgm:cxn modelId="{4511C4AA-0856-4565-9E76-D2F6C811ED58}" type="presParOf" srcId="{322B9D1F-0B74-40BD-8615-C05B8AC9A963}" destId="{06A626D0-70E1-4429-8616-A9207E1ABCC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0EE88C-180D-4639-B6A7-BE2F0EF70920}">
      <dsp:nvSpPr>
        <dsp:cNvPr id="0" name=""/>
        <dsp:cNvSpPr/>
      </dsp:nvSpPr>
      <dsp:spPr>
        <a:xfrm>
          <a:off x="0" y="25841"/>
          <a:ext cx="4743107" cy="810810"/>
        </a:xfrm>
        <a:prstGeom prst="roundRect">
          <a:avLst/>
        </a:prstGeom>
        <a:solidFill>
          <a:schemeClr val="accent2">
            <a:shade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dirty="0">
              <a:solidFill>
                <a:schemeClr val="bg2">
                  <a:lumMod val="10000"/>
                </a:schemeClr>
              </a:solidFill>
            </a:rPr>
            <a:t>Catering to the ordinary as well as the extraordinary</a:t>
          </a:r>
          <a:endParaRPr lang="en-GB" sz="2200" kern="1200" dirty="0">
            <a:solidFill>
              <a:schemeClr val="bg2">
                <a:lumMod val="10000"/>
              </a:schemeClr>
            </a:solidFill>
          </a:endParaRPr>
        </a:p>
      </dsp:txBody>
      <dsp:txXfrm>
        <a:off x="39580" y="65421"/>
        <a:ext cx="4663947" cy="731650"/>
      </dsp:txXfrm>
    </dsp:sp>
    <dsp:sp modelId="{61B84775-A79F-48C1-8638-835CC6B3709A}">
      <dsp:nvSpPr>
        <dsp:cNvPr id="0" name=""/>
        <dsp:cNvSpPr/>
      </dsp:nvSpPr>
      <dsp:spPr>
        <a:xfrm>
          <a:off x="0" y="900012"/>
          <a:ext cx="4743107" cy="810810"/>
        </a:xfrm>
        <a:prstGeom prst="roundRect">
          <a:avLst/>
        </a:prstGeom>
        <a:solidFill>
          <a:schemeClr val="accent2">
            <a:shade val="50000"/>
            <a:hueOff val="-21307"/>
            <a:satOff val="6829"/>
            <a:lumOff val="2178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dirty="0">
              <a:solidFill>
                <a:schemeClr val="tx1"/>
              </a:solidFill>
            </a:rPr>
            <a:t>Taking charge of the check-in/check-out procedure.</a:t>
          </a:r>
          <a:endParaRPr lang="en-GB" sz="2200" kern="1200" dirty="0">
            <a:solidFill>
              <a:schemeClr val="tx1"/>
            </a:solidFill>
          </a:endParaRPr>
        </a:p>
      </dsp:txBody>
      <dsp:txXfrm>
        <a:off x="39580" y="939592"/>
        <a:ext cx="4663947" cy="731650"/>
      </dsp:txXfrm>
    </dsp:sp>
    <dsp:sp modelId="{06A626D0-70E1-4429-8616-A9207E1ABCCE}">
      <dsp:nvSpPr>
        <dsp:cNvPr id="0" name=""/>
        <dsp:cNvSpPr/>
      </dsp:nvSpPr>
      <dsp:spPr>
        <a:xfrm>
          <a:off x="0" y="1774182"/>
          <a:ext cx="4743107" cy="810810"/>
        </a:xfrm>
        <a:prstGeom prst="roundRect">
          <a:avLst/>
        </a:prstGeom>
        <a:solidFill>
          <a:schemeClr val="accent2">
            <a:shade val="50000"/>
            <a:hueOff val="-21307"/>
            <a:satOff val="6829"/>
            <a:lumOff val="2178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0" i="0" kern="1200" dirty="0">
              <a:solidFill>
                <a:schemeClr val="tx1"/>
              </a:solidFill>
            </a:rPr>
            <a:t>Help from the front desk and the human resources department.</a:t>
          </a:r>
          <a:endParaRPr lang="en-GB" sz="2200" kern="1200" dirty="0">
            <a:solidFill>
              <a:schemeClr val="tx1"/>
            </a:solidFill>
          </a:endParaRPr>
        </a:p>
      </dsp:txBody>
      <dsp:txXfrm>
        <a:off x="39580" y="1813762"/>
        <a:ext cx="4663947" cy="73165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BD"/>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83DB0D-C386-0040-B8F2-73CB474FBEB1}" type="datetimeFigureOut">
              <a:rPr lang="en-BD" smtClean="0"/>
              <a:t>02/09/2023</a:t>
            </a:fld>
            <a:endParaRPr lang="en-BD"/>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BD"/>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D"/>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BD"/>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AEAA1C-CD97-804B-83F4-4A252401CA2F}" type="slidenum">
              <a:rPr lang="en-BD" smtClean="0"/>
              <a:t>‹#›</a:t>
            </a:fld>
            <a:endParaRPr lang="en-BD"/>
          </a:p>
        </p:txBody>
      </p:sp>
    </p:spTree>
    <p:extLst>
      <p:ext uri="{BB962C8B-B14F-4D97-AF65-F5344CB8AC3E}">
        <p14:creationId xmlns:p14="http://schemas.microsoft.com/office/powerpoint/2010/main" val="40212069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5"/>
        <p:cNvGrpSpPr/>
        <p:nvPr/>
      </p:nvGrpSpPr>
      <p:grpSpPr>
        <a:xfrm>
          <a:off x="0" y="0"/>
          <a:ext cx="0" cy="0"/>
          <a:chOff x="0" y="0"/>
          <a:chExt cx="0" cy="0"/>
        </a:xfrm>
      </p:grpSpPr>
      <p:sp>
        <p:nvSpPr>
          <p:cNvPr id="296" name="Google Shape;29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7" name="Google Shape;29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g771b5f3f19_0_69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7" name="Google Shape;317;g771b5f3f19_0_6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0"/>
        <p:cNvGrpSpPr/>
        <p:nvPr/>
      </p:nvGrpSpPr>
      <p:grpSpPr>
        <a:xfrm>
          <a:off x="0" y="0"/>
          <a:ext cx="0" cy="0"/>
          <a:chOff x="0" y="0"/>
          <a:chExt cx="0" cy="0"/>
        </a:xfrm>
      </p:grpSpPr>
      <p:sp>
        <p:nvSpPr>
          <p:cNvPr id="351" name="Google Shape;351;g7715f35afc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2" name="Google Shape;352;g7715f35afc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Bef>
                <a:spcPts val="1200"/>
              </a:spcBef>
            </a:pPr>
            <a:r>
              <a:rPr lang="en-US"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rPr>
              <a:t>Introduction</a:t>
            </a:r>
            <a:endParaRPr lang="en-BD"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Vrinda" panose="020B0502040204020203" pitchFamily="34" charset="0"/>
              </a:rPr>
              <a:t>Marriott International, with headquarters in Bethesda, Maryland, operates the Marriott Hotels and Resorts brand of luxury hotels and resorts. There were 582 hotels and resorts under the brand with 205,053 rooms as of June 30, 2020, with another 160 hotels with another 47,765 rooms in the pipeline </a:t>
            </a:r>
            <a:r>
              <a:rPr lang="en-BD" sz="1800" dirty="0">
                <a:effectLst/>
                <a:latin typeface="Times New Roman" panose="02020603050405020304" pitchFamily="18" charset="0"/>
                <a:ea typeface="Calibri" panose="020F0502020204030204" pitchFamily="34" charset="0"/>
                <a:cs typeface="Vrinda" panose="020B0502040204020203" pitchFamily="34" charset="0"/>
              </a:rPr>
              <a:t>(Borsenik and Stutts, 2018)</a:t>
            </a:r>
            <a:r>
              <a:rPr lang="en-US" sz="1800" dirty="0">
                <a:effectLst/>
                <a:latin typeface="Times New Roman" panose="02020603050405020304" pitchFamily="18" charset="0"/>
                <a:ea typeface="Calibri" panose="020F0502020204030204" pitchFamily="34" charset="0"/>
                <a:cs typeface="Vrinda" panose="020B0502040204020203" pitchFamily="34" charset="0"/>
              </a:rPr>
              <a:t>. This presentation will look into a brand of Marriott Hotel called Ritz-Carlton.</a:t>
            </a:r>
            <a:endParaRPr lang="en-BD" sz="1800" dirty="0">
              <a:effectLst/>
              <a:latin typeface="Times New Roman" panose="02020603050405020304" pitchFamily="18" charset="0"/>
              <a:ea typeface="Calibri" panose="020F0502020204030204" pitchFamily="34" charset="0"/>
              <a:cs typeface="Vrinda" panose="020B0502040204020203" pitchFamily="34" charset="0"/>
            </a:endParaRP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0"/>
        <p:cNvGrpSpPr/>
        <p:nvPr/>
      </p:nvGrpSpPr>
      <p:grpSpPr>
        <a:xfrm>
          <a:off x="0" y="0"/>
          <a:ext cx="0" cy="0"/>
          <a:chOff x="0" y="0"/>
          <a:chExt cx="0" cy="0"/>
        </a:xfrm>
      </p:grpSpPr>
      <p:sp>
        <p:nvSpPr>
          <p:cNvPr id="351" name="Google Shape;351;g7715f35afc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2" name="Google Shape;352;g7715f35afc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Bef>
                <a:spcPts val="1200"/>
              </a:spcBef>
            </a:pPr>
            <a:r>
              <a:rPr lang="en-US"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rPr>
              <a:t>Main consumers of Marriott Hotel</a:t>
            </a:r>
            <a:endParaRPr lang="en-BD"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Vrinda" panose="020B0502040204020203" pitchFamily="34" charset="0"/>
              </a:rPr>
              <a:t>Marriott hotel adheres to a precise classification system based on its category. From there, </a:t>
            </a:r>
            <a:r>
              <a:rPr lang="en-US" sz="1800" dirty="0" err="1">
                <a:effectLst/>
                <a:latin typeface="Times New Roman" panose="02020603050405020304" pitchFamily="18" charset="0"/>
                <a:ea typeface="Calibri" panose="020F0502020204030204" pitchFamily="34" charset="0"/>
                <a:cs typeface="Vrinda" panose="020B0502040204020203" pitchFamily="34" charset="0"/>
              </a:rPr>
              <a:t>specialised</a:t>
            </a:r>
            <a:r>
              <a:rPr lang="en-US" sz="1800" dirty="0">
                <a:effectLst/>
                <a:latin typeface="Times New Roman" panose="02020603050405020304" pitchFamily="18" charset="0"/>
                <a:ea typeface="Calibri" panose="020F0502020204030204" pitchFamily="34" charset="0"/>
                <a:cs typeface="Vrinda" panose="020B0502040204020203" pitchFamily="34" charset="0"/>
              </a:rPr>
              <a:t> markets provide the preferences of various types of consumers, including those with high disposable incomes and professional backgrounds, frequent fliers and solo adventurers, couples, families, and ex-pat workers.</a:t>
            </a:r>
            <a:endParaRPr lang="en-BD" sz="18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Vrinda" panose="020B0502040204020203" pitchFamily="34" charset="0"/>
              </a:rPr>
              <a:t>Marriott creates products to meet the varying requirements of their target markets, taking into account the reasons for their trips and the high standards that consumers have come to expect from them. Therefore, if a guest is looking to stay at a hotel with first-rate amenities and service, they should look into names like JW Marriott, Ritz-Carlton, and Bulgari Hotels and Resorts </a:t>
            </a:r>
            <a:r>
              <a:rPr lang="en-BD" sz="1800" dirty="0">
                <a:effectLst/>
                <a:latin typeface="Times New Roman" panose="02020603050405020304" pitchFamily="18" charset="0"/>
                <a:ea typeface="Calibri" panose="020F0502020204030204" pitchFamily="34" charset="0"/>
                <a:cs typeface="Vrinda" panose="020B0502040204020203" pitchFamily="34" charset="0"/>
              </a:rPr>
              <a:t>(H., 2017)</a:t>
            </a:r>
            <a:r>
              <a:rPr lang="en-US" sz="1800" dirty="0">
                <a:effectLst/>
                <a:latin typeface="Times New Roman" panose="02020603050405020304" pitchFamily="18" charset="0"/>
                <a:ea typeface="Calibri" panose="020F0502020204030204" pitchFamily="34" charset="0"/>
                <a:cs typeface="Vrinda" panose="020B0502040204020203" pitchFamily="34" charset="0"/>
              </a:rPr>
              <a:t>. </a:t>
            </a:r>
            <a:endParaRPr lang="en-BD" sz="1800" dirty="0">
              <a:effectLst/>
              <a:latin typeface="Times New Roman" panose="02020603050405020304" pitchFamily="18" charset="0"/>
              <a:ea typeface="Calibri" panose="020F0502020204030204" pitchFamily="34" charset="0"/>
              <a:cs typeface="Vrinda" panose="020B0502040204020203" pitchFamily="34"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9390466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0"/>
        <p:cNvGrpSpPr/>
        <p:nvPr/>
      </p:nvGrpSpPr>
      <p:grpSpPr>
        <a:xfrm>
          <a:off x="0" y="0"/>
          <a:ext cx="0" cy="0"/>
          <a:chOff x="0" y="0"/>
          <a:chExt cx="0" cy="0"/>
        </a:xfrm>
      </p:grpSpPr>
      <p:sp>
        <p:nvSpPr>
          <p:cNvPr id="351" name="Google Shape;351;g7715f35afc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2" name="Google Shape;352;g7715f35afc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Bef>
                <a:spcPts val="1200"/>
              </a:spcBef>
            </a:pPr>
            <a:r>
              <a:rPr lang="en-US"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rPr>
              <a:t>Nature and Scope of guest services</a:t>
            </a:r>
            <a:endParaRPr lang="en-BD"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Vrinda" panose="020B0502040204020203" pitchFamily="34" charset="0"/>
              </a:rPr>
              <a:t>Guest services are responsible for assisting guests with the check-in and check-out processes, answering questions regarding the hotel's amenities, and ensuring that all of the guests' requirements are addressed throughout their stay.</a:t>
            </a:r>
            <a:endParaRPr lang="en-BD" sz="1800" dirty="0">
              <a:effectLst/>
              <a:latin typeface="Times New Roman" panose="02020603050405020304" pitchFamily="18" charset="0"/>
              <a:ea typeface="Calibri" panose="020F0502020204030204" pitchFamily="34" charset="0"/>
              <a:cs typeface="Vrinda" panose="020B0502040204020203" pitchFamily="34"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3221693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0"/>
        <p:cNvGrpSpPr/>
        <p:nvPr/>
      </p:nvGrpSpPr>
      <p:grpSpPr>
        <a:xfrm>
          <a:off x="0" y="0"/>
          <a:ext cx="0" cy="0"/>
          <a:chOff x="0" y="0"/>
          <a:chExt cx="0" cy="0"/>
        </a:xfrm>
      </p:grpSpPr>
      <p:sp>
        <p:nvSpPr>
          <p:cNvPr id="351" name="Google Shape;351;g7715f35afc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2" name="Google Shape;352;g7715f35afc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Bef>
                <a:spcPts val="1200"/>
              </a:spcBef>
            </a:pPr>
            <a:r>
              <a:rPr lang="en-US"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rPr>
              <a:t>Guest Services</a:t>
            </a:r>
            <a:endParaRPr lang="en-BD"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Vrinda" panose="020B0502040204020203" pitchFamily="34" charset="0"/>
              </a:rPr>
              <a:t>In the hotel sector, nothing beats a well-oiled front desk. All hotels, not only the Marriott, are included in this. Everyone who works at our hotel has received extensive training on how to properly interact with guests. One may make a reservation either online or in their store. Anybody may book a room at any time </a:t>
            </a:r>
            <a:r>
              <a:rPr lang="en-BD" sz="1800" dirty="0">
                <a:effectLst/>
                <a:latin typeface="Times New Roman" panose="02020603050405020304" pitchFamily="18" charset="0"/>
                <a:ea typeface="Calibri" panose="020F0502020204030204" pitchFamily="34" charset="0"/>
                <a:cs typeface="Vrinda" panose="020B0502040204020203" pitchFamily="34" charset="0"/>
              </a:rPr>
              <a:t>(Tewari, 2019)</a:t>
            </a:r>
            <a:r>
              <a:rPr lang="en-US" sz="1800" dirty="0">
                <a:effectLst/>
                <a:latin typeface="Times New Roman" panose="02020603050405020304" pitchFamily="18" charset="0"/>
                <a:ea typeface="Calibri" panose="020F0502020204030204" pitchFamily="34" charset="0"/>
                <a:cs typeface="Vrinda" panose="020B0502040204020203" pitchFamily="34" charset="0"/>
              </a:rPr>
              <a:t>. </a:t>
            </a:r>
            <a:endParaRPr dirty="0"/>
          </a:p>
        </p:txBody>
      </p:sp>
    </p:spTree>
    <p:extLst>
      <p:ext uri="{BB962C8B-B14F-4D97-AF65-F5344CB8AC3E}">
        <p14:creationId xmlns:p14="http://schemas.microsoft.com/office/powerpoint/2010/main" val="37177099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0"/>
        <p:cNvGrpSpPr/>
        <p:nvPr/>
      </p:nvGrpSpPr>
      <p:grpSpPr>
        <a:xfrm>
          <a:off x="0" y="0"/>
          <a:ext cx="0" cy="0"/>
          <a:chOff x="0" y="0"/>
          <a:chExt cx="0" cy="0"/>
        </a:xfrm>
      </p:grpSpPr>
      <p:sp>
        <p:nvSpPr>
          <p:cNvPr id="351" name="Google Shape;351;g7715f35afc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2" name="Google Shape;352;g7715f35afc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Bef>
                <a:spcPts val="1200"/>
              </a:spcBef>
            </a:pPr>
            <a:r>
              <a:rPr lang="en-US"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rPr>
              <a:t>Role of guest services</a:t>
            </a:r>
            <a:endParaRPr lang="en-BD"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Vrinda" panose="020B0502040204020203" pitchFamily="34" charset="0"/>
              </a:rPr>
              <a:t>Some hotels provide a concierge service that takes care of guests' every need, from booking tours and restaurant reservations to checking on the quality of the hotel's amenities and the cleanliness of their rooms </a:t>
            </a:r>
            <a:r>
              <a:rPr lang="en-BD" sz="1800" dirty="0">
                <a:effectLst/>
                <a:latin typeface="Times New Roman" panose="02020603050405020304" pitchFamily="18" charset="0"/>
                <a:ea typeface="Calibri" panose="020F0502020204030204" pitchFamily="34" charset="0"/>
                <a:cs typeface="Vrinda" panose="020B0502040204020203" pitchFamily="34" charset="0"/>
              </a:rPr>
              <a:t>(Kate, 2022)</a:t>
            </a:r>
            <a:r>
              <a:rPr lang="en-US" sz="1800" dirty="0">
                <a:effectLst/>
                <a:latin typeface="Times New Roman" panose="02020603050405020304" pitchFamily="18" charset="0"/>
                <a:ea typeface="Calibri" panose="020F0502020204030204" pitchFamily="34" charset="0"/>
                <a:cs typeface="Vrinda" panose="020B0502040204020203" pitchFamily="34" charset="0"/>
              </a:rPr>
              <a:t>.</a:t>
            </a:r>
            <a:endParaRPr lang="en-BD" sz="1800" dirty="0">
              <a:effectLst/>
              <a:latin typeface="Times New Roman" panose="02020603050405020304" pitchFamily="18" charset="0"/>
              <a:ea typeface="Calibri" panose="020F0502020204030204" pitchFamily="34" charset="0"/>
              <a:cs typeface="Vrinda" panose="020B0502040204020203" pitchFamily="34"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9910861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0"/>
        <p:cNvGrpSpPr/>
        <p:nvPr/>
      </p:nvGrpSpPr>
      <p:grpSpPr>
        <a:xfrm>
          <a:off x="0" y="0"/>
          <a:ext cx="0" cy="0"/>
          <a:chOff x="0" y="0"/>
          <a:chExt cx="0" cy="0"/>
        </a:xfrm>
      </p:grpSpPr>
      <p:sp>
        <p:nvSpPr>
          <p:cNvPr id="351" name="Google Shape;351;g7715f35afc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2" name="Google Shape;352;g7715f35afc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Bef>
                <a:spcPts val="1200"/>
              </a:spcBef>
            </a:pPr>
            <a:r>
              <a:rPr lang="en-US"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rPr>
              <a:t>Guest Service and Its Importance</a:t>
            </a:r>
            <a:endParaRPr lang="en-BD"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Vrinda" panose="020B0502040204020203" pitchFamily="34" charset="0"/>
              </a:rPr>
              <a:t>Visitors to the website may be dissuaded from making a hotel reservation or making a purchase if there are many negative reviews posted there. Providing exceptional service to customers is what separates successful firms from their competition. One way for a hotel to distinguish out is by consistently exceeding guest expectations. The likelihood of a client making another purchase after a positive encounter rises </a:t>
            </a:r>
            <a:r>
              <a:rPr lang="en-BD" sz="1800" dirty="0">
                <a:effectLst/>
                <a:latin typeface="Times New Roman" panose="02020603050405020304" pitchFamily="18" charset="0"/>
                <a:ea typeface="Calibri" panose="020F0502020204030204" pitchFamily="34" charset="0"/>
                <a:cs typeface="Vrinda" panose="020B0502040204020203" pitchFamily="34" charset="0"/>
              </a:rPr>
              <a:t>(McIntosh, 2019)</a:t>
            </a:r>
            <a:r>
              <a:rPr lang="en-US" sz="1800" dirty="0">
                <a:effectLst/>
                <a:latin typeface="Times New Roman" panose="02020603050405020304" pitchFamily="18" charset="0"/>
                <a:ea typeface="Calibri" panose="020F0502020204030204" pitchFamily="34" charset="0"/>
                <a:cs typeface="Vrinda" panose="020B0502040204020203" pitchFamily="34" charset="0"/>
              </a:rPr>
              <a:t>.</a:t>
            </a:r>
            <a:endParaRPr lang="en-BD" sz="1800" dirty="0">
              <a:effectLst/>
              <a:latin typeface="Times New Roman" panose="02020603050405020304" pitchFamily="18" charset="0"/>
              <a:ea typeface="Calibri" panose="020F0502020204030204" pitchFamily="34" charset="0"/>
              <a:cs typeface="Vrinda" panose="020B0502040204020203" pitchFamily="34"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22920869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0"/>
        <p:cNvGrpSpPr/>
        <p:nvPr/>
      </p:nvGrpSpPr>
      <p:grpSpPr>
        <a:xfrm>
          <a:off x="0" y="0"/>
          <a:ext cx="0" cy="0"/>
          <a:chOff x="0" y="0"/>
          <a:chExt cx="0" cy="0"/>
        </a:xfrm>
      </p:grpSpPr>
      <p:sp>
        <p:nvSpPr>
          <p:cNvPr id="351" name="Google Shape;351;g7715f35afc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2" name="Google Shape;352;g7715f35afc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Bef>
                <a:spcPts val="1200"/>
              </a:spcBef>
            </a:pPr>
            <a:r>
              <a:rPr lang="en-US"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rPr>
              <a:t>Functions of guest services</a:t>
            </a:r>
            <a:endParaRPr lang="en-BD"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endParaRPr>
          </a:p>
          <a:p>
            <a:pPr marL="342900" lvl="0" indent="-342900" algn="just">
              <a:lnSpc>
                <a:spcPct val="150000"/>
              </a:lnSpc>
              <a:buFont typeface="+mj-lt"/>
              <a:buAutoNum type="arabicPeriod"/>
            </a:pPr>
            <a:r>
              <a:rPr lang="en-US" sz="1800" dirty="0">
                <a:effectLst/>
                <a:latin typeface="Times New Roman" panose="02020603050405020304" pitchFamily="18" charset="0"/>
                <a:ea typeface="Calibri" panose="020F0502020204030204" pitchFamily="34" charset="0"/>
                <a:cs typeface="Vrinda" panose="020B0502040204020203" pitchFamily="34" charset="0"/>
              </a:rPr>
              <a:t>Helping people out at the front desk </a:t>
            </a:r>
            <a:r>
              <a:rPr lang="en-BD" sz="1800" dirty="0">
                <a:effectLst/>
                <a:latin typeface="Times New Roman" panose="02020603050405020304" pitchFamily="18" charset="0"/>
                <a:ea typeface="Calibri" panose="020F0502020204030204" pitchFamily="34" charset="0"/>
                <a:cs typeface="Vrinda" panose="020B0502040204020203" pitchFamily="34" charset="0"/>
              </a:rPr>
              <a:t>(Stone et al., 2021)</a:t>
            </a:r>
            <a:r>
              <a:rPr lang="en-US" sz="1800" dirty="0">
                <a:effectLst/>
                <a:latin typeface="Times New Roman" panose="02020603050405020304" pitchFamily="18" charset="0"/>
                <a:ea typeface="Calibri" panose="020F0502020204030204" pitchFamily="34" charset="0"/>
                <a:cs typeface="Vrinda" panose="020B0502040204020203" pitchFamily="34" charset="0"/>
              </a:rPr>
              <a:t>.</a:t>
            </a:r>
            <a:endParaRPr lang="en-BD"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lnSpc>
                <a:spcPct val="150000"/>
              </a:lnSpc>
              <a:buFont typeface="+mj-lt"/>
              <a:buAutoNum type="arabicPeriod"/>
            </a:pPr>
            <a:r>
              <a:rPr lang="en-US" sz="1800" dirty="0">
                <a:effectLst/>
                <a:latin typeface="Times New Roman" panose="02020603050405020304" pitchFamily="18" charset="0"/>
                <a:ea typeface="Calibri" panose="020F0502020204030204" pitchFamily="34" charset="0"/>
                <a:cs typeface="Vrinda" panose="020B0502040204020203" pitchFamily="34" charset="0"/>
              </a:rPr>
              <a:t>Offering guidance on a variety of topics, such as where to go and what to eat.</a:t>
            </a:r>
            <a:endParaRPr lang="en-BD" sz="1800" dirty="0">
              <a:effectLst/>
              <a:latin typeface="Times New Roman" panose="02020603050405020304" pitchFamily="18" charset="0"/>
              <a:ea typeface="Calibri" panose="020F0502020204030204" pitchFamily="34" charset="0"/>
              <a:cs typeface="Vrinda" panose="020B0502040204020203" pitchFamily="34" charset="0"/>
            </a:endParaRPr>
          </a:p>
          <a:p>
            <a:pPr marL="342900" lvl="0" indent="-342900" algn="just">
              <a:lnSpc>
                <a:spcPct val="150000"/>
              </a:lnSpc>
              <a:buFont typeface="+mj-lt"/>
              <a:buAutoNum type="arabicPeriod"/>
            </a:pPr>
            <a:r>
              <a:rPr lang="en-US" sz="1800" dirty="0">
                <a:effectLst/>
                <a:latin typeface="Times New Roman" panose="02020603050405020304" pitchFamily="18" charset="0"/>
                <a:ea typeface="Calibri" panose="020F0502020204030204" pitchFamily="34" charset="0"/>
                <a:cs typeface="Vrinda" panose="020B0502040204020203" pitchFamily="34" charset="0"/>
              </a:rPr>
              <a:t>Taking and fulfilling food and drink orders</a:t>
            </a:r>
            <a:endParaRPr lang="en-BD" sz="1800" dirty="0">
              <a:effectLst/>
              <a:latin typeface="Times New Roman" panose="02020603050405020304" pitchFamily="18" charset="0"/>
              <a:ea typeface="Calibri" panose="020F0502020204030204" pitchFamily="34" charset="0"/>
              <a:cs typeface="Vrinda" panose="020B0502040204020203" pitchFamily="34"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1274861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0"/>
        <p:cNvGrpSpPr/>
        <p:nvPr/>
      </p:nvGrpSpPr>
      <p:grpSpPr>
        <a:xfrm>
          <a:off x="0" y="0"/>
          <a:ext cx="0" cy="0"/>
          <a:chOff x="0" y="0"/>
          <a:chExt cx="0" cy="0"/>
        </a:xfrm>
      </p:grpSpPr>
      <p:sp>
        <p:nvSpPr>
          <p:cNvPr id="351" name="Google Shape;351;g7715f35afc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2" name="Google Shape;352;g7715f35afc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Bef>
                <a:spcPts val="1200"/>
              </a:spcBef>
            </a:pPr>
            <a:r>
              <a:rPr lang="en-US"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rPr>
              <a:t>I</a:t>
            </a:r>
            <a:r>
              <a:rPr lang="en-BD"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rPr>
              <a:t>mportance of Hospitality</a:t>
            </a:r>
          </a:p>
          <a:p>
            <a:pPr algn="just">
              <a:lnSpc>
                <a:spcPct val="150000"/>
              </a:lnSpc>
            </a:pPr>
            <a:r>
              <a:rPr lang="en-BD" sz="1800" dirty="0">
                <a:effectLst/>
                <a:latin typeface="Times New Roman" panose="02020603050405020304" pitchFamily="18" charset="0"/>
                <a:ea typeface="Calibri" panose="020F0502020204030204" pitchFamily="34" charset="0"/>
                <a:cs typeface="Vrinda" panose="020B0502040204020203" pitchFamily="34" charset="0"/>
              </a:rPr>
              <a:t>There are 313 million jobs in the hospitality business globally or 9.9 per cent of the overall workforce. Once again, this astoundingly large figure demonstrates how vitally crucial the hospitality sector is to a massive population. This employment is essential to the economy as a whole since wage earners tend to spend more of their income than those without jobs. There will be more opportunities in the hotel sector as the market expands (Miller, 2021).</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32319387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0"/>
        <p:cNvGrpSpPr/>
        <p:nvPr/>
      </p:nvGrpSpPr>
      <p:grpSpPr>
        <a:xfrm>
          <a:off x="0" y="0"/>
          <a:ext cx="0" cy="0"/>
          <a:chOff x="0" y="0"/>
          <a:chExt cx="0" cy="0"/>
        </a:xfrm>
      </p:grpSpPr>
      <p:sp>
        <p:nvSpPr>
          <p:cNvPr id="351" name="Google Shape;351;g7715f35afc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2" name="Google Shape;352;g7715f35afc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Bef>
                <a:spcPts val="1200"/>
              </a:spcBef>
            </a:pPr>
            <a:r>
              <a:rPr lang="en-US"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rPr>
              <a:t>H</a:t>
            </a:r>
            <a:r>
              <a:rPr lang="en-BD"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rPr>
              <a:t>ow hotels meet/exceed guest expectations</a:t>
            </a:r>
          </a:p>
          <a:p>
            <a:pPr algn="just">
              <a:lnSpc>
                <a:spcPct val="150000"/>
              </a:lnSpc>
            </a:pPr>
            <a:r>
              <a:rPr lang="en-BD" sz="1800" b="1" dirty="0">
                <a:effectLst/>
                <a:latin typeface="Times New Roman" panose="02020603050405020304" pitchFamily="18" charset="0"/>
                <a:ea typeface="Calibri" panose="020F0502020204030204" pitchFamily="34" charset="0"/>
                <a:cs typeface="Vrinda" panose="020B0502040204020203" pitchFamily="34" charset="0"/>
              </a:rPr>
              <a:t>Excellent service</a:t>
            </a:r>
            <a:endParaRPr lang="en-BD" sz="18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pPr>
            <a:r>
              <a:rPr lang="en-BD" sz="1800" dirty="0">
                <a:effectLst/>
                <a:latin typeface="Times New Roman" panose="02020603050405020304" pitchFamily="18" charset="0"/>
                <a:ea typeface="Calibri" panose="020F0502020204030204" pitchFamily="34" charset="0"/>
                <a:cs typeface="Vrinda" panose="020B0502040204020203" pitchFamily="34" charset="0"/>
              </a:rPr>
              <a:t>By staffing its front desks with helpful, courteous people, Marriott International consistently receives high marks from visitors. The satisfaction of their customers is more important to them than any personal relationships they may have (Powell, 2016).</a:t>
            </a:r>
          </a:p>
          <a:p>
            <a:pPr algn="just">
              <a:lnSpc>
                <a:spcPct val="150000"/>
              </a:lnSpc>
            </a:pPr>
            <a:r>
              <a:rPr lang="en-BD" sz="1800" b="1" dirty="0">
                <a:effectLst/>
                <a:latin typeface="Times New Roman" panose="02020603050405020304" pitchFamily="18" charset="0"/>
                <a:ea typeface="Calibri" panose="020F0502020204030204" pitchFamily="34" charset="0"/>
                <a:cs typeface="Vrinda" panose="020B0502040204020203" pitchFamily="34" charset="0"/>
              </a:rPr>
              <a:t>Amenities</a:t>
            </a:r>
            <a:endParaRPr lang="en-BD" sz="18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pPr>
            <a:r>
              <a:rPr lang="en-BD" sz="1800" dirty="0">
                <a:effectLst/>
                <a:latin typeface="Times New Roman" panose="02020603050405020304" pitchFamily="18" charset="0"/>
                <a:ea typeface="Calibri" panose="020F0502020204030204" pitchFamily="34" charset="0"/>
                <a:cs typeface="Vrinda" panose="020B0502040204020203" pitchFamily="34" charset="0"/>
              </a:rPr>
              <a:t>The list of available hotel amenities is limitless, but some essentials include bath soap, a hairdryer, room service, and a mini </a:t>
            </a:r>
            <a:r>
              <a:rPr lang="en-US" sz="1800" dirty="0">
                <a:effectLst/>
                <a:latin typeface="Times New Roman" panose="02020603050405020304" pitchFamily="18" charset="0"/>
                <a:ea typeface="Calibri" panose="020F0502020204030204" pitchFamily="34" charset="0"/>
                <a:cs typeface="Vrinda" panose="020B0502040204020203" pitchFamily="34" charset="0"/>
              </a:rPr>
              <a:t>bar</a:t>
            </a:r>
            <a:r>
              <a:rPr lang="en-BD" sz="1800" dirty="0">
                <a:effectLst/>
                <a:latin typeface="Times New Roman" panose="02020603050405020304" pitchFamily="18" charset="0"/>
                <a:ea typeface="Calibri" panose="020F0502020204030204" pitchFamily="34" charset="0"/>
                <a:cs typeface="Vrinda" panose="020B0502040204020203" pitchFamily="34" charset="0"/>
              </a:rPr>
              <a:t>, one is more likely to surprise their visitors if more thought is put into picking the amenities, such as organic shampoo, a bathrobe, slippers, or a bottle of complement complimentary wine. As compared to other hotels, Marriott International offers a wide variety of superior conveniences (Shykina, 2019).</a:t>
            </a:r>
          </a:p>
          <a:p>
            <a:pPr algn="just">
              <a:lnSpc>
                <a:spcPct val="150000"/>
              </a:lnSpc>
            </a:pPr>
            <a:r>
              <a:rPr lang="en-BD" sz="1800" b="1" dirty="0">
                <a:effectLst/>
                <a:latin typeface="Times New Roman" panose="02020603050405020304" pitchFamily="18" charset="0"/>
                <a:ea typeface="Calibri" panose="020F0502020204030204" pitchFamily="34" charset="0"/>
                <a:cs typeface="Vrinda" panose="020B0502040204020203" pitchFamily="34" charset="0"/>
              </a:rPr>
              <a:t>Personalization</a:t>
            </a:r>
            <a:endParaRPr lang="en-BD" sz="1800" dirty="0">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pPr>
            <a:r>
              <a:rPr lang="en-BD" sz="1800" dirty="0">
                <a:effectLst/>
                <a:latin typeface="Times New Roman" panose="02020603050405020304" pitchFamily="18" charset="0"/>
                <a:ea typeface="Calibri" panose="020F0502020204030204" pitchFamily="34" charset="0"/>
                <a:cs typeface="Vrinda" panose="020B0502040204020203" pitchFamily="34" charset="0"/>
              </a:rPr>
              <a:t>The ability to tailor one's experience at a Marriott hotel keeps customers interested and gives them something to talk about when they return home (Schmidgall, 2020).</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0908790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0"/>
        <p:cNvGrpSpPr/>
        <p:nvPr/>
      </p:nvGrpSpPr>
      <p:grpSpPr>
        <a:xfrm>
          <a:off x="0" y="0"/>
          <a:ext cx="0" cy="0"/>
          <a:chOff x="0" y="0"/>
          <a:chExt cx="0" cy="0"/>
        </a:xfrm>
      </p:grpSpPr>
      <p:sp>
        <p:nvSpPr>
          <p:cNvPr id="351" name="Google Shape;351;g7715f35afc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2" name="Google Shape;352;g7715f35afc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Bef>
                <a:spcPts val="1200"/>
              </a:spcBef>
            </a:pPr>
            <a:r>
              <a:rPr lang="en-US"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rPr>
              <a:t>Conclusion</a:t>
            </a:r>
            <a:endParaRPr lang="en-BD" sz="1800" b="1" kern="0" dirty="0">
              <a:solidFill>
                <a:srgbClr val="2F5496"/>
              </a:solidFill>
              <a:effectLst/>
              <a:latin typeface="Times New Roman" panose="02020603050405020304" pitchFamily="18" charset="0"/>
              <a:ea typeface="Times New Roman" panose="02020603050405020304" pitchFamily="18" charset="0"/>
              <a:cs typeface="Vrinda" panose="020B0502040204020203" pitchFamily="34" charset="0"/>
            </a:endParaRPr>
          </a:p>
          <a:p>
            <a:pPr algn="just">
              <a:lnSpc>
                <a:spcPct val="150000"/>
              </a:lnSpc>
            </a:pPr>
            <a:r>
              <a:rPr lang="en-US" sz="1800" dirty="0">
                <a:effectLst/>
                <a:latin typeface="Times New Roman" panose="02020603050405020304" pitchFamily="18" charset="0"/>
                <a:ea typeface="Calibri" panose="020F0502020204030204" pitchFamily="34" charset="0"/>
                <a:cs typeface="Vrinda" panose="020B0502040204020203" pitchFamily="34" charset="0"/>
              </a:rPr>
              <a:t>In today's competitive hotel industry, a hotel's survival on its genuine dedication to diversity and excellent service. The company has the best chance of survival if it does this. Because of this, the Ritz-Carlton has been able to maintain its worldwide reputation for excellence in customer service and keep attracting guests from all over the world </a:t>
            </a:r>
            <a:r>
              <a:rPr lang="en-BD" sz="1800" dirty="0">
                <a:effectLst/>
                <a:latin typeface="Times New Roman" panose="02020603050405020304" pitchFamily="18" charset="0"/>
                <a:ea typeface="Calibri" panose="020F0502020204030204" pitchFamily="34" charset="0"/>
                <a:cs typeface="Vrinda" panose="020B0502040204020203" pitchFamily="34" charset="0"/>
              </a:rPr>
              <a:t>(Steve, 2021)</a:t>
            </a:r>
            <a:r>
              <a:rPr lang="en-US" sz="1800" dirty="0">
                <a:effectLst/>
                <a:latin typeface="Times New Roman" panose="02020603050405020304" pitchFamily="18" charset="0"/>
                <a:ea typeface="Calibri" panose="020F0502020204030204" pitchFamily="34" charset="0"/>
                <a:cs typeface="Vrinda" panose="020B0502040204020203" pitchFamily="34" charset="0"/>
              </a:rPr>
              <a:t>.</a:t>
            </a:r>
            <a:endParaRPr lang="en-BD" sz="1800" dirty="0">
              <a:effectLst/>
              <a:latin typeface="Times New Roman" panose="02020603050405020304" pitchFamily="18" charset="0"/>
              <a:ea typeface="Calibri" panose="020F0502020204030204" pitchFamily="34" charset="0"/>
              <a:cs typeface="Vrinda" panose="020B0502040204020203" pitchFamily="34"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10125884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
        <p:cNvGrpSpPr/>
        <p:nvPr/>
      </p:nvGrpSpPr>
      <p:grpSpPr>
        <a:xfrm>
          <a:off x="0" y="0"/>
          <a:ext cx="0" cy="0"/>
          <a:chOff x="0" y="0"/>
          <a:chExt cx="0" cy="0"/>
        </a:xfrm>
      </p:grpSpPr>
      <p:sp>
        <p:nvSpPr>
          <p:cNvPr id="316" name="Google Shape;316;g771b5f3f19_0_69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7" name="Google Shape;317;g771b5f3f19_0_6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6353149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openxmlformats.org/officeDocument/2006/relationships/hyperlink" Target="https://www.flaticon.com/" TargetMode="External"/><Relationship Id="rId2" Type="http://schemas.openxmlformats.org/officeDocument/2006/relationships/hyperlink" Target="https://slidesgo.com/" TargetMode="External"/><Relationship Id="rId1" Type="http://schemas.openxmlformats.org/officeDocument/2006/relationships/slideMaster" Target="../slideMasters/slideMaster1.xml"/><Relationship Id="rId4" Type="http://schemas.openxmlformats.org/officeDocument/2006/relationships/hyperlink" Target="https://www.freepik.com/" TargetMode="Externa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873444" y="2172256"/>
            <a:ext cx="5322800" cy="2388000"/>
          </a:xfrm>
          <a:prstGeom prst="rect">
            <a:avLst/>
          </a:prstGeom>
          <a:ln>
            <a:noFill/>
          </a:ln>
        </p:spPr>
        <p:txBody>
          <a:bodyPr spcFirstLastPara="1" wrap="square" lIns="91425" tIns="91425" rIns="91425" bIns="91425" anchor="ctr" anchorCtr="0">
            <a:noAutofit/>
          </a:bodyPr>
          <a:lstStyle>
            <a:lvl1pPr lvl="0" algn="ctr">
              <a:lnSpc>
                <a:spcPct val="80000"/>
              </a:lnSpc>
              <a:spcBef>
                <a:spcPts val="0"/>
              </a:spcBef>
              <a:spcAft>
                <a:spcPts val="0"/>
              </a:spcAft>
              <a:buSzPts val="7000"/>
              <a:buNone/>
              <a:defRPr sz="9333" b="0"/>
            </a:lvl1pPr>
            <a:lvl2pPr lvl="1" algn="ctr">
              <a:lnSpc>
                <a:spcPct val="80000"/>
              </a:lnSpc>
              <a:spcBef>
                <a:spcPts val="0"/>
              </a:spcBef>
              <a:spcAft>
                <a:spcPts val="0"/>
              </a:spcAft>
              <a:buSzPts val="7000"/>
              <a:buNone/>
              <a:defRPr sz="9333"/>
            </a:lvl2pPr>
            <a:lvl3pPr lvl="2" algn="ctr">
              <a:lnSpc>
                <a:spcPct val="80000"/>
              </a:lnSpc>
              <a:spcBef>
                <a:spcPts val="0"/>
              </a:spcBef>
              <a:spcAft>
                <a:spcPts val="0"/>
              </a:spcAft>
              <a:buSzPts val="7000"/>
              <a:buNone/>
              <a:defRPr sz="9333"/>
            </a:lvl3pPr>
            <a:lvl4pPr lvl="3" algn="ctr">
              <a:lnSpc>
                <a:spcPct val="80000"/>
              </a:lnSpc>
              <a:spcBef>
                <a:spcPts val="0"/>
              </a:spcBef>
              <a:spcAft>
                <a:spcPts val="0"/>
              </a:spcAft>
              <a:buSzPts val="7000"/>
              <a:buNone/>
              <a:defRPr sz="9333"/>
            </a:lvl4pPr>
            <a:lvl5pPr lvl="4" algn="ctr">
              <a:lnSpc>
                <a:spcPct val="80000"/>
              </a:lnSpc>
              <a:spcBef>
                <a:spcPts val="0"/>
              </a:spcBef>
              <a:spcAft>
                <a:spcPts val="0"/>
              </a:spcAft>
              <a:buSzPts val="7000"/>
              <a:buNone/>
              <a:defRPr sz="9333"/>
            </a:lvl5pPr>
            <a:lvl6pPr lvl="5" algn="ctr">
              <a:lnSpc>
                <a:spcPct val="80000"/>
              </a:lnSpc>
              <a:spcBef>
                <a:spcPts val="0"/>
              </a:spcBef>
              <a:spcAft>
                <a:spcPts val="0"/>
              </a:spcAft>
              <a:buSzPts val="7000"/>
              <a:buNone/>
              <a:defRPr sz="9333"/>
            </a:lvl6pPr>
            <a:lvl7pPr lvl="6" algn="ctr">
              <a:lnSpc>
                <a:spcPct val="80000"/>
              </a:lnSpc>
              <a:spcBef>
                <a:spcPts val="0"/>
              </a:spcBef>
              <a:spcAft>
                <a:spcPts val="0"/>
              </a:spcAft>
              <a:buSzPts val="7000"/>
              <a:buNone/>
              <a:defRPr sz="9333"/>
            </a:lvl7pPr>
            <a:lvl8pPr lvl="7" algn="ctr">
              <a:lnSpc>
                <a:spcPct val="80000"/>
              </a:lnSpc>
              <a:spcBef>
                <a:spcPts val="0"/>
              </a:spcBef>
              <a:spcAft>
                <a:spcPts val="0"/>
              </a:spcAft>
              <a:buSzPts val="7000"/>
              <a:buNone/>
              <a:defRPr sz="9333"/>
            </a:lvl8pPr>
            <a:lvl9pPr lvl="8" algn="ctr">
              <a:lnSpc>
                <a:spcPct val="80000"/>
              </a:lnSpc>
              <a:spcBef>
                <a:spcPts val="0"/>
              </a:spcBef>
              <a:spcAft>
                <a:spcPts val="0"/>
              </a:spcAft>
              <a:buSzPts val="7000"/>
              <a:buNone/>
              <a:defRPr sz="9333"/>
            </a:lvl9pPr>
          </a:lstStyle>
          <a:p>
            <a:endParaRPr/>
          </a:p>
        </p:txBody>
      </p:sp>
      <p:sp>
        <p:nvSpPr>
          <p:cNvPr id="10" name="Google Shape;10;p2"/>
          <p:cNvSpPr txBox="1">
            <a:spLocks noGrp="1"/>
          </p:cNvSpPr>
          <p:nvPr>
            <p:ph type="subTitle" idx="1"/>
          </p:nvPr>
        </p:nvSpPr>
        <p:spPr>
          <a:xfrm>
            <a:off x="820767" y="5379701"/>
            <a:ext cx="2990000" cy="797200"/>
          </a:xfrm>
          <a:prstGeom prst="rect">
            <a:avLst/>
          </a:prstGeom>
          <a:noFill/>
        </p:spPr>
        <p:txBody>
          <a:bodyPr spcFirstLastPara="1" wrap="square" lIns="91425" tIns="91425" rIns="91425" bIns="91425" anchor="t" anchorCtr="0">
            <a:noAutofit/>
          </a:bodyPr>
          <a:lstStyle>
            <a:lvl1pPr lvl="0">
              <a:lnSpc>
                <a:spcPct val="100000"/>
              </a:lnSpc>
              <a:spcBef>
                <a:spcPts val="0"/>
              </a:spcBef>
              <a:spcAft>
                <a:spcPts val="0"/>
              </a:spcAft>
              <a:buSzPts val="1600"/>
              <a:buNone/>
              <a:defRPr/>
            </a:lvl1pPr>
            <a:lvl2pPr lvl="1" algn="ctr">
              <a:lnSpc>
                <a:spcPct val="100000"/>
              </a:lnSpc>
              <a:spcBef>
                <a:spcPts val="0"/>
              </a:spcBef>
              <a:spcAft>
                <a:spcPts val="0"/>
              </a:spcAft>
              <a:buSzPts val="1800"/>
              <a:buNone/>
              <a:defRPr sz="2400"/>
            </a:lvl2pPr>
            <a:lvl3pPr lvl="2" algn="ctr">
              <a:lnSpc>
                <a:spcPct val="100000"/>
              </a:lnSpc>
              <a:spcBef>
                <a:spcPts val="0"/>
              </a:spcBef>
              <a:spcAft>
                <a:spcPts val="0"/>
              </a:spcAft>
              <a:buSzPts val="1800"/>
              <a:buNone/>
              <a:defRPr sz="2400"/>
            </a:lvl3pPr>
            <a:lvl4pPr lvl="3" algn="ctr">
              <a:lnSpc>
                <a:spcPct val="100000"/>
              </a:lnSpc>
              <a:spcBef>
                <a:spcPts val="0"/>
              </a:spcBef>
              <a:spcAft>
                <a:spcPts val="0"/>
              </a:spcAft>
              <a:buSzPts val="1800"/>
              <a:buNone/>
              <a:defRPr sz="2400"/>
            </a:lvl4pPr>
            <a:lvl5pPr lvl="4" algn="ctr">
              <a:lnSpc>
                <a:spcPct val="100000"/>
              </a:lnSpc>
              <a:spcBef>
                <a:spcPts val="0"/>
              </a:spcBef>
              <a:spcAft>
                <a:spcPts val="0"/>
              </a:spcAft>
              <a:buSzPts val="1800"/>
              <a:buNone/>
              <a:defRPr sz="2400"/>
            </a:lvl5pPr>
            <a:lvl6pPr lvl="5" algn="ctr">
              <a:lnSpc>
                <a:spcPct val="100000"/>
              </a:lnSpc>
              <a:spcBef>
                <a:spcPts val="0"/>
              </a:spcBef>
              <a:spcAft>
                <a:spcPts val="0"/>
              </a:spcAft>
              <a:buSzPts val="1800"/>
              <a:buNone/>
              <a:defRPr sz="2400"/>
            </a:lvl6pPr>
            <a:lvl7pPr lvl="6" algn="ctr">
              <a:lnSpc>
                <a:spcPct val="100000"/>
              </a:lnSpc>
              <a:spcBef>
                <a:spcPts val="0"/>
              </a:spcBef>
              <a:spcAft>
                <a:spcPts val="0"/>
              </a:spcAft>
              <a:buSzPts val="1800"/>
              <a:buNone/>
              <a:defRPr sz="2400"/>
            </a:lvl7pPr>
            <a:lvl8pPr lvl="7" algn="ctr">
              <a:lnSpc>
                <a:spcPct val="100000"/>
              </a:lnSpc>
              <a:spcBef>
                <a:spcPts val="0"/>
              </a:spcBef>
              <a:spcAft>
                <a:spcPts val="0"/>
              </a:spcAft>
              <a:buSzPts val="1800"/>
              <a:buNone/>
              <a:defRPr sz="2400"/>
            </a:lvl8pPr>
            <a:lvl9pPr lvl="8" algn="ctr">
              <a:lnSpc>
                <a:spcPct val="100000"/>
              </a:lnSpc>
              <a:spcBef>
                <a:spcPts val="0"/>
              </a:spcBef>
              <a:spcAft>
                <a:spcPts val="0"/>
              </a:spcAft>
              <a:buSzPts val="1800"/>
              <a:buNone/>
              <a:defRPr sz="2400"/>
            </a:lvl9pPr>
          </a:lstStyle>
          <a:p>
            <a:endParaRPr/>
          </a:p>
        </p:txBody>
      </p:sp>
    </p:spTree>
    <p:extLst>
      <p:ext uri="{BB962C8B-B14F-4D97-AF65-F5344CB8AC3E}">
        <p14:creationId xmlns:p14="http://schemas.microsoft.com/office/powerpoint/2010/main" val="26098741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11"/>
        <p:cNvGrpSpPr/>
        <p:nvPr/>
      </p:nvGrpSpPr>
      <p:grpSpPr>
        <a:xfrm>
          <a:off x="0" y="0"/>
          <a:ext cx="0" cy="0"/>
          <a:chOff x="0" y="0"/>
          <a:chExt cx="0" cy="0"/>
        </a:xfrm>
      </p:grpSpPr>
      <p:sp>
        <p:nvSpPr>
          <p:cNvPr id="12" name="Google Shape;12;p3"/>
          <p:cNvSpPr txBox="1">
            <a:spLocks noGrp="1"/>
          </p:cNvSpPr>
          <p:nvPr>
            <p:ph type="title"/>
          </p:nvPr>
        </p:nvSpPr>
        <p:spPr>
          <a:xfrm>
            <a:off x="2066000" y="5128067"/>
            <a:ext cx="8060000" cy="1349600"/>
          </a:xfrm>
          <a:prstGeom prst="rect">
            <a:avLst/>
          </a:prstGeom>
          <a:noFill/>
        </p:spPr>
        <p:txBody>
          <a:bodyPr spcFirstLastPara="1" wrap="square" lIns="91425" tIns="91425" rIns="91425" bIns="91425" anchor="ctr" anchorCtr="0">
            <a:noAutofit/>
          </a:bodyPr>
          <a:lstStyle>
            <a:lvl1pPr marR="121917" lvl="0" algn="ctr" rtl="0">
              <a:lnSpc>
                <a:spcPct val="80000"/>
              </a:lnSpc>
              <a:spcBef>
                <a:spcPts val="0"/>
              </a:spcBef>
              <a:spcAft>
                <a:spcPts val="0"/>
              </a:spcAft>
              <a:buSzPts val="5000"/>
              <a:buNone/>
              <a:defRPr sz="6667"/>
            </a:lvl1pPr>
            <a:lvl2pPr lvl="1" algn="r" rtl="0">
              <a:lnSpc>
                <a:spcPct val="80000"/>
              </a:lnSpc>
              <a:spcBef>
                <a:spcPts val="0"/>
              </a:spcBef>
              <a:spcAft>
                <a:spcPts val="0"/>
              </a:spcAft>
              <a:buSzPts val="5000"/>
              <a:buNone/>
              <a:defRPr sz="6667"/>
            </a:lvl2pPr>
            <a:lvl3pPr lvl="2" algn="r" rtl="0">
              <a:lnSpc>
                <a:spcPct val="80000"/>
              </a:lnSpc>
              <a:spcBef>
                <a:spcPts val="0"/>
              </a:spcBef>
              <a:spcAft>
                <a:spcPts val="0"/>
              </a:spcAft>
              <a:buSzPts val="5000"/>
              <a:buNone/>
              <a:defRPr sz="6667"/>
            </a:lvl3pPr>
            <a:lvl4pPr lvl="3" algn="r" rtl="0">
              <a:lnSpc>
                <a:spcPct val="80000"/>
              </a:lnSpc>
              <a:spcBef>
                <a:spcPts val="0"/>
              </a:spcBef>
              <a:spcAft>
                <a:spcPts val="0"/>
              </a:spcAft>
              <a:buSzPts val="5000"/>
              <a:buNone/>
              <a:defRPr sz="6667"/>
            </a:lvl4pPr>
            <a:lvl5pPr lvl="4" algn="r" rtl="0">
              <a:lnSpc>
                <a:spcPct val="80000"/>
              </a:lnSpc>
              <a:spcBef>
                <a:spcPts val="0"/>
              </a:spcBef>
              <a:spcAft>
                <a:spcPts val="0"/>
              </a:spcAft>
              <a:buSzPts val="5000"/>
              <a:buNone/>
              <a:defRPr sz="6667"/>
            </a:lvl5pPr>
            <a:lvl6pPr lvl="5" algn="r" rtl="0">
              <a:lnSpc>
                <a:spcPct val="80000"/>
              </a:lnSpc>
              <a:spcBef>
                <a:spcPts val="0"/>
              </a:spcBef>
              <a:spcAft>
                <a:spcPts val="0"/>
              </a:spcAft>
              <a:buSzPts val="5000"/>
              <a:buNone/>
              <a:defRPr sz="6667"/>
            </a:lvl6pPr>
            <a:lvl7pPr lvl="6" algn="r" rtl="0">
              <a:lnSpc>
                <a:spcPct val="80000"/>
              </a:lnSpc>
              <a:spcBef>
                <a:spcPts val="0"/>
              </a:spcBef>
              <a:spcAft>
                <a:spcPts val="0"/>
              </a:spcAft>
              <a:buSzPts val="5000"/>
              <a:buNone/>
              <a:defRPr sz="6667"/>
            </a:lvl7pPr>
            <a:lvl8pPr lvl="7" algn="r" rtl="0">
              <a:lnSpc>
                <a:spcPct val="80000"/>
              </a:lnSpc>
              <a:spcBef>
                <a:spcPts val="0"/>
              </a:spcBef>
              <a:spcAft>
                <a:spcPts val="0"/>
              </a:spcAft>
              <a:buSzPts val="5000"/>
              <a:buNone/>
              <a:defRPr sz="6667"/>
            </a:lvl8pPr>
            <a:lvl9pPr lvl="8" algn="r" rtl="0">
              <a:lnSpc>
                <a:spcPct val="80000"/>
              </a:lnSpc>
              <a:spcBef>
                <a:spcPts val="0"/>
              </a:spcBef>
              <a:spcAft>
                <a:spcPts val="0"/>
              </a:spcAft>
              <a:buSzPts val="5000"/>
              <a:buNone/>
              <a:defRPr sz="6667"/>
            </a:lvl9pPr>
          </a:lstStyle>
          <a:p>
            <a:endParaRPr/>
          </a:p>
        </p:txBody>
      </p:sp>
      <p:sp>
        <p:nvSpPr>
          <p:cNvPr id="13" name="Google Shape;13;p3"/>
          <p:cNvSpPr txBox="1">
            <a:spLocks noGrp="1"/>
          </p:cNvSpPr>
          <p:nvPr>
            <p:ph type="title" idx="2" hasCustomPrompt="1"/>
          </p:nvPr>
        </p:nvSpPr>
        <p:spPr>
          <a:xfrm>
            <a:off x="1926288" y="3559012"/>
            <a:ext cx="1460000" cy="1269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000"/>
              <a:buNone/>
              <a:defRPr sz="6667"/>
            </a:lvl1pPr>
            <a:lvl2pPr lvl="1" algn="ctr" rtl="0">
              <a:spcBef>
                <a:spcPts val="0"/>
              </a:spcBef>
              <a:spcAft>
                <a:spcPts val="0"/>
              </a:spcAft>
              <a:buSzPts val="5000"/>
              <a:buNone/>
              <a:defRPr sz="6667" b="0"/>
            </a:lvl2pPr>
            <a:lvl3pPr lvl="2" algn="ctr" rtl="0">
              <a:spcBef>
                <a:spcPts val="0"/>
              </a:spcBef>
              <a:spcAft>
                <a:spcPts val="0"/>
              </a:spcAft>
              <a:buSzPts val="5000"/>
              <a:buNone/>
              <a:defRPr sz="6667" b="0"/>
            </a:lvl3pPr>
            <a:lvl4pPr lvl="3" algn="ctr" rtl="0">
              <a:spcBef>
                <a:spcPts val="0"/>
              </a:spcBef>
              <a:spcAft>
                <a:spcPts val="0"/>
              </a:spcAft>
              <a:buSzPts val="5000"/>
              <a:buNone/>
              <a:defRPr sz="6667" b="0"/>
            </a:lvl4pPr>
            <a:lvl5pPr lvl="4" algn="ctr" rtl="0">
              <a:spcBef>
                <a:spcPts val="0"/>
              </a:spcBef>
              <a:spcAft>
                <a:spcPts val="0"/>
              </a:spcAft>
              <a:buSzPts val="5000"/>
              <a:buNone/>
              <a:defRPr sz="6667" b="0"/>
            </a:lvl5pPr>
            <a:lvl6pPr lvl="5" algn="ctr" rtl="0">
              <a:spcBef>
                <a:spcPts val="0"/>
              </a:spcBef>
              <a:spcAft>
                <a:spcPts val="0"/>
              </a:spcAft>
              <a:buSzPts val="5000"/>
              <a:buNone/>
              <a:defRPr sz="6667" b="0"/>
            </a:lvl6pPr>
            <a:lvl7pPr lvl="6" algn="ctr" rtl="0">
              <a:spcBef>
                <a:spcPts val="0"/>
              </a:spcBef>
              <a:spcAft>
                <a:spcPts val="0"/>
              </a:spcAft>
              <a:buSzPts val="5000"/>
              <a:buNone/>
              <a:defRPr sz="6667" b="0"/>
            </a:lvl7pPr>
            <a:lvl8pPr lvl="7" algn="ctr" rtl="0">
              <a:spcBef>
                <a:spcPts val="0"/>
              </a:spcBef>
              <a:spcAft>
                <a:spcPts val="0"/>
              </a:spcAft>
              <a:buSzPts val="5000"/>
              <a:buNone/>
              <a:defRPr sz="6667" b="0"/>
            </a:lvl8pPr>
            <a:lvl9pPr lvl="8" algn="ctr" rtl="0">
              <a:spcBef>
                <a:spcPts val="0"/>
              </a:spcBef>
              <a:spcAft>
                <a:spcPts val="0"/>
              </a:spcAft>
              <a:buSzPts val="5000"/>
              <a:buNone/>
              <a:defRPr sz="6667" b="0"/>
            </a:lvl9pPr>
          </a:lstStyle>
          <a:p>
            <a:r>
              <a:t>xx%</a:t>
            </a:r>
          </a:p>
        </p:txBody>
      </p:sp>
    </p:spTree>
    <p:extLst>
      <p:ext uri="{BB962C8B-B14F-4D97-AF65-F5344CB8AC3E}">
        <p14:creationId xmlns:p14="http://schemas.microsoft.com/office/powerpoint/2010/main" val="21849674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4"/>
        <p:cNvGrpSpPr/>
        <p:nvPr/>
      </p:nvGrpSpPr>
      <p:grpSpPr>
        <a:xfrm>
          <a:off x="0" y="0"/>
          <a:ext cx="0" cy="0"/>
          <a:chOff x="0" y="0"/>
          <a:chExt cx="0" cy="0"/>
        </a:xfrm>
      </p:grpSpPr>
      <p:sp>
        <p:nvSpPr>
          <p:cNvPr id="15" name="Google Shape;15;p4"/>
          <p:cNvSpPr txBox="1">
            <a:spLocks noGrp="1"/>
          </p:cNvSpPr>
          <p:nvPr>
            <p:ph type="title"/>
          </p:nvPr>
        </p:nvSpPr>
        <p:spPr>
          <a:xfrm>
            <a:off x="950968" y="719333"/>
            <a:ext cx="10290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4000" b="0"/>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endParaRPr/>
          </a:p>
        </p:txBody>
      </p:sp>
      <p:sp>
        <p:nvSpPr>
          <p:cNvPr id="16" name="Google Shape;16;p4"/>
          <p:cNvSpPr txBox="1">
            <a:spLocks noGrp="1"/>
          </p:cNvSpPr>
          <p:nvPr>
            <p:ph type="body" idx="1"/>
          </p:nvPr>
        </p:nvSpPr>
        <p:spPr>
          <a:xfrm>
            <a:off x="960000" y="1720533"/>
            <a:ext cx="10290000" cy="4641600"/>
          </a:xfrm>
          <a:prstGeom prst="rect">
            <a:avLst/>
          </a:prstGeom>
        </p:spPr>
        <p:txBody>
          <a:bodyPr spcFirstLastPara="1" wrap="square" lIns="91425" tIns="91425" rIns="91425" bIns="91425" anchor="t" anchorCtr="0">
            <a:noAutofit/>
          </a:bodyPr>
          <a:lstStyle>
            <a:lvl1pPr marL="609585" lvl="0" indent="-406390">
              <a:lnSpc>
                <a:spcPct val="100000"/>
              </a:lnSpc>
              <a:spcBef>
                <a:spcPts val="0"/>
              </a:spcBef>
              <a:spcAft>
                <a:spcPts val="0"/>
              </a:spcAft>
              <a:buSzPts val="1200"/>
              <a:buAutoNum type="arabicPeriod"/>
              <a:defRPr sz="1600"/>
            </a:lvl1pPr>
            <a:lvl2pPr marL="1219170" lvl="1" indent="-406390">
              <a:lnSpc>
                <a:spcPct val="100000"/>
              </a:lnSpc>
              <a:spcBef>
                <a:spcPts val="0"/>
              </a:spcBef>
              <a:spcAft>
                <a:spcPts val="0"/>
              </a:spcAft>
              <a:buSzPts val="1200"/>
              <a:buAutoNum type="alphaLcPeriod"/>
              <a:defRPr sz="1600"/>
            </a:lvl2pPr>
            <a:lvl3pPr marL="1828754" lvl="2" indent="-406390">
              <a:lnSpc>
                <a:spcPct val="100000"/>
              </a:lnSpc>
              <a:spcBef>
                <a:spcPts val="0"/>
              </a:spcBef>
              <a:spcAft>
                <a:spcPts val="0"/>
              </a:spcAft>
              <a:buSzPts val="1200"/>
              <a:buAutoNum type="romanLcPeriod"/>
              <a:defRPr sz="1600"/>
            </a:lvl3pPr>
            <a:lvl4pPr marL="2438339" lvl="3" indent="-406390">
              <a:lnSpc>
                <a:spcPct val="100000"/>
              </a:lnSpc>
              <a:spcBef>
                <a:spcPts val="0"/>
              </a:spcBef>
              <a:spcAft>
                <a:spcPts val="0"/>
              </a:spcAft>
              <a:buSzPts val="1200"/>
              <a:buAutoNum type="arabicPeriod"/>
              <a:defRPr sz="1600"/>
            </a:lvl4pPr>
            <a:lvl5pPr marL="3047924" lvl="4" indent="-406390">
              <a:lnSpc>
                <a:spcPct val="100000"/>
              </a:lnSpc>
              <a:spcBef>
                <a:spcPts val="0"/>
              </a:spcBef>
              <a:spcAft>
                <a:spcPts val="0"/>
              </a:spcAft>
              <a:buSzPts val="1200"/>
              <a:buAutoNum type="alphaLcPeriod"/>
              <a:defRPr sz="1600"/>
            </a:lvl5pPr>
            <a:lvl6pPr marL="3657509" lvl="5" indent="-406390">
              <a:lnSpc>
                <a:spcPct val="100000"/>
              </a:lnSpc>
              <a:spcBef>
                <a:spcPts val="0"/>
              </a:spcBef>
              <a:spcAft>
                <a:spcPts val="0"/>
              </a:spcAft>
              <a:buSzPts val="1200"/>
              <a:buAutoNum type="romanLcPeriod"/>
              <a:defRPr sz="1600"/>
            </a:lvl6pPr>
            <a:lvl7pPr marL="4267093" lvl="6" indent="-406390">
              <a:lnSpc>
                <a:spcPct val="100000"/>
              </a:lnSpc>
              <a:spcBef>
                <a:spcPts val="0"/>
              </a:spcBef>
              <a:spcAft>
                <a:spcPts val="0"/>
              </a:spcAft>
              <a:buSzPts val="1200"/>
              <a:buAutoNum type="arabicPeriod"/>
              <a:defRPr sz="1600"/>
            </a:lvl7pPr>
            <a:lvl8pPr marL="4876678" lvl="7" indent="-406390">
              <a:lnSpc>
                <a:spcPct val="100000"/>
              </a:lnSpc>
              <a:spcBef>
                <a:spcPts val="0"/>
              </a:spcBef>
              <a:spcAft>
                <a:spcPts val="0"/>
              </a:spcAft>
              <a:buSzPts val="1200"/>
              <a:buAutoNum type="alphaLcPeriod"/>
              <a:defRPr sz="1600"/>
            </a:lvl8pPr>
            <a:lvl9pPr marL="5486263" lvl="8" indent="-406390">
              <a:lnSpc>
                <a:spcPct val="100000"/>
              </a:lnSpc>
              <a:spcBef>
                <a:spcPts val="0"/>
              </a:spcBef>
              <a:spcAft>
                <a:spcPts val="0"/>
              </a:spcAft>
              <a:buSzPts val="1200"/>
              <a:buAutoNum type="romanLcPeriod"/>
              <a:defRPr sz="1600"/>
            </a:lvl9pPr>
          </a:lstStyle>
          <a:p>
            <a:endParaRPr/>
          </a:p>
        </p:txBody>
      </p:sp>
      <p:grpSp>
        <p:nvGrpSpPr>
          <p:cNvPr id="17" name="Google Shape;17;p4"/>
          <p:cNvGrpSpPr/>
          <p:nvPr/>
        </p:nvGrpSpPr>
        <p:grpSpPr>
          <a:xfrm>
            <a:off x="9640850" y="1041596"/>
            <a:ext cx="1597391" cy="280441"/>
            <a:chOff x="1026623" y="2953314"/>
            <a:chExt cx="5688711" cy="1008300"/>
          </a:xfrm>
        </p:grpSpPr>
        <p:sp>
          <p:nvSpPr>
            <p:cNvPr id="18" name="Google Shape;18;p4"/>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 name="Google Shape;19;p4"/>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0" name="Google Shape;20;p4"/>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1" name="Google Shape;21;p4"/>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 name="Google Shape;22;p4"/>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1821892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 and two columns">
    <p:spTree>
      <p:nvGrpSpPr>
        <p:cNvPr id="1" name="Shape 23"/>
        <p:cNvGrpSpPr/>
        <p:nvPr/>
      </p:nvGrpSpPr>
      <p:grpSpPr>
        <a:xfrm>
          <a:off x="0" y="0"/>
          <a:ext cx="0" cy="0"/>
          <a:chOff x="0" y="0"/>
          <a:chExt cx="0" cy="0"/>
        </a:xfrm>
      </p:grpSpPr>
      <p:sp>
        <p:nvSpPr>
          <p:cNvPr id="24" name="Google Shape;24;p5"/>
          <p:cNvSpPr txBox="1">
            <a:spLocks noGrp="1"/>
          </p:cNvSpPr>
          <p:nvPr>
            <p:ph type="subTitle" idx="1"/>
          </p:nvPr>
        </p:nvSpPr>
        <p:spPr>
          <a:xfrm>
            <a:off x="1552784" y="2302467"/>
            <a:ext cx="3950400" cy="1462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a:lvl1pPr>
            <a:lvl2pPr lvl="1" algn="ctr" rtl="0">
              <a:lnSpc>
                <a:spcPct val="100000"/>
              </a:lnSpc>
              <a:spcBef>
                <a:spcPts val="0"/>
              </a:spcBef>
              <a:spcAft>
                <a:spcPts val="0"/>
              </a:spcAft>
              <a:buNone/>
              <a:defRPr/>
            </a:lvl2pPr>
            <a:lvl3pPr lvl="2" algn="ctr" rtl="0">
              <a:lnSpc>
                <a:spcPct val="100000"/>
              </a:lnSpc>
              <a:spcBef>
                <a:spcPts val="0"/>
              </a:spcBef>
              <a:spcAft>
                <a:spcPts val="0"/>
              </a:spcAft>
              <a:buNone/>
              <a:defRPr/>
            </a:lvl3pPr>
            <a:lvl4pPr lvl="3" algn="ctr" rtl="0">
              <a:lnSpc>
                <a:spcPct val="100000"/>
              </a:lnSpc>
              <a:spcBef>
                <a:spcPts val="0"/>
              </a:spcBef>
              <a:spcAft>
                <a:spcPts val="0"/>
              </a:spcAft>
              <a:buNone/>
              <a:defRPr/>
            </a:lvl4pPr>
            <a:lvl5pPr lvl="4" algn="ctr" rtl="0">
              <a:lnSpc>
                <a:spcPct val="100000"/>
              </a:lnSpc>
              <a:spcBef>
                <a:spcPts val="0"/>
              </a:spcBef>
              <a:spcAft>
                <a:spcPts val="0"/>
              </a:spcAft>
              <a:buNone/>
              <a:defRPr/>
            </a:lvl5pPr>
            <a:lvl6pPr lvl="5" algn="ctr" rtl="0">
              <a:lnSpc>
                <a:spcPct val="100000"/>
              </a:lnSpc>
              <a:spcBef>
                <a:spcPts val="0"/>
              </a:spcBef>
              <a:spcAft>
                <a:spcPts val="0"/>
              </a:spcAft>
              <a:buNone/>
              <a:defRPr/>
            </a:lvl6pPr>
            <a:lvl7pPr lvl="6" algn="ctr" rtl="0">
              <a:lnSpc>
                <a:spcPct val="100000"/>
              </a:lnSpc>
              <a:spcBef>
                <a:spcPts val="0"/>
              </a:spcBef>
              <a:spcAft>
                <a:spcPts val="0"/>
              </a:spcAft>
              <a:buNone/>
              <a:defRPr/>
            </a:lvl7pPr>
            <a:lvl8pPr lvl="7" algn="ctr" rtl="0">
              <a:lnSpc>
                <a:spcPct val="100000"/>
              </a:lnSpc>
              <a:spcBef>
                <a:spcPts val="0"/>
              </a:spcBef>
              <a:spcAft>
                <a:spcPts val="0"/>
              </a:spcAft>
              <a:buNone/>
              <a:defRPr/>
            </a:lvl8pPr>
            <a:lvl9pPr lvl="8" algn="ctr" rtl="0">
              <a:lnSpc>
                <a:spcPct val="100000"/>
              </a:lnSpc>
              <a:spcBef>
                <a:spcPts val="0"/>
              </a:spcBef>
              <a:spcAft>
                <a:spcPts val="0"/>
              </a:spcAft>
              <a:buNone/>
              <a:defRPr/>
            </a:lvl9pPr>
          </a:lstStyle>
          <a:p>
            <a:endParaRPr/>
          </a:p>
        </p:txBody>
      </p:sp>
      <p:sp>
        <p:nvSpPr>
          <p:cNvPr id="25" name="Google Shape;25;p5"/>
          <p:cNvSpPr txBox="1">
            <a:spLocks noGrp="1"/>
          </p:cNvSpPr>
          <p:nvPr>
            <p:ph type="title"/>
          </p:nvPr>
        </p:nvSpPr>
        <p:spPr>
          <a:xfrm>
            <a:off x="1552784" y="1779384"/>
            <a:ext cx="3950400" cy="763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200"/>
              <a:buFont typeface="Livvic"/>
              <a:buNone/>
              <a:defRPr sz="2933" b="1">
                <a:latin typeface="Livvic"/>
                <a:ea typeface="Livvic"/>
                <a:cs typeface="Livvic"/>
                <a:sym typeface="Livvic"/>
              </a:defRPr>
            </a:lvl1pPr>
            <a:lvl2pPr lvl="1" rtl="0">
              <a:lnSpc>
                <a:spcPct val="100000"/>
              </a:lnSpc>
              <a:spcBef>
                <a:spcPts val="0"/>
              </a:spcBef>
              <a:spcAft>
                <a:spcPts val="0"/>
              </a:spcAft>
              <a:buSzPts val="2200"/>
              <a:buFont typeface="Livvic"/>
              <a:buNone/>
              <a:defRPr sz="2933">
                <a:latin typeface="Livvic"/>
                <a:ea typeface="Livvic"/>
                <a:cs typeface="Livvic"/>
                <a:sym typeface="Livvic"/>
              </a:defRPr>
            </a:lvl2pPr>
            <a:lvl3pPr lvl="2" rtl="0">
              <a:lnSpc>
                <a:spcPct val="100000"/>
              </a:lnSpc>
              <a:spcBef>
                <a:spcPts val="0"/>
              </a:spcBef>
              <a:spcAft>
                <a:spcPts val="0"/>
              </a:spcAft>
              <a:buSzPts val="2200"/>
              <a:buFont typeface="Livvic"/>
              <a:buNone/>
              <a:defRPr sz="2933">
                <a:latin typeface="Livvic"/>
                <a:ea typeface="Livvic"/>
                <a:cs typeface="Livvic"/>
                <a:sym typeface="Livvic"/>
              </a:defRPr>
            </a:lvl3pPr>
            <a:lvl4pPr lvl="3" rtl="0">
              <a:lnSpc>
                <a:spcPct val="100000"/>
              </a:lnSpc>
              <a:spcBef>
                <a:spcPts val="0"/>
              </a:spcBef>
              <a:spcAft>
                <a:spcPts val="0"/>
              </a:spcAft>
              <a:buSzPts val="2200"/>
              <a:buFont typeface="Livvic"/>
              <a:buNone/>
              <a:defRPr sz="2933">
                <a:latin typeface="Livvic"/>
                <a:ea typeface="Livvic"/>
                <a:cs typeface="Livvic"/>
                <a:sym typeface="Livvic"/>
              </a:defRPr>
            </a:lvl4pPr>
            <a:lvl5pPr lvl="4" rtl="0">
              <a:lnSpc>
                <a:spcPct val="100000"/>
              </a:lnSpc>
              <a:spcBef>
                <a:spcPts val="0"/>
              </a:spcBef>
              <a:spcAft>
                <a:spcPts val="0"/>
              </a:spcAft>
              <a:buSzPts val="2200"/>
              <a:buFont typeface="Livvic"/>
              <a:buNone/>
              <a:defRPr sz="2933">
                <a:latin typeface="Livvic"/>
                <a:ea typeface="Livvic"/>
                <a:cs typeface="Livvic"/>
                <a:sym typeface="Livvic"/>
              </a:defRPr>
            </a:lvl5pPr>
            <a:lvl6pPr lvl="5" rtl="0">
              <a:lnSpc>
                <a:spcPct val="100000"/>
              </a:lnSpc>
              <a:spcBef>
                <a:spcPts val="0"/>
              </a:spcBef>
              <a:spcAft>
                <a:spcPts val="0"/>
              </a:spcAft>
              <a:buSzPts val="2200"/>
              <a:buFont typeface="Livvic"/>
              <a:buNone/>
              <a:defRPr sz="2933">
                <a:latin typeface="Livvic"/>
                <a:ea typeface="Livvic"/>
                <a:cs typeface="Livvic"/>
                <a:sym typeface="Livvic"/>
              </a:defRPr>
            </a:lvl6pPr>
            <a:lvl7pPr lvl="6" rtl="0">
              <a:lnSpc>
                <a:spcPct val="100000"/>
              </a:lnSpc>
              <a:spcBef>
                <a:spcPts val="0"/>
              </a:spcBef>
              <a:spcAft>
                <a:spcPts val="0"/>
              </a:spcAft>
              <a:buSzPts val="2200"/>
              <a:buFont typeface="Livvic"/>
              <a:buNone/>
              <a:defRPr sz="2933">
                <a:latin typeface="Livvic"/>
                <a:ea typeface="Livvic"/>
                <a:cs typeface="Livvic"/>
                <a:sym typeface="Livvic"/>
              </a:defRPr>
            </a:lvl7pPr>
            <a:lvl8pPr lvl="7" rtl="0">
              <a:lnSpc>
                <a:spcPct val="100000"/>
              </a:lnSpc>
              <a:spcBef>
                <a:spcPts val="0"/>
              </a:spcBef>
              <a:spcAft>
                <a:spcPts val="0"/>
              </a:spcAft>
              <a:buSzPts val="2200"/>
              <a:buFont typeface="Livvic"/>
              <a:buNone/>
              <a:defRPr sz="2933">
                <a:latin typeface="Livvic"/>
                <a:ea typeface="Livvic"/>
                <a:cs typeface="Livvic"/>
                <a:sym typeface="Livvic"/>
              </a:defRPr>
            </a:lvl8pPr>
            <a:lvl9pPr lvl="8" rtl="0">
              <a:lnSpc>
                <a:spcPct val="100000"/>
              </a:lnSpc>
              <a:spcBef>
                <a:spcPts val="0"/>
              </a:spcBef>
              <a:spcAft>
                <a:spcPts val="0"/>
              </a:spcAft>
              <a:buSzPts val="2200"/>
              <a:buFont typeface="Livvic"/>
              <a:buNone/>
              <a:defRPr sz="2933">
                <a:latin typeface="Livvic"/>
                <a:ea typeface="Livvic"/>
                <a:cs typeface="Livvic"/>
                <a:sym typeface="Livvic"/>
              </a:defRPr>
            </a:lvl9pPr>
          </a:lstStyle>
          <a:p>
            <a:endParaRPr/>
          </a:p>
        </p:txBody>
      </p:sp>
      <p:sp>
        <p:nvSpPr>
          <p:cNvPr id="26" name="Google Shape;26;p5"/>
          <p:cNvSpPr txBox="1">
            <a:spLocks noGrp="1"/>
          </p:cNvSpPr>
          <p:nvPr>
            <p:ph type="title" idx="2"/>
          </p:nvPr>
        </p:nvSpPr>
        <p:spPr>
          <a:xfrm>
            <a:off x="1551984" y="4153317"/>
            <a:ext cx="3952000" cy="763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200"/>
              <a:buFont typeface="Livvic"/>
              <a:buNone/>
              <a:defRPr sz="2933" b="1">
                <a:latin typeface="Livvic"/>
                <a:ea typeface="Livvic"/>
                <a:cs typeface="Livvic"/>
                <a:sym typeface="Livvic"/>
              </a:defRPr>
            </a:lvl1pPr>
            <a:lvl2pPr lvl="1" rtl="0">
              <a:lnSpc>
                <a:spcPct val="100000"/>
              </a:lnSpc>
              <a:spcBef>
                <a:spcPts val="0"/>
              </a:spcBef>
              <a:spcAft>
                <a:spcPts val="0"/>
              </a:spcAft>
              <a:buSzPts val="2200"/>
              <a:buFont typeface="Livvic"/>
              <a:buNone/>
              <a:defRPr sz="2933">
                <a:latin typeface="Livvic"/>
                <a:ea typeface="Livvic"/>
                <a:cs typeface="Livvic"/>
                <a:sym typeface="Livvic"/>
              </a:defRPr>
            </a:lvl2pPr>
            <a:lvl3pPr lvl="2" rtl="0">
              <a:lnSpc>
                <a:spcPct val="100000"/>
              </a:lnSpc>
              <a:spcBef>
                <a:spcPts val="0"/>
              </a:spcBef>
              <a:spcAft>
                <a:spcPts val="0"/>
              </a:spcAft>
              <a:buSzPts val="2200"/>
              <a:buFont typeface="Livvic"/>
              <a:buNone/>
              <a:defRPr sz="2933">
                <a:latin typeface="Livvic"/>
                <a:ea typeface="Livvic"/>
                <a:cs typeface="Livvic"/>
                <a:sym typeface="Livvic"/>
              </a:defRPr>
            </a:lvl3pPr>
            <a:lvl4pPr lvl="3" rtl="0">
              <a:lnSpc>
                <a:spcPct val="100000"/>
              </a:lnSpc>
              <a:spcBef>
                <a:spcPts val="0"/>
              </a:spcBef>
              <a:spcAft>
                <a:spcPts val="0"/>
              </a:spcAft>
              <a:buSzPts val="2200"/>
              <a:buFont typeface="Livvic"/>
              <a:buNone/>
              <a:defRPr sz="2933">
                <a:latin typeface="Livvic"/>
                <a:ea typeface="Livvic"/>
                <a:cs typeface="Livvic"/>
                <a:sym typeface="Livvic"/>
              </a:defRPr>
            </a:lvl4pPr>
            <a:lvl5pPr lvl="4" rtl="0">
              <a:lnSpc>
                <a:spcPct val="100000"/>
              </a:lnSpc>
              <a:spcBef>
                <a:spcPts val="0"/>
              </a:spcBef>
              <a:spcAft>
                <a:spcPts val="0"/>
              </a:spcAft>
              <a:buSzPts val="2200"/>
              <a:buFont typeface="Livvic"/>
              <a:buNone/>
              <a:defRPr sz="2933">
                <a:latin typeface="Livvic"/>
                <a:ea typeface="Livvic"/>
                <a:cs typeface="Livvic"/>
                <a:sym typeface="Livvic"/>
              </a:defRPr>
            </a:lvl5pPr>
            <a:lvl6pPr lvl="5" rtl="0">
              <a:lnSpc>
                <a:spcPct val="100000"/>
              </a:lnSpc>
              <a:spcBef>
                <a:spcPts val="0"/>
              </a:spcBef>
              <a:spcAft>
                <a:spcPts val="0"/>
              </a:spcAft>
              <a:buSzPts val="2200"/>
              <a:buFont typeface="Livvic"/>
              <a:buNone/>
              <a:defRPr sz="2933">
                <a:latin typeface="Livvic"/>
                <a:ea typeface="Livvic"/>
                <a:cs typeface="Livvic"/>
                <a:sym typeface="Livvic"/>
              </a:defRPr>
            </a:lvl6pPr>
            <a:lvl7pPr lvl="6" rtl="0">
              <a:lnSpc>
                <a:spcPct val="100000"/>
              </a:lnSpc>
              <a:spcBef>
                <a:spcPts val="0"/>
              </a:spcBef>
              <a:spcAft>
                <a:spcPts val="0"/>
              </a:spcAft>
              <a:buSzPts val="2200"/>
              <a:buFont typeface="Livvic"/>
              <a:buNone/>
              <a:defRPr sz="2933">
                <a:latin typeface="Livvic"/>
                <a:ea typeface="Livvic"/>
                <a:cs typeface="Livvic"/>
                <a:sym typeface="Livvic"/>
              </a:defRPr>
            </a:lvl7pPr>
            <a:lvl8pPr lvl="7" rtl="0">
              <a:lnSpc>
                <a:spcPct val="100000"/>
              </a:lnSpc>
              <a:spcBef>
                <a:spcPts val="0"/>
              </a:spcBef>
              <a:spcAft>
                <a:spcPts val="0"/>
              </a:spcAft>
              <a:buSzPts val="2200"/>
              <a:buFont typeface="Livvic"/>
              <a:buNone/>
              <a:defRPr sz="2933">
                <a:latin typeface="Livvic"/>
                <a:ea typeface="Livvic"/>
                <a:cs typeface="Livvic"/>
                <a:sym typeface="Livvic"/>
              </a:defRPr>
            </a:lvl8pPr>
            <a:lvl9pPr lvl="8" rtl="0">
              <a:lnSpc>
                <a:spcPct val="100000"/>
              </a:lnSpc>
              <a:spcBef>
                <a:spcPts val="0"/>
              </a:spcBef>
              <a:spcAft>
                <a:spcPts val="0"/>
              </a:spcAft>
              <a:buSzPts val="2200"/>
              <a:buFont typeface="Livvic"/>
              <a:buNone/>
              <a:defRPr sz="2933">
                <a:latin typeface="Livvic"/>
                <a:ea typeface="Livvic"/>
                <a:cs typeface="Livvic"/>
                <a:sym typeface="Livvic"/>
              </a:defRPr>
            </a:lvl9pPr>
          </a:lstStyle>
          <a:p>
            <a:endParaRPr/>
          </a:p>
        </p:txBody>
      </p:sp>
      <p:sp>
        <p:nvSpPr>
          <p:cNvPr id="27" name="Google Shape;27;p5"/>
          <p:cNvSpPr txBox="1">
            <a:spLocks noGrp="1"/>
          </p:cNvSpPr>
          <p:nvPr>
            <p:ph type="subTitle" idx="3"/>
          </p:nvPr>
        </p:nvSpPr>
        <p:spPr>
          <a:xfrm>
            <a:off x="1551984" y="4676400"/>
            <a:ext cx="3952000" cy="1462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a:lvl1pPr>
            <a:lvl2pPr lvl="1" algn="ctr" rtl="0">
              <a:lnSpc>
                <a:spcPct val="100000"/>
              </a:lnSpc>
              <a:spcBef>
                <a:spcPts val="0"/>
              </a:spcBef>
              <a:spcAft>
                <a:spcPts val="0"/>
              </a:spcAft>
              <a:buNone/>
              <a:defRPr/>
            </a:lvl2pPr>
            <a:lvl3pPr lvl="2" algn="ctr" rtl="0">
              <a:lnSpc>
                <a:spcPct val="100000"/>
              </a:lnSpc>
              <a:spcBef>
                <a:spcPts val="0"/>
              </a:spcBef>
              <a:spcAft>
                <a:spcPts val="0"/>
              </a:spcAft>
              <a:buNone/>
              <a:defRPr/>
            </a:lvl3pPr>
            <a:lvl4pPr lvl="3" algn="ctr" rtl="0">
              <a:lnSpc>
                <a:spcPct val="100000"/>
              </a:lnSpc>
              <a:spcBef>
                <a:spcPts val="0"/>
              </a:spcBef>
              <a:spcAft>
                <a:spcPts val="0"/>
              </a:spcAft>
              <a:buNone/>
              <a:defRPr/>
            </a:lvl4pPr>
            <a:lvl5pPr lvl="4" algn="ctr" rtl="0">
              <a:lnSpc>
                <a:spcPct val="100000"/>
              </a:lnSpc>
              <a:spcBef>
                <a:spcPts val="0"/>
              </a:spcBef>
              <a:spcAft>
                <a:spcPts val="0"/>
              </a:spcAft>
              <a:buNone/>
              <a:defRPr/>
            </a:lvl5pPr>
            <a:lvl6pPr lvl="5" algn="ctr" rtl="0">
              <a:lnSpc>
                <a:spcPct val="100000"/>
              </a:lnSpc>
              <a:spcBef>
                <a:spcPts val="0"/>
              </a:spcBef>
              <a:spcAft>
                <a:spcPts val="0"/>
              </a:spcAft>
              <a:buNone/>
              <a:defRPr/>
            </a:lvl6pPr>
            <a:lvl7pPr lvl="6" algn="ctr" rtl="0">
              <a:lnSpc>
                <a:spcPct val="100000"/>
              </a:lnSpc>
              <a:spcBef>
                <a:spcPts val="0"/>
              </a:spcBef>
              <a:spcAft>
                <a:spcPts val="0"/>
              </a:spcAft>
              <a:buNone/>
              <a:defRPr/>
            </a:lvl7pPr>
            <a:lvl8pPr lvl="7" algn="ctr" rtl="0">
              <a:lnSpc>
                <a:spcPct val="100000"/>
              </a:lnSpc>
              <a:spcBef>
                <a:spcPts val="0"/>
              </a:spcBef>
              <a:spcAft>
                <a:spcPts val="0"/>
              </a:spcAft>
              <a:buNone/>
              <a:defRPr/>
            </a:lvl8pPr>
            <a:lvl9pPr lvl="8" algn="ctr" rtl="0">
              <a:lnSpc>
                <a:spcPct val="100000"/>
              </a:lnSpc>
              <a:spcBef>
                <a:spcPts val="0"/>
              </a:spcBef>
              <a:spcAft>
                <a:spcPts val="0"/>
              </a:spcAft>
              <a:buNone/>
              <a:defRPr/>
            </a:lvl9pPr>
          </a:lstStyle>
          <a:p>
            <a:endParaRPr/>
          </a:p>
        </p:txBody>
      </p:sp>
    </p:spTree>
    <p:extLst>
      <p:ext uri="{BB962C8B-B14F-4D97-AF65-F5344CB8AC3E}">
        <p14:creationId xmlns:p14="http://schemas.microsoft.com/office/powerpoint/2010/main" val="15761225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28"/>
        <p:cNvGrpSpPr/>
        <p:nvPr/>
      </p:nvGrpSpPr>
      <p:grpSpPr>
        <a:xfrm>
          <a:off x="0" y="0"/>
          <a:ext cx="0" cy="0"/>
          <a:chOff x="0" y="0"/>
          <a:chExt cx="0" cy="0"/>
        </a:xfrm>
      </p:grpSpPr>
      <p:sp>
        <p:nvSpPr>
          <p:cNvPr id="29" name="Google Shape;29;p6"/>
          <p:cNvSpPr txBox="1">
            <a:spLocks noGrp="1"/>
          </p:cNvSpPr>
          <p:nvPr>
            <p:ph type="title"/>
          </p:nvPr>
        </p:nvSpPr>
        <p:spPr>
          <a:xfrm>
            <a:off x="950968" y="719333"/>
            <a:ext cx="10290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4000"/>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endParaRPr/>
          </a:p>
        </p:txBody>
      </p:sp>
      <p:grpSp>
        <p:nvGrpSpPr>
          <p:cNvPr id="30" name="Google Shape;30;p6"/>
          <p:cNvGrpSpPr/>
          <p:nvPr/>
        </p:nvGrpSpPr>
        <p:grpSpPr>
          <a:xfrm>
            <a:off x="9640850" y="1041596"/>
            <a:ext cx="1597391" cy="280441"/>
            <a:chOff x="1026623" y="2953314"/>
            <a:chExt cx="5688711" cy="1008300"/>
          </a:xfrm>
        </p:grpSpPr>
        <p:sp>
          <p:nvSpPr>
            <p:cNvPr id="31" name="Google Shape;31;p6"/>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2" name="Google Shape;32;p6"/>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3" name="Google Shape;33;p6"/>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4" name="Google Shape;34;p6"/>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35" name="Google Shape;35;p6"/>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22370258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36"/>
        <p:cNvGrpSpPr/>
        <p:nvPr/>
      </p:nvGrpSpPr>
      <p:grpSpPr>
        <a:xfrm>
          <a:off x="0" y="0"/>
          <a:ext cx="0" cy="0"/>
          <a:chOff x="0" y="0"/>
          <a:chExt cx="0" cy="0"/>
        </a:xfrm>
      </p:grpSpPr>
      <p:sp>
        <p:nvSpPr>
          <p:cNvPr id="37" name="Google Shape;37;p7"/>
          <p:cNvSpPr txBox="1">
            <a:spLocks noGrp="1"/>
          </p:cNvSpPr>
          <p:nvPr>
            <p:ph type="subTitle" idx="1"/>
          </p:nvPr>
        </p:nvSpPr>
        <p:spPr>
          <a:xfrm>
            <a:off x="960000" y="2718167"/>
            <a:ext cx="3809600" cy="2152000"/>
          </a:xfrm>
          <a:prstGeom prst="rect">
            <a:avLst/>
          </a:prstGeom>
          <a:noFill/>
        </p:spPr>
        <p:txBody>
          <a:bodyPr spcFirstLastPara="1" wrap="square" lIns="91425" tIns="91425" rIns="91425" bIns="91425" anchor="t" anchorCtr="0">
            <a:noAutofit/>
          </a:bodyPr>
          <a:lstStyle>
            <a:lvl1pPr lvl="0" rtl="0">
              <a:lnSpc>
                <a:spcPct val="100000"/>
              </a:lnSpc>
              <a:spcBef>
                <a:spcPts val="0"/>
              </a:spcBef>
              <a:spcAft>
                <a:spcPts val="0"/>
              </a:spcAft>
              <a:buSzPts val="1600"/>
              <a:buNone/>
              <a:defRPr/>
            </a:lvl1pPr>
            <a:lvl2pPr lvl="1" rtl="0">
              <a:lnSpc>
                <a:spcPct val="100000"/>
              </a:lnSpc>
              <a:spcBef>
                <a:spcPts val="0"/>
              </a:spcBef>
              <a:spcAft>
                <a:spcPts val="0"/>
              </a:spcAft>
              <a:buSzPts val="1800"/>
              <a:buNone/>
              <a:defRPr sz="2400"/>
            </a:lvl2pPr>
            <a:lvl3pPr lvl="2" rtl="0">
              <a:lnSpc>
                <a:spcPct val="100000"/>
              </a:lnSpc>
              <a:spcBef>
                <a:spcPts val="0"/>
              </a:spcBef>
              <a:spcAft>
                <a:spcPts val="0"/>
              </a:spcAft>
              <a:buSzPts val="1800"/>
              <a:buNone/>
              <a:defRPr sz="2400"/>
            </a:lvl3pPr>
            <a:lvl4pPr lvl="3" rtl="0">
              <a:lnSpc>
                <a:spcPct val="100000"/>
              </a:lnSpc>
              <a:spcBef>
                <a:spcPts val="0"/>
              </a:spcBef>
              <a:spcAft>
                <a:spcPts val="0"/>
              </a:spcAft>
              <a:buSzPts val="1800"/>
              <a:buNone/>
              <a:defRPr sz="2400"/>
            </a:lvl4pPr>
            <a:lvl5pPr lvl="4" rtl="0">
              <a:lnSpc>
                <a:spcPct val="100000"/>
              </a:lnSpc>
              <a:spcBef>
                <a:spcPts val="0"/>
              </a:spcBef>
              <a:spcAft>
                <a:spcPts val="0"/>
              </a:spcAft>
              <a:buSzPts val="1800"/>
              <a:buNone/>
              <a:defRPr sz="2400"/>
            </a:lvl5pPr>
            <a:lvl6pPr lvl="5" rtl="0">
              <a:lnSpc>
                <a:spcPct val="100000"/>
              </a:lnSpc>
              <a:spcBef>
                <a:spcPts val="0"/>
              </a:spcBef>
              <a:spcAft>
                <a:spcPts val="0"/>
              </a:spcAft>
              <a:buSzPts val="1800"/>
              <a:buNone/>
              <a:defRPr sz="2400"/>
            </a:lvl6pPr>
            <a:lvl7pPr lvl="6" rtl="0">
              <a:lnSpc>
                <a:spcPct val="100000"/>
              </a:lnSpc>
              <a:spcBef>
                <a:spcPts val="0"/>
              </a:spcBef>
              <a:spcAft>
                <a:spcPts val="0"/>
              </a:spcAft>
              <a:buSzPts val="1800"/>
              <a:buNone/>
              <a:defRPr sz="2400"/>
            </a:lvl7pPr>
            <a:lvl8pPr lvl="7" rtl="0">
              <a:lnSpc>
                <a:spcPct val="100000"/>
              </a:lnSpc>
              <a:spcBef>
                <a:spcPts val="0"/>
              </a:spcBef>
              <a:spcAft>
                <a:spcPts val="0"/>
              </a:spcAft>
              <a:buSzPts val="1800"/>
              <a:buNone/>
              <a:defRPr sz="2400"/>
            </a:lvl8pPr>
            <a:lvl9pPr lvl="8" rtl="0">
              <a:lnSpc>
                <a:spcPct val="100000"/>
              </a:lnSpc>
              <a:spcBef>
                <a:spcPts val="0"/>
              </a:spcBef>
              <a:spcAft>
                <a:spcPts val="0"/>
              </a:spcAft>
              <a:buSzPts val="1800"/>
              <a:buNone/>
              <a:defRPr sz="2400"/>
            </a:lvl9pPr>
          </a:lstStyle>
          <a:p>
            <a:endParaRPr/>
          </a:p>
        </p:txBody>
      </p:sp>
      <p:sp>
        <p:nvSpPr>
          <p:cNvPr id="38" name="Google Shape;38;p7"/>
          <p:cNvSpPr txBox="1">
            <a:spLocks noGrp="1"/>
          </p:cNvSpPr>
          <p:nvPr>
            <p:ph type="title"/>
          </p:nvPr>
        </p:nvSpPr>
        <p:spPr>
          <a:xfrm>
            <a:off x="950967" y="719333"/>
            <a:ext cx="51452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endParaRPr/>
          </a:p>
        </p:txBody>
      </p:sp>
      <p:grpSp>
        <p:nvGrpSpPr>
          <p:cNvPr id="39" name="Google Shape;39;p7"/>
          <p:cNvGrpSpPr/>
          <p:nvPr/>
        </p:nvGrpSpPr>
        <p:grpSpPr>
          <a:xfrm>
            <a:off x="1074101" y="5858762"/>
            <a:ext cx="1597391" cy="280441"/>
            <a:chOff x="1026623" y="2953314"/>
            <a:chExt cx="5688711" cy="1008300"/>
          </a:xfrm>
        </p:grpSpPr>
        <p:sp>
          <p:nvSpPr>
            <p:cNvPr id="40" name="Google Shape;40;p7"/>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1" name="Google Shape;41;p7"/>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2" name="Google Shape;42;p7"/>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3" name="Google Shape;43;p7"/>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44" name="Google Shape;44;p7"/>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9852623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 point">
    <p:spTree>
      <p:nvGrpSpPr>
        <p:cNvPr id="1" name="Shape 45"/>
        <p:cNvGrpSpPr/>
        <p:nvPr/>
      </p:nvGrpSpPr>
      <p:grpSpPr>
        <a:xfrm>
          <a:off x="0" y="0"/>
          <a:ext cx="0" cy="0"/>
          <a:chOff x="0" y="0"/>
          <a:chExt cx="0" cy="0"/>
        </a:xfrm>
      </p:grpSpPr>
      <p:grpSp>
        <p:nvGrpSpPr>
          <p:cNvPr id="46" name="Google Shape;46;p8"/>
          <p:cNvGrpSpPr/>
          <p:nvPr/>
        </p:nvGrpSpPr>
        <p:grpSpPr>
          <a:xfrm flipH="1">
            <a:off x="654495" y="1438633"/>
            <a:ext cx="5972567" cy="4068805"/>
            <a:chOff x="4109736" y="1499802"/>
            <a:chExt cx="3922782" cy="2672392"/>
          </a:xfrm>
        </p:grpSpPr>
        <p:sp>
          <p:nvSpPr>
            <p:cNvPr id="47" name="Google Shape;47;p8"/>
            <p:cNvSpPr/>
            <p:nvPr/>
          </p:nvSpPr>
          <p:spPr>
            <a:xfrm>
              <a:off x="4109736" y="1504509"/>
              <a:ext cx="3912250" cy="2453025"/>
            </a:xfrm>
            <a:custGeom>
              <a:avLst/>
              <a:gdLst/>
              <a:ahLst/>
              <a:cxnLst/>
              <a:rect l="l" t="t" r="r" b="b"/>
              <a:pathLst>
                <a:path w="156490" h="98121" extrusionOk="0">
                  <a:moveTo>
                    <a:pt x="3195" y="4448"/>
                  </a:moveTo>
                  <a:lnTo>
                    <a:pt x="147792" y="0"/>
                  </a:lnTo>
                  <a:lnTo>
                    <a:pt x="156490" y="98121"/>
                  </a:lnTo>
                  <a:lnTo>
                    <a:pt x="0" y="93923"/>
                  </a:lnTo>
                  <a:close/>
                </a:path>
              </a:pathLst>
            </a:custGeom>
            <a:solidFill>
              <a:schemeClr val="accent3"/>
            </a:solidFill>
            <a:ln>
              <a:noFill/>
            </a:ln>
          </p:spPr>
        </p:sp>
        <p:sp>
          <p:nvSpPr>
            <p:cNvPr id="48" name="Google Shape;48;p8"/>
            <p:cNvSpPr/>
            <p:nvPr/>
          </p:nvSpPr>
          <p:spPr>
            <a:xfrm>
              <a:off x="7862810" y="1499802"/>
              <a:ext cx="119300" cy="1403200"/>
            </a:xfrm>
            <a:custGeom>
              <a:avLst/>
              <a:gdLst/>
              <a:ahLst/>
              <a:cxnLst/>
              <a:rect l="l" t="t" r="r" b="b"/>
              <a:pathLst>
                <a:path w="4772" h="56128" extrusionOk="0">
                  <a:moveTo>
                    <a:pt x="4772" y="56128"/>
                  </a:moveTo>
                  <a:lnTo>
                    <a:pt x="0" y="94"/>
                  </a:lnTo>
                  <a:lnTo>
                    <a:pt x="4136" y="0"/>
                  </a:lnTo>
                  <a:close/>
                </a:path>
              </a:pathLst>
            </a:custGeom>
            <a:solidFill>
              <a:schemeClr val="accent1"/>
            </a:solidFill>
            <a:ln>
              <a:noFill/>
            </a:ln>
          </p:spPr>
        </p:sp>
        <p:sp>
          <p:nvSpPr>
            <p:cNvPr id="49" name="Google Shape;49;p8"/>
            <p:cNvSpPr/>
            <p:nvPr/>
          </p:nvSpPr>
          <p:spPr>
            <a:xfrm>
              <a:off x="7170468" y="3993519"/>
              <a:ext cx="862050" cy="178675"/>
            </a:xfrm>
            <a:custGeom>
              <a:avLst/>
              <a:gdLst/>
              <a:ahLst/>
              <a:cxnLst/>
              <a:rect l="l" t="t" r="r" b="b"/>
              <a:pathLst>
                <a:path w="34482" h="7147" extrusionOk="0">
                  <a:moveTo>
                    <a:pt x="34482" y="505"/>
                  </a:moveTo>
                  <a:lnTo>
                    <a:pt x="0" y="7147"/>
                  </a:lnTo>
                  <a:lnTo>
                    <a:pt x="2256" y="0"/>
                  </a:lnTo>
                  <a:close/>
                </a:path>
              </a:pathLst>
            </a:custGeom>
            <a:solidFill>
              <a:schemeClr val="accent1"/>
            </a:solidFill>
            <a:ln>
              <a:noFill/>
            </a:ln>
          </p:spPr>
        </p:sp>
      </p:grpSp>
      <p:sp>
        <p:nvSpPr>
          <p:cNvPr id="50" name="Google Shape;50;p8"/>
          <p:cNvSpPr txBox="1">
            <a:spLocks noGrp="1"/>
          </p:cNvSpPr>
          <p:nvPr>
            <p:ph type="ctrTitle"/>
          </p:nvPr>
        </p:nvSpPr>
        <p:spPr>
          <a:xfrm flipH="1">
            <a:off x="1268333" y="5711400"/>
            <a:ext cx="4521200" cy="662000"/>
          </a:xfrm>
          <a:prstGeom prst="rect">
            <a:avLst/>
          </a:prstGeom>
          <a:ln>
            <a:noFill/>
          </a:ln>
        </p:spPr>
        <p:txBody>
          <a:bodyPr spcFirstLastPara="1" wrap="square" lIns="91425" tIns="91425" rIns="91425" bIns="91425" anchor="ctr" anchorCtr="0">
            <a:noAutofit/>
          </a:bodyPr>
          <a:lstStyle>
            <a:lvl1pPr lvl="0" rtl="0">
              <a:lnSpc>
                <a:spcPct val="100000"/>
              </a:lnSpc>
              <a:spcBef>
                <a:spcPts val="0"/>
              </a:spcBef>
              <a:spcAft>
                <a:spcPts val="0"/>
              </a:spcAft>
              <a:buClr>
                <a:schemeClr val="dk1"/>
              </a:buClr>
              <a:buSzPts val="1600"/>
              <a:buFont typeface="Open Sans"/>
              <a:buNone/>
              <a:defRPr sz="2133">
                <a:solidFill>
                  <a:schemeClr val="dk1"/>
                </a:solidFill>
                <a:latin typeface="Open Sans"/>
                <a:ea typeface="Open Sans"/>
                <a:cs typeface="Open Sans"/>
                <a:sym typeface="Open Sans"/>
              </a:defRPr>
            </a:lvl1pPr>
            <a:lvl2pPr lvl="1" algn="ctr" rtl="0">
              <a:lnSpc>
                <a:spcPct val="80000"/>
              </a:lnSpc>
              <a:spcBef>
                <a:spcPts val="0"/>
              </a:spcBef>
              <a:spcAft>
                <a:spcPts val="0"/>
              </a:spcAft>
              <a:buSzPts val="7000"/>
              <a:buNone/>
              <a:defRPr sz="9333"/>
            </a:lvl2pPr>
            <a:lvl3pPr lvl="2" algn="ctr" rtl="0">
              <a:lnSpc>
                <a:spcPct val="80000"/>
              </a:lnSpc>
              <a:spcBef>
                <a:spcPts val="0"/>
              </a:spcBef>
              <a:spcAft>
                <a:spcPts val="0"/>
              </a:spcAft>
              <a:buSzPts val="7000"/>
              <a:buNone/>
              <a:defRPr sz="9333"/>
            </a:lvl3pPr>
            <a:lvl4pPr lvl="3" algn="ctr" rtl="0">
              <a:lnSpc>
                <a:spcPct val="80000"/>
              </a:lnSpc>
              <a:spcBef>
                <a:spcPts val="0"/>
              </a:spcBef>
              <a:spcAft>
                <a:spcPts val="0"/>
              </a:spcAft>
              <a:buSzPts val="7000"/>
              <a:buNone/>
              <a:defRPr sz="9333"/>
            </a:lvl4pPr>
            <a:lvl5pPr lvl="4" algn="ctr" rtl="0">
              <a:lnSpc>
                <a:spcPct val="80000"/>
              </a:lnSpc>
              <a:spcBef>
                <a:spcPts val="0"/>
              </a:spcBef>
              <a:spcAft>
                <a:spcPts val="0"/>
              </a:spcAft>
              <a:buSzPts val="7000"/>
              <a:buNone/>
              <a:defRPr sz="9333"/>
            </a:lvl5pPr>
            <a:lvl6pPr lvl="5" algn="ctr" rtl="0">
              <a:lnSpc>
                <a:spcPct val="80000"/>
              </a:lnSpc>
              <a:spcBef>
                <a:spcPts val="0"/>
              </a:spcBef>
              <a:spcAft>
                <a:spcPts val="0"/>
              </a:spcAft>
              <a:buSzPts val="7000"/>
              <a:buNone/>
              <a:defRPr sz="9333"/>
            </a:lvl6pPr>
            <a:lvl7pPr lvl="6" algn="ctr" rtl="0">
              <a:lnSpc>
                <a:spcPct val="80000"/>
              </a:lnSpc>
              <a:spcBef>
                <a:spcPts val="0"/>
              </a:spcBef>
              <a:spcAft>
                <a:spcPts val="0"/>
              </a:spcAft>
              <a:buSzPts val="7000"/>
              <a:buNone/>
              <a:defRPr sz="9333"/>
            </a:lvl7pPr>
            <a:lvl8pPr lvl="7" algn="ctr" rtl="0">
              <a:lnSpc>
                <a:spcPct val="80000"/>
              </a:lnSpc>
              <a:spcBef>
                <a:spcPts val="0"/>
              </a:spcBef>
              <a:spcAft>
                <a:spcPts val="0"/>
              </a:spcAft>
              <a:buSzPts val="7000"/>
              <a:buNone/>
              <a:defRPr sz="9333"/>
            </a:lvl8pPr>
            <a:lvl9pPr lvl="8" algn="ctr" rtl="0">
              <a:lnSpc>
                <a:spcPct val="80000"/>
              </a:lnSpc>
              <a:spcBef>
                <a:spcPts val="0"/>
              </a:spcBef>
              <a:spcAft>
                <a:spcPts val="0"/>
              </a:spcAft>
              <a:buSzPts val="7000"/>
              <a:buNone/>
              <a:defRPr sz="9333"/>
            </a:lvl9pPr>
          </a:lstStyle>
          <a:p>
            <a:endParaRPr/>
          </a:p>
        </p:txBody>
      </p:sp>
      <p:sp>
        <p:nvSpPr>
          <p:cNvPr id="51" name="Google Shape;51;p8"/>
          <p:cNvSpPr txBox="1">
            <a:spLocks noGrp="1"/>
          </p:cNvSpPr>
          <p:nvPr>
            <p:ph type="subTitle" idx="1"/>
          </p:nvPr>
        </p:nvSpPr>
        <p:spPr>
          <a:xfrm flipH="1">
            <a:off x="1268333" y="1712467"/>
            <a:ext cx="4521200" cy="3145200"/>
          </a:xfrm>
          <a:prstGeom prst="rect">
            <a:avLst/>
          </a:prstGeom>
          <a:noFill/>
        </p:spPr>
        <p:txBody>
          <a:bodyPr spcFirstLastPara="1" wrap="square" lIns="91425" tIns="91425" rIns="91425" bIns="91425" anchor="ctr" anchorCtr="0">
            <a:noAutofit/>
          </a:bodyPr>
          <a:lstStyle>
            <a:lvl1pPr lvl="0" rtl="0">
              <a:lnSpc>
                <a:spcPct val="100000"/>
              </a:lnSpc>
              <a:spcBef>
                <a:spcPts val="0"/>
              </a:spcBef>
              <a:spcAft>
                <a:spcPts val="0"/>
              </a:spcAft>
              <a:buSzPts val="2200"/>
              <a:buFont typeface="Carter One"/>
              <a:buNone/>
              <a:defRPr sz="2933">
                <a:latin typeface="Carter One"/>
                <a:ea typeface="Carter One"/>
                <a:cs typeface="Carter One"/>
                <a:sym typeface="Carter One"/>
              </a:defRPr>
            </a:lvl1pPr>
            <a:lvl2pPr lvl="1" algn="ctr" rtl="0">
              <a:lnSpc>
                <a:spcPct val="100000"/>
              </a:lnSpc>
              <a:spcBef>
                <a:spcPts val="0"/>
              </a:spcBef>
              <a:spcAft>
                <a:spcPts val="0"/>
              </a:spcAft>
              <a:buClr>
                <a:schemeClr val="dk2"/>
              </a:buClr>
              <a:buSzPts val="2200"/>
              <a:buFont typeface="Alfa Slab One"/>
              <a:buNone/>
              <a:defRPr sz="2933">
                <a:solidFill>
                  <a:schemeClr val="dk2"/>
                </a:solidFill>
                <a:latin typeface="Alfa Slab One"/>
                <a:ea typeface="Alfa Slab One"/>
                <a:cs typeface="Alfa Slab One"/>
                <a:sym typeface="Alfa Slab One"/>
              </a:defRPr>
            </a:lvl2pPr>
            <a:lvl3pPr lvl="2" algn="ctr" rtl="0">
              <a:lnSpc>
                <a:spcPct val="100000"/>
              </a:lnSpc>
              <a:spcBef>
                <a:spcPts val="0"/>
              </a:spcBef>
              <a:spcAft>
                <a:spcPts val="0"/>
              </a:spcAft>
              <a:buClr>
                <a:schemeClr val="dk2"/>
              </a:buClr>
              <a:buSzPts val="2200"/>
              <a:buFont typeface="Alfa Slab One"/>
              <a:buNone/>
              <a:defRPr sz="2933">
                <a:solidFill>
                  <a:schemeClr val="dk2"/>
                </a:solidFill>
                <a:latin typeface="Alfa Slab One"/>
                <a:ea typeface="Alfa Slab One"/>
                <a:cs typeface="Alfa Slab One"/>
                <a:sym typeface="Alfa Slab One"/>
              </a:defRPr>
            </a:lvl3pPr>
            <a:lvl4pPr lvl="3" algn="ctr" rtl="0">
              <a:lnSpc>
                <a:spcPct val="100000"/>
              </a:lnSpc>
              <a:spcBef>
                <a:spcPts val="0"/>
              </a:spcBef>
              <a:spcAft>
                <a:spcPts val="0"/>
              </a:spcAft>
              <a:buClr>
                <a:schemeClr val="dk2"/>
              </a:buClr>
              <a:buSzPts val="2200"/>
              <a:buFont typeface="Alfa Slab One"/>
              <a:buNone/>
              <a:defRPr sz="2933">
                <a:solidFill>
                  <a:schemeClr val="dk2"/>
                </a:solidFill>
                <a:latin typeface="Alfa Slab One"/>
                <a:ea typeface="Alfa Slab One"/>
                <a:cs typeface="Alfa Slab One"/>
                <a:sym typeface="Alfa Slab One"/>
              </a:defRPr>
            </a:lvl4pPr>
            <a:lvl5pPr lvl="4" algn="ctr" rtl="0">
              <a:lnSpc>
                <a:spcPct val="100000"/>
              </a:lnSpc>
              <a:spcBef>
                <a:spcPts val="0"/>
              </a:spcBef>
              <a:spcAft>
                <a:spcPts val="0"/>
              </a:spcAft>
              <a:buClr>
                <a:schemeClr val="dk2"/>
              </a:buClr>
              <a:buSzPts val="2200"/>
              <a:buFont typeface="Alfa Slab One"/>
              <a:buNone/>
              <a:defRPr sz="2933">
                <a:solidFill>
                  <a:schemeClr val="dk2"/>
                </a:solidFill>
                <a:latin typeface="Alfa Slab One"/>
                <a:ea typeface="Alfa Slab One"/>
                <a:cs typeface="Alfa Slab One"/>
                <a:sym typeface="Alfa Slab One"/>
              </a:defRPr>
            </a:lvl5pPr>
            <a:lvl6pPr lvl="5" algn="ctr" rtl="0">
              <a:lnSpc>
                <a:spcPct val="100000"/>
              </a:lnSpc>
              <a:spcBef>
                <a:spcPts val="0"/>
              </a:spcBef>
              <a:spcAft>
                <a:spcPts val="0"/>
              </a:spcAft>
              <a:buClr>
                <a:schemeClr val="dk2"/>
              </a:buClr>
              <a:buSzPts val="2200"/>
              <a:buFont typeface="Alfa Slab One"/>
              <a:buNone/>
              <a:defRPr sz="2933">
                <a:solidFill>
                  <a:schemeClr val="dk2"/>
                </a:solidFill>
                <a:latin typeface="Alfa Slab One"/>
                <a:ea typeface="Alfa Slab One"/>
                <a:cs typeface="Alfa Slab One"/>
                <a:sym typeface="Alfa Slab One"/>
              </a:defRPr>
            </a:lvl6pPr>
            <a:lvl7pPr lvl="6" algn="ctr" rtl="0">
              <a:lnSpc>
                <a:spcPct val="100000"/>
              </a:lnSpc>
              <a:spcBef>
                <a:spcPts val="0"/>
              </a:spcBef>
              <a:spcAft>
                <a:spcPts val="0"/>
              </a:spcAft>
              <a:buClr>
                <a:schemeClr val="dk2"/>
              </a:buClr>
              <a:buSzPts val="2200"/>
              <a:buFont typeface="Alfa Slab One"/>
              <a:buNone/>
              <a:defRPr sz="2933">
                <a:solidFill>
                  <a:schemeClr val="dk2"/>
                </a:solidFill>
                <a:latin typeface="Alfa Slab One"/>
                <a:ea typeface="Alfa Slab One"/>
                <a:cs typeface="Alfa Slab One"/>
                <a:sym typeface="Alfa Slab One"/>
              </a:defRPr>
            </a:lvl7pPr>
            <a:lvl8pPr lvl="7" algn="ctr" rtl="0">
              <a:lnSpc>
                <a:spcPct val="100000"/>
              </a:lnSpc>
              <a:spcBef>
                <a:spcPts val="0"/>
              </a:spcBef>
              <a:spcAft>
                <a:spcPts val="0"/>
              </a:spcAft>
              <a:buClr>
                <a:schemeClr val="dk2"/>
              </a:buClr>
              <a:buSzPts val="2200"/>
              <a:buFont typeface="Alfa Slab One"/>
              <a:buNone/>
              <a:defRPr sz="2933">
                <a:solidFill>
                  <a:schemeClr val="dk2"/>
                </a:solidFill>
                <a:latin typeface="Alfa Slab One"/>
                <a:ea typeface="Alfa Slab One"/>
                <a:cs typeface="Alfa Slab One"/>
                <a:sym typeface="Alfa Slab One"/>
              </a:defRPr>
            </a:lvl8pPr>
            <a:lvl9pPr lvl="8" algn="ctr" rtl="0">
              <a:lnSpc>
                <a:spcPct val="100000"/>
              </a:lnSpc>
              <a:spcBef>
                <a:spcPts val="0"/>
              </a:spcBef>
              <a:spcAft>
                <a:spcPts val="0"/>
              </a:spcAft>
              <a:buClr>
                <a:schemeClr val="dk2"/>
              </a:buClr>
              <a:buSzPts val="2200"/>
              <a:buFont typeface="Alfa Slab One"/>
              <a:buNone/>
              <a:defRPr sz="2933">
                <a:solidFill>
                  <a:schemeClr val="dk2"/>
                </a:solidFill>
                <a:latin typeface="Alfa Slab One"/>
                <a:ea typeface="Alfa Slab One"/>
                <a:cs typeface="Alfa Slab One"/>
                <a:sym typeface="Alfa Slab One"/>
              </a:defRPr>
            </a:lvl9pPr>
          </a:lstStyle>
          <a:p>
            <a:endParaRPr/>
          </a:p>
        </p:txBody>
      </p:sp>
    </p:spTree>
    <p:extLst>
      <p:ext uri="{BB962C8B-B14F-4D97-AF65-F5344CB8AC3E}">
        <p14:creationId xmlns:p14="http://schemas.microsoft.com/office/powerpoint/2010/main" val="4640580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 title and description">
    <p:spTree>
      <p:nvGrpSpPr>
        <p:cNvPr id="1" name="Shape 52"/>
        <p:cNvGrpSpPr/>
        <p:nvPr/>
      </p:nvGrpSpPr>
      <p:grpSpPr>
        <a:xfrm>
          <a:off x="0" y="0"/>
          <a:ext cx="0" cy="0"/>
          <a:chOff x="0" y="0"/>
          <a:chExt cx="0" cy="0"/>
        </a:xfrm>
      </p:grpSpPr>
      <p:grpSp>
        <p:nvGrpSpPr>
          <p:cNvPr id="53" name="Google Shape;53;p9"/>
          <p:cNvGrpSpPr/>
          <p:nvPr/>
        </p:nvGrpSpPr>
        <p:grpSpPr>
          <a:xfrm>
            <a:off x="-326697" y="-122234"/>
            <a:ext cx="6422696" cy="7102467"/>
            <a:chOff x="-245023" y="-94025"/>
            <a:chExt cx="4817022" cy="5326850"/>
          </a:xfrm>
        </p:grpSpPr>
        <p:sp>
          <p:nvSpPr>
            <p:cNvPr id="54" name="Google Shape;54;p9"/>
            <p:cNvSpPr/>
            <p:nvPr/>
          </p:nvSpPr>
          <p:spPr>
            <a:xfrm flipH="1">
              <a:off x="-245023" y="-89325"/>
              <a:ext cx="4817022" cy="5322150"/>
            </a:xfrm>
            <a:custGeom>
              <a:avLst/>
              <a:gdLst/>
              <a:ahLst/>
              <a:cxnLst/>
              <a:rect l="l" t="t" r="r" b="b"/>
              <a:pathLst>
                <a:path w="200772" h="212886" extrusionOk="0">
                  <a:moveTo>
                    <a:pt x="198515" y="0"/>
                  </a:moveTo>
                  <a:lnTo>
                    <a:pt x="20232" y="0"/>
                  </a:lnTo>
                  <a:lnTo>
                    <a:pt x="0" y="212134"/>
                  </a:lnTo>
                  <a:lnTo>
                    <a:pt x="200772" y="212886"/>
                  </a:lnTo>
                  <a:close/>
                </a:path>
              </a:pathLst>
            </a:custGeom>
            <a:solidFill>
              <a:schemeClr val="lt2"/>
            </a:solidFill>
            <a:ln>
              <a:noFill/>
            </a:ln>
          </p:spPr>
        </p:sp>
        <p:sp>
          <p:nvSpPr>
            <p:cNvPr id="55" name="Google Shape;55;p9"/>
            <p:cNvSpPr/>
            <p:nvPr/>
          </p:nvSpPr>
          <p:spPr>
            <a:xfrm>
              <a:off x="4162800" y="-94025"/>
              <a:ext cx="261375" cy="2045175"/>
            </a:xfrm>
            <a:custGeom>
              <a:avLst/>
              <a:gdLst/>
              <a:ahLst/>
              <a:cxnLst/>
              <a:rect l="l" t="t" r="r" b="b"/>
              <a:pathLst>
                <a:path w="10455" h="81807" extrusionOk="0">
                  <a:moveTo>
                    <a:pt x="6505" y="81807"/>
                  </a:moveTo>
                  <a:lnTo>
                    <a:pt x="10455" y="0"/>
                  </a:lnTo>
                  <a:lnTo>
                    <a:pt x="0" y="188"/>
                  </a:lnTo>
                  <a:close/>
                </a:path>
              </a:pathLst>
            </a:custGeom>
            <a:solidFill>
              <a:schemeClr val="accent2"/>
            </a:solidFill>
            <a:ln>
              <a:noFill/>
            </a:ln>
          </p:spPr>
        </p:sp>
      </p:grpSp>
      <p:sp>
        <p:nvSpPr>
          <p:cNvPr id="56" name="Google Shape;56;p9"/>
          <p:cNvSpPr txBox="1">
            <a:spLocks noGrp="1"/>
          </p:cNvSpPr>
          <p:nvPr>
            <p:ph type="title"/>
          </p:nvPr>
        </p:nvSpPr>
        <p:spPr>
          <a:xfrm>
            <a:off x="6620767" y="2351600"/>
            <a:ext cx="4093200" cy="775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None/>
              <a:defRPr/>
            </a:lvl1pPr>
            <a:lvl2pPr lvl="1" algn="ctr" rtl="0">
              <a:spcBef>
                <a:spcPts val="0"/>
              </a:spcBef>
              <a:spcAft>
                <a:spcPts val="0"/>
              </a:spcAft>
              <a:buClr>
                <a:schemeClr val="dk2"/>
              </a:buClr>
              <a:buSzPts val="2400"/>
              <a:buNone/>
              <a:defRPr sz="3200">
                <a:solidFill>
                  <a:schemeClr val="dk2"/>
                </a:solidFill>
              </a:defRPr>
            </a:lvl2pPr>
            <a:lvl3pPr lvl="2" algn="ctr" rtl="0">
              <a:spcBef>
                <a:spcPts val="0"/>
              </a:spcBef>
              <a:spcAft>
                <a:spcPts val="0"/>
              </a:spcAft>
              <a:buClr>
                <a:schemeClr val="dk2"/>
              </a:buClr>
              <a:buSzPts val="2400"/>
              <a:buNone/>
              <a:defRPr sz="3200">
                <a:solidFill>
                  <a:schemeClr val="dk2"/>
                </a:solidFill>
              </a:defRPr>
            </a:lvl3pPr>
            <a:lvl4pPr lvl="3" algn="ctr" rtl="0">
              <a:spcBef>
                <a:spcPts val="0"/>
              </a:spcBef>
              <a:spcAft>
                <a:spcPts val="0"/>
              </a:spcAft>
              <a:buClr>
                <a:schemeClr val="dk2"/>
              </a:buClr>
              <a:buSzPts val="2400"/>
              <a:buNone/>
              <a:defRPr sz="3200">
                <a:solidFill>
                  <a:schemeClr val="dk2"/>
                </a:solidFill>
              </a:defRPr>
            </a:lvl4pPr>
            <a:lvl5pPr lvl="4" algn="ctr" rtl="0">
              <a:spcBef>
                <a:spcPts val="0"/>
              </a:spcBef>
              <a:spcAft>
                <a:spcPts val="0"/>
              </a:spcAft>
              <a:buClr>
                <a:schemeClr val="dk2"/>
              </a:buClr>
              <a:buSzPts val="2400"/>
              <a:buNone/>
              <a:defRPr sz="3200">
                <a:solidFill>
                  <a:schemeClr val="dk2"/>
                </a:solidFill>
              </a:defRPr>
            </a:lvl5pPr>
            <a:lvl6pPr lvl="5" algn="ctr" rtl="0">
              <a:spcBef>
                <a:spcPts val="0"/>
              </a:spcBef>
              <a:spcAft>
                <a:spcPts val="0"/>
              </a:spcAft>
              <a:buClr>
                <a:schemeClr val="dk2"/>
              </a:buClr>
              <a:buSzPts val="2400"/>
              <a:buNone/>
              <a:defRPr sz="3200">
                <a:solidFill>
                  <a:schemeClr val="dk2"/>
                </a:solidFill>
              </a:defRPr>
            </a:lvl6pPr>
            <a:lvl7pPr lvl="6" algn="ctr" rtl="0">
              <a:spcBef>
                <a:spcPts val="0"/>
              </a:spcBef>
              <a:spcAft>
                <a:spcPts val="0"/>
              </a:spcAft>
              <a:buClr>
                <a:schemeClr val="dk2"/>
              </a:buClr>
              <a:buSzPts val="2400"/>
              <a:buNone/>
              <a:defRPr sz="3200">
                <a:solidFill>
                  <a:schemeClr val="dk2"/>
                </a:solidFill>
              </a:defRPr>
            </a:lvl7pPr>
            <a:lvl8pPr lvl="7" algn="ctr" rtl="0">
              <a:spcBef>
                <a:spcPts val="0"/>
              </a:spcBef>
              <a:spcAft>
                <a:spcPts val="0"/>
              </a:spcAft>
              <a:buClr>
                <a:schemeClr val="dk2"/>
              </a:buClr>
              <a:buSzPts val="2400"/>
              <a:buNone/>
              <a:defRPr sz="3200">
                <a:solidFill>
                  <a:schemeClr val="dk2"/>
                </a:solidFill>
              </a:defRPr>
            </a:lvl8pPr>
            <a:lvl9pPr lvl="8" algn="ctr" rtl="0">
              <a:spcBef>
                <a:spcPts val="0"/>
              </a:spcBef>
              <a:spcAft>
                <a:spcPts val="0"/>
              </a:spcAft>
              <a:buClr>
                <a:schemeClr val="dk2"/>
              </a:buClr>
              <a:buSzPts val="2400"/>
              <a:buNone/>
              <a:defRPr sz="3200">
                <a:solidFill>
                  <a:schemeClr val="dk2"/>
                </a:solidFill>
              </a:defRPr>
            </a:lvl9pPr>
          </a:lstStyle>
          <a:p>
            <a:endParaRPr/>
          </a:p>
        </p:txBody>
      </p:sp>
      <p:sp>
        <p:nvSpPr>
          <p:cNvPr id="57" name="Google Shape;57;p9"/>
          <p:cNvSpPr txBox="1">
            <a:spLocks noGrp="1"/>
          </p:cNvSpPr>
          <p:nvPr>
            <p:ph type="subTitle" idx="1"/>
          </p:nvPr>
        </p:nvSpPr>
        <p:spPr>
          <a:xfrm>
            <a:off x="6620767" y="3057067"/>
            <a:ext cx="4093200" cy="1538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2133"/>
            </a:lvl1pPr>
            <a:lvl2pPr lvl="1" algn="ctr" rtl="0">
              <a:lnSpc>
                <a:spcPct val="100000"/>
              </a:lnSpc>
              <a:spcBef>
                <a:spcPts val="0"/>
              </a:spcBef>
              <a:spcAft>
                <a:spcPts val="0"/>
              </a:spcAft>
              <a:buNone/>
              <a:defRPr sz="2133">
                <a:solidFill>
                  <a:schemeClr val="dk2"/>
                </a:solidFill>
              </a:defRPr>
            </a:lvl2pPr>
            <a:lvl3pPr lvl="2" algn="ctr" rtl="0">
              <a:lnSpc>
                <a:spcPct val="100000"/>
              </a:lnSpc>
              <a:spcBef>
                <a:spcPts val="0"/>
              </a:spcBef>
              <a:spcAft>
                <a:spcPts val="0"/>
              </a:spcAft>
              <a:buNone/>
              <a:defRPr sz="2133">
                <a:solidFill>
                  <a:schemeClr val="dk2"/>
                </a:solidFill>
              </a:defRPr>
            </a:lvl3pPr>
            <a:lvl4pPr lvl="3" algn="ctr" rtl="0">
              <a:lnSpc>
                <a:spcPct val="100000"/>
              </a:lnSpc>
              <a:spcBef>
                <a:spcPts val="0"/>
              </a:spcBef>
              <a:spcAft>
                <a:spcPts val="0"/>
              </a:spcAft>
              <a:buNone/>
              <a:defRPr sz="2133">
                <a:solidFill>
                  <a:schemeClr val="dk2"/>
                </a:solidFill>
              </a:defRPr>
            </a:lvl4pPr>
            <a:lvl5pPr lvl="4" algn="ctr" rtl="0">
              <a:lnSpc>
                <a:spcPct val="100000"/>
              </a:lnSpc>
              <a:spcBef>
                <a:spcPts val="0"/>
              </a:spcBef>
              <a:spcAft>
                <a:spcPts val="0"/>
              </a:spcAft>
              <a:buNone/>
              <a:defRPr sz="2133">
                <a:solidFill>
                  <a:schemeClr val="dk2"/>
                </a:solidFill>
              </a:defRPr>
            </a:lvl5pPr>
            <a:lvl6pPr lvl="5" algn="ctr" rtl="0">
              <a:lnSpc>
                <a:spcPct val="100000"/>
              </a:lnSpc>
              <a:spcBef>
                <a:spcPts val="0"/>
              </a:spcBef>
              <a:spcAft>
                <a:spcPts val="0"/>
              </a:spcAft>
              <a:buNone/>
              <a:defRPr sz="2133">
                <a:solidFill>
                  <a:schemeClr val="dk2"/>
                </a:solidFill>
              </a:defRPr>
            </a:lvl6pPr>
            <a:lvl7pPr lvl="6" algn="ctr" rtl="0">
              <a:lnSpc>
                <a:spcPct val="100000"/>
              </a:lnSpc>
              <a:spcBef>
                <a:spcPts val="0"/>
              </a:spcBef>
              <a:spcAft>
                <a:spcPts val="0"/>
              </a:spcAft>
              <a:buNone/>
              <a:defRPr sz="2133">
                <a:solidFill>
                  <a:schemeClr val="dk2"/>
                </a:solidFill>
              </a:defRPr>
            </a:lvl7pPr>
            <a:lvl8pPr lvl="7" algn="ctr" rtl="0">
              <a:lnSpc>
                <a:spcPct val="100000"/>
              </a:lnSpc>
              <a:spcBef>
                <a:spcPts val="0"/>
              </a:spcBef>
              <a:spcAft>
                <a:spcPts val="0"/>
              </a:spcAft>
              <a:buNone/>
              <a:defRPr sz="2133">
                <a:solidFill>
                  <a:schemeClr val="dk2"/>
                </a:solidFill>
              </a:defRPr>
            </a:lvl8pPr>
            <a:lvl9pPr lvl="8" algn="ctr" rtl="0">
              <a:lnSpc>
                <a:spcPct val="100000"/>
              </a:lnSpc>
              <a:spcBef>
                <a:spcPts val="0"/>
              </a:spcBef>
              <a:spcAft>
                <a:spcPts val="0"/>
              </a:spcAft>
              <a:buNone/>
              <a:defRPr sz="2133">
                <a:solidFill>
                  <a:schemeClr val="dk2"/>
                </a:solidFill>
              </a:defRPr>
            </a:lvl9pPr>
          </a:lstStyle>
          <a:p>
            <a:endParaRPr/>
          </a:p>
        </p:txBody>
      </p:sp>
    </p:spTree>
    <p:extLst>
      <p:ext uri="{BB962C8B-B14F-4D97-AF65-F5344CB8AC3E}">
        <p14:creationId xmlns:p14="http://schemas.microsoft.com/office/powerpoint/2010/main" val="537642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58"/>
        <p:cNvGrpSpPr/>
        <p:nvPr/>
      </p:nvGrpSpPr>
      <p:grpSpPr>
        <a:xfrm>
          <a:off x="0" y="0"/>
          <a:ext cx="0" cy="0"/>
          <a:chOff x="0" y="0"/>
          <a:chExt cx="0" cy="0"/>
        </a:xfrm>
      </p:grpSpPr>
      <p:sp>
        <p:nvSpPr>
          <p:cNvPr id="59" name="Google Shape;59;p10"/>
          <p:cNvSpPr/>
          <p:nvPr/>
        </p:nvSpPr>
        <p:spPr>
          <a:xfrm>
            <a:off x="7012185" y="609011"/>
            <a:ext cx="5956531" cy="3734812"/>
          </a:xfrm>
          <a:custGeom>
            <a:avLst/>
            <a:gdLst/>
            <a:ahLst/>
            <a:cxnLst/>
            <a:rect l="l" t="t" r="r" b="b"/>
            <a:pathLst>
              <a:path w="156490" h="98121" extrusionOk="0">
                <a:moveTo>
                  <a:pt x="12012" y="3760"/>
                </a:moveTo>
                <a:lnTo>
                  <a:pt x="147792" y="0"/>
                </a:lnTo>
                <a:lnTo>
                  <a:pt x="156490" y="98121"/>
                </a:lnTo>
                <a:lnTo>
                  <a:pt x="0" y="93923"/>
                </a:lnTo>
                <a:close/>
              </a:path>
            </a:pathLst>
          </a:custGeom>
          <a:solidFill>
            <a:schemeClr val="accent4"/>
          </a:solidFill>
          <a:ln>
            <a:noFill/>
          </a:ln>
        </p:spPr>
      </p:sp>
      <p:sp>
        <p:nvSpPr>
          <p:cNvPr id="60" name="Google Shape;60;p10"/>
          <p:cNvSpPr txBox="1">
            <a:spLocks noGrp="1"/>
          </p:cNvSpPr>
          <p:nvPr>
            <p:ph type="title"/>
          </p:nvPr>
        </p:nvSpPr>
        <p:spPr>
          <a:xfrm flipH="1">
            <a:off x="7388800" y="2054033"/>
            <a:ext cx="3843200" cy="1548000"/>
          </a:xfrm>
          <a:prstGeom prst="rect">
            <a:avLst/>
          </a:prstGeom>
          <a:noFill/>
        </p:spPr>
        <p:txBody>
          <a:bodyPr spcFirstLastPara="1" wrap="square" lIns="91425" tIns="91425" rIns="91425" bIns="91425" anchor="ctr" anchorCtr="0">
            <a:noAutofit/>
          </a:bodyPr>
          <a:lstStyle>
            <a:lvl1pPr lvl="0" algn="r" rtl="0">
              <a:lnSpc>
                <a:spcPct val="90000"/>
              </a:lnSpc>
              <a:spcBef>
                <a:spcPts val="0"/>
              </a:spcBef>
              <a:spcAft>
                <a:spcPts val="0"/>
              </a:spcAft>
              <a:buNone/>
              <a:defRPr sz="3733"/>
            </a:lvl1pPr>
            <a:lvl2pPr lvl="1" algn="r" rtl="0">
              <a:lnSpc>
                <a:spcPct val="80000"/>
              </a:lnSpc>
              <a:spcBef>
                <a:spcPts val="0"/>
              </a:spcBef>
              <a:spcAft>
                <a:spcPts val="0"/>
              </a:spcAft>
              <a:buNone/>
              <a:defRPr sz="3733">
                <a:solidFill>
                  <a:schemeClr val="dk2"/>
                </a:solidFill>
                <a:latin typeface="Roboto"/>
                <a:ea typeface="Roboto"/>
                <a:cs typeface="Roboto"/>
                <a:sym typeface="Roboto"/>
              </a:defRPr>
            </a:lvl2pPr>
            <a:lvl3pPr lvl="2" algn="r" rtl="0">
              <a:lnSpc>
                <a:spcPct val="80000"/>
              </a:lnSpc>
              <a:spcBef>
                <a:spcPts val="0"/>
              </a:spcBef>
              <a:spcAft>
                <a:spcPts val="0"/>
              </a:spcAft>
              <a:buNone/>
              <a:defRPr sz="3733">
                <a:solidFill>
                  <a:schemeClr val="dk2"/>
                </a:solidFill>
                <a:latin typeface="Roboto"/>
                <a:ea typeface="Roboto"/>
                <a:cs typeface="Roboto"/>
                <a:sym typeface="Roboto"/>
              </a:defRPr>
            </a:lvl3pPr>
            <a:lvl4pPr lvl="3" algn="r" rtl="0">
              <a:lnSpc>
                <a:spcPct val="80000"/>
              </a:lnSpc>
              <a:spcBef>
                <a:spcPts val="0"/>
              </a:spcBef>
              <a:spcAft>
                <a:spcPts val="0"/>
              </a:spcAft>
              <a:buNone/>
              <a:defRPr sz="3733">
                <a:solidFill>
                  <a:schemeClr val="dk2"/>
                </a:solidFill>
                <a:latin typeface="Roboto"/>
                <a:ea typeface="Roboto"/>
                <a:cs typeface="Roboto"/>
                <a:sym typeface="Roboto"/>
              </a:defRPr>
            </a:lvl4pPr>
            <a:lvl5pPr lvl="4" algn="r" rtl="0">
              <a:lnSpc>
                <a:spcPct val="80000"/>
              </a:lnSpc>
              <a:spcBef>
                <a:spcPts val="0"/>
              </a:spcBef>
              <a:spcAft>
                <a:spcPts val="0"/>
              </a:spcAft>
              <a:buNone/>
              <a:defRPr sz="3733">
                <a:solidFill>
                  <a:schemeClr val="dk2"/>
                </a:solidFill>
                <a:latin typeface="Roboto"/>
                <a:ea typeface="Roboto"/>
                <a:cs typeface="Roboto"/>
                <a:sym typeface="Roboto"/>
              </a:defRPr>
            </a:lvl5pPr>
            <a:lvl6pPr lvl="5" algn="r" rtl="0">
              <a:lnSpc>
                <a:spcPct val="80000"/>
              </a:lnSpc>
              <a:spcBef>
                <a:spcPts val="0"/>
              </a:spcBef>
              <a:spcAft>
                <a:spcPts val="0"/>
              </a:spcAft>
              <a:buNone/>
              <a:defRPr sz="3733">
                <a:solidFill>
                  <a:schemeClr val="dk2"/>
                </a:solidFill>
                <a:latin typeface="Roboto"/>
                <a:ea typeface="Roboto"/>
                <a:cs typeface="Roboto"/>
                <a:sym typeface="Roboto"/>
              </a:defRPr>
            </a:lvl6pPr>
            <a:lvl7pPr lvl="6" algn="r" rtl="0">
              <a:lnSpc>
                <a:spcPct val="80000"/>
              </a:lnSpc>
              <a:spcBef>
                <a:spcPts val="0"/>
              </a:spcBef>
              <a:spcAft>
                <a:spcPts val="0"/>
              </a:spcAft>
              <a:buNone/>
              <a:defRPr sz="3733">
                <a:solidFill>
                  <a:schemeClr val="dk2"/>
                </a:solidFill>
                <a:latin typeface="Roboto"/>
                <a:ea typeface="Roboto"/>
                <a:cs typeface="Roboto"/>
                <a:sym typeface="Roboto"/>
              </a:defRPr>
            </a:lvl7pPr>
            <a:lvl8pPr lvl="7" algn="r" rtl="0">
              <a:lnSpc>
                <a:spcPct val="80000"/>
              </a:lnSpc>
              <a:spcBef>
                <a:spcPts val="0"/>
              </a:spcBef>
              <a:spcAft>
                <a:spcPts val="0"/>
              </a:spcAft>
              <a:buNone/>
              <a:defRPr sz="3733">
                <a:solidFill>
                  <a:schemeClr val="dk2"/>
                </a:solidFill>
                <a:latin typeface="Roboto"/>
                <a:ea typeface="Roboto"/>
                <a:cs typeface="Roboto"/>
                <a:sym typeface="Roboto"/>
              </a:defRPr>
            </a:lvl8pPr>
            <a:lvl9pPr lvl="8" algn="r" rtl="0">
              <a:lnSpc>
                <a:spcPct val="80000"/>
              </a:lnSpc>
              <a:spcBef>
                <a:spcPts val="0"/>
              </a:spcBef>
              <a:spcAft>
                <a:spcPts val="0"/>
              </a:spcAft>
              <a:buNone/>
              <a:defRPr sz="3733">
                <a:solidFill>
                  <a:schemeClr val="dk2"/>
                </a:solidFill>
                <a:latin typeface="Roboto"/>
                <a:ea typeface="Roboto"/>
                <a:cs typeface="Roboto"/>
                <a:sym typeface="Roboto"/>
              </a:defRPr>
            </a:lvl9pPr>
          </a:lstStyle>
          <a:p>
            <a:endParaRPr/>
          </a:p>
        </p:txBody>
      </p:sp>
      <p:grpSp>
        <p:nvGrpSpPr>
          <p:cNvPr id="61" name="Google Shape;61;p10"/>
          <p:cNvGrpSpPr/>
          <p:nvPr/>
        </p:nvGrpSpPr>
        <p:grpSpPr>
          <a:xfrm>
            <a:off x="9640850" y="1041596"/>
            <a:ext cx="1597391" cy="280441"/>
            <a:chOff x="1026623" y="2953314"/>
            <a:chExt cx="5688711" cy="1008300"/>
          </a:xfrm>
        </p:grpSpPr>
        <p:sp>
          <p:nvSpPr>
            <p:cNvPr id="62" name="Google Shape;62;p10"/>
            <p:cNvSpPr/>
            <p:nvPr/>
          </p:nvSpPr>
          <p:spPr>
            <a:xfrm>
              <a:off x="1026623"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3" name="Google Shape;63;p10"/>
            <p:cNvSpPr/>
            <p:nvPr/>
          </p:nvSpPr>
          <p:spPr>
            <a:xfrm>
              <a:off x="2183600"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4" name="Google Shape;64;p10"/>
            <p:cNvSpPr/>
            <p:nvPr/>
          </p:nvSpPr>
          <p:spPr>
            <a:xfrm>
              <a:off x="3340578"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5" name="Google Shape;65;p10"/>
            <p:cNvSpPr/>
            <p:nvPr/>
          </p:nvSpPr>
          <p:spPr>
            <a:xfrm>
              <a:off x="4497556"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66" name="Google Shape;66;p10"/>
            <p:cNvSpPr/>
            <p:nvPr/>
          </p:nvSpPr>
          <p:spPr>
            <a:xfrm>
              <a:off x="5654534" y="2953314"/>
              <a:ext cx="1060800" cy="1008300"/>
            </a:xfrm>
            <a:prstGeom prst="star5">
              <a:avLst>
                <a:gd name="adj" fmla="val 19098"/>
                <a:gd name="hf" fmla="val 105146"/>
                <a:gd name="vf" fmla="val 110557"/>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67" name="Google Shape;67;p10"/>
          <p:cNvSpPr/>
          <p:nvPr/>
        </p:nvSpPr>
        <p:spPr>
          <a:xfrm>
            <a:off x="6969800" y="4261401"/>
            <a:ext cx="1462933" cy="245367"/>
          </a:xfrm>
          <a:custGeom>
            <a:avLst/>
            <a:gdLst/>
            <a:ahLst/>
            <a:cxnLst/>
            <a:rect l="l" t="t" r="r" b="b"/>
            <a:pathLst>
              <a:path w="43888" h="7361" extrusionOk="0">
                <a:moveTo>
                  <a:pt x="0" y="7361"/>
                </a:moveTo>
                <a:lnTo>
                  <a:pt x="1026" y="0"/>
                </a:lnTo>
                <a:lnTo>
                  <a:pt x="43888" y="1211"/>
                </a:lnTo>
                <a:close/>
              </a:path>
            </a:pathLst>
          </a:custGeom>
          <a:solidFill>
            <a:srgbClr val="FFFAF5"/>
          </a:solidFill>
          <a:ln>
            <a:noFill/>
          </a:ln>
        </p:spPr>
      </p:sp>
    </p:spTree>
    <p:extLst>
      <p:ext uri="{BB962C8B-B14F-4D97-AF65-F5344CB8AC3E}">
        <p14:creationId xmlns:p14="http://schemas.microsoft.com/office/powerpoint/2010/main" val="315496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 number">
    <p:spTree>
      <p:nvGrpSpPr>
        <p:cNvPr id="1" name="Shape 68"/>
        <p:cNvGrpSpPr/>
        <p:nvPr/>
      </p:nvGrpSpPr>
      <p:grpSpPr>
        <a:xfrm>
          <a:off x="0" y="0"/>
          <a:ext cx="0" cy="0"/>
          <a:chOff x="0" y="0"/>
          <a:chExt cx="0" cy="0"/>
        </a:xfrm>
      </p:grpSpPr>
      <p:sp>
        <p:nvSpPr>
          <p:cNvPr id="69" name="Google Shape;69;p11"/>
          <p:cNvSpPr/>
          <p:nvPr/>
        </p:nvSpPr>
        <p:spPr>
          <a:xfrm>
            <a:off x="-175533" y="1327167"/>
            <a:ext cx="12537500" cy="4816200"/>
          </a:xfrm>
          <a:custGeom>
            <a:avLst/>
            <a:gdLst/>
            <a:ahLst/>
            <a:cxnLst/>
            <a:rect l="l" t="t" r="r" b="b"/>
            <a:pathLst>
              <a:path w="376125" h="144486" extrusionOk="0">
                <a:moveTo>
                  <a:pt x="207" y="21909"/>
                </a:moveTo>
                <a:lnTo>
                  <a:pt x="0" y="144486"/>
                </a:lnTo>
                <a:lnTo>
                  <a:pt x="376125" y="121918"/>
                </a:lnTo>
                <a:lnTo>
                  <a:pt x="376085" y="9585"/>
                </a:lnTo>
                <a:lnTo>
                  <a:pt x="185750" y="0"/>
                </a:lnTo>
                <a:close/>
              </a:path>
            </a:pathLst>
          </a:custGeom>
          <a:solidFill>
            <a:schemeClr val="lt2"/>
          </a:solidFill>
          <a:ln>
            <a:noFill/>
          </a:ln>
        </p:spPr>
      </p:sp>
      <p:sp>
        <p:nvSpPr>
          <p:cNvPr id="70" name="Google Shape;70;p11"/>
          <p:cNvSpPr/>
          <p:nvPr/>
        </p:nvSpPr>
        <p:spPr>
          <a:xfrm>
            <a:off x="-171167" y="1669455"/>
            <a:ext cx="2383467" cy="276667"/>
          </a:xfrm>
          <a:custGeom>
            <a:avLst/>
            <a:gdLst/>
            <a:ahLst/>
            <a:cxnLst/>
            <a:rect l="l" t="t" r="r" b="b"/>
            <a:pathLst>
              <a:path w="71504" h="8300" extrusionOk="0">
                <a:moveTo>
                  <a:pt x="0" y="0"/>
                </a:moveTo>
                <a:lnTo>
                  <a:pt x="76" y="8300"/>
                </a:lnTo>
                <a:lnTo>
                  <a:pt x="71504" y="856"/>
                </a:lnTo>
                <a:close/>
              </a:path>
            </a:pathLst>
          </a:custGeom>
          <a:solidFill>
            <a:schemeClr val="accent3"/>
          </a:solidFill>
          <a:ln>
            <a:noFill/>
          </a:ln>
        </p:spPr>
      </p:sp>
      <p:sp>
        <p:nvSpPr>
          <p:cNvPr id="71" name="Google Shape;71;p11"/>
          <p:cNvSpPr/>
          <p:nvPr/>
        </p:nvSpPr>
        <p:spPr>
          <a:xfrm>
            <a:off x="9939100" y="5482200"/>
            <a:ext cx="2422867" cy="276667"/>
          </a:xfrm>
          <a:custGeom>
            <a:avLst/>
            <a:gdLst/>
            <a:ahLst/>
            <a:cxnLst/>
            <a:rect l="l" t="t" r="r" b="b"/>
            <a:pathLst>
              <a:path w="72686" h="8300" extrusionOk="0">
                <a:moveTo>
                  <a:pt x="72686" y="8300"/>
                </a:moveTo>
                <a:lnTo>
                  <a:pt x="72610" y="0"/>
                </a:lnTo>
                <a:lnTo>
                  <a:pt x="0" y="4414"/>
                </a:lnTo>
                <a:close/>
              </a:path>
            </a:pathLst>
          </a:custGeom>
          <a:solidFill>
            <a:schemeClr val="accent2"/>
          </a:solidFill>
          <a:ln>
            <a:noFill/>
          </a:ln>
        </p:spPr>
      </p:sp>
      <p:sp>
        <p:nvSpPr>
          <p:cNvPr id="72" name="Google Shape;72;p11"/>
          <p:cNvSpPr txBox="1">
            <a:spLocks noGrp="1"/>
          </p:cNvSpPr>
          <p:nvPr>
            <p:ph type="title" hasCustomPrompt="1"/>
          </p:nvPr>
        </p:nvSpPr>
        <p:spPr>
          <a:xfrm>
            <a:off x="2692217" y="2391709"/>
            <a:ext cx="6802000" cy="1442000"/>
          </a:xfrm>
          <a:prstGeom prst="rect">
            <a:avLst/>
          </a:prstGeom>
        </p:spPr>
        <p:txBody>
          <a:bodyPr spcFirstLastPara="1" wrap="square" lIns="91425" tIns="91425" rIns="91425" bIns="91425" anchor="b" anchorCtr="0">
            <a:noAutofit/>
          </a:bodyPr>
          <a:lstStyle>
            <a:lvl1pPr lvl="0" algn="ctr">
              <a:spcBef>
                <a:spcPts val="0"/>
              </a:spcBef>
              <a:spcAft>
                <a:spcPts val="0"/>
              </a:spcAft>
              <a:buSzPts val="6000"/>
              <a:buNone/>
              <a:defRPr sz="8000"/>
            </a:lvl1pPr>
            <a:lvl2pPr lvl="1" algn="ctr">
              <a:spcBef>
                <a:spcPts val="0"/>
              </a:spcBef>
              <a:spcAft>
                <a:spcPts val="0"/>
              </a:spcAft>
              <a:buSzPts val="6000"/>
              <a:buNone/>
              <a:defRPr sz="8000"/>
            </a:lvl2pPr>
            <a:lvl3pPr lvl="2" algn="ctr">
              <a:spcBef>
                <a:spcPts val="0"/>
              </a:spcBef>
              <a:spcAft>
                <a:spcPts val="0"/>
              </a:spcAft>
              <a:buSzPts val="6000"/>
              <a:buNone/>
              <a:defRPr sz="8000"/>
            </a:lvl3pPr>
            <a:lvl4pPr lvl="3" algn="ctr">
              <a:spcBef>
                <a:spcPts val="0"/>
              </a:spcBef>
              <a:spcAft>
                <a:spcPts val="0"/>
              </a:spcAft>
              <a:buSzPts val="6000"/>
              <a:buNone/>
              <a:defRPr sz="8000"/>
            </a:lvl4pPr>
            <a:lvl5pPr lvl="4" algn="ctr">
              <a:spcBef>
                <a:spcPts val="0"/>
              </a:spcBef>
              <a:spcAft>
                <a:spcPts val="0"/>
              </a:spcAft>
              <a:buSzPts val="6000"/>
              <a:buNone/>
              <a:defRPr sz="8000"/>
            </a:lvl5pPr>
            <a:lvl6pPr lvl="5" algn="ctr">
              <a:spcBef>
                <a:spcPts val="0"/>
              </a:spcBef>
              <a:spcAft>
                <a:spcPts val="0"/>
              </a:spcAft>
              <a:buSzPts val="6000"/>
              <a:buNone/>
              <a:defRPr sz="8000"/>
            </a:lvl6pPr>
            <a:lvl7pPr lvl="6" algn="ctr">
              <a:spcBef>
                <a:spcPts val="0"/>
              </a:spcBef>
              <a:spcAft>
                <a:spcPts val="0"/>
              </a:spcAft>
              <a:buSzPts val="6000"/>
              <a:buNone/>
              <a:defRPr sz="8000"/>
            </a:lvl7pPr>
            <a:lvl8pPr lvl="7" algn="ctr">
              <a:spcBef>
                <a:spcPts val="0"/>
              </a:spcBef>
              <a:spcAft>
                <a:spcPts val="0"/>
              </a:spcAft>
              <a:buSzPts val="6000"/>
              <a:buNone/>
              <a:defRPr sz="8000"/>
            </a:lvl8pPr>
            <a:lvl9pPr lvl="8" algn="ctr">
              <a:spcBef>
                <a:spcPts val="0"/>
              </a:spcBef>
              <a:spcAft>
                <a:spcPts val="0"/>
              </a:spcAft>
              <a:buSzPts val="6000"/>
              <a:buNone/>
              <a:defRPr sz="8000"/>
            </a:lvl9pPr>
          </a:lstStyle>
          <a:p>
            <a:r>
              <a:t>xx%</a:t>
            </a:r>
          </a:p>
        </p:txBody>
      </p:sp>
      <p:sp>
        <p:nvSpPr>
          <p:cNvPr id="73" name="Google Shape;73;p11"/>
          <p:cNvSpPr txBox="1">
            <a:spLocks noGrp="1"/>
          </p:cNvSpPr>
          <p:nvPr>
            <p:ph type="subTitle" idx="1"/>
          </p:nvPr>
        </p:nvSpPr>
        <p:spPr>
          <a:xfrm>
            <a:off x="3991400" y="3996200"/>
            <a:ext cx="4209200" cy="9788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a:lvl1pPr>
            <a:lvl2pPr lvl="1" algn="ctr" rtl="0">
              <a:lnSpc>
                <a:spcPct val="100000"/>
              </a:lnSpc>
              <a:spcBef>
                <a:spcPts val="0"/>
              </a:spcBef>
              <a:spcAft>
                <a:spcPts val="0"/>
              </a:spcAft>
              <a:buSzPts val="1800"/>
              <a:buNone/>
              <a:defRPr sz="2400"/>
            </a:lvl2pPr>
            <a:lvl3pPr lvl="2" algn="ctr" rtl="0">
              <a:lnSpc>
                <a:spcPct val="100000"/>
              </a:lnSpc>
              <a:spcBef>
                <a:spcPts val="0"/>
              </a:spcBef>
              <a:spcAft>
                <a:spcPts val="0"/>
              </a:spcAft>
              <a:buSzPts val="1800"/>
              <a:buNone/>
              <a:defRPr sz="2400"/>
            </a:lvl3pPr>
            <a:lvl4pPr lvl="3" algn="ctr" rtl="0">
              <a:lnSpc>
                <a:spcPct val="100000"/>
              </a:lnSpc>
              <a:spcBef>
                <a:spcPts val="0"/>
              </a:spcBef>
              <a:spcAft>
                <a:spcPts val="0"/>
              </a:spcAft>
              <a:buSzPts val="1800"/>
              <a:buNone/>
              <a:defRPr sz="2400"/>
            </a:lvl4pPr>
            <a:lvl5pPr lvl="4" algn="ctr" rtl="0">
              <a:lnSpc>
                <a:spcPct val="100000"/>
              </a:lnSpc>
              <a:spcBef>
                <a:spcPts val="0"/>
              </a:spcBef>
              <a:spcAft>
                <a:spcPts val="0"/>
              </a:spcAft>
              <a:buSzPts val="1800"/>
              <a:buNone/>
              <a:defRPr sz="2400"/>
            </a:lvl5pPr>
            <a:lvl6pPr lvl="5" algn="ctr" rtl="0">
              <a:lnSpc>
                <a:spcPct val="100000"/>
              </a:lnSpc>
              <a:spcBef>
                <a:spcPts val="0"/>
              </a:spcBef>
              <a:spcAft>
                <a:spcPts val="0"/>
              </a:spcAft>
              <a:buSzPts val="1800"/>
              <a:buNone/>
              <a:defRPr sz="2400"/>
            </a:lvl6pPr>
            <a:lvl7pPr lvl="6" algn="ctr" rtl="0">
              <a:lnSpc>
                <a:spcPct val="100000"/>
              </a:lnSpc>
              <a:spcBef>
                <a:spcPts val="0"/>
              </a:spcBef>
              <a:spcAft>
                <a:spcPts val="0"/>
              </a:spcAft>
              <a:buSzPts val="1800"/>
              <a:buNone/>
              <a:defRPr sz="2400"/>
            </a:lvl7pPr>
            <a:lvl8pPr lvl="7" algn="ctr" rtl="0">
              <a:lnSpc>
                <a:spcPct val="100000"/>
              </a:lnSpc>
              <a:spcBef>
                <a:spcPts val="0"/>
              </a:spcBef>
              <a:spcAft>
                <a:spcPts val="0"/>
              </a:spcAft>
              <a:buSzPts val="1800"/>
              <a:buNone/>
              <a:defRPr sz="2400"/>
            </a:lvl8pPr>
            <a:lvl9pPr lvl="8" algn="ctr" rtl="0">
              <a:lnSpc>
                <a:spcPct val="100000"/>
              </a:lnSpc>
              <a:spcBef>
                <a:spcPts val="0"/>
              </a:spcBef>
              <a:spcAft>
                <a:spcPts val="0"/>
              </a:spcAft>
              <a:buSzPts val="1800"/>
              <a:buNone/>
              <a:defRPr sz="2400"/>
            </a:lvl9pPr>
          </a:lstStyle>
          <a:p>
            <a:endParaRPr/>
          </a:p>
        </p:txBody>
      </p:sp>
    </p:spTree>
    <p:extLst>
      <p:ext uri="{BB962C8B-B14F-4D97-AF65-F5344CB8AC3E}">
        <p14:creationId xmlns:p14="http://schemas.microsoft.com/office/powerpoint/2010/main" val="10868090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74"/>
        <p:cNvGrpSpPr/>
        <p:nvPr/>
      </p:nvGrpSpPr>
      <p:grpSpPr>
        <a:xfrm>
          <a:off x="0" y="0"/>
          <a:ext cx="0" cy="0"/>
          <a:chOff x="0" y="0"/>
          <a:chExt cx="0" cy="0"/>
        </a:xfrm>
      </p:grpSpPr>
    </p:spTree>
    <p:extLst>
      <p:ext uri="{BB962C8B-B14F-4D97-AF65-F5344CB8AC3E}">
        <p14:creationId xmlns:p14="http://schemas.microsoft.com/office/powerpoint/2010/main" val="10427472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
  <p:cSld name="Table of content">
    <p:spTree>
      <p:nvGrpSpPr>
        <p:cNvPr id="1" name="Shape 75"/>
        <p:cNvGrpSpPr/>
        <p:nvPr/>
      </p:nvGrpSpPr>
      <p:grpSpPr>
        <a:xfrm>
          <a:off x="0" y="0"/>
          <a:ext cx="0" cy="0"/>
          <a:chOff x="0" y="0"/>
          <a:chExt cx="0" cy="0"/>
        </a:xfrm>
      </p:grpSpPr>
      <p:grpSp>
        <p:nvGrpSpPr>
          <p:cNvPr id="76" name="Google Shape;76;p13"/>
          <p:cNvGrpSpPr/>
          <p:nvPr/>
        </p:nvGrpSpPr>
        <p:grpSpPr>
          <a:xfrm>
            <a:off x="-563456" y="3913633"/>
            <a:ext cx="8372981" cy="3727800"/>
            <a:chOff x="-422592" y="2935225"/>
            <a:chExt cx="6279736" cy="2795850"/>
          </a:xfrm>
        </p:grpSpPr>
        <p:sp>
          <p:nvSpPr>
            <p:cNvPr id="77" name="Google Shape;77;p13"/>
            <p:cNvSpPr/>
            <p:nvPr/>
          </p:nvSpPr>
          <p:spPr>
            <a:xfrm rot="10517393">
              <a:off x="-338139" y="3180080"/>
              <a:ext cx="6058579" cy="2306140"/>
            </a:xfrm>
            <a:custGeom>
              <a:avLst/>
              <a:gdLst/>
              <a:ahLst/>
              <a:cxnLst/>
              <a:rect l="l" t="t" r="r" b="b"/>
              <a:pathLst>
                <a:path w="178155" h="67813" extrusionOk="0">
                  <a:moveTo>
                    <a:pt x="7251" y="0"/>
                  </a:moveTo>
                  <a:lnTo>
                    <a:pt x="178155" y="14559"/>
                  </a:lnTo>
                  <a:lnTo>
                    <a:pt x="174777" y="67813"/>
                  </a:lnTo>
                  <a:lnTo>
                    <a:pt x="0" y="36023"/>
                  </a:lnTo>
                  <a:close/>
                </a:path>
              </a:pathLst>
            </a:custGeom>
            <a:solidFill>
              <a:schemeClr val="accent3"/>
            </a:solidFill>
            <a:ln>
              <a:noFill/>
            </a:ln>
          </p:spPr>
        </p:sp>
        <p:sp>
          <p:nvSpPr>
            <p:cNvPr id="78" name="Google Shape;78;p13"/>
            <p:cNvSpPr/>
            <p:nvPr/>
          </p:nvSpPr>
          <p:spPr>
            <a:xfrm rot="10517393">
              <a:off x="5556029" y="4032681"/>
              <a:ext cx="251246" cy="1224945"/>
            </a:xfrm>
            <a:custGeom>
              <a:avLst/>
              <a:gdLst/>
              <a:ahLst/>
              <a:cxnLst/>
              <a:rect l="l" t="t" r="r" b="b"/>
              <a:pathLst>
                <a:path w="7388" h="36020" extrusionOk="0">
                  <a:moveTo>
                    <a:pt x="0" y="36020"/>
                  </a:moveTo>
                  <a:lnTo>
                    <a:pt x="2680" y="98"/>
                  </a:lnTo>
                  <a:lnTo>
                    <a:pt x="7388" y="0"/>
                  </a:lnTo>
                  <a:close/>
                </a:path>
              </a:pathLst>
            </a:custGeom>
            <a:solidFill>
              <a:schemeClr val="lt2"/>
            </a:solidFill>
            <a:ln>
              <a:noFill/>
            </a:ln>
          </p:spPr>
        </p:sp>
      </p:grpSp>
      <p:sp>
        <p:nvSpPr>
          <p:cNvPr id="79" name="Google Shape;79;p13"/>
          <p:cNvSpPr txBox="1">
            <a:spLocks noGrp="1"/>
          </p:cNvSpPr>
          <p:nvPr>
            <p:ph type="title"/>
          </p:nvPr>
        </p:nvSpPr>
        <p:spPr>
          <a:xfrm>
            <a:off x="960000" y="5156771"/>
            <a:ext cx="10280800" cy="1361200"/>
          </a:xfrm>
          <a:prstGeom prst="rect">
            <a:avLst/>
          </a:prstGeom>
          <a:noFill/>
        </p:spPr>
        <p:txBody>
          <a:bodyPr spcFirstLastPara="1" wrap="square" lIns="91425" tIns="91425" rIns="91425" bIns="91425" anchor="t" anchorCtr="0">
            <a:noAutofit/>
          </a:bodyPr>
          <a:lstStyle>
            <a:lvl1pPr lvl="0" rtl="0">
              <a:spcBef>
                <a:spcPts val="0"/>
              </a:spcBef>
              <a:spcAft>
                <a:spcPts val="0"/>
              </a:spcAft>
              <a:buNone/>
              <a:defRPr sz="6933" b="0"/>
            </a:lvl1pPr>
            <a:lvl2pPr lvl="1" rtl="0">
              <a:spcBef>
                <a:spcPts val="0"/>
              </a:spcBef>
              <a:spcAft>
                <a:spcPts val="0"/>
              </a:spcAft>
              <a:buNone/>
              <a:defRPr>
                <a:latin typeface="Roboto"/>
                <a:ea typeface="Roboto"/>
                <a:cs typeface="Roboto"/>
                <a:sym typeface="Roboto"/>
              </a:defRPr>
            </a:lvl2pPr>
            <a:lvl3pPr lvl="2" rtl="0">
              <a:spcBef>
                <a:spcPts val="0"/>
              </a:spcBef>
              <a:spcAft>
                <a:spcPts val="0"/>
              </a:spcAft>
              <a:buNone/>
              <a:defRPr>
                <a:latin typeface="Roboto"/>
                <a:ea typeface="Roboto"/>
                <a:cs typeface="Roboto"/>
                <a:sym typeface="Roboto"/>
              </a:defRPr>
            </a:lvl3pPr>
            <a:lvl4pPr lvl="3" rtl="0">
              <a:spcBef>
                <a:spcPts val="0"/>
              </a:spcBef>
              <a:spcAft>
                <a:spcPts val="0"/>
              </a:spcAft>
              <a:buNone/>
              <a:defRPr>
                <a:latin typeface="Roboto"/>
                <a:ea typeface="Roboto"/>
                <a:cs typeface="Roboto"/>
                <a:sym typeface="Roboto"/>
              </a:defRPr>
            </a:lvl4pPr>
            <a:lvl5pPr lvl="4" rtl="0">
              <a:spcBef>
                <a:spcPts val="0"/>
              </a:spcBef>
              <a:spcAft>
                <a:spcPts val="0"/>
              </a:spcAft>
              <a:buNone/>
              <a:defRPr>
                <a:latin typeface="Roboto"/>
                <a:ea typeface="Roboto"/>
                <a:cs typeface="Roboto"/>
                <a:sym typeface="Roboto"/>
              </a:defRPr>
            </a:lvl5pPr>
            <a:lvl6pPr lvl="5" rtl="0">
              <a:spcBef>
                <a:spcPts val="0"/>
              </a:spcBef>
              <a:spcAft>
                <a:spcPts val="0"/>
              </a:spcAft>
              <a:buNone/>
              <a:defRPr>
                <a:latin typeface="Roboto"/>
                <a:ea typeface="Roboto"/>
                <a:cs typeface="Roboto"/>
                <a:sym typeface="Roboto"/>
              </a:defRPr>
            </a:lvl6pPr>
            <a:lvl7pPr lvl="6" rtl="0">
              <a:spcBef>
                <a:spcPts val="0"/>
              </a:spcBef>
              <a:spcAft>
                <a:spcPts val="0"/>
              </a:spcAft>
              <a:buNone/>
              <a:defRPr>
                <a:latin typeface="Roboto"/>
                <a:ea typeface="Roboto"/>
                <a:cs typeface="Roboto"/>
                <a:sym typeface="Roboto"/>
              </a:defRPr>
            </a:lvl7pPr>
            <a:lvl8pPr lvl="7" rtl="0">
              <a:spcBef>
                <a:spcPts val="0"/>
              </a:spcBef>
              <a:spcAft>
                <a:spcPts val="0"/>
              </a:spcAft>
              <a:buNone/>
              <a:defRPr>
                <a:latin typeface="Roboto"/>
                <a:ea typeface="Roboto"/>
                <a:cs typeface="Roboto"/>
                <a:sym typeface="Roboto"/>
              </a:defRPr>
            </a:lvl8pPr>
            <a:lvl9pPr lvl="8" rtl="0">
              <a:spcBef>
                <a:spcPts val="0"/>
              </a:spcBef>
              <a:spcAft>
                <a:spcPts val="0"/>
              </a:spcAft>
              <a:buNone/>
              <a:defRPr>
                <a:latin typeface="Roboto"/>
                <a:ea typeface="Roboto"/>
                <a:cs typeface="Roboto"/>
                <a:sym typeface="Roboto"/>
              </a:defRPr>
            </a:lvl9pPr>
          </a:lstStyle>
          <a:p>
            <a:endParaRPr/>
          </a:p>
        </p:txBody>
      </p:sp>
      <p:sp>
        <p:nvSpPr>
          <p:cNvPr id="80" name="Google Shape;80;p13"/>
          <p:cNvSpPr txBox="1">
            <a:spLocks noGrp="1"/>
          </p:cNvSpPr>
          <p:nvPr>
            <p:ph type="title" idx="2" hasCustomPrompt="1"/>
          </p:nvPr>
        </p:nvSpPr>
        <p:spPr>
          <a:xfrm>
            <a:off x="1881400" y="720000"/>
            <a:ext cx="1056800" cy="3756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1600"/>
              <a:buNone/>
              <a:defRPr sz="2133" b="0"/>
            </a:lvl1pPr>
            <a:lvl2pPr lvl="1" algn="ctr" rtl="0">
              <a:spcBef>
                <a:spcPts val="0"/>
              </a:spcBef>
              <a:spcAft>
                <a:spcPts val="0"/>
              </a:spcAft>
              <a:buSzPts val="1600"/>
              <a:buNone/>
              <a:defRPr sz="2133" b="0"/>
            </a:lvl2pPr>
            <a:lvl3pPr lvl="2" algn="ctr" rtl="0">
              <a:spcBef>
                <a:spcPts val="0"/>
              </a:spcBef>
              <a:spcAft>
                <a:spcPts val="0"/>
              </a:spcAft>
              <a:buSzPts val="1600"/>
              <a:buNone/>
              <a:defRPr sz="2133" b="0"/>
            </a:lvl3pPr>
            <a:lvl4pPr lvl="3" algn="ctr" rtl="0">
              <a:spcBef>
                <a:spcPts val="0"/>
              </a:spcBef>
              <a:spcAft>
                <a:spcPts val="0"/>
              </a:spcAft>
              <a:buSzPts val="1600"/>
              <a:buNone/>
              <a:defRPr sz="2133" b="0"/>
            </a:lvl4pPr>
            <a:lvl5pPr lvl="4" algn="ctr" rtl="0">
              <a:spcBef>
                <a:spcPts val="0"/>
              </a:spcBef>
              <a:spcAft>
                <a:spcPts val="0"/>
              </a:spcAft>
              <a:buSzPts val="1600"/>
              <a:buNone/>
              <a:defRPr sz="2133" b="0"/>
            </a:lvl5pPr>
            <a:lvl6pPr lvl="5" algn="ctr" rtl="0">
              <a:spcBef>
                <a:spcPts val="0"/>
              </a:spcBef>
              <a:spcAft>
                <a:spcPts val="0"/>
              </a:spcAft>
              <a:buSzPts val="1600"/>
              <a:buNone/>
              <a:defRPr sz="2133" b="0"/>
            </a:lvl6pPr>
            <a:lvl7pPr lvl="6" algn="ctr" rtl="0">
              <a:spcBef>
                <a:spcPts val="0"/>
              </a:spcBef>
              <a:spcAft>
                <a:spcPts val="0"/>
              </a:spcAft>
              <a:buSzPts val="1600"/>
              <a:buNone/>
              <a:defRPr sz="2133" b="0"/>
            </a:lvl7pPr>
            <a:lvl8pPr lvl="7" algn="ctr" rtl="0">
              <a:spcBef>
                <a:spcPts val="0"/>
              </a:spcBef>
              <a:spcAft>
                <a:spcPts val="0"/>
              </a:spcAft>
              <a:buSzPts val="1600"/>
              <a:buNone/>
              <a:defRPr sz="2133" b="0"/>
            </a:lvl8pPr>
            <a:lvl9pPr lvl="8" algn="ctr" rtl="0">
              <a:spcBef>
                <a:spcPts val="0"/>
              </a:spcBef>
              <a:spcAft>
                <a:spcPts val="0"/>
              </a:spcAft>
              <a:buSzPts val="1600"/>
              <a:buNone/>
              <a:defRPr sz="2133" b="0"/>
            </a:lvl9pPr>
          </a:lstStyle>
          <a:p>
            <a:r>
              <a:t>xx%</a:t>
            </a:r>
          </a:p>
        </p:txBody>
      </p:sp>
      <p:sp>
        <p:nvSpPr>
          <p:cNvPr id="81" name="Google Shape;81;p13"/>
          <p:cNvSpPr txBox="1">
            <a:spLocks noGrp="1"/>
          </p:cNvSpPr>
          <p:nvPr>
            <p:ph type="subTitle" idx="1"/>
          </p:nvPr>
        </p:nvSpPr>
        <p:spPr>
          <a:xfrm>
            <a:off x="955600" y="1240416"/>
            <a:ext cx="2908400" cy="375600"/>
          </a:xfrm>
          <a:prstGeom prst="rect">
            <a:avLst/>
          </a:prstGeom>
          <a:noFill/>
        </p:spPr>
        <p:txBody>
          <a:bodyPr spcFirstLastPara="1" wrap="square" lIns="91425" tIns="91425" rIns="91425" bIns="91425" anchor="ctr" anchorCtr="0">
            <a:noAutofit/>
          </a:bodyPr>
          <a:lstStyle>
            <a:lvl1pPr lvl="0" algn="ctr">
              <a:lnSpc>
                <a:spcPct val="100000"/>
              </a:lnSpc>
              <a:spcBef>
                <a:spcPts val="0"/>
              </a:spcBef>
              <a:spcAft>
                <a:spcPts val="0"/>
              </a:spcAft>
              <a:buNone/>
              <a:defRPr b="1"/>
            </a:lvl1pPr>
            <a:lvl2pPr lvl="1" algn="ctr">
              <a:lnSpc>
                <a:spcPct val="100000"/>
              </a:lnSpc>
              <a:spcBef>
                <a:spcPts val="0"/>
              </a:spcBef>
              <a:spcAft>
                <a:spcPts val="0"/>
              </a:spcAft>
              <a:buNone/>
              <a:defRPr b="1"/>
            </a:lvl2pPr>
            <a:lvl3pPr lvl="2" algn="ctr">
              <a:lnSpc>
                <a:spcPct val="100000"/>
              </a:lnSpc>
              <a:spcBef>
                <a:spcPts val="0"/>
              </a:spcBef>
              <a:spcAft>
                <a:spcPts val="0"/>
              </a:spcAft>
              <a:buNone/>
              <a:defRPr b="1"/>
            </a:lvl3pPr>
            <a:lvl4pPr lvl="3" algn="ctr">
              <a:lnSpc>
                <a:spcPct val="100000"/>
              </a:lnSpc>
              <a:spcBef>
                <a:spcPts val="0"/>
              </a:spcBef>
              <a:spcAft>
                <a:spcPts val="0"/>
              </a:spcAft>
              <a:buNone/>
              <a:defRPr b="1"/>
            </a:lvl4pPr>
            <a:lvl5pPr lvl="4" algn="ctr">
              <a:lnSpc>
                <a:spcPct val="100000"/>
              </a:lnSpc>
              <a:spcBef>
                <a:spcPts val="0"/>
              </a:spcBef>
              <a:spcAft>
                <a:spcPts val="0"/>
              </a:spcAft>
              <a:buNone/>
              <a:defRPr b="1"/>
            </a:lvl5pPr>
            <a:lvl6pPr lvl="5" algn="ctr">
              <a:lnSpc>
                <a:spcPct val="100000"/>
              </a:lnSpc>
              <a:spcBef>
                <a:spcPts val="0"/>
              </a:spcBef>
              <a:spcAft>
                <a:spcPts val="0"/>
              </a:spcAft>
              <a:buNone/>
              <a:defRPr b="1"/>
            </a:lvl6pPr>
            <a:lvl7pPr lvl="6" algn="ctr">
              <a:lnSpc>
                <a:spcPct val="100000"/>
              </a:lnSpc>
              <a:spcBef>
                <a:spcPts val="0"/>
              </a:spcBef>
              <a:spcAft>
                <a:spcPts val="0"/>
              </a:spcAft>
              <a:buNone/>
              <a:defRPr b="1"/>
            </a:lvl7pPr>
            <a:lvl8pPr lvl="7" algn="ctr">
              <a:lnSpc>
                <a:spcPct val="100000"/>
              </a:lnSpc>
              <a:spcBef>
                <a:spcPts val="0"/>
              </a:spcBef>
              <a:spcAft>
                <a:spcPts val="0"/>
              </a:spcAft>
              <a:buNone/>
              <a:defRPr b="1"/>
            </a:lvl8pPr>
            <a:lvl9pPr lvl="8" algn="ctr">
              <a:lnSpc>
                <a:spcPct val="100000"/>
              </a:lnSpc>
              <a:spcBef>
                <a:spcPts val="0"/>
              </a:spcBef>
              <a:spcAft>
                <a:spcPts val="0"/>
              </a:spcAft>
              <a:buNone/>
              <a:defRPr b="1"/>
            </a:lvl9pPr>
          </a:lstStyle>
          <a:p>
            <a:endParaRPr/>
          </a:p>
        </p:txBody>
      </p:sp>
      <p:sp>
        <p:nvSpPr>
          <p:cNvPr id="82" name="Google Shape;82;p13"/>
          <p:cNvSpPr txBox="1">
            <a:spLocks noGrp="1"/>
          </p:cNvSpPr>
          <p:nvPr>
            <p:ph type="subTitle" idx="3"/>
          </p:nvPr>
        </p:nvSpPr>
        <p:spPr>
          <a:xfrm>
            <a:off x="955600" y="1577532"/>
            <a:ext cx="2908400" cy="8452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lvl1pPr>
            <a:lvl2pPr lvl="1" algn="ctr" rtl="0">
              <a:lnSpc>
                <a:spcPct val="100000"/>
              </a:lnSpc>
              <a:spcBef>
                <a:spcPts val="0"/>
              </a:spcBef>
              <a:spcAft>
                <a:spcPts val="0"/>
              </a:spcAft>
              <a:buNone/>
              <a:defRPr sz="1867"/>
            </a:lvl2pPr>
            <a:lvl3pPr lvl="2" algn="ctr" rtl="0">
              <a:lnSpc>
                <a:spcPct val="100000"/>
              </a:lnSpc>
              <a:spcBef>
                <a:spcPts val="0"/>
              </a:spcBef>
              <a:spcAft>
                <a:spcPts val="0"/>
              </a:spcAft>
              <a:buNone/>
              <a:defRPr sz="1867"/>
            </a:lvl3pPr>
            <a:lvl4pPr lvl="3" algn="ctr" rtl="0">
              <a:lnSpc>
                <a:spcPct val="100000"/>
              </a:lnSpc>
              <a:spcBef>
                <a:spcPts val="0"/>
              </a:spcBef>
              <a:spcAft>
                <a:spcPts val="0"/>
              </a:spcAft>
              <a:buNone/>
              <a:defRPr sz="1867"/>
            </a:lvl4pPr>
            <a:lvl5pPr lvl="4" algn="ctr" rtl="0">
              <a:lnSpc>
                <a:spcPct val="100000"/>
              </a:lnSpc>
              <a:spcBef>
                <a:spcPts val="0"/>
              </a:spcBef>
              <a:spcAft>
                <a:spcPts val="0"/>
              </a:spcAft>
              <a:buNone/>
              <a:defRPr sz="1867"/>
            </a:lvl5pPr>
            <a:lvl6pPr lvl="5" algn="ctr" rtl="0">
              <a:lnSpc>
                <a:spcPct val="100000"/>
              </a:lnSpc>
              <a:spcBef>
                <a:spcPts val="0"/>
              </a:spcBef>
              <a:spcAft>
                <a:spcPts val="0"/>
              </a:spcAft>
              <a:buNone/>
              <a:defRPr sz="1867"/>
            </a:lvl6pPr>
            <a:lvl7pPr lvl="6" algn="ctr" rtl="0">
              <a:lnSpc>
                <a:spcPct val="100000"/>
              </a:lnSpc>
              <a:spcBef>
                <a:spcPts val="0"/>
              </a:spcBef>
              <a:spcAft>
                <a:spcPts val="0"/>
              </a:spcAft>
              <a:buNone/>
              <a:defRPr sz="1867"/>
            </a:lvl7pPr>
            <a:lvl8pPr lvl="7" algn="ctr" rtl="0">
              <a:lnSpc>
                <a:spcPct val="100000"/>
              </a:lnSpc>
              <a:spcBef>
                <a:spcPts val="0"/>
              </a:spcBef>
              <a:spcAft>
                <a:spcPts val="0"/>
              </a:spcAft>
              <a:buNone/>
              <a:defRPr sz="1867"/>
            </a:lvl8pPr>
            <a:lvl9pPr lvl="8" algn="ctr" rtl="0">
              <a:lnSpc>
                <a:spcPct val="100000"/>
              </a:lnSpc>
              <a:spcBef>
                <a:spcPts val="0"/>
              </a:spcBef>
              <a:spcAft>
                <a:spcPts val="0"/>
              </a:spcAft>
              <a:buNone/>
              <a:defRPr sz="1867"/>
            </a:lvl9pPr>
          </a:lstStyle>
          <a:p>
            <a:endParaRPr/>
          </a:p>
        </p:txBody>
      </p:sp>
      <p:sp>
        <p:nvSpPr>
          <p:cNvPr id="83" name="Google Shape;83;p13"/>
          <p:cNvSpPr txBox="1">
            <a:spLocks noGrp="1"/>
          </p:cNvSpPr>
          <p:nvPr>
            <p:ph type="title" idx="4" hasCustomPrompt="1"/>
          </p:nvPr>
        </p:nvSpPr>
        <p:spPr>
          <a:xfrm>
            <a:off x="5562000" y="2627511"/>
            <a:ext cx="1056800" cy="3756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1600"/>
              <a:buNone/>
              <a:defRPr sz="2133" b="0"/>
            </a:lvl1pPr>
            <a:lvl2pPr lvl="1" algn="ctr" rtl="0">
              <a:spcBef>
                <a:spcPts val="0"/>
              </a:spcBef>
              <a:spcAft>
                <a:spcPts val="0"/>
              </a:spcAft>
              <a:buSzPts val="1600"/>
              <a:buNone/>
              <a:defRPr sz="2133" b="0"/>
            </a:lvl2pPr>
            <a:lvl3pPr lvl="2" algn="ctr" rtl="0">
              <a:spcBef>
                <a:spcPts val="0"/>
              </a:spcBef>
              <a:spcAft>
                <a:spcPts val="0"/>
              </a:spcAft>
              <a:buSzPts val="1600"/>
              <a:buNone/>
              <a:defRPr sz="2133" b="0"/>
            </a:lvl3pPr>
            <a:lvl4pPr lvl="3" algn="ctr" rtl="0">
              <a:spcBef>
                <a:spcPts val="0"/>
              </a:spcBef>
              <a:spcAft>
                <a:spcPts val="0"/>
              </a:spcAft>
              <a:buSzPts val="1600"/>
              <a:buNone/>
              <a:defRPr sz="2133" b="0"/>
            </a:lvl4pPr>
            <a:lvl5pPr lvl="4" algn="ctr" rtl="0">
              <a:spcBef>
                <a:spcPts val="0"/>
              </a:spcBef>
              <a:spcAft>
                <a:spcPts val="0"/>
              </a:spcAft>
              <a:buSzPts val="1600"/>
              <a:buNone/>
              <a:defRPr sz="2133" b="0"/>
            </a:lvl5pPr>
            <a:lvl6pPr lvl="5" algn="ctr" rtl="0">
              <a:spcBef>
                <a:spcPts val="0"/>
              </a:spcBef>
              <a:spcAft>
                <a:spcPts val="0"/>
              </a:spcAft>
              <a:buSzPts val="1600"/>
              <a:buNone/>
              <a:defRPr sz="2133" b="0"/>
            </a:lvl6pPr>
            <a:lvl7pPr lvl="6" algn="ctr" rtl="0">
              <a:spcBef>
                <a:spcPts val="0"/>
              </a:spcBef>
              <a:spcAft>
                <a:spcPts val="0"/>
              </a:spcAft>
              <a:buSzPts val="1600"/>
              <a:buNone/>
              <a:defRPr sz="2133" b="0"/>
            </a:lvl7pPr>
            <a:lvl8pPr lvl="7" algn="ctr" rtl="0">
              <a:spcBef>
                <a:spcPts val="0"/>
              </a:spcBef>
              <a:spcAft>
                <a:spcPts val="0"/>
              </a:spcAft>
              <a:buSzPts val="1600"/>
              <a:buNone/>
              <a:defRPr sz="2133" b="0"/>
            </a:lvl8pPr>
            <a:lvl9pPr lvl="8" algn="ctr" rtl="0">
              <a:spcBef>
                <a:spcPts val="0"/>
              </a:spcBef>
              <a:spcAft>
                <a:spcPts val="0"/>
              </a:spcAft>
              <a:buSzPts val="1600"/>
              <a:buNone/>
              <a:defRPr sz="2133" b="0"/>
            </a:lvl9pPr>
          </a:lstStyle>
          <a:p>
            <a:r>
              <a:t>xx%</a:t>
            </a:r>
          </a:p>
        </p:txBody>
      </p:sp>
      <p:sp>
        <p:nvSpPr>
          <p:cNvPr id="84" name="Google Shape;84;p13"/>
          <p:cNvSpPr txBox="1">
            <a:spLocks noGrp="1"/>
          </p:cNvSpPr>
          <p:nvPr>
            <p:ph type="subTitle" idx="5"/>
          </p:nvPr>
        </p:nvSpPr>
        <p:spPr>
          <a:xfrm>
            <a:off x="4635000" y="3147921"/>
            <a:ext cx="2910800" cy="3756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None/>
              <a:defRPr b="1"/>
            </a:lvl1pPr>
            <a:lvl2pPr lvl="1" algn="ctr" rtl="0">
              <a:lnSpc>
                <a:spcPct val="100000"/>
              </a:lnSpc>
              <a:spcBef>
                <a:spcPts val="0"/>
              </a:spcBef>
              <a:spcAft>
                <a:spcPts val="0"/>
              </a:spcAft>
              <a:buNone/>
              <a:defRPr b="1"/>
            </a:lvl2pPr>
            <a:lvl3pPr lvl="2" algn="ctr" rtl="0">
              <a:lnSpc>
                <a:spcPct val="100000"/>
              </a:lnSpc>
              <a:spcBef>
                <a:spcPts val="0"/>
              </a:spcBef>
              <a:spcAft>
                <a:spcPts val="0"/>
              </a:spcAft>
              <a:buNone/>
              <a:defRPr b="1"/>
            </a:lvl3pPr>
            <a:lvl4pPr lvl="3" algn="ctr" rtl="0">
              <a:lnSpc>
                <a:spcPct val="100000"/>
              </a:lnSpc>
              <a:spcBef>
                <a:spcPts val="0"/>
              </a:spcBef>
              <a:spcAft>
                <a:spcPts val="0"/>
              </a:spcAft>
              <a:buNone/>
              <a:defRPr b="1"/>
            </a:lvl4pPr>
            <a:lvl5pPr lvl="4" algn="ctr" rtl="0">
              <a:lnSpc>
                <a:spcPct val="100000"/>
              </a:lnSpc>
              <a:spcBef>
                <a:spcPts val="0"/>
              </a:spcBef>
              <a:spcAft>
                <a:spcPts val="0"/>
              </a:spcAft>
              <a:buNone/>
              <a:defRPr b="1"/>
            </a:lvl5pPr>
            <a:lvl6pPr lvl="5" algn="ctr" rtl="0">
              <a:lnSpc>
                <a:spcPct val="100000"/>
              </a:lnSpc>
              <a:spcBef>
                <a:spcPts val="0"/>
              </a:spcBef>
              <a:spcAft>
                <a:spcPts val="0"/>
              </a:spcAft>
              <a:buNone/>
              <a:defRPr b="1"/>
            </a:lvl6pPr>
            <a:lvl7pPr lvl="6" algn="ctr" rtl="0">
              <a:lnSpc>
                <a:spcPct val="100000"/>
              </a:lnSpc>
              <a:spcBef>
                <a:spcPts val="0"/>
              </a:spcBef>
              <a:spcAft>
                <a:spcPts val="0"/>
              </a:spcAft>
              <a:buNone/>
              <a:defRPr b="1"/>
            </a:lvl7pPr>
            <a:lvl8pPr lvl="7" algn="ctr" rtl="0">
              <a:lnSpc>
                <a:spcPct val="100000"/>
              </a:lnSpc>
              <a:spcBef>
                <a:spcPts val="0"/>
              </a:spcBef>
              <a:spcAft>
                <a:spcPts val="0"/>
              </a:spcAft>
              <a:buNone/>
              <a:defRPr b="1"/>
            </a:lvl8pPr>
            <a:lvl9pPr lvl="8" algn="ctr" rtl="0">
              <a:lnSpc>
                <a:spcPct val="100000"/>
              </a:lnSpc>
              <a:spcBef>
                <a:spcPts val="0"/>
              </a:spcBef>
              <a:spcAft>
                <a:spcPts val="0"/>
              </a:spcAft>
              <a:buNone/>
              <a:defRPr b="1"/>
            </a:lvl9pPr>
          </a:lstStyle>
          <a:p>
            <a:endParaRPr/>
          </a:p>
        </p:txBody>
      </p:sp>
      <p:sp>
        <p:nvSpPr>
          <p:cNvPr id="85" name="Google Shape;85;p13"/>
          <p:cNvSpPr txBox="1">
            <a:spLocks noGrp="1"/>
          </p:cNvSpPr>
          <p:nvPr>
            <p:ph type="subTitle" idx="6"/>
          </p:nvPr>
        </p:nvSpPr>
        <p:spPr>
          <a:xfrm>
            <a:off x="4635000" y="3485044"/>
            <a:ext cx="2910800" cy="8452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lvl1pPr>
            <a:lvl2pPr lvl="1" algn="ctr" rtl="0">
              <a:lnSpc>
                <a:spcPct val="100000"/>
              </a:lnSpc>
              <a:spcBef>
                <a:spcPts val="0"/>
              </a:spcBef>
              <a:spcAft>
                <a:spcPts val="0"/>
              </a:spcAft>
              <a:buNone/>
              <a:defRPr sz="1867"/>
            </a:lvl2pPr>
            <a:lvl3pPr lvl="2" algn="ctr" rtl="0">
              <a:lnSpc>
                <a:spcPct val="100000"/>
              </a:lnSpc>
              <a:spcBef>
                <a:spcPts val="0"/>
              </a:spcBef>
              <a:spcAft>
                <a:spcPts val="0"/>
              </a:spcAft>
              <a:buNone/>
              <a:defRPr sz="1867"/>
            </a:lvl3pPr>
            <a:lvl4pPr lvl="3" algn="ctr" rtl="0">
              <a:lnSpc>
                <a:spcPct val="100000"/>
              </a:lnSpc>
              <a:spcBef>
                <a:spcPts val="0"/>
              </a:spcBef>
              <a:spcAft>
                <a:spcPts val="0"/>
              </a:spcAft>
              <a:buNone/>
              <a:defRPr sz="1867"/>
            </a:lvl4pPr>
            <a:lvl5pPr lvl="4" algn="ctr" rtl="0">
              <a:lnSpc>
                <a:spcPct val="100000"/>
              </a:lnSpc>
              <a:spcBef>
                <a:spcPts val="0"/>
              </a:spcBef>
              <a:spcAft>
                <a:spcPts val="0"/>
              </a:spcAft>
              <a:buNone/>
              <a:defRPr sz="1867"/>
            </a:lvl5pPr>
            <a:lvl6pPr lvl="5" algn="ctr" rtl="0">
              <a:lnSpc>
                <a:spcPct val="100000"/>
              </a:lnSpc>
              <a:spcBef>
                <a:spcPts val="0"/>
              </a:spcBef>
              <a:spcAft>
                <a:spcPts val="0"/>
              </a:spcAft>
              <a:buNone/>
              <a:defRPr sz="1867"/>
            </a:lvl6pPr>
            <a:lvl7pPr lvl="6" algn="ctr" rtl="0">
              <a:lnSpc>
                <a:spcPct val="100000"/>
              </a:lnSpc>
              <a:spcBef>
                <a:spcPts val="0"/>
              </a:spcBef>
              <a:spcAft>
                <a:spcPts val="0"/>
              </a:spcAft>
              <a:buNone/>
              <a:defRPr sz="1867"/>
            </a:lvl7pPr>
            <a:lvl8pPr lvl="7" algn="ctr" rtl="0">
              <a:lnSpc>
                <a:spcPct val="100000"/>
              </a:lnSpc>
              <a:spcBef>
                <a:spcPts val="0"/>
              </a:spcBef>
              <a:spcAft>
                <a:spcPts val="0"/>
              </a:spcAft>
              <a:buNone/>
              <a:defRPr sz="1867"/>
            </a:lvl8pPr>
            <a:lvl9pPr lvl="8" algn="ctr" rtl="0">
              <a:lnSpc>
                <a:spcPct val="100000"/>
              </a:lnSpc>
              <a:spcBef>
                <a:spcPts val="0"/>
              </a:spcBef>
              <a:spcAft>
                <a:spcPts val="0"/>
              </a:spcAft>
              <a:buNone/>
              <a:defRPr sz="1867"/>
            </a:lvl9pPr>
          </a:lstStyle>
          <a:p>
            <a:endParaRPr/>
          </a:p>
        </p:txBody>
      </p:sp>
      <p:sp>
        <p:nvSpPr>
          <p:cNvPr id="86" name="Google Shape;86;p13"/>
          <p:cNvSpPr txBox="1">
            <a:spLocks noGrp="1"/>
          </p:cNvSpPr>
          <p:nvPr>
            <p:ph type="title" idx="7" hasCustomPrompt="1"/>
          </p:nvPr>
        </p:nvSpPr>
        <p:spPr>
          <a:xfrm>
            <a:off x="1881800" y="2627511"/>
            <a:ext cx="1056000" cy="3756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1600"/>
              <a:buNone/>
              <a:defRPr sz="2133" b="0"/>
            </a:lvl1pPr>
            <a:lvl2pPr lvl="1" algn="ctr" rtl="0">
              <a:spcBef>
                <a:spcPts val="0"/>
              </a:spcBef>
              <a:spcAft>
                <a:spcPts val="0"/>
              </a:spcAft>
              <a:buSzPts val="1600"/>
              <a:buNone/>
              <a:defRPr sz="2133" b="0"/>
            </a:lvl2pPr>
            <a:lvl3pPr lvl="2" algn="ctr" rtl="0">
              <a:spcBef>
                <a:spcPts val="0"/>
              </a:spcBef>
              <a:spcAft>
                <a:spcPts val="0"/>
              </a:spcAft>
              <a:buSzPts val="1600"/>
              <a:buNone/>
              <a:defRPr sz="2133" b="0"/>
            </a:lvl3pPr>
            <a:lvl4pPr lvl="3" algn="ctr" rtl="0">
              <a:spcBef>
                <a:spcPts val="0"/>
              </a:spcBef>
              <a:spcAft>
                <a:spcPts val="0"/>
              </a:spcAft>
              <a:buSzPts val="1600"/>
              <a:buNone/>
              <a:defRPr sz="2133" b="0"/>
            </a:lvl4pPr>
            <a:lvl5pPr lvl="4" algn="ctr" rtl="0">
              <a:spcBef>
                <a:spcPts val="0"/>
              </a:spcBef>
              <a:spcAft>
                <a:spcPts val="0"/>
              </a:spcAft>
              <a:buSzPts val="1600"/>
              <a:buNone/>
              <a:defRPr sz="2133" b="0"/>
            </a:lvl5pPr>
            <a:lvl6pPr lvl="5" algn="ctr" rtl="0">
              <a:spcBef>
                <a:spcPts val="0"/>
              </a:spcBef>
              <a:spcAft>
                <a:spcPts val="0"/>
              </a:spcAft>
              <a:buSzPts val="1600"/>
              <a:buNone/>
              <a:defRPr sz="2133" b="0"/>
            </a:lvl6pPr>
            <a:lvl7pPr lvl="6" algn="ctr" rtl="0">
              <a:spcBef>
                <a:spcPts val="0"/>
              </a:spcBef>
              <a:spcAft>
                <a:spcPts val="0"/>
              </a:spcAft>
              <a:buSzPts val="1600"/>
              <a:buNone/>
              <a:defRPr sz="2133" b="0"/>
            </a:lvl7pPr>
            <a:lvl8pPr lvl="7" algn="ctr" rtl="0">
              <a:spcBef>
                <a:spcPts val="0"/>
              </a:spcBef>
              <a:spcAft>
                <a:spcPts val="0"/>
              </a:spcAft>
              <a:buSzPts val="1600"/>
              <a:buNone/>
              <a:defRPr sz="2133" b="0"/>
            </a:lvl8pPr>
            <a:lvl9pPr lvl="8" algn="ctr" rtl="0">
              <a:spcBef>
                <a:spcPts val="0"/>
              </a:spcBef>
              <a:spcAft>
                <a:spcPts val="0"/>
              </a:spcAft>
              <a:buSzPts val="1600"/>
              <a:buNone/>
              <a:defRPr sz="2133" b="0"/>
            </a:lvl9pPr>
          </a:lstStyle>
          <a:p>
            <a:r>
              <a:t>xx%</a:t>
            </a:r>
          </a:p>
        </p:txBody>
      </p:sp>
      <p:sp>
        <p:nvSpPr>
          <p:cNvPr id="87" name="Google Shape;87;p13"/>
          <p:cNvSpPr txBox="1">
            <a:spLocks noGrp="1"/>
          </p:cNvSpPr>
          <p:nvPr>
            <p:ph type="subTitle" idx="8"/>
          </p:nvPr>
        </p:nvSpPr>
        <p:spPr>
          <a:xfrm>
            <a:off x="954400" y="3147921"/>
            <a:ext cx="2910800" cy="3756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None/>
              <a:defRPr b="1"/>
            </a:lvl1pPr>
            <a:lvl2pPr lvl="1" algn="ctr" rtl="0">
              <a:lnSpc>
                <a:spcPct val="100000"/>
              </a:lnSpc>
              <a:spcBef>
                <a:spcPts val="0"/>
              </a:spcBef>
              <a:spcAft>
                <a:spcPts val="0"/>
              </a:spcAft>
              <a:buNone/>
              <a:defRPr b="1"/>
            </a:lvl2pPr>
            <a:lvl3pPr lvl="2" algn="ctr" rtl="0">
              <a:lnSpc>
                <a:spcPct val="100000"/>
              </a:lnSpc>
              <a:spcBef>
                <a:spcPts val="0"/>
              </a:spcBef>
              <a:spcAft>
                <a:spcPts val="0"/>
              </a:spcAft>
              <a:buNone/>
              <a:defRPr b="1"/>
            </a:lvl3pPr>
            <a:lvl4pPr lvl="3" algn="ctr" rtl="0">
              <a:lnSpc>
                <a:spcPct val="100000"/>
              </a:lnSpc>
              <a:spcBef>
                <a:spcPts val="0"/>
              </a:spcBef>
              <a:spcAft>
                <a:spcPts val="0"/>
              </a:spcAft>
              <a:buNone/>
              <a:defRPr b="1"/>
            </a:lvl4pPr>
            <a:lvl5pPr lvl="4" algn="ctr" rtl="0">
              <a:lnSpc>
                <a:spcPct val="100000"/>
              </a:lnSpc>
              <a:spcBef>
                <a:spcPts val="0"/>
              </a:spcBef>
              <a:spcAft>
                <a:spcPts val="0"/>
              </a:spcAft>
              <a:buNone/>
              <a:defRPr b="1"/>
            </a:lvl5pPr>
            <a:lvl6pPr lvl="5" algn="ctr" rtl="0">
              <a:lnSpc>
                <a:spcPct val="100000"/>
              </a:lnSpc>
              <a:spcBef>
                <a:spcPts val="0"/>
              </a:spcBef>
              <a:spcAft>
                <a:spcPts val="0"/>
              </a:spcAft>
              <a:buNone/>
              <a:defRPr b="1"/>
            </a:lvl6pPr>
            <a:lvl7pPr lvl="6" algn="ctr" rtl="0">
              <a:lnSpc>
                <a:spcPct val="100000"/>
              </a:lnSpc>
              <a:spcBef>
                <a:spcPts val="0"/>
              </a:spcBef>
              <a:spcAft>
                <a:spcPts val="0"/>
              </a:spcAft>
              <a:buNone/>
              <a:defRPr b="1"/>
            </a:lvl7pPr>
            <a:lvl8pPr lvl="7" algn="ctr" rtl="0">
              <a:lnSpc>
                <a:spcPct val="100000"/>
              </a:lnSpc>
              <a:spcBef>
                <a:spcPts val="0"/>
              </a:spcBef>
              <a:spcAft>
                <a:spcPts val="0"/>
              </a:spcAft>
              <a:buNone/>
              <a:defRPr b="1"/>
            </a:lvl8pPr>
            <a:lvl9pPr lvl="8" algn="ctr" rtl="0">
              <a:lnSpc>
                <a:spcPct val="100000"/>
              </a:lnSpc>
              <a:spcBef>
                <a:spcPts val="0"/>
              </a:spcBef>
              <a:spcAft>
                <a:spcPts val="0"/>
              </a:spcAft>
              <a:buNone/>
              <a:defRPr b="1"/>
            </a:lvl9pPr>
          </a:lstStyle>
          <a:p>
            <a:endParaRPr/>
          </a:p>
        </p:txBody>
      </p:sp>
      <p:sp>
        <p:nvSpPr>
          <p:cNvPr id="88" name="Google Shape;88;p13"/>
          <p:cNvSpPr txBox="1">
            <a:spLocks noGrp="1"/>
          </p:cNvSpPr>
          <p:nvPr>
            <p:ph type="subTitle" idx="9"/>
          </p:nvPr>
        </p:nvSpPr>
        <p:spPr>
          <a:xfrm>
            <a:off x="954400" y="3485044"/>
            <a:ext cx="2910800" cy="8452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lvl1pPr>
            <a:lvl2pPr lvl="1" algn="ctr" rtl="0">
              <a:lnSpc>
                <a:spcPct val="100000"/>
              </a:lnSpc>
              <a:spcBef>
                <a:spcPts val="0"/>
              </a:spcBef>
              <a:spcAft>
                <a:spcPts val="0"/>
              </a:spcAft>
              <a:buNone/>
              <a:defRPr sz="1867"/>
            </a:lvl2pPr>
            <a:lvl3pPr lvl="2" algn="ctr" rtl="0">
              <a:lnSpc>
                <a:spcPct val="100000"/>
              </a:lnSpc>
              <a:spcBef>
                <a:spcPts val="0"/>
              </a:spcBef>
              <a:spcAft>
                <a:spcPts val="0"/>
              </a:spcAft>
              <a:buNone/>
              <a:defRPr sz="1867"/>
            </a:lvl3pPr>
            <a:lvl4pPr lvl="3" algn="ctr" rtl="0">
              <a:lnSpc>
                <a:spcPct val="100000"/>
              </a:lnSpc>
              <a:spcBef>
                <a:spcPts val="0"/>
              </a:spcBef>
              <a:spcAft>
                <a:spcPts val="0"/>
              </a:spcAft>
              <a:buNone/>
              <a:defRPr sz="1867"/>
            </a:lvl4pPr>
            <a:lvl5pPr lvl="4" algn="ctr" rtl="0">
              <a:lnSpc>
                <a:spcPct val="100000"/>
              </a:lnSpc>
              <a:spcBef>
                <a:spcPts val="0"/>
              </a:spcBef>
              <a:spcAft>
                <a:spcPts val="0"/>
              </a:spcAft>
              <a:buNone/>
              <a:defRPr sz="1867"/>
            </a:lvl5pPr>
            <a:lvl6pPr lvl="5" algn="ctr" rtl="0">
              <a:lnSpc>
                <a:spcPct val="100000"/>
              </a:lnSpc>
              <a:spcBef>
                <a:spcPts val="0"/>
              </a:spcBef>
              <a:spcAft>
                <a:spcPts val="0"/>
              </a:spcAft>
              <a:buNone/>
              <a:defRPr sz="1867"/>
            </a:lvl6pPr>
            <a:lvl7pPr lvl="6" algn="ctr" rtl="0">
              <a:lnSpc>
                <a:spcPct val="100000"/>
              </a:lnSpc>
              <a:spcBef>
                <a:spcPts val="0"/>
              </a:spcBef>
              <a:spcAft>
                <a:spcPts val="0"/>
              </a:spcAft>
              <a:buNone/>
              <a:defRPr sz="1867"/>
            </a:lvl7pPr>
            <a:lvl8pPr lvl="7" algn="ctr" rtl="0">
              <a:lnSpc>
                <a:spcPct val="100000"/>
              </a:lnSpc>
              <a:spcBef>
                <a:spcPts val="0"/>
              </a:spcBef>
              <a:spcAft>
                <a:spcPts val="0"/>
              </a:spcAft>
              <a:buNone/>
              <a:defRPr sz="1867"/>
            </a:lvl8pPr>
            <a:lvl9pPr lvl="8" algn="ctr" rtl="0">
              <a:lnSpc>
                <a:spcPct val="100000"/>
              </a:lnSpc>
              <a:spcBef>
                <a:spcPts val="0"/>
              </a:spcBef>
              <a:spcAft>
                <a:spcPts val="0"/>
              </a:spcAft>
              <a:buNone/>
              <a:defRPr sz="1867"/>
            </a:lvl9pPr>
          </a:lstStyle>
          <a:p>
            <a:endParaRPr/>
          </a:p>
        </p:txBody>
      </p:sp>
      <p:sp>
        <p:nvSpPr>
          <p:cNvPr id="89" name="Google Shape;89;p13"/>
          <p:cNvSpPr txBox="1">
            <a:spLocks noGrp="1"/>
          </p:cNvSpPr>
          <p:nvPr>
            <p:ph type="title" idx="13" hasCustomPrompt="1"/>
          </p:nvPr>
        </p:nvSpPr>
        <p:spPr>
          <a:xfrm>
            <a:off x="9253800" y="720000"/>
            <a:ext cx="1056800" cy="3756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1600"/>
              <a:buNone/>
              <a:defRPr sz="2133" b="0"/>
            </a:lvl1pPr>
            <a:lvl2pPr lvl="1" algn="ctr" rtl="0">
              <a:spcBef>
                <a:spcPts val="0"/>
              </a:spcBef>
              <a:spcAft>
                <a:spcPts val="0"/>
              </a:spcAft>
              <a:buSzPts val="1600"/>
              <a:buNone/>
              <a:defRPr sz="2133" b="0"/>
            </a:lvl2pPr>
            <a:lvl3pPr lvl="2" algn="ctr" rtl="0">
              <a:spcBef>
                <a:spcPts val="0"/>
              </a:spcBef>
              <a:spcAft>
                <a:spcPts val="0"/>
              </a:spcAft>
              <a:buSzPts val="1600"/>
              <a:buNone/>
              <a:defRPr sz="2133" b="0"/>
            </a:lvl3pPr>
            <a:lvl4pPr lvl="3" algn="ctr" rtl="0">
              <a:spcBef>
                <a:spcPts val="0"/>
              </a:spcBef>
              <a:spcAft>
                <a:spcPts val="0"/>
              </a:spcAft>
              <a:buSzPts val="1600"/>
              <a:buNone/>
              <a:defRPr sz="2133" b="0"/>
            </a:lvl4pPr>
            <a:lvl5pPr lvl="4" algn="ctr" rtl="0">
              <a:spcBef>
                <a:spcPts val="0"/>
              </a:spcBef>
              <a:spcAft>
                <a:spcPts val="0"/>
              </a:spcAft>
              <a:buSzPts val="1600"/>
              <a:buNone/>
              <a:defRPr sz="2133" b="0"/>
            </a:lvl5pPr>
            <a:lvl6pPr lvl="5" algn="ctr" rtl="0">
              <a:spcBef>
                <a:spcPts val="0"/>
              </a:spcBef>
              <a:spcAft>
                <a:spcPts val="0"/>
              </a:spcAft>
              <a:buSzPts val="1600"/>
              <a:buNone/>
              <a:defRPr sz="2133" b="0"/>
            </a:lvl6pPr>
            <a:lvl7pPr lvl="6" algn="ctr" rtl="0">
              <a:spcBef>
                <a:spcPts val="0"/>
              </a:spcBef>
              <a:spcAft>
                <a:spcPts val="0"/>
              </a:spcAft>
              <a:buSzPts val="1600"/>
              <a:buNone/>
              <a:defRPr sz="2133" b="0"/>
            </a:lvl7pPr>
            <a:lvl8pPr lvl="7" algn="ctr" rtl="0">
              <a:spcBef>
                <a:spcPts val="0"/>
              </a:spcBef>
              <a:spcAft>
                <a:spcPts val="0"/>
              </a:spcAft>
              <a:buSzPts val="1600"/>
              <a:buNone/>
              <a:defRPr sz="2133" b="0"/>
            </a:lvl8pPr>
            <a:lvl9pPr lvl="8" algn="ctr" rtl="0">
              <a:spcBef>
                <a:spcPts val="0"/>
              </a:spcBef>
              <a:spcAft>
                <a:spcPts val="0"/>
              </a:spcAft>
              <a:buSzPts val="1600"/>
              <a:buNone/>
              <a:defRPr sz="2133" b="0"/>
            </a:lvl9pPr>
          </a:lstStyle>
          <a:p>
            <a:r>
              <a:t>xx%</a:t>
            </a:r>
          </a:p>
        </p:txBody>
      </p:sp>
      <p:sp>
        <p:nvSpPr>
          <p:cNvPr id="90" name="Google Shape;90;p13"/>
          <p:cNvSpPr txBox="1">
            <a:spLocks noGrp="1"/>
          </p:cNvSpPr>
          <p:nvPr>
            <p:ph type="subTitle" idx="14"/>
          </p:nvPr>
        </p:nvSpPr>
        <p:spPr>
          <a:xfrm>
            <a:off x="8326800" y="1240416"/>
            <a:ext cx="2910800" cy="3756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None/>
              <a:defRPr b="1"/>
            </a:lvl1pPr>
            <a:lvl2pPr lvl="1" algn="ctr" rtl="0">
              <a:lnSpc>
                <a:spcPct val="100000"/>
              </a:lnSpc>
              <a:spcBef>
                <a:spcPts val="0"/>
              </a:spcBef>
              <a:spcAft>
                <a:spcPts val="0"/>
              </a:spcAft>
              <a:buNone/>
              <a:defRPr b="1"/>
            </a:lvl2pPr>
            <a:lvl3pPr lvl="2" algn="ctr" rtl="0">
              <a:lnSpc>
                <a:spcPct val="100000"/>
              </a:lnSpc>
              <a:spcBef>
                <a:spcPts val="0"/>
              </a:spcBef>
              <a:spcAft>
                <a:spcPts val="0"/>
              </a:spcAft>
              <a:buNone/>
              <a:defRPr b="1"/>
            </a:lvl3pPr>
            <a:lvl4pPr lvl="3" algn="ctr" rtl="0">
              <a:lnSpc>
                <a:spcPct val="100000"/>
              </a:lnSpc>
              <a:spcBef>
                <a:spcPts val="0"/>
              </a:spcBef>
              <a:spcAft>
                <a:spcPts val="0"/>
              </a:spcAft>
              <a:buNone/>
              <a:defRPr b="1"/>
            </a:lvl4pPr>
            <a:lvl5pPr lvl="4" algn="ctr" rtl="0">
              <a:lnSpc>
                <a:spcPct val="100000"/>
              </a:lnSpc>
              <a:spcBef>
                <a:spcPts val="0"/>
              </a:spcBef>
              <a:spcAft>
                <a:spcPts val="0"/>
              </a:spcAft>
              <a:buNone/>
              <a:defRPr b="1"/>
            </a:lvl5pPr>
            <a:lvl6pPr lvl="5" algn="ctr" rtl="0">
              <a:lnSpc>
                <a:spcPct val="100000"/>
              </a:lnSpc>
              <a:spcBef>
                <a:spcPts val="0"/>
              </a:spcBef>
              <a:spcAft>
                <a:spcPts val="0"/>
              </a:spcAft>
              <a:buNone/>
              <a:defRPr b="1"/>
            </a:lvl6pPr>
            <a:lvl7pPr lvl="6" algn="ctr" rtl="0">
              <a:lnSpc>
                <a:spcPct val="100000"/>
              </a:lnSpc>
              <a:spcBef>
                <a:spcPts val="0"/>
              </a:spcBef>
              <a:spcAft>
                <a:spcPts val="0"/>
              </a:spcAft>
              <a:buNone/>
              <a:defRPr b="1"/>
            </a:lvl7pPr>
            <a:lvl8pPr lvl="7" algn="ctr" rtl="0">
              <a:lnSpc>
                <a:spcPct val="100000"/>
              </a:lnSpc>
              <a:spcBef>
                <a:spcPts val="0"/>
              </a:spcBef>
              <a:spcAft>
                <a:spcPts val="0"/>
              </a:spcAft>
              <a:buNone/>
              <a:defRPr b="1"/>
            </a:lvl8pPr>
            <a:lvl9pPr lvl="8" algn="ctr" rtl="0">
              <a:lnSpc>
                <a:spcPct val="100000"/>
              </a:lnSpc>
              <a:spcBef>
                <a:spcPts val="0"/>
              </a:spcBef>
              <a:spcAft>
                <a:spcPts val="0"/>
              </a:spcAft>
              <a:buNone/>
              <a:defRPr b="1"/>
            </a:lvl9pPr>
          </a:lstStyle>
          <a:p>
            <a:endParaRPr/>
          </a:p>
        </p:txBody>
      </p:sp>
      <p:sp>
        <p:nvSpPr>
          <p:cNvPr id="91" name="Google Shape;91;p13"/>
          <p:cNvSpPr txBox="1">
            <a:spLocks noGrp="1"/>
          </p:cNvSpPr>
          <p:nvPr>
            <p:ph type="subTitle" idx="15"/>
          </p:nvPr>
        </p:nvSpPr>
        <p:spPr>
          <a:xfrm>
            <a:off x="8329000" y="1577532"/>
            <a:ext cx="2906400" cy="8452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lvl1pPr>
            <a:lvl2pPr lvl="1" algn="ctr" rtl="0">
              <a:lnSpc>
                <a:spcPct val="100000"/>
              </a:lnSpc>
              <a:spcBef>
                <a:spcPts val="0"/>
              </a:spcBef>
              <a:spcAft>
                <a:spcPts val="0"/>
              </a:spcAft>
              <a:buNone/>
              <a:defRPr sz="1867"/>
            </a:lvl2pPr>
            <a:lvl3pPr lvl="2" algn="ctr" rtl="0">
              <a:lnSpc>
                <a:spcPct val="100000"/>
              </a:lnSpc>
              <a:spcBef>
                <a:spcPts val="0"/>
              </a:spcBef>
              <a:spcAft>
                <a:spcPts val="0"/>
              </a:spcAft>
              <a:buNone/>
              <a:defRPr sz="1867"/>
            </a:lvl3pPr>
            <a:lvl4pPr lvl="3" algn="ctr" rtl="0">
              <a:lnSpc>
                <a:spcPct val="100000"/>
              </a:lnSpc>
              <a:spcBef>
                <a:spcPts val="0"/>
              </a:spcBef>
              <a:spcAft>
                <a:spcPts val="0"/>
              </a:spcAft>
              <a:buNone/>
              <a:defRPr sz="1867"/>
            </a:lvl4pPr>
            <a:lvl5pPr lvl="4" algn="ctr" rtl="0">
              <a:lnSpc>
                <a:spcPct val="100000"/>
              </a:lnSpc>
              <a:spcBef>
                <a:spcPts val="0"/>
              </a:spcBef>
              <a:spcAft>
                <a:spcPts val="0"/>
              </a:spcAft>
              <a:buNone/>
              <a:defRPr sz="1867"/>
            </a:lvl5pPr>
            <a:lvl6pPr lvl="5" algn="ctr" rtl="0">
              <a:lnSpc>
                <a:spcPct val="100000"/>
              </a:lnSpc>
              <a:spcBef>
                <a:spcPts val="0"/>
              </a:spcBef>
              <a:spcAft>
                <a:spcPts val="0"/>
              </a:spcAft>
              <a:buNone/>
              <a:defRPr sz="1867"/>
            </a:lvl6pPr>
            <a:lvl7pPr lvl="6" algn="ctr" rtl="0">
              <a:lnSpc>
                <a:spcPct val="100000"/>
              </a:lnSpc>
              <a:spcBef>
                <a:spcPts val="0"/>
              </a:spcBef>
              <a:spcAft>
                <a:spcPts val="0"/>
              </a:spcAft>
              <a:buNone/>
              <a:defRPr sz="1867"/>
            </a:lvl7pPr>
            <a:lvl8pPr lvl="7" algn="ctr" rtl="0">
              <a:lnSpc>
                <a:spcPct val="100000"/>
              </a:lnSpc>
              <a:spcBef>
                <a:spcPts val="0"/>
              </a:spcBef>
              <a:spcAft>
                <a:spcPts val="0"/>
              </a:spcAft>
              <a:buNone/>
              <a:defRPr sz="1867"/>
            </a:lvl8pPr>
            <a:lvl9pPr lvl="8" algn="ctr" rtl="0">
              <a:lnSpc>
                <a:spcPct val="100000"/>
              </a:lnSpc>
              <a:spcBef>
                <a:spcPts val="0"/>
              </a:spcBef>
              <a:spcAft>
                <a:spcPts val="0"/>
              </a:spcAft>
              <a:buNone/>
              <a:defRPr sz="1867"/>
            </a:lvl9pPr>
          </a:lstStyle>
          <a:p>
            <a:endParaRPr/>
          </a:p>
        </p:txBody>
      </p:sp>
      <p:sp>
        <p:nvSpPr>
          <p:cNvPr id="92" name="Google Shape;92;p13"/>
          <p:cNvSpPr txBox="1">
            <a:spLocks noGrp="1"/>
          </p:cNvSpPr>
          <p:nvPr>
            <p:ph type="title" idx="16" hasCustomPrompt="1"/>
          </p:nvPr>
        </p:nvSpPr>
        <p:spPr>
          <a:xfrm>
            <a:off x="5562400" y="720000"/>
            <a:ext cx="1056000" cy="3756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1600"/>
              <a:buNone/>
              <a:defRPr sz="2133" b="0"/>
            </a:lvl1pPr>
            <a:lvl2pPr lvl="1" algn="ctr" rtl="0">
              <a:spcBef>
                <a:spcPts val="0"/>
              </a:spcBef>
              <a:spcAft>
                <a:spcPts val="0"/>
              </a:spcAft>
              <a:buSzPts val="1600"/>
              <a:buNone/>
              <a:defRPr sz="2133" b="0"/>
            </a:lvl2pPr>
            <a:lvl3pPr lvl="2" algn="ctr" rtl="0">
              <a:spcBef>
                <a:spcPts val="0"/>
              </a:spcBef>
              <a:spcAft>
                <a:spcPts val="0"/>
              </a:spcAft>
              <a:buSzPts val="1600"/>
              <a:buNone/>
              <a:defRPr sz="2133" b="0"/>
            </a:lvl3pPr>
            <a:lvl4pPr lvl="3" algn="ctr" rtl="0">
              <a:spcBef>
                <a:spcPts val="0"/>
              </a:spcBef>
              <a:spcAft>
                <a:spcPts val="0"/>
              </a:spcAft>
              <a:buSzPts val="1600"/>
              <a:buNone/>
              <a:defRPr sz="2133" b="0"/>
            </a:lvl4pPr>
            <a:lvl5pPr lvl="4" algn="ctr" rtl="0">
              <a:spcBef>
                <a:spcPts val="0"/>
              </a:spcBef>
              <a:spcAft>
                <a:spcPts val="0"/>
              </a:spcAft>
              <a:buSzPts val="1600"/>
              <a:buNone/>
              <a:defRPr sz="2133" b="0"/>
            </a:lvl5pPr>
            <a:lvl6pPr lvl="5" algn="ctr" rtl="0">
              <a:spcBef>
                <a:spcPts val="0"/>
              </a:spcBef>
              <a:spcAft>
                <a:spcPts val="0"/>
              </a:spcAft>
              <a:buSzPts val="1600"/>
              <a:buNone/>
              <a:defRPr sz="2133" b="0"/>
            </a:lvl6pPr>
            <a:lvl7pPr lvl="6" algn="ctr" rtl="0">
              <a:spcBef>
                <a:spcPts val="0"/>
              </a:spcBef>
              <a:spcAft>
                <a:spcPts val="0"/>
              </a:spcAft>
              <a:buSzPts val="1600"/>
              <a:buNone/>
              <a:defRPr sz="2133" b="0"/>
            </a:lvl7pPr>
            <a:lvl8pPr lvl="7" algn="ctr" rtl="0">
              <a:spcBef>
                <a:spcPts val="0"/>
              </a:spcBef>
              <a:spcAft>
                <a:spcPts val="0"/>
              </a:spcAft>
              <a:buSzPts val="1600"/>
              <a:buNone/>
              <a:defRPr sz="2133" b="0"/>
            </a:lvl8pPr>
            <a:lvl9pPr lvl="8" algn="ctr" rtl="0">
              <a:spcBef>
                <a:spcPts val="0"/>
              </a:spcBef>
              <a:spcAft>
                <a:spcPts val="0"/>
              </a:spcAft>
              <a:buSzPts val="1600"/>
              <a:buNone/>
              <a:defRPr sz="2133" b="0"/>
            </a:lvl9pPr>
          </a:lstStyle>
          <a:p>
            <a:r>
              <a:t>xx%</a:t>
            </a:r>
          </a:p>
        </p:txBody>
      </p:sp>
      <p:sp>
        <p:nvSpPr>
          <p:cNvPr id="93" name="Google Shape;93;p13"/>
          <p:cNvSpPr txBox="1">
            <a:spLocks noGrp="1"/>
          </p:cNvSpPr>
          <p:nvPr>
            <p:ph type="subTitle" idx="17"/>
          </p:nvPr>
        </p:nvSpPr>
        <p:spPr>
          <a:xfrm>
            <a:off x="4635000" y="1240416"/>
            <a:ext cx="2910800" cy="3756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None/>
              <a:defRPr b="1"/>
            </a:lvl1pPr>
            <a:lvl2pPr lvl="1" algn="ctr" rtl="0">
              <a:lnSpc>
                <a:spcPct val="100000"/>
              </a:lnSpc>
              <a:spcBef>
                <a:spcPts val="0"/>
              </a:spcBef>
              <a:spcAft>
                <a:spcPts val="0"/>
              </a:spcAft>
              <a:buNone/>
              <a:defRPr b="1"/>
            </a:lvl2pPr>
            <a:lvl3pPr lvl="2" algn="ctr" rtl="0">
              <a:lnSpc>
                <a:spcPct val="100000"/>
              </a:lnSpc>
              <a:spcBef>
                <a:spcPts val="0"/>
              </a:spcBef>
              <a:spcAft>
                <a:spcPts val="0"/>
              </a:spcAft>
              <a:buNone/>
              <a:defRPr b="1"/>
            </a:lvl3pPr>
            <a:lvl4pPr lvl="3" algn="ctr" rtl="0">
              <a:lnSpc>
                <a:spcPct val="100000"/>
              </a:lnSpc>
              <a:spcBef>
                <a:spcPts val="0"/>
              </a:spcBef>
              <a:spcAft>
                <a:spcPts val="0"/>
              </a:spcAft>
              <a:buNone/>
              <a:defRPr b="1"/>
            </a:lvl4pPr>
            <a:lvl5pPr lvl="4" algn="ctr" rtl="0">
              <a:lnSpc>
                <a:spcPct val="100000"/>
              </a:lnSpc>
              <a:spcBef>
                <a:spcPts val="0"/>
              </a:spcBef>
              <a:spcAft>
                <a:spcPts val="0"/>
              </a:spcAft>
              <a:buNone/>
              <a:defRPr b="1"/>
            </a:lvl5pPr>
            <a:lvl6pPr lvl="5" algn="ctr" rtl="0">
              <a:lnSpc>
                <a:spcPct val="100000"/>
              </a:lnSpc>
              <a:spcBef>
                <a:spcPts val="0"/>
              </a:spcBef>
              <a:spcAft>
                <a:spcPts val="0"/>
              </a:spcAft>
              <a:buNone/>
              <a:defRPr b="1"/>
            </a:lvl6pPr>
            <a:lvl7pPr lvl="6" algn="ctr" rtl="0">
              <a:lnSpc>
                <a:spcPct val="100000"/>
              </a:lnSpc>
              <a:spcBef>
                <a:spcPts val="0"/>
              </a:spcBef>
              <a:spcAft>
                <a:spcPts val="0"/>
              </a:spcAft>
              <a:buNone/>
              <a:defRPr b="1"/>
            </a:lvl7pPr>
            <a:lvl8pPr lvl="7" algn="ctr" rtl="0">
              <a:lnSpc>
                <a:spcPct val="100000"/>
              </a:lnSpc>
              <a:spcBef>
                <a:spcPts val="0"/>
              </a:spcBef>
              <a:spcAft>
                <a:spcPts val="0"/>
              </a:spcAft>
              <a:buNone/>
              <a:defRPr b="1"/>
            </a:lvl8pPr>
            <a:lvl9pPr lvl="8" algn="ctr" rtl="0">
              <a:lnSpc>
                <a:spcPct val="100000"/>
              </a:lnSpc>
              <a:spcBef>
                <a:spcPts val="0"/>
              </a:spcBef>
              <a:spcAft>
                <a:spcPts val="0"/>
              </a:spcAft>
              <a:buNone/>
              <a:defRPr b="1"/>
            </a:lvl9pPr>
          </a:lstStyle>
          <a:p>
            <a:endParaRPr/>
          </a:p>
        </p:txBody>
      </p:sp>
      <p:sp>
        <p:nvSpPr>
          <p:cNvPr id="94" name="Google Shape;94;p13"/>
          <p:cNvSpPr txBox="1">
            <a:spLocks noGrp="1"/>
          </p:cNvSpPr>
          <p:nvPr>
            <p:ph type="subTitle" idx="18"/>
          </p:nvPr>
        </p:nvSpPr>
        <p:spPr>
          <a:xfrm>
            <a:off x="4635000" y="1577532"/>
            <a:ext cx="2910800" cy="8452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lvl1pPr>
            <a:lvl2pPr lvl="1" algn="ctr" rtl="0">
              <a:lnSpc>
                <a:spcPct val="100000"/>
              </a:lnSpc>
              <a:spcBef>
                <a:spcPts val="0"/>
              </a:spcBef>
              <a:spcAft>
                <a:spcPts val="0"/>
              </a:spcAft>
              <a:buNone/>
              <a:defRPr sz="1867"/>
            </a:lvl2pPr>
            <a:lvl3pPr lvl="2" algn="ctr" rtl="0">
              <a:lnSpc>
                <a:spcPct val="100000"/>
              </a:lnSpc>
              <a:spcBef>
                <a:spcPts val="0"/>
              </a:spcBef>
              <a:spcAft>
                <a:spcPts val="0"/>
              </a:spcAft>
              <a:buNone/>
              <a:defRPr sz="1867"/>
            </a:lvl3pPr>
            <a:lvl4pPr lvl="3" algn="ctr" rtl="0">
              <a:lnSpc>
                <a:spcPct val="100000"/>
              </a:lnSpc>
              <a:spcBef>
                <a:spcPts val="0"/>
              </a:spcBef>
              <a:spcAft>
                <a:spcPts val="0"/>
              </a:spcAft>
              <a:buNone/>
              <a:defRPr sz="1867"/>
            </a:lvl4pPr>
            <a:lvl5pPr lvl="4" algn="ctr" rtl="0">
              <a:lnSpc>
                <a:spcPct val="100000"/>
              </a:lnSpc>
              <a:spcBef>
                <a:spcPts val="0"/>
              </a:spcBef>
              <a:spcAft>
                <a:spcPts val="0"/>
              </a:spcAft>
              <a:buNone/>
              <a:defRPr sz="1867"/>
            </a:lvl5pPr>
            <a:lvl6pPr lvl="5" algn="ctr" rtl="0">
              <a:lnSpc>
                <a:spcPct val="100000"/>
              </a:lnSpc>
              <a:spcBef>
                <a:spcPts val="0"/>
              </a:spcBef>
              <a:spcAft>
                <a:spcPts val="0"/>
              </a:spcAft>
              <a:buNone/>
              <a:defRPr sz="1867"/>
            </a:lvl6pPr>
            <a:lvl7pPr lvl="6" algn="ctr" rtl="0">
              <a:lnSpc>
                <a:spcPct val="100000"/>
              </a:lnSpc>
              <a:spcBef>
                <a:spcPts val="0"/>
              </a:spcBef>
              <a:spcAft>
                <a:spcPts val="0"/>
              </a:spcAft>
              <a:buNone/>
              <a:defRPr sz="1867"/>
            </a:lvl7pPr>
            <a:lvl8pPr lvl="7" algn="ctr" rtl="0">
              <a:lnSpc>
                <a:spcPct val="100000"/>
              </a:lnSpc>
              <a:spcBef>
                <a:spcPts val="0"/>
              </a:spcBef>
              <a:spcAft>
                <a:spcPts val="0"/>
              </a:spcAft>
              <a:buNone/>
              <a:defRPr sz="1867"/>
            </a:lvl8pPr>
            <a:lvl9pPr lvl="8" algn="ctr" rtl="0">
              <a:lnSpc>
                <a:spcPct val="100000"/>
              </a:lnSpc>
              <a:spcBef>
                <a:spcPts val="0"/>
              </a:spcBef>
              <a:spcAft>
                <a:spcPts val="0"/>
              </a:spcAft>
              <a:buNone/>
              <a:defRPr sz="1867"/>
            </a:lvl9pPr>
          </a:lstStyle>
          <a:p>
            <a:endParaRPr/>
          </a:p>
        </p:txBody>
      </p:sp>
      <p:sp>
        <p:nvSpPr>
          <p:cNvPr id="95" name="Google Shape;95;p13"/>
          <p:cNvSpPr txBox="1">
            <a:spLocks noGrp="1"/>
          </p:cNvSpPr>
          <p:nvPr>
            <p:ph type="title" idx="19" hasCustomPrompt="1"/>
          </p:nvPr>
        </p:nvSpPr>
        <p:spPr>
          <a:xfrm>
            <a:off x="9254200" y="2627511"/>
            <a:ext cx="1056000" cy="3756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1600"/>
              <a:buNone/>
              <a:defRPr sz="2133" b="0"/>
            </a:lvl1pPr>
            <a:lvl2pPr lvl="1" algn="ctr" rtl="0">
              <a:spcBef>
                <a:spcPts val="0"/>
              </a:spcBef>
              <a:spcAft>
                <a:spcPts val="0"/>
              </a:spcAft>
              <a:buSzPts val="1600"/>
              <a:buNone/>
              <a:defRPr sz="2133" b="0"/>
            </a:lvl2pPr>
            <a:lvl3pPr lvl="2" algn="ctr" rtl="0">
              <a:spcBef>
                <a:spcPts val="0"/>
              </a:spcBef>
              <a:spcAft>
                <a:spcPts val="0"/>
              </a:spcAft>
              <a:buSzPts val="1600"/>
              <a:buNone/>
              <a:defRPr sz="2133" b="0"/>
            </a:lvl3pPr>
            <a:lvl4pPr lvl="3" algn="ctr" rtl="0">
              <a:spcBef>
                <a:spcPts val="0"/>
              </a:spcBef>
              <a:spcAft>
                <a:spcPts val="0"/>
              </a:spcAft>
              <a:buSzPts val="1600"/>
              <a:buNone/>
              <a:defRPr sz="2133" b="0"/>
            </a:lvl4pPr>
            <a:lvl5pPr lvl="4" algn="ctr" rtl="0">
              <a:spcBef>
                <a:spcPts val="0"/>
              </a:spcBef>
              <a:spcAft>
                <a:spcPts val="0"/>
              </a:spcAft>
              <a:buSzPts val="1600"/>
              <a:buNone/>
              <a:defRPr sz="2133" b="0"/>
            </a:lvl5pPr>
            <a:lvl6pPr lvl="5" algn="ctr" rtl="0">
              <a:spcBef>
                <a:spcPts val="0"/>
              </a:spcBef>
              <a:spcAft>
                <a:spcPts val="0"/>
              </a:spcAft>
              <a:buSzPts val="1600"/>
              <a:buNone/>
              <a:defRPr sz="2133" b="0"/>
            </a:lvl6pPr>
            <a:lvl7pPr lvl="6" algn="ctr" rtl="0">
              <a:spcBef>
                <a:spcPts val="0"/>
              </a:spcBef>
              <a:spcAft>
                <a:spcPts val="0"/>
              </a:spcAft>
              <a:buSzPts val="1600"/>
              <a:buNone/>
              <a:defRPr sz="2133" b="0"/>
            </a:lvl7pPr>
            <a:lvl8pPr lvl="7" algn="ctr" rtl="0">
              <a:spcBef>
                <a:spcPts val="0"/>
              </a:spcBef>
              <a:spcAft>
                <a:spcPts val="0"/>
              </a:spcAft>
              <a:buSzPts val="1600"/>
              <a:buNone/>
              <a:defRPr sz="2133" b="0"/>
            </a:lvl8pPr>
            <a:lvl9pPr lvl="8" algn="ctr" rtl="0">
              <a:spcBef>
                <a:spcPts val="0"/>
              </a:spcBef>
              <a:spcAft>
                <a:spcPts val="0"/>
              </a:spcAft>
              <a:buSzPts val="1600"/>
              <a:buNone/>
              <a:defRPr sz="2133" b="0"/>
            </a:lvl9pPr>
          </a:lstStyle>
          <a:p>
            <a:r>
              <a:t>xx%</a:t>
            </a:r>
          </a:p>
        </p:txBody>
      </p:sp>
      <p:sp>
        <p:nvSpPr>
          <p:cNvPr id="96" name="Google Shape;96;p13"/>
          <p:cNvSpPr txBox="1">
            <a:spLocks noGrp="1"/>
          </p:cNvSpPr>
          <p:nvPr>
            <p:ph type="subTitle" idx="20"/>
          </p:nvPr>
        </p:nvSpPr>
        <p:spPr>
          <a:xfrm>
            <a:off x="8326800" y="3147921"/>
            <a:ext cx="2910800" cy="3756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None/>
              <a:defRPr b="1"/>
            </a:lvl1pPr>
            <a:lvl2pPr lvl="1" algn="ctr" rtl="0">
              <a:lnSpc>
                <a:spcPct val="100000"/>
              </a:lnSpc>
              <a:spcBef>
                <a:spcPts val="0"/>
              </a:spcBef>
              <a:spcAft>
                <a:spcPts val="0"/>
              </a:spcAft>
              <a:buNone/>
              <a:defRPr b="1"/>
            </a:lvl2pPr>
            <a:lvl3pPr lvl="2" algn="ctr" rtl="0">
              <a:lnSpc>
                <a:spcPct val="100000"/>
              </a:lnSpc>
              <a:spcBef>
                <a:spcPts val="0"/>
              </a:spcBef>
              <a:spcAft>
                <a:spcPts val="0"/>
              </a:spcAft>
              <a:buNone/>
              <a:defRPr b="1"/>
            </a:lvl3pPr>
            <a:lvl4pPr lvl="3" algn="ctr" rtl="0">
              <a:lnSpc>
                <a:spcPct val="100000"/>
              </a:lnSpc>
              <a:spcBef>
                <a:spcPts val="0"/>
              </a:spcBef>
              <a:spcAft>
                <a:spcPts val="0"/>
              </a:spcAft>
              <a:buNone/>
              <a:defRPr b="1"/>
            </a:lvl4pPr>
            <a:lvl5pPr lvl="4" algn="ctr" rtl="0">
              <a:lnSpc>
                <a:spcPct val="100000"/>
              </a:lnSpc>
              <a:spcBef>
                <a:spcPts val="0"/>
              </a:spcBef>
              <a:spcAft>
                <a:spcPts val="0"/>
              </a:spcAft>
              <a:buNone/>
              <a:defRPr b="1"/>
            </a:lvl5pPr>
            <a:lvl6pPr lvl="5" algn="ctr" rtl="0">
              <a:lnSpc>
                <a:spcPct val="100000"/>
              </a:lnSpc>
              <a:spcBef>
                <a:spcPts val="0"/>
              </a:spcBef>
              <a:spcAft>
                <a:spcPts val="0"/>
              </a:spcAft>
              <a:buNone/>
              <a:defRPr b="1"/>
            </a:lvl6pPr>
            <a:lvl7pPr lvl="6" algn="ctr" rtl="0">
              <a:lnSpc>
                <a:spcPct val="100000"/>
              </a:lnSpc>
              <a:spcBef>
                <a:spcPts val="0"/>
              </a:spcBef>
              <a:spcAft>
                <a:spcPts val="0"/>
              </a:spcAft>
              <a:buNone/>
              <a:defRPr b="1"/>
            </a:lvl7pPr>
            <a:lvl8pPr lvl="7" algn="ctr" rtl="0">
              <a:lnSpc>
                <a:spcPct val="100000"/>
              </a:lnSpc>
              <a:spcBef>
                <a:spcPts val="0"/>
              </a:spcBef>
              <a:spcAft>
                <a:spcPts val="0"/>
              </a:spcAft>
              <a:buNone/>
              <a:defRPr b="1"/>
            </a:lvl8pPr>
            <a:lvl9pPr lvl="8" algn="ctr" rtl="0">
              <a:lnSpc>
                <a:spcPct val="100000"/>
              </a:lnSpc>
              <a:spcBef>
                <a:spcPts val="0"/>
              </a:spcBef>
              <a:spcAft>
                <a:spcPts val="0"/>
              </a:spcAft>
              <a:buNone/>
              <a:defRPr b="1"/>
            </a:lvl9pPr>
          </a:lstStyle>
          <a:p>
            <a:endParaRPr/>
          </a:p>
        </p:txBody>
      </p:sp>
      <p:sp>
        <p:nvSpPr>
          <p:cNvPr id="97" name="Google Shape;97;p13"/>
          <p:cNvSpPr txBox="1">
            <a:spLocks noGrp="1"/>
          </p:cNvSpPr>
          <p:nvPr>
            <p:ph type="subTitle" idx="21"/>
          </p:nvPr>
        </p:nvSpPr>
        <p:spPr>
          <a:xfrm>
            <a:off x="8326800" y="3485044"/>
            <a:ext cx="2910800" cy="8452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lvl1pPr>
            <a:lvl2pPr lvl="1" algn="ctr" rtl="0">
              <a:lnSpc>
                <a:spcPct val="100000"/>
              </a:lnSpc>
              <a:spcBef>
                <a:spcPts val="0"/>
              </a:spcBef>
              <a:spcAft>
                <a:spcPts val="0"/>
              </a:spcAft>
              <a:buNone/>
              <a:defRPr sz="1867"/>
            </a:lvl2pPr>
            <a:lvl3pPr lvl="2" algn="ctr" rtl="0">
              <a:lnSpc>
                <a:spcPct val="100000"/>
              </a:lnSpc>
              <a:spcBef>
                <a:spcPts val="0"/>
              </a:spcBef>
              <a:spcAft>
                <a:spcPts val="0"/>
              </a:spcAft>
              <a:buNone/>
              <a:defRPr sz="1867"/>
            </a:lvl3pPr>
            <a:lvl4pPr lvl="3" algn="ctr" rtl="0">
              <a:lnSpc>
                <a:spcPct val="100000"/>
              </a:lnSpc>
              <a:spcBef>
                <a:spcPts val="0"/>
              </a:spcBef>
              <a:spcAft>
                <a:spcPts val="0"/>
              </a:spcAft>
              <a:buNone/>
              <a:defRPr sz="1867"/>
            </a:lvl4pPr>
            <a:lvl5pPr lvl="4" algn="ctr" rtl="0">
              <a:lnSpc>
                <a:spcPct val="100000"/>
              </a:lnSpc>
              <a:spcBef>
                <a:spcPts val="0"/>
              </a:spcBef>
              <a:spcAft>
                <a:spcPts val="0"/>
              </a:spcAft>
              <a:buNone/>
              <a:defRPr sz="1867"/>
            </a:lvl5pPr>
            <a:lvl6pPr lvl="5" algn="ctr" rtl="0">
              <a:lnSpc>
                <a:spcPct val="100000"/>
              </a:lnSpc>
              <a:spcBef>
                <a:spcPts val="0"/>
              </a:spcBef>
              <a:spcAft>
                <a:spcPts val="0"/>
              </a:spcAft>
              <a:buNone/>
              <a:defRPr sz="1867"/>
            </a:lvl6pPr>
            <a:lvl7pPr lvl="6" algn="ctr" rtl="0">
              <a:lnSpc>
                <a:spcPct val="100000"/>
              </a:lnSpc>
              <a:spcBef>
                <a:spcPts val="0"/>
              </a:spcBef>
              <a:spcAft>
                <a:spcPts val="0"/>
              </a:spcAft>
              <a:buNone/>
              <a:defRPr sz="1867"/>
            </a:lvl7pPr>
            <a:lvl8pPr lvl="7" algn="ctr" rtl="0">
              <a:lnSpc>
                <a:spcPct val="100000"/>
              </a:lnSpc>
              <a:spcBef>
                <a:spcPts val="0"/>
              </a:spcBef>
              <a:spcAft>
                <a:spcPts val="0"/>
              </a:spcAft>
              <a:buNone/>
              <a:defRPr sz="1867"/>
            </a:lvl8pPr>
            <a:lvl9pPr lvl="8" algn="ctr" rtl="0">
              <a:lnSpc>
                <a:spcPct val="100000"/>
              </a:lnSpc>
              <a:spcBef>
                <a:spcPts val="0"/>
              </a:spcBef>
              <a:spcAft>
                <a:spcPts val="0"/>
              </a:spcAft>
              <a:buNone/>
              <a:defRPr sz="1867"/>
            </a:lvl9pPr>
          </a:lstStyle>
          <a:p>
            <a:endParaRPr/>
          </a:p>
        </p:txBody>
      </p:sp>
      <p:grpSp>
        <p:nvGrpSpPr>
          <p:cNvPr id="98" name="Google Shape;98;p13"/>
          <p:cNvGrpSpPr/>
          <p:nvPr/>
        </p:nvGrpSpPr>
        <p:grpSpPr>
          <a:xfrm>
            <a:off x="9640850" y="5858773"/>
            <a:ext cx="1597391" cy="280441"/>
            <a:chOff x="1026623" y="2953314"/>
            <a:chExt cx="5688711" cy="1008300"/>
          </a:xfrm>
        </p:grpSpPr>
        <p:sp>
          <p:nvSpPr>
            <p:cNvPr id="99" name="Google Shape;99;p13"/>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0" name="Google Shape;100;p13"/>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1" name="Google Shape;101;p13"/>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2" name="Google Shape;102;p13"/>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03" name="Google Shape;103;p13"/>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19439487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wo-column text">
  <p:cSld name="Two-column text">
    <p:bg>
      <p:bgPr>
        <a:solidFill>
          <a:schemeClr val="dk2"/>
        </a:solidFill>
        <a:effectLst/>
      </p:bgPr>
    </p:bg>
    <p:spTree>
      <p:nvGrpSpPr>
        <p:cNvPr id="1" name="Shape 104"/>
        <p:cNvGrpSpPr/>
        <p:nvPr/>
      </p:nvGrpSpPr>
      <p:grpSpPr>
        <a:xfrm>
          <a:off x="0" y="0"/>
          <a:ext cx="0" cy="0"/>
          <a:chOff x="0" y="0"/>
          <a:chExt cx="0" cy="0"/>
        </a:xfrm>
      </p:grpSpPr>
      <p:sp>
        <p:nvSpPr>
          <p:cNvPr id="105" name="Google Shape;105;p14"/>
          <p:cNvSpPr txBox="1">
            <a:spLocks noGrp="1"/>
          </p:cNvSpPr>
          <p:nvPr>
            <p:ph type="subTitle" idx="1"/>
          </p:nvPr>
        </p:nvSpPr>
        <p:spPr>
          <a:xfrm>
            <a:off x="7218400" y="2178048"/>
            <a:ext cx="3444800" cy="14628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None/>
              <a:defRPr/>
            </a:lvl1pPr>
            <a:lvl2pPr lvl="1" algn="ctr">
              <a:lnSpc>
                <a:spcPct val="100000"/>
              </a:lnSpc>
              <a:spcBef>
                <a:spcPts val="0"/>
              </a:spcBef>
              <a:spcAft>
                <a:spcPts val="0"/>
              </a:spcAft>
              <a:buNone/>
              <a:defRPr/>
            </a:lvl2pPr>
            <a:lvl3pPr lvl="2" algn="ctr">
              <a:lnSpc>
                <a:spcPct val="100000"/>
              </a:lnSpc>
              <a:spcBef>
                <a:spcPts val="0"/>
              </a:spcBef>
              <a:spcAft>
                <a:spcPts val="0"/>
              </a:spcAft>
              <a:buNone/>
              <a:defRPr/>
            </a:lvl3pPr>
            <a:lvl4pPr lvl="3" algn="ctr">
              <a:lnSpc>
                <a:spcPct val="100000"/>
              </a:lnSpc>
              <a:spcBef>
                <a:spcPts val="0"/>
              </a:spcBef>
              <a:spcAft>
                <a:spcPts val="0"/>
              </a:spcAft>
              <a:buNone/>
              <a:defRPr/>
            </a:lvl4pPr>
            <a:lvl5pPr lvl="4" algn="ctr">
              <a:lnSpc>
                <a:spcPct val="100000"/>
              </a:lnSpc>
              <a:spcBef>
                <a:spcPts val="0"/>
              </a:spcBef>
              <a:spcAft>
                <a:spcPts val="0"/>
              </a:spcAft>
              <a:buNone/>
              <a:defRPr/>
            </a:lvl5pPr>
            <a:lvl6pPr lvl="5" algn="ctr">
              <a:lnSpc>
                <a:spcPct val="100000"/>
              </a:lnSpc>
              <a:spcBef>
                <a:spcPts val="0"/>
              </a:spcBef>
              <a:spcAft>
                <a:spcPts val="0"/>
              </a:spcAft>
              <a:buNone/>
              <a:defRPr/>
            </a:lvl6pPr>
            <a:lvl7pPr lvl="6" algn="ctr">
              <a:lnSpc>
                <a:spcPct val="100000"/>
              </a:lnSpc>
              <a:spcBef>
                <a:spcPts val="0"/>
              </a:spcBef>
              <a:spcAft>
                <a:spcPts val="0"/>
              </a:spcAft>
              <a:buNone/>
              <a:defRPr/>
            </a:lvl7pPr>
            <a:lvl8pPr lvl="7" algn="ctr">
              <a:lnSpc>
                <a:spcPct val="100000"/>
              </a:lnSpc>
              <a:spcBef>
                <a:spcPts val="0"/>
              </a:spcBef>
              <a:spcAft>
                <a:spcPts val="0"/>
              </a:spcAft>
              <a:buNone/>
              <a:defRPr/>
            </a:lvl8pPr>
            <a:lvl9pPr lvl="8" algn="ctr">
              <a:lnSpc>
                <a:spcPct val="100000"/>
              </a:lnSpc>
              <a:spcBef>
                <a:spcPts val="0"/>
              </a:spcBef>
              <a:spcAft>
                <a:spcPts val="0"/>
              </a:spcAft>
              <a:buNone/>
              <a:defRPr/>
            </a:lvl9pPr>
          </a:lstStyle>
          <a:p>
            <a:endParaRPr/>
          </a:p>
        </p:txBody>
      </p:sp>
      <p:sp>
        <p:nvSpPr>
          <p:cNvPr id="106" name="Google Shape;106;p14"/>
          <p:cNvSpPr txBox="1">
            <a:spLocks noGrp="1"/>
          </p:cNvSpPr>
          <p:nvPr>
            <p:ph type="title"/>
          </p:nvPr>
        </p:nvSpPr>
        <p:spPr>
          <a:xfrm>
            <a:off x="7218400" y="1553367"/>
            <a:ext cx="3444800" cy="763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200"/>
              <a:buNone/>
              <a:defRPr sz="2933"/>
            </a:lvl1pPr>
            <a:lvl2pPr lvl="1" rtl="0">
              <a:lnSpc>
                <a:spcPct val="100000"/>
              </a:lnSpc>
              <a:spcBef>
                <a:spcPts val="0"/>
              </a:spcBef>
              <a:spcAft>
                <a:spcPts val="0"/>
              </a:spcAft>
              <a:buSzPts val="2200"/>
              <a:buNone/>
              <a:defRPr sz="2933" b="0"/>
            </a:lvl2pPr>
            <a:lvl3pPr lvl="2" rtl="0">
              <a:lnSpc>
                <a:spcPct val="100000"/>
              </a:lnSpc>
              <a:spcBef>
                <a:spcPts val="0"/>
              </a:spcBef>
              <a:spcAft>
                <a:spcPts val="0"/>
              </a:spcAft>
              <a:buSzPts val="2200"/>
              <a:buNone/>
              <a:defRPr sz="2933" b="0"/>
            </a:lvl3pPr>
            <a:lvl4pPr lvl="3" rtl="0">
              <a:lnSpc>
                <a:spcPct val="100000"/>
              </a:lnSpc>
              <a:spcBef>
                <a:spcPts val="0"/>
              </a:spcBef>
              <a:spcAft>
                <a:spcPts val="0"/>
              </a:spcAft>
              <a:buSzPts val="2200"/>
              <a:buNone/>
              <a:defRPr sz="2933" b="0"/>
            </a:lvl4pPr>
            <a:lvl5pPr lvl="4" rtl="0">
              <a:lnSpc>
                <a:spcPct val="100000"/>
              </a:lnSpc>
              <a:spcBef>
                <a:spcPts val="0"/>
              </a:spcBef>
              <a:spcAft>
                <a:spcPts val="0"/>
              </a:spcAft>
              <a:buSzPts val="2200"/>
              <a:buNone/>
              <a:defRPr sz="2933" b="0"/>
            </a:lvl5pPr>
            <a:lvl6pPr lvl="5" rtl="0">
              <a:lnSpc>
                <a:spcPct val="100000"/>
              </a:lnSpc>
              <a:spcBef>
                <a:spcPts val="0"/>
              </a:spcBef>
              <a:spcAft>
                <a:spcPts val="0"/>
              </a:spcAft>
              <a:buSzPts val="2200"/>
              <a:buNone/>
              <a:defRPr sz="2933" b="0"/>
            </a:lvl6pPr>
            <a:lvl7pPr lvl="6" rtl="0">
              <a:lnSpc>
                <a:spcPct val="100000"/>
              </a:lnSpc>
              <a:spcBef>
                <a:spcPts val="0"/>
              </a:spcBef>
              <a:spcAft>
                <a:spcPts val="0"/>
              </a:spcAft>
              <a:buSzPts val="2200"/>
              <a:buNone/>
              <a:defRPr sz="2933" b="0"/>
            </a:lvl7pPr>
            <a:lvl8pPr lvl="7" rtl="0">
              <a:lnSpc>
                <a:spcPct val="100000"/>
              </a:lnSpc>
              <a:spcBef>
                <a:spcPts val="0"/>
              </a:spcBef>
              <a:spcAft>
                <a:spcPts val="0"/>
              </a:spcAft>
              <a:buSzPts val="2200"/>
              <a:buNone/>
              <a:defRPr sz="2933" b="0"/>
            </a:lvl8pPr>
            <a:lvl9pPr lvl="8" rtl="0">
              <a:lnSpc>
                <a:spcPct val="100000"/>
              </a:lnSpc>
              <a:spcBef>
                <a:spcPts val="0"/>
              </a:spcBef>
              <a:spcAft>
                <a:spcPts val="0"/>
              </a:spcAft>
              <a:buSzPts val="2200"/>
              <a:buNone/>
              <a:defRPr sz="2933" b="0"/>
            </a:lvl9pPr>
          </a:lstStyle>
          <a:p>
            <a:endParaRPr/>
          </a:p>
        </p:txBody>
      </p:sp>
      <p:sp>
        <p:nvSpPr>
          <p:cNvPr id="107" name="Google Shape;107;p14"/>
          <p:cNvSpPr txBox="1">
            <a:spLocks noGrp="1"/>
          </p:cNvSpPr>
          <p:nvPr>
            <p:ph type="title" idx="2"/>
          </p:nvPr>
        </p:nvSpPr>
        <p:spPr>
          <a:xfrm>
            <a:off x="7217800" y="4469520"/>
            <a:ext cx="3446000" cy="763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200"/>
              <a:buNone/>
              <a:defRPr sz="2933"/>
            </a:lvl1pPr>
            <a:lvl2pPr lvl="1" rtl="0">
              <a:lnSpc>
                <a:spcPct val="100000"/>
              </a:lnSpc>
              <a:spcBef>
                <a:spcPts val="0"/>
              </a:spcBef>
              <a:spcAft>
                <a:spcPts val="0"/>
              </a:spcAft>
              <a:buSzPts val="2200"/>
              <a:buNone/>
              <a:defRPr sz="2933" b="0"/>
            </a:lvl2pPr>
            <a:lvl3pPr lvl="2" rtl="0">
              <a:lnSpc>
                <a:spcPct val="100000"/>
              </a:lnSpc>
              <a:spcBef>
                <a:spcPts val="0"/>
              </a:spcBef>
              <a:spcAft>
                <a:spcPts val="0"/>
              </a:spcAft>
              <a:buSzPts val="2200"/>
              <a:buNone/>
              <a:defRPr sz="2933" b="0"/>
            </a:lvl3pPr>
            <a:lvl4pPr lvl="3" rtl="0">
              <a:lnSpc>
                <a:spcPct val="100000"/>
              </a:lnSpc>
              <a:spcBef>
                <a:spcPts val="0"/>
              </a:spcBef>
              <a:spcAft>
                <a:spcPts val="0"/>
              </a:spcAft>
              <a:buSzPts val="2200"/>
              <a:buNone/>
              <a:defRPr sz="2933" b="0"/>
            </a:lvl4pPr>
            <a:lvl5pPr lvl="4" rtl="0">
              <a:lnSpc>
                <a:spcPct val="100000"/>
              </a:lnSpc>
              <a:spcBef>
                <a:spcPts val="0"/>
              </a:spcBef>
              <a:spcAft>
                <a:spcPts val="0"/>
              </a:spcAft>
              <a:buSzPts val="2200"/>
              <a:buNone/>
              <a:defRPr sz="2933" b="0"/>
            </a:lvl5pPr>
            <a:lvl6pPr lvl="5" rtl="0">
              <a:lnSpc>
                <a:spcPct val="100000"/>
              </a:lnSpc>
              <a:spcBef>
                <a:spcPts val="0"/>
              </a:spcBef>
              <a:spcAft>
                <a:spcPts val="0"/>
              </a:spcAft>
              <a:buSzPts val="2200"/>
              <a:buNone/>
              <a:defRPr sz="2933" b="0"/>
            </a:lvl6pPr>
            <a:lvl7pPr lvl="6" rtl="0">
              <a:lnSpc>
                <a:spcPct val="100000"/>
              </a:lnSpc>
              <a:spcBef>
                <a:spcPts val="0"/>
              </a:spcBef>
              <a:spcAft>
                <a:spcPts val="0"/>
              </a:spcAft>
              <a:buSzPts val="2200"/>
              <a:buNone/>
              <a:defRPr sz="2933" b="0"/>
            </a:lvl7pPr>
            <a:lvl8pPr lvl="7" rtl="0">
              <a:lnSpc>
                <a:spcPct val="100000"/>
              </a:lnSpc>
              <a:spcBef>
                <a:spcPts val="0"/>
              </a:spcBef>
              <a:spcAft>
                <a:spcPts val="0"/>
              </a:spcAft>
              <a:buSzPts val="2200"/>
              <a:buNone/>
              <a:defRPr sz="2933" b="0"/>
            </a:lvl8pPr>
            <a:lvl9pPr lvl="8" rtl="0">
              <a:lnSpc>
                <a:spcPct val="100000"/>
              </a:lnSpc>
              <a:spcBef>
                <a:spcPts val="0"/>
              </a:spcBef>
              <a:spcAft>
                <a:spcPts val="0"/>
              </a:spcAft>
              <a:buSzPts val="2200"/>
              <a:buNone/>
              <a:defRPr sz="2933" b="0"/>
            </a:lvl9pPr>
          </a:lstStyle>
          <a:p>
            <a:endParaRPr/>
          </a:p>
        </p:txBody>
      </p:sp>
      <p:sp>
        <p:nvSpPr>
          <p:cNvPr id="108" name="Google Shape;108;p14"/>
          <p:cNvSpPr txBox="1">
            <a:spLocks noGrp="1"/>
          </p:cNvSpPr>
          <p:nvPr>
            <p:ph type="subTitle" idx="3"/>
          </p:nvPr>
        </p:nvSpPr>
        <p:spPr>
          <a:xfrm>
            <a:off x="7217800" y="5094200"/>
            <a:ext cx="3446000" cy="1462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a:lvl1pPr>
            <a:lvl2pPr lvl="1" algn="ctr" rtl="0">
              <a:lnSpc>
                <a:spcPct val="100000"/>
              </a:lnSpc>
              <a:spcBef>
                <a:spcPts val="0"/>
              </a:spcBef>
              <a:spcAft>
                <a:spcPts val="0"/>
              </a:spcAft>
              <a:buNone/>
              <a:defRPr/>
            </a:lvl2pPr>
            <a:lvl3pPr lvl="2" algn="ctr" rtl="0">
              <a:lnSpc>
                <a:spcPct val="100000"/>
              </a:lnSpc>
              <a:spcBef>
                <a:spcPts val="0"/>
              </a:spcBef>
              <a:spcAft>
                <a:spcPts val="0"/>
              </a:spcAft>
              <a:buNone/>
              <a:defRPr/>
            </a:lvl3pPr>
            <a:lvl4pPr lvl="3" algn="ctr" rtl="0">
              <a:lnSpc>
                <a:spcPct val="100000"/>
              </a:lnSpc>
              <a:spcBef>
                <a:spcPts val="0"/>
              </a:spcBef>
              <a:spcAft>
                <a:spcPts val="0"/>
              </a:spcAft>
              <a:buNone/>
              <a:defRPr/>
            </a:lvl4pPr>
            <a:lvl5pPr lvl="4" algn="ctr" rtl="0">
              <a:lnSpc>
                <a:spcPct val="100000"/>
              </a:lnSpc>
              <a:spcBef>
                <a:spcPts val="0"/>
              </a:spcBef>
              <a:spcAft>
                <a:spcPts val="0"/>
              </a:spcAft>
              <a:buNone/>
              <a:defRPr/>
            </a:lvl5pPr>
            <a:lvl6pPr lvl="5" algn="ctr" rtl="0">
              <a:lnSpc>
                <a:spcPct val="100000"/>
              </a:lnSpc>
              <a:spcBef>
                <a:spcPts val="0"/>
              </a:spcBef>
              <a:spcAft>
                <a:spcPts val="0"/>
              </a:spcAft>
              <a:buNone/>
              <a:defRPr/>
            </a:lvl6pPr>
            <a:lvl7pPr lvl="6" algn="ctr" rtl="0">
              <a:lnSpc>
                <a:spcPct val="100000"/>
              </a:lnSpc>
              <a:spcBef>
                <a:spcPts val="0"/>
              </a:spcBef>
              <a:spcAft>
                <a:spcPts val="0"/>
              </a:spcAft>
              <a:buNone/>
              <a:defRPr/>
            </a:lvl7pPr>
            <a:lvl8pPr lvl="7" algn="ctr" rtl="0">
              <a:lnSpc>
                <a:spcPct val="100000"/>
              </a:lnSpc>
              <a:spcBef>
                <a:spcPts val="0"/>
              </a:spcBef>
              <a:spcAft>
                <a:spcPts val="0"/>
              </a:spcAft>
              <a:buNone/>
              <a:defRPr/>
            </a:lvl8pPr>
            <a:lvl9pPr lvl="8" algn="ctr" rtl="0">
              <a:lnSpc>
                <a:spcPct val="100000"/>
              </a:lnSpc>
              <a:spcBef>
                <a:spcPts val="0"/>
              </a:spcBef>
              <a:spcAft>
                <a:spcPts val="0"/>
              </a:spcAft>
              <a:buNone/>
              <a:defRPr/>
            </a:lvl9pPr>
          </a:lstStyle>
          <a:p>
            <a:endParaRPr/>
          </a:p>
        </p:txBody>
      </p:sp>
    </p:spTree>
    <p:extLst>
      <p:ext uri="{BB962C8B-B14F-4D97-AF65-F5344CB8AC3E}">
        <p14:creationId xmlns:p14="http://schemas.microsoft.com/office/powerpoint/2010/main" val="3317324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hree text columns">
  <p:cSld name="Three text columns">
    <p:spTree>
      <p:nvGrpSpPr>
        <p:cNvPr id="1" name="Shape 109"/>
        <p:cNvGrpSpPr/>
        <p:nvPr/>
      </p:nvGrpSpPr>
      <p:grpSpPr>
        <a:xfrm>
          <a:off x="0" y="0"/>
          <a:ext cx="0" cy="0"/>
          <a:chOff x="0" y="0"/>
          <a:chExt cx="0" cy="0"/>
        </a:xfrm>
      </p:grpSpPr>
      <p:grpSp>
        <p:nvGrpSpPr>
          <p:cNvPr id="110" name="Google Shape;110;p15"/>
          <p:cNvGrpSpPr/>
          <p:nvPr/>
        </p:nvGrpSpPr>
        <p:grpSpPr>
          <a:xfrm>
            <a:off x="-563456" y="3913633"/>
            <a:ext cx="8372981" cy="3727800"/>
            <a:chOff x="-422592" y="2935225"/>
            <a:chExt cx="6279736" cy="2795850"/>
          </a:xfrm>
        </p:grpSpPr>
        <p:sp>
          <p:nvSpPr>
            <p:cNvPr id="111" name="Google Shape;111;p15"/>
            <p:cNvSpPr/>
            <p:nvPr/>
          </p:nvSpPr>
          <p:spPr>
            <a:xfrm rot="10517393">
              <a:off x="-338139" y="3180080"/>
              <a:ext cx="6058579" cy="2306140"/>
            </a:xfrm>
            <a:custGeom>
              <a:avLst/>
              <a:gdLst/>
              <a:ahLst/>
              <a:cxnLst/>
              <a:rect l="l" t="t" r="r" b="b"/>
              <a:pathLst>
                <a:path w="178155" h="67813" extrusionOk="0">
                  <a:moveTo>
                    <a:pt x="7251" y="0"/>
                  </a:moveTo>
                  <a:lnTo>
                    <a:pt x="178155" y="14559"/>
                  </a:lnTo>
                  <a:lnTo>
                    <a:pt x="174777" y="67813"/>
                  </a:lnTo>
                  <a:lnTo>
                    <a:pt x="0" y="36023"/>
                  </a:lnTo>
                  <a:close/>
                </a:path>
              </a:pathLst>
            </a:custGeom>
            <a:solidFill>
              <a:schemeClr val="accent3"/>
            </a:solidFill>
            <a:ln>
              <a:noFill/>
            </a:ln>
          </p:spPr>
        </p:sp>
        <p:sp>
          <p:nvSpPr>
            <p:cNvPr id="112" name="Google Shape;112;p15"/>
            <p:cNvSpPr/>
            <p:nvPr/>
          </p:nvSpPr>
          <p:spPr>
            <a:xfrm rot="10517393">
              <a:off x="5556029" y="4032681"/>
              <a:ext cx="251246" cy="1224945"/>
            </a:xfrm>
            <a:custGeom>
              <a:avLst/>
              <a:gdLst/>
              <a:ahLst/>
              <a:cxnLst/>
              <a:rect l="l" t="t" r="r" b="b"/>
              <a:pathLst>
                <a:path w="7388" h="36020" extrusionOk="0">
                  <a:moveTo>
                    <a:pt x="0" y="36020"/>
                  </a:moveTo>
                  <a:lnTo>
                    <a:pt x="2680" y="98"/>
                  </a:lnTo>
                  <a:lnTo>
                    <a:pt x="7388" y="0"/>
                  </a:lnTo>
                  <a:close/>
                </a:path>
              </a:pathLst>
            </a:custGeom>
            <a:solidFill>
              <a:schemeClr val="lt2"/>
            </a:solidFill>
            <a:ln>
              <a:noFill/>
            </a:ln>
          </p:spPr>
        </p:sp>
      </p:grpSp>
      <p:sp>
        <p:nvSpPr>
          <p:cNvPr id="113" name="Google Shape;113;p15"/>
          <p:cNvSpPr txBox="1">
            <a:spLocks noGrp="1"/>
          </p:cNvSpPr>
          <p:nvPr>
            <p:ph type="title"/>
          </p:nvPr>
        </p:nvSpPr>
        <p:spPr>
          <a:xfrm>
            <a:off x="960000" y="5156771"/>
            <a:ext cx="10280800" cy="1361200"/>
          </a:xfrm>
          <a:prstGeom prst="rect">
            <a:avLst/>
          </a:prstGeom>
          <a:noFill/>
        </p:spPr>
        <p:txBody>
          <a:bodyPr spcFirstLastPara="1" wrap="square" lIns="91425" tIns="91425" rIns="91425" bIns="91425" anchor="t" anchorCtr="0">
            <a:noAutofit/>
          </a:bodyPr>
          <a:lstStyle>
            <a:lvl1pPr lvl="0" rtl="0">
              <a:spcBef>
                <a:spcPts val="0"/>
              </a:spcBef>
              <a:spcAft>
                <a:spcPts val="0"/>
              </a:spcAft>
              <a:buNone/>
              <a:defRPr sz="6933"/>
            </a:lvl1pPr>
            <a:lvl2pPr lvl="1" rtl="0">
              <a:spcBef>
                <a:spcPts val="0"/>
              </a:spcBef>
              <a:spcAft>
                <a:spcPts val="0"/>
              </a:spcAft>
              <a:buNone/>
              <a:defRPr>
                <a:latin typeface="Roboto"/>
                <a:ea typeface="Roboto"/>
                <a:cs typeface="Roboto"/>
                <a:sym typeface="Roboto"/>
              </a:defRPr>
            </a:lvl2pPr>
            <a:lvl3pPr lvl="2" rtl="0">
              <a:spcBef>
                <a:spcPts val="0"/>
              </a:spcBef>
              <a:spcAft>
                <a:spcPts val="0"/>
              </a:spcAft>
              <a:buNone/>
              <a:defRPr>
                <a:latin typeface="Roboto"/>
                <a:ea typeface="Roboto"/>
                <a:cs typeface="Roboto"/>
                <a:sym typeface="Roboto"/>
              </a:defRPr>
            </a:lvl3pPr>
            <a:lvl4pPr lvl="3" rtl="0">
              <a:spcBef>
                <a:spcPts val="0"/>
              </a:spcBef>
              <a:spcAft>
                <a:spcPts val="0"/>
              </a:spcAft>
              <a:buNone/>
              <a:defRPr>
                <a:latin typeface="Roboto"/>
                <a:ea typeface="Roboto"/>
                <a:cs typeface="Roboto"/>
                <a:sym typeface="Roboto"/>
              </a:defRPr>
            </a:lvl4pPr>
            <a:lvl5pPr lvl="4" rtl="0">
              <a:spcBef>
                <a:spcPts val="0"/>
              </a:spcBef>
              <a:spcAft>
                <a:spcPts val="0"/>
              </a:spcAft>
              <a:buNone/>
              <a:defRPr>
                <a:latin typeface="Roboto"/>
                <a:ea typeface="Roboto"/>
                <a:cs typeface="Roboto"/>
                <a:sym typeface="Roboto"/>
              </a:defRPr>
            </a:lvl5pPr>
            <a:lvl6pPr lvl="5" rtl="0">
              <a:spcBef>
                <a:spcPts val="0"/>
              </a:spcBef>
              <a:spcAft>
                <a:spcPts val="0"/>
              </a:spcAft>
              <a:buNone/>
              <a:defRPr>
                <a:latin typeface="Roboto"/>
                <a:ea typeface="Roboto"/>
                <a:cs typeface="Roboto"/>
                <a:sym typeface="Roboto"/>
              </a:defRPr>
            </a:lvl6pPr>
            <a:lvl7pPr lvl="6" rtl="0">
              <a:spcBef>
                <a:spcPts val="0"/>
              </a:spcBef>
              <a:spcAft>
                <a:spcPts val="0"/>
              </a:spcAft>
              <a:buNone/>
              <a:defRPr>
                <a:latin typeface="Roboto"/>
                <a:ea typeface="Roboto"/>
                <a:cs typeface="Roboto"/>
                <a:sym typeface="Roboto"/>
              </a:defRPr>
            </a:lvl7pPr>
            <a:lvl8pPr lvl="7" rtl="0">
              <a:spcBef>
                <a:spcPts val="0"/>
              </a:spcBef>
              <a:spcAft>
                <a:spcPts val="0"/>
              </a:spcAft>
              <a:buNone/>
              <a:defRPr>
                <a:latin typeface="Roboto"/>
                <a:ea typeface="Roboto"/>
                <a:cs typeface="Roboto"/>
                <a:sym typeface="Roboto"/>
              </a:defRPr>
            </a:lvl8pPr>
            <a:lvl9pPr lvl="8" rtl="0">
              <a:spcBef>
                <a:spcPts val="0"/>
              </a:spcBef>
              <a:spcAft>
                <a:spcPts val="0"/>
              </a:spcAft>
              <a:buNone/>
              <a:defRPr>
                <a:latin typeface="Roboto"/>
                <a:ea typeface="Roboto"/>
                <a:cs typeface="Roboto"/>
                <a:sym typeface="Roboto"/>
              </a:defRPr>
            </a:lvl9pPr>
          </a:lstStyle>
          <a:p>
            <a:endParaRPr/>
          </a:p>
        </p:txBody>
      </p:sp>
      <p:sp>
        <p:nvSpPr>
          <p:cNvPr id="114" name="Google Shape;114;p15"/>
          <p:cNvSpPr txBox="1">
            <a:spLocks noGrp="1"/>
          </p:cNvSpPr>
          <p:nvPr>
            <p:ph type="subTitle" idx="1"/>
          </p:nvPr>
        </p:nvSpPr>
        <p:spPr>
          <a:xfrm>
            <a:off x="955600" y="3076687"/>
            <a:ext cx="2910800" cy="12752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lvl1pPr>
            <a:lvl2pPr lvl="1" algn="ctr" rtl="0">
              <a:lnSpc>
                <a:spcPct val="100000"/>
              </a:lnSpc>
              <a:spcBef>
                <a:spcPts val="0"/>
              </a:spcBef>
              <a:spcAft>
                <a:spcPts val="0"/>
              </a:spcAft>
              <a:buNone/>
              <a:defRPr sz="1867"/>
            </a:lvl2pPr>
            <a:lvl3pPr lvl="2" algn="ctr" rtl="0">
              <a:lnSpc>
                <a:spcPct val="100000"/>
              </a:lnSpc>
              <a:spcBef>
                <a:spcPts val="0"/>
              </a:spcBef>
              <a:spcAft>
                <a:spcPts val="0"/>
              </a:spcAft>
              <a:buNone/>
              <a:defRPr sz="1867"/>
            </a:lvl3pPr>
            <a:lvl4pPr lvl="3" algn="ctr" rtl="0">
              <a:lnSpc>
                <a:spcPct val="100000"/>
              </a:lnSpc>
              <a:spcBef>
                <a:spcPts val="0"/>
              </a:spcBef>
              <a:spcAft>
                <a:spcPts val="0"/>
              </a:spcAft>
              <a:buNone/>
              <a:defRPr sz="1867"/>
            </a:lvl4pPr>
            <a:lvl5pPr lvl="4" algn="ctr" rtl="0">
              <a:lnSpc>
                <a:spcPct val="100000"/>
              </a:lnSpc>
              <a:spcBef>
                <a:spcPts val="0"/>
              </a:spcBef>
              <a:spcAft>
                <a:spcPts val="0"/>
              </a:spcAft>
              <a:buNone/>
              <a:defRPr sz="1867"/>
            </a:lvl5pPr>
            <a:lvl6pPr lvl="5" algn="ctr" rtl="0">
              <a:lnSpc>
                <a:spcPct val="100000"/>
              </a:lnSpc>
              <a:spcBef>
                <a:spcPts val="0"/>
              </a:spcBef>
              <a:spcAft>
                <a:spcPts val="0"/>
              </a:spcAft>
              <a:buNone/>
              <a:defRPr sz="1867"/>
            </a:lvl6pPr>
            <a:lvl7pPr lvl="6" algn="ctr" rtl="0">
              <a:lnSpc>
                <a:spcPct val="100000"/>
              </a:lnSpc>
              <a:spcBef>
                <a:spcPts val="0"/>
              </a:spcBef>
              <a:spcAft>
                <a:spcPts val="0"/>
              </a:spcAft>
              <a:buNone/>
              <a:defRPr sz="1867"/>
            </a:lvl7pPr>
            <a:lvl8pPr lvl="7" algn="ctr" rtl="0">
              <a:lnSpc>
                <a:spcPct val="100000"/>
              </a:lnSpc>
              <a:spcBef>
                <a:spcPts val="0"/>
              </a:spcBef>
              <a:spcAft>
                <a:spcPts val="0"/>
              </a:spcAft>
              <a:buNone/>
              <a:defRPr sz="1867"/>
            </a:lvl8pPr>
            <a:lvl9pPr lvl="8" algn="ctr" rtl="0">
              <a:lnSpc>
                <a:spcPct val="100000"/>
              </a:lnSpc>
              <a:spcBef>
                <a:spcPts val="0"/>
              </a:spcBef>
              <a:spcAft>
                <a:spcPts val="0"/>
              </a:spcAft>
              <a:buNone/>
              <a:defRPr sz="1867"/>
            </a:lvl9pPr>
          </a:lstStyle>
          <a:p>
            <a:endParaRPr/>
          </a:p>
        </p:txBody>
      </p:sp>
      <p:sp>
        <p:nvSpPr>
          <p:cNvPr id="115" name="Google Shape;115;p15"/>
          <p:cNvSpPr txBox="1">
            <a:spLocks noGrp="1"/>
          </p:cNvSpPr>
          <p:nvPr>
            <p:ph type="subTitle" idx="2"/>
          </p:nvPr>
        </p:nvSpPr>
        <p:spPr>
          <a:xfrm>
            <a:off x="4635000" y="3076687"/>
            <a:ext cx="2910800" cy="12752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lvl1pPr>
            <a:lvl2pPr lvl="1" algn="ctr" rtl="0">
              <a:lnSpc>
                <a:spcPct val="100000"/>
              </a:lnSpc>
              <a:spcBef>
                <a:spcPts val="0"/>
              </a:spcBef>
              <a:spcAft>
                <a:spcPts val="0"/>
              </a:spcAft>
              <a:buNone/>
              <a:defRPr sz="1867"/>
            </a:lvl2pPr>
            <a:lvl3pPr lvl="2" algn="ctr" rtl="0">
              <a:lnSpc>
                <a:spcPct val="100000"/>
              </a:lnSpc>
              <a:spcBef>
                <a:spcPts val="0"/>
              </a:spcBef>
              <a:spcAft>
                <a:spcPts val="0"/>
              </a:spcAft>
              <a:buNone/>
              <a:defRPr sz="1867"/>
            </a:lvl3pPr>
            <a:lvl4pPr lvl="3" algn="ctr" rtl="0">
              <a:lnSpc>
                <a:spcPct val="100000"/>
              </a:lnSpc>
              <a:spcBef>
                <a:spcPts val="0"/>
              </a:spcBef>
              <a:spcAft>
                <a:spcPts val="0"/>
              </a:spcAft>
              <a:buNone/>
              <a:defRPr sz="1867"/>
            </a:lvl4pPr>
            <a:lvl5pPr lvl="4" algn="ctr" rtl="0">
              <a:lnSpc>
                <a:spcPct val="100000"/>
              </a:lnSpc>
              <a:spcBef>
                <a:spcPts val="0"/>
              </a:spcBef>
              <a:spcAft>
                <a:spcPts val="0"/>
              </a:spcAft>
              <a:buNone/>
              <a:defRPr sz="1867"/>
            </a:lvl5pPr>
            <a:lvl6pPr lvl="5" algn="ctr" rtl="0">
              <a:lnSpc>
                <a:spcPct val="100000"/>
              </a:lnSpc>
              <a:spcBef>
                <a:spcPts val="0"/>
              </a:spcBef>
              <a:spcAft>
                <a:spcPts val="0"/>
              </a:spcAft>
              <a:buNone/>
              <a:defRPr sz="1867"/>
            </a:lvl6pPr>
            <a:lvl7pPr lvl="6" algn="ctr" rtl="0">
              <a:lnSpc>
                <a:spcPct val="100000"/>
              </a:lnSpc>
              <a:spcBef>
                <a:spcPts val="0"/>
              </a:spcBef>
              <a:spcAft>
                <a:spcPts val="0"/>
              </a:spcAft>
              <a:buNone/>
              <a:defRPr sz="1867"/>
            </a:lvl7pPr>
            <a:lvl8pPr lvl="7" algn="ctr" rtl="0">
              <a:lnSpc>
                <a:spcPct val="100000"/>
              </a:lnSpc>
              <a:spcBef>
                <a:spcPts val="0"/>
              </a:spcBef>
              <a:spcAft>
                <a:spcPts val="0"/>
              </a:spcAft>
              <a:buNone/>
              <a:defRPr sz="1867"/>
            </a:lvl8pPr>
            <a:lvl9pPr lvl="8" algn="ctr" rtl="0">
              <a:lnSpc>
                <a:spcPct val="100000"/>
              </a:lnSpc>
              <a:spcBef>
                <a:spcPts val="0"/>
              </a:spcBef>
              <a:spcAft>
                <a:spcPts val="0"/>
              </a:spcAft>
              <a:buNone/>
              <a:defRPr sz="1867"/>
            </a:lvl9pPr>
          </a:lstStyle>
          <a:p>
            <a:endParaRPr/>
          </a:p>
        </p:txBody>
      </p:sp>
      <p:sp>
        <p:nvSpPr>
          <p:cNvPr id="116" name="Google Shape;116;p15"/>
          <p:cNvSpPr txBox="1">
            <a:spLocks noGrp="1"/>
          </p:cNvSpPr>
          <p:nvPr>
            <p:ph type="subTitle" idx="3"/>
          </p:nvPr>
        </p:nvSpPr>
        <p:spPr>
          <a:xfrm>
            <a:off x="8324600" y="3076687"/>
            <a:ext cx="2910800" cy="12752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lvl1pPr>
            <a:lvl2pPr lvl="1" algn="ctr" rtl="0">
              <a:lnSpc>
                <a:spcPct val="100000"/>
              </a:lnSpc>
              <a:spcBef>
                <a:spcPts val="0"/>
              </a:spcBef>
              <a:spcAft>
                <a:spcPts val="0"/>
              </a:spcAft>
              <a:buNone/>
              <a:defRPr sz="1867"/>
            </a:lvl2pPr>
            <a:lvl3pPr lvl="2" algn="ctr" rtl="0">
              <a:lnSpc>
                <a:spcPct val="100000"/>
              </a:lnSpc>
              <a:spcBef>
                <a:spcPts val="0"/>
              </a:spcBef>
              <a:spcAft>
                <a:spcPts val="0"/>
              </a:spcAft>
              <a:buNone/>
              <a:defRPr sz="1867"/>
            </a:lvl3pPr>
            <a:lvl4pPr lvl="3" algn="ctr" rtl="0">
              <a:lnSpc>
                <a:spcPct val="100000"/>
              </a:lnSpc>
              <a:spcBef>
                <a:spcPts val="0"/>
              </a:spcBef>
              <a:spcAft>
                <a:spcPts val="0"/>
              </a:spcAft>
              <a:buNone/>
              <a:defRPr sz="1867"/>
            </a:lvl4pPr>
            <a:lvl5pPr lvl="4" algn="ctr" rtl="0">
              <a:lnSpc>
                <a:spcPct val="100000"/>
              </a:lnSpc>
              <a:spcBef>
                <a:spcPts val="0"/>
              </a:spcBef>
              <a:spcAft>
                <a:spcPts val="0"/>
              </a:spcAft>
              <a:buNone/>
              <a:defRPr sz="1867"/>
            </a:lvl5pPr>
            <a:lvl6pPr lvl="5" algn="ctr" rtl="0">
              <a:lnSpc>
                <a:spcPct val="100000"/>
              </a:lnSpc>
              <a:spcBef>
                <a:spcPts val="0"/>
              </a:spcBef>
              <a:spcAft>
                <a:spcPts val="0"/>
              </a:spcAft>
              <a:buNone/>
              <a:defRPr sz="1867"/>
            </a:lvl6pPr>
            <a:lvl7pPr lvl="6" algn="ctr" rtl="0">
              <a:lnSpc>
                <a:spcPct val="100000"/>
              </a:lnSpc>
              <a:spcBef>
                <a:spcPts val="0"/>
              </a:spcBef>
              <a:spcAft>
                <a:spcPts val="0"/>
              </a:spcAft>
              <a:buNone/>
              <a:defRPr sz="1867"/>
            </a:lvl7pPr>
            <a:lvl8pPr lvl="7" algn="ctr" rtl="0">
              <a:lnSpc>
                <a:spcPct val="100000"/>
              </a:lnSpc>
              <a:spcBef>
                <a:spcPts val="0"/>
              </a:spcBef>
              <a:spcAft>
                <a:spcPts val="0"/>
              </a:spcAft>
              <a:buNone/>
              <a:defRPr sz="1867"/>
            </a:lvl8pPr>
            <a:lvl9pPr lvl="8" algn="ctr" rtl="0">
              <a:lnSpc>
                <a:spcPct val="100000"/>
              </a:lnSpc>
              <a:spcBef>
                <a:spcPts val="0"/>
              </a:spcBef>
              <a:spcAft>
                <a:spcPts val="0"/>
              </a:spcAft>
              <a:buNone/>
              <a:defRPr sz="1867"/>
            </a:lvl9pPr>
          </a:lstStyle>
          <a:p>
            <a:endParaRPr/>
          </a:p>
        </p:txBody>
      </p:sp>
      <p:sp>
        <p:nvSpPr>
          <p:cNvPr id="117" name="Google Shape;117;p15"/>
          <p:cNvSpPr txBox="1">
            <a:spLocks noGrp="1"/>
          </p:cNvSpPr>
          <p:nvPr>
            <p:ph type="title" idx="4"/>
          </p:nvPr>
        </p:nvSpPr>
        <p:spPr>
          <a:xfrm>
            <a:off x="955600" y="2739552"/>
            <a:ext cx="2910800" cy="3756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2133"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9pPr>
          </a:lstStyle>
          <a:p>
            <a:endParaRPr/>
          </a:p>
        </p:txBody>
      </p:sp>
      <p:sp>
        <p:nvSpPr>
          <p:cNvPr id="118" name="Google Shape;118;p15"/>
          <p:cNvSpPr txBox="1">
            <a:spLocks noGrp="1"/>
          </p:cNvSpPr>
          <p:nvPr>
            <p:ph type="title" idx="5"/>
          </p:nvPr>
        </p:nvSpPr>
        <p:spPr>
          <a:xfrm>
            <a:off x="4635000" y="2739552"/>
            <a:ext cx="2910800" cy="3756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2133"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9pPr>
          </a:lstStyle>
          <a:p>
            <a:endParaRPr/>
          </a:p>
        </p:txBody>
      </p:sp>
      <p:sp>
        <p:nvSpPr>
          <p:cNvPr id="119" name="Google Shape;119;p15"/>
          <p:cNvSpPr txBox="1">
            <a:spLocks noGrp="1"/>
          </p:cNvSpPr>
          <p:nvPr>
            <p:ph type="title" idx="6"/>
          </p:nvPr>
        </p:nvSpPr>
        <p:spPr>
          <a:xfrm>
            <a:off x="8324600" y="2739552"/>
            <a:ext cx="2910800" cy="3756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2133"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9pPr>
          </a:lstStyle>
          <a:p>
            <a:endParaRPr/>
          </a:p>
        </p:txBody>
      </p:sp>
      <p:grpSp>
        <p:nvGrpSpPr>
          <p:cNvPr id="120" name="Google Shape;120;p15"/>
          <p:cNvGrpSpPr/>
          <p:nvPr/>
        </p:nvGrpSpPr>
        <p:grpSpPr>
          <a:xfrm>
            <a:off x="9640850" y="5858773"/>
            <a:ext cx="1597391" cy="280441"/>
            <a:chOff x="1026623" y="2953314"/>
            <a:chExt cx="5688711" cy="1008300"/>
          </a:xfrm>
        </p:grpSpPr>
        <p:sp>
          <p:nvSpPr>
            <p:cNvPr id="121" name="Google Shape;121;p15"/>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2" name="Google Shape;122;p15"/>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3" name="Google Shape;123;p15"/>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4" name="Google Shape;124;p15"/>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25" name="Google Shape;125;p15"/>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5473270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hree text columns 2">
  <p:cSld name="Three text columns 2">
    <p:spTree>
      <p:nvGrpSpPr>
        <p:cNvPr id="1" name="Shape 126"/>
        <p:cNvGrpSpPr/>
        <p:nvPr/>
      </p:nvGrpSpPr>
      <p:grpSpPr>
        <a:xfrm>
          <a:off x="0" y="0"/>
          <a:ext cx="0" cy="0"/>
          <a:chOff x="0" y="0"/>
          <a:chExt cx="0" cy="0"/>
        </a:xfrm>
      </p:grpSpPr>
      <p:sp>
        <p:nvSpPr>
          <p:cNvPr id="127" name="Google Shape;127;p16"/>
          <p:cNvSpPr txBox="1">
            <a:spLocks noGrp="1"/>
          </p:cNvSpPr>
          <p:nvPr>
            <p:ph type="title"/>
          </p:nvPr>
        </p:nvSpPr>
        <p:spPr>
          <a:xfrm>
            <a:off x="3599333" y="1016367"/>
            <a:ext cx="2318400" cy="695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800"/>
              <a:buFont typeface="Livvic"/>
              <a:buNone/>
              <a:defRPr sz="2400" b="1">
                <a:latin typeface="Livvic"/>
                <a:ea typeface="Livvic"/>
                <a:cs typeface="Livvic"/>
                <a:sym typeface="Livvic"/>
              </a:defRPr>
            </a:lvl1pPr>
            <a:lvl2pPr lvl="1" algn="ctr" rtl="0">
              <a:lnSpc>
                <a:spcPct val="100000"/>
              </a:lnSpc>
              <a:spcBef>
                <a:spcPts val="0"/>
              </a:spcBef>
              <a:spcAft>
                <a:spcPts val="0"/>
              </a:spcAft>
              <a:buSzPts val="1800"/>
              <a:buFont typeface="Livvic"/>
              <a:buNone/>
              <a:defRPr sz="2400">
                <a:latin typeface="Livvic"/>
                <a:ea typeface="Livvic"/>
                <a:cs typeface="Livvic"/>
                <a:sym typeface="Livvic"/>
              </a:defRPr>
            </a:lvl2pPr>
            <a:lvl3pPr lvl="2" algn="ctr" rtl="0">
              <a:lnSpc>
                <a:spcPct val="100000"/>
              </a:lnSpc>
              <a:spcBef>
                <a:spcPts val="0"/>
              </a:spcBef>
              <a:spcAft>
                <a:spcPts val="0"/>
              </a:spcAft>
              <a:buSzPts val="1800"/>
              <a:buFont typeface="Livvic"/>
              <a:buNone/>
              <a:defRPr sz="2400">
                <a:latin typeface="Livvic"/>
                <a:ea typeface="Livvic"/>
                <a:cs typeface="Livvic"/>
                <a:sym typeface="Livvic"/>
              </a:defRPr>
            </a:lvl3pPr>
            <a:lvl4pPr lvl="3" algn="ctr" rtl="0">
              <a:lnSpc>
                <a:spcPct val="100000"/>
              </a:lnSpc>
              <a:spcBef>
                <a:spcPts val="0"/>
              </a:spcBef>
              <a:spcAft>
                <a:spcPts val="0"/>
              </a:spcAft>
              <a:buSzPts val="1800"/>
              <a:buFont typeface="Livvic"/>
              <a:buNone/>
              <a:defRPr sz="2400">
                <a:latin typeface="Livvic"/>
                <a:ea typeface="Livvic"/>
                <a:cs typeface="Livvic"/>
                <a:sym typeface="Livvic"/>
              </a:defRPr>
            </a:lvl4pPr>
            <a:lvl5pPr lvl="4" algn="ctr" rtl="0">
              <a:lnSpc>
                <a:spcPct val="100000"/>
              </a:lnSpc>
              <a:spcBef>
                <a:spcPts val="0"/>
              </a:spcBef>
              <a:spcAft>
                <a:spcPts val="0"/>
              </a:spcAft>
              <a:buSzPts val="1800"/>
              <a:buFont typeface="Livvic"/>
              <a:buNone/>
              <a:defRPr sz="2400">
                <a:latin typeface="Livvic"/>
                <a:ea typeface="Livvic"/>
                <a:cs typeface="Livvic"/>
                <a:sym typeface="Livvic"/>
              </a:defRPr>
            </a:lvl5pPr>
            <a:lvl6pPr lvl="5" algn="ctr" rtl="0">
              <a:lnSpc>
                <a:spcPct val="100000"/>
              </a:lnSpc>
              <a:spcBef>
                <a:spcPts val="0"/>
              </a:spcBef>
              <a:spcAft>
                <a:spcPts val="0"/>
              </a:spcAft>
              <a:buSzPts val="1800"/>
              <a:buFont typeface="Livvic"/>
              <a:buNone/>
              <a:defRPr sz="2400">
                <a:latin typeface="Livvic"/>
                <a:ea typeface="Livvic"/>
                <a:cs typeface="Livvic"/>
                <a:sym typeface="Livvic"/>
              </a:defRPr>
            </a:lvl6pPr>
            <a:lvl7pPr lvl="6" algn="ctr" rtl="0">
              <a:lnSpc>
                <a:spcPct val="100000"/>
              </a:lnSpc>
              <a:spcBef>
                <a:spcPts val="0"/>
              </a:spcBef>
              <a:spcAft>
                <a:spcPts val="0"/>
              </a:spcAft>
              <a:buSzPts val="1800"/>
              <a:buFont typeface="Livvic"/>
              <a:buNone/>
              <a:defRPr sz="2400">
                <a:latin typeface="Livvic"/>
                <a:ea typeface="Livvic"/>
                <a:cs typeface="Livvic"/>
                <a:sym typeface="Livvic"/>
              </a:defRPr>
            </a:lvl7pPr>
            <a:lvl8pPr lvl="7" algn="ctr" rtl="0">
              <a:lnSpc>
                <a:spcPct val="100000"/>
              </a:lnSpc>
              <a:spcBef>
                <a:spcPts val="0"/>
              </a:spcBef>
              <a:spcAft>
                <a:spcPts val="0"/>
              </a:spcAft>
              <a:buSzPts val="1800"/>
              <a:buFont typeface="Livvic"/>
              <a:buNone/>
              <a:defRPr sz="2400">
                <a:latin typeface="Livvic"/>
                <a:ea typeface="Livvic"/>
                <a:cs typeface="Livvic"/>
                <a:sym typeface="Livvic"/>
              </a:defRPr>
            </a:lvl8pPr>
            <a:lvl9pPr lvl="8" algn="ctr" rtl="0">
              <a:lnSpc>
                <a:spcPct val="100000"/>
              </a:lnSpc>
              <a:spcBef>
                <a:spcPts val="0"/>
              </a:spcBef>
              <a:spcAft>
                <a:spcPts val="0"/>
              </a:spcAft>
              <a:buSzPts val="1800"/>
              <a:buFont typeface="Livvic"/>
              <a:buNone/>
              <a:defRPr sz="2400">
                <a:latin typeface="Livvic"/>
                <a:ea typeface="Livvic"/>
                <a:cs typeface="Livvic"/>
                <a:sym typeface="Livvic"/>
              </a:defRPr>
            </a:lvl9pPr>
          </a:lstStyle>
          <a:p>
            <a:endParaRPr/>
          </a:p>
        </p:txBody>
      </p:sp>
      <p:sp>
        <p:nvSpPr>
          <p:cNvPr id="128" name="Google Shape;128;p16"/>
          <p:cNvSpPr txBox="1">
            <a:spLocks noGrp="1"/>
          </p:cNvSpPr>
          <p:nvPr>
            <p:ph type="subTitle" idx="1"/>
          </p:nvPr>
        </p:nvSpPr>
        <p:spPr>
          <a:xfrm>
            <a:off x="6201568" y="1016356"/>
            <a:ext cx="3924400" cy="695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sz="1867"/>
            </a:lvl1pPr>
            <a:lvl2pPr lvl="1" rtl="0">
              <a:lnSpc>
                <a:spcPct val="100000"/>
              </a:lnSpc>
              <a:spcBef>
                <a:spcPts val="0"/>
              </a:spcBef>
              <a:spcAft>
                <a:spcPts val="0"/>
              </a:spcAft>
              <a:buNone/>
              <a:defRPr sz="1867"/>
            </a:lvl2pPr>
            <a:lvl3pPr lvl="2" rtl="0">
              <a:lnSpc>
                <a:spcPct val="100000"/>
              </a:lnSpc>
              <a:spcBef>
                <a:spcPts val="0"/>
              </a:spcBef>
              <a:spcAft>
                <a:spcPts val="0"/>
              </a:spcAft>
              <a:buNone/>
              <a:defRPr sz="1867"/>
            </a:lvl3pPr>
            <a:lvl4pPr lvl="3" rtl="0">
              <a:lnSpc>
                <a:spcPct val="100000"/>
              </a:lnSpc>
              <a:spcBef>
                <a:spcPts val="0"/>
              </a:spcBef>
              <a:spcAft>
                <a:spcPts val="0"/>
              </a:spcAft>
              <a:buNone/>
              <a:defRPr sz="1867"/>
            </a:lvl4pPr>
            <a:lvl5pPr lvl="4" rtl="0">
              <a:lnSpc>
                <a:spcPct val="100000"/>
              </a:lnSpc>
              <a:spcBef>
                <a:spcPts val="0"/>
              </a:spcBef>
              <a:spcAft>
                <a:spcPts val="0"/>
              </a:spcAft>
              <a:buNone/>
              <a:defRPr sz="1867"/>
            </a:lvl5pPr>
            <a:lvl6pPr lvl="5" rtl="0">
              <a:lnSpc>
                <a:spcPct val="100000"/>
              </a:lnSpc>
              <a:spcBef>
                <a:spcPts val="0"/>
              </a:spcBef>
              <a:spcAft>
                <a:spcPts val="0"/>
              </a:spcAft>
              <a:buNone/>
              <a:defRPr sz="1867"/>
            </a:lvl6pPr>
            <a:lvl7pPr lvl="6" rtl="0">
              <a:lnSpc>
                <a:spcPct val="100000"/>
              </a:lnSpc>
              <a:spcBef>
                <a:spcPts val="0"/>
              </a:spcBef>
              <a:spcAft>
                <a:spcPts val="0"/>
              </a:spcAft>
              <a:buNone/>
              <a:defRPr sz="1867"/>
            </a:lvl7pPr>
            <a:lvl8pPr lvl="7" rtl="0">
              <a:lnSpc>
                <a:spcPct val="100000"/>
              </a:lnSpc>
              <a:spcBef>
                <a:spcPts val="0"/>
              </a:spcBef>
              <a:spcAft>
                <a:spcPts val="0"/>
              </a:spcAft>
              <a:buNone/>
              <a:defRPr sz="1867"/>
            </a:lvl8pPr>
            <a:lvl9pPr lvl="8" rtl="0">
              <a:lnSpc>
                <a:spcPct val="100000"/>
              </a:lnSpc>
              <a:spcBef>
                <a:spcPts val="0"/>
              </a:spcBef>
              <a:spcAft>
                <a:spcPts val="0"/>
              </a:spcAft>
              <a:buNone/>
              <a:defRPr sz="1867"/>
            </a:lvl9pPr>
          </a:lstStyle>
          <a:p>
            <a:endParaRPr/>
          </a:p>
        </p:txBody>
      </p:sp>
      <p:sp>
        <p:nvSpPr>
          <p:cNvPr id="129" name="Google Shape;129;p16"/>
          <p:cNvSpPr txBox="1">
            <a:spLocks noGrp="1"/>
          </p:cNvSpPr>
          <p:nvPr>
            <p:ph type="title" idx="2"/>
          </p:nvPr>
        </p:nvSpPr>
        <p:spPr>
          <a:xfrm>
            <a:off x="3599333" y="2166625"/>
            <a:ext cx="2318400" cy="695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800"/>
              <a:buFont typeface="Livvic"/>
              <a:buNone/>
              <a:defRPr sz="2400" b="1">
                <a:latin typeface="Livvic"/>
                <a:ea typeface="Livvic"/>
                <a:cs typeface="Livvic"/>
                <a:sym typeface="Livvic"/>
              </a:defRPr>
            </a:lvl1pPr>
            <a:lvl2pPr lvl="1" algn="ctr" rtl="0">
              <a:lnSpc>
                <a:spcPct val="100000"/>
              </a:lnSpc>
              <a:spcBef>
                <a:spcPts val="0"/>
              </a:spcBef>
              <a:spcAft>
                <a:spcPts val="0"/>
              </a:spcAft>
              <a:buSzPts val="1800"/>
              <a:buFont typeface="Livvic"/>
              <a:buNone/>
              <a:defRPr sz="2400">
                <a:latin typeface="Livvic"/>
                <a:ea typeface="Livvic"/>
                <a:cs typeface="Livvic"/>
                <a:sym typeface="Livvic"/>
              </a:defRPr>
            </a:lvl2pPr>
            <a:lvl3pPr lvl="2" algn="ctr" rtl="0">
              <a:lnSpc>
                <a:spcPct val="100000"/>
              </a:lnSpc>
              <a:spcBef>
                <a:spcPts val="0"/>
              </a:spcBef>
              <a:spcAft>
                <a:spcPts val="0"/>
              </a:spcAft>
              <a:buSzPts val="1800"/>
              <a:buFont typeface="Livvic"/>
              <a:buNone/>
              <a:defRPr sz="2400">
                <a:latin typeface="Livvic"/>
                <a:ea typeface="Livvic"/>
                <a:cs typeface="Livvic"/>
                <a:sym typeface="Livvic"/>
              </a:defRPr>
            </a:lvl3pPr>
            <a:lvl4pPr lvl="3" algn="ctr" rtl="0">
              <a:lnSpc>
                <a:spcPct val="100000"/>
              </a:lnSpc>
              <a:spcBef>
                <a:spcPts val="0"/>
              </a:spcBef>
              <a:spcAft>
                <a:spcPts val="0"/>
              </a:spcAft>
              <a:buSzPts val="1800"/>
              <a:buFont typeface="Livvic"/>
              <a:buNone/>
              <a:defRPr sz="2400">
                <a:latin typeface="Livvic"/>
                <a:ea typeface="Livvic"/>
                <a:cs typeface="Livvic"/>
                <a:sym typeface="Livvic"/>
              </a:defRPr>
            </a:lvl4pPr>
            <a:lvl5pPr lvl="4" algn="ctr" rtl="0">
              <a:lnSpc>
                <a:spcPct val="100000"/>
              </a:lnSpc>
              <a:spcBef>
                <a:spcPts val="0"/>
              </a:spcBef>
              <a:spcAft>
                <a:spcPts val="0"/>
              </a:spcAft>
              <a:buSzPts val="1800"/>
              <a:buFont typeface="Livvic"/>
              <a:buNone/>
              <a:defRPr sz="2400">
                <a:latin typeface="Livvic"/>
                <a:ea typeface="Livvic"/>
                <a:cs typeface="Livvic"/>
                <a:sym typeface="Livvic"/>
              </a:defRPr>
            </a:lvl5pPr>
            <a:lvl6pPr lvl="5" algn="ctr" rtl="0">
              <a:lnSpc>
                <a:spcPct val="100000"/>
              </a:lnSpc>
              <a:spcBef>
                <a:spcPts val="0"/>
              </a:spcBef>
              <a:spcAft>
                <a:spcPts val="0"/>
              </a:spcAft>
              <a:buSzPts val="1800"/>
              <a:buFont typeface="Livvic"/>
              <a:buNone/>
              <a:defRPr sz="2400">
                <a:latin typeface="Livvic"/>
                <a:ea typeface="Livvic"/>
                <a:cs typeface="Livvic"/>
                <a:sym typeface="Livvic"/>
              </a:defRPr>
            </a:lvl6pPr>
            <a:lvl7pPr lvl="6" algn="ctr" rtl="0">
              <a:lnSpc>
                <a:spcPct val="100000"/>
              </a:lnSpc>
              <a:spcBef>
                <a:spcPts val="0"/>
              </a:spcBef>
              <a:spcAft>
                <a:spcPts val="0"/>
              </a:spcAft>
              <a:buSzPts val="1800"/>
              <a:buFont typeface="Livvic"/>
              <a:buNone/>
              <a:defRPr sz="2400">
                <a:latin typeface="Livvic"/>
                <a:ea typeface="Livvic"/>
                <a:cs typeface="Livvic"/>
                <a:sym typeface="Livvic"/>
              </a:defRPr>
            </a:lvl7pPr>
            <a:lvl8pPr lvl="7" algn="ctr" rtl="0">
              <a:lnSpc>
                <a:spcPct val="100000"/>
              </a:lnSpc>
              <a:spcBef>
                <a:spcPts val="0"/>
              </a:spcBef>
              <a:spcAft>
                <a:spcPts val="0"/>
              </a:spcAft>
              <a:buSzPts val="1800"/>
              <a:buFont typeface="Livvic"/>
              <a:buNone/>
              <a:defRPr sz="2400">
                <a:latin typeface="Livvic"/>
                <a:ea typeface="Livvic"/>
                <a:cs typeface="Livvic"/>
                <a:sym typeface="Livvic"/>
              </a:defRPr>
            </a:lvl8pPr>
            <a:lvl9pPr lvl="8" algn="ctr" rtl="0">
              <a:lnSpc>
                <a:spcPct val="100000"/>
              </a:lnSpc>
              <a:spcBef>
                <a:spcPts val="0"/>
              </a:spcBef>
              <a:spcAft>
                <a:spcPts val="0"/>
              </a:spcAft>
              <a:buSzPts val="1800"/>
              <a:buFont typeface="Livvic"/>
              <a:buNone/>
              <a:defRPr sz="2400">
                <a:latin typeface="Livvic"/>
                <a:ea typeface="Livvic"/>
                <a:cs typeface="Livvic"/>
                <a:sym typeface="Livvic"/>
              </a:defRPr>
            </a:lvl9pPr>
          </a:lstStyle>
          <a:p>
            <a:endParaRPr/>
          </a:p>
        </p:txBody>
      </p:sp>
      <p:sp>
        <p:nvSpPr>
          <p:cNvPr id="130" name="Google Shape;130;p16"/>
          <p:cNvSpPr txBox="1">
            <a:spLocks noGrp="1"/>
          </p:cNvSpPr>
          <p:nvPr>
            <p:ph type="subTitle" idx="3"/>
          </p:nvPr>
        </p:nvSpPr>
        <p:spPr>
          <a:xfrm>
            <a:off x="6201568" y="2166607"/>
            <a:ext cx="3924400" cy="695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sz="1867"/>
            </a:lvl1pPr>
            <a:lvl2pPr lvl="1" rtl="0">
              <a:lnSpc>
                <a:spcPct val="100000"/>
              </a:lnSpc>
              <a:spcBef>
                <a:spcPts val="0"/>
              </a:spcBef>
              <a:spcAft>
                <a:spcPts val="0"/>
              </a:spcAft>
              <a:buNone/>
              <a:defRPr sz="1867"/>
            </a:lvl2pPr>
            <a:lvl3pPr lvl="2" rtl="0">
              <a:lnSpc>
                <a:spcPct val="100000"/>
              </a:lnSpc>
              <a:spcBef>
                <a:spcPts val="0"/>
              </a:spcBef>
              <a:spcAft>
                <a:spcPts val="0"/>
              </a:spcAft>
              <a:buNone/>
              <a:defRPr sz="1867"/>
            </a:lvl3pPr>
            <a:lvl4pPr lvl="3" rtl="0">
              <a:lnSpc>
                <a:spcPct val="100000"/>
              </a:lnSpc>
              <a:spcBef>
                <a:spcPts val="0"/>
              </a:spcBef>
              <a:spcAft>
                <a:spcPts val="0"/>
              </a:spcAft>
              <a:buNone/>
              <a:defRPr sz="1867"/>
            </a:lvl4pPr>
            <a:lvl5pPr lvl="4" rtl="0">
              <a:lnSpc>
                <a:spcPct val="100000"/>
              </a:lnSpc>
              <a:spcBef>
                <a:spcPts val="0"/>
              </a:spcBef>
              <a:spcAft>
                <a:spcPts val="0"/>
              </a:spcAft>
              <a:buNone/>
              <a:defRPr sz="1867"/>
            </a:lvl5pPr>
            <a:lvl6pPr lvl="5" rtl="0">
              <a:lnSpc>
                <a:spcPct val="100000"/>
              </a:lnSpc>
              <a:spcBef>
                <a:spcPts val="0"/>
              </a:spcBef>
              <a:spcAft>
                <a:spcPts val="0"/>
              </a:spcAft>
              <a:buNone/>
              <a:defRPr sz="1867"/>
            </a:lvl6pPr>
            <a:lvl7pPr lvl="6" rtl="0">
              <a:lnSpc>
                <a:spcPct val="100000"/>
              </a:lnSpc>
              <a:spcBef>
                <a:spcPts val="0"/>
              </a:spcBef>
              <a:spcAft>
                <a:spcPts val="0"/>
              </a:spcAft>
              <a:buNone/>
              <a:defRPr sz="1867"/>
            </a:lvl7pPr>
            <a:lvl8pPr lvl="7" rtl="0">
              <a:lnSpc>
                <a:spcPct val="100000"/>
              </a:lnSpc>
              <a:spcBef>
                <a:spcPts val="0"/>
              </a:spcBef>
              <a:spcAft>
                <a:spcPts val="0"/>
              </a:spcAft>
              <a:buNone/>
              <a:defRPr sz="1867"/>
            </a:lvl8pPr>
            <a:lvl9pPr lvl="8" rtl="0">
              <a:lnSpc>
                <a:spcPct val="100000"/>
              </a:lnSpc>
              <a:spcBef>
                <a:spcPts val="0"/>
              </a:spcBef>
              <a:spcAft>
                <a:spcPts val="0"/>
              </a:spcAft>
              <a:buNone/>
              <a:defRPr sz="1867"/>
            </a:lvl9pPr>
          </a:lstStyle>
          <a:p>
            <a:endParaRPr/>
          </a:p>
        </p:txBody>
      </p:sp>
      <p:sp>
        <p:nvSpPr>
          <p:cNvPr id="131" name="Google Shape;131;p16"/>
          <p:cNvSpPr txBox="1">
            <a:spLocks noGrp="1"/>
          </p:cNvSpPr>
          <p:nvPr>
            <p:ph type="title" idx="4"/>
          </p:nvPr>
        </p:nvSpPr>
        <p:spPr>
          <a:xfrm>
            <a:off x="3599333" y="3317000"/>
            <a:ext cx="2318400" cy="695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800"/>
              <a:buFont typeface="Livvic"/>
              <a:buNone/>
              <a:defRPr sz="2400" b="1">
                <a:latin typeface="Livvic"/>
                <a:ea typeface="Livvic"/>
                <a:cs typeface="Livvic"/>
                <a:sym typeface="Livvic"/>
              </a:defRPr>
            </a:lvl1pPr>
            <a:lvl2pPr lvl="1" algn="ctr" rtl="0">
              <a:lnSpc>
                <a:spcPct val="100000"/>
              </a:lnSpc>
              <a:spcBef>
                <a:spcPts val="0"/>
              </a:spcBef>
              <a:spcAft>
                <a:spcPts val="0"/>
              </a:spcAft>
              <a:buSzPts val="1800"/>
              <a:buFont typeface="Livvic"/>
              <a:buNone/>
              <a:defRPr sz="2400">
                <a:latin typeface="Livvic"/>
                <a:ea typeface="Livvic"/>
                <a:cs typeface="Livvic"/>
                <a:sym typeface="Livvic"/>
              </a:defRPr>
            </a:lvl2pPr>
            <a:lvl3pPr lvl="2" algn="ctr" rtl="0">
              <a:lnSpc>
                <a:spcPct val="100000"/>
              </a:lnSpc>
              <a:spcBef>
                <a:spcPts val="0"/>
              </a:spcBef>
              <a:spcAft>
                <a:spcPts val="0"/>
              </a:spcAft>
              <a:buSzPts val="1800"/>
              <a:buFont typeface="Livvic"/>
              <a:buNone/>
              <a:defRPr sz="2400">
                <a:latin typeface="Livvic"/>
                <a:ea typeface="Livvic"/>
                <a:cs typeface="Livvic"/>
                <a:sym typeface="Livvic"/>
              </a:defRPr>
            </a:lvl3pPr>
            <a:lvl4pPr lvl="3" algn="ctr" rtl="0">
              <a:lnSpc>
                <a:spcPct val="100000"/>
              </a:lnSpc>
              <a:spcBef>
                <a:spcPts val="0"/>
              </a:spcBef>
              <a:spcAft>
                <a:spcPts val="0"/>
              </a:spcAft>
              <a:buSzPts val="1800"/>
              <a:buFont typeface="Livvic"/>
              <a:buNone/>
              <a:defRPr sz="2400">
                <a:latin typeface="Livvic"/>
                <a:ea typeface="Livvic"/>
                <a:cs typeface="Livvic"/>
                <a:sym typeface="Livvic"/>
              </a:defRPr>
            </a:lvl4pPr>
            <a:lvl5pPr lvl="4" algn="ctr" rtl="0">
              <a:lnSpc>
                <a:spcPct val="100000"/>
              </a:lnSpc>
              <a:spcBef>
                <a:spcPts val="0"/>
              </a:spcBef>
              <a:spcAft>
                <a:spcPts val="0"/>
              </a:spcAft>
              <a:buSzPts val="1800"/>
              <a:buFont typeface="Livvic"/>
              <a:buNone/>
              <a:defRPr sz="2400">
                <a:latin typeface="Livvic"/>
                <a:ea typeface="Livvic"/>
                <a:cs typeface="Livvic"/>
                <a:sym typeface="Livvic"/>
              </a:defRPr>
            </a:lvl5pPr>
            <a:lvl6pPr lvl="5" algn="ctr" rtl="0">
              <a:lnSpc>
                <a:spcPct val="100000"/>
              </a:lnSpc>
              <a:spcBef>
                <a:spcPts val="0"/>
              </a:spcBef>
              <a:spcAft>
                <a:spcPts val="0"/>
              </a:spcAft>
              <a:buSzPts val="1800"/>
              <a:buFont typeface="Livvic"/>
              <a:buNone/>
              <a:defRPr sz="2400">
                <a:latin typeface="Livvic"/>
                <a:ea typeface="Livvic"/>
                <a:cs typeface="Livvic"/>
                <a:sym typeface="Livvic"/>
              </a:defRPr>
            </a:lvl6pPr>
            <a:lvl7pPr lvl="6" algn="ctr" rtl="0">
              <a:lnSpc>
                <a:spcPct val="100000"/>
              </a:lnSpc>
              <a:spcBef>
                <a:spcPts val="0"/>
              </a:spcBef>
              <a:spcAft>
                <a:spcPts val="0"/>
              </a:spcAft>
              <a:buSzPts val="1800"/>
              <a:buFont typeface="Livvic"/>
              <a:buNone/>
              <a:defRPr sz="2400">
                <a:latin typeface="Livvic"/>
                <a:ea typeface="Livvic"/>
                <a:cs typeface="Livvic"/>
                <a:sym typeface="Livvic"/>
              </a:defRPr>
            </a:lvl7pPr>
            <a:lvl8pPr lvl="7" algn="ctr" rtl="0">
              <a:lnSpc>
                <a:spcPct val="100000"/>
              </a:lnSpc>
              <a:spcBef>
                <a:spcPts val="0"/>
              </a:spcBef>
              <a:spcAft>
                <a:spcPts val="0"/>
              </a:spcAft>
              <a:buSzPts val="1800"/>
              <a:buFont typeface="Livvic"/>
              <a:buNone/>
              <a:defRPr sz="2400">
                <a:latin typeface="Livvic"/>
                <a:ea typeface="Livvic"/>
                <a:cs typeface="Livvic"/>
                <a:sym typeface="Livvic"/>
              </a:defRPr>
            </a:lvl8pPr>
            <a:lvl9pPr lvl="8" algn="ctr" rtl="0">
              <a:lnSpc>
                <a:spcPct val="100000"/>
              </a:lnSpc>
              <a:spcBef>
                <a:spcPts val="0"/>
              </a:spcBef>
              <a:spcAft>
                <a:spcPts val="0"/>
              </a:spcAft>
              <a:buSzPts val="1800"/>
              <a:buFont typeface="Livvic"/>
              <a:buNone/>
              <a:defRPr sz="2400">
                <a:latin typeface="Livvic"/>
                <a:ea typeface="Livvic"/>
                <a:cs typeface="Livvic"/>
                <a:sym typeface="Livvic"/>
              </a:defRPr>
            </a:lvl9pPr>
          </a:lstStyle>
          <a:p>
            <a:endParaRPr/>
          </a:p>
        </p:txBody>
      </p:sp>
      <p:sp>
        <p:nvSpPr>
          <p:cNvPr id="132" name="Google Shape;132;p16"/>
          <p:cNvSpPr txBox="1">
            <a:spLocks noGrp="1"/>
          </p:cNvSpPr>
          <p:nvPr>
            <p:ph type="subTitle" idx="5"/>
          </p:nvPr>
        </p:nvSpPr>
        <p:spPr>
          <a:xfrm>
            <a:off x="6201568" y="3316972"/>
            <a:ext cx="3924400" cy="6956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None/>
              <a:defRPr sz="1867"/>
            </a:lvl1pPr>
            <a:lvl2pPr lvl="1" rtl="0">
              <a:lnSpc>
                <a:spcPct val="100000"/>
              </a:lnSpc>
              <a:spcBef>
                <a:spcPts val="0"/>
              </a:spcBef>
              <a:spcAft>
                <a:spcPts val="0"/>
              </a:spcAft>
              <a:buNone/>
              <a:defRPr sz="1867"/>
            </a:lvl2pPr>
            <a:lvl3pPr lvl="2" rtl="0">
              <a:lnSpc>
                <a:spcPct val="100000"/>
              </a:lnSpc>
              <a:spcBef>
                <a:spcPts val="0"/>
              </a:spcBef>
              <a:spcAft>
                <a:spcPts val="0"/>
              </a:spcAft>
              <a:buNone/>
              <a:defRPr sz="1867"/>
            </a:lvl3pPr>
            <a:lvl4pPr lvl="3" rtl="0">
              <a:lnSpc>
                <a:spcPct val="100000"/>
              </a:lnSpc>
              <a:spcBef>
                <a:spcPts val="0"/>
              </a:spcBef>
              <a:spcAft>
                <a:spcPts val="0"/>
              </a:spcAft>
              <a:buNone/>
              <a:defRPr sz="1867"/>
            </a:lvl4pPr>
            <a:lvl5pPr lvl="4" rtl="0">
              <a:lnSpc>
                <a:spcPct val="100000"/>
              </a:lnSpc>
              <a:spcBef>
                <a:spcPts val="0"/>
              </a:spcBef>
              <a:spcAft>
                <a:spcPts val="0"/>
              </a:spcAft>
              <a:buNone/>
              <a:defRPr sz="1867"/>
            </a:lvl5pPr>
            <a:lvl6pPr lvl="5" rtl="0">
              <a:lnSpc>
                <a:spcPct val="100000"/>
              </a:lnSpc>
              <a:spcBef>
                <a:spcPts val="0"/>
              </a:spcBef>
              <a:spcAft>
                <a:spcPts val="0"/>
              </a:spcAft>
              <a:buNone/>
              <a:defRPr sz="1867"/>
            </a:lvl6pPr>
            <a:lvl7pPr lvl="6" rtl="0">
              <a:lnSpc>
                <a:spcPct val="100000"/>
              </a:lnSpc>
              <a:spcBef>
                <a:spcPts val="0"/>
              </a:spcBef>
              <a:spcAft>
                <a:spcPts val="0"/>
              </a:spcAft>
              <a:buNone/>
              <a:defRPr sz="1867"/>
            </a:lvl7pPr>
            <a:lvl8pPr lvl="7" rtl="0">
              <a:lnSpc>
                <a:spcPct val="100000"/>
              </a:lnSpc>
              <a:spcBef>
                <a:spcPts val="0"/>
              </a:spcBef>
              <a:spcAft>
                <a:spcPts val="0"/>
              </a:spcAft>
              <a:buNone/>
              <a:defRPr sz="1867"/>
            </a:lvl8pPr>
            <a:lvl9pPr lvl="8" rtl="0">
              <a:lnSpc>
                <a:spcPct val="100000"/>
              </a:lnSpc>
              <a:spcBef>
                <a:spcPts val="0"/>
              </a:spcBef>
              <a:spcAft>
                <a:spcPts val="0"/>
              </a:spcAft>
              <a:buNone/>
              <a:defRPr sz="1867"/>
            </a:lvl9pPr>
          </a:lstStyle>
          <a:p>
            <a:endParaRPr/>
          </a:p>
        </p:txBody>
      </p:sp>
      <p:grpSp>
        <p:nvGrpSpPr>
          <p:cNvPr id="133" name="Google Shape;133;p16"/>
          <p:cNvGrpSpPr/>
          <p:nvPr/>
        </p:nvGrpSpPr>
        <p:grpSpPr>
          <a:xfrm>
            <a:off x="-563456" y="3913633"/>
            <a:ext cx="8372981" cy="3727800"/>
            <a:chOff x="-422592" y="2935225"/>
            <a:chExt cx="6279736" cy="2795850"/>
          </a:xfrm>
        </p:grpSpPr>
        <p:sp>
          <p:nvSpPr>
            <p:cNvPr id="134" name="Google Shape;134;p16"/>
            <p:cNvSpPr/>
            <p:nvPr/>
          </p:nvSpPr>
          <p:spPr>
            <a:xfrm rot="10517393">
              <a:off x="-338139" y="3180080"/>
              <a:ext cx="6058579" cy="2306140"/>
            </a:xfrm>
            <a:custGeom>
              <a:avLst/>
              <a:gdLst/>
              <a:ahLst/>
              <a:cxnLst/>
              <a:rect l="l" t="t" r="r" b="b"/>
              <a:pathLst>
                <a:path w="178155" h="67813" extrusionOk="0">
                  <a:moveTo>
                    <a:pt x="7251" y="0"/>
                  </a:moveTo>
                  <a:lnTo>
                    <a:pt x="178155" y="14559"/>
                  </a:lnTo>
                  <a:lnTo>
                    <a:pt x="174777" y="67813"/>
                  </a:lnTo>
                  <a:lnTo>
                    <a:pt x="0" y="36023"/>
                  </a:lnTo>
                  <a:close/>
                </a:path>
              </a:pathLst>
            </a:custGeom>
            <a:solidFill>
              <a:schemeClr val="accent3"/>
            </a:solidFill>
            <a:ln>
              <a:noFill/>
            </a:ln>
          </p:spPr>
        </p:sp>
        <p:sp>
          <p:nvSpPr>
            <p:cNvPr id="135" name="Google Shape;135;p16"/>
            <p:cNvSpPr/>
            <p:nvPr/>
          </p:nvSpPr>
          <p:spPr>
            <a:xfrm rot="10517393">
              <a:off x="5556029" y="4032681"/>
              <a:ext cx="251246" cy="1224945"/>
            </a:xfrm>
            <a:custGeom>
              <a:avLst/>
              <a:gdLst/>
              <a:ahLst/>
              <a:cxnLst/>
              <a:rect l="l" t="t" r="r" b="b"/>
              <a:pathLst>
                <a:path w="7388" h="36020" extrusionOk="0">
                  <a:moveTo>
                    <a:pt x="0" y="36020"/>
                  </a:moveTo>
                  <a:lnTo>
                    <a:pt x="2680" y="98"/>
                  </a:lnTo>
                  <a:lnTo>
                    <a:pt x="7388" y="0"/>
                  </a:lnTo>
                  <a:close/>
                </a:path>
              </a:pathLst>
            </a:custGeom>
            <a:solidFill>
              <a:schemeClr val="lt2"/>
            </a:solidFill>
            <a:ln>
              <a:noFill/>
            </a:ln>
          </p:spPr>
        </p:sp>
      </p:grpSp>
      <p:sp>
        <p:nvSpPr>
          <p:cNvPr id="136" name="Google Shape;136;p16"/>
          <p:cNvSpPr txBox="1">
            <a:spLocks noGrp="1"/>
          </p:cNvSpPr>
          <p:nvPr>
            <p:ph type="title" idx="6"/>
          </p:nvPr>
        </p:nvSpPr>
        <p:spPr>
          <a:xfrm>
            <a:off x="960000" y="5156771"/>
            <a:ext cx="10280800" cy="1361200"/>
          </a:xfrm>
          <a:prstGeom prst="rect">
            <a:avLst/>
          </a:prstGeom>
          <a:noFill/>
        </p:spPr>
        <p:txBody>
          <a:bodyPr spcFirstLastPara="1" wrap="square" lIns="91425" tIns="91425" rIns="91425" bIns="91425" anchor="t" anchorCtr="0">
            <a:noAutofit/>
          </a:bodyPr>
          <a:lstStyle>
            <a:lvl1pPr lvl="0" rtl="0">
              <a:spcBef>
                <a:spcPts val="0"/>
              </a:spcBef>
              <a:spcAft>
                <a:spcPts val="0"/>
              </a:spcAft>
              <a:buNone/>
              <a:defRPr sz="6933"/>
            </a:lvl1pPr>
            <a:lvl2pPr lvl="1" rtl="0">
              <a:spcBef>
                <a:spcPts val="0"/>
              </a:spcBef>
              <a:spcAft>
                <a:spcPts val="0"/>
              </a:spcAft>
              <a:buNone/>
              <a:defRPr>
                <a:latin typeface="Roboto"/>
                <a:ea typeface="Roboto"/>
                <a:cs typeface="Roboto"/>
                <a:sym typeface="Roboto"/>
              </a:defRPr>
            </a:lvl2pPr>
            <a:lvl3pPr lvl="2" rtl="0">
              <a:spcBef>
                <a:spcPts val="0"/>
              </a:spcBef>
              <a:spcAft>
                <a:spcPts val="0"/>
              </a:spcAft>
              <a:buNone/>
              <a:defRPr>
                <a:latin typeface="Roboto"/>
                <a:ea typeface="Roboto"/>
                <a:cs typeface="Roboto"/>
                <a:sym typeface="Roboto"/>
              </a:defRPr>
            </a:lvl3pPr>
            <a:lvl4pPr lvl="3" rtl="0">
              <a:spcBef>
                <a:spcPts val="0"/>
              </a:spcBef>
              <a:spcAft>
                <a:spcPts val="0"/>
              </a:spcAft>
              <a:buNone/>
              <a:defRPr>
                <a:latin typeface="Roboto"/>
                <a:ea typeface="Roboto"/>
                <a:cs typeface="Roboto"/>
                <a:sym typeface="Roboto"/>
              </a:defRPr>
            </a:lvl4pPr>
            <a:lvl5pPr lvl="4" rtl="0">
              <a:spcBef>
                <a:spcPts val="0"/>
              </a:spcBef>
              <a:spcAft>
                <a:spcPts val="0"/>
              </a:spcAft>
              <a:buNone/>
              <a:defRPr>
                <a:latin typeface="Roboto"/>
                <a:ea typeface="Roboto"/>
                <a:cs typeface="Roboto"/>
                <a:sym typeface="Roboto"/>
              </a:defRPr>
            </a:lvl5pPr>
            <a:lvl6pPr lvl="5" rtl="0">
              <a:spcBef>
                <a:spcPts val="0"/>
              </a:spcBef>
              <a:spcAft>
                <a:spcPts val="0"/>
              </a:spcAft>
              <a:buNone/>
              <a:defRPr>
                <a:latin typeface="Roboto"/>
                <a:ea typeface="Roboto"/>
                <a:cs typeface="Roboto"/>
                <a:sym typeface="Roboto"/>
              </a:defRPr>
            </a:lvl6pPr>
            <a:lvl7pPr lvl="6" rtl="0">
              <a:spcBef>
                <a:spcPts val="0"/>
              </a:spcBef>
              <a:spcAft>
                <a:spcPts val="0"/>
              </a:spcAft>
              <a:buNone/>
              <a:defRPr>
                <a:latin typeface="Roboto"/>
                <a:ea typeface="Roboto"/>
                <a:cs typeface="Roboto"/>
                <a:sym typeface="Roboto"/>
              </a:defRPr>
            </a:lvl7pPr>
            <a:lvl8pPr lvl="7" rtl="0">
              <a:spcBef>
                <a:spcPts val="0"/>
              </a:spcBef>
              <a:spcAft>
                <a:spcPts val="0"/>
              </a:spcAft>
              <a:buNone/>
              <a:defRPr>
                <a:latin typeface="Roboto"/>
                <a:ea typeface="Roboto"/>
                <a:cs typeface="Roboto"/>
                <a:sym typeface="Roboto"/>
              </a:defRPr>
            </a:lvl8pPr>
            <a:lvl9pPr lvl="8" rtl="0">
              <a:spcBef>
                <a:spcPts val="0"/>
              </a:spcBef>
              <a:spcAft>
                <a:spcPts val="0"/>
              </a:spcAft>
              <a:buNone/>
              <a:defRPr>
                <a:latin typeface="Roboto"/>
                <a:ea typeface="Roboto"/>
                <a:cs typeface="Roboto"/>
                <a:sym typeface="Roboto"/>
              </a:defRPr>
            </a:lvl9pPr>
          </a:lstStyle>
          <a:p>
            <a:endParaRPr/>
          </a:p>
        </p:txBody>
      </p:sp>
      <p:grpSp>
        <p:nvGrpSpPr>
          <p:cNvPr id="137" name="Google Shape;137;p16"/>
          <p:cNvGrpSpPr/>
          <p:nvPr/>
        </p:nvGrpSpPr>
        <p:grpSpPr>
          <a:xfrm>
            <a:off x="9640850" y="5858773"/>
            <a:ext cx="1597391" cy="280441"/>
            <a:chOff x="1026623" y="2953314"/>
            <a:chExt cx="5688711" cy="1008300"/>
          </a:xfrm>
        </p:grpSpPr>
        <p:sp>
          <p:nvSpPr>
            <p:cNvPr id="138" name="Google Shape;138;p16"/>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39" name="Google Shape;139;p16"/>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0" name="Google Shape;140;p16"/>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1" name="Google Shape;141;p16"/>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42" name="Google Shape;142;p16"/>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143" name="Google Shape;143;p16"/>
          <p:cNvSpPr txBox="1">
            <a:spLocks noGrp="1"/>
          </p:cNvSpPr>
          <p:nvPr>
            <p:ph type="title" idx="7" hasCustomPrompt="1"/>
          </p:nvPr>
        </p:nvSpPr>
        <p:spPr>
          <a:xfrm>
            <a:off x="2541612" y="1176367"/>
            <a:ext cx="1056800" cy="3756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667" b="0"/>
            </a:lvl1pPr>
            <a:lvl2pPr lvl="1" algn="ctr" rtl="0">
              <a:spcBef>
                <a:spcPts val="0"/>
              </a:spcBef>
              <a:spcAft>
                <a:spcPts val="0"/>
              </a:spcAft>
              <a:buSzPts val="1600"/>
              <a:buNone/>
              <a:defRPr sz="2133" b="0"/>
            </a:lvl2pPr>
            <a:lvl3pPr lvl="2" algn="ctr" rtl="0">
              <a:spcBef>
                <a:spcPts val="0"/>
              </a:spcBef>
              <a:spcAft>
                <a:spcPts val="0"/>
              </a:spcAft>
              <a:buSzPts val="1600"/>
              <a:buNone/>
              <a:defRPr sz="2133" b="0"/>
            </a:lvl3pPr>
            <a:lvl4pPr lvl="3" algn="ctr" rtl="0">
              <a:spcBef>
                <a:spcPts val="0"/>
              </a:spcBef>
              <a:spcAft>
                <a:spcPts val="0"/>
              </a:spcAft>
              <a:buSzPts val="1600"/>
              <a:buNone/>
              <a:defRPr sz="2133" b="0"/>
            </a:lvl4pPr>
            <a:lvl5pPr lvl="4" algn="ctr" rtl="0">
              <a:spcBef>
                <a:spcPts val="0"/>
              </a:spcBef>
              <a:spcAft>
                <a:spcPts val="0"/>
              </a:spcAft>
              <a:buSzPts val="1600"/>
              <a:buNone/>
              <a:defRPr sz="2133" b="0"/>
            </a:lvl5pPr>
            <a:lvl6pPr lvl="5" algn="ctr" rtl="0">
              <a:spcBef>
                <a:spcPts val="0"/>
              </a:spcBef>
              <a:spcAft>
                <a:spcPts val="0"/>
              </a:spcAft>
              <a:buSzPts val="1600"/>
              <a:buNone/>
              <a:defRPr sz="2133" b="0"/>
            </a:lvl6pPr>
            <a:lvl7pPr lvl="6" algn="ctr" rtl="0">
              <a:spcBef>
                <a:spcPts val="0"/>
              </a:spcBef>
              <a:spcAft>
                <a:spcPts val="0"/>
              </a:spcAft>
              <a:buSzPts val="1600"/>
              <a:buNone/>
              <a:defRPr sz="2133" b="0"/>
            </a:lvl7pPr>
            <a:lvl8pPr lvl="7" algn="ctr" rtl="0">
              <a:spcBef>
                <a:spcPts val="0"/>
              </a:spcBef>
              <a:spcAft>
                <a:spcPts val="0"/>
              </a:spcAft>
              <a:buSzPts val="1600"/>
              <a:buNone/>
              <a:defRPr sz="2133" b="0"/>
            </a:lvl8pPr>
            <a:lvl9pPr lvl="8" algn="ctr" rtl="0">
              <a:spcBef>
                <a:spcPts val="0"/>
              </a:spcBef>
              <a:spcAft>
                <a:spcPts val="0"/>
              </a:spcAft>
              <a:buSzPts val="1600"/>
              <a:buNone/>
              <a:defRPr sz="2133" b="0"/>
            </a:lvl9pPr>
          </a:lstStyle>
          <a:p>
            <a:r>
              <a:t>xx%</a:t>
            </a:r>
          </a:p>
        </p:txBody>
      </p:sp>
      <p:sp>
        <p:nvSpPr>
          <p:cNvPr id="144" name="Google Shape;144;p16"/>
          <p:cNvSpPr txBox="1">
            <a:spLocks noGrp="1"/>
          </p:cNvSpPr>
          <p:nvPr>
            <p:ph type="title" idx="8" hasCustomPrompt="1"/>
          </p:nvPr>
        </p:nvSpPr>
        <p:spPr>
          <a:xfrm>
            <a:off x="2541612" y="2326625"/>
            <a:ext cx="1056800" cy="3756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667" b="0"/>
            </a:lvl1pPr>
            <a:lvl2pPr lvl="1" algn="ctr" rtl="0">
              <a:spcBef>
                <a:spcPts val="0"/>
              </a:spcBef>
              <a:spcAft>
                <a:spcPts val="0"/>
              </a:spcAft>
              <a:buSzPts val="1600"/>
              <a:buNone/>
              <a:defRPr sz="2133" b="0"/>
            </a:lvl2pPr>
            <a:lvl3pPr lvl="2" algn="ctr" rtl="0">
              <a:spcBef>
                <a:spcPts val="0"/>
              </a:spcBef>
              <a:spcAft>
                <a:spcPts val="0"/>
              </a:spcAft>
              <a:buSzPts val="1600"/>
              <a:buNone/>
              <a:defRPr sz="2133" b="0"/>
            </a:lvl3pPr>
            <a:lvl4pPr lvl="3" algn="ctr" rtl="0">
              <a:spcBef>
                <a:spcPts val="0"/>
              </a:spcBef>
              <a:spcAft>
                <a:spcPts val="0"/>
              </a:spcAft>
              <a:buSzPts val="1600"/>
              <a:buNone/>
              <a:defRPr sz="2133" b="0"/>
            </a:lvl4pPr>
            <a:lvl5pPr lvl="4" algn="ctr" rtl="0">
              <a:spcBef>
                <a:spcPts val="0"/>
              </a:spcBef>
              <a:spcAft>
                <a:spcPts val="0"/>
              </a:spcAft>
              <a:buSzPts val="1600"/>
              <a:buNone/>
              <a:defRPr sz="2133" b="0"/>
            </a:lvl5pPr>
            <a:lvl6pPr lvl="5" algn="ctr" rtl="0">
              <a:spcBef>
                <a:spcPts val="0"/>
              </a:spcBef>
              <a:spcAft>
                <a:spcPts val="0"/>
              </a:spcAft>
              <a:buSzPts val="1600"/>
              <a:buNone/>
              <a:defRPr sz="2133" b="0"/>
            </a:lvl6pPr>
            <a:lvl7pPr lvl="6" algn="ctr" rtl="0">
              <a:spcBef>
                <a:spcPts val="0"/>
              </a:spcBef>
              <a:spcAft>
                <a:spcPts val="0"/>
              </a:spcAft>
              <a:buSzPts val="1600"/>
              <a:buNone/>
              <a:defRPr sz="2133" b="0"/>
            </a:lvl7pPr>
            <a:lvl8pPr lvl="7" algn="ctr" rtl="0">
              <a:spcBef>
                <a:spcPts val="0"/>
              </a:spcBef>
              <a:spcAft>
                <a:spcPts val="0"/>
              </a:spcAft>
              <a:buSzPts val="1600"/>
              <a:buNone/>
              <a:defRPr sz="2133" b="0"/>
            </a:lvl8pPr>
            <a:lvl9pPr lvl="8" algn="ctr" rtl="0">
              <a:spcBef>
                <a:spcPts val="0"/>
              </a:spcBef>
              <a:spcAft>
                <a:spcPts val="0"/>
              </a:spcAft>
              <a:buSzPts val="1600"/>
              <a:buNone/>
              <a:defRPr sz="2133" b="0"/>
            </a:lvl9pPr>
          </a:lstStyle>
          <a:p>
            <a:r>
              <a:t>xx%</a:t>
            </a:r>
          </a:p>
        </p:txBody>
      </p:sp>
      <p:sp>
        <p:nvSpPr>
          <p:cNvPr id="145" name="Google Shape;145;p16"/>
          <p:cNvSpPr txBox="1">
            <a:spLocks noGrp="1"/>
          </p:cNvSpPr>
          <p:nvPr>
            <p:ph type="title" idx="9" hasCustomPrompt="1"/>
          </p:nvPr>
        </p:nvSpPr>
        <p:spPr>
          <a:xfrm>
            <a:off x="2541612" y="3477000"/>
            <a:ext cx="1056800" cy="3756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667" b="0"/>
            </a:lvl1pPr>
            <a:lvl2pPr lvl="1" algn="ctr" rtl="0">
              <a:spcBef>
                <a:spcPts val="0"/>
              </a:spcBef>
              <a:spcAft>
                <a:spcPts val="0"/>
              </a:spcAft>
              <a:buSzPts val="1600"/>
              <a:buNone/>
              <a:defRPr sz="2133" b="0"/>
            </a:lvl2pPr>
            <a:lvl3pPr lvl="2" algn="ctr" rtl="0">
              <a:spcBef>
                <a:spcPts val="0"/>
              </a:spcBef>
              <a:spcAft>
                <a:spcPts val="0"/>
              </a:spcAft>
              <a:buSzPts val="1600"/>
              <a:buNone/>
              <a:defRPr sz="2133" b="0"/>
            </a:lvl3pPr>
            <a:lvl4pPr lvl="3" algn="ctr" rtl="0">
              <a:spcBef>
                <a:spcPts val="0"/>
              </a:spcBef>
              <a:spcAft>
                <a:spcPts val="0"/>
              </a:spcAft>
              <a:buSzPts val="1600"/>
              <a:buNone/>
              <a:defRPr sz="2133" b="0"/>
            </a:lvl4pPr>
            <a:lvl5pPr lvl="4" algn="ctr" rtl="0">
              <a:spcBef>
                <a:spcPts val="0"/>
              </a:spcBef>
              <a:spcAft>
                <a:spcPts val="0"/>
              </a:spcAft>
              <a:buSzPts val="1600"/>
              <a:buNone/>
              <a:defRPr sz="2133" b="0"/>
            </a:lvl5pPr>
            <a:lvl6pPr lvl="5" algn="ctr" rtl="0">
              <a:spcBef>
                <a:spcPts val="0"/>
              </a:spcBef>
              <a:spcAft>
                <a:spcPts val="0"/>
              </a:spcAft>
              <a:buSzPts val="1600"/>
              <a:buNone/>
              <a:defRPr sz="2133" b="0"/>
            </a:lvl6pPr>
            <a:lvl7pPr lvl="6" algn="ctr" rtl="0">
              <a:spcBef>
                <a:spcPts val="0"/>
              </a:spcBef>
              <a:spcAft>
                <a:spcPts val="0"/>
              </a:spcAft>
              <a:buSzPts val="1600"/>
              <a:buNone/>
              <a:defRPr sz="2133" b="0"/>
            </a:lvl7pPr>
            <a:lvl8pPr lvl="7" algn="ctr" rtl="0">
              <a:spcBef>
                <a:spcPts val="0"/>
              </a:spcBef>
              <a:spcAft>
                <a:spcPts val="0"/>
              </a:spcAft>
              <a:buSzPts val="1600"/>
              <a:buNone/>
              <a:defRPr sz="2133" b="0"/>
            </a:lvl8pPr>
            <a:lvl9pPr lvl="8" algn="ctr" rtl="0">
              <a:spcBef>
                <a:spcPts val="0"/>
              </a:spcBef>
              <a:spcAft>
                <a:spcPts val="0"/>
              </a:spcAft>
              <a:buSzPts val="1600"/>
              <a:buNone/>
              <a:defRPr sz="2133" b="0"/>
            </a:lvl9pPr>
          </a:lstStyle>
          <a:p>
            <a:r>
              <a:t>xx%</a:t>
            </a:r>
          </a:p>
        </p:txBody>
      </p:sp>
    </p:spTree>
    <p:extLst>
      <p:ext uri="{BB962C8B-B14F-4D97-AF65-F5344CB8AC3E}">
        <p14:creationId xmlns:p14="http://schemas.microsoft.com/office/powerpoint/2010/main" val="23671978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Four text columns">
  <p:cSld name="Four text columns">
    <p:spTree>
      <p:nvGrpSpPr>
        <p:cNvPr id="1" name="Shape 146"/>
        <p:cNvGrpSpPr/>
        <p:nvPr/>
      </p:nvGrpSpPr>
      <p:grpSpPr>
        <a:xfrm>
          <a:off x="0" y="0"/>
          <a:ext cx="0" cy="0"/>
          <a:chOff x="0" y="0"/>
          <a:chExt cx="0" cy="0"/>
        </a:xfrm>
      </p:grpSpPr>
      <p:sp>
        <p:nvSpPr>
          <p:cNvPr id="147" name="Google Shape;147;p17"/>
          <p:cNvSpPr txBox="1">
            <a:spLocks noGrp="1"/>
          </p:cNvSpPr>
          <p:nvPr>
            <p:ph type="title"/>
          </p:nvPr>
        </p:nvSpPr>
        <p:spPr>
          <a:xfrm>
            <a:off x="1144601" y="2722500"/>
            <a:ext cx="2106000" cy="475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Roboto Black"/>
              <a:buNone/>
              <a:defRPr sz="2133">
                <a:solidFill>
                  <a:schemeClr val="dk1"/>
                </a:solidFill>
                <a:latin typeface="Roboto Black"/>
                <a:ea typeface="Roboto Black"/>
                <a:cs typeface="Roboto Black"/>
                <a:sym typeface="Roboto Black"/>
              </a:defRPr>
            </a:lvl1pPr>
            <a:lvl2pPr lvl="1" algn="ctr" rtl="0">
              <a:lnSpc>
                <a:spcPct val="100000"/>
              </a:lnSpc>
              <a:spcBef>
                <a:spcPts val="0"/>
              </a:spcBef>
              <a:spcAft>
                <a:spcPts val="0"/>
              </a:spcAft>
              <a:buClr>
                <a:schemeClr val="dk1"/>
              </a:buClr>
              <a:buSzPts val="1600"/>
              <a:buFont typeface="Roboto Black"/>
              <a:buNone/>
              <a:defRPr sz="2133" b="0">
                <a:solidFill>
                  <a:schemeClr val="dk1"/>
                </a:solidFill>
                <a:latin typeface="Roboto Black"/>
                <a:ea typeface="Roboto Black"/>
                <a:cs typeface="Roboto Black"/>
                <a:sym typeface="Roboto Black"/>
              </a:defRPr>
            </a:lvl2pPr>
            <a:lvl3pPr lvl="2" algn="ctr" rtl="0">
              <a:lnSpc>
                <a:spcPct val="100000"/>
              </a:lnSpc>
              <a:spcBef>
                <a:spcPts val="0"/>
              </a:spcBef>
              <a:spcAft>
                <a:spcPts val="0"/>
              </a:spcAft>
              <a:buClr>
                <a:schemeClr val="dk1"/>
              </a:buClr>
              <a:buSzPts val="1600"/>
              <a:buFont typeface="Roboto Black"/>
              <a:buNone/>
              <a:defRPr sz="2133" b="0">
                <a:solidFill>
                  <a:schemeClr val="dk1"/>
                </a:solidFill>
                <a:latin typeface="Roboto Black"/>
                <a:ea typeface="Roboto Black"/>
                <a:cs typeface="Roboto Black"/>
                <a:sym typeface="Roboto Black"/>
              </a:defRPr>
            </a:lvl3pPr>
            <a:lvl4pPr lvl="3" algn="ctr" rtl="0">
              <a:lnSpc>
                <a:spcPct val="100000"/>
              </a:lnSpc>
              <a:spcBef>
                <a:spcPts val="0"/>
              </a:spcBef>
              <a:spcAft>
                <a:spcPts val="0"/>
              </a:spcAft>
              <a:buClr>
                <a:schemeClr val="dk1"/>
              </a:buClr>
              <a:buSzPts val="1600"/>
              <a:buFont typeface="Roboto Black"/>
              <a:buNone/>
              <a:defRPr sz="2133" b="0">
                <a:solidFill>
                  <a:schemeClr val="dk1"/>
                </a:solidFill>
                <a:latin typeface="Roboto Black"/>
                <a:ea typeface="Roboto Black"/>
                <a:cs typeface="Roboto Black"/>
                <a:sym typeface="Roboto Black"/>
              </a:defRPr>
            </a:lvl4pPr>
            <a:lvl5pPr lvl="4" algn="ctr" rtl="0">
              <a:lnSpc>
                <a:spcPct val="100000"/>
              </a:lnSpc>
              <a:spcBef>
                <a:spcPts val="0"/>
              </a:spcBef>
              <a:spcAft>
                <a:spcPts val="0"/>
              </a:spcAft>
              <a:buClr>
                <a:schemeClr val="dk1"/>
              </a:buClr>
              <a:buSzPts val="1600"/>
              <a:buFont typeface="Roboto Black"/>
              <a:buNone/>
              <a:defRPr sz="2133" b="0">
                <a:solidFill>
                  <a:schemeClr val="dk1"/>
                </a:solidFill>
                <a:latin typeface="Roboto Black"/>
                <a:ea typeface="Roboto Black"/>
                <a:cs typeface="Roboto Black"/>
                <a:sym typeface="Roboto Black"/>
              </a:defRPr>
            </a:lvl5pPr>
            <a:lvl6pPr lvl="5" algn="ctr" rtl="0">
              <a:lnSpc>
                <a:spcPct val="100000"/>
              </a:lnSpc>
              <a:spcBef>
                <a:spcPts val="0"/>
              </a:spcBef>
              <a:spcAft>
                <a:spcPts val="0"/>
              </a:spcAft>
              <a:buClr>
                <a:schemeClr val="dk1"/>
              </a:buClr>
              <a:buSzPts val="1600"/>
              <a:buFont typeface="Roboto Black"/>
              <a:buNone/>
              <a:defRPr sz="2133" b="0">
                <a:solidFill>
                  <a:schemeClr val="dk1"/>
                </a:solidFill>
                <a:latin typeface="Roboto Black"/>
                <a:ea typeface="Roboto Black"/>
                <a:cs typeface="Roboto Black"/>
                <a:sym typeface="Roboto Black"/>
              </a:defRPr>
            </a:lvl6pPr>
            <a:lvl7pPr lvl="6" algn="ctr" rtl="0">
              <a:lnSpc>
                <a:spcPct val="100000"/>
              </a:lnSpc>
              <a:spcBef>
                <a:spcPts val="0"/>
              </a:spcBef>
              <a:spcAft>
                <a:spcPts val="0"/>
              </a:spcAft>
              <a:buClr>
                <a:schemeClr val="dk1"/>
              </a:buClr>
              <a:buSzPts val="1600"/>
              <a:buFont typeface="Roboto Black"/>
              <a:buNone/>
              <a:defRPr sz="2133" b="0">
                <a:solidFill>
                  <a:schemeClr val="dk1"/>
                </a:solidFill>
                <a:latin typeface="Roboto Black"/>
                <a:ea typeface="Roboto Black"/>
                <a:cs typeface="Roboto Black"/>
                <a:sym typeface="Roboto Black"/>
              </a:defRPr>
            </a:lvl7pPr>
            <a:lvl8pPr lvl="7" algn="ctr" rtl="0">
              <a:lnSpc>
                <a:spcPct val="100000"/>
              </a:lnSpc>
              <a:spcBef>
                <a:spcPts val="0"/>
              </a:spcBef>
              <a:spcAft>
                <a:spcPts val="0"/>
              </a:spcAft>
              <a:buClr>
                <a:schemeClr val="dk1"/>
              </a:buClr>
              <a:buSzPts val="1600"/>
              <a:buFont typeface="Roboto Black"/>
              <a:buNone/>
              <a:defRPr sz="2133" b="0">
                <a:solidFill>
                  <a:schemeClr val="dk1"/>
                </a:solidFill>
                <a:latin typeface="Roboto Black"/>
                <a:ea typeface="Roboto Black"/>
                <a:cs typeface="Roboto Black"/>
                <a:sym typeface="Roboto Black"/>
              </a:defRPr>
            </a:lvl8pPr>
            <a:lvl9pPr lvl="8" algn="ctr" rtl="0">
              <a:lnSpc>
                <a:spcPct val="100000"/>
              </a:lnSpc>
              <a:spcBef>
                <a:spcPts val="0"/>
              </a:spcBef>
              <a:spcAft>
                <a:spcPts val="0"/>
              </a:spcAft>
              <a:buClr>
                <a:schemeClr val="dk1"/>
              </a:buClr>
              <a:buSzPts val="1600"/>
              <a:buFont typeface="Roboto Black"/>
              <a:buNone/>
              <a:defRPr sz="2133" b="0">
                <a:solidFill>
                  <a:schemeClr val="dk1"/>
                </a:solidFill>
                <a:latin typeface="Roboto Black"/>
                <a:ea typeface="Roboto Black"/>
                <a:cs typeface="Roboto Black"/>
                <a:sym typeface="Roboto Black"/>
              </a:defRPr>
            </a:lvl9pPr>
          </a:lstStyle>
          <a:p>
            <a:endParaRPr/>
          </a:p>
        </p:txBody>
      </p:sp>
      <p:sp>
        <p:nvSpPr>
          <p:cNvPr id="148" name="Google Shape;148;p17"/>
          <p:cNvSpPr txBox="1">
            <a:spLocks noGrp="1"/>
          </p:cNvSpPr>
          <p:nvPr>
            <p:ph type="subTitle" idx="1"/>
          </p:nvPr>
        </p:nvSpPr>
        <p:spPr>
          <a:xfrm>
            <a:off x="1144605" y="3090680"/>
            <a:ext cx="2106000" cy="115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lvl1pPr>
            <a:lvl2pPr lvl="1" algn="ctr" rtl="0">
              <a:lnSpc>
                <a:spcPct val="100000"/>
              </a:lnSpc>
              <a:spcBef>
                <a:spcPts val="0"/>
              </a:spcBef>
              <a:spcAft>
                <a:spcPts val="0"/>
              </a:spcAft>
              <a:buNone/>
              <a:defRPr sz="1867"/>
            </a:lvl2pPr>
            <a:lvl3pPr lvl="2" algn="ctr" rtl="0">
              <a:lnSpc>
                <a:spcPct val="100000"/>
              </a:lnSpc>
              <a:spcBef>
                <a:spcPts val="0"/>
              </a:spcBef>
              <a:spcAft>
                <a:spcPts val="0"/>
              </a:spcAft>
              <a:buNone/>
              <a:defRPr sz="1867"/>
            </a:lvl3pPr>
            <a:lvl4pPr lvl="3" algn="ctr" rtl="0">
              <a:lnSpc>
                <a:spcPct val="100000"/>
              </a:lnSpc>
              <a:spcBef>
                <a:spcPts val="0"/>
              </a:spcBef>
              <a:spcAft>
                <a:spcPts val="0"/>
              </a:spcAft>
              <a:buNone/>
              <a:defRPr sz="1867"/>
            </a:lvl4pPr>
            <a:lvl5pPr lvl="4" algn="ctr" rtl="0">
              <a:lnSpc>
                <a:spcPct val="100000"/>
              </a:lnSpc>
              <a:spcBef>
                <a:spcPts val="0"/>
              </a:spcBef>
              <a:spcAft>
                <a:spcPts val="0"/>
              </a:spcAft>
              <a:buNone/>
              <a:defRPr sz="1867"/>
            </a:lvl5pPr>
            <a:lvl6pPr lvl="5" algn="ctr" rtl="0">
              <a:lnSpc>
                <a:spcPct val="100000"/>
              </a:lnSpc>
              <a:spcBef>
                <a:spcPts val="0"/>
              </a:spcBef>
              <a:spcAft>
                <a:spcPts val="0"/>
              </a:spcAft>
              <a:buNone/>
              <a:defRPr sz="1867"/>
            </a:lvl6pPr>
            <a:lvl7pPr lvl="6" algn="ctr" rtl="0">
              <a:lnSpc>
                <a:spcPct val="100000"/>
              </a:lnSpc>
              <a:spcBef>
                <a:spcPts val="0"/>
              </a:spcBef>
              <a:spcAft>
                <a:spcPts val="0"/>
              </a:spcAft>
              <a:buNone/>
              <a:defRPr sz="1867"/>
            </a:lvl7pPr>
            <a:lvl8pPr lvl="7" algn="ctr" rtl="0">
              <a:lnSpc>
                <a:spcPct val="100000"/>
              </a:lnSpc>
              <a:spcBef>
                <a:spcPts val="0"/>
              </a:spcBef>
              <a:spcAft>
                <a:spcPts val="0"/>
              </a:spcAft>
              <a:buNone/>
              <a:defRPr sz="1867"/>
            </a:lvl8pPr>
            <a:lvl9pPr lvl="8" algn="ctr" rtl="0">
              <a:lnSpc>
                <a:spcPct val="100000"/>
              </a:lnSpc>
              <a:spcBef>
                <a:spcPts val="0"/>
              </a:spcBef>
              <a:spcAft>
                <a:spcPts val="0"/>
              </a:spcAft>
              <a:buNone/>
              <a:defRPr sz="1867"/>
            </a:lvl9pPr>
          </a:lstStyle>
          <a:p>
            <a:endParaRPr/>
          </a:p>
        </p:txBody>
      </p:sp>
      <p:sp>
        <p:nvSpPr>
          <p:cNvPr id="149" name="Google Shape;149;p17"/>
          <p:cNvSpPr txBox="1">
            <a:spLocks noGrp="1"/>
          </p:cNvSpPr>
          <p:nvPr>
            <p:ph type="title" idx="2"/>
          </p:nvPr>
        </p:nvSpPr>
        <p:spPr>
          <a:xfrm>
            <a:off x="1144601" y="4876711"/>
            <a:ext cx="2106000" cy="475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Roboto Black"/>
              <a:buNone/>
              <a:defRPr sz="2133">
                <a:solidFill>
                  <a:schemeClr val="dk1"/>
                </a:solidFill>
                <a:latin typeface="Roboto Black"/>
                <a:ea typeface="Roboto Black"/>
                <a:cs typeface="Roboto Black"/>
                <a:sym typeface="Roboto Black"/>
              </a:defRPr>
            </a:lvl1pPr>
            <a:lvl2pPr lvl="1" algn="ctr" rtl="0">
              <a:lnSpc>
                <a:spcPct val="100000"/>
              </a:lnSpc>
              <a:spcBef>
                <a:spcPts val="0"/>
              </a:spcBef>
              <a:spcAft>
                <a:spcPts val="0"/>
              </a:spcAft>
              <a:buClr>
                <a:schemeClr val="dk1"/>
              </a:buClr>
              <a:buSzPts val="1600"/>
              <a:buFont typeface="Roboto Black"/>
              <a:buNone/>
              <a:defRPr sz="2133" b="0">
                <a:solidFill>
                  <a:schemeClr val="dk1"/>
                </a:solidFill>
                <a:latin typeface="Roboto Black"/>
                <a:ea typeface="Roboto Black"/>
                <a:cs typeface="Roboto Black"/>
                <a:sym typeface="Roboto Black"/>
              </a:defRPr>
            </a:lvl2pPr>
            <a:lvl3pPr lvl="2" algn="ctr" rtl="0">
              <a:lnSpc>
                <a:spcPct val="100000"/>
              </a:lnSpc>
              <a:spcBef>
                <a:spcPts val="0"/>
              </a:spcBef>
              <a:spcAft>
                <a:spcPts val="0"/>
              </a:spcAft>
              <a:buClr>
                <a:schemeClr val="dk1"/>
              </a:buClr>
              <a:buSzPts val="1600"/>
              <a:buFont typeface="Roboto Black"/>
              <a:buNone/>
              <a:defRPr sz="2133" b="0">
                <a:solidFill>
                  <a:schemeClr val="dk1"/>
                </a:solidFill>
                <a:latin typeface="Roboto Black"/>
                <a:ea typeface="Roboto Black"/>
                <a:cs typeface="Roboto Black"/>
                <a:sym typeface="Roboto Black"/>
              </a:defRPr>
            </a:lvl3pPr>
            <a:lvl4pPr lvl="3" algn="ctr" rtl="0">
              <a:lnSpc>
                <a:spcPct val="100000"/>
              </a:lnSpc>
              <a:spcBef>
                <a:spcPts val="0"/>
              </a:spcBef>
              <a:spcAft>
                <a:spcPts val="0"/>
              </a:spcAft>
              <a:buClr>
                <a:schemeClr val="dk1"/>
              </a:buClr>
              <a:buSzPts val="1600"/>
              <a:buFont typeface="Roboto Black"/>
              <a:buNone/>
              <a:defRPr sz="2133" b="0">
                <a:solidFill>
                  <a:schemeClr val="dk1"/>
                </a:solidFill>
                <a:latin typeface="Roboto Black"/>
                <a:ea typeface="Roboto Black"/>
                <a:cs typeface="Roboto Black"/>
                <a:sym typeface="Roboto Black"/>
              </a:defRPr>
            </a:lvl4pPr>
            <a:lvl5pPr lvl="4" algn="ctr" rtl="0">
              <a:lnSpc>
                <a:spcPct val="100000"/>
              </a:lnSpc>
              <a:spcBef>
                <a:spcPts val="0"/>
              </a:spcBef>
              <a:spcAft>
                <a:spcPts val="0"/>
              </a:spcAft>
              <a:buClr>
                <a:schemeClr val="dk1"/>
              </a:buClr>
              <a:buSzPts val="1600"/>
              <a:buFont typeface="Roboto Black"/>
              <a:buNone/>
              <a:defRPr sz="2133" b="0">
                <a:solidFill>
                  <a:schemeClr val="dk1"/>
                </a:solidFill>
                <a:latin typeface="Roboto Black"/>
                <a:ea typeface="Roboto Black"/>
                <a:cs typeface="Roboto Black"/>
                <a:sym typeface="Roboto Black"/>
              </a:defRPr>
            </a:lvl5pPr>
            <a:lvl6pPr lvl="5" algn="ctr" rtl="0">
              <a:lnSpc>
                <a:spcPct val="100000"/>
              </a:lnSpc>
              <a:spcBef>
                <a:spcPts val="0"/>
              </a:spcBef>
              <a:spcAft>
                <a:spcPts val="0"/>
              </a:spcAft>
              <a:buClr>
                <a:schemeClr val="dk1"/>
              </a:buClr>
              <a:buSzPts val="1600"/>
              <a:buFont typeface="Roboto Black"/>
              <a:buNone/>
              <a:defRPr sz="2133" b="0">
                <a:solidFill>
                  <a:schemeClr val="dk1"/>
                </a:solidFill>
                <a:latin typeface="Roboto Black"/>
                <a:ea typeface="Roboto Black"/>
                <a:cs typeface="Roboto Black"/>
                <a:sym typeface="Roboto Black"/>
              </a:defRPr>
            </a:lvl6pPr>
            <a:lvl7pPr lvl="6" algn="ctr" rtl="0">
              <a:lnSpc>
                <a:spcPct val="100000"/>
              </a:lnSpc>
              <a:spcBef>
                <a:spcPts val="0"/>
              </a:spcBef>
              <a:spcAft>
                <a:spcPts val="0"/>
              </a:spcAft>
              <a:buClr>
                <a:schemeClr val="dk1"/>
              </a:buClr>
              <a:buSzPts val="1600"/>
              <a:buFont typeface="Roboto Black"/>
              <a:buNone/>
              <a:defRPr sz="2133" b="0">
                <a:solidFill>
                  <a:schemeClr val="dk1"/>
                </a:solidFill>
                <a:latin typeface="Roboto Black"/>
                <a:ea typeface="Roboto Black"/>
                <a:cs typeface="Roboto Black"/>
                <a:sym typeface="Roboto Black"/>
              </a:defRPr>
            </a:lvl7pPr>
            <a:lvl8pPr lvl="7" algn="ctr" rtl="0">
              <a:lnSpc>
                <a:spcPct val="100000"/>
              </a:lnSpc>
              <a:spcBef>
                <a:spcPts val="0"/>
              </a:spcBef>
              <a:spcAft>
                <a:spcPts val="0"/>
              </a:spcAft>
              <a:buClr>
                <a:schemeClr val="dk1"/>
              </a:buClr>
              <a:buSzPts val="1600"/>
              <a:buFont typeface="Roboto Black"/>
              <a:buNone/>
              <a:defRPr sz="2133" b="0">
                <a:solidFill>
                  <a:schemeClr val="dk1"/>
                </a:solidFill>
                <a:latin typeface="Roboto Black"/>
                <a:ea typeface="Roboto Black"/>
                <a:cs typeface="Roboto Black"/>
                <a:sym typeface="Roboto Black"/>
              </a:defRPr>
            </a:lvl8pPr>
            <a:lvl9pPr lvl="8" algn="ctr" rtl="0">
              <a:lnSpc>
                <a:spcPct val="100000"/>
              </a:lnSpc>
              <a:spcBef>
                <a:spcPts val="0"/>
              </a:spcBef>
              <a:spcAft>
                <a:spcPts val="0"/>
              </a:spcAft>
              <a:buClr>
                <a:schemeClr val="dk1"/>
              </a:buClr>
              <a:buSzPts val="1600"/>
              <a:buFont typeface="Roboto Black"/>
              <a:buNone/>
              <a:defRPr sz="2133" b="0">
                <a:solidFill>
                  <a:schemeClr val="dk1"/>
                </a:solidFill>
                <a:latin typeface="Roboto Black"/>
                <a:ea typeface="Roboto Black"/>
                <a:cs typeface="Roboto Black"/>
                <a:sym typeface="Roboto Black"/>
              </a:defRPr>
            </a:lvl9pPr>
          </a:lstStyle>
          <a:p>
            <a:endParaRPr/>
          </a:p>
        </p:txBody>
      </p:sp>
      <p:sp>
        <p:nvSpPr>
          <p:cNvPr id="150" name="Google Shape;150;p17"/>
          <p:cNvSpPr txBox="1">
            <a:spLocks noGrp="1"/>
          </p:cNvSpPr>
          <p:nvPr>
            <p:ph type="subTitle" idx="3"/>
          </p:nvPr>
        </p:nvSpPr>
        <p:spPr>
          <a:xfrm>
            <a:off x="1144605" y="5244884"/>
            <a:ext cx="2106000" cy="115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lvl1pPr>
            <a:lvl2pPr lvl="1" algn="ctr" rtl="0">
              <a:lnSpc>
                <a:spcPct val="100000"/>
              </a:lnSpc>
              <a:spcBef>
                <a:spcPts val="0"/>
              </a:spcBef>
              <a:spcAft>
                <a:spcPts val="0"/>
              </a:spcAft>
              <a:buNone/>
              <a:defRPr sz="1867"/>
            </a:lvl2pPr>
            <a:lvl3pPr lvl="2" algn="ctr" rtl="0">
              <a:lnSpc>
                <a:spcPct val="100000"/>
              </a:lnSpc>
              <a:spcBef>
                <a:spcPts val="0"/>
              </a:spcBef>
              <a:spcAft>
                <a:spcPts val="0"/>
              </a:spcAft>
              <a:buNone/>
              <a:defRPr sz="1867"/>
            </a:lvl3pPr>
            <a:lvl4pPr lvl="3" algn="ctr" rtl="0">
              <a:lnSpc>
                <a:spcPct val="100000"/>
              </a:lnSpc>
              <a:spcBef>
                <a:spcPts val="0"/>
              </a:spcBef>
              <a:spcAft>
                <a:spcPts val="0"/>
              </a:spcAft>
              <a:buNone/>
              <a:defRPr sz="1867"/>
            </a:lvl4pPr>
            <a:lvl5pPr lvl="4" algn="ctr" rtl="0">
              <a:lnSpc>
                <a:spcPct val="100000"/>
              </a:lnSpc>
              <a:spcBef>
                <a:spcPts val="0"/>
              </a:spcBef>
              <a:spcAft>
                <a:spcPts val="0"/>
              </a:spcAft>
              <a:buNone/>
              <a:defRPr sz="1867"/>
            </a:lvl5pPr>
            <a:lvl6pPr lvl="5" algn="ctr" rtl="0">
              <a:lnSpc>
                <a:spcPct val="100000"/>
              </a:lnSpc>
              <a:spcBef>
                <a:spcPts val="0"/>
              </a:spcBef>
              <a:spcAft>
                <a:spcPts val="0"/>
              </a:spcAft>
              <a:buNone/>
              <a:defRPr sz="1867"/>
            </a:lvl6pPr>
            <a:lvl7pPr lvl="6" algn="ctr" rtl="0">
              <a:lnSpc>
                <a:spcPct val="100000"/>
              </a:lnSpc>
              <a:spcBef>
                <a:spcPts val="0"/>
              </a:spcBef>
              <a:spcAft>
                <a:spcPts val="0"/>
              </a:spcAft>
              <a:buNone/>
              <a:defRPr sz="1867"/>
            </a:lvl7pPr>
            <a:lvl8pPr lvl="7" algn="ctr" rtl="0">
              <a:lnSpc>
                <a:spcPct val="100000"/>
              </a:lnSpc>
              <a:spcBef>
                <a:spcPts val="0"/>
              </a:spcBef>
              <a:spcAft>
                <a:spcPts val="0"/>
              </a:spcAft>
              <a:buNone/>
              <a:defRPr sz="1867"/>
            </a:lvl8pPr>
            <a:lvl9pPr lvl="8" algn="ctr" rtl="0">
              <a:lnSpc>
                <a:spcPct val="100000"/>
              </a:lnSpc>
              <a:spcBef>
                <a:spcPts val="0"/>
              </a:spcBef>
              <a:spcAft>
                <a:spcPts val="0"/>
              </a:spcAft>
              <a:buNone/>
              <a:defRPr sz="1867"/>
            </a:lvl9pPr>
          </a:lstStyle>
          <a:p>
            <a:endParaRPr/>
          </a:p>
        </p:txBody>
      </p:sp>
      <p:sp>
        <p:nvSpPr>
          <p:cNvPr id="151" name="Google Shape;151;p17"/>
          <p:cNvSpPr txBox="1">
            <a:spLocks noGrp="1"/>
          </p:cNvSpPr>
          <p:nvPr>
            <p:ph type="title" idx="4"/>
          </p:nvPr>
        </p:nvSpPr>
        <p:spPr>
          <a:xfrm>
            <a:off x="3384129" y="2722500"/>
            <a:ext cx="2106000" cy="475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Roboto Black"/>
              <a:buNone/>
              <a:defRPr sz="2133">
                <a:solidFill>
                  <a:schemeClr val="dk1"/>
                </a:solidFill>
                <a:latin typeface="Roboto Black"/>
                <a:ea typeface="Roboto Black"/>
                <a:cs typeface="Roboto Black"/>
                <a:sym typeface="Roboto Black"/>
              </a:defRPr>
            </a:lvl1pPr>
            <a:lvl2pPr lvl="1" algn="ctr" rtl="0">
              <a:lnSpc>
                <a:spcPct val="100000"/>
              </a:lnSpc>
              <a:spcBef>
                <a:spcPts val="0"/>
              </a:spcBef>
              <a:spcAft>
                <a:spcPts val="0"/>
              </a:spcAft>
              <a:buClr>
                <a:schemeClr val="dk1"/>
              </a:buClr>
              <a:buSzPts val="1600"/>
              <a:buFont typeface="Roboto Black"/>
              <a:buNone/>
              <a:defRPr sz="2133" b="0">
                <a:solidFill>
                  <a:schemeClr val="dk1"/>
                </a:solidFill>
                <a:latin typeface="Roboto Black"/>
                <a:ea typeface="Roboto Black"/>
                <a:cs typeface="Roboto Black"/>
                <a:sym typeface="Roboto Black"/>
              </a:defRPr>
            </a:lvl2pPr>
            <a:lvl3pPr lvl="2" algn="ctr" rtl="0">
              <a:lnSpc>
                <a:spcPct val="100000"/>
              </a:lnSpc>
              <a:spcBef>
                <a:spcPts val="0"/>
              </a:spcBef>
              <a:spcAft>
                <a:spcPts val="0"/>
              </a:spcAft>
              <a:buClr>
                <a:schemeClr val="dk1"/>
              </a:buClr>
              <a:buSzPts val="1600"/>
              <a:buFont typeface="Roboto Black"/>
              <a:buNone/>
              <a:defRPr sz="2133" b="0">
                <a:solidFill>
                  <a:schemeClr val="dk1"/>
                </a:solidFill>
                <a:latin typeface="Roboto Black"/>
                <a:ea typeface="Roboto Black"/>
                <a:cs typeface="Roboto Black"/>
                <a:sym typeface="Roboto Black"/>
              </a:defRPr>
            </a:lvl3pPr>
            <a:lvl4pPr lvl="3" algn="ctr" rtl="0">
              <a:lnSpc>
                <a:spcPct val="100000"/>
              </a:lnSpc>
              <a:spcBef>
                <a:spcPts val="0"/>
              </a:spcBef>
              <a:spcAft>
                <a:spcPts val="0"/>
              </a:spcAft>
              <a:buClr>
                <a:schemeClr val="dk1"/>
              </a:buClr>
              <a:buSzPts val="1600"/>
              <a:buFont typeface="Roboto Black"/>
              <a:buNone/>
              <a:defRPr sz="2133" b="0">
                <a:solidFill>
                  <a:schemeClr val="dk1"/>
                </a:solidFill>
                <a:latin typeface="Roboto Black"/>
                <a:ea typeface="Roboto Black"/>
                <a:cs typeface="Roboto Black"/>
                <a:sym typeface="Roboto Black"/>
              </a:defRPr>
            </a:lvl4pPr>
            <a:lvl5pPr lvl="4" algn="ctr" rtl="0">
              <a:lnSpc>
                <a:spcPct val="100000"/>
              </a:lnSpc>
              <a:spcBef>
                <a:spcPts val="0"/>
              </a:spcBef>
              <a:spcAft>
                <a:spcPts val="0"/>
              </a:spcAft>
              <a:buClr>
                <a:schemeClr val="dk1"/>
              </a:buClr>
              <a:buSzPts val="1600"/>
              <a:buFont typeface="Roboto Black"/>
              <a:buNone/>
              <a:defRPr sz="2133" b="0">
                <a:solidFill>
                  <a:schemeClr val="dk1"/>
                </a:solidFill>
                <a:latin typeface="Roboto Black"/>
                <a:ea typeface="Roboto Black"/>
                <a:cs typeface="Roboto Black"/>
                <a:sym typeface="Roboto Black"/>
              </a:defRPr>
            </a:lvl5pPr>
            <a:lvl6pPr lvl="5" algn="ctr" rtl="0">
              <a:lnSpc>
                <a:spcPct val="100000"/>
              </a:lnSpc>
              <a:spcBef>
                <a:spcPts val="0"/>
              </a:spcBef>
              <a:spcAft>
                <a:spcPts val="0"/>
              </a:spcAft>
              <a:buClr>
                <a:schemeClr val="dk1"/>
              </a:buClr>
              <a:buSzPts val="1600"/>
              <a:buFont typeface="Roboto Black"/>
              <a:buNone/>
              <a:defRPr sz="2133" b="0">
                <a:solidFill>
                  <a:schemeClr val="dk1"/>
                </a:solidFill>
                <a:latin typeface="Roboto Black"/>
                <a:ea typeface="Roboto Black"/>
                <a:cs typeface="Roboto Black"/>
                <a:sym typeface="Roboto Black"/>
              </a:defRPr>
            </a:lvl6pPr>
            <a:lvl7pPr lvl="6" algn="ctr" rtl="0">
              <a:lnSpc>
                <a:spcPct val="100000"/>
              </a:lnSpc>
              <a:spcBef>
                <a:spcPts val="0"/>
              </a:spcBef>
              <a:spcAft>
                <a:spcPts val="0"/>
              </a:spcAft>
              <a:buClr>
                <a:schemeClr val="dk1"/>
              </a:buClr>
              <a:buSzPts val="1600"/>
              <a:buFont typeface="Roboto Black"/>
              <a:buNone/>
              <a:defRPr sz="2133" b="0">
                <a:solidFill>
                  <a:schemeClr val="dk1"/>
                </a:solidFill>
                <a:latin typeface="Roboto Black"/>
                <a:ea typeface="Roboto Black"/>
                <a:cs typeface="Roboto Black"/>
                <a:sym typeface="Roboto Black"/>
              </a:defRPr>
            </a:lvl7pPr>
            <a:lvl8pPr lvl="7" algn="ctr" rtl="0">
              <a:lnSpc>
                <a:spcPct val="100000"/>
              </a:lnSpc>
              <a:spcBef>
                <a:spcPts val="0"/>
              </a:spcBef>
              <a:spcAft>
                <a:spcPts val="0"/>
              </a:spcAft>
              <a:buClr>
                <a:schemeClr val="dk1"/>
              </a:buClr>
              <a:buSzPts val="1600"/>
              <a:buFont typeface="Roboto Black"/>
              <a:buNone/>
              <a:defRPr sz="2133" b="0">
                <a:solidFill>
                  <a:schemeClr val="dk1"/>
                </a:solidFill>
                <a:latin typeface="Roboto Black"/>
                <a:ea typeface="Roboto Black"/>
                <a:cs typeface="Roboto Black"/>
                <a:sym typeface="Roboto Black"/>
              </a:defRPr>
            </a:lvl8pPr>
            <a:lvl9pPr lvl="8" algn="ctr" rtl="0">
              <a:lnSpc>
                <a:spcPct val="100000"/>
              </a:lnSpc>
              <a:spcBef>
                <a:spcPts val="0"/>
              </a:spcBef>
              <a:spcAft>
                <a:spcPts val="0"/>
              </a:spcAft>
              <a:buClr>
                <a:schemeClr val="dk1"/>
              </a:buClr>
              <a:buSzPts val="1600"/>
              <a:buFont typeface="Roboto Black"/>
              <a:buNone/>
              <a:defRPr sz="2133" b="0">
                <a:solidFill>
                  <a:schemeClr val="dk1"/>
                </a:solidFill>
                <a:latin typeface="Roboto Black"/>
                <a:ea typeface="Roboto Black"/>
                <a:cs typeface="Roboto Black"/>
                <a:sym typeface="Roboto Black"/>
              </a:defRPr>
            </a:lvl9pPr>
          </a:lstStyle>
          <a:p>
            <a:endParaRPr/>
          </a:p>
        </p:txBody>
      </p:sp>
      <p:sp>
        <p:nvSpPr>
          <p:cNvPr id="152" name="Google Shape;152;p17"/>
          <p:cNvSpPr txBox="1">
            <a:spLocks noGrp="1"/>
          </p:cNvSpPr>
          <p:nvPr>
            <p:ph type="subTitle" idx="5"/>
          </p:nvPr>
        </p:nvSpPr>
        <p:spPr>
          <a:xfrm>
            <a:off x="3384135" y="3090680"/>
            <a:ext cx="2106000" cy="115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lvl1pPr>
            <a:lvl2pPr lvl="1" algn="ctr" rtl="0">
              <a:lnSpc>
                <a:spcPct val="100000"/>
              </a:lnSpc>
              <a:spcBef>
                <a:spcPts val="0"/>
              </a:spcBef>
              <a:spcAft>
                <a:spcPts val="0"/>
              </a:spcAft>
              <a:buNone/>
              <a:defRPr sz="1867"/>
            </a:lvl2pPr>
            <a:lvl3pPr lvl="2" algn="ctr" rtl="0">
              <a:lnSpc>
                <a:spcPct val="100000"/>
              </a:lnSpc>
              <a:spcBef>
                <a:spcPts val="0"/>
              </a:spcBef>
              <a:spcAft>
                <a:spcPts val="0"/>
              </a:spcAft>
              <a:buNone/>
              <a:defRPr sz="1867"/>
            </a:lvl3pPr>
            <a:lvl4pPr lvl="3" algn="ctr" rtl="0">
              <a:lnSpc>
                <a:spcPct val="100000"/>
              </a:lnSpc>
              <a:spcBef>
                <a:spcPts val="0"/>
              </a:spcBef>
              <a:spcAft>
                <a:spcPts val="0"/>
              </a:spcAft>
              <a:buNone/>
              <a:defRPr sz="1867"/>
            </a:lvl4pPr>
            <a:lvl5pPr lvl="4" algn="ctr" rtl="0">
              <a:lnSpc>
                <a:spcPct val="100000"/>
              </a:lnSpc>
              <a:spcBef>
                <a:spcPts val="0"/>
              </a:spcBef>
              <a:spcAft>
                <a:spcPts val="0"/>
              </a:spcAft>
              <a:buNone/>
              <a:defRPr sz="1867"/>
            </a:lvl5pPr>
            <a:lvl6pPr lvl="5" algn="ctr" rtl="0">
              <a:lnSpc>
                <a:spcPct val="100000"/>
              </a:lnSpc>
              <a:spcBef>
                <a:spcPts val="0"/>
              </a:spcBef>
              <a:spcAft>
                <a:spcPts val="0"/>
              </a:spcAft>
              <a:buNone/>
              <a:defRPr sz="1867"/>
            </a:lvl6pPr>
            <a:lvl7pPr lvl="6" algn="ctr" rtl="0">
              <a:lnSpc>
                <a:spcPct val="100000"/>
              </a:lnSpc>
              <a:spcBef>
                <a:spcPts val="0"/>
              </a:spcBef>
              <a:spcAft>
                <a:spcPts val="0"/>
              </a:spcAft>
              <a:buNone/>
              <a:defRPr sz="1867"/>
            </a:lvl7pPr>
            <a:lvl8pPr lvl="7" algn="ctr" rtl="0">
              <a:lnSpc>
                <a:spcPct val="100000"/>
              </a:lnSpc>
              <a:spcBef>
                <a:spcPts val="0"/>
              </a:spcBef>
              <a:spcAft>
                <a:spcPts val="0"/>
              </a:spcAft>
              <a:buNone/>
              <a:defRPr sz="1867"/>
            </a:lvl8pPr>
            <a:lvl9pPr lvl="8" algn="ctr" rtl="0">
              <a:lnSpc>
                <a:spcPct val="100000"/>
              </a:lnSpc>
              <a:spcBef>
                <a:spcPts val="0"/>
              </a:spcBef>
              <a:spcAft>
                <a:spcPts val="0"/>
              </a:spcAft>
              <a:buNone/>
              <a:defRPr sz="1867"/>
            </a:lvl9pPr>
          </a:lstStyle>
          <a:p>
            <a:endParaRPr/>
          </a:p>
        </p:txBody>
      </p:sp>
      <p:sp>
        <p:nvSpPr>
          <p:cNvPr id="153" name="Google Shape;153;p17"/>
          <p:cNvSpPr txBox="1">
            <a:spLocks noGrp="1"/>
          </p:cNvSpPr>
          <p:nvPr>
            <p:ph type="title" idx="6"/>
          </p:nvPr>
        </p:nvSpPr>
        <p:spPr>
          <a:xfrm>
            <a:off x="3384129" y="4876711"/>
            <a:ext cx="2106000" cy="475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Roboto Black"/>
              <a:buNone/>
              <a:defRPr sz="2133">
                <a:solidFill>
                  <a:schemeClr val="dk1"/>
                </a:solidFill>
                <a:latin typeface="Roboto Black"/>
                <a:ea typeface="Roboto Black"/>
                <a:cs typeface="Roboto Black"/>
                <a:sym typeface="Roboto Black"/>
              </a:defRPr>
            </a:lvl1pPr>
            <a:lvl2pPr lvl="1" algn="ctr" rtl="0">
              <a:lnSpc>
                <a:spcPct val="100000"/>
              </a:lnSpc>
              <a:spcBef>
                <a:spcPts val="0"/>
              </a:spcBef>
              <a:spcAft>
                <a:spcPts val="0"/>
              </a:spcAft>
              <a:buClr>
                <a:schemeClr val="dk1"/>
              </a:buClr>
              <a:buSzPts val="1600"/>
              <a:buFont typeface="Roboto Black"/>
              <a:buNone/>
              <a:defRPr sz="2133" b="0">
                <a:solidFill>
                  <a:schemeClr val="dk1"/>
                </a:solidFill>
                <a:latin typeface="Roboto Black"/>
                <a:ea typeface="Roboto Black"/>
                <a:cs typeface="Roboto Black"/>
                <a:sym typeface="Roboto Black"/>
              </a:defRPr>
            </a:lvl2pPr>
            <a:lvl3pPr lvl="2" algn="ctr" rtl="0">
              <a:lnSpc>
                <a:spcPct val="100000"/>
              </a:lnSpc>
              <a:spcBef>
                <a:spcPts val="0"/>
              </a:spcBef>
              <a:spcAft>
                <a:spcPts val="0"/>
              </a:spcAft>
              <a:buClr>
                <a:schemeClr val="dk1"/>
              </a:buClr>
              <a:buSzPts val="1600"/>
              <a:buFont typeface="Roboto Black"/>
              <a:buNone/>
              <a:defRPr sz="2133" b="0">
                <a:solidFill>
                  <a:schemeClr val="dk1"/>
                </a:solidFill>
                <a:latin typeface="Roboto Black"/>
                <a:ea typeface="Roboto Black"/>
                <a:cs typeface="Roboto Black"/>
                <a:sym typeface="Roboto Black"/>
              </a:defRPr>
            </a:lvl3pPr>
            <a:lvl4pPr lvl="3" algn="ctr" rtl="0">
              <a:lnSpc>
                <a:spcPct val="100000"/>
              </a:lnSpc>
              <a:spcBef>
                <a:spcPts val="0"/>
              </a:spcBef>
              <a:spcAft>
                <a:spcPts val="0"/>
              </a:spcAft>
              <a:buClr>
                <a:schemeClr val="dk1"/>
              </a:buClr>
              <a:buSzPts val="1600"/>
              <a:buFont typeface="Roboto Black"/>
              <a:buNone/>
              <a:defRPr sz="2133" b="0">
                <a:solidFill>
                  <a:schemeClr val="dk1"/>
                </a:solidFill>
                <a:latin typeface="Roboto Black"/>
                <a:ea typeface="Roboto Black"/>
                <a:cs typeface="Roboto Black"/>
                <a:sym typeface="Roboto Black"/>
              </a:defRPr>
            </a:lvl4pPr>
            <a:lvl5pPr lvl="4" algn="ctr" rtl="0">
              <a:lnSpc>
                <a:spcPct val="100000"/>
              </a:lnSpc>
              <a:spcBef>
                <a:spcPts val="0"/>
              </a:spcBef>
              <a:spcAft>
                <a:spcPts val="0"/>
              </a:spcAft>
              <a:buClr>
                <a:schemeClr val="dk1"/>
              </a:buClr>
              <a:buSzPts val="1600"/>
              <a:buFont typeface="Roboto Black"/>
              <a:buNone/>
              <a:defRPr sz="2133" b="0">
                <a:solidFill>
                  <a:schemeClr val="dk1"/>
                </a:solidFill>
                <a:latin typeface="Roboto Black"/>
                <a:ea typeface="Roboto Black"/>
                <a:cs typeface="Roboto Black"/>
                <a:sym typeface="Roboto Black"/>
              </a:defRPr>
            </a:lvl5pPr>
            <a:lvl6pPr lvl="5" algn="ctr" rtl="0">
              <a:lnSpc>
                <a:spcPct val="100000"/>
              </a:lnSpc>
              <a:spcBef>
                <a:spcPts val="0"/>
              </a:spcBef>
              <a:spcAft>
                <a:spcPts val="0"/>
              </a:spcAft>
              <a:buClr>
                <a:schemeClr val="dk1"/>
              </a:buClr>
              <a:buSzPts val="1600"/>
              <a:buFont typeface="Roboto Black"/>
              <a:buNone/>
              <a:defRPr sz="2133" b="0">
                <a:solidFill>
                  <a:schemeClr val="dk1"/>
                </a:solidFill>
                <a:latin typeface="Roboto Black"/>
                <a:ea typeface="Roboto Black"/>
                <a:cs typeface="Roboto Black"/>
                <a:sym typeface="Roboto Black"/>
              </a:defRPr>
            </a:lvl6pPr>
            <a:lvl7pPr lvl="6" algn="ctr" rtl="0">
              <a:lnSpc>
                <a:spcPct val="100000"/>
              </a:lnSpc>
              <a:spcBef>
                <a:spcPts val="0"/>
              </a:spcBef>
              <a:spcAft>
                <a:spcPts val="0"/>
              </a:spcAft>
              <a:buClr>
                <a:schemeClr val="dk1"/>
              </a:buClr>
              <a:buSzPts val="1600"/>
              <a:buFont typeface="Roboto Black"/>
              <a:buNone/>
              <a:defRPr sz="2133" b="0">
                <a:solidFill>
                  <a:schemeClr val="dk1"/>
                </a:solidFill>
                <a:latin typeface="Roboto Black"/>
                <a:ea typeface="Roboto Black"/>
                <a:cs typeface="Roboto Black"/>
                <a:sym typeface="Roboto Black"/>
              </a:defRPr>
            </a:lvl7pPr>
            <a:lvl8pPr lvl="7" algn="ctr" rtl="0">
              <a:lnSpc>
                <a:spcPct val="100000"/>
              </a:lnSpc>
              <a:spcBef>
                <a:spcPts val="0"/>
              </a:spcBef>
              <a:spcAft>
                <a:spcPts val="0"/>
              </a:spcAft>
              <a:buClr>
                <a:schemeClr val="dk1"/>
              </a:buClr>
              <a:buSzPts val="1600"/>
              <a:buFont typeface="Roboto Black"/>
              <a:buNone/>
              <a:defRPr sz="2133" b="0">
                <a:solidFill>
                  <a:schemeClr val="dk1"/>
                </a:solidFill>
                <a:latin typeface="Roboto Black"/>
                <a:ea typeface="Roboto Black"/>
                <a:cs typeface="Roboto Black"/>
                <a:sym typeface="Roboto Black"/>
              </a:defRPr>
            </a:lvl8pPr>
            <a:lvl9pPr lvl="8" algn="ctr" rtl="0">
              <a:lnSpc>
                <a:spcPct val="100000"/>
              </a:lnSpc>
              <a:spcBef>
                <a:spcPts val="0"/>
              </a:spcBef>
              <a:spcAft>
                <a:spcPts val="0"/>
              </a:spcAft>
              <a:buClr>
                <a:schemeClr val="dk1"/>
              </a:buClr>
              <a:buSzPts val="1600"/>
              <a:buFont typeface="Roboto Black"/>
              <a:buNone/>
              <a:defRPr sz="2133" b="0">
                <a:solidFill>
                  <a:schemeClr val="dk1"/>
                </a:solidFill>
                <a:latin typeface="Roboto Black"/>
                <a:ea typeface="Roboto Black"/>
                <a:cs typeface="Roboto Black"/>
                <a:sym typeface="Roboto Black"/>
              </a:defRPr>
            </a:lvl9pPr>
          </a:lstStyle>
          <a:p>
            <a:endParaRPr/>
          </a:p>
        </p:txBody>
      </p:sp>
      <p:sp>
        <p:nvSpPr>
          <p:cNvPr id="154" name="Google Shape;154;p17"/>
          <p:cNvSpPr txBox="1">
            <a:spLocks noGrp="1"/>
          </p:cNvSpPr>
          <p:nvPr>
            <p:ph type="subTitle" idx="7"/>
          </p:nvPr>
        </p:nvSpPr>
        <p:spPr>
          <a:xfrm>
            <a:off x="3384135" y="5244884"/>
            <a:ext cx="2106000" cy="115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lvl1pPr>
            <a:lvl2pPr lvl="1" algn="ctr" rtl="0">
              <a:lnSpc>
                <a:spcPct val="100000"/>
              </a:lnSpc>
              <a:spcBef>
                <a:spcPts val="0"/>
              </a:spcBef>
              <a:spcAft>
                <a:spcPts val="0"/>
              </a:spcAft>
              <a:buNone/>
              <a:defRPr sz="1867"/>
            </a:lvl2pPr>
            <a:lvl3pPr lvl="2" algn="ctr" rtl="0">
              <a:lnSpc>
                <a:spcPct val="100000"/>
              </a:lnSpc>
              <a:spcBef>
                <a:spcPts val="0"/>
              </a:spcBef>
              <a:spcAft>
                <a:spcPts val="0"/>
              </a:spcAft>
              <a:buNone/>
              <a:defRPr sz="1867"/>
            </a:lvl3pPr>
            <a:lvl4pPr lvl="3" algn="ctr" rtl="0">
              <a:lnSpc>
                <a:spcPct val="100000"/>
              </a:lnSpc>
              <a:spcBef>
                <a:spcPts val="0"/>
              </a:spcBef>
              <a:spcAft>
                <a:spcPts val="0"/>
              </a:spcAft>
              <a:buNone/>
              <a:defRPr sz="1867"/>
            </a:lvl4pPr>
            <a:lvl5pPr lvl="4" algn="ctr" rtl="0">
              <a:lnSpc>
                <a:spcPct val="100000"/>
              </a:lnSpc>
              <a:spcBef>
                <a:spcPts val="0"/>
              </a:spcBef>
              <a:spcAft>
                <a:spcPts val="0"/>
              </a:spcAft>
              <a:buNone/>
              <a:defRPr sz="1867"/>
            </a:lvl5pPr>
            <a:lvl6pPr lvl="5" algn="ctr" rtl="0">
              <a:lnSpc>
                <a:spcPct val="100000"/>
              </a:lnSpc>
              <a:spcBef>
                <a:spcPts val="0"/>
              </a:spcBef>
              <a:spcAft>
                <a:spcPts val="0"/>
              </a:spcAft>
              <a:buNone/>
              <a:defRPr sz="1867"/>
            </a:lvl6pPr>
            <a:lvl7pPr lvl="6" algn="ctr" rtl="0">
              <a:lnSpc>
                <a:spcPct val="100000"/>
              </a:lnSpc>
              <a:spcBef>
                <a:spcPts val="0"/>
              </a:spcBef>
              <a:spcAft>
                <a:spcPts val="0"/>
              </a:spcAft>
              <a:buNone/>
              <a:defRPr sz="1867"/>
            </a:lvl7pPr>
            <a:lvl8pPr lvl="7" algn="ctr" rtl="0">
              <a:lnSpc>
                <a:spcPct val="100000"/>
              </a:lnSpc>
              <a:spcBef>
                <a:spcPts val="0"/>
              </a:spcBef>
              <a:spcAft>
                <a:spcPts val="0"/>
              </a:spcAft>
              <a:buNone/>
              <a:defRPr sz="1867"/>
            </a:lvl8pPr>
            <a:lvl9pPr lvl="8" algn="ctr" rtl="0">
              <a:lnSpc>
                <a:spcPct val="100000"/>
              </a:lnSpc>
              <a:spcBef>
                <a:spcPts val="0"/>
              </a:spcBef>
              <a:spcAft>
                <a:spcPts val="0"/>
              </a:spcAft>
              <a:buNone/>
              <a:defRPr sz="1867"/>
            </a:lvl9pPr>
          </a:lstStyle>
          <a:p>
            <a:endParaRPr/>
          </a:p>
        </p:txBody>
      </p:sp>
      <p:sp>
        <p:nvSpPr>
          <p:cNvPr id="155" name="Google Shape;155;p17"/>
          <p:cNvSpPr txBox="1">
            <a:spLocks noGrp="1"/>
          </p:cNvSpPr>
          <p:nvPr>
            <p:ph type="title" idx="8"/>
          </p:nvPr>
        </p:nvSpPr>
        <p:spPr>
          <a:xfrm>
            <a:off x="950968" y="719333"/>
            <a:ext cx="10290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4000"/>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endParaRPr/>
          </a:p>
        </p:txBody>
      </p:sp>
      <p:grpSp>
        <p:nvGrpSpPr>
          <p:cNvPr id="156" name="Google Shape;156;p17"/>
          <p:cNvGrpSpPr/>
          <p:nvPr/>
        </p:nvGrpSpPr>
        <p:grpSpPr>
          <a:xfrm>
            <a:off x="9640850" y="1039770"/>
            <a:ext cx="1597391" cy="280441"/>
            <a:chOff x="1026623" y="2953314"/>
            <a:chExt cx="5688711" cy="1008300"/>
          </a:xfrm>
        </p:grpSpPr>
        <p:sp>
          <p:nvSpPr>
            <p:cNvPr id="157" name="Google Shape;157;p17"/>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8" name="Google Shape;158;p17"/>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59" name="Google Shape;159;p17"/>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0" name="Google Shape;160;p17"/>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61" name="Google Shape;161;p17"/>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1976590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Section header 2">
  <p:cSld name="Section header 2">
    <p:spTree>
      <p:nvGrpSpPr>
        <p:cNvPr id="1" name="Shape 162"/>
        <p:cNvGrpSpPr/>
        <p:nvPr/>
      </p:nvGrpSpPr>
      <p:grpSpPr>
        <a:xfrm>
          <a:off x="0" y="0"/>
          <a:ext cx="0" cy="0"/>
          <a:chOff x="0" y="0"/>
          <a:chExt cx="0" cy="0"/>
        </a:xfrm>
      </p:grpSpPr>
      <p:sp>
        <p:nvSpPr>
          <p:cNvPr id="163" name="Google Shape;163;p18"/>
          <p:cNvSpPr txBox="1">
            <a:spLocks noGrp="1"/>
          </p:cNvSpPr>
          <p:nvPr>
            <p:ph type="title"/>
          </p:nvPr>
        </p:nvSpPr>
        <p:spPr>
          <a:xfrm>
            <a:off x="960000" y="2364167"/>
            <a:ext cx="4767600" cy="2355200"/>
          </a:xfrm>
          <a:prstGeom prst="rect">
            <a:avLst/>
          </a:prstGeom>
          <a:noFill/>
        </p:spPr>
        <p:txBody>
          <a:bodyPr spcFirstLastPara="1" wrap="square" lIns="91425" tIns="91425" rIns="91425" bIns="91425" anchor="ctr" anchorCtr="0">
            <a:noAutofit/>
          </a:bodyPr>
          <a:lstStyle>
            <a:lvl1pPr marR="121917" lvl="0" algn="ctr" rtl="0">
              <a:lnSpc>
                <a:spcPct val="80000"/>
              </a:lnSpc>
              <a:spcBef>
                <a:spcPts val="0"/>
              </a:spcBef>
              <a:spcAft>
                <a:spcPts val="0"/>
              </a:spcAft>
              <a:buSzPts val="5000"/>
              <a:buNone/>
              <a:defRPr sz="6667"/>
            </a:lvl1pPr>
            <a:lvl2pPr lvl="1" algn="r" rtl="0">
              <a:lnSpc>
                <a:spcPct val="80000"/>
              </a:lnSpc>
              <a:spcBef>
                <a:spcPts val="0"/>
              </a:spcBef>
              <a:spcAft>
                <a:spcPts val="0"/>
              </a:spcAft>
              <a:buSzPts val="5000"/>
              <a:buNone/>
              <a:defRPr sz="6667"/>
            </a:lvl2pPr>
            <a:lvl3pPr lvl="2" algn="r" rtl="0">
              <a:lnSpc>
                <a:spcPct val="80000"/>
              </a:lnSpc>
              <a:spcBef>
                <a:spcPts val="0"/>
              </a:spcBef>
              <a:spcAft>
                <a:spcPts val="0"/>
              </a:spcAft>
              <a:buSzPts val="5000"/>
              <a:buNone/>
              <a:defRPr sz="6667"/>
            </a:lvl3pPr>
            <a:lvl4pPr lvl="3" algn="r" rtl="0">
              <a:lnSpc>
                <a:spcPct val="80000"/>
              </a:lnSpc>
              <a:spcBef>
                <a:spcPts val="0"/>
              </a:spcBef>
              <a:spcAft>
                <a:spcPts val="0"/>
              </a:spcAft>
              <a:buSzPts val="5000"/>
              <a:buNone/>
              <a:defRPr sz="6667"/>
            </a:lvl4pPr>
            <a:lvl5pPr lvl="4" algn="r" rtl="0">
              <a:lnSpc>
                <a:spcPct val="80000"/>
              </a:lnSpc>
              <a:spcBef>
                <a:spcPts val="0"/>
              </a:spcBef>
              <a:spcAft>
                <a:spcPts val="0"/>
              </a:spcAft>
              <a:buSzPts val="5000"/>
              <a:buNone/>
              <a:defRPr sz="6667"/>
            </a:lvl5pPr>
            <a:lvl6pPr lvl="5" algn="r" rtl="0">
              <a:lnSpc>
                <a:spcPct val="80000"/>
              </a:lnSpc>
              <a:spcBef>
                <a:spcPts val="0"/>
              </a:spcBef>
              <a:spcAft>
                <a:spcPts val="0"/>
              </a:spcAft>
              <a:buSzPts val="5000"/>
              <a:buNone/>
              <a:defRPr sz="6667"/>
            </a:lvl6pPr>
            <a:lvl7pPr lvl="6" algn="r" rtl="0">
              <a:lnSpc>
                <a:spcPct val="80000"/>
              </a:lnSpc>
              <a:spcBef>
                <a:spcPts val="0"/>
              </a:spcBef>
              <a:spcAft>
                <a:spcPts val="0"/>
              </a:spcAft>
              <a:buSzPts val="5000"/>
              <a:buNone/>
              <a:defRPr sz="6667"/>
            </a:lvl7pPr>
            <a:lvl8pPr lvl="7" algn="r" rtl="0">
              <a:lnSpc>
                <a:spcPct val="80000"/>
              </a:lnSpc>
              <a:spcBef>
                <a:spcPts val="0"/>
              </a:spcBef>
              <a:spcAft>
                <a:spcPts val="0"/>
              </a:spcAft>
              <a:buSzPts val="5000"/>
              <a:buNone/>
              <a:defRPr sz="6667"/>
            </a:lvl8pPr>
            <a:lvl9pPr lvl="8" algn="r" rtl="0">
              <a:lnSpc>
                <a:spcPct val="80000"/>
              </a:lnSpc>
              <a:spcBef>
                <a:spcPts val="0"/>
              </a:spcBef>
              <a:spcAft>
                <a:spcPts val="0"/>
              </a:spcAft>
              <a:buSzPts val="5000"/>
              <a:buNone/>
              <a:defRPr sz="6667"/>
            </a:lvl9pPr>
          </a:lstStyle>
          <a:p>
            <a:endParaRPr/>
          </a:p>
        </p:txBody>
      </p:sp>
      <p:sp>
        <p:nvSpPr>
          <p:cNvPr id="164" name="Google Shape;164;p18"/>
          <p:cNvSpPr txBox="1">
            <a:spLocks noGrp="1"/>
          </p:cNvSpPr>
          <p:nvPr>
            <p:ph type="title" idx="2" hasCustomPrompt="1"/>
          </p:nvPr>
        </p:nvSpPr>
        <p:spPr>
          <a:xfrm>
            <a:off x="5128300" y="545100"/>
            <a:ext cx="1460000" cy="1269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000"/>
              <a:buNone/>
              <a:defRPr sz="6667"/>
            </a:lvl1pPr>
            <a:lvl2pPr lvl="1" algn="ctr" rtl="0">
              <a:spcBef>
                <a:spcPts val="0"/>
              </a:spcBef>
              <a:spcAft>
                <a:spcPts val="0"/>
              </a:spcAft>
              <a:buSzPts val="5000"/>
              <a:buNone/>
              <a:defRPr sz="6667" b="0"/>
            </a:lvl2pPr>
            <a:lvl3pPr lvl="2" algn="ctr" rtl="0">
              <a:spcBef>
                <a:spcPts val="0"/>
              </a:spcBef>
              <a:spcAft>
                <a:spcPts val="0"/>
              </a:spcAft>
              <a:buSzPts val="5000"/>
              <a:buNone/>
              <a:defRPr sz="6667" b="0"/>
            </a:lvl3pPr>
            <a:lvl4pPr lvl="3" algn="ctr" rtl="0">
              <a:spcBef>
                <a:spcPts val="0"/>
              </a:spcBef>
              <a:spcAft>
                <a:spcPts val="0"/>
              </a:spcAft>
              <a:buSzPts val="5000"/>
              <a:buNone/>
              <a:defRPr sz="6667" b="0"/>
            </a:lvl4pPr>
            <a:lvl5pPr lvl="4" algn="ctr" rtl="0">
              <a:spcBef>
                <a:spcPts val="0"/>
              </a:spcBef>
              <a:spcAft>
                <a:spcPts val="0"/>
              </a:spcAft>
              <a:buSzPts val="5000"/>
              <a:buNone/>
              <a:defRPr sz="6667" b="0"/>
            </a:lvl5pPr>
            <a:lvl6pPr lvl="5" algn="ctr" rtl="0">
              <a:spcBef>
                <a:spcPts val="0"/>
              </a:spcBef>
              <a:spcAft>
                <a:spcPts val="0"/>
              </a:spcAft>
              <a:buSzPts val="5000"/>
              <a:buNone/>
              <a:defRPr sz="6667" b="0"/>
            </a:lvl6pPr>
            <a:lvl7pPr lvl="6" algn="ctr" rtl="0">
              <a:spcBef>
                <a:spcPts val="0"/>
              </a:spcBef>
              <a:spcAft>
                <a:spcPts val="0"/>
              </a:spcAft>
              <a:buSzPts val="5000"/>
              <a:buNone/>
              <a:defRPr sz="6667" b="0"/>
            </a:lvl7pPr>
            <a:lvl8pPr lvl="7" algn="ctr" rtl="0">
              <a:spcBef>
                <a:spcPts val="0"/>
              </a:spcBef>
              <a:spcAft>
                <a:spcPts val="0"/>
              </a:spcAft>
              <a:buSzPts val="5000"/>
              <a:buNone/>
              <a:defRPr sz="6667" b="0"/>
            </a:lvl8pPr>
            <a:lvl9pPr lvl="8" algn="ctr" rtl="0">
              <a:spcBef>
                <a:spcPts val="0"/>
              </a:spcBef>
              <a:spcAft>
                <a:spcPts val="0"/>
              </a:spcAft>
              <a:buSzPts val="5000"/>
              <a:buNone/>
              <a:defRPr sz="6667" b="0"/>
            </a:lvl9pPr>
          </a:lstStyle>
          <a:p>
            <a:r>
              <a:t>xx%</a:t>
            </a:r>
          </a:p>
        </p:txBody>
      </p:sp>
    </p:spTree>
    <p:extLst>
      <p:ext uri="{BB962C8B-B14F-4D97-AF65-F5344CB8AC3E}">
        <p14:creationId xmlns:p14="http://schemas.microsoft.com/office/powerpoint/2010/main" val="37704187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Section header 3">
  <p:cSld name="Section header 3">
    <p:spTree>
      <p:nvGrpSpPr>
        <p:cNvPr id="1" name="Shape 165"/>
        <p:cNvGrpSpPr/>
        <p:nvPr/>
      </p:nvGrpSpPr>
      <p:grpSpPr>
        <a:xfrm>
          <a:off x="0" y="0"/>
          <a:ext cx="0" cy="0"/>
          <a:chOff x="0" y="0"/>
          <a:chExt cx="0" cy="0"/>
        </a:xfrm>
      </p:grpSpPr>
      <p:sp>
        <p:nvSpPr>
          <p:cNvPr id="166" name="Google Shape;166;p19"/>
          <p:cNvSpPr txBox="1">
            <a:spLocks noGrp="1"/>
          </p:cNvSpPr>
          <p:nvPr>
            <p:ph type="title"/>
          </p:nvPr>
        </p:nvSpPr>
        <p:spPr>
          <a:xfrm>
            <a:off x="6299200" y="2377579"/>
            <a:ext cx="4932800" cy="2355200"/>
          </a:xfrm>
          <a:prstGeom prst="rect">
            <a:avLst/>
          </a:prstGeom>
          <a:noFill/>
        </p:spPr>
        <p:txBody>
          <a:bodyPr spcFirstLastPara="1" wrap="square" lIns="91425" tIns="91425" rIns="91425" bIns="91425" anchor="ctr" anchorCtr="0">
            <a:noAutofit/>
          </a:bodyPr>
          <a:lstStyle>
            <a:lvl1pPr marR="121917" lvl="0" algn="ctr" rtl="0">
              <a:lnSpc>
                <a:spcPct val="80000"/>
              </a:lnSpc>
              <a:spcBef>
                <a:spcPts val="0"/>
              </a:spcBef>
              <a:spcAft>
                <a:spcPts val="0"/>
              </a:spcAft>
              <a:buSzPts val="5000"/>
              <a:buNone/>
              <a:defRPr sz="6667" b="0"/>
            </a:lvl1pPr>
            <a:lvl2pPr lvl="1" algn="r" rtl="0">
              <a:lnSpc>
                <a:spcPct val="80000"/>
              </a:lnSpc>
              <a:spcBef>
                <a:spcPts val="0"/>
              </a:spcBef>
              <a:spcAft>
                <a:spcPts val="0"/>
              </a:spcAft>
              <a:buSzPts val="5000"/>
              <a:buNone/>
              <a:defRPr sz="6667"/>
            </a:lvl2pPr>
            <a:lvl3pPr lvl="2" algn="r" rtl="0">
              <a:lnSpc>
                <a:spcPct val="80000"/>
              </a:lnSpc>
              <a:spcBef>
                <a:spcPts val="0"/>
              </a:spcBef>
              <a:spcAft>
                <a:spcPts val="0"/>
              </a:spcAft>
              <a:buSzPts val="5000"/>
              <a:buNone/>
              <a:defRPr sz="6667"/>
            </a:lvl3pPr>
            <a:lvl4pPr lvl="3" algn="r" rtl="0">
              <a:lnSpc>
                <a:spcPct val="80000"/>
              </a:lnSpc>
              <a:spcBef>
                <a:spcPts val="0"/>
              </a:spcBef>
              <a:spcAft>
                <a:spcPts val="0"/>
              </a:spcAft>
              <a:buSzPts val="5000"/>
              <a:buNone/>
              <a:defRPr sz="6667"/>
            </a:lvl4pPr>
            <a:lvl5pPr lvl="4" algn="r" rtl="0">
              <a:lnSpc>
                <a:spcPct val="80000"/>
              </a:lnSpc>
              <a:spcBef>
                <a:spcPts val="0"/>
              </a:spcBef>
              <a:spcAft>
                <a:spcPts val="0"/>
              </a:spcAft>
              <a:buSzPts val="5000"/>
              <a:buNone/>
              <a:defRPr sz="6667"/>
            </a:lvl5pPr>
            <a:lvl6pPr lvl="5" algn="r" rtl="0">
              <a:lnSpc>
                <a:spcPct val="80000"/>
              </a:lnSpc>
              <a:spcBef>
                <a:spcPts val="0"/>
              </a:spcBef>
              <a:spcAft>
                <a:spcPts val="0"/>
              </a:spcAft>
              <a:buSzPts val="5000"/>
              <a:buNone/>
              <a:defRPr sz="6667"/>
            </a:lvl6pPr>
            <a:lvl7pPr lvl="6" algn="r" rtl="0">
              <a:lnSpc>
                <a:spcPct val="80000"/>
              </a:lnSpc>
              <a:spcBef>
                <a:spcPts val="0"/>
              </a:spcBef>
              <a:spcAft>
                <a:spcPts val="0"/>
              </a:spcAft>
              <a:buSzPts val="5000"/>
              <a:buNone/>
              <a:defRPr sz="6667"/>
            </a:lvl7pPr>
            <a:lvl8pPr lvl="7" algn="r" rtl="0">
              <a:lnSpc>
                <a:spcPct val="80000"/>
              </a:lnSpc>
              <a:spcBef>
                <a:spcPts val="0"/>
              </a:spcBef>
              <a:spcAft>
                <a:spcPts val="0"/>
              </a:spcAft>
              <a:buSzPts val="5000"/>
              <a:buNone/>
              <a:defRPr sz="6667"/>
            </a:lvl8pPr>
            <a:lvl9pPr lvl="8" algn="r" rtl="0">
              <a:lnSpc>
                <a:spcPct val="80000"/>
              </a:lnSpc>
              <a:spcBef>
                <a:spcPts val="0"/>
              </a:spcBef>
              <a:spcAft>
                <a:spcPts val="0"/>
              </a:spcAft>
              <a:buSzPts val="5000"/>
              <a:buNone/>
              <a:defRPr sz="6667"/>
            </a:lvl9pPr>
          </a:lstStyle>
          <a:p>
            <a:endParaRPr/>
          </a:p>
        </p:txBody>
      </p:sp>
      <p:sp>
        <p:nvSpPr>
          <p:cNvPr id="167" name="Google Shape;167;p19"/>
          <p:cNvSpPr txBox="1">
            <a:spLocks noGrp="1"/>
          </p:cNvSpPr>
          <p:nvPr>
            <p:ph type="title" idx="2" hasCustomPrompt="1"/>
          </p:nvPr>
        </p:nvSpPr>
        <p:spPr>
          <a:xfrm>
            <a:off x="5436139" y="502117"/>
            <a:ext cx="1460000" cy="1269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000"/>
              <a:buNone/>
              <a:defRPr sz="6667" b="0"/>
            </a:lvl1pPr>
            <a:lvl2pPr lvl="1" algn="ctr" rtl="0">
              <a:spcBef>
                <a:spcPts val="0"/>
              </a:spcBef>
              <a:spcAft>
                <a:spcPts val="0"/>
              </a:spcAft>
              <a:buSzPts val="5000"/>
              <a:buNone/>
              <a:defRPr sz="6667" b="0"/>
            </a:lvl2pPr>
            <a:lvl3pPr lvl="2" algn="ctr" rtl="0">
              <a:spcBef>
                <a:spcPts val="0"/>
              </a:spcBef>
              <a:spcAft>
                <a:spcPts val="0"/>
              </a:spcAft>
              <a:buSzPts val="5000"/>
              <a:buNone/>
              <a:defRPr sz="6667" b="0"/>
            </a:lvl3pPr>
            <a:lvl4pPr lvl="3" algn="ctr" rtl="0">
              <a:spcBef>
                <a:spcPts val="0"/>
              </a:spcBef>
              <a:spcAft>
                <a:spcPts val="0"/>
              </a:spcAft>
              <a:buSzPts val="5000"/>
              <a:buNone/>
              <a:defRPr sz="6667" b="0"/>
            </a:lvl4pPr>
            <a:lvl5pPr lvl="4" algn="ctr" rtl="0">
              <a:spcBef>
                <a:spcPts val="0"/>
              </a:spcBef>
              <a:spcAft>
                <a:spcPts val="0"/>
              </a:spcAft>
              <a:buSzPts val="5000"/>
              <a:buNone/>
              <a:defRPr sz="6667" b="0"/>
            </a:lvl5pPr>
            <a:lvl6pPr lvl="5" algn="ctr" rtl="0">
              <a:spcBef>
                <a:spcPts val="0"/>
              </a:spcBef>
              <a:spcAft>
                <a:spcPts val="0"/>
              </a:spcAft>
              <a:buSzPts val="5000"/>
              <a:buNone/>
              <a:defRPr sz="6667" b="0"/>
            </a:lvl6pPr>
            <a:lvl7pPr lvl="6" algn="ctr" rtl="0">
              <a:spcBef>
                <a:spcPts val="0"/>
              </a:spcBef>
              <a:spcAft>
                <a:spcPts val="0"/>
              </a:spcAft>
              <a:buSzPts val="5000"/>
              <a:buNone/>
              <a:defRPr sz="6667" b="0"/>
            </a:lvl7pPr>
            <a:lvl8pPr lvl="7" algn="ctr" rtl="0">
              <a:spcBef>
                <a:spcPts val="0"/>
              </a:spcBef>
              <a:spcAft>
                <a:spcPts val="0"/>
              </a:spcAft>
              <a:buSzPts val="5000"/>
              <a:buNone/>
              <a:defRPr sz="6667" b="0"/>
            </a:lvl8pPr>
            <a:lvl9pPr lvl="8" algn="ctr" rtl="0">
              <a:spcBef>
                <a:spcPts val="0"/>
              </a:spcBef>
              <a:spcAft>
                <a:spcPts val="0"/>
              </a:spcAft>
              <a:buSzPts val="5000"/>
              <a:buNone/>
              <a:defRPr sz="6667" b="0"/>
            </a:lvl9pPr>
          </a:lstStyle>
          <a:p>
            <a:r>
              <a:t>xx%</a:t>
            </a:r>
          </a:p>
        </p:txBody>
      </p:sp>
    </p:spTree>
    <p:extLst>
      <p:ext uri="{BB962C8B-B14F-4D97-AF65-F5344CB8AC3E}">
        <p14:creationId xmlns:p14="http://schemas.microsoft.com/office/powerpoint/2010/main" val="25536753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Section header 4">
  <p:cSld name="Section header 4">
    <p:spTree>
      <p:nvGrpSpPr>
        <p:cNvPr id="1" name="Shape 168"/>
        <p:cNvGrpSpPr/>
        <p:nvPr/>
      </p:nvGrpSpPr>
      <p:grpSpPr>
        <a:xfrm>
          <a:off x="0" y="0"/>
          <a:ext cx="0" cy="0"/>
          <a:chOff x="0" y="0"/>
          <a:chExt cx="0" cy="0"/>
        </a:xfrm>
      </p:grpSpPr>
      <p:sp>
        <p:nvSpPr>
          <p:cNvPr id="169" name="Google Shape;169;p20"/>
          <p:cNvSpPr txBox="1">
            <a:spLocks noGrp="1"/>
          </p:cNvSpPr>
          <p:nvPr>
            <p:ph type="title"/>
          </p:nvPr>
        </p:nvSpPr>
        <p:spPr>
          <a:xfrm flipH="1">
            <a:off x="1838367" y="516800"/>
            <a:ext cx="8515600" cy="1416800"/>
          </a:xfrm>
          <a:prstGeom prst="rect">
            <a:avLst/>
          </a:prstGeom>
          <a:solidFill>
            <a:schemeClr val="dk2"/>
          </a:solidFill>
        </p:spPr>
        <p:txBody>
          <a:bodyPr spcFirstLastPara="1" wrap="square" lIns="91425" tIns="91425" rIns="91425" bIns="91425" anchor="ctr" anchorCtr="0">
            <a:noAutofit/>
          </a:bodyPr>
          <a:lstStyle>
            <a:lvl1pPr lvl="0" algn="ctr" rtl="0">
              <a:spcBef>
                <a:spcPts val="0"/>
              </a:spcBef>
              <a:spcAft>
                <a:spcPts val="0"/>
              </a:spcAft>
              <a:buSzPts val="5000"/>
              <a:buNone/>
              <a:defRPr sz="6667"/>
            </a:lvl1pPr>
            <a:lvl2pPr lvl="1" algn="r" rtl="0">
              <a:spcBef>
                <a:spcPts val="0"/>
              </a:spcBef>
              <a:spcAft>
                <a:spcPts val="0"/>
              </a:spcAft>
              <a:buSzPts val="5000"/>
              <a:buNone/>
              <a:defRPr sz="6667"/>
            </a:lvl2pPr>
            <a:lvl3pPr lvl="2" algn="r" rtl="0">
              <a:spcBef>
                <a:spcPts val="0"/>
              </a:spcBef>
              <a:spcAft>
                <a:spcPts val="0"/>
              </a:spcAft>
              <a:buSzPts val="5000"/>
              <a:buNone/>
              <a:defRPr sz="6667"/>
            </a:lvl3pPr>
            <a:lvl4pPr lvl="3" algn="r" rtl="0">
              <a:spcBef>
                <a:spcPts val="0"/>
              </a:spcBef>
              <a:spcAft>
                <a:spcPts val="0"/>
              </a:spcAft>
              <a:buSzPts val="5000"/>
              <a:buNone/>
              <a:defRPr sz="6667"/>
            </a:lvl4pPr>
            <a:lvl5pPr lvl="4" algn="r" rtl="0">
              <a:spcBef>
                <a:spcPts val="0"/>
              </a:spcBef>
              <a:spcAft>
                <a:spcPts val="0"/>
              </a:spcAft>
              <a:buSzPts val="5000"/>
              <a:buNone/>
              <a:defRPr sz="6667"/>
            </a:lvl5pPr>
            <a:lvl6pPr lvl="5" algn="r" rtl="0">
              <a:spcBef>
                <a:spcPts val="0"/>
              </a:spcBef>
              <a:spcAft>
                <a:spcPts val="0"/>
              </a:spcAft>
              <a:buSzPts val="5000"/>
              <a:buNone/>
              <a:defRPr sz="6667"/>
            </a:lvl6pPr>
            <a:lvl7pPr lvl="6" algn="r" rtl="0">
              <a:spcBef>
                <a:spcPts val="0"/>
              </a:spcBef>
              <a:spcAft>
                <a:spcPts val="0"/>
              </a:spcAft>
              <a:buSzPts val="5000"/>
              <a:buNone/>
              <a:defRPr sz="6667"/>
            </a:lvl7pPr>
            <a:lvl8pPr lvl="7" algn="r" rtl="0">
              <a:spcBef>
                <a:spcPts val="0"/>
              </a:spcBef>
              <a:spcAft>
                <a:spcPts val="0"/>
              </a:spcAft>
              <a:buSzPts val="5000"/>
              <a:buNone/>
              <a:defRPr sz="6667"/>
            </a:lvl8pPr>
            <a:lvl9pPr lvl="8" algn="r" rtl="0">
              <a:spcBef>
                <a:spcPts val="0"/>
              </a:spcBef>
              <a:spcAft>
                <a:spcPts val="0"/>
              </a:spcAft>
              <a:buSzPts val="5000"/>
              <a:buNone/>
              <a:defRPr sz="6667"/>
            </a:lvl9pPr>
          </a:lstStyle>
          <a:p>
            <a:endParaRPr/>
          </a:p>
        </p:txBody>
      </p:sp>
      <p:sp>
        <p:nvSpPr>
          <p:cNvPr id="170" name="Google Shape;170;p20"/>
          <p:cNvSpPr txBox="1">
            <a:spLocks noGrp="1"/>
          </p:cNvSpPr>
          <p:nvPr>
            <p:ph type="title" idx="2" hasCustomPrompt="1"/>
          </p:nvPr>
        </p:nvSpPr>
        <p:spPr>
          <a:xfrm flipH="1">
            <a:off x="1617733" y="2472367"/>
            <a:ext cx="1463600" cy="1282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000"/>
              <a:buNone/>
              <a:defRPr sz="6667"/>
            </a:lvl1pPr>
            <a:lvl2pPr lvl="1" algn="ctr" rtl="0">
              <a:spcBef>
                <a:spcPts val="0"/>
              </a:spcBef>
              <a:spcAft>
                <a:spcPts val="0"/>
              </a:spcAft>
              <a:buSzPts val="5000"/>
              <a:buNone/>
              <a:defRPr sz="6667"/>
            </a:lvl2pPr>
            <a:lvl3pPr lvl="2" algn="ctr" rtl="0">
              <a:spcBef>
                <a:spcPts val="0"/>
              </a:spcBef>
              <a:spcAft>
                <a:spcPts val="0"/>
              </a:spcAft>
              <a:buSzPts val="5000"/>
              <a:buNone/>
              <a:defRPr sz="6667"/>
            </a:lvl3pPr>
            <a:lvl4pPr lvl="3" algn="ctr" rtl="0">
              <a:spcBef>
                <a:spcPts val="0"/>
              </a:spcBef>
              <a:spcAft>
                <a:spcPts val="0"/>
              </a:spcAft>
              <a:buSzPts val="5000"/>
              <a:buNone/>
              <a:defRPr sz="6667"/>
            </a:lvl4pPr>
            <a:lvl5pPr lvl="4" algn="ctr" rtl="0">
              <a:spcBef>
                <a:spcPts val="0"/>
              </a:spcBef>
              <a:spcAft>
                <a:spcPts val="0"/>
              </a:spcAft>
              <a:buSzPts val="5000"/>
              <a:buNone/>
              <a:defRPr sz="6667"/>
            </a:lvl5pPr>
            <a:lvl6pPr lvl="5" algn="ctr" rtl="0">
              <a:spcBef>
                <a:spcPts val="0"/>
              </a:spcBef>
              <a:spcAft>
                <a:spcPts val="0"/>
              </a:spcAft>
              <a:buSzPts val="5000"/>
              <a:buNone/>
              <a:defRPr sz="6667"/>
            </a:lvl6pPr>
            <a:lvl7pPr lvl="6" algn="ctr" rtl="0">
              <a:spcBef>
                <a:spcPts val="0"/>
              </a:spcBef>
              <a:spcAft>
                <a:spcPts val="0"/>
              </a:spcAft>
              <a:buSzPts val="5000"/>
              <a:buNone/>
              <a:defRPr sz="6667"/>
            </a:lvl7pPr>
            <a:lvl8pPr lvl="7" algn="ctr" rtl="0">
              <a:spcBef>
                <a:spcPts val="0"/>
              </a:spcBef>
              <a:spcAft>
                <a:spcPts val="0"/>
              </a:spcAft>
              <a:buSzPts val="5000"/>
              <a:buNone/>
              <a:defRPr sz="6667"/>
            </a:lvl8pPr>
            <a:lvl9pPr lvl="8" algn="ctr" rtl="0">
              <a:spcBef>
                <a:spcPts val="0"/>
              </a:spcBef>
              <a:spcAft>
                <a:spcPts val="0"/>
              </a:spcAft>
              <a:buSzPts val="5000"/>
              <a:buNone/>
              <a:defRPr sz="6667"/>
            </a:lvl9pPr>
          </a:lstStyle>
          <a:p>
            <a:r>
              <a:t>xx%</a:t>
            </a:r>
          </a:p>
        </p:txBody>
      </p:sp>
    </p:spTree>
    <p:extLst>
      <p:ext uri="{BB962C8B-B14F-4D97-AF65-F5344CB8AC3E}">
        <p14:creationId xmlns:p14="http://schemas.microsoft.com/office/powerpoint/2010/main" val="2346344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Section header 5">
  <p:cSld name="Section header 5">
    <p:spTree>
      <p:nvGrpSpPr>
        <p:cNvPr id="1" name="Shape 171"/>
        <p:cNvGrpSpPr/>
        <p:nvPr/>
      </p:nvGrpSpPr>
      <p:grpSpPr>
        <a:xfrm>
          <a:off x="0" y="0"/>
          <a:ext cx="0" cy="0"/>
          <a:chOff x="0" y="0"/>
          <a:chExt cx="0" cy="0"/>
        </a:xfrm>
      </p:grpSpPr>
      <p:sp>
        <p:nvSpPr>
          <p:cNvPr id="172" name="Google Shape;172;p21"/>
          <p:cNvSpPr txBox="1">
            <a:spLocks noGrp="1"/>
          </p:cNvSpPr>
          <p:nvPr>
            <p:ph type="title"/>
          </p:nvPr>
        </p:nvSpPr>
        <p:spPr>
          <a:xfrm flipH="1">
            <a:off x="959932" y="2005833"/>
            <a:ext cx="4782400" cy="3170000"/>
          </a:xfrm>
          <a:prstGeom prst="rect">
            <a:avLst/>
          </a:prstGeom>
          <a:solidFill>
            <a:schemeClr val="dk2"/>
          </a:solidFill>
        </p:spPr>
        <p:txBody>
          <a:bodyPr spcFirstLastPara="1" wrap="square" lIns="91425" tIns="91425" rIns="91425" bIns="91425" anchor="ctr" anchorCtr="0">
            <a:noAutofit/>
          </a:bodyPr>
          <a:lstStyle>
            <a:lvl1pPr lvl="0" algn="ctr" rtl="0">
              <a:spcBef>
                <a:spcPts val="0"/>
              </a:spcBef>
              <a:spcAft>
                <a:spcPts val="0"/>
              </a:spcAft>
              <a:buSzPts val="5000"/>
              <a:buNone/>
              <a:defRPr sz="6667"/>
            </a:lvl1pPr>
            <a:lvl2pPr lvl="1" algn="r" rtl="0">
              <a:spcBef>
                <a:spcPts val="0"/>
              </a:spcBef>
              <a:spcAft>
                <a:spcPts val="0"/>
              </a:spcAft>
              <a:buClr>
                <a:schemeClr val="accent2"/>
              </a:buClr>
              <a:buSzPts val="5000"/>
              <a:buNone/>
              <a:defRPr sz="6667">
                <a:solidFill>
                  <a:schemeClr val="accent2"/>
                </a:solidFill>
              </a:defRPr>
            </a:lvl2pPr>
            <a:lvl3pPr lvl="2" algn="r" rtl="0">
              <a:spcBef>
                <a:spcPts val="0"/>
              </a:spcBef>
              <a:spcAft>
                <a:spcPts val="0"/>
              </a:spcAft>
              <a:buClr>
                <a:schemeClr val="accent2"/>
              </a:buClr>
              <a:buSzPts val="5000"/>
              <a:buNone/>
              <a:defRPr sz="6667">
                <a:solidFill>
                  <a:schemeClr val="accent2"/>
                </a:solidFill>
              </a:defRPr>
            </a:lvl3pPr>
            <a:lvl4pPr lvl="3" algn="r" rtl="0">
              <a:spcBef>
                <a:spcPts val="0"/>
              </a:spcBef>
              <a:spcAft>
                <a:spcPts val="0"/>
              </a:spcAft>
              <a:buClr>
                <a:schemeClr val="accent2"/>
              </a:buClr>
              <a:buSzPts val="5000"/>
              <a:buNone/>
              <a:defRPr sz="6667">
                <a:solidFill>
                  <a:schemeClr val="accent2"/>
                </a:solidFill>
              </a:defRPr>
            </a:lvl4pPr>
            <a:lvl5pPr lvl="4" algn="r" rtl="0">
              <a:spcBef>
                <a:spcPts val="0"/>
              </a:spcBef>
              <a:spcAft>
                <a:spcPts val="0"/>
              </a:spcAft>
              <a:buClr>
                <a:schemeClr val="accent2"/>
              </a:buClr>
              <a:buSzPts val="5000"/>
              <a:buNone/>
              <a:defRPr sz="6667">
                <a:solidFill>
                  <a:schemeClr val="accent2"/>
                </a:solidFill>
              </a:defRPr>
            </a:lvl5pPr>
            <a:lvl6pPr lvl="5" algn="r" rtl="0">
              <a:spcBef>
                <a:spcPts val="0"/>
              </a:spcBef>
              <a:spcAft>
                <a:spcPts val="0"/>
              </a:spcAft>
              <a:buClr>
                <a:schemeClr val="accent2"/>
              </a:buClr>
              <a:buSzPts val="5000"/>
              <a:buNone/>
              <a:defRPr sz="6667">
                <a:solidFill>
                  <a:schemeClr val="accent2"/>
                </a:solidFill>
              </a:defRPr>
            </a:lvl6pPr>
            <a:lvl7pPr lvl="6" algn="r" rtl="0">
              <a:spcBef>
                <a:spcPts val="0"/>
              </a:spcBef>
              <a:spcAft>
                <a:spcPts val="0"/>
              </a:spcAft>
              <a:buClr>
                <a:schemeClr val="accent2"/>
              </a:buClr>
              <a:buSzPts val="5000"/>
              <a:buNone/>
              <a:defRPr sz="6667">
                <a:solidFill>
                  <a:schemeClr val="accent2"/>
                </a:solidFill>
              </a:defRPr>
            </a:lvl7pPr>
            <a:lvl8pPr lvl="7" algn="r" rtl="0">
              <a:spcBef>
                <a:spcPts val="0"/>
              </a:spcBef>
              <a:spcAft>
                <a:spcPts val="0"/>
              </a:spcAft>
              <a:buClr>
                <a:schemeClr val="accent2"/>
              </a:buClr>
              <a:buSzPts val="5000"/>
              <a:buNone/>
              <a:defRPr sz="6667">
                <a:solidFill>
                  <a:schemeClr val="accent2"/>
                </a:solidFill>
              </a:defRPr>
            </a:lvl8pPr>
            <a:lvl9pPr lvl="8" algn="r" rtl="0">
              <a:spcBef>
                <a:spcPts val="0"/>
              </a:spcBef>
              <a:spcAft>
                <a:spcPts val="0"/>
              </a:spcAft>
              <a:buClr>
                <a:schemeClr val="accent2"/>
              </a:buClr>
              <a:buSzPts val="5000"/>
              <a:buNone/>
              <a:defRPr sz="6667">
                <a:solidFill>
                  <a:schemeClr val="accent2"/>
                </a:solidFill>
              </a:defRPr>
            </a:lvl9pPr>
          </a:lstStyle>
          <a:p>
            <a:endParaRPr/>
          </a:p>
        </p:txBody>
      </p:sp>
      <p:sp>
        <p:nvSpPr>
          <p:cNvPr id="173" name="Google Shape;173;p21"/>
          <p:cNvSpPr txBox="1">
            <a:spLocks noGrp="1"/>
          </p:cNvSpPr>
          <p:nvPr>
            <p:ph type="title" idx="2" hasCustomPrompt="1"/>
          </p:nvPr>
        </p:nvSpPr>
        <p:spPr>
          <a:xfrm flipH="1">
            <a:off x="575007" y="821033"/>
            <a:ext cx="1769600" cy="1222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000"/>
              <a:buNone/>
              <a:defRPr sz="6667"/>
            </a:lvl1pPr>
            <a:lvl2pPr lvl="1" algn="ctr" rtl="0">
              <a:spcBef>
                <a:spcPts val="0"/>
              </a:spcBef>
              <a:spcAft>
                <a:spcPts val="0"/>
              </a:spcAft>
              <a:buSzPts val="5000"/>
              <a:buNone/>
              <a:defRPr sz="6667"/>
            </a:lvl2pPr>
            <a:lvl3pPr lvl="2" algn="ctr" rtl="0">
              <a:spcBef>
                <a:spcPts val="0"/>
              </a:spcBef>
              <a:spcAft>
                <a:spcPts val="0"/>
              </a:spcAft>
              <a:buSzPts val="5000"/>
              <a:buNone/>
              <a:defRPr sz="6667"/>
            </a:lvl3pPr>
            <a:lvl4pPr lvl="3" algn="ctr" rtl="0">
              <a:spcBef>
                <a:spcPts val="0"/>
              </a:spcBef>
              <a:spcAft>
                <a:spcPts val="0"/>
              </a:spcAft>
              <a:buSzPts val="5000"/>
              <a:buNone/>
              <a:defRPr sz="6667"/>
            </a:lvl4pPr>
            <a:lvl5pPr lvl="4" algn="ctr" rtl="0">
              <a:spcBef>
                <a:spcPts val="0"/>
              </a:spcBef>
              <a:spcAft>
                <a:spcPts val="0"/>
              </a:spcAft>
              <a:buSzPts val="5000"/>
              <a:buNone/>
              <a:defRPr sz="6667"/>
            </a:lvl5pPr>
            <a:lvl6pPr lvl="5" algn="ctr" rtl="0">
              <a:spcBef>
                <a:spcPts val="0"/>
              </a:spcBef>
              <a:spcAft>
                <a:spcPts val="0"/>
              </a:spcAft>
              <a:buSzPts val="5000"/>
              <a:buNone/>
              <a:defRPr sz="6667"/>
            </a:lvl6pPr>
            <a:lvl7pPr lvl="6" algn="ctr" rtl="0">
              <a:spcBef>
                <a:spcPts val="0"/>
              </a:spcBef>
              <a:spcAft>
                <a:spcPts val="0"/>
              </a:spcAft>
              <a:buSzPts val="5000"/>
              <a:buNone/>
              <a:defRPr sz="6667"/>
            </a:lvl7pPr>
            <a:lvl8pPr lvl="7" algn="ctr" rtl="0">
              <a:spcBef>
                <a:spcPts val="0"/>
              </a:spcBef>
              <a:spcAft>
                <a:spcPts val="0"/>
              </a:spcAft>
              <a:buSzPts val="5000"/>
              <a:buNone/>
              <a:defRPr sz="6667"/>
            </a:lvl8pPr>
            <a:lvl9pPr lvl="8" algn="ctr" rtl="0">
              <a:spcBef>
                <a:spcPts val="0"/>
              </a:spcBef>
              <a:spcAft>
                <a:spcPts val="0"/>
              </a:spcAft>
              <a:buSzPts val="5000"/>
              <a:buNone/>
              <a:defRPr sz="6667"/>
            </a:lvl9pPr>
          </a:lstStyle>
          <a:p>
            <a:r>
              <a:t>xx%</a:t>
            </a:r>
          </a:p>
        </p:txBody>
      </p:sp>
    </p:spTree>
    <p:extLst>
      <p:ext uri="{BB962C8B-B14F-4D97-AF65-F5344CB8AC3E}">
        <p14:creationId xmlns:p14="http://schemas.microsoft.com/office/powerpoint/2010/main" val="22581904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Section header 6">
  <p:cSld name="Section header 6">
    <p:spTree>
      <p:nvGrpSpPr>
        <p:cNvPr id="1" name="Shape 174"/>
        <p:cNvGrpSpPr/>
        <p:nvPr/>
      </p:nvGrpSpPr>
      <p:grpSpPr>
        <a:xfrm>
          <a:off x="0" y="0"/>
          <a:ext cx="0" cy="0"/>
          <a:chOff x="0" y="0"/>
          <a:chExt cx="0" cy="0"/>
        </a:xfrm>
      </p:grpSpPr>
      <p:sp>
        <p:nvSpPr>
          <p:cNvPr id="175" name="Google Shape;175;p22"/>
          <p:cNvSpPr txBox="1">
            <a:spLocks noGrp="1"/>
          </p:cNvSpPr>
          <p:nvPr>
            <p:ph type="title"/>
          </p:nvPr>
        </p:nvSpPr>
        <p:spPr>
          <a:xfrm flipH="1">
            <a:off x="6280732" y="2005833"/>
            <a:ext cx="4782400" cy="3170000"/>
          </a:xfrm>
          <a:prstGeom prst="rect">
            <a:avLst/>
          </a:prstGeom>
          <a:solidFill>
            <a:schemeClr val="dk2"/>
          </a:solidFill>
        </p:spPr>
        <p:txBody>
          <a:bodyPr spcFirstLastPara="1" wrap="square" lIns="91425" tIns="91425" rIns="91425" bIns="91425" anchor="ctr" anchorCtr="0">
            <a:noAutofit/>
          </a:bodyPr>
          <a:lstStyle>
            <a:lvl1pPr lvl="0" algn="ctr" rtl="0">
              <a:spcBef>
                <a:spcPts val="0"/>
              </a:spcBef>
              <a:spcAft>
                <a:spcPts val="0"/>
              </a:spcAft>
              <a:buSzPts val="5000"/>
              <a:buNone/>
              <a:defRPr sz="6667"/>
            </a:lvl1pPr>
            <a:lvl2pPr lvl="1" algn="r" rtl="0">
              <a:spcBef>
                <a:spcPts val="0"/>
              </a:spcBef>
              <a:spcAft>
                <a:spcPts val="0"/>
              </a:spcAft>
              <a:buClr>
                <a:schemeClr val="accent2"/>
              </a:buClr>
              <a:buSzPts val="5000"/>
              <a:buNone/>
              <a:defRPr sz="6667">
                <a:solidFill>
                  <a:schemeClr val="accent2"/>
                </a:solidFill>
              </a:defRPr>
            </a:lvl2pPr>
            <a:lvl3pPr lvl="2" algn="r" rtl="0">
              <a:spcBef>
                <a:spcPts val="0"/>
              </a:spcBef>
              <a:spcAft>
                <a:spcPts val="0"/>
              </a:spcAft>
              <a:buClr>
                <a:schemeClr val="accent2"/>
              </a:buClr>
              <a:buSzPts val="5000"/>
              <a:buNone/>
              <a:defRPr sz="6667">
                <a:solidFill>
                  <a:schemeClr val="accent2"/>
                </a:solidFill>
              </a:defRPr>
            </a:lvl3pPr>
            <a:lvl4pPr lvl="3" algn="r" rtl="0">
              <a:spcBef>
                <a:spcPts val="0"/>
              </a:spcBef>
              <a:spcAft>
                <a:spcPts val="0"/>
              </a:spcAft>
              <a:buClr>
                <a:schemeClr val="accent2"/>
              </a:buClr>
              <a:buSzPts val="5000"/>
              <a:buNone/>
              <a:defRPr sz="6667">
                <a:solidFill>
                  <a:schemeClr val="accent2"/>
                </a:solidFill>
              </a:defRPr>
            </a:lvl4pPr>
            <a:lvl5pPr lvl="4" algn="r" rtl="0">
              <a:spcBef>
                <a:spcPts val="0"/>
              </a:spcBef>
              <a:spcAft>
                <a:spcPts val="0"/>
              </a:spcAft>
              <a:buClr>
                <a:schemeClr val="accent2"/>
              </a:buClr>
              <a:buSzPts val="5000"/>
              <a:buNone/>
              <a:defRPr sz="6667">
                <a:solidFill>
                  <a:schemeClr val="accent2"/>
                </a:solidFill>
              </a:defRPr>
            </a:lvl5pPr>
            <a:lvl6pPr lvl="5" algn="r" rtl="0">
              <a:spcBef>
                <a:spcPts val="0"/>
              </a:spcBef>
              <a:spcAft>
                <a:spcPts val="0"/>
              </a:spcAft>
              <a:buClr>
                <a:schemeClr val="accent2"/>
              </a:buClr>
              <a:buSzPts val="5000"/>
              <a:buNone/>
              <a:defRPr sz="6667">
                <a:solidFill>
                  <a:schemeClr val="accent2"/>
                </a:solidFill>
              </a:defRPr>
            </a:lvl6pPr>
            <a:lvl7pPr lvl="6" algn="r" rtl="0">
              <a:spcBef>
                <a:spcPts val="0"/>
              </a:spcBef>
              <a:spcAft>
                <a:spcPts val="0"/>
              </a:spcAft>
              <a:buClr>
                <a:schemeClr val="accent2"/>
              </a:buClr>
              <a:buSzPts val="5000"/>
              <a:buNone/>
              <a:defRPr sz="6667">
                <a:solidFill>
                  <a:schemeClr val="accent2"/>
                </a:solidFill>
              </a:defRPr>
            </a:lvl7pPr>
            <a:lvl8pPr lvl="7" algn="r" rtl="0">
              <a:spcBef>
                <a:spcPts val="0"/>
              </a:spcBef>
              <a:spcAft>
                <a:spcPts val="0"/>
              </a:spcAft>
              <a:buClr>
                <a:schemeClr val="accent2"/>
              </a:buClr>
              <a:buSzPts val="5000"/>
              <a:buNone/>
              <a:defRPr sz="6667">
                <a:solidFill>
                  <a:schemeClr val="accent2"/>
                </a:solidFill>
              </a:defRPr>
            </a:lvl8pPr>
            <a:lvl9pPr lvl="8" algn="r" rtl="0">
              <a:spcBef>
                <a:spcPts val="0"/>
              </a:spcBef>
              <a:spcAft>
                <a:spcPts val="0"/>
              </a:spcAft>
              <a:buClr>
                <a:schemeClr val="accent2"/>
              </a:buClr>
              <a:buSzPts val="5000"/>
              <a:buNone/>
              <a:defRPr sz="6667">
                <a:solidFill>
                  <a:schemeClr val="accent2"/>
                </a:solidFill>
              </a:defRPr>
            </a:lvl9pPr>
          </a:lstStyle>
          <a:p>
            <a:endParaRPr/>
          </a:p>
        </p:txBody>
      </p:sp>
      <p:sp>
        <p:nvSpPr>
          <p:cNvPr id="176" name="Google Shape;176;p22"/>
          <p:cNvSpPr txBox="1">
            <a:spLocks noGrp="1"/>
          </p:cNvSpPr>
          <p:nvPr>
            <p:ph type="title" idx="2" hasCustomPrompt="1"/>
          </p:nvPr>
        </p:nvSpPr>
        <p:spPr>
          <a:xfrm flipH="1">
            <a:off x="9788773" y="5023700"/>
            <a:ext cx="1769600" cy="1222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5000"/>
              <a:buNone/>
              <a:defRPr sz="6667"/>
            </a:lvl1pPr>
            <a:lvl2pPr lvl="1" algn="ctr" rtl="0">
              <a:spcBef>
                <a:spcPts val="0"/>
              </a:spcBef>
              <a:spcAft>
                <a:spcPts val="0"/>
              </a:spcAft>
              <a:buSzPts val="5000"/>
              <a:buNone/>
              <a:defRPr sz="6667"/>
            </a:lvl2pPr>
            <a:lvl3pPr lvl="2" algn="ctr" rtl="0">
              <a:spcBef>
                <a:spcPts val="0"/>
              </a:spcBef>
              <a:spcAft>
                <a:spcPts val="0"/>
              </a:spcAft>
              <a:buSzPts val="5000"/>
              <a:buNone/>
              <a:defRPr sz="6667"/>
            </a:lvl3pPr>
            <a:lvl4pPr lvl="3" algn="ctr" rtl="0">
              <a:spcBef>
                <a:spcPts val="0"/>
              </a:spcBef>
              <a:spcAft>
                <a:spcPts val="0"/>
              </a:spcAft>
              <a:buSzPts val="5000"/>
              <a:buNone/>
              <a:defRPr sz="6667"/>
            </a:lvl4pPr>
            <a:lvl5pPr lvl="4" algn="ctr" rtl="0">
              <a:spcBef>
                <a:spcPts val="0"/>
              </a:spcBef>
              <a:spcAft>
                <a:spcPts val="0"/>
              </a:spcAft>
              <a:buSzPts val="5000"/>
              <a:buNone/>
              <a:defRPr sz="6667"/>
            </a:lvl5pPr>
            <a:lvl6pPr lvl="5" algn="ctr" rtl="0">
              <a:spcBef>
                <a:spcPts val="0"/>
              </a:spcBef>
              <a:spcAft>
                <a:spcPts val="0"/>
              </a:spcAft>
              <a:buSzPts val="5000"/>
              <a:buNone/>
              <a:defRPr sz="6667"/>
            </a:lvl6pPr>
            <a:lvl7pPr lvl="6" algn="ctr" rtl="0">
              <a:spcBef>
                <a:spcPts val="0"/>
              </a:spcBef>
              <a:spcAft>
                <a:spcPts val="0"/>
              </a:spcAft>
              <a:buSzPts val="5000"/>
              <a:buNone/>
              <a:defRPr sz="6667"/>
            </a:lvl7pPr>
            <a:lvl8pPr lvl="7" algn="ctr" rtl="0">
              <a:spcBef>
                <a:spcPts val="0"/>
              </a:spcBef>
              <a:spcAft>
                <a:spcPts val="0"/>
              </a:spcAft>
              <a:buSzPts val="5000"/>
              <a:buNone/>
              <a:defRPr sz="6667"/>
            </a:lvl8pPr>
            <a:lvl9pPr lvl="8" algn="ctr" rtl="0">
              <a:spcBef>
                <a:spcPts val="0"/>
              </a:spcBef>
              <a:spcAft>
                <a:spcPts val="0"/>
              </a:spcAft>
              <a:buSzPts val="5000"/>
              <a:buNone/>
              <a:defRPr sz="6667"/>
            </a:lvl9pPr>
          </a:lstStyle>
          <a:p>
            <a:r>
              <a:t>xx%</a:t>
            </a:r>
          </a:p>
        </p:txBody>
      </p:sp>
    </p:spTree>
    <p:extLst>
      <p:ext uri="{BB962C8B-B14F-4D97-AF65-F5344CB8AC3E}">
        <p14:creationId xmlns:p14="http://schemas.microsoft.com/office/powerpoint/2010/main" val="404523550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Six text columns">
  <p:cSld name="Six text columns">
    <p:spTree>
      <p:nvGrpSpPr>
        <p:cNvPr id="1" name="Shape 177"/>
        <p:cNvGrpSpPr/>
        <p:nvPr/>
      </p:nvGrpSpPr>
      <p:grpSpPr>
        <a:xfrm>
          <a:off x="0" y="0"/>
          <a:ext cx="0" cy="0"/>
          <a:chOff x="0" y="0"/>
          <a:chExt cx="0" cy="0"/>
        </a:xfrm>
      </p:grpSpPr>
      <p:sp>
        <p:nvSpPr>
          <p:cNvPr id="178" name="Google Shape;178;p23"/>
          <p:cNvSpPr txBox="1">
            <a:spLocks noGrp="1"/>
          </p:cNvSpPr>
          <p:nvPr>
            <p:ph type="title"/>
          </p:nvPr>
        </p:nvSpPr>
        <p:spPr>
          <a:xfrm>
            <a:off x="1548016" y="2734555"/>
            <a:ext cx="2487200" cy="475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2133"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9pPr>
          </a:lstStyle>
          <a:p>
            <a:endParaRPr/>
          </a:p>
        </p:txBody>
      </p:sp>
      <p:sp>
        <p:nvSpPr>
          <p:cNvPr id="179" name="Google Shape;179;p23"/>
          <p:cNvSpPr txBox="1">
            <a:spLocks noGrp="1"/>
          </p:cNvSpPr>
          <p:nvPr>
            <p:ph type="subTitle" idx="1"/>
          </p:nvPr>
        </p:nvSpPr>
        <p:spPr>
          <a:xfrm>
            <a:off x="1548000" y="3079652"/>
            <a:ext cx="24872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lvl1pPr>
            <a:lvl2pPr lvl="1" algn="ctr" rtl="0">
              <a:lnSpc>
                <a:spcPct val="100000"/>
              </a:lnSpc>
              <a:spcBef>
                <a:spcPts val="0"/>
              </a:spcBef>
              <a:spcAft>
                <a:spcPts val="0"/>
              </a:spcAft>
              <a:buNone/>
              <a:defRPr sz="1867"/>
            </a:lvl2pPr>
            <a:lvl3pPr lvl="2" algn="ctr" rtl="0">
              <a:lnSpc>
                <a:spcPct val="100000"/>
              </a:lnSpc>
              <a:spcBef>
                <a:spcPts val="0"/>
              </a:spcBef>
              <a:spcAft>
                <a:spcPts val="0"/>
              </a:spcAft>
              <a:buNone/>
              <a:defRPr sz="1867"/>
            </a:lvl3pPr>
            <a:lvl4pPr lvl="3" algn="ctr" rtl="0">
              <a:lnSpc>
                <a:spcPct val="100000"/>
              </a:lnSpc>
              <a:spcBef>
                <a:spcPts val="0"/>
              </a:spcBef>
              <a:spcAft>
                <a:spcPts val="0"/>
              </a:spcAft>
              <a:buNone/>
              <a:defRPr sz="1867"/>
            </a:lvl4pPr>
            <a:lvl5pPr lvl="4" algn="ctr" rtl="0">
              <a:lnSpc>
                <a:spcPct val="100000"/>
              </a:lnSpc>
              <a:spcBef>
                <a:spcPts val="0"/>
              </a:spcBef>
              <a:spcAft>
                <a:spcPts val="0"/>
              </a:spcAft>
              <a:buNone/>
              <a:defRPr sz="1867"/>
            </a:lvl5pPr>
            <a:lvl6pPr lvl="5" algn="ctr" rtl="0">
              <a:lnSpc>
                <a:spcPct val="100000"/>
              </a:lnSpc>
              <a:spcBef>
                <a:spcPts val="0"/>
              </a:spcBef>
              <a:spcAft>
                <a:spcPts val="0"/>
              </a:spcAft>
              <a:buNone/>
              <a:defRPr sz="1867"/>
            </a:lvl6pPr>
            <a:lvl7pPr lvl="6" algn="ctr" rtl="0">
              <a:lnSpc>
                <a:spcPct val="100000"/>
              </a:lnSpc>
              <a:spcBef>
                <a:spcPts val="0"/>
              </a:spcBef>
              <a:spcAft>
                <a:spcPts val="0"/>
              </a:spcAft>
              <a:buNone/>
              <a:defRPr sz="1867"/>
            </a:lvl7pPr>
            <a:lvl8pPr lvl="7" algn="ctr" rtl="0">
              <a:lnSpc>
                <a:spcPct val="100000"/>
              </a:lnSpc>
              <a:spcBef>
                <a:spcPts val="0"/>
              </a:spcBef>
              <a:spcAft>
                <a:spcPts val="0"/>
              </a:spcAft>
              <a:buNone/>
              <a:defRPr sz="1867"/>
            </a:lvl8pPr>
            <a:lvl9pPr lvl="8" algn="ctr" rtl="0">
              <a:lnSpc>
                <a:spcPct val="100000"/>
              </a:lnSpc>
              <a:spcBef>
                <a:spcPts val="0"/>
              </a:spcBef>
              <a:spcAft>
                <a:spcPts val="0"/>
              </a:spcAft>
              <a:buNone/>
              <a:defRPr sz="1867"/>
            </a:lvl9pPr>
          </a:lstStyle>
          <a:p>
            <a:endParaRPr/>
          </a:p>
        </p:txBody>
      </p:sp>
      <p:sp>
        <p:nvSpPr>
          <p:cNvPr id="180" name="Google Shape;180;p23"/>
          <p:cNvSpPr txBox="1">
            <a:spLocks noGrp="1"/>
          </p:cNvSpPr>
          <p:nvPr>
            <p:ph type="title" idx="2"/>
          </p:nvPr>
        </p:nvSpPr>
        <p:spPr>
          <a:xfrm>
            <a:off x="1548016" y="5166756"/>
            <a:ext cx="2487200" cy="475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2133"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9pPr>
          </a:lstStyle>
          <a:p>
            <a:endParaRPr/>
          </a:p>
        </p:txBody>
      </p:sp>
      <p:sp>
        <p:nvSpPr>
          <p:cNvPr id="181" name="Google Shape;181;p23"/>
          <p:cNvSpPr txBox="1">
            <a:spLocks noGrp="1"/>
          </p:cNvSpPr>
          <p:nvPr>
            <p:ph type="subTitle" idx="3"/>
          </p:nvPr>
        </p:nvSpPr>
        <p:spPr>
          <a:xfrm>
            <a:off x="1548000" y="5511849"/>
            <a:ext cx="2487200" cy="768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lvl1pPr>
            <a:lvl2pPr lvl="1" algn="ctr" rtl="0">
              <a:lnSpc>
                <a:spcPct val="100000"/>
              </a:lnSpc>
              <a:spcBef>
                <a:spcPts val="0"/>
              </a:spcBef>
              <a:spcAft>
                <a:spcPts val="0"/>
              </a:spcAft>
              <a:buNone/>
              <a:defRPr sz="1867"/>
            </a:lvl2pPr>
            <a:lvl3pPr lvl="2" algn="ctr" rtl="0">
              <a:lnSpc>
                <a:spcPct val="100000"/>
              </a:lnSpc>
              <a:spcBef>
                <a:spcPts val="0"/>
              </a:spcBef>
              <a:spcAft>
                <a:spcPts val="0"/>
              </a:spcAft>
              <a:buNone/>
              <a:defRPr sz="1867"/>
            </a:lvl3pPr>
            <a:lvl4pPr lvl="3" algn="ctr" rtl="0">
              <a:lnSpc>
                <a:spcPct val="100000"/>
              </a:lnSpc>
              <a:spcBef>
                <a:spcPts val="0"/>
              </a:spcBef>
              <a:spcAft>
                <a:spcPts val="0"/>
              </a:spcAft>
              <a:buNone/>
              <a:defRPr sz="1867"/>
            </a:lvl4pPr>
            <a:lvl5pPr lvl="4" algn="ctr" rtl="0">
              <a:lnSpc>
                <a:spcPct val="100000"/>
              </a:lnSpc>
              <a:spcBef>
                <a:spcPts val="0"/>
              </a:spcBef>
              <a:spcAft>
                <a:spcPts val="0"/>
              </a:spcAft>
              <a:buNone/>
              <a:defRPr sz="1867"/>
            </a:lvl5pPr>
            <a:lvl6pPr lvl="5" algn="ctr" rtl="0">
              <a:lnSpc>
                <a:spcPct val="100000"/>
              </a:lnSpc>
              <a:spcBef>
                <a:spcPts val="0"/>
              </a:spcBef>
              <a:spcAft>
                <a:spcPts val="0"/>
              </a:spcAft>
              <a:buNone/>
              <a:defRPr sz="1867"/>
            </a:lvl6pPr>
            <a:lvl7pPr lvl="6" algn="ctr" rtl="0">
              <a:lnSpc>
                <a:spcPct val="100000"/>
              </a:lnSpc>
              <a:spcBef>
                <a:spcPts val="0"/>
              </a:spcBef>
              <a:spcAft>
                <a:spcPts val="0"/>
              </a:spcAft>
              <a:buNone/>
              <a:defRPr sz="1867"/>
            </a:lvl7pPr>
            <a:lvl8pPr lvl="7" algn="ctr" rtl="0">
              <a:lnSpc>
                <a:spcPct val="100000"/>
              </a:lnSpc>
              <a:spcBef>
                <a:spcPts val="0"/>
              </a:spcBef>
              <a:spcAft>
                <a:spcPts val="0"/>
              </a:spcAft>
              <a:buNone/>
              <a:defRPr sz="1867"/>
            </a:lvl8pPr>
            <a:lvl9pPr lvl="8" algn="ctr" rtl="0">
              <a:lnSpc>
                <a:spcPct val="100000"/>
              </a:lnSpc>
              <a:spcBef>
                <a:spcPts val="0"/>
              </a:spcBef>
              <a:spcAft>
                <a:spcPts val="0"/>
              </a:spcAft>
              <a:buNone/>
              <a:defRPr sz="1867"/>
            </a:lvl9pPr>
          </a:lstStyle>
          <a:p>
            <a:endParaRPr/>
          </a:p>
        </p:txBody>
      </p:sp>
      <p:sp>
        <p:nvSpPr>
          <p:cNvPr id="182" name="Google Shape;182;p23"/>
          <p:cNvSpPr txBox="1">
            <a:spLocks noGrp="1"/>
          </p:cNvSpPr>
          <p:nvPr>
            <p:ph type="title" idx="4"/>
          </p:nvPr>
        </p:nvSpPr>
        <p:spPr>
          <a:xfrm>
            <a:off x="4852400" y="2734555"/>
            <a:ext cx="2487200" cy="475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2133"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9pPr>
          </a:lstStyle>
          <a:p>
            <a:endParaRPr/>
          </a:p>
        </p:txBody>
      </p:sp>
      <p:sp>
        <p:nvSpPr>
          <p:cNvPr id="183" name="Google Shape;183;p23"/>
          <p:cNvSpPr txBox="1">
            <a:spLocks noGrp="1"/>
          </p:cNvSpPr>
          <p:nvPr>
            <p:ph type="subTitle" idx="5"/>
          </p:nvPr>
        </p:nvSpPr>
        <p:spPr>
          <a:xfrm>
            <a:off x="4852400" y="3079652"/>
            <a:ext cx="24872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lvl1pPr>
            <a:lvl2pPr lvl="1" algn="ctr" rtl="0">
              <a:lnSpc>
                <a:spcPct val="100000"/>
              </a:lnSpc>
              <a:spcBef>
                <a:spcPts val="0"/>
              </a:spcBef>
              <a:spcAft>
                <a:spcPts val="0"/>
              </a:spcAft>
              <a:buNone/>
              <a:defRPr sz="1867"/>
            </a:lvl2pPr>
            <a:lvl3pPr lvl="2" algn="ctr" rtl="0">
              <a:lnSpc>
                <a:spcPct val="100000"/>
              </a:lnSpc>
              <a:spcBef>
                <a:spcPts val="0"/>
              </a:spcBef>
              <a:spcAft>
                <a:spcPts val="0"/>
              </a:spcAft>
              <a:buNone/>
              <a:defRPr sz="1867"/>
            </a:lvl3pPr>
            <a:lvl4pPr lvl="3" algn="ctr" rtl="0">
              <a:lnSpc>
                <a:spcPct val="100000"/>
              </a:lnSpc>
              <a:spcBef>
                <a:spcPts val="0"/>
              </a:spcBef>
              <a:spcAft>
                <a:spcPts val="0"/>
              </a:spcAft>
              <a:buNone/>
              <a:defRPr sz="1867"/>
            </a:lvl4pPr>
            <a:lvl5pPr lvl="4" algn="ctr" rtl="0">
              <a:lnSpc>
                <a:spcPct val="100000"/>
              </a:lnSpc>
              <a:spcBef>
                <a:spcPts val="0"/>
              </a:spcBef>
              <a:spcAft>
                <a:spcPts val="0"/>
              </a:spcAft>
              <a:buNone/>
              <a:defRPr sz="1867"/>
            </a:lvl5pPr>
            <a:lvl6pPr lvl="5" algn="ctr" rtl="0">
              <a:lnSpc>
                <a:spcPct val="100000"/>
              </a:lnSpc>
              <a:spcBef>
                <a:spcPts val="0"/>
              </a:spcBef>
              <a:spcAft>
                <a:spcPts val="0"/>
              </a:spcAft>
              <a:buNone/>
              <a:defRPr sz="1867"/>
            </a:lvl6pPr>
            <a:lvl7pPr lvl="6" algn="ctr" rtl="0">
              <a:lnSpc>
                <a:spcPct val="100000"/>
              </a:lnSpc>
              <a:spcBef>
                <a:spcPts val="0"/>
              </a:spcBef>
              <a:spcAft>
                <a:spcPts val="0"/>
              </a:spcAft>
              <a:buNone/>
              <a:defRPr sz="1867"/>
            </a:lvl7pPr>
            <a:lvl8pPr lvl="7" algn="ctr" rtl="0">
              <a:lnSpc>
                <a:spcPct val="100000"/>
              </a:lnSpc>
              <a:spcBef>
                <a:spcPts val="0"/>
              </a:spcBef>
              <a:spcAft>
                <a:spcPts val="0"/>
              </a:spcAft>
              <a:buNone/>
              <a:defRPr sz="1867"/>
            </a:lvl8pPr>
            <a:lvl9pPr lvl="8" algn="ctr" rtl="0">
              <a:lnSpc>
                <a:spcPct val="100000"/>
              </a:lnSpc>
              <a:spcBef>
                <a:spcPts val="0"/>
              </a:spcBef>
              <a:spcAft>
                <a:spcPts val="0"/>
              </a:spcAft>
              <a:buNone/>
              <a:defRPr sz="1867"/>
            </a:lvl9pPr>
          </a:lstStyle>
          <a:p>
            <a:endParaRPr/>
          </a:p>
        </p:txBody>
      </p:sp>
      <p:sp>
        <p:nvSpPr>
          <p:cNvPr id="184" name="Google Shape;184;p23"/>
          <p:cNvSpPr txBox="1">
            <a:spLocks noGrp="1"/>
          </p:cNvSpPr>
          <p:nvPr>
            <p:ph type="title" idx="6"/>
          </p:nvPr>
        </p:nvSpPr>
        <p:spPr>
          <a:xfrm>
            <a:off x="4852400" y="5166756"/>
            <a:ext cx="2487200" cy="475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2133"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9pPr>
          </a:lstStyle>
          <a:p>
            <a:endParaRPr/>
          </a:p>
        </p:txBody>
      </p:sp>
      <p:sp>
        <p:nvSpPr>
          <p:cNvPr id="185" name="Google Shape;185;p23"/>
          <p:cNvSpPr txBox="1">
            <a:spLocks noGrp="1"/>
          </p:cNvSpPr>
          <p:nvPr>
            <p:ph type="subTitle" idx="7"/>
          </p:nvPr>
        </p:nvSpPr>
        <p:spPr>
          <a:xfrm>
            <a:off x="4852399" y="5511849"/>
            <a:ext cx="2487200" cy="768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lvl1pPr>
            <a:lvl2pPr lvl="1" algn="ctr" rtl="0">
              <a:lnSpc>
                <a:spcPct val="100000"/>
              </a:lnSpc>
              <a:spcBef>
                <a:spcPts val="0"/>
              </a:spcBef>
              <a:spcAft>
                <a:spcPts val="0"/>
              </a:spcAft>
              <a:buNone/>
              <a:defRPr sz="1867"/>
            </a:lvl2pPr>
            <a:lvl3pPr lvl="2" algn="ctr" rtl="0">
              <a:lnSpc>
                <a:spcPct val="100000"/>
              </a:lnSpc>
              <a:spcBef>
                <a:spcPts val="0"/>
              </a:spcBef>
              <a:spcAft>
                <a:spcPts val="0"/>
              </a:spcAft>
              <a:buNone/>
              <a:defRPr sz="1867"/>
            </a:lvl3pPr>
            <a:lvl4pPr lvl="3" algn="ctr" rtl="0">
              <a:lnSpc>
                <a:spcPct val="100000"/>
              </a:lnSpc>
              <a:spcBef>
                <a:spcPts val="0"/>
              </a:spcBef>
              <a:spcAft>
                <a:spcPts val="0"/>
              </a:spcAft>
              <a:buNone/>
              <a:defRPr sz="1867"/>
            </a:lvl4pPr>
            <a:lvl5pPr lvl="4" algn="ctr" rtl="0">
              <a:lnSpc>
                <a:spcPct val="100000"/>
              </a:lnSpc>
              <a:spcBef>
                <a:spcPts val="0"/>
              </a:spcBef>
              <a:spcAft>
                <a:spcPts val="0"/>
              </a:spcAft>
              <a:buNone/>
              <a:defRPr sz="1867"/>
            </a:lvl5pPr>
            <a:lvl6pPr lvl="5" algn="ctr" rtl="0">
              <a:lnSpc>
                <a:spcPct val="100000"/>
              </a:lnSpc>
              <a:spcBef>
                <a:spcPts val="0"/>
              </a:spcBef>
              <a:spcAft>
                <a:spcPts val="0"/>
              </a:spcAft>
              <a:buNone/>
              <a:defRPr sz="1867"/>
            </a:lvl6pPr>
            <a:lvl7pPr lvl="6" algn="ctr" rtl="0">
              <a:lnSpc>
                <a:spcPct val="100000"/>
              </a:lnSpc>
              <a:spcBef>
                <a:spcPts val="0"/>
              </a:spcBef>
              <a:spcAft>
                <a:spcPts val="0"/>
              </a:spcAft>
              <a:buNone/>
              <a:defRPr sz="1867"/>
            </a:lvl7pPr>
            <a:lvl8pPr lvl="7" algn="ctr" rtl="0">
              <a:lnSpc>
                <a:spcPct val="100000"/>
              </a:lnSpc>
              <a:spcBef>
                <a:spcPts val="0"/>
              </a:spcBef>
              <a:spcAft>
                <a:spcPts val="0"/>
              </a:spcAft>
              <a:buNone/>
              <a:defRPr sz="1867"/>
            </a:lvl8pPr>
            <a:lvl9pPr lvl="8" algn="ctr" rtl="0">
              <a:lnSpc>
                <a:spcPct val="100000"/>
              </a:lnSpc>
              <a:spcBef>
                <a:spcPts val="0"/>
              </a:spcBef>
              <a:spcAft>
                <a:spcPts val="0"/>
              </a:spcAft>
              <a:buNone/>
              <a:defRPr sz="1867"/>
            </a:lvl9pPr>
          </a:lstStyle>
          <a:p>
            <a:endParaRPr/>
          </a:p>
        </p:txBody>
      </p:sp>
      <p:sp>
        <p:nvSpPr>
          <p:cNvPr id="186" name="Google Shape;186;p23"/>
          <p:cNvSpPr txBox="1">
            <a:spLocks noGrp="1"/>
          </p:cNvSpPr>
          <p:nvPr>
            <p:ph type="title" idx="8"/>
          </p:nvPr>
        </p:nvSpPr>
        <p:spPr>
          <a:xfrm>
            <a:off x="8156779" y="2734555"/>
            <a:ext cx="2487200" cy="475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2133"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9pPr>
          </a:lstStyle>
          <a:p>
            <a:endParaRPr/>
          </a:p>
        </p:txBody>
      </p:sp>
      <p:sp>
        <p:nvSpPr>
          <p:cNvPr id="187" name="Google Shape;187;p23"/>
          <p:cNvSpPr txBox="1">
            <a:spLocks noGrp="1"/>
          </p:cNvSpPr>
          <p:nvPr>
            <p:ph type="subTitle" idx="9"/>
          </p:nvPr>
        </p:nvSpPr>
        <p:spPr>
          <a:xfrm>
            <a:off x="8156799" y="3079652"/>
            <a:ext cx="24872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lvl1pPr>
            <a:lvl2pPr lvl="1" algn="ctr" rtl="0">
              <a:lnSpc>
                <a:spcPct val="100000"/>
              </a:lnSpc>
              <a:spcBef>
                <a:spcPts val="0"/>
              </a:spcBef>
              <a:spcAft>
                <a:spcPts val="0"/>
              </a:spcAft>
              <a:buNone/>
              <a:defRPr sz="1867"/>
            </a:lvl2pPr>
            <a:lvl3pPr lvl="2" algn="ctr" rtl="0">
              <a:lnSpc>
                <a:spcPct val="100000"/>
              </a:lnSpc>
              <a:spcBef>
                <a:spcPts val="0"/>
              </a:spcBef>
              <a:spcAft>
                <a:spcPts val="0"/>
              </a:spcAft>
              <a:buNone/>
              <a:defRPr sz="1867"/>
            </a:lvl3pPr>
            <a:lvl4pPr lvl="3" algn="ctr" rtl="0">
              <a:lnSpc>
                <a:spcPct val="100000"/>
              </a:lnSpc>
              <a:spcBef>
                <a:spcPts val="0"/>
              </a:spcBef>
              <a:spcAft>
                <a:spcPts val="0"/>
              </a:spcAft>
              <a:buNone/>
              <a:defRPr sz="1867"/>
            </a:lvl4pPr>
            <a:lvl5pPr lvl="4" algn="ctr" rtl="0">
              <a:lnSpc>
                <a:spcPct val="100000"/>
              </a:lnSpc>
              <a:spcBef>
                <a:spcPts val="0"/>
              </a:spcBef>
              <a:spcAft>
                <a:spcPts val="0"/>
              </a:spcAft>
              <a:buNone/>
              <a:defRPr sz="1867"/>
            </a:lvl5pPr>
            <a:lvl6pPr lvl="5" algn="ctr" rtl="0">
              <a:lnSpc>
                <a:spcPct val="100000"/>
              </a:lnSpc>
              <a:spcBef>
                <a:spcPts val="0"/>
              </a:spcBef>
              <a:spcAft>
                <a:spcPts val="0"/>
              </a:spcAft>
              <a:buNone/>
              <a:defRPr sz="1867"/>
            </a:lvl6pPr>
            <a:lvl7pPr lvl="6" algn="ctr" rtl="0">
              <a:lnSpc>
                <a:spcPct val="100000"/>
              </a:lnSpc>
              <a:spcBef>
                <a:spcPts val="0"/>
              </a:spcBef>
              <a:spcAft>
                <a:spcPts val="0"/>
              </a:spcAft>
              <a:buNone/>
              <a:defRPr sz="1867"/>
            </a:lvl7pPr>
            <a:lvl8pPr lvl="7" algn="ctr" rtl="0">
              <a:lnSpc>
                <a:spcPct val="100000"/>
              </a:lnSpc>
              <a:spcBef>
                <a:spcPts val="0"/>
              </a:spcBef>
              <a:spcAft>
                <a:spcPts val="0"/>
              </a:spcAft>
              <a:buNone/>
              <a:defRPr sz="1867"/>
            </a:lvl8pPr>
            <a:lvl9pPr lvl="8" algn="ctr" rtl="0">
              <a:lnSpc>
                <a:spcPct val="100000"/>
              </a:lnSpc>
              <a:spcBef>
                <a:spcPts val="0"/>
              </a:spcBef>
              <a:spcAft>
                <a:spcPts val="0"/>
              </a:spcAft>
              <a:buNone/>
              <a:defRPr sz="1867"/>
            </a:lvl9pPr>
          </a:lstStyle>
          <a:p>
            <a:endParaRPr/>
          </a:p>
        </p:txBody>
      </p:sp>
      <p:sp>
        <p:nvSpPr>
          <p:cNvPr id="188" name="Google Shape;188;p23"/>
          <p:cNvSpPr txBox="1">
            <a:spLocks noGrp="1"/>
          </p:cNvSpPr>
          <p:nvPr>
            <p:ph type="title" idx="13"/>
          </p:nvPr>
        </p:nvSpPr>
        <p:spPr>
          <a:xfrm>
            <a:off x="8156779" y="5166756"/>
            <a:ext cx="2487200" cy="475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2133"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9pPr>
          </a:lstStyle>
          <a:p>
            <a:endParaRPr/>
          </a:p>
        </p:txBody>
      </p:sp>
      <p:sp>
        <p:nvSpPr>
          <p:cNvPr id="189" name="Google Shape;189;p23"/>
          <p:cNvSpPr txBox="1">
            <a:spLocks noGrp="1"/>
          </p:cNvSpPr>
          <p:nvPr>
            <p:ph type="subTitle" idx="14"/>
          </p:nvPr>
        </p:nvSpPr>
        <p:spPr>
          <a:xfrm>
            <a:off x="8156797" y="5511849"/>
            <a:ext cx="2487200" cy="768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lvl1pPr>
            <a:lvl2pPr lvl="1" algn="ctr" rtl="0">
              <a:lnSpc>
                <a:spcPct val="100000"/>
              </a:lnSpc>
              <a:spcBef>
                <a:spcPts val="0"/>
              </a:spcBef>
              <a:spcAft>
                <a:spcPts val="0"/>
              </a:spcAft>
              <a:buNone/>
              <a:defRPr sz="1867"/>
            </a:lvl2pPr>
            <a:lvl3pPr lvl="2" algn="ctr" rtl="0">
              <a:lnSpc>
                <a:spcPct val="100000"/>
              </a:lnSpc>
              <a:spcBef>
                <a:spcPts val="0"/>
              </a:spcBef>
              <a:spcAft>
                <a:spcPts val="0"/>
              </a:spcAft>
              <a:buNone/>
              <a:defRPr sz="1867"/>
            </a:lvl3pPr>
            <a:lvl4pPr lvl="3" algn="ctr" rtl="0">
              <a:lnSpc>
                <a:spcPct val="100000"/>
              </a:lnSpc>
              <a:spcBef>
                <a:spcPts val="0"/>
              </a:spcBef>
              <a:spcAft>
                <a:spcPts val="0"/>
              </a:spcAft>
              <a:buNone/>
              <a:defRPr sz="1867"/>
            </a:lvl4pPr>
            <a:lvl5pPr lvl="4" algn="ctr" rtl="0">
              <a:lnSpc>
                <a:spcPct val="100000"/>
              </a:lnSpc>
              <a:spcBef>
                <a:spcPts val="0"/>
              </a:spcBef>
              <a:spcAft>
                <a:spcPts val="0"/>
              </a:spcAft>
              <a:buNone/>
              <a:defRPr sz="1867"/>
            </a:lvl5pPr>
            <a:lvl6pPr lvl="5" algn="ctr" rtl="0">
              <a:lnSpc>
                <a:spcPct val="100000"/>
              </a:lnSpc>
              <a:spcBef>
                <a:spcPts val="0"/>
              </a:spcBef>
              <a:spcAft>
                <a:spcPts val="0"/>
              </a:spcAft>
              <a:buNone/>
              <a:defRPr sz="1867"/>
            </a:lvl6pPr>
            <a:lvl7pPr lvl="6" algn="ctr" rtl="0">
              <a:lnSpc>
                <a:spcPct val="100000"/>
              </a:lnSpc>
              <a:spcBef>
                <a:spcPts val="0"/>
              </a:spcBef>
              <a:spcAft>
                <a:spcPts val="0"/>
              </a:spcAft>
              <a:buNone/>
              <a:defRPr sz="1867"/>
            </a:lvl7pPr>
            <a:lvl8pPr lvl="7" algn="ctr" rtl="0">
              <a:lnSpc>
                <a:spcPct val="100000"/>
              </a:lnSpc>
              <a:spcBef>
                <a:spcPts val="0"/>
              </a:spcBef>
              <a:spcAft>
                <a:spcPts val="0"/>
              </a:spcAft>
              <a:buNone/>
              <a:defRPr sz="1867"/>
            </a:lvl8pPr>
            <a:lvl9pPr lvl="8" algn="ctr" rtl="0">
              <a:lnSpc>
                <a:spcPct val="100000"/>
              </a:lnSpc>
              <a:spcBef>
                <a:spcPts val="0"/>
              </a:spcBef>
              <a:spcAft>
                <a:spcPts val="0"/>
              </a:spcAft>
              <a:buNone/>
              <a:defRPr sz="1867"/>
            </a:lvl9pPr>
          </a:lstStyle>
          <a:p>
            <a:endParaRPr/>
          </a:p>
        </p:txBody>
      </p:sp>
      <p:sp>
        <p:nvSpPr>
          <p:cNvPr id="190" name="Google Shape;190;p23"/>
          <p:cNvSpPr txBox="1">
            <a:spLocks noGrp="1"/>
          </p:cNvSpPr>
          <p:nvPr>
            <p:ph type="title" idx="15"/>
          </p:nvPr>
        </p:nvSpPr>
        <p:spPr>
          <a:xfrm>
            <a:off x="950968" y="719333"/>
            <a:ext cx="10290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4000"/>
            </a:lvl1pPr>
            <a:lvl2pPr lvl="1" rtl="0">
              <a:spcBef>
                <a:spcPts val="0"/>
              </a:spcBef>
              <a:spcAft>
                <a:spcPts val="0"/>
              </a:spcAft>
              <a:buClr>
                <a:schemeClr val="accent1"/>
              </a:buClr>
              <a:buSzPts val="3000"/>
              <a:buNone/>
              <a:defRPr sz="4000">
                <a:solidFill>
                  <a:schemeClr val="accent1"/>
                </a:solidFill>
              </a:defRPr>
            </a:lvl2pPr>
            <a:lvl3pPr lvl="2" rtl="0">
              <a:spcBef>
                <a:spcPts val="0"/>
              </a:spcBef>
              <a:spcAft>
                <a:spcPts val="0"/>
              </a:spcAft>
              <a:buClr>
                <a:schemeClr val="accent1"/>
              </a:buClr>
              <a:buSzPts val="3000"/>
              <a:buNone/>
              <a:defRPr sz="4000">
                <a:solidFill>
                  <a:schemeClr val="accent1"/>
                </a:solidFill>
              </a:defRPr>
            </a:lvl3pPr>
            <a:lvl4pPr lvl="3" rtl="0">
              <a:spcBef>
                <a:spcPts val="0"/>
              </a:spcBef>
              <a:spcAft>
                <a:spcPts val="0"/>
              </a:spcAft>
              <a:buClr>
                <a:schemeClr val="accent1"/>
              </a:buClr>
              <a:buSzPts val="3000"/>
              <a:buNone/>
              <a:defRPr sz="4000">
                <a:solidFill>
                  <a:schemeClr val="accent1"/>
                </a:solidFill>
              </a:defRPr>
            </a:lvl4pPr>
            <a:lvl5pPr lvl="4" rtl="0">
              <a:spcBef>
                <a:spcPts val="0"/>
              </a:spcBef>
              <a:spcAft>
                <a:spcPts val="0"/>
              </a:spcAft>
              <a:buClr>
                <a:schemeClr val="accent1"/>
              </a:buClr>
              <a:buSzPts val="3000"/>
              <a:buNone/>
              <a:defRPr sz="4000">
                <a:solidFill>
                  <a:schemeClr val="accent1"/>
                </a:solidFill>
              </a:defRPr>
            </a:lvl5pPr>
            <a:lvl6pPr lvl="5" rtl="0">
              <a:spcBef>
                <a:spcPts val="0"/>
              </a:spcBef>
              <a:spcAft>
                <a:spcPts val="0"/>
              </a:spcAft>
              <a:buClr>
                <a:schemeClr val="accent1"/>
              </a:buClr>
              <a:buSzPts val="3000"/>
              <a:buNone/>
              <a:defRPr sz="4000">
                <a:solidFill>
                  <a:schemeClr val="accent1"/>
                </a:solidFill>
              </a:defRPr>
            </a:lvl6pPr>
            <a:lvl7pPr lvl="6" rtl="0">
              <a:spcBef>
                <a:spcPts val="0"/>
              </a:spcBef>
              <a:spcAft>
                <a:spcPts val="0"/>
              </a:spcAft>
              <a:buClr>
                <a:schemeClr val="accent1"/>
              </a:buClr>
              <a:buSzPts val="3000"/>
              <a:buNone/>
              <a:defRPr sz="4000">
                <a:solidFill>
                  <a:schemeClr val="accent1"/>
                </a:solidFill>
              </a:defRPr>
            </a:lvl7pPr>
            <a:lvl8pPr lvl="7" rtl="0">
              <a:spcBef>
                <a:spcPts val="0"/>
              </a:spcBef>
              <a:spcAft>
                <a:spcPts val="0"/>
              </a:spcAft>
              <a:buClr>
                <a:schemeClr val="accent1"/>
              </a:buClr>
              <a:buSzPts val="3000"/>
              <a:buNone/>
              <a:defRPr sz="4000">
                <a:solidFill>
                  <a:schemeClr val="accent1"/>
                </a:solidFill>
              </a:defRPr>
            </a:lvl8pPr>
            <a:lvl9pPr lvl="8" rtl="0">
              <a:spcBef>
                <a:spcPts val="0"/>
              </a:spcBef>
              <a:spcAft>
                <a:spcPts val="0"/>
              </a:spcAft>
              <a:buClr>
                <a:schemeClr val="accent1"/>
              </a:buClr>
              <a:buSzPts val="3000"/>
              <a:buNone/>
              <a:defRPr sz="4000">
                <a:solidFill>
                  <a:schemeClr val="accent1"/>
                </a:solidFill>
              </a:defRPr>
            </a:lvl9pPr>
          </a:lstStyle>
          <a:p>
            <a:endParaRPr/>
          </a:p>
        </p:txBody>
      </p:sp>
      <p:grpSp>
        <p:nvGrpSpPr>
          <p:cNvPr id="191" name="Google Shape;191;p23"/>
          <p:cNvGrpSpPr/>
          <p:nvPr/>
        </p:nvGrpSpPr>
        <p:grpSpPr>
          <a:xfrm>
            <a:off x="9640850" y="1039770"/>
            <a:ext cx="1597391" cy="280441"/>
            <a:chOff x="1026623" y="2953314"/>
            <a:chExt cx="5688711" cy="1008300"/>
          </a:xfrm>
        </p:grpSpPr>
        <p:sp>
          <p:nvSpPr>
            <p:cNvPr id="192" name="Google Shape;192;p23"/>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3" name="Google Shape;193;p23"/>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4" name="Google Shape;194;p23"/>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5" name="Google Shape;195;p23"/>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196" name="Google Shape;196;p23"/>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142007015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wo column text 2">
  <p:cSld name="Two column text 2">
    <p:spTree>
      <p:nvGrpSpPr>
        <p:cNvPr id="1" name="Shape 197"/>
        <p:cNvGrpSpPr/>
        <p:nvPr/>
      </p:nvGrpSpPr>
      <p:grpSpPr>
        <a:xfrm>
          <a:off x="0" y="0"/>
          <a:ext cx="0" cy="0"/>
          <a:chOff x="0" y="0"/>
          <a:chExt cx="0" cy="0"/>
        </a:xfrm>
      </p:grpSpPr>
      <p:grpSp>
        <p:nvGrpSpPr>
          <p:cNvPr id="198" name="Google Shape;198;p24"/>
          <p:cNvGrpSpPr/>
          <p:nvPr/>
        </p:nvGrpSpPr>
        <p:grpSpPr>
          <a:xfrm flipH="1">
            <a:off x="5664200" y="-431800"/>
            <a:ext cx="6858000" cy="7924800"/>
            <a:chOff x="-171450" y="-323850"/>
            <a:chExt cx="5143500" cy="5943600"/>
          </a:xfrm>
        </p:grpSpPr>
        <p:sp>
          <p:nvSpPr>
            <p:cNvPr id="199" name="Google Shape;199;p24"/>
            <p:cNvSpPr/>
            <p:nvPr/>
          </p:nvSpPr>
          <p:spPr>
            <a:xfrm flipH="1">
              <a:off x="-171450" y="-323850"/>
              <a:ext cx="5143500" cy="5943600"/>
            </a:xfrm>
            <a:custGeom>
              <a:avLst/>
              <a:gdLst/>
              <a:ahLst/>
              <a:cxnLst/>
              <a:rect l="l" t="t" r="r" b="b"/>
              <a:pathLst>
                <a:path w="205740" h="237744" extrusionOk="0">
                  <a:moveTo>
                    <a:pt x="25908" y="0"/>
                  </a:moveTo>
                  <a:lnTo>
                    <a:pt x="0" y="115824"/>
                  </a:lnTo>
                  <a:lnTo>
                    <a:pt x="16764" y="237744"/>
                  </a:lnTo>
                  <a:lnTo>
                    <a:pt x="205740" y="237744"/>
                  </a:lnTo>
                  <a:lnTo>
                    <a:pt x="205740" y="1524"/>
                  </a:lnTo>
                  <a:close/>
                </a:path>
              </a:pathLst>
            </a:custGeom>
            <a:solidFill>
              <a:schemeClr val="accent3"/>
            </a:solidFill>
            <a:ln>
              <a:noFill/>
            </a:ln>
          </p:spPr>
        </p:sp>
        <p:sp>
          <p:nvSpPr>
            <p:cNvPr id="200" name="Google Shape;200;p24"/>
            <p:cNvSpPr/>
            <p:nvPr/>
          </p:nvSpPr>
          <p:spPr>
            <a:xfrm flipH="1">
              <a:off x="4371975" y="-323850"/>
              <a:ext cx="438150" cy="1962150"/>
            </a:xfrm>
            <a:custGeom>
              <a:avLst/>
              <a:gdLst/>
              <a:ahLst/>
              <a:cxnLst/>
              <a:rect l="l" t="t" r="r" b="b"/>
              <a:pathLst>
                <a:path w="17526" h="78486" extrusionOk="0">
                  <a:moveTo>
                    <a:pt x="17526" y="0"/>
                  </a:moveTo>
                  <a:lnTo>
                    <a:pt x="3429" y="0"/>
                  </a:lnTo>
                  <a:lnTo>
                    <a:pt x="0" y="78486"/>
                  </a:lnTo>
                  <a:close/>
                </a:path>
              </a:pathLst>
            </a:custGeom>
            <a:solidFill>
              <a:schemeClr val="accent1"/>
            </a:solidFill>
            <a:ln>
              <a:noFill/>
            </a:ln>
          </p:spPr>
        </p:sp>
      </p:grpSp>
      <p:sp>
        <p:nvSpPr>
          <p:cNvPr id="201" name="Google Shape;201;p24"/>
          <p:cNvSpPr txBox="1">
            <a:spLocks noGrp="1"/>
          </p:cNvSpPr>
          <p:nvPr>
            <p:ph type="subTitle" idx="1"/>
          </p:nvPr>
        </p:nvSpPr>
        <p:spPr>
          <a:xfrm>
            <a:off x="1376625" y="4558616"/>
            <a:ext cx="3950400" cy="1471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2400"/>
            </a:lvl1pPr>
            <a:lvl2pPr lvl="1" algn="ctr" rtl="0">
              <a:lnSpc>
                <a:spcPct val="100000"/>
              </a:lnSpc>
              <a:spcBef>
                <a:spcPts val="0"/>
              </a:spcBef>
              <a:spcAft>
                <a:spcPts val="0"/>
              </a:spcAft>
              <a:buNone/>
              <a:defRPr sz="2400"/>
            </a:lvl2pPr>
            <a:lvl3pPr lvl="2" algn="ctr" rtl="0">
              <a:lnSpc>
                <a:spcPct val="100000"/>
              </a:lnSpc>
              <a:spcBef>
                <a:spcPts val="0"/>
              </a:spcBef>
              <a:spcAft>
                <a:spcPts val="0"/>
              </a:spcAft>
              <a:buNone/>
              <a:defRPr sz="2400"/>
            </a:lvl3pPr>
            <a:lvl4pPr lvl="3" algn="ctr" rtl="0">
              <a:lnSpc>
                <a:spcPct val="100000"/>
              </a:lnSpc>
              <a:spcBef>
                <a:spcPts val="0"/>
              </a:spcBef>
              <a:spcAft>
                <a:spcPts val="0"/>
              </a:spcAft>
              <a:buNone/>
              <a:defRPr sz="2400"/>
            </a:lvl4pPr>
            <a:lvl5pPr lvl="4" algn="ctr" rtl="0">
              <a:lnSpc>
                <a:spcPct val="100000"/>
              </a:lnSpc>
              <a:spcBef>
                <a:spcPts val="0"/>
              </a:spcBef>
              <a:spcAft>
                <a:spcPts val="0"/>
              </a:spcAft>
              <a:buNone/>
              <a:defRPr sz="2400"/>
            </a:lvl5pPr>
            <a:lvl6pPr lvl="5" algn="ctr" rtl="0">
              <a:lnSpc>
                <a:spcPct val="100000"/>
              </a:lnSpc>
              <a:spcBef>
                <a:spcPts val="0"/>
              </a:spcBef>
              <a:spcAft>
                <a:spcPts val="0"/>
              </a:spcAft>
              <a:buNone/>
              <a:defRPr sz="2400"/>
            </a:lvl6pPr>
            <a:lvl7pPr lvl="6" algn="ctr" rtl="0">
              <a:lnSpc>
                <a:spcPct val="100000"/>
              </a:lnSpc>
              <a:spcBef>
                <a:spcPts val="0"/>
              </a:spcBef>
              <a:spcAft>
                <a:spcPts val="0"/>
              </a:spcAft>
              <a:buNone/>
              <a:defRPr sz="2400"/>
            </a:lvl7pPr>
            <a:lvl8pPr lvl="7" algn="ctr" rtl="0">
              <a:lnSpc>
                <a:spcPct val="100000"/>
              </a:lnSpc>
              <a:spcBef>
                <a:spcPts val="0"/>
              </a:spcBef>
              <a:spcAft>
                <a:spcPts val="0"/>
              </a:spcAft>
              <a:buNone/>
              <a:defRPr sz="2400"/>
            </a:lvl8pPr>
            <a:lvl9pPr lvl="8" algn="ctr" rtl="0">
              <a:lnSpc>
                <a:spcPct val="100000"/>
              </a:lnSpc>
              <a:spcBef>
                <a:spcPts val="0"/>
              </a:spcBef>
              <a:spcAft>
                <a:spcPts val="0"/>
              </a:spcAft>
              <a:buNone/>
              <a:defRPr sz="2400"/>
            </a:lvl9pPr>
          </a:lstStyle>
          <a:p>
            <a:endParaRPr/>
          </a:p>
        </p:txBody>
      </p:sp>
      <p:sp>
        <p:nvSpPr>
          <p:cNvPr id="202" name="Google Shape;202;p24"/>
          <p:cNvSpPr txBox="1">
            <a:spLocks noGrp="1"/>
          </p:cNvSpPr>
          <p:nvPr>
            <p:ph type="title"/>
          </p:nvPr>
        </p:nvSpPr>
        <p:spPr>
          <a:xfrm>
            <a:off x="1376608" y="3832332"/>
            <a:ext cx="3950400" cy="763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3000"/>
              <a:buNone/>
              <a:defRPr/>
            </a:lvl1pPr>
            <a:lvl2pPr lvl="1" rtl="0">
              <a:lnSpc>
                <a:spcPct val="100000"/>
              </a:lnSpc>
              <a:spcBef>
                <a:spcPts val="0"/>
              </a:spcBef>
              <a:spcAft>
                <a:spcPts val="0"/>
              </a:spcAft>
              <a:buSzPts val="3000"/>
              <a:buNone/>
              <a:defRPr sz="4000"/>
            </a:lvl2pPr>
            <a:lvl3pPr lvl="2" rtl="0">
              <a:lnSpc>
                <a:spcPct val="100000"/>
              </a:lnSpc>
              <a:spcBef>
                <a:spcPts val="0"/>
              </a:spcBef>
              <a:spcAft>
                <a:spcPts val="0"/>
              </a:spcAft>
              <a:buSzPts val="3000"/>
              <a:buNone/>
              <a:defRPr sz="4000"/>
            </a:lvl3pPr>
            <a:lvl4pPr lvl="3" rtl="0">
              <a:lnSpc>
                <a:spcPct val="100000"/>
              </a:lnSpc>
              <a:spcBef>
                <a:spcPts val="0"/>
              </a:spcBef>
              <a:spcAft>
                <a:spcPts val="0"/>
              </a:spcAft>
              <a:buSzPts val="3000"/>
              <a:buNone/>
              <a:defRPr sz="4000"/>
            </a:lvl4pPr>
            <a:lvl5pPr lvl="4" rtl="0">
              <a:lnSpc>
                <a:spcPct val="100000"/>
              </a:lnSpc>
              <a:spcBef>
                <a:spcPts val="0"/>
              </a:spcBef>
              <a:spcAft>
                <a:spcPts val="0"/>
              </a:spcAft>
              <a:buSzPts val="3000"/>
              <a:buNone/>
              <a:defRPr sz="4000"/>
            </a:lvl5pPr>
            <a:lvl6pPr lvl="5" rtl="0">
              <a:lnSpc>
                <a:spcPct val="100000"/>
              </a:lnSpc>
              <a:spcBef>
                <a:spcPts val="0"/>
              </a:spcBef>
              <a:spcAft>
                <a:spcPts val="0"/>
              </a:spcAft>
              <a:buSzPts val="3000"/>
              <a:buNone/>
              <a:defRPr sz="4000"/>
            </a:lvl6pPr>
            <a:lvl7pPr lvl="6" rtl="0">
              <a:lnSpc>
                <a:spcPct val="100000"/>
              </a:lnSpc>
              <a:spcBef>
                <a:spcPts val="0"/>
              </a:spcBef>
              <a:spcAft>
                <a:spcPts val="0"/>
              </a:spcAft>
              <a:buSzPts val="3000"/>
              <a:buNone/>
              <a:defRPr sz="4000"/>
            </a:lvl7pPr>
            <a:lvl8pPr lvl="7" rtl="0">
              <a:lnSpc>
                <a:spcPct val="100000"/>
              </a:lnSpc>
              <a:spcBef>
                <a:spcPts val="0"/>
              </a:spcBef>
              <a:spcAft>
                <a:spcPts val="0"/>
              </a:spcAft>
              <a:buSzPts val="3000"/>
              <a:buNone/>
              <a:defRPr sz="4000"/>
            </a:lvl8pPr>
            <a:lvl9pPr lvl="8" rtl="0">
              <a:lnSpc>
                <a:spcPct val="100000"/>
              </a:lnSpc>
              <a:spcBef>
                <a:spcPts val="0"/>
              </a:spcBef>
              <a:spcAft>
                <a:spcPts val="0"/>
              </a:spcAft>
              <a:buSzPts val="3000"/>
              <a:buNone/>
              <a:defRPr sz="4000"/>
            </a:lvl9pPr>
          </a:lstStyle>
          <a:p>
            <a:endParaRPr/>
          </a:p>
        </p:txBody>
      </p:sp>
      <p:sp>
        <p:nvSpPr>
          <p:cNvPr id="203" name="Google Shape;203;p24"/>
          <p:cNvSpPr txBox="1">
            <a:spLocks noGrp="1"/>
          </p:cNvSpPr>
          <p:nvPr>
            <p:ph type="title" idx="2"/>
          </p:nvPr>
        </p:nvSpPr>
        <p:spPr>
          <a:xfrm>
            <a:off x="6863375" y="3832332"/>
            <a:ext cx="3952000" cy="763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3000"/>
              <a:buNone/>
              <a:defRPr/>
            </a:lvl1pPr>
            <a:lvl2pPr lvl="1" rtl="0">
              <a:lnSpc>
                <a:spcPct val="100000"/>
              </a:lnSpc>
              <a:spcBef>
                <a:spcPts val="0"/>
              </a:spcBef>
              <a:spcAft>
                <a:spcPts val="0"/>
              </a:spcAft>
              <a:buClr>
                <a:schemeClr val="dk1"/>
              </a:buClr>
              <a:buSzPts val="3000"/>
              <a:buNone/>
              <a:defRPr sz="4000">
                <a:solidFill>
                  <a:schemeClr val="dk1"/>
                </a:solidFill>
              </a:defRPr>
            </a:lvl2pPr>
            <a:lvl3pPr lvl="2" rtl="0">
              <a:lnSpc>
                <a:spcPct val="100000"/>
              </a:lnSpc>
              <a:spcBef>
                <a:spcPts val="0"/>
              </a:spcBef>
              <a:spcAft>
                <a:spcPts val="0"/>
              </a:spcAft>
              <a:buClr>
                <a:schemeClr val="dk1"/>
              </a:buClr>
              <a:buSzPts val="3000"/>
              <a:buNone/>
              <a:defRPr sz="4000">
                <a:solidFill>
                  <a:schemeClr val="dk1"/>
                </a:solidFill>
              </a:defRPr>
            </a:lvl3pPr>
            <a:lvl4pPr lvl="3" rtl="0">
              <a:lnSpc>
                <a:spcPct val="100000"/>
              </a:lnSpc>
              <a:spcBef>
                <a:spcPts val="0"/>
              </a:spcBef>
              <a:spcAft>
                <a:spcPts val="0"/>
              </a:spcAft>
              <a:buClr>
                <a:schemeClr val="dk1"/>
              </a:buClr>
              <a:buSzPts val="3000"/>
              <a:buNone/>
              <a:defRPr sz="4000">
                <a:solidFill>
                  <a:schemeClr val="dk1"/>
                </a:solidFill>
              </a:defRPr>
            </a:lvl4pPr>
            <a:lvl5pPr lvl="4" rtl="0">
              <a:lnSpc>
                <a:spcPct val="100000"/>
              </a:lnSpc>
              <a:spcBef>
                <a:spcPts val="0"/>
              </a:spcBef>
              <a:spcAft>
                <a:spcPts val="0"/>
              </a:spcAft>
              <a:buClr>
                <a:schemeClr val="dk1"/>
              </a:buClr>
              <a:buSzPts val="3000"/>
              <a:buNone/>
              <a:defRPr sz="4000">
                <a:solidFill>
                  <a:schemeClr val="dk1"/>
                </a:solidFill>
              </a:defRPr>
            </a:lvl5pPr>
            <a:lvl6pPr lvl="5" rtl="0">
              <a:lnSpc>
                <a:spcPct val="100000"/>
              </a:lnSpc>
              <a:spcBef>
                <a:spcPts val="0"/>
              </a:spcBef>
              <a:spcAft>
                <a:spcPts val="0"/>
              </a:spcAft>
              <a:buClr>
                <a:schemeClr val="dk1"/>
              </a:buClr>
              <a:buSzPts val="3000"/>
              <a:buNone/>
              <a:defRPr sz="4000">
                <a:solidFill>
                  <a:schemeClr val="dk1"/>
                </a:solidFill>
              </a:defRPr>
            </a:lvl6pPr>
            <a:lvl7pPr lvl="6" rtl="0">
              <a:lnSpc>
                <a:spcPct val="100000"/>
              </a:lnSpc>
              <a:spcBef>
                <a:spcPts val="0"/>
              </a:spcBef>
              <a:spcAft>
                <a:spcPts val="0"/>
              </a:spcAft>
              <a:buClr>
                <a:schemeClr val="dk1"/>
              </a:buClr>
              <a:buSzPts val="3000"/>
              <a:buNone/>
              <a:defRPr sz="4000">
                <a:solidFill>
                  <a:schemeClr val="dk1"/>
                </a:solidFill>
              </a:defRPr>
            </a:lvl7pPr>
            <a:lvl8pPr lvl="7" rtl="0">
              <a:lnSpc>
                <a:spcPct val="100000"/>
              </a:lnSpc>
              <a:spcBef>
                <a:spcPts val="0"/>
              </a:spcBef>
              <a:spcAft>
                <a:spcPts val="0"/>
              </a:spcAft>
              <a:buClr>
                <a:schemeClr val="dk1"/>
              </a:buClr>
              <a:buSzPts val="3000"/>
              <a:buNone/>
              <a:defRPr sz="4000">
                <a:solidFill>
                  <a:schemeClr val="dk1"/>
                </a:solidFill>
              </a:defRPr>
            </a:lvl8pPr>
            <a:lvl9pPr lvl="8" rtl="0">
              <a:lnSpc>
                <a:spcPct val="100000"/>
              </a:lnSpc>
              <a:spcBef>
                <a:spcPts val="0"/>
              </a:spcBef>
              <a:spcAft>
                <a:spcPts val="0"/>
              </a:spcAft>
              <a:buClr>
                <a:schemeClr val="dk1"/>
              </a:buClr>
              <a:buSzPts val="3000"/>
              <a:buNone/>
              <a:defRPr sz="4000">
                <a:solidFill>
                  <a:schemeClr val="dk1"/>
                </a:solidFill>
              </a:defRPr>
            </a:lvl9pPr>
          </a:lstStyle>
          <a:p>
            <a:endParaRPr/>
          </a:p>
        </p:txBody>
      </p:sp>
      <p:sp>
        <p:nvSpPr>
          <p:cNvPr id="204" name="Google Shape;204;p24"/>
          <p:cNvSpPr txBox="1">
            <a:spLocks noGrp="1"/>
          </p:cNvSpPr>
          <p:nvPr>
            <p:ph type="subTitle" idx="3"/>
          </p:nvPr>
        </p:nvSpPr>
        <p:spPr>
          <a:xfrm>
            <a:off x="6863392" y="4558616"/>
            <a:ext cx="3952000" cy="1471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2400"/>
            </a:lvl1pPr>
            <a:lvl2pPr lvl="1" algn="ctr" rtl="0">
              <a:lnSpc>
                <a:spcPct val="100000"/>
              </a:lnSpc>
              <a:spcBef>
                <a:spcPts val="0"/>
              </a:spcBef>
              <a:spcAft>
                <a:spcPts val="0"/>
              </a:spcAft>
              <a:buNone/>
              <a:defRPr sz="2400"/>
            </a:lvl2pPr>
            <a:lvl3pPr lvl="2" algn="ctr" rtl="0">
              <a:lnSpc>
                <a:spcPct val="100000"/>
              </a:lnSpc>
              <a:spcBef>
                <a:spcPts val="0"/>
              </a:spcBef>
              <a:spcAft>
                <a:spcPts val="0"/>
              </a:spcAft>
              <a:buNone/>
              <a:defRPr sz="2400"/>
            </a:lvl3pPr>
            <a:lvl4pPr lvl="3" algn="ctr" rtl="0">
              <a:lnSpc>
                <a:spcPct val="100000"/>
              </a:lnSpc>
              <a:spcBef>
                <a:spcPts val="0"/>
              </a:spcBef>
              <a:spcAft>
                <a:spcPts val="0"/>
              </a:spcAft>
              <a:buNone/>
              <a:defRPr sz="2400"/>
            </a:lvl4pPr>
            <a:lvl5pPr lvl="4" algn="ctr" rtl="0">
              <a:lnSpc>
                <a:spcPct val="100000"/>
              </a:lnSpc>
              <a:spcBef>
                <a:spcPts val="0"/>
              </a:spcBef>
              <a:spcAft>
                <a:spcPts val="0"/>
              </a:spcAft>
              <a:buNone/>
              <a:defRPr sz="2400"/>
            </a:lvl5pPr>
            <a:lvl6pPr lvl="5" algn="ctr" rtl="0">
              <a:lnSpc>
                <a:spcPct val="100000"/>
              </a:lnSpc>
              <a:spcBef>
                <a:spcPts val="0"/>
              </a:spcBef>
              <a:spcAft>
                <a:spcPts val="0"/>
              </a:spcAft>
              <a:buNone/>
              <a:defRPr sz="2400"/>
            </a:lvl6pPr>
            <a:lvl7pPr lvl="6" algn="ctr" rtl="0">
              <a:lnSpc>
                <a:spcPct val="100000"/>
              </a:lnSpc>
              <a:spcBef>
                <a:spcPts val="0"/>
              </a:spcBef>
              <a:spcAft>
                <a:spcPts val="0"/>
              </a:spcAft>
              <a:buNone/>
              <a:defRPr sz="2400"/>
            </a:lvl7pPr>
            <a:lvl8pPr lvl="7" algn="ctr" rtl="0">
              <a:lnSpc>
                <a:spcPct val="100000"/>
              </a:lnSpc>
              <a:spcBef>
                <a:spcPts val="0"/>
              </a:spcBef>
              <a:spcAft>
                <a:spcPts val="0"/>
              </a:spcAft>
              <a:buNone/>
              <a:defRPr sz="2400"/>
            </a:lvl8pPr>
            <a:lvl9pPr lvl="8" algn="ctr" rtl="0">
              <a:lnSpc>
                <a:spcPct val="100000"/>
              </a:lnSpc>
              <a:spcBef>
                <a:spcPts val="0"/>
              </a:spcBef>
              <a:spcAft>
                <a:spcPts val="0"/>
              </a:spcAft>
              <a:buNone/>
              <a:defRPr sz="2400"/>
            </a:lvl9pPr>
          </a:lstStyle>
          <a:p>
            <a:endParaRPr/>
          </a:p>
        </p:txBody>
      </p:sp>
    </p:spTree>
    <p:extLst>
      <p:ext uri="{BB962C8B-B14F-4D97-AF65-F5344CB8AC3E}">
        <p14:creationId xmlns:p14="http://schemas.microsoft.com/office/powerpoint/2010/main" val="134901116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hanks">
  <p:cSld name="Thanks">
    <p:spTree>
      <p:nvGrpSpPr>
        <p:cNvPr id="1" name="Shape 205"/>
        <p:cNvGrpSpPr/>
        <p:nvPr/>
      </p:nvGrpSpPr>
      <p:grpSpPr>
        <a:xfrm>
          <a:off x="0" y="0"/>
          <a:ext cx="0" cy="0"/>
          <a:chOff x="0" y="0"/>
          <a:chExt cx="0" cy="0"/>
        </a:xfrm>
      </p:grpSpPr>
      <p:grpSp>
        <p:nvGrpSpPr>
          <p:cNvPr id="206" name="Google Shape;206;p25"/>
          <p:cNvGrpSpPr/>
          <p:nvPr/>
        </p:nvGrpSpPr>
        <p:grpSpPr>
          <a:xfrm>
            <a:off x="-175533" y="919300"/>
            <a:ext cx="12533133" cy="4816200"/>
            <a:chOff x="-131650" y="765675"/>
            <a:chExt cx="9399850" cy="3612150"/>
          </a:xfrm>
        </p:grpSpPr>
        <p:sp>
          <p:nvSpPr>
            <p:cNvPr id="207" name="Google Shape;207;p25"/>
            <p:cNvSpPr/>
            <p:nvPr/>
          </p:nvSpPr>
          <p:spPr>
            <a:xfrm>
              <a:off x="-128375" y="765675"/>
              <a:ext cx="9396575" cy="3612150"/>
            </a:xfrm>
            <a:custGeom>
              <a:avLst/>
              <a:gdLst/>
              <a:ahLst/>
              <a:cxnLst/>
              <a:rect l="l" t="t" r="r" b="b"/>
              <a:pathLst>
                <a:path w="375863" h="144486" extrusionOk="0">
                  <a:moveTo>
                    <a:pt x="375656" y="122577"/>
                  </a:moveTo>
                  <a:lnTo>
                    <a:pt x="375863" y="0"/>
                  </a:lnTo>
                  <a:lnTo>
                    <a:pt x="685" y="15555"/>
                  </a:lnTo>
                  <a:lnTo>
                    <a:pt x="0" y="140847"/>
                  </a:lnTo>
                  <a:lnTo>
                    <a:pt x="190113" y="144486"/>
                  </a:lnTo>
                  <a:close/>
                </a:path>
              </a:pathLst>
            </a:custGeom>
            <a:solidFill>
              <a:schemeClr val="accent3"/>
            </a:solidFill>
            <a:ln>
              <a:noFill/>
            </a:ln>
          </p:spPr>
        </p:sp>
        <p:sp>
          <p:nvSpPr>
            <p:cNvPr id="208" name="Google Shape;208;p25"/>
            <p:cNvSpPr/>
            <p:nvPr/>
          </p:nvSpPr>
          <p:spPr>
            <a:xfrm rot="10800000">
              <a:off x="7480600" y="3913609"/>
              <a:ext cx="1787600" cy="207500"/>
            </a:xfrm>
            <a:custGeom>
              <a:avLst/>
              <a:gdLst/>
              <a:ahLst/>
              <a:cxnLst/>
              <a:rect l="l" t="t" r="r" b="b"/>
              <a:pathLst>
                <a:path w="71504" h="8300" extrusionOk="0">
                  <a:moveTo>
                    <a:pt x="0" y="0"/>
                  </a:moveTo>
                  <a:lnTo>
                    <a:pt x="76" y="8300"/>
                  </a:lnTo>
                  <a:lnTo>
                    <a:pt x="71504" y="856"/>
                  </a:lnTo>
                  <a:close/>
                </a:path>
              </a:pathLst>
            </a:custGeom>
            <a:solidFill>
              <a:schemeClr val="lt2"/>
            </a:solidFill>
            <a:ln>
              <a:noFill/>
            </a:ln>
          </p:spPr>
        </p:sp>
        <p:sp>
          <p:nvSpPr>
            <p:cNvPr id="209" name="Google Shape;209;p25"/>
            <p:cNvSpPr/>
            <p:nvPr/>
          </p:nvSpPr>
          <p:spPr>
            <a:xfrm>
              <a:off x="-131650" y="858850"/>
              <a:ext cx="1834750" cy="207500"/>
            </a:xfrm>
            <a:custGeom>
              <a:avLst/>
              <a:gdLst/>
              <a:ahLst/>
              <a:cxnLst/>
              <a:rect l="l" t="t" r="r" b="b"/>
              <a:pathLst>
                <a:path w="73390" h="8300" extrusionOk="0">
                  <a:moveTo>
                    <a:pt x="0" y="0"/>
                  </a:moveTo>
                  <a:lnTo>
                    <a:pt x="76" y="8300"/>
                  </a:lnTo>
                  <a:lnTo>
                    <a:pt x="73390" y="5666"/>
                  </a:lnTo>
                  <a:close/>
                </a:path>
              </a:pathLst>
            </a:custGeom>
            <a:solidFill>
              <a:schemeClr val="accent1"/>
            </a:solidFill>
            <a:ln>
              <a:noFill/>
            </a:ln>
          </p:spPr>
        </p:sp>
      </p:grpSp>
      <p:sp>
        <p:nvSpPr>
          <p:cNvPr id="210" name="Google Shape;210;p25"/>
          <p:cNvSpPr txBox="1">
            <a:spLocks noGrp="1"/>
          </p:cNvSpPr>
          <p:nvPr>
            <p:ph type="title"/>
          </p:nvPr>
        </p:nvSpPr>
        <p:spPr>
          <a:xfrm>
            <a:off x="1537867" y="1625000"/>
            <a:ext cx="4513200" cy="1502800"/>
          </a:xfrm>
          <a:prstGeom prst="rect">
            <a:avLst/>
          </a:prstGeom>
        </p:spPr>
        <p:txBody>
          <a:bodyPr spcFirstLastPara="1" wrap="square" lIns="91425" tIns="91425" rIns="91425" bIns="91425" anchor="t" anchorCtr="0">
            <a:noAutofit/>
          </a:bodyPr>
          <a:lstStyle>
            <a:lvl1pPr lvl="0" algn="ctr">
              <a:spcBef>
                <a:spcPts val="0"/>
              </a:spcBef>
              <a:spcAft>
                <a:spcPts val="0"/>
              </a:spcAft>
              <a:buNone/>
              <a:defRPr sz="8000"/>
            </a:lvl1pPr>
            <a:lvl2pPr lvl="1" algn="ctr">
              <a:spcBef>
                <a:spcPts val="0"/>
              </a:spcBef>
              <a:spcAft>
                <a:spcPts val="0"/>
              </a:spcAft>
              <a:buNone/>
              <a:defRPr>
                <a:latin typeface="Roboto"/>
                <a:ea typeface="Roboto"/>
                <a:cs typeface="Roboto"/>
                <a:sym typeface="Roboto"/>
              </a:defRPr>
            </a:lvl2pPr>
            <a:lvl3pPr lvl="2" algn="ctr">
              <a:spcBef>
                <a:spcPts val="0"/>
              </a:spcBef>
              <a:spcAft>
                <a:spcPts val="0"/>
              </a:spcAft>
              <a:buNone/>
              <a:defRPr>
                <a:latin typeface="Roboto"/>
                <a:ea typeface="Roboto"/>
                <a:cs typeface="Roboto"/>
                <a:sym typeface="Roboto"/>
              </a:defRPr>
            </a:lvl3pPr>
            <a:lvl4pPr lvl="3" algn="ctr">
              <a:spcBef>
                <a:spcPts val="0"/>
              </a:spcBef>
              <a:spcAft>
                <a:spcPts val="0"/>
              </a:spcAft>
              <a:buNone/>
              <a:defRPr>
                <a:latin typeface="Roboto"/>
                <a:ea typeface="Roboto"/>
                <a:cs typeface="Roboto"/>
                <a:sym typeface="Roboto"/>
              </a:defRPr>
            </a:lvl4pPr>
            <a:lvl5pPr lvl="4" algn="ctr">
              <a:spcBef>
                <a:spcPts val="0"/>
              </a:spcBef>
              <a:spcAft>
                <a:spcPts val="0"/>
              </a:spcAft>
              <a:buNone/>
              <a:defRPr>
                <a:latin typeface="Roboto"/>
                <a:ea typeface="Roboto"/>
                <a:cs typeface="Roboto"/>
                <a:sym typeface="Roboto"/>
              </a:defRPr>
            </a:lvl5pPr>
            <a:lvl6pPr lvl="5" algn="ctr">
              <a:spcBef>
                <a:spcPts val="0"/>
              </a:spcBef>
              <a:spcAft>
                <a:spcPts val="0"/>
              </a:spcAft>
              <a:buNone/>
              <a:defRPr>
                <a:latin typeface="Roboto"/>
                <a:ea typeface="Roboto"/>
                <a:cs typeface="Roboto"/>
                <a:sym typeface="Roboto"/>
              </a:defRPr>
            </a:lvl6pPr>
            <a:lvl7pPr lvl="6" algn="ctr">
              <a:spcBef>
                <a:spcPts val="0"/>
              </a:spcBef>
              <a:spcAft>
                <a:spcPts val="0"/>
              </a:spcAft>
              <a:buNone/>
              <a:defRPr>
                <a:latin typeface="Roboto"/>
                <a:ea typeface="Roboto"/>
                <a:cs typeface="Roboto"/>
                <a:sym typeface="Roboto"/>
              </a:defRPr>
            </a:lvl7pPr>
            <a:lvl8pPr lvl="7" algn="ctr">
              <a:spcBef>
                <a:spcPts val="0"/>
              </a:spcBef>
              <a:spcAft>
                <a:spcPts val="0"/>
              </a:spcAft>
              <a:buNone/>
              <a:defRPr>
                <a:latin typeface="Roboto"/>
                <a:ea typeface="Roboto"/>
                <a:cs typeface="Roboto"/>
                <a:sym typeface="Roboto"/>
              </a:defRPr>
            </a:lvl8pPr>
            <a:lvl9pPr lvl="8" algn="ctr">
              <a:spcBef>
                <a:spcPts val="0"/>
              </a:spcBef>
              <a:spcAft>
                <a:spcPts val="0"/>
              </a:spcAft>
              <a:buNone/>
              <a:defRPr>
                <a:latin typeface="Roboto"/>
                <a:ea typeface="Roboto"/>
                <a:cs typeface="Roboto"/>
                <a:sym typeface="Roboto"/>
              </a:defRPr>
            </a:lvl9pPr>
          </a:lstStyle>
          <a:p>
            <a:endParaRPr/>
          </a:p>
        </p:txBody>
      </p:sp>
      <p:sp>
        <p:nvSpPr>
          <p:cNvPr id="211" name="Google Shape;211;p25"/>
          <p:cNvSpPr txBox="1">
            <a:spLocks noGrp="1"/>
          </p:cNvSpPr>
          <p:nvPr>
            <p:ph type="subTitle" idx="1"/>
          </p:nvPr>
        </p:nvSpPr>
        <p:spPr>
          <a:xfrm>
            <a:off x="1537867" y="2976967"/>
            <a:ext cx="4513200" cy="1434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lvl1pPr>
            <a:lvl2pPr lvl="1" algn="ctr" rtl="0">
              <a:lnSpc>
                <a:spcPct val="100000"/>
              </a:lnSpc>
              <a:spcBef>
                <a:spcPts val="0"/>
              </a:spcBef>
              <a:spcAft>
                <a:spcPts val="0"/>
              </a:spcAft>
              <a:buNone/>
              <a:defRPr sz="1867"/>
            </a:lvl2pPr>
            <a:lvl3pPr lvl="2" algn="ctr" rtl="0">
              <a:lnSpc>
                <a:spcPct val="100000"/>
              </a:lnSpc>
              <a:spcBef>
                <a:spcPts val="0"/>
              </a:spcBef>
              <a:spcAft>
                <a:spcPts val="0"/>
              </a:spcAft>
              <a:buNone/>
              <a:defRPr sz="1867"/>
            </a:lvl3pPr>
            <a:lvl4pPr lvl="3" algn="ctr" rtl="0">
              <a:lnSpc>
                <a:spcPct val="100000"/>
              </a:lnSpc>
              <a:spcBef>
                <a:spcPts val="0"/>
              </a:spcBef>
              <a:spcAft>
                <a:spcPts val="0"/>
              </a:spcAft>
              <a:buNone/>
              <a:defRPr sz="1867"/>
            </a:lvl4pPr>
            <a:lvl5pPr lvl="4" algn="ctr" rtl="0">
              <a:lnSpc>
                <a:spcPct val="100000"/>
              </a:lnSpc>
              <a:spcBef>
                <a:spcPts val="0"/>
              </a:spcBef>
              <a:spcAft>
                <a:spcPts val="0"/>
              </a:spcAft>
              <a:buNone/>
              <a:defRPr sz="1867"/>
            </a:lvl5pPr>
            <a:lvl6pPr lvl="5" algn="ctr" rtl="0">
              <a:lnSpc>
                <a:spcPct val="100000"/>
              </a:lnSpc>
              <a:spcBef>
                <a:spcPts val="0"/>
              </a:spcBef>
              <a:spcAft>
                <a:spcPts val="0"/>
              </a:spcAft>
              <a:buNone/>
              <a:defRPr sz="1867"/>
            </a:lvl6pPr>
            <a:lvl7pPr lvl="6" algn="ctr" rtl="0">
              <a:lnSpc>
                <a:spcPct val="100000"/>
              </a:lnSpc>
              <a:spcBef>
                <a:spcPts val="0"/>
              </a:spcBef>
              <a:spcAft>
                <a:spcPts val="0"/>
              </a:spcAft>
              <a:buNone/>
              <a:defRPr sz="1867"/>
            </a:lvl7pPr>
            <a:lvl8pPr lvl="7" algn="ctr" rtl="0">
              <a:lnSpc>
                <a:spcPct val="100000"/>
              </a:lnSpc>
              <a:spcBef>
                <a:spcPts val="0"/>
              </a:spcBef>
              <a:spcAft>
                <a:spcPts val="0"/>
              </a:spcAft>
              <a:buNone/>
              <a:defRPr sz="1867"/>
            </a:lvl8pPr>
            <a:lvl9pPr lvl="8" algn="ctr" rtl="0">
              <a:lnSpc>
                <a:spcPct val="100000"/>
              </a:lnSpc>
              <a:spcBef>
                <a:spcPts val="0"/>
              </a:spcBef>
              <a:spcAft>
                <a:spcPts val="0"/>
              </a:spcAft>
              <a:buNone/>
              <a:defRPr sz="1867"/>
            </a:lvl9pPr>
          </a:lstStyle>
          <a:p>
            <a:endParaRPr/>
          </a:p>
        </p:txBody>
      </p:sp>
      <p:sp>
        <p:nvSpPr>
          <p:cNvPr id="212" name="Google Shape;212;p25"/>
          <p:cNvSpPr txBox="1"/>
          <p:nvPr/>
        </p:nvSpPr>
        <p:spPr>
          <a:xfrm>
            <a:off x="1537867" y="4335556"/>
            <a:ext cx="4513200" cy="1113600"/>
          </a:xfrm>
          <a:prstGeom prst="rect">
            <a:avLst/>
          </a:prstGeom>
          <a:noFill/>
          <a:ln>
            <a:noFill/>
          </a:ln>
        </p:spPr>
        <p:txBody>
          <a:bodyPr spcFirstLastPara="1" wrap="square" lIns="121900" tIns="121900" rIns="121900" bIns="121900" anchor="t" anchorCtr="0">
            <a:noAutofit/>
          </a:bodyPr>
          <a:lstStyle/>
          <a:p>
            <a:pPr marL="0" lvl="0" indent="0" algn="ctr" rtl="0">
              <a:spcBef>
                <a:spcPts val="0"/>
              </a:spcBef>
              <a:spcAft>
                <a:spcPts val="0"/>
              </a:spcAft>
              <a:buNone/>
            </a:pPr>
            <a:r>
              <a:rPr lang="en" sz="1600" b="1" dirty="0">
                <a:solidFill>
                  <a:schemeClr val="dk1"/>
                </a:solidFill>
                <a:latin typeface="Livvic"/>
                <a:ea typeface="Livvic"/>
                <a:cs typeface="Livvic"/>
                <a:sym typeface="Livvic"/>
              </a:rPr>
              <a:t>CREDITS</a:t>
            </a:r>
            <a:r>
              <a:rPr lang="en" sz="1600" dirty="0">
                <a:solidFill>
                  <a:schemeClr val="dk1"/>
                </a:solidFill>
                <a:latin typeface="Livvic"/>
                <a:ea typeface="Livvic"/>
                <a:cs typeface="Livvic"/>
                <a:sym typeface="Livvic"/>
              </a:rPr>
              <a:t>: This presentation template was created by </a:t>
            </a:r>
            <a:r>
              <a:rPr lang="en" sz="1600" b="1" dirty="0">
                <a:solidFill>
                  <a:schemeClr val="dk1"/>
                </a:solidFill>
                <a:uFill>
                  <a:noFill/>
                </a:uFill>
                <a:latin typeface="Livvic"/>
                <a:ea typeface="Livvic"/>
                <a:cs typeface="Livvic"/>
                <a:sym typeface="Livvic"/>
                <a:hlinkClick r:id="rId2">
                  <a:extLst>
                    <a:ext uri="{A12FA001-AC4F-418D-AE19-62706E023703}">
                      <ahyp:hlinkClr xmlns:ahyp="http://schemas.microsoft.com/office/drawing/2018/hyperlinkcolor" val="tx"/>
                    </a:ext>
                  </a:extLst>
                </a:hlinkClick>
              </a:rPr>
              <a:t>Slidesgo</a:t>
            </a:r>
            <a:r>
              <a:rPr lang="en" sz="1600" b="1" dirty="0">
                <a:solidFill>
                  <a:schemeClr val="dk1"/>
                </a:solidFill>
                <a:latin typeface="Livvic"/>
                <a:ea typeface="Livvic"/>
                <a:cs typeface="Livvic"/>
                <a:sym typeface="Livvic"/>
              </a:rPr>
              <a:t>,</a:t>
            </a:r>
            <a:r>
              <a:rPr lang="en" sz="1600" dirty="0">
                <a:solidFill>
                  <a:schemeClr val="dk1"/>
                </a:solidFill>
                <a:latin typeface="Livvic"/>
                <a:ea typeface="Livvic"/>
                <a:cs typeface="Livvic"/>
                <a:sym typeface="Livvic"/>
              </a:rPr>
              <a:t> including icons by </a:t>
            </a:r>
            <a:r>
              <a:rPr lang="en" sz="1600" b="1" dirty="0">
                <a:solidFill>
                  <a:schemeClr val="dk1"/>
                </a:solidFill>
                <a:uFill>
                  <a:noFill/>
                </a:uFill>
                <a:latin typeface="Livvic"/>
                <a:ea typeface="Livvic"/>
                <a:cs typeface="Livvic"/>
                <a:sym typeface="Livvic"/>
                <a:hlinkClick r:id="rId3">
                  <a:extLst>
                    <a:ext uri="{A12FA001-AC4F-418D-AE19-62706E023703}">
                      <ahyp:hlinkClr xmlns:ahyp="http://schemas.microsoft.com/office/drawing/2018/hyperlinkcolor" val="tx"/>
                    </a:ext>
                  </a:extLst>
                </a:hlinkClick>
              </a:rPr>
              <a:t>Flaticon</a:t>
            </a:r>
            <a:r>
              <a:rPr lang="en" sz="1600" dirty="0">
                <a:solidFill>
                  <a:schemeClr val="dk1"/>
                </a:solidFill>
                <a:latin typeface="Livvic"/>
                <a:ea typeface="Livvic"/>
                <a:cs typeface="Livvic"/>
                <a:sym typeface="Livvic"/>
              </a:rPr>
              <a:t>, infographics </a:t>
            </a:r>
            <a:r>
              <a:rPr lang="en-GB" sz="1600" dirty="0">
                <a:solidFill>
                  <a:schemeClr val="dk1"/>
                </a:solidFill>
                <a:latin typeface="Livvic"/>
                <a:ea typeface="Livvic"/>
                <a:cs typeface="Livvic"/>
                <a:sym typeface="Livvic"/>
              </a:rPr>
              <a:t>and</a:t>
            </a:r>
            <a:r>
              <a:rPr lang="en" sz="1600" dirty="0">
                <a:solidFill>
                  <a:schemeClr val="dk1"/>
                </a:solidFill>
                <a:latin typeface="Livvic"/>
                <a:ea typeface="Livvic"/>
                <a:cs typeface="Livvic"/>
                <a:sym typeface="Livvic"/>
              </a:rPr>
              <a:t> images by </a:t>
            </a:r>
            <a:r>
              <a:rPr lang="en" sz="1600" b="1" dirty="0">
                <a:solidFill>
                  <a:schemeClr val="dk1"/>
                </a:solidFill>
                <a:uFill>
                  <a:noFill/>
                </a:uFill>
                <a:latin typeface="Livvic"/>
                <a:ea typeface="Livvic"/>
                <a:cs typeface="Livvic"/>
                <a:sym typeface="Livvic"/>
                <a:hlinkClick r:id="rId4">
                  <a:extLst>
                    <a:ext uri="{A12FA001-AC4F-418D-AE19-62706E023703}">
                      <ahyp:hlinkClr xmlns:ahyp="http://schemas.microsoft.com/office/drawing/2018/hyperlinkcolor" val="tx"/>
                    </a:ext>
                  </a:extLst>
                </a:hlinkClick>
              </a:rPr>
              <a:t>Freepik</a:t>
            </a:r>
            <a:endParaRPr sz="1600" dirty="0">
              <a:solidFill>
                <a:schemeClr val="dk1"/>
              </a:solidFill>
              <a:latin typeface="Livvic"/>
              <a:ea typeface="Livvic"/>
              <a:cs typeface="Livvic"/>
              <a:sym typeface="Livvic"/>
            </a:endParaRPr>
          </a:p>
        </p:txBody>
      </p:sp>
    </p:spTree>
    <p:extLst>
      <p:ext uri="{BB962C8B-B14F-4D97-AF65-F5344CB8AC3E}">
        <p14:creationId xmlns:p14="http://schemas.microsoft.com/office/powerpoint/2010/main" val="280283972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hree text columns 3">
  <p:cSld name="Three text columns 3">
    <p:spTree>
      <p:nvGrpSpPr>
        <p:cNvPr id="1" name="Shape 213"/>
        <p:cNvGrpSpPr/>
        <p:nvPr/>
      </p:nvGrpSpPr>
      <p:grpSpPr>
        <a:xfrm>
          <a:off x="0" y="0"/>
          <a:ext cx="0" cy="0"/>
          <a:chOff x="0" y="0"/>
          <a:chExt cx="0" cy="0"/>
        </a:xfrm>
      </p:grpSpPr>
      <p:sp>
        <p:nvSpPr>
          <p:cNvPr id="214" name="Google Shape;214;p26"/>
          <p:cNvSpPr txBox="1">
            <a:spLocks noGrp="1"/>
          </p:cNvSpPr>
          <p:nvPr>
            <p:ph type="subTitle" idx="1"/>
          </p:nvPr>
        </p:nvSpPr>
        <p:spPr>
          <a:xfrm>
            <a:off x="955600" y="4523933"/>
            <a:ext cx="2910800" cy="12752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lvl1pPr>
            <a:lvl2pPr lvl="1" algn="ctr" rtl="0">
              <a:lnSpc>
                <a:spcPct val="100000"/>
              </a:lnSpc>
              <a:spcBef>
                <a:spcPts val="0"/>
              </a:spcBef>
              <a:spcAft>
                <a:spcPts val="0"/>
              </a:spcAft>
              <a:buNone/>
              <a:defRPr sz="1867"/>
            </a:lvl2pPr>
            <a:lvl3pPr lvl="2" algn="ctr" rtl="0">
              <a:lnSpc>
                <a:spcPct val="100000"/>
              </a:lnSpc>
              <a:spcBef>
                <a:spcPts val="0"/>
              </a:spcBef>
              <a:spcAft>
                <a:spcPts val="0"/>
              </a:spcAft>
              <a:buNone/>
              <a:defRPr sz="1867"/>
            </a:lvl3pPr>
            <a:lvl4pPr lvl="3" algn="ctr" rtl="0">
              <a:lnSpc>
                <a:spcPct val="100000"/>
              </a:lnSpc>
              <a:spcBef>
                <a:spcPts val="0"/>
              </a:spcBef>
              <a:spcAft>
                <a:spcPts val="0"/>
              </a:spcAft>
              <a:buNone/>
              <a:defRPr sz="1867"/>
            </a:lvl4pPr>
            <a:lvl5pPr lvl="4" algn="ctr" rtl="0">
              <a:lnSpc>
                <a:spcPct val="100000"/>
              </a:lnSpc>
              <a:spcBef>
                <a:spcPts val="0"/>
              </a:spcBef>
              <a:spcAft>
                <a:spcPts val="0"/>
              </a:spcAft>
              <a:buNone/>
              <a:defRPr sz="1867"/>
            </a:lvl5pPr>
            <a:lvl6pPr lvl="5" algn="ctr" rtl="0">
              <a:lnSpc>
                <a:spcPct val="100000"/>
              </a:lnSpc>
              <a:spcBef>
                <a:spcPts val="0"/>
              </a:spcBef>
              <a:spcAft>
                <a:spcPts val="0"/>
              </a:spcAft>
              <a:buNone/>
              <a:defRPr sz="1867"/>
            </a:lvl6pPr>
            <a:lvl7pPr lvl="6" algn="ctr" rtl="0">
              <a:lnSpc>
                <a:spcPct val="100000"/>
              </a:lnSpc>
              <a:spcBef>
                <a:spcPts val="0"/>
              </a:spcBef>
              <a:spcAft>
                <a:spcPts val="0"/>
              </a:spcAft>
              <a:buNone/>
              <a:defRPr sz="1867"/>
            </a:lvl7pPr>
            <a:lvl8pPr lvl="7" algn="ctr" rtl="0">
              <a:lnSpc>
                <a:spcPct val="100000"/>
              </a:lnSpc>
              <a:spcBef>
                <a:spcPts val="0"/>
              </a:spcBef>
              <a:spcAft>
                <a:spcPts val="0"/>
              </a:spcAft>
              <a:buNone/>
              <a:defRPr sz="1867"/>
            </a:lvl8pPr>
            <a:lvl9pPr lvl="8" algn="ctr" rtl="0">
              <a:lnSpc>
                <a:spcPct val="100000"/>
              </a:lnSpc>
              <a:spcBef>
                <a:spcPts val="0"/>
              </a:spcBef>
              <a:spcAft>
                <a:spcPts val="0"/>
              </a:spcAft>
              <a:buNone/>
              <a:defRPr sz="1867"/>
            </a:lvl9pPr>
          </a:lstStyle>
          <a:p>
            <a:endParaRPr/>
          </a:p>
        </p:txBody>
      </p:sp>
      <p:sp>
        <p:nvSpPr>
          <p:cNvPr id="215" name="Google Shape;215;p26"/>
          <p:cNvSpPr txBox="1">
            <a:spLocks noGrp="1"/>
          </p:cNvSpPr>
          <p:nvPr>
            <p:ph type="subTitle" idx="2"/>
          </p:nvPr>
        </p:nvSpPr>
        <p:spPr>
          <a:xfrm>
            <a:off x="4635000" y="4523933"/>
            <a:ext cx="2910800" cy="12752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lvl1pPr>
            <a:lvl2pPr lvl="1" algn="ctr" rtl="0">
              <a:lnSpc>
                <a:spcPct val="100000"/>
              </a:lnSpc>
              <a:spcBef>
                <a:spcPts val="0"/>
              </a:spcBef>
              <a:spcAft>
                <a:spcPts val="0"/>
              </a:spcAft>
              <a:buNone/>
              <a:defRPr sz="1867"/>
            </a:lvl2pPr>
            <a:lvl3pPr lvl="2" algn="ctr" rtl="0">
              <a:lnSpc>
                <a:spcPct val="100000"/>
              </a:lnSpc>
              <a:spcBef>
                <a:spcPts val="0"/>
              </a:spcBef>
              <a:spcAft>
                <a:spcPts val="0"/>
              </a:spcAft>
              <a:buNone/>
              <a:defRPr sz="1867"/>
            </a:lvl3pPr>
            <a:lvl4pPr lvl="3" algn="ctr" rtl="0">
              <a:lnSpc>
                <a:spcPct val="100000"/>
              </a:lnSpc>
              <a:spcBef>
                <a:spcPts val="0"/>
              </a:spcBef>
              <a:spcAft>
                <a:spcPts val="0"/>
              </a:spcAft>
              <a:buNone/>
              <a:defRPr sz="1867"/>
            </a:lvl4pPr>
            <a:lvl5pPr lvl="4" algn="ctr" rtl="0">
              <a:lnSpc>
                <a:spcPct val="100000"/>
              </a:lnSpc>
              <a:spcBef>
                <a:spcPts val="0"/>
              </a:spcBef>
              <a:spcAft>
                <a:spcPts val="0"/>
              </a:spcAft>
              <a:buNone/>
              <a:defRPr sz="1867"/>
            </a:lvl5pPr>
            <a:lvl6pPr lvl="5" algn="ctr" rtl="0">
              <a:lnSpc>
                <a:spcPct val="100000"/>
              </a:lnSpc>
              <a:spcBef>
                <a:spcPts val="0"/>
              </a:spcBef>
              <a:spcAft>
                <a:spcPts val="0"/>
              </a:spcAft>
              <a:buNone/>
              <a:defRPr sz="1867"/>
            </a:lvl6pPr>
            <a:lvl7pPr lvl="6" algn="ctr" rtl="0">
              <a:lnSpc>
                <a:spcPct val="100000"/>
              </a:lnSpc>
              <a:spcBef>
                <a:spcPts val="0"/>
              </a:spcBef>
              <a:spcAft>
                <a:spcPts val="0"/>
              </a:spcAft>
              <a:buNone/>
              <a:defRPr sz="1867"/>
            </a:lvl7pPr>
            <a:lvl8pPr lvl="7" algn="ctr" rtl="0">
              <a:lnSpc>
                <a:spcPct val="100000"/>
              </a:lnSpc>
              <a:spcBef>
                <a:spcPts val="0"/>
              </a:spcBef>
              <a:spcAft>
                <a:spcPts val="0"/>
              </a:spcAft>
              <a:buNone/>
              <a:defRPr sz="1867"/>
            </a:lvl8pPr>
            <a:lvl9pPr lvl="8" algn="ctr" rtl="0">
              <a:lnSpc>
                <a:spcPct val="100000"/>
              </a:lnSpc>
              <a:spcBef>
                <a:spcPts val="0"/>
              </a:spcBef>
              <a:spcAft>
                <a:spcPts val="0"/>
              </a:spcAft>
              <a:buNone/>
              <a:defRPr sz="1867"/>
            </a:lvl9pPr>
          </a:lstStyle>
          <a:p>
            <a:endParaRPr/>
          </a:p>
        </p:txBody>
      </p:sp>
      <p:sp>
        <p:nvSpPr>
          <p:cNvPr id="216" name="Google Shape;216;p26"/>
          <p:cNvSpPr txBox="1">
            <a:spLocks noGrp="1"/>
          </p:cNvSpPr>
          <p:nvPr>
            <p:ph type="subTitle" idx="3"/>
          </p:nvPr>
        </p:nvSpPr>
        <p:spPr>
          <a:xfrm>
            <a:off x="8324600" y="4523933"/>
            <a:ext cx="2910800" cy="12752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lvl1pPr>
            <a:lvl2pPr lvl="1" algn="ctr" rtl="0">
              <a:lnSpc>
                <a:spcPct val="100000"/>
              </a:lnSpc>
              <a:spcBef>
                <a:spcPts val="0"/>
              </a:spcBef>
              <a:spcAft>
                <a:spcPts val="0"/>
              </a:spcAft>
              <a:buNone/>
              <a:defRPr sz="1867"/>
            </a:lvl2pPr>
            <a:lvl3pPr lvl="2" algn="ctr" rtl="0">
              <a:lnSpc>
                <a:spcPct val="100000"/>
              </a:lnSpc>
              <a:spcBef>
                <a:spcPts val="0"/>
              </a:spcBef>
              <a:spcAft>
                <a:spcPts val="0"/>
              </a:spcAft>
              <a:buNone/>
              <a:defRPr sz="1867"/>
            </a:lvl3pPr>
            <a:lvl4pPr lvl="3" algn="ctr" rtl="0">
              <a:lnSpc>
                <a:spcPct val="100000"/>
              </a:lnSpc>
              <a:spcBef>
                <a:spcPts val="0"/>
              </a:spcBef>
              <a:spcAft>
                <a:spcPts val="0"/>
              </a:spcAft>
              <a:buNone/>
              <a:defRPr sz="1867"/>
            </a:lvl4pPr>
            <a:lvl5pPr lvl="4" algn="ctr" rtl="0">
              <a:lnSpc>
                <a:spcPct val="100000"/>
              </a:lnSpc>
              <a:spcBef>
                <a:spcPts val="0"/>
              </a:spcBef>
              <a:spcAft>
                <a:spcPts val="0"/>
              </a:spcAft>
              <a:buNone/>
              <a:defRPr sz="1867"/>
            </a:lvl5pPr>
            <a:lvl6pPr lvl="5" algn="ctr" rtl="0">
              <a:lnSpc>
                <a:spcPct val="100000"/>
              </a:lnSpc>
              <a:spcBef>
                <a:spcPts val="0"/>
              </a:spcBef>
              <a:spcAft>
                <a:spcPts val="0"/>
              </a:spcAft>
              <a:buNone/>
              <a:defRPr sz="1867"/>
            </a:lvl6pPr>
            <a:lvl7pPr lvl="6" algn="ctr" rtl="0">
              <a:lnSpc>
                <a:spcPct val="100000"/>
              </a:lnSpc>
              <a:spcBef>
                <a:spcPts val="0"/>
              </a:spcBef>
              <a:spcAft>
                <a:spcPts val="0"/>
              </a:spcAft>
              <a:buNone/>
              <a:defRPr sz="1867"/>
            </a:lvl7pPr>
            <a:lvl8pPr lvl="7" algn="ctr" rtl="0">
              <a:lnSpc>
                <a:spcPct val="100000"/>
              </a:lnSpc>
              <a:spcBef>
                <a:spcPts val="0"/>
              </a:spcBef>
              <a:spcAft>
                <a:spcPts val="0"/>
              </a:spcAft>
              <a:buNone/>
              <a:defRPr sz="1867"/>
            </a:lvl8pPr>
            <a:lvl9pPr lvl="8" algn="ctr" rtl="0">
              <a:lnSpc>
                <a:spcPct val="100000"/>
              </a:lnSpc>
              <a:spcBef>
                <a:spcPts val="0"/>
              </a:spcBef>
              <a:spcAft>
                <a:spcPts val="0"/>
              </a:spcAft>
              <a:buNone/>
              <a:defRPr sz="1867"/>
            </a:lvl9pPr>
          </a:lstStyle>
          <a:p>
            <a:endParaRPr/>
          </a:p>
        </p:txBody>
      </p:sp>
      <p:sp>
        <p:nvSpPr>
          <p:cNvPr id="217" name="Google Shape;217;p26"/>
          <p:cNvSpPr txBox="1">
            <a:spLocks noGrp="1"/>
          </p:cNvSpPr>
          <p:nvPr>
            <p:ph type="title"/>
          </p:nvPr>
        </p:nvSpPr>
        <p:spPr>
          <a:xfrm>
            <a:off x="955600" y="4186800"/>
            <a:ext cx="2910800" cy="3756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2133"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9pPr>
          </a:lstStyle>
          <a:p>
            <a:endParaRPr/>
          </a:p>
        </p:txBody>
      </p:sp>
      <p:sp>
        <p:nvSpPr>
          <p:cNvPr id="218" name="Google Shape;218;p26"/>
          <p:cNvSpPr txBox="1">
            <a:spLocks noGrp="1"/>
          </p:cNvSpPr>
          <p:nvPr>
            <p:ph type="title" idx="4"/>
          </p:nvPr>
        </p:nvSpPr>
        <p:spPr>
          <a:xfrm>
            <a:off x="4635000" y="4186800"/>
            <a:ext cx="2910800" cy="3756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2133"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9pPr>
          </a:lstStyle>
          <a:p>
            <a:endParaRPr/>
          </a:p>
        </p:txBody>
      </p:sp>
      <p:sp>
        <p:nvSpPr>
          <p:cNvPr id="219" name="Google Shape;219;p26"/>
          <p:cNvSpPr txBox="1">
            <a:spLocks noGrp="1"/>
          </p:cNvSpPr>
          <p:nvPr>
            <p:ph type="title" idx="5"/>
          </p:nvPr>
        </p:nvSpPr>
        <p:spPr>
          <a:xfrm>
            <a:off x="8324600" y="4186800"/>
            <a:ext cx="2910800" cy="3756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2133"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9pPr>
          </a:lstStyle>
          <a:p>
            <a:endParaRPr/>
          </a:p>
        </p:txBody>
      </p:sp>
      <p:sp>
        <p:nvSpPr>
          <p:cNvPr id="220" name="Google Shape;220;p26"/>
          <p:cNvSpPr txBox="1">
            <a:spLocks noGrp="1"/>
          </p:cNvSpPr>
          <p:nvPr>
            <p:ph type="title" idx="6"/>
          </p:nvPr>
        </p:nvSpPr>
        <p:spPr>
          <a:xfrm>
            <a:off x="950968" y="719333"/>
            <a:ext cx="10290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4000"/>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endParaRPr/>
          </a:p>
        </p:txBody>
      </p:sp>
      <p:grpSp>
        <p:nvGrpSpPr>
          <p:cNvPr id="221" name="Google Shape;221;p26"/>
          <p:cNvGrpSpPr/>
          <p:nvPr/>
        </p:nvGrpSpPr>
        <p:grpSpPr>
          <a:xfrm>
            <a:off x="9640850" y="1039770"/>
            <a:ext cx="1597391" cy="280441"/>
            <a:chOff x="1026623" y="2953314"/>
            <a:chExt cx="5688711" cy="1008300"/>
          </a:xfrm>
        </p:grpSpPr>
        <p:sp>
          <p:nvSpPr>
            <p:cNvPr id="222" name="Google Shape;222;p26"/>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3" name="Google Shape;223;p26"/>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4" name="Google Shape;224;p26"/>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5" name="Google Shape;225;p26"/>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26" name="Google Shape;226;p26"/>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27" name="Google Shape;227;p26"/>
          <p:cNvSpPr txBox="1">
            <a:spLocks noGrp="1"/>
          </p:cNvSpPr>
          <p:nvPr>
            <p:ph type="title" idx="7" hasCustomPrompt="1"/>
          </p:nvPr>
        </p:nvSpPr>
        <p:spPr>
          <a:xfrm>
            <a:off x="1882600" y="3546392"/>
            <a:ext cx="1056800" cy="3756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667" b="0"/>
            </a:lvl1pPr>
            <a:lvl2pPr lvl="1" algn="ctr" rtl="0">
              <a:spcBef>
                <a:spcPts val="0"/>
              </a:spcBef>
              <a:spcAft>
                <a:spcPts val="0"/>
              </a:spcAft>
              <a:buSzPts val="1600"/>
              <a:buNone/>
              <a:defRPr sz="2133" b="0"/>
            </a:lvl2pPr>
            <a:lvl3pPr lvl="2" algn="ctr" rtl="0">
              <a:spcBef>
                <a:spcPts val="0"/>
              </a:spcBef>
              <a:spcAft>
                <a:spcPts val="0"/>
              </a:spcAft>
              <a:buSzPts val="1600"/>
              <a:buNone/>
              <a:defRPr sz="2133" b="0"/>
            </a:lvl3pPr>
            <a:lvl4pPr lvl="3" algn="ctr" rtl="0">
              <a:spcBef>
                <a:spcPts val="0"/>
              </a:spcBef>
              <a:spcAft>
                <a:spcPts val="0"/>
              </a:spcAft>
              <a:buSzPts val="1600"/>
              <a:buNone/>
              <a:defRPr sz="2133" b="0"/>
            </a:lvl4pPr>
            <a:lvl5pPr lvl="4" algn="ctr" rtl="0">
              <a:spcBef>
                <a:spcPts val="0"/>
              </a:spcBef>
              <a:spcAft>
                <a:spcPts val="0"/>
              </a:spcAft>
              <a:buSzPts val="1600"/>
              <a:buNone/>
              <a:defRPr sz="2133" b="0"/>
            </a:lvl5pPr>
            <a:lvl6pPr lvl="5" algn="ctr" rtl="0">
              <a:spcBef>
                <a:spcPts val="0"/>
              </a:spcBef>
              <a:spcAft>
                <a:spcPts val="0"/>
              </a:spcAft>
              <a:buSzPts val="1600"/>
              <a:buNone/>
              <a:defRPr sz="2133" b="0"/>
            </a:lvl6pPr>
            <a:lvl7pPr lvl="6" algn="ctr" rtl="0">
              <a:spcBef>
                <a:spcPts val="0"/>
              </a:spcBef>
              <a:spcAft>
                <a:spcPts val="0"/>
              </a:spcAft>
              <a:buSzPts val="1600"/>
              <a:buNone/>
              <a:defRPr sz="2133" b="0"/>
            </a:lvl7pPr>
            <a:lvl8pPr lvl="7" algn="ctr" rtl="0">
              <a:spcBef>
                <a:spcPts val="0"/>
              </a:spcBef>
              <a:spcAft>
                <a:spcPts val="0"/>
              </a:spcAft>
              <a:buSzPts val="1600"/>
              <a:buNone/>
              <a:defRPr sz="2133" b="0"/>
            </a:lvl8pPr>
            <a:lvl9pPr lvl="8" algn="ctr" rtl="0">
              <a:spcBef>
                <a:spcPts val="0"/>
              </a:spcBef>
              <a:spcAft>
                <a:spcPts val="0"/>
              </a:spcAft>
              <a:buSzPts val="1600"/>
              <a:buNone/>
              <a:defRPr sz="2133" b="0"/>
            </a:lvl9pPr>
          </a:lstStyle>
          <a:p>
            <a:r>
              <a:t>xx%</a:t>
            </a:r>
          </a:p>
        </p:txBody>
      </p:sp>
      <p:sp>
        <p:nvSpPr>
          <p:cNvPr id="228" name="Google Shape;228;p26"/>
          <p:cNvSpPr txBox="1">
            <a:spLocks noGrp="1"/>
          </p:cNvSpPr>
          <p:nvPr>
            <p:ph type="title" idx="8" hasCustomPrompt="1"/>
          </p:nvPr>
        </p:nvSpPr>
        <p:spPr>
          <a:xfrm>
            <a:off x="5562000" y="3546392"/>
            <a:ext cx="1056800" cy="3756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667" b="0"/>
            </a:lvl1pPr>
            <a:lvl2pPr lvl="1" algn="ctr" rtl="0">
              <a:spcBef>
                <a:spcPts val="0"/>
              </a:spcBef>
              <a:spcAft>
                <a:spcPts val="0"/>
              </a:spcAft>
              <a:buSzPts val="1600"/>
              <a:buNone/>
              <a:defRPr sz="2133" b="0"/>
            </a:lvl2pPr>
            <a:lvl3pPr lvl="2" algn="ctr" rtl="0">
              <a:spcBef>
                <a:spcPts val="0"/>
              </a:spcBef>
              <a:spcAft>
                <a:spcPts val="0"/>
              </a:spcAft>
              <a:buSzPts val="1600"/>
              <a:buNone/>
              <a:defRPr sz="2133" b="0"/>
            </a:lvl3pPr>
            <a:lvl4pPr lvl="3" algn="ctr" rtl="0">
              <a:spcBef>
                <a:spcPts val="0"/>
              </a:spcBef>
              <a:spcAft>
                <a:spcPts val="0"/>
              </a:spcAft>
              <a:buSzPts val="1600"/>
              <a:buNone/>
              <a:defRPr sz="2133" b="0"/>
            </a:lvl4pPr>
            <a:lvl5pPr lvl="4" algn="ctr" rtl="0">
              <a:spcBef>
                <a:spcPts val="0"/>
              </a:spcBef>
              <a:spcAft>
                <a:spcPts val="0"/>
              </a:spcAft>
              <a:buSzPts val="1600"/>
              <a:buNone/>
              <a:defRPr sz="2133" b="0"/>
            </a:lvl5pPr>
            <a:lvl6pPr lvl="5" algn="ctr" rtl="0">
              <a:spcBef>
                <a:spcPts val="0"/>
              </a:spcBef>
              <a:spcAft>
                <a:spcPts val="0"/>
              </a:spcAft>
              <a:buSzPts val="1600"/>
              <a:buNone/>
              <a:defRPr sz="2133" b="0"/>
            </a:lvl6pPr>
            <a:lvl7pPr lvl="6" algn="ctr" rtl="0">
              <a:spcBef>
                <a:spcPts val="0"/>
              </a:spcBef>
              <a:spcAft>
                <a:spcPts val="0"/>
              </a:spcAft>
              <a:buSzPts val="1600"/>
              <a:buNone/>
              <a:defRPr sz="2133" b="0"/>
            </a:lvl7pPr>
            <a:lvl8pPr lvl="7" algn="ctr" rtl="0">
              <a:spcBef>
                <a:spcPts val="0"/>
              </a:spcBef>
              <a:spcAft>
                <a:spcPts val="0"/>
              </a:spcAft>
              <a:buSzPts val="1600"/>
              <a:buNone/>
              <a:defRPr sz="2133" b="0"/>
            </a:lvl8pPr>
            <a:lvl9pPr lvl="8" algn="ctr" rtl="0">
              <a:spcBef>
                <a:spcPts val="0"/>
              </a:spcBef>
              <a:spcAft>
                <a:spcPts val="0"/>
              </a:spcAft>
              <a:buSzPts val="1600"/>
              <a:buNone/>
              <a:defRPr sz="2133" b="0"/>
            </a:lvl9pPr>
          </a:lstStyle>
          <a:p>
            <a:r>
              <a:t>xx%</a:t>
            </a:r>
          </a:p>
        </p:txBody>
      </p:sp>
      <p:sp>
        <p:nvSpPr>
          <p:cNvPr id="229" name="Google Shape;229;p26"/>
          <p:cNvSpPr txBox="1">
            <a:spLocks noGrp="1"/>
          </p:cNvSpPr>
          <p:nvPr>
            <p:ph type="title" idx="9" hasCustomPrompt="1"/>
          </p:nvPr>
        </p:nvSpPr>
        <p:spPr>
          <a:xfrm>
            <a:off x="9251600" y="3546392"/>
            <a:ext cx="1056800" cy="3756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667" b="0"/>
            </a:lvl1pPr>
            <a:lvl2pPr lvl="1" algn="ctr" rtl="0">
              <a:spcBef>
                <a:spcPts val="0"/>
              </a:spcBef>
              <a:spcAft>
                <a:spcPts val="0"/>
              </a:spcAft>
              <a:buSzPts val="1600"/>
              <a:buNone/>
              <a:defRPr sz="2133" b="0"/>
            </a:lvl2pPr>
            <a:lvl3pPr lvl="2" algn="ctr" rtl="0">
              <a:spcBef>
                <a:spcPts val="0"/>
              </a:spcBef>
              <a:spcAft>
                <a:spcPts val="0"/>
              </a:spcAft>
              <a:buSzPts val="1600"/>
              <a:buNone/>
              <a:defRPr sz="2133" b="0"/>
            </a:lvl3pPr>
            <a:lvl4pPr lvl="3" algn="ctr" rtl="0">
              <a:spcBef>
                <a:spcPts val="0"/>
              </a:spcBef>
              <a:spcAft>
                <a:spcPts val="0"/>
              </a:spcAft>
              <a:buSzPts val="1600"/>
              <a:buNone/>
              <a:defRPr sz="2133" b="0"/>
            </a:lvl4pPr>
            <a:lvl5pPr lvl="4" algn="ctr" rtl="0">
              <a:spcBef>
                <a:spcPts val="0"/>
              </a:spcBef>
              <a:spcAft>
                <a:spcPts val="0"/>
              </a:spcAft>
              <a:buSzPts val="1600"/>
              <a:buNone/>
              <a:defRPr sz="2133" b="0"/>
            </a:lvl5pPr>
            <a:lvl6pPr lvl="5" algn="ctr" rtl="0">
              <a:spcBef>
                <a:spcPts val="0"/>
              </a:spcBef>
              <a:spcAft>
                <a:spcPts val="0"/>
              </a:spcAft>
              <a:buSzPts val="1600"/>
              <a:buNone/>
              <a:defRPr sz="2133" b="0"/>
            </a:lvl6pPr>
            <a:lvl7pPr lvl="6" algn="ctr" rtl="0">
              <a:spcBef>
                <a:spcPts val="0"/>
              </a:spcBef>
              <a:spcAft>
                <a:spcPts val="0"/>
              </a:spcAft>
              <a:buSzPts val="1600"/>
              <a:buNone/>
              <a:defRPr sz="2133" b="0"/>
            </a:lvl7pPr>
            <a:lvl8pPr lvl="7" algn="ctr" rtl="0">
              <a:spcBef>
                <a:spcPts val="0"/>
              </a:spcBef>
              <a:spcAft>
                <a:spcPts val="0"/>
              </a:spcAft>
              <a:buSzPts val="1600"/>
              <a:buNone/>
              <a:defRPr sz="2133" b="0"/>
            </a:lvl8pPr>
            <a:lvl9pPr lvl="8" algn="ctr" rtl="0">
              <a:spcBef>
                <a:spcPts val="0"/>
              </a:spcBef>
              <a:spcAft>
                <a:spcPts val="0"/>
              </a:spcAft>
              <a:buSzPts val="1600"/>
              <a:buNone/>
              <a:defRPr sz="2133" b="0"/>
            </a:lvl9pPr>
          </a:lstStyle>
          <a:p>
            <a:r>
              <a:t>xx%</a:t>
            </a:r>
          </a:p>
        </p:txBody>
      </p:sp>
    </p:spTree>
    <p:extLst>
      <p:ext uri="{BB962C8B-B14F-4D97-AF65-F5344CB8AC3E}">
        <p14:creationId xmlns:p14="http://schemas.microsoft.com/office/powerpoint/2010/main" val="22104304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hree text columns 4">
  <p:cSld name="Three text columns 4">
    <p:spTree>
      <p:nvGrpSpPr>
        <p:cNvPr id="1" name="Shape 230"/>
        <p:cNvGrpSpPr/>
        <p:nvPr/>
      </p:nvGrpSpPr>
      <p:grpSpPr>
        <a:xfrm>
          <a:off x="0" y="0"/>
          <a:ext cx="0" cy="0"/>
          <a:chOff x="0" y="0"/>
          <a:chExt cx="0" cy="0"/>
        </a:xfrm>
      </p:grpSpPr>
      <p:sp>
        <p:nvSpPr>
          <p:cNvPr id="231" name="Google Shape;231;p27"/>
          <p:cNvSpPr txBox="1">
            <a:spLocks noGrp="1"/>
          </p:cNvSpPr>
          <p:nvPr>
            <p:ph type="subTitle" idx="1"/>
          </p:nvPr>
        </p:nvSpPr>
        <p:spPr>
          <a:xfrm>
            <a:off x="1158800" y="4814284"/>
            <a:ext cx="2910800" cy="12752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lvl1pPr>
            <a:lvl2pPr lvl="1" algn="ctr" rtl="0">
              <a:lnSpc>
                <a:spcPct val="100000"/>
              </a:lnSpc>
              <a:spcBef>
                <a:spcPts val="0"/>
              </a:spcBef>
              <a:spcAft>
                <a:spcPts val="0"/>
              </a:spcAft>
              <a:buNone/>
              <a:defRPr sz="1867"/>
            </a:lvl2pPr>
            <a:lvl3pPr lvl="2" algn="ctr" rtl="0">
              <a:lnSpc>
                <a:spcPct val="100000"/>
              </a:lnSpc>
              <a:spcBef>
                <a:spcPts val="0"/>
              </a:spcBef>
              <a:spcAft>
                <a:spcPts val="0"/>
              </a:spcAft>
              <a:buNone/>
              <a:defRPr sz="1867"/>
            </a:lvl3pPr>
            <a:lvl4pPr lvl="3" algn="ctr" rtl="0">
              <a:lnSpc>
                <a:spcPct val="100000"/>
              </a:lnSpc>
              <a:spcBef>
                <a:spcPts val="0"/>
              </a:spcBef>
              <a:spcAft>
                <a:spcPts val="0"/>
              </a:spcAft>
              <a:buNone/>
              <a:defRPr sz="1867"/>
            </a:lvl4pPr>
            <a:lvl5pPr lvl="4" algn="ctr" rtl="0">
              <a:lnSpc>
                <a:spcPct val="100000"/>
              </a:lnSpc>
              <a:spcBef>
                <a:spcPts val="0"/>
              </a:spcBef>
              <a:spcAft>
                <a:spcPts val="0"/>
              </a:spcAft>
              <a:buNone/>
              <a:defRPr sz="1867"/>
            </a:lvl5pPr>
            <a:lvl6pPr lvl="5" algn="ctr" rtl="0">
              <a:lnSpc>
                <a:spcPct val="100000"/>
              </a:lnSpc>
              <a:spcBef>
                <a:spcPts val="0"/>
              </a:spcBef>
              <a:spcAft>
                <a:spcPts val="0"/>
              </a:spcAft>
              <a:buNone/>
              <a:defRPr sz="1867"/>
            </a:lvl6pPr>
            <a:lvl7pPr lvl="6" algn="ctr" rtl="0">
              <a:lnSpc>
                <a:spcPct val="100000"/>
              </a:lnSpc>
              <a:spcBef>
                <a:spcPts val="0"/>
              </a:spcBef>
              <a:spcAft>
                <a:spcPts val="0"/>
              </a:spcAft>
              <a:buNone/>
              <a:defRPr sz="1867"/>
            </a:lvl7pPr>
            <a:lvl8pPr lvl="7" algn="ctr" rtl="0">
              <a:lnSpc>
                <a:spcPct val="100000"/>
              </a:lnSpc>
              <a:spcBef>
                <a:spcPts val="0"/>
              </a:spcBef>
              <a:spcAft>
                <a:spcPts val="0"/>
              </a:spcAft>
              <a:buNone/>
              <a:defRPr sz="1867"/>
            </a:lvl8pPr>
            <a:lvl9pPr lvl="8" algn="ctr" rtl="0">
              <a:lnSpc>
                <a:spcPct val="100000"/>
              </a:lnSpc>
              <a:spcBef>
                <a:spcPts val="0"/>
              </a:spcBef>
              <a:spcAft>
                <a:spcPts val="0"/>
              </a:spcAft>
              <a:buNone/>
              <a:defRPr sz="1867"/>
            </a:lvl9pPr>
          </a:lstStyle>
          <a:p>
            <a:endParaRPr/>
          </a:p>
        </p:txBody>
      </p:sp>
      <p:sp>
        <p:nvSpPr>
          <p:cNvPr id="232" name="Google Shape;232;p27"/>
          <p:cNvSpPr txBox="1">
            <a:spLocks noGrp="1"/>
          </p:cNvSpPr>
          <p:nvPr>
            <p:ph type="subTitle" idx="2"/>
          </p:nvPr>
        </p:nvSpPr>
        <p:spPr>
          <a:xfrm>
            <a:off x="4635000" y="4814284"/>
            <a:ext cx="2910800" cy="12752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lvl1pPr>
            <a:lvl2pPr lvl="1" algn="ctr" rtl="0">
              <a:lnSpc>
                <a:spcPct val="100000"/>
              </a:lnSpc>
              <a:spcBef>
                <a:spcPts val="0"/>
              </a:spcBef>
              <a:spcAft>
                <a:spcPts val="0"/>
              </a:spcAft>
              <a:buNone/>
              <a:defRPr sz="1867"/>
            </a:lvl2pPr>
            <a:lvl3pPr lvl="2" algn="ctr" rtl="0">
              <a:lnSpc>
                <a:spcPct val="100000"/>
              </a:lnSpc>
              <a:spcBef>
                <a:spcPts val="0"/>
              </a:spcBef>
              <a:spcAft>
                <a:spcPts val="0"/>
              </a:spcAft>
              <a:buNone/>
              <a:defRPr sz="1867"/>
            </a:lvl3pPr>
            <a:lvl4pPr lvl="3" algn="ctr" rtl="0">
              <a:lnSpc>
                <a:spcPct val="100000"/>
              </a:lnSpc>
              <a:spcBef>
                <a:spcPts val="0"/>
              </a:spcBef>
              <a:spcAft>
                <a:spcPts val="0"/>
              </a:spcAft>
              <a:buNone/>
              <a:defRPr sz="1867"/>
            </a:lvl4pPr>
            <a:lvl5pPr lvl="4" algn="ctr" rtl="0">
              <a:lnSpc>
                <a:spcPct val="100000"/>
              </a:lnSpc>
              <a:spcBef>
                <a:spcPts val="0"/>
              </a:spcBef>
              <a:spcAft>
                <a:spcPts val="0"/>
              </a:spcAft>
              <a:buNone/>
              <a:defRPr sz="1867"/>
            </a:lvl5pPr>
            <a:lvl6pPr lvl="5" algn="ctr" rtl="0">
              <a:lnSpc>
                <a:spcPct val="100000"/>
              </a:lnSpc>
              <a:spcBef>
                <a:spcPts val="0"/>
              </a:spcBef>
              <a:spcAft>
                <a:spcPts val="0"/>
              </a:spcAft>
              <a:buNone/>
              <a:defRPr sz="1867"/>
            </a:lvl6pPr>
            <a:lvl7pPr lvl="6" algn="ctr" rtl="0">
              <a:lnSpc>
                <a:spcPct val="100000"/>
              </a:lnSpc>
              <a:spcBef>
                <a:spcPts val="0"/>
              </a:spcBef>
              <a:spcAft>
                <a:spcPts val="0"/>
              </a:spcAft>
              <a:buNone/>
              <a:defRPr sz="1867"/>
            </a:lvl7pPr>
            <a:lvl8pPr lvl="7" algn="ctr" rtl="0">
              <a:lnSpc>
                <a:spcPct val="100000"/>
              </a:lnSpc>
              <a:spcBef>
                <a:spcPts val="0"/>
              </a:spcBef>
              <a:spcAft>
                <a:spcPts val="0"/>
              </a:spcAft>
              <a:buNone/>
              <a:defRPr sz="1867"/>
            </a:lvl8pPr>
            <a:lvl9pPr lvl="8" algn="ctr" rtl="0">
              <a:lnSpc>
                <a:spcPct val="100000"/>
              </a:lnSpc>
              <a:spcBef>
                <a:spcPts val="0"/>
              </a:spcBef>
              <a:spcAft>
                <a:spcPts val="0"/>
              </a:spcAft>
              <a:buNone/>
              <a:defRPr sz="1867"/>
            </a:lvl9pPr>
          </a:lstStyle>
          <a:p>
            <a:endParaRPr/>
          </a:p>
        </p:txBody>
      </p:sp>
      <p:sp>
        <p:nvSpPr>
          <p:cNvPr id="233" name="Google Shape;233;p27"/>
          <p:cNvSpPr txBox="1">
            <a:spLocks noGrp="1"/>
          </p:cNvSpPr>
          <p:nvPr>
            <p:ph type="subTitle" idx="3"/>
          </p:nvPr>
        </p:nvSpPr>
        <p:spPr>
          <a:xfrm>
            <a:off x="8121400" y="4814284"/>
            <a:ext cx="2910800" cy="12752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lvl1pPr>
            <a:lvl2pPr lvl="1" algn="ctr" rtl="0">
              <a:lnSpc>
                <a:spcPct val="100000"/>
              </a:lnSpc>
              <a:spcBef>
                <a:spcPts val="0"/>
              </a:spcBef>
              <a:spcAft>
                <a:spcPts val="0"/>
              </a:spcAft>
              <a:buNone/>
              <a:defRPr sz="1867"/>
            </a:lvl2pPr>
            <a:lvl3pPr lvl="2" algn="ctr" rtl="0">
              <a:lnSpc>
                <a:spcPct val="100000"/>
              </a:lnSpc>
              <a:spcBef>
                <a:spcPts val="0"/>
              </a:spcBef>
              <a:spcAft>
                <a:spcPts val="0"/>
              </a:spcAft>
              <a:buNone/>
              <a:defRPr sz="1867"/>
            </a:lvl3pPr>
            <a:lvl4pPr lvl="3" algn="ctr" rtl="0">
              <a:lnSpc>
                <a:spcPct val="100000"/>
              </a:lnSpc>
              <a:spcBef>
                <a:spcPts val="0"/>
              </a:spcBef>
              <a:spcAft>
                <a:spcPts val="0"/>
              </a:spcAft>
              <a:buNone/>
              <a:defRPr sz="1867"/>
            </a:lvl4pPr>
            <a:lvl5pPr lvl="4" algn="ctr" rtl="0">
              <a:lnSpc>
                <a:spcPct val="100000"/>
              </a:lnSpc>
              <a:spcBef>
                <a:spcPts val="0"/>
              </a:spcBef>
              <a:spcAft>
                <a:spcPts val="0"/>
              </a:spcAft>
              <a:buNone/>
              <a:defRPr sz="1867"/>
            </a:lvl5pPr>
            <a:lvl6pPr lvl="5" algn="ctr" rtl="0">
              <a:lnSpc>
                <a:spcPct val="100000"/>
              </a:lnSpc>
              <a:spcBef>
                <a:spcPts val="0"/>
              </a:spcBef>
              <a:spcAft>
                <a:spcPts val="0"/>
              </a:spcAft>
              <a:buNone/>
              <a:defRPr sz="1867"/>
            </a:lvl6pPr>
            <a:lvl7pPr lvl="6" algn="ctr" rtl="0">
              <a:lnSpc>
                <a:spcPct val="100000"/>
              </a:lnSpc>
              <a:spcBef>
                <a:spcPts val="0"/>
              </a:spcBef>
              <a:spcAft>
                <a:spcPts val="0"/>
              </a:spcAft>
              <a:buNone/>
              <a:defRPr sz="1867"/>
            </a:lvl7pPr>
            <a:lvl8pPr lvl="7" algn="ctr" rtl="0">
              <a:lnSpc>
                <a:spcPct val="100000"/>
              </a:lnSpc>
              <a:spcBef>
                <a:spcPts val="0"/>
              </a:spcBef>
              <a:spcAft>
                <a:spcPts val="0"/>
              </a:spcAft>
              <a:buNone/>
              <a:defRPr sz="1867"/>
            </a:lvl8pPr>
            <a:lvl9pPr lvl="8" algn="ctr" rtl="0">
              <a:lnSpc>
                <a:spcPct val="100000"/>
              </a:lnSpc>
              <a:spcBef>
                <a:spcPts val="0"/>
              </a:spcBef>
              <a:spcAft>
                <a:spcPts val="0"/>
              </a:spcAft>
              <a:buNone/>
              <a:defRPr sz="1867"/>
            </a:lvl9pPr>
          </a:lstStyle>
          <a:p>
            <a:endParaRPr/>
          </a:p>
        </p:txBody>
      </p:sp>
      <p:sp>
        <p:nvSpPr>
          <p:cNvPr id="234" name="Google Shape;234;p27"/>
          <p:cNvSpPr txBox="1">
            <a:spLocks noGrp="1"/>
          </p:cNvSpPr>
          <p:nvPr>
            <p:ph type="title"/>
          </p:nvPr>
        </p:nvSpPr>
        <p:spPr>
          <a:xfrm>
            <a:off x="1158800" y="4477151"/>
            <a:ext cx="2910800" cy="3756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2133"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9pPr>
          </a:lstStyle>
          <a:p>
            <a:endParaRPr/>
          </a:p>
        </p:txBody>
      </p:sp>
      <p:sp>
        <p:nvSpPr>
          <p:cNvPr id="235" name="Google Shape;235;p27"/>
          <p:cNvSpPr txBox="1">
            <a:spLocks noGrp="1"/>
          </p:cNvSpPr>
          <p:nvPr>
            <p:ph type="title" idx="4"/>
          </p:nvPr>
        </p:nvSpPr>
        <p:spPr>
          <a:xfrm>
            <a:off x="4635000" y="4477151"/>
            <a:ext cx="2910800" cy="3756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2133"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9pPr>
          </a:lstStyle>
          <a:p>
            <a:endParaRPr/>
          </a:p>
        </p:txBody>
      </p:sp>
      <p:sp>
        <p:nvSpPr>
          <p:cNvPr id="236" name="Google Shape;236;p27"/>
          <p:cNvSpPr txBox="1">
            <a:spLocks noGrp="1"/>
          </p:cNvSpPr>
          <p:nvPr>
            <p:ph type="title" idx="5"/>
          </p:nvPr>
        </p:nvSpPr>
        <p:spPr>
          <a:xfrm>
            <a:off x="8121400" y="4477151"/>
            <a:ext cx="2910800" cy="3756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2133"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9pPr>
          </a:lstStyle>
          <a:p>
            <a:endParaRPr/>
          </a:p>
        </p:txBody>
      </p:sp>
      <p:sp>
        <p:nvSpPr>
          <p:cNvPr id="237" name="Google Shape;237;p27"/>
          <p:cNvSpPr txBox="1">
            <a:spLocks noGrp="1"/>
          </p:cNvSpPr>
          <p:nvPr>
            <p:ph type="title" idx="6"/>
          </p:nvPr>
        </p:nvSpPr>
        <p:spPr>
          <a:xfrm>
            <a:off x="950968" y="719333"/>
            <a:ext cx="10290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4000"/>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endParaRPr/>
          </a:p>
        </p:txBody>
      </p:sp>
      <p:grpSp>
        <p:nvGrpSpPr>
          <p:cNvPr id="238" name="Google Shape;238;p27"/>
          <p:cNvGrpSpPr/>
          <p:nvPr/>
        </p:nvGrpSpPr>
        <p:grpSpPr>
          <a:xfrm>
            <a:off x="9640850" y="1039770"/>
            <a:ext cx="1597391" cy="280441"/>
            <a:chOff x="1026623" y="2953314"/>
            <a:chExt cx="5688711" cy="1008300"/>
          </a:xfrm>
        </p:grpSpPr>
        <p:sp>
          <p:nvSpPr>
            <p:cNvPr id="239" name="Google Shape;239;p27"/>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0" name="Google Shape;240;p27"/>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1" name="Google Shape;241;p27"/>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2" name="Google Shape;242;p27"/>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43" name="Google Shape;243;p27"/>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299316121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Four text columns">
  <p:cSld name="1_Four text columns">
    <p:spTree>
      <p:nvGrpSpPr>
        <p:cNvPr id="1" name="Shape 244"/>
        <p:cNvGrpSpPr/>
        <p:nvPr/>
      </p:nvGrpSpPr>
      <p:grpSpPr>
        <a:xfrm>
          <a:off x="0" y="0"/>
          <a:ext cx="0" cy="0"/>
          <a:chOff x="0" y="0"/>
          <a:chExt cx="0" cy="0"/>
        </a:xfrm>
      </p:grpSpPr>
      <p:sp>
        <p:nvSpPr>
          <p:cNvPr id="245" name="Google Shape;245;p28"/>
          <p:cNvSpPr txBox="1">
            <a:spLocks noGrp="1"/>
          </p:cNvSpPr>
          <p:nvPr>
            <p:ph type="title"/>
          </p:nvPr>
        </p:nvSpPr>
        <p:spPr>
          <a:xfrm>
            <a:off x="2097600" y="2734567"/>
            <a:ext cx="2862400" cy="475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2133"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9pPr>
          </a:lstStyle>
          <a:p>
            <a:endParaRPr/>
          </a:p>
        </p:txBody>
      </p:sp>
      <p:sp>
        <p:nvSpPr>
          <p:cNvPr id="246" name="Google Shape;246;p28"/>
          <p:cNvSpPr txBox="1">
            <a:spLocks noGrp="1"/>
          </p:cNvSpPr>
          <p:nvPr>
            <p:ph type="subTitle" idx="1"/>
          </p:nvPr>
        </p:nvSpPr>
        <p:spPr>
          <a:xfrm>
            <a:off x="2097600" y="3079663"/>
            <a:ext cx="28624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lvl1pPr>
            <a:lvl2pPr lvl="1" algn="ctr" rtl="0">
              <a:lnSpc>
                <a:spcPct val="100000"/>
              </a:lnSpc>
              <a:spcBef>
                <a:spcPts val="0"/>
              </a:spcBef>
              <a:spcAft>
                <a:spcPts val="0"/>
              </a:spcAft>
              <a:buNone/>
              <a:defRPr sz="1867"/>
            </a:lvl2pPr>
            <a:lvl3pPr lvl="2" algn="ctr" rtl="0">
              <a:lnSpc>
                <a:spcPct val="100000"/>
              </a:lnSpc>
              <a:spcBef>
                <a:spcPts val="0"/>
              </a:spcBef>
              <a:spcAft>
                <a:spcPts val="0"/>
              </a:spcAft>
              <a:buNone/>
              <a:defRPr sz="1867"/>
            </a:lvl3pPr>
            <a:lvl4pPr lvl="3" algn="ctr" rtl="0">
              <a:lnSpc>
                <a:spcPct val="100000"/>
              </a:lnSpc>
              <a:spcBef>
                <a:spcPts val="0"/>
              </a:spcBef>
              <a:spcAft>
                <a:spcPts val="0"/>
              </a:spcAft>
              <a:buNone/>
              <a:defRPr sz="1867"/>
            </a:lvl4pPr>
            <a:lvl5pPr lvl="4" algn="ctr" rtl="0">
              <a:lnSpc>
                <a:spcPct val="100000"/>
              </a:lnSpc>
              <a:spcBef>
                <a:spcPts val="0"/>
              </a:spcBef>
              <a:spcAft>
                <a:spcPts val="0"/>
              </a:spcAft>
              <a:buNone/>
              <a:defRPr sz="1867"/>
            </a:lvl5pPr>
            <a:lvl6pPr lvl="5" algn="ctr" rtl="0">
              <a:lnSpc>
                <a:spcPct val="100000"/>
              </a:lnSpc>
              <a:spcBef>
                <a:spcPts val="0"/>
              </a:spcBef>
              <a:spcAft>
                <a:spcPts val="0"/>
              </a:spcAft>
              <a:buNone/>
              <a:defRPr sz="1867"/>
            </a:lvl6pPr>
            <a:lvl7pPr lvl="6" algn="ctr" rtl="0">
              <a:lnSpc>
                <a:spcPct val="100000"/>
              </a:lnSpc>
              <a:spcBef>
                <a:spcPts val="0"/>
              </a:spcBef>
              <a:spcAft>
                <a:spcPts val="0"/>
              </a:spcAft>
              <a:buNone/>
              <a:defRPr sz="1867"/>
            </a:lvl7pPr>
            <a:lvl8pPr lvl="7" algn="ctr" rtl="0">
              <a:lnSpc>
                <a:spcPct val="100000"/>
              </a:lnSpc>
              <a:spcBef>
                <a:spcPts val="0"/>
              </a:spcBef>
              <a:spcAft>
                <a:spcPts val="0"/>
              </a:spcAft>
              <a:buNone/>
              <a:defRPr sz="1867"/>
            </a:lvl8pPr>
            <a:lvl9pPr lvl="8" algn="ctr" rtl="0">
              <a:lnSpc>
                <a:spcPct val="100000"/>
              </a:lnSpc>
              <a:spcBef>
                <a:spcPts val="0"/>
              </a:spcBef>
              <a:spcAft>
                <a:spcPts val="0"/>
              </a:spcAft>
              <a:buNone/>
              <a:defRPr sz="1867"/>
            </a:lvl9pPr>
          </a:lstStyle>
          <a:p>
            <a:endParaRPr/>
          </a:p>
        </p:txBody>
      </p:sp>
      <p:sp>
        <p:nvSpPr>
          <p:cNvPr id="247" name="Google Shape;247;p28"/>
          <p:cNvSpPr txBox="1">
            <a:spLocks noGrp="1"/>
          </p:cNvSpPr>
          <p:nvPr>
            <p:ph type="title" idx="2"/>
          </p:nvPr>
        </p:nvSpPr>
        <p:spPr>
          <a:xfrm>
            <a:off x="2097600" y="5166748"/>
            <a:ext cx="2862400" cy="4756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2133"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9pPr>
          </a:lstStyle>
          <a:p>
            <a:endParaRPr/>
          </a:p>
        </p:txBody>
      </p:sp>
      <p:sp>
        <p:nvSpPr>
          <p:cNvPr id="248" name="Google Shape;248;p28"/>
          <p:cNvSpPr txBox="1">
            <a:spLocks noGrp="1"/>
          </p:cNvSpPr>
          <p:nvPr>
            <p:ph type="subTitle" idx="3"/>
          </p:nvPr>
        </p:nvSpPr>
        <p:spPr>
          <a:xfrm>
            <a:off x="2097600" y="5511840"/>
            <a:ext cx="2862400" cy="7680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lvl1pPr>
            <a:lvl2pPr lvl="1" algn="ctr" rtl="0">
              <a:lnSpc>
                <a:spcPct val="100000"/>
              </a:lnSpc>
              <a:spcBef>
                <a:spcPts val="0"/>
              </a:spcBef>
              <a:spcAft>
                <a:spcPts val="0"/>
              </a:spcAft>
              <a:buNone/>
              <a:defRPr sz="1867"/>
            </a:lvl2pPr>
            <a:lvl3pPr lvl="2" algn="ctr" rtl="0">
              <a:lnSpc>
                <a:spcPct val="100000"/>
              </a:lnSpc>
              <a:spcBef>
                <a:spcPts val="0"/>
              </a:spcBef>
              <a:spcAft>
                <a:spcPts val="0"/>
              </a:spcAft>
              <a:buNone/>
              <a:defRPr sz="1867"/>
            </a:lvl3pPr>
            <a:lvl4pPr lvl="3" algn="ctr" rtl="0">
              <a:lnSpc>
                <a:spcPct val="100000"/>
              </a:lnSpc>
              <a:spcBef>
                <a:spcPts val="0"/>
              </a:spcBef>
              <a:spcAft>
                <a:spcPts val="0"/>
              </a:spcAft>
              <a:buNone/>
              <a:defRPr sz="1867"/>
            </a:lvl4pPr>
            <a:lvl5pPr lvl="4" algn="ctr" rtl="0">
              <a:lnSpc>
                <a:spcPct val="100000"/>
              </a:lnSpc>
              <a:spcBef>
                <a:spcPts val="0"/>
              </a:spcBef>
              <a:spcAft>
                <a:spcPts val="0"/>
              </a:spcAft>
              <a:buNone/>
              <a:defRPr sz="1867"/>
            </a:lvl5pPr>
            <a:lvl6pPr lvl="5" algn="ctr" rtl="0">
              <a:lnSpc>
                <a:spcPct val="100000"/>
              </a:lnSpc>
              <a:spcBef>
                <a:spcPts val="0"/>
              </a:spcBef>
              <a:spcAft>
                <a:spcPts val="0"/>
              </a:spcAft>
              <a:buNone/>
              <a:defRPr sz="1867"/>
            </a:lvl6pPr>
            <a:lvl7pPr lvl="6" algn="ctr" rtl="0">
              <a:lnSpc>
                <a:spcPct val="100000"/>
              </a:lnSpc>
              <a:spcBef>
                <a:spcPts val="0"/>
              </a:spcBef>
              <a:spcAft>
                <a:spcPts val="0"/>
              </a:spcAft>
              <a:buNone/>
              <a:defRPr sz="1867"/>
            </a:lvl7pPr>
            <a:lvl8pPr lvl="7" algn="ctr" rtl="0">
              <a:lnSpc>
                <a:spcPct val="100000"/>
              </a:lnSpc>
              <a:spcBef>
                <a:spcPts val="0"/>
              </a:spcBef>
              <a:spcAft>
                <a:spcPts val="0"/>
              </a:spcAft>
              <a:buNone/>
              <a:defRPr sz="1867"/>
            </a:lvl8pPr>
            <a:lvl9pPr lvl="8" algn="ctr" rtl="0">
              <a:lnSpc>
                <a:spcPct val="100000"/>
              </a:lnSpc>
              <a:spcBef>
                <a:spcPts val="0"/>
              </a:spcBef>
              <a:spcAft>
                <a:spcPts val="0"/>
              </a:spcAft>
              <a:buNone/>
              <a:defRPr sz="1867"/>
            </a:lvl9pPr>
          </a:lstStyle>
          <a:p>
            <a:endParaRPr/>
          </a:p>
        </p:txBody>
      </p:sp>
      <p:sp>
        <p:nvSpPr>
          <p:cNvPr id="249" name="Google Shape;249;p28"/>
          <p:cNvSpPr txBox="1">
            <a:spLocks noGrp="1"/>
          </p:cNvSpPr>
          <p:nvPr>
            <p:ph type="title" idx="4"/>
          </p:nvPr>
        </p:nvSpPr>
        <p:spPr>
          <a:xfrm>
            <a:off x="7232000" y="2734567"/>
            <a:ext cx="2862400" cy="4756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2133"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9pPr>
          </a:lstStyle>
          <a:p>
            <a:endParaRPr/>
          </a:p>
        </p:txBody>
      </p:sp>
      <p:sp>
        <p:nvSpPr>
          <p:cNvPr id="250" name="Google Shape;250;p28"/>
          <p:cNvSpPr txBox="1">
            <a:spLocks noGrp="1"/>
          </p:cNvSpPr>
          <p:nvPr>
            <p:ph type="subTitle" idx="5"/>
          </p:nvPr>
        </p:nvSpPr>
        <p:spPr>
          <a:xfrm>
            <a:off x="7232000" y="3079663"/>
            <a:ext cx="2862400" cy="763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lvl1pPr>
            <a:lvl2pPr lvl="1" algn="ctr" rtl="0">
              <a:lnSpc>
                <a:spcPct val="100000"/>
              </a:lnSpc>
              <a:spcBef>
                <a:spcPts val="0"/>
              </a:spcBef>
              <a:spcAft>
                <a:spcPts val="0"/>
              </a:spcAft>
              <a:buNone/>
              <a:defRPr sz="1867"/>
            </a:lvl2pPr>
            <a:lvl3pPr lvl="2" algn="ctr" rtl="0">
              <a:lnSpc>
                <a:spcPct val="100000"/>
              </a:lnSpc>
              <a:spcBef>
                <a:spcPts val="0"/>
              </a:spcBef>
              <a:spcAft>
                <a:spcPts val="0"/>
              </a:spcAft>
              <a:buNone/>
              <a:defRPr sz="1867"/>
            </a:lvl3pPr>
            <a:lvl4pPr lvl="3" algn="ctr" rtl="0">
              <a:lnSpc>
                <a:spcPct val="100000"/>
              </a:lnSpc>
              <a:spcBef>
                <a:spcPts val="0"/>
              </a:spcBef>
              <a:spcAft>
                <a:spcPts val="0"/>
              </a:spcAft>
              <a:buNone/>
              <a:defRPr sz="1867"/>
            </a:lvl4pPr>
            <a:lvl5pPr lvl="4" algn="ctr" rtl="0">
              <a:lnSpc>
                <a:spcPct val="100000"/>
              </a:lnSpc>
              <a:spcBef>
                <a:spcPts val="0"/>
              </a:spcBef>
              <a:spcAft>
                <a:spcPts val="0"/>
              </a:spcAft>
              <a:buNone/>
              <a:defRPr sz="1867"/>
            </a:lvl5pPr>
            <a:lvl6pPr lvl="5" algn="ctr" rtl="0">
              <a:lnSpc>
                <a:spcPct val="100000"/>
              </a:lnSpc>
              <a:spcBef>
                <a:spcPts val="0"/>
              </a:spcBef>
              <a:spcAft>
                <a:spcPts val="0"/>
              </a:spcAft>
              <a:buNone/>
              <a:defRPr sz="1867"/>
            </a:lvl6pPr>
            <a:lvl7pPr lvl="6" algn="ctr" rtl="0">
              <a:lnSpc>
                <a:spcPct val="100000"/>
              </a:lnSpc>
              <a:spcBef>
                <a:spcPts val="0"/>
              </a:spcBef>
              <a:spcAft>
                <a:spcPts val="0"/>
              </a:spcAft>
              <a:buNone/>
              <a:defRPr sz="1867"/>
            </a:lvl7pPr>
            <a:lvl8pPr lvl="7" algn="ctr" rtl="0">
              <a:lnSpc>
                <a:spcPct val="100000"/>
              </a:lnSpc>
              <a:spcBef>
                <a:spcPts val="0"/>
              </a:spcBef>
              <a:spcAft>
                <a:spcPts val="0"/>
              </a:spcAft>
              <a:buNone/>
              <a:defRPr sz="1867"/>
            </a:lvl8pPr>
            <a:lvl9pPr lvl="8" algn="ctr" rtl="0">
              <a:lnSpc>
                <a:spcPct val="100000"/>
              </a:lnSpc>
              <a:spcBef>
                <a:spcPts val="0"/>
              </a:spcBef>
              <a:spcAft>
                <a:spcPts val="0"/>
              </a:spcAft>
              <a:buNone/>
              <a:defRPr sz="1867"/>
            </a:lvl9pPr>
          </a:lstStyle>
          <a:p>
            <a:endParaRPr/>
          </a:p>
        </p:txBody>
      </p:sp>
      <p:sp>
        <p:nvSpPr>
          <p:cNvPr id="251" name="Google Shape;251;p28"/>
          <p:cNvSpPr txBox="1">
            <a:spLocks noGrp="1"/>
          </p:cNvSpPr>
          <p:nvPr>
            <p:ph type="title" idx="6"/>
          </p:nvPr>
        </p:nvSpPr>
        <p:spPr>
          <a:xfrm>
            <a:off x="7232000" y="5166748"/>
            <a:ext cx="2862400" cy="4756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dk1"/>
              </a:buClr>
              <a:buSzPts val="1600"/>
              <a:buFont typeface="Livvic"/>
              <a:buNone/>
              <a:defRPr sz="2133" b="1">
                <a:solidFill>
                  <a:schemeClr val="dk1"/>
                </a:solidFill>
                <a:latin typeface="Livvic"/>
                <a:ea typeface="Livvic"/>
                <a:cs typeface="Livvic"/>
                <a:sym typeface="Livvic"/>
              </a:defRPr>
            </a:lvl1pPr>
            <a:lvl2pPr lvl="1"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2pPr>
            <a:lvl3pPr lvl="2"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3pPr>
            <a:lvl4pPr lvl="3"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4pPr>
            <a:lvl5pPr lvl="4"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5pPr>
            <a:lvl6pPr lvl="5"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6pPr>
            <a:lvl7pPr lvl="6"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7pPr>
            <a:lvl8pPr lvl="7"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8pPr>
            <a:lvl9pPr lvl="8" algn="ctr" rtl="0">
              <a:lnSpc>
                <a:spcPct val="100000"/>
              </a:lnSpc>
              <a:spcBef>
                <a:spcPts val="0"/>
              </a:spcBef>
              <a:spcAft>
                <a:spcPts val="0"/>
              </a:spcAft>
              <a:buClr>
                <a:schemeClr val="dk1"/>
              </a:buClr>
              <a:buSzPts val="1600"/>
              <a:buFont typeface="Livvic"/>
              <a:buNone/>
              <a:defRPr sz="2133">
                <a:solidFill>
                  <a:schemeClr val="dk1"/>
                </a:solidFill>
                <a:latin typeface="Livvic"/>
                <a:ea typeface="Livvic"/>
                <a:cs typeface="Livvic"/>
                <a:sym typeface="Livvic"/>
              </a:defRPr>
            </a:lvl9pPr>
          </a:lstStyle>
          <a:p>
            <a:endParaRPr/>
          </a:p>
        </p:txBody>
      </p:sp>
      <p:sp>
        <p:nvSpPr>
          <p:cNvPr id="252" name="Google Shape;252;p28"/>
          <p:cNvSpPr txBox="1">
            <a:spLocks noGrp="1"/>
          </p:cNvSpPr>
          <p:nvPr>
            <p:ph type="subTitle" idx="7"/>
          </p:nvPr>
        </p:nvSpPr>
        <p:spPr>
          <a:xfrm>
            <a:off x="7232000" y="5511840"/>
            <a:ext cx="2862400" cy="7680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lvl1pPr>
            <a:lvl2pPr lvl="1" algn="ctr" rtl="0">
              <a:lnSpc>
                <a:spcPct val="100000"/>
              </a:lnSpc>
              <a:spcBef>
                <a:spcPts val="0"/>
              </a:spcBef>
              <a:spcAft>
                <a:spcPts val="0"/>
              </a:spcAft>
              <a:buNone/>
              <a:defRPr sz="1867"/>
            </a:lvl2pPr>
            <a:lvl3pPr lvl="2" algn="ctr" rtl="0">
              <a:lnSpc>
                <a:spcPct val="100000"/>
              </a:lnSpc>
              <a:spcBef>
                <a:spcPts val="0"/>
              </a:spcBef>
              <a:spcAft>
                <a:spcPts val="0"/>
              </a:spcAft>
              <a:buNone/>
              <a:defRPr sz="1867"/>
            </a:lvl3pPr>
            <a:lvl4pPr lvl="3" algn="ctr" rtl="0">
              <a:lnSpc>
                <a:spcPct val="100000"/>
              </a:lnSpc>
              <a:spcBef>
                <a:spcPts val="0"/>
              </a:spcBef>
              <a:spcAft>
                <a:spcPts val="0"/>
              </a:spcAft>
              <a:buNone/>
              <a:defRPr sz="1867"/>
            </a:lvl4pPr>
            <a:lvl5pPr lvl="4" algn="ctr" rtl="0">
              <a:lnSpc>
                <a:spcPct val="100000"/>
              </a:lnSpc>
              <a:spcBef>
                <a:spcPts val="0"/>
              </a:spcBef>
              <a:spcAft>
                <a:spcPts val="0"/>
              </a:spcAft>
              <a:buNone/>
              <a:defRPr sz="1867"/>
            </a:lvl5pPr>
            <a:lvl6pPr lvl="5" algn="ctr" rtl="0">
              <a:lnSpc>
                <a:spcPct val="100000"/>
              </a:lnSpc>
              <a:spcBef>
                <a:spcPts val="0"/>
              </a:spcBef>
              <a:spcAft>
                <a:spcPts val="0"/>
              </a:spcAft>
              <a:buNone/>
              <a:defRPr sz="1867"/>
            </a:lvl6pPr>
            <a:lvl7pPr lvl="6" algn="ctr" rtl="0">
              <a:lnSpc>
                <a:spcPct val="100000"/>
              </a:lnSpc>
              <a:spcBef>
                <a:spcPts val="0"/>
              </a:spcBef>
              <a:spcAft>
                <a:spcPts val="0"/>
              </a:spcAft>
              <a:buNone/>
              <a:defRPr sz="1867"/>
            </a:lvl7pPr>
            <a:lvl8pPr lvl="7" algn="ctr" rtl="0">
              <a:lnSpc>
                <a:spcPct val="100000"/>
              </a:lnSpc>
              <a:spcBef>
                <a:spcPts val="0"/>
              </a:spcBef>
              <a:spcAft>
                <a:spcPts val="0"/>
              </a:spcAft>
              <a:buNone/>
              <a:defRPr sz="1867"/>
            </a:lvl8pPr>
            <a:lvl9pPr lvl="8" algn="ctr" rtl="0">
              <a:lnSpc>
                <a:spcPct val="100000"/>
              </a:lnSpc>
              <a:spcBef>
                <a:spcPts val="0"/>
              </a:spcBef>
              <a:spcAft>
                <a:spcPts val="0"/>
              </a:spcAft>
              <a:buNone/>
              <a:defRPr sz="1867"/>
            </a:lvl9pPr>
          </a:lstStyle>
          <a:p>
            <a:endParaRPr/>
          </a:p>
        </p:txBody>
      </p:sp>
      <p:sp>
        <p:nvSpPr>
          <p:cNvPr id="253" name="Google Shape;253;p28"/>
          <p:cNvSpPr txBox="1">
            <a:spLocks noGrp="1"/>
          </p:cNvSpPr>
          <p:nvPr>
            <p:ph type="title" idx="8"/>
          </p:nvPr>
        </p:nvSpPr>
        <p:spPr>
          <a:xfrm>
            <a:off x="950968" y="719333"/>
            <a:ext cx="10290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4000"/>
            </a:lvl1pPr>
            <a:lvl2pPr lvl="1" rtl="0">
              <a:spcBef>
                <a:spcPts val="0"/>
              </a:spcBef>
              <a:spcAft>
                <a:spcPts val="0"/>
              </a:spcAft>
              <a:buClr>
                <a:schemeClr val="accent1"/>
              </a:buClr>
              <a:buSzPts val="3000"/>
              <a:buNone/>
              <a:defRPr sz="4000">
                <a:solidFill>
                  <a:schemeClr val="accent1"/>
                </a:solidFill>
              </a:defRPr>
            </a:lvl2pPr>
            <a:lvl3pPr lvl="2" rtl="0">
              <a:spcBef>
                <a:spcPts val="0"/>
              </a:spcBef>
              <a:spcAft>
                <a:spcPts val="0"/>
              </a:spcAft>
              <a:buClr>
                <a:schemeClr val="accent1"/>
              </a:buClr>
              <a:buSzPts val="3000"/>
              <a:buNone/>
              <a:defRPr sz="4000">
                <a:solidFill>
                  <a:schemeClr val="accent1"/>
                </a:solidFill>
              </a:defRPr>
            </a:lvl3pPr>
            <a:lvl4pPr lvl="3" rtl="0">
              <a:spcBef>
                <a:spcPts val="0"/>
              </a:spcBef>
              <a:spcAft>
                <a:spcPts val="0"/>
              </a:spcAft>
              <a:buClr>
                <a:schemeClr val="accent1"/>
              </a:buClr>
              <a:buSzPts val="3000"/>
              <a:buNone/>
              <a:defRPr sz="4000">
                <a:solidFill>
                  <a:schemeClr val="accent1"/>
                </a:solidFill>
              </a:defRPr>
            </a:lvl4pPr>
            <a:lvl5pPr lvl="4" rtl="0">
              <a:spcBef>
                <a:spcPts val="0"/>
              </a:spcBef>
              <a:spcAft>
                <a:spcPts val="0"/>
              </a:spcAft>
              <a:buClr>
                <a:schemeClr val="accent1"/>
              </a:buClr>
              <a:buSzPts val="3000"/>
              <a:buNone/>
              <a:defRPr sz="4000">
                <a:solidFill>
                  <a:schemeClr val="accent1"/>
                </a:solidFill>
              </a:defRPr>
            </a:lvl5pPr>
            <a:lvl6pPr lvl="5" rtl="0">
              <a:spcBef>
                <a:spcPts val="0"/>
              </a:spcBef>
              <a:spcAft>
                <a:spcPts val="0"/>
              </a:spcAft>
              <a:buClr>
                <a:schemeClr val="accent1"/>
              </a:buClr>
              <a:buSzPts val="3000"/>
              <a:buNone/>
              <a:defRPr sz="4000">
                <a:solidFill>
                  <a:schemeClr val="accent1"/>
                </a:solidFill>
              </a:defRPr>
            </a:lvl6pPr>
            <a:lvl7pPr lvl="6" rtl="0">
              <a:spcBef>
                <a:spcPts val="0"/>
              </a:spcBef>
              <a:spcAft>
                <a:spcPts val="0"/>
              </a:spcAft>
              <a:buClr>
                <a:schemeClr val="accent1"/>
              </a:buClr>
              <a:buSzPts val="3000"/>
              <a:buNone/>
              <a:defRPr sz="4000">
                <a:solidFill>
                  <a:schemeClr val="accent1"/>
                </a:solidFill>
              </a:defRPr>
            </a:lvl7pPr>
            <a:lvl8pPr lvl="7" rtl="0">
              <a:spcBef>
                <a:spcPts val="0"/>
              </a:spcBef>
              <a:spcAft>
                <a:spcPts val="0"/>
              </a:spcAft>
              <a:buClr>
                <a:schemeClr val="accent1"/>
              </a:buClr>
              <a:buSzPts val="3000"/>
              <a:buNone/>
              <a:defRPr sz="4000">
                <a:solidFill>
                  <a:schemeClr val="accent1"/>
                </a:solidFill>
              </a:defRPr>
            </a:lvl8pPr>
            <a:lvl9pPr lvl="8" rtl="0">
              <a:spcBef>
                <a:spcPts val="0"/>
              </a:spcBef>
              <a:spcAft>
                <a:spcPts val="0"/>
              </a:spcAft>
              <a:buClr>
                <a:schemeClr val="accent1"/>
              </a:buClr>
              <a:buSzPts val="3000"/>
              <a:buNone/>
              <a:defRPr sz="4000">
                <a:solidFill>
                  <a:schemeClr val="accent1"/>
                </a:solidFill>
              </a:defRPr>
            </a:lvl9pPr>
          </a:lstStyle>
          <a:p>
            <a:endParaRPr/>
          </a:p>
        </p:txBody>
      </p:sp>
      <p:grpSp>
        <p:nvGrpSpPr>
          <p:cNvPr id="254" name="Google Shape;254;p28"/>
          <p:cNvGrpSpPr/>
          <p:nvPr/>
        </p:nvGrpSpPr>
        <p:grpSpPr>
          <a:xfrm>
            <a:off x="9640850" y="1039770"/>
            <a:ext cx="1597391" cy="280441"/>
            <a:chOff x="1026623" y="2953314"/>
            <a:chExt cx="5688711" cy="1008300"/>
          </a:xfrm>
        </p:grpSpPr>
        <p:sp>
          <p:nvSpPr>
            <p:cNvPr id="255" name="Google Shape;255;p28"/>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6" name="Google Shape;256;p28"/>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7" name="Google Shape;257;p28"/>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8" name="Google Shape;258;p28"/>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59" name="Google Shape;259;p28"/>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60" name="Google Shape;260;p28"/>
          <p:cNvSpPr txBox="1">
            <a:spLocks noGrp="1"/>
          </p:cNvSpPr>
          <p:nvPr>
            <p:ph type="title" idx="9" hasCustomPrompt="1"/>
          </p:nvPr>
        </p:nvSpPr>
        <p:spPr>
          <a:xfrm>
            <a:off x="3000400" y="2211337"/>
            <a:ext cx="1056800" cy="3756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667" b="0"/>
            </a:lvl1pPr>
            <a:lvl2pPr lvl="1" algn="ctr" rtl="0">
              <a:spcBef>
                <a:spcPts val="0"/>
              </a:spcBef>
              <a:spcAft>
                <a:spcPts val="0"/>
              </a:spcAft>
              <a:buSzPts val="1600"/>
              <a:buNone/>
              <a:defRPr sz="2133" b="0"/>
            </a:lvl2pPr>
            <a:lvl3pPr lvl="2" algn="ctr" rtl="0">
              <a:spcBef>
                <a:spcPts val="0"/>
              </a:spcBef>
              <a:spcAft>
                <a:spcPts val="0"/>
              </a:spcAft>
              <a:buSzPts val="1600"/>
              <a:buNone/>
              <a:defRPr sz="2133" b="0"/>
            </a:lvl3pPr>
            <a:lvl4pPr lvl="3" algn="ctr" rtl="0">
              <a:spcBef>
                <a:spcPts val="0"/>
              </a:spcBef>
              <a:spcAft>
                <a:spcPts val="0"/>
              </a:spcAft>
              <a:buSzPts val="1600"/>
              <a:buNone/>
              <a:defRPr sz="2133" b="0"/>
            </a:lvl4pPr>
            <a:lvl5pPr lvl="4" algn="ctr" rtl="0">
              <a:spcBef>
                <a:spcPts val="0"/>
              </a:spcBef>
              <a:spcAft>
                <a:spcPts val="0"/>
              </a:spcAft>
              <a:buSzPts val="1600"/>
              <a:buNone/>
              <a:defRPr sz="2133" b="0"/>
            </a:lvl5pPr>
            <a:lvl6pPr lvl="5" algn="ctr" rtl="0">
              <a:spcBef>
                <a:spcPts val="0"/>
              </a:spcBef>
              <a:spcAft>
                <a:spcPts val="0"/>
              </a:spcAft>
              <a:buSzPts val="1600"/>
              <a:buNone/>
              <a:defRPr sz="2133" b="0"/>
            </a:lvl6pPr>
            <a:lvl7pPr lvl="6" algn="ctr" rtl="0">
              <a:spcBef>
                <a:spcPts val="0"/>
              </a:spcBef>
              <a:spcAft>
                <a:spcPts val="0"/>
              </a:spcAft>
              <a:buSzPts val="1600"/>
              <a:buNone/>
              <a:defRPr sz="2133" b="0"/>
            </a:lvl7pPr>
            <a:lvl8pPr lvl="7" algn="ctr" rtl="0">
              <a:spcBef>
                <a:spcPts val="0"/>
              </a:spcBef>
              <a:spcAft>
                <a:spcPts val="0"/>
              </a:spcAft>
              <a:buSzPts val="1600"/>
              <a:buNone/>
              <a:defRPr sz="2133" b="0"/>
            </a:lvl8pPr>
            <a:lvl9pPr lvl="8" algn="ctr" rtl="0">
              <a:spcBef>
                <a:spcPts val="0"/>
              </a:spcBef>
              <a:spcAft>
                <a:spcPts val="0"/>
              </a:spcAft>
              <a:buSzPts val="1600"/>
              <a:buNone/>
              <a:defRPr sz="2133" b="0"/>
            </a:lvl9pPr>
          </a:lstStyle>
          <a:p>
            <a:r>
              <a:t>xx%</a:t>
            </a:r>
          </a:p>
        </p:txBody>
      </p:sp>
      <p:sp>
        <p:nvSpPr>
          <p:cNvPr id="261" name="Google Shape;261;p28"/>
          <p:cNvSpPr txBox="1">
            <a:spLocks noGrp="1"/>
          </p:cNvSpPr>
          <p:nvPr>
            <p:ph type="title" idx="13" hasCustomPrompt="1"/>
          </p:nvPr>
        </p:nvSpPr>
        <p:spPr>
          <a:xfrm>
            <a:off x="8134800" y="2211337"/>
            <a:ext cx="1056800" cy="3756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667" b="0"/>
            </a:lvl1pPr>
            <a:lvl2pPr lvl="1" algn="ctr" rtl="0">
              <a:spcBef>
                <a:spcPts val="0"/>
              </a:spcBef>
              <a:spcAft>
                <a:spcPts val="0"/>
              </a:spcAft>
              <a:buSzPts val="1600"/>
              <a:buNone/>
              <a:defRPr sz="2133" b="0"/>
            </a:lvl2pPr>
            <a:lvl3pPr lvl="2" algn="ctr" rtl="0">
              <a:spcBef>
                <a:spcPts val="0"/>
              </a:spcBef>
              <a:spcAft>
                <a:spcPts val="0"/>
              </a:spcAft>
              <a:buSzPts val="1600"/>
              <a:buNone/>
              <a:defRPr sz="2133" b="0"/>
            </a:lvl3pPr>
            <a:lvl4pPr lvl="3" algn="ctr" rtl="0">
              <a:spcBef>
                <a:spcPts val="0"/>
              </a:spcBef>
              <a:spcAft>
                <a:spcPts val="0"/>
              </a:spcAft>
              <a:buSzPts val="1600"/>
              <a:buNone/>
              <a:defRPr sz="2133" b="0"/>
            </a:lvl4pPr>
            <a:lvl5pPr lvl="4" algn="ctr" rtl="0">
              <a:spcBef>
                <a:spcPts val="0"/>
              </a:spcBef>
              <a:spcAft>
                <a:spcPts val="0"/>
              </a:spcAft>
              <a:buSzPts val="1600"/>
              <a:buNone/>
              <a:defRPr sz="2133" b="0"/>
            </a:lvl5pPr>
            <a:lvl6pPr lvl="5" algn="ctr" rtl="0">
              <a:spcBef>
                <a:spcPts val="0"/>
              </a:spcBef>
              <a:spcAft>
                <a:spcPts val="0"/>
              </a:spcAft>
              <a:buSzPts val="1600"/>
              <a:buNone/>
              <a:defRPr sz="2133" b="0"/>
            </a:lvl6pPr>
            <a:lvl7pPr lvl="6" algn="ctr" rtl="0">
              <a:spcBef>
                <a:spcPts val="0"/>
              </a:spcBef>
              <a:spcAft>
                <a:spcPts val="0"/>
              </a:spcAft>
              <a:buSzPts val="1600"/>
              <a:buNone/>
              <a:defRPr sz="2133" b="0"/>
            </a:lvl7pPr>
            <a:lvl8pPr lvl="7" algn="ctr" rtl="0">
              <a:spcBef>
                <a:spcPts val="0"/>
              </a:spcBef>
              <a:spcAft>
                <a:spcPts val="0"/>
              </a:spcAft>
              <a:buSzPts val="1600"/>
              <a:buNone/>
              <a:defRPr sz="2133" b="0"/>
            </a:lvl8pPr>
            <a:lvl9pPr lvl="8" algn="ctr" rtl="0">
              <a:spcBef>
                <a:spcPts val="0"/>
              </a:spcBef>
              <a:spcAft>
                <a:spcPts val="0"/>
              </a:spcAft>
              <a:buSzPts val="1600"/>
              <a:buNone/>
              <a:defRPr sz="2133" b="0"/>
            </a:lvl9pPr>
          </a:lstStyle>
          <a:p>
            <a:r>
              <a:t>xx%</a:t>
            </a:r>
          </a:p>
        </p:txBody>
      </p:sp>
      <p:sp>
        <p:nvSpPr>
          <p:cNvPr id="262" name="Google Shape;262;p28"/>
          <p:cNvSpPr txBox="1">
            <a:spLocks noGrp="1"/>
          </p:cNvSpPr>
          <p:nvPr>
            <p:ph type="title" idx="14" hasCustomPrompt="1"/>
          </p:nvPr>
        </p:nvSpPr>
        <p:spPr>
          <a:xfrm>
            <a:off x="3000400" y="4647920"/>
            <a:ext cx="1056800" cy="3756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667" b="0"/>
            </a:lvl1pPr>
            <a:lvl2pPr lvl="1" algn="ctr" rtl="0">
              <a:spcBef>
                <a:spcPts val="0"/>
              </a:spcBef>
              <a:spcAft>
                <a:spcPts val="0"/>
              </a:spcAft>
              <a:buSzPts val="1600"/>
              <a:buNone/>
              <a:defRPr sz="2133" b="0"/>
            </a:lvl2pPr>
            <a:lvl3pPr lvl="2" algn="ctr" rtl="0">
              <a:spcBef>
                <a:spcPts val="0"/>
              </a:spcBef>
              <a:spcAft>
                <a:spcPts val="0"/>
              </a:spcAft>
              <a:buSzPts val="1600"/>
              <a:buNone/>
              <a:defRPr sz="2133" b="0"/>
            </a:lvl3pPr>
            <a:lvl4pPr lvl="3" algn="ctr" rtl="0">
              <a:spcBef>
                <a:spcPts val="0"/>
              </a:spcBef>
              <a:spcAft>
                <a:spcPts val="0"/>
              </a:spcAft>
              <a:buSzPts val="1600"/>
              <a:buNone/>
              <a:defRPr sz="2133" b="0"/>
            </a:lvl4pPr>
            <a:lvl5pPr lvl="4" algn="ctr" rtl="0">
              <a:spcBef>
                <a:spcPts val="0"/>
              </a:spcBef>
              <a:spcAft>
                <a:spcPts val="0"/>
              </a:spcAft>
              <a:buSzPts val="1600"/>
              <a:buNone/>
              <a:defRPr sz="2133" b="0"/>
            </a:lvl5pPr>
            <a:lvl6pPr lvl="5" algn="ctr" rtl="0">
              <a:spcBef>
                <a:spcPts val="0"/>
              </a:spcBef>
              <a:spcAft>
                <a:spcPts val="0"/>
              </a:spcAft>
              <a:buSzPts val="1600"/>
              <a:buNone/>
              <a:defRPr sz="2133" b="0"/>
            </a:lvl6pPr>
            <a:lvl7pPr lvl="6" algn="ctr" rtl="0">
              <a:spcBef>
                <a:spcPts val="0"/>
              </a:spcBef>
              <a:spcAft>
                <a:spcPts val="0"/>
              </a:spcAft>
              <a:buSzPts val="1600"/>
              <a:buNone/>
              <a:defRPr sz="2133" b="0"/>
            </a:lvl7pPr>
            <a:lvl8pPr lvl="7" algn="ctr" rtl="0">
              <a:spcBef>
                <a:spcPts val="0"/>
              </a:spcBef>
              <a:spcAft>
                <a:spcPts val="0"/>
              </a:spcAft>
              <a:buSzPts val="1600"/>
              <a:buNone/>
              <a:defRPr sz="2133" b="0"/>
            </a:lvl8pPr>
            <a:lvl9pPr lvl="8" algn="ctr" rtl="0">
              <a:spcBef>
                <a:spcPts val="0"/>
              </a:spcBef>
              <a:spcAft>
                <a:spcPts val="0"/>
              </a:spcAft>
              <a:buSzPts val="1600"/>
              <a:buNone/>
              <a:defRPr sz="2133" b="0"/>
            </a:lvl9pPr>
          </a:lstStyle>
          <a:p>
            <a:r>
              <a:t>xx%</a:t>
            </a:r>
          </a:p>
        </p:txBody>
      </p:sp>
      <p:sp>
        <p:nvSpPr>
          <p:cNvPr id="263" name="Google Shape;263;p28"/>
          <p:cNvSpPr txBox="1">
            <a:spLocks noGrp="1"/>
          </p:cNvSpPr>
          <p:nvPr>
            <p:ph type="title" idx="15" hasCustomPrompt="1"/>
          </p:nvPr>
        </p:nvSpPr>
        <p:spPr>
          <a:xfrm>
            <a:off x="8134800" y="4647920"/>
            <a:ext cx="1056800" cy="3756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667" b="0"/>
            </a:lvl1pPr>
            <a:lvl2pPr lvl="1" algn="ctr" rtl="0">
              <a:spcBef>
                <a:spcPts val="0"/>
              </a:spcBef>
              <a:spcAft>
                <a:spcPts val="0"/>
              </a:spcAft>
              <a:buSzPts val="1600"/>
              <a:buNone/>
              <a:defRPr sz="2133" b="0"/>
            </a:lvl2pPr>
            <a:lvl3pPr lvl="2" algn="ctr" rtl="0">
              <a:spcBef>
                <a:spcPts val="0"/>
              </a:spcBef>
              <a:spcAft>
                <a:spcPts val="0"/>
              </a:spcAft>
              <a:buSzPts val="1600"/>
              <a:buNone/>
              <a:defRPr sz="2133" b="0"/>
            </a:lvl3pPr>
            <a:lvl4pPr lvl="3" algn="ctr" rtl="0">
              <a:spcBef>
                <a:spcPts val="0"/>
              </a:spcBef>
              <a:spcAft>
                <a:spcPts val="0"/>
              </a:spcAft>
              <a:buSzPts val="1600"/>
              <a:buNone/>
              <a:defRPr sz="2133" b="0"/>
            </a:lvl4pPr>
            <a:lvl5pPr lvl="4" algn="ctr" rtl="0">
              <a:spcBef>
                <a:spcPts val="0"/>
              </a:spcBef>
              <a:spcAft>
                <a:spcPts val="0"/>
              </a:spcAft>
              <a:buSzPts val="1600"/>
              <a:buNone/>
              <a:defRPr sz="2133" b="0"/>
            </a:lvl5pPr>
            <a:lvl6pPr lvl="5" algn="ctr" rtl="0">
              <a:spcBef>
                <a:spcPts val="0"/>
              </a:spcBef>
              <a:spcAft>
                <a:spcPts val="0"/>
              </a:spcAft>
              <a:buSzPts val="1600"/>
              <a:buNone/>
              <a:defRPr sz="2133" b="0"/>
            </a:lvl6pPr>
            <a:lvl7pPr lvl="6" algn="ctr" rtl="0">
              <a:spcBef>
                <a:spcPts val="0"/>
              </a:spcBef>
              <a:spcAft>
                <a:spcPts val="0"/>
              </a:spcAft>
              <a:buSzPts val="1600"/>
              <a:buNone/>
              <a:defRPr sz="2133" b="0"/>
            </a:lvl7pPr>
            <a:lvl8pPr lvl="7" algn="ctr" rtl="0">
              <a:spcBef>
                <a:spcPts val="0"/>
              </a:spcBef>
              <a:spcAft>
                <a:spcPts val="0"/>
              </a:spcAft>
              <a:buSzPts val="1600"/>
              <a:buNone/>
              <a:defRPr sz="2133" b="0"/>
            </a:lvl8pPr>
            <a:lvl9pPr lvl="8" algn="ctr" rtl="0">
              <a:spcBef>
                <a:spcPts val="0"/>
              </a:spcBef>
              <a:spcAft>
                <a:spcPts val="0"/>
              </a:spcAft>
              <a:buSzPts val="1600"/>
              <a:buNone/>
              <a:defRPr sz="2133" b="0"/>
            </a:lvl9pPr>
          </a:lstStyle>
          <a:p>
            <a:r>
              <a:t>xx%</a:t>
            </a:r>
          </a:p>
        </p:txBody>
      </p:sp>
    </p:spTree>
    <p:extLst>
      <p:ext uri="{BB962C8B-B14F-4D97-AF65-F5344CB8AC3E}">
        <p14:creationId xmlns:p14="http://schemas.microsoft.com/office/powerpoint/2010/main" val="134433958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Small numbers">
  <p:cSld name="Small numbers">
    <p:spTree>
      <p:nvGrpSpPr>
        <p:cNvPr id="1" name="Shape 264"/>
        <p:cNvGrpSpPr/>
        <p:nvPr/>
      </p:nvGrpSpPr>
      <p:grpSpPr>
        <a:xfrm>
          <a:off x="0" y="0"/>
          <a:ext cx="0" cy="0"/>
          <a:chOff x="0" y="0"/>
          <a:chExt cx="0" cy="0"/>
        </a:xfrm>
      </p:grpSpPr>
      <p:sp>
        <p:nvSpPr>
          <p:cNvPr id="265" name="Google Shape;265;p29"/>
          <p:cNvSpPr txBox="1">
            <a:spLocks noGrp="1"/>
          </p:cNvSpPr>
          <p:nvPr>
            <p:ph type="title" hasCustomPrompt="1"/>
          </p:nvPr>
        </p:nvSpPr>
        <p:spPr>
          <a:xfrm>
            <a:off x="5157800" y="4987133"/>
            <a:ext cx="1865200" cy="3756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667" b="0"/>
            </a:lvl1pPr>
            <a:lvl2pPr lvl="1" algn="ctr" rtl="0">
              <a:spcBef>
                <a:spcPts val="0"/>
              </a:spcBef>
              <a:spcAft>
                <a:spcPts val="0"/>
              </a:spcAft>
              <a:buSzPts val="2000"/>
              <a:buNone/>
              <a:defRPr sz="2667" b="0"/>
            </a:lvl2pPr>
            <a:lvl3pPr lvl="2" algn="ctr" rtl="0">
              <a:spcBef>
                <a:spcPts val="0"/>
              </a:spcBef>
              <a:spcAft>
                <a:spcPts val="0"/>
              </a:spcAft>
              <a:buSzPts val="2000"/>
              <a:buNone/>
              <a:defRPr sz="2667" b="0"/>
            </a:lvl3pPr>
            <a:lvl4pPr lvl="3" algn="ctr" rtl="0">
              <a:spcBef>
                <a:spcPts val="0"/>
              </a:spcBef>
              <a:spcAft>
                <a:spcPts val="0"/>
              </a:spcAft>
              <a:buSzPts val="2000"/>
              <a:buNone/>
              <a:defRPr sz="2667" b="0"/>
            </a:lvl4pPr>
            <a:lvl5pPr lvl="4" algn="ctr" rtl="0">
              <a:spcBef>
                <a:spcPts val="0"/>
              </a:spcBef>
              <a:spcAft>
                <a:spcPts val="0"/>
              </a:spcAft>
              <a:buSzPts val="2000"/>
              <a:buNone/>
              <a:defRPr sz="2667" b="0"/>
            </a:lvl5pPr>
            <a:lvl6pPr lvl="5" algn="ctr" rtl="0">
              <a:spcBef>
                <a:spcPts val="0"/>
              </a:spcBef>
              <a:spcAft>
                <a:spcPts val="0"/>
              </a:spcAft>
              <a:buSzPts val="2000"/>
              <a:buNone/>
              <a:defRPr sz="2667" b="0"/>
            </a:lvl6pPr>
            <a:lvl7pPr lvl="6" algn="ctr" rtl="0">
              <a:spcBef>
                <a:spcPts val="0"/>
              </a:spcBef>
              <a:spcAft>
                <a:spcPts val="0"/>
              </a:spcAft>
              <a:buSzPts val="2000"/>
              <a:buNone/>
              <a:defRPr sz="2667" b="0"/>
            </a:lvl7pPr>
            <a:lvl8pPr lvl="7" algn="ctr" rtl="0">
              <a:spcBef>
                <a:spcPts val="0"/>
              </a:spcBef>
              <a:spcAft>
                <a:spcPts val="0"/>
              </a:spcAft>
              <a:buSzPts val="2000"/>
              <a:buNone/>
              <a:defRPr sz="2667" b="0"/>
            </a:lvl8pPr>
            <a:lvl9pPr lvl="8" algn="ctr" rtl="0">
              <a:spcBef>
                <a:spcPts val="0"/>
              </a:spcBef>
              <a:spcAft>
                <a:spcPts val="0"/>
              </a:spcAft>
              <a:buSzPts val="2000"/>
              <a:buNone/>
              <a:defRPr sz="2667" b="0"/>
            </a:lvl9pPr>
          </a:lstStyle>
          <a:p>
            <a:r>
              <a:t>xx%</a:t>
            </a:r>
          </a:p>
        </p:txBody>
      </p:sp>
      <p:sp>
        <p:nvSpPr>
          <p:cNvPr id="266" name="Google Shape;266;p29"/>
          <p:cNvSpPr txBox="1">
            <a:spLocks noGrp="1"/>
          </p:cNvSpPr>
          <p:nvPr>
            <p:ph type="subTitle" idx="1"/>
          </p:nvPr>
        </p:nvSpPr>
        <p:spPr>
          <a:xfrm>
            <a:off x="4635000" y="3147921"/>
            <a:ext cx="2910800" cy="3756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None/>
              <a:defRPr b="1"/>
            </a:lvl1pPr>
            <a:lvl2pPr lvl="1" algn="ctr" rtl="0">
              <a:lnSpc>
                <a:spcPct val="100000"/>
              </a:lnSpc>
              <a:spcBef>
                <a:spcPts val="0"/>
              </a:spcBef>
              <a:spcAft>
                <a:spcPts val="0"/>
              </a:spcAft>
              <a:buNone/>
              <a:defRPr b="1"/>
            </a:lvl2pPr>
            <a:lvl3pPr lvl="2" algn="ctr" rtl="0">
              <a:lnSpc>
                <a:spcPct val="100000"/>
              </a:lnSpc>
              <a:spcBef>
                <a:spcPts val="0"/>
              </a:spcBef>
              <a:spcAft>
                <a:spcPts val="0"/>
              </a:spcAft>
              <a:buNone/>
              <a:defRPr b="1"/>
            </a:lvl3pPr>
            <a:lvl4pPr lvl="3" algn="ctr" rtl="0">
              <a:lnSpc>
                <a:spcPct val="100000"/>
              </a:lnSpc>
              <a:spcBef>
                <a:spcPts val="0"/>
              </a:spcBef>
              <a:spcAft>
                <a:spcPts val="0"/>
              </a:spcAft>
              <a:buNone/>
              <a:defRPr b="1"/>
            </a:lvl4pPr>
            <a:lvl5pPr lvl="4" algn="ctr" rtl="0">
              <a:lnSpc>
                <a:spcPct val="100000"/>
              </a:lnSpc>
              <a:spcBef>
                <a:spcPts val="0"/>
              </a:spcBef>
              <a:spcAft>
                <a:spcPts val="0"/>
              </a:spcAft>
              <a:buNone/>
              <a:defRPr b="1"/>
            </a:lvl5pPr>
            <a:lvl6pPr lvl="5" algn="ctr" rtl="0">
              <a:lnSpc>
                <a:spcPct val="100000"/>
              </a:lnSpc>
              <a:spcBef>
                <a:spcPts val="0"/>
              </a:spcBef>
              <a:spcAft>
                <a:spcPts val="0"/>
              </a:spcAft>
              <a:buNone/>
              <a:defRPr b="1"/>
            </a:lvl6pPr>
            <a:lvl7pPr lvl="6" algn="ctr" rtl="0">
              <a:lnSpc>
                <a:spcPct val="100000"/>
              </a:lnSpc>
              <a:spcBef>
                <a:spcPts val="0"/>
              </a:spcBef>
              <a:spcAft>
                <a:spcPts val="0"/>
              </a:spcAft>
              <a:buNone/>
              <a:defRPr b="1"/>
            </a:lvl7pPr>
            <a:lvl8pPr lvl="7" algn="ctr" rtl="0">
              <a:lnSpc>
                <a:spcPct val="100000"/>
              </a:lnSpc>
              <a:spcBef>
                <a:spcPts val="0"/>
              </a:spcBef>
              <a:spcAft>
                <a:spcPts val="0"/>
              </a:spcAft>
              <a:buNone/>
              <a:defRPr b="1"/>
            </a:lvl8pPr>
            <a:lvl9pPr lvl="8" algn="ctr" rtl="0">
              <a:lnSpc>
                <a:spcPct val="100000"/>
              </a:lnSpc>
              <a:spcBef>
                <a:spcPts val="0"/>
              </a:spcBef>
              <a:spcAft>
                <a:spcPts val="0"/>
              </a:spcAft>
              <a:buNone/>
              <a:defRPr b="1"/>
            </a:lvl9pPr>
          </a:lstStyle>
          <a:p>
            <a:endParaRPr/>
          </a:p>
        </p:txBody>
      </p:sp>
      <p:sp>
        <p:nvSpPr>
          <p:cNvPr id="267" name="Google Shape;267;p29"/>
          <p:cNvSpPr txBox="1">
            <a:spLocks noGrp="1"/>
          </p:cNvSpPr>
          <p:nvPr>
            <p:ph type="subTitle" idx="2"/>
          </p:nvPr>
        </p:nvSpPr>
        <p:spPr>
          <a:xfrm>
            <a:off x="4635000" y="3485044"/>
            <a:ext cx="2910800" cy="8452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lvl1pPr>
            <a:lvl2pPr lvl="1" algn="ctr" rtl="0">
              <a:lnSpc>
                <a:spcPct val="100000"/>
              </a:lnSpc>
              <a:spcBef>
                <a:spcPts val="0"/>
              </a:spcBef>
              <a:spcAft>
                <a:spcPts val="0"/>
              </a:spcAft>
              <a:buNone/>
              <a:defRPr sz="1867"/>
            </a:lvl2pPr>
            <a:lvl3pPr lvl="2" algn="ctr" rtl="0">
              <a:lnSpc>
                <a:spcPct val="100000"/>
              </a:lnSpc>
              <a:spcBef>
                <a:spcPts val="0"/>
              </a:spcBef>
              <a:spcAft>
                <a:spcPts val="0"/>
              </a:spcAft>
              <a:buNone/>
              <a:defRPr sz="1867"/>
            </a:lvl3pPr>
            <a:lvl4pPr lvl="3" algn="ctr" rtl="0">
              <a:lnSpc>
                <a:spcPct val="100000"/>
              </a:lnSpc>
              <a:spcBef>
                <a:spcPts val="0"/>
              </a:spcBef>
              <a:spcAft>
                <a:spcPts val="0"/>
              </a:spcAft>
              <a:buNone/>
              <a:defRPr sz="1867"/>
            </a:lvl4pPr>
            <a:lvl5pPr lvl="4" algn="ctr" rtl="0">
              <a:lnSpc>
                <a:spcPct val="100000"/>
              </a:lnSpc>
              <a:spcBef>
                <a:spcPts val="0"/>
              </a:spcBef>
              <a:spcAft>
                <a:spcPts val="0"/>
              </a:spcAft>
              <a:buNone/>
              <a:defRPr sz="1867"/>
            </a:lvl5pPr>
            <a:lvl6pPr lvl="5" algn="ctr" rtl="0">
              <a:lnSpc>
                <a:spcPct val="100000"/>
              </a:lnSpc>
              <a:spcBef>
                <a:spcPts val="0"/>
              </a:spcBef>
              <a:spcAft>
                <a:spcPts val="0"/>
              </a:spcAft>
              <a:buNone/>
              <a:defRPr sz="1867"/>
            </a:lvl6pPr>
            <a:lvl7pPr lvl="6" algn="ctr" rtl="0">
              <a:lnSpc>
                <a:spcPct val="100000"/>
              </a:lnSpc>
              <a:spcBef>
                <a:spcPts val="0"/>
              </a:spcBef>
              <a:spcAft>
                <a:spcPts val="0"/>
              </a:spcAft>
              <a:buNone/>
              <a:defRPr sz="1867"/>
            </a:lvl7pPr>
            <a:lvl8pPr lvl="7" algn="ctr" rtl="0">
              <a:lnSpc>
                <a:spcPct val="100000"/>
              </a:lnSpc>
              <a:spcBef>
                <a:spcPts val="0"/>
              </a:spcBef>
              <a:spcAft>
                <a:spcPts val="0"/>
              </a:spcAft>
              <a:buNone/>
              <a:defRPr sz="1867"/>
            </a:lvl8pPr>
            <a:lvl9pPr lvl="8" algn="ctr" rtl="0">
              <a:lnSpc>
                <a:spcPct val="100000"/>
              </a:lnSpc>
              <a:spcBef>
                <a:spcPts val="0"/>
              </a:spcBef>
              <a:spcAft>
                <a:spcPts val="0"/>
              </a:spcAft>
              <a:buNone/>
              <a:defRPr sz="1867"/>
            </a:lvl9pPr>
          </a:lstStyle>
          <a:p>
            <a:endParaRPr/>
          </a:p>
        </p:txBody>
      </p:sp>
      <p:sp>
        <p:nvSpPr>
          <p:cNvPr id="268" name="Google Shape;268;p29"/>
          <p:cNvSpPr txBox="1">
            <a:spLocks noGrp="1"/>
          </p:cNvSpPr>
          <p:nvPr>
            <p:ph type="title" idx="3" hasCustomPrompt="1"/>
          </p:nvPr>
        </p:nvSpPr>
        <p:spPr>
          <a:xfrm>
            <a:off x="1474200" y="4987133"/>
            <a:ext cx="1871200" cy="3756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667" b="0"/>
            </a:lvl1pPr>
            <a:lvl2pPr lvl="1" algn="ctr" rtl="0">
              <a:spcBef>
                <a:spcPts val="0"/>
              </a:spcBef>
              <a:spcAft>
                <a:spcPts val="0"/>
              </a:spcAft>
              <a:buSzPts val="2000"/>
              <a:buNone/>
              <a:defRPr sz="2667" b="0"/>
            </a:lvl2pPr>
            <a:lvl3pPr lvl="2" algn="ctr" rtl="0">
              <a:spcBef>
                <a:spcPts val="0"/>
              </a:spcBef>
              <a:spcAft>
                <a:spcPts val="0"/>
              </a:spcAft>
              <a:buSzPts val="2000"/>
              <a:buNone/>
              <a:defRPr sz="2667" b="0"/>
            </a:lvl3pPr>
            <a:lvl4pPr lvl="3" algn="ctr" rtl="0">
              <a:spcBef>
                <a:spcPts val="0"/>
              </a:spcBef>
              <a:spcAft>
                <a:spcPts val="0"/>
              </a:spcAft>
              <a:buSzPts val="2000"/>
              <a:buNone/>
              <a:defRPr sz="2667" b="0"/>
            </a:lvl4pPr>
            <a:lvl5pPr lvl="4" algn="ctr" rtl="0">
              <a:spcBef>
                <a:spcPts val="0"/>
              </a:spcBef>
              <a:spcAft>
                <a:spcPts val="0"/>
              </a:spcAft>
              <a:buSzPts val="2000"/>
              <a:buNone/>
              <a:defRPr sz="2667" b="0"/>
            </a:lvl5pPr>
            <a:lvl6pPr lvl="5" algn="ctr" rtl="0">
              <a:spcBef>
                <a:spcPts val="0"/>
              </a:spcBef>
              <a:spcAft>
                <a:spcPts val="0"/>
              </a:spcAft>
              <a:buSzPts val="2000"/>
              <a:buNone/>
              <a:defRPr sz="2667" b="0"/>
            </a:lvl6pPr>
            <a:lvl7pPr lvl="6" algn="ctr" rtl="0">
              <a:spcBef>
                <a:spcPts val="0"/>
              </a:spcBef>
              <a:spcAft>
                <a:spcPts val="0"/>
              </a:spcAft>
              <a:buSzPts val="2000"/>
              <a:buNone/>
              <a:defRPr sz="2667" b="0"/>
            </a:lvl7pPr>
            <a:lvl8pPr lvl="7" algn="ctr" rtl="0">
              <a:spcBef>
                <a:spcPts val="0"/>
              </a:spcBef>
              <a:spcAft>
                <a:spcPts val="0"/>
              </a:spcAft>
              <a:buSzPts val="2000"/>
              <a:buNone/>
              <a:defRPr sz="2667" b="0"/>
            </a:lvl8pPr>
            <a:lvl9pPr lvl="8" algn="ctr" rtl="0">
              <a:spcBef>
                <a:spcPts val="0"/>
              </a:spcBef>
              <a:spcAft>
                <a:spcPts val="0"/>
              </a:spcAft>
              <a:buSzPts val="2000"/>
              <a:buNone/>
              <a:defRPr sz="2667" b="0"/>
            </a:lvl9pPr>
          </a:lstStyle>
          <a:p>
            <a:r>
              <a:t>xx%</a:t>
            </a:r>
          </a:p>
        </p:txBody>
      </p:sp>
      <p:sp>
        <p:nvSpPr>
          <p:cNvPr id="269" name="Google Shape;269;p29"/>
          <p:cNvSpPr txBox="1">
            <a:spLocks noGrp="1"/>
          </p:cNvSpPr>
          <p:nvPr>
            <p:ph type="subTitle" idx="4"/>
          </p:nvPr>
        </p:nvSpPr>
        <p:spPr>
          <a:xfrm>
            <a:off x="954400" y="3147921"/>
            <a:ext cx="2910800" cy="3756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None/>
              <a:defRPr b="1"/>
            </a:lvl1pPr>
            <a:lvl2pPr lvl="1" algn="ctr" rtl="0">
              <a:lnSpc>
                <a:spcPct val="100000"/>
              </a:lnSpc>
              <a:spcBef>
                <a:spcPts val="0"/>
              </a:spcBef>
              <a:spcAft>
                <a:spcPts val="0"/>
              </a:spcAft>
              <a:buNone/>
              <a:defRPr b="1"/>
            </a:lvl2pPr>
            <a:lvl3pPr lvl="2" algn="ctr" rtl="0">
              <a:lnSpc>
                <a:spcPct val="100000"/>
              </a:lnSpc>
              <a:spcBef>
                <a:spcPts val="0"/>
              </a:spcBef>
              <a:spcAft>
                <a:spcPts val="0"/>
              </a:spcAft>
              <a:buNone/>
              <a:defRPr b="1"/>
            </a:lvl3pPr>
            <a:lvl4pPr lvl="3" algn="ctr" rtl="0">
              <a:lnSpc>
                <a:spcPct val="100000"/>
              </a:lnSpc>
              <a:spcBef>
                <a:spcPts val="0"/>
              </a:spcBef>
              <a:spcAft>
                <a:spcPts val="0"/>
              </a:spcAft>
              <a:buNone/>
              <a:defRPr b="1"/>
            </a:lvl4pPr>
            <a:lvl5pPr lvl="4" algn="ctr" rtl="0">
              <a:lnSpc>
                <a:spcPct val="100000"/>
              </a:lnSpc>
              <a:spcBef>
                <a:spcPts val="0"/>
              </a:spcBef>
              <a:spcAft>
                <a:spcPts val="0"/>
              </a:spcAft>
              <a:buNone/>
              <a:defRPr b="1"/>
            </a:lvl5pPr>
            <a:lvl6pPr lvl="5" algn="ctr" rtl="0">
              <a:lnSpc>
                <a:spcPct val="100000"/>
              </a:lnSpc>
              <a:spcBef>
                <a:spcPts val="0"/>
              </a:spcBef>
              <a:spcAft>
                <a:spcPts val="0"/>
              </a:spcAft>
              <a:buNone/>
              <a:defRPr b="1"/>
            </a:lvl6pPr>
            <a:lvl7pPr lvl="6" algn="ctr" rtl="0">
              <a:lnSpc>
                <a:spcPct val="100000"/>
              </a:lnSpc>
              <a:spcBef>
                <a:spcPts val="0"/>
              </a:spcBef>
              <a:spcAft>
                <a:spcPts val="0"/>
              </a:spcAft>
              <a:buNone/>
              <a:defRPr b="1"/>
            </a:lvl7pPr>
            <a:lvl8pPr lvl="7" algn="ctr" rtl="0">
              <a:lnSpc>
                <a:spcPct val="100000"/>
              </a:lnSpc>
              <a:spcBef>
                <a:spcPts val="0"/>
              </a:spcBef>
              <a:spcAft>
                <a:spcPts val="0"/>
              </a:spcAft>
              <a:buNone/>
              <a:defRPr b="1"/>
            </a:lvl8pPr>
            <a:lvl9pPr lvl="8" algn="ctr" rtl="0">
              <a:lnSpc>
                <a:spcPct val="100000"/>
              </a:lnSpc>
              <a:spcBef>
                <a:spcPts val="0"/>
              </a:spcBef>
              <a:spcAft>
                <a:spcPts val="0"/>
              </a:spcAft>
              <a:buNone/>
              <a:defRPr b="1"/>
            </a:lvl9pPr>
          </a:lstStyle>
          <a:p>
            <a:endParaRPr/>
          </a:p>
        </p:txBody>
      </p:sp>
      <p:sp>
        <p:nvSpPr>
          <p:cNvPr id="270" name="Google Shape;270;p29"/>
          <p:cNvSpPr txBox="1">
            <a:spLocks noGrp="1"/>
          </p:cNvSpPr>
          <p:nvPr>
            <p:ph type="subTitle" idx="5"/>
          </p:nvPr>
        </p:nvSpPr>
        <p:spPr>
          <a:xfrm>
            <a:off x="954400" y="3485044"/>
            <a:ext cx="2910800" cy="8452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lvl1pPr>
            <a:lvl2pPr lvl="1" algn="ctr" rtl="0">
              <a:lnSpc>
                <a:spcPct val="100000"/>
              </a:lnSpc>
              <a:spcBef>
                <a:spcPts val="0"/>
              </a:spcBef>
              <a:spcAft>
                <a:spcPts val="0"/>
              </a:spcAft>
              <a:buNone/>
              <a:defRPr sz="1867"/>
            </a:lvl2pPr>
            <a:lvl3pPr lvl="2" algn="ctr" rtl="0">
              <a:lnSpc>
                <a:spcPct val="100000"/>
              </a:lnSpc>
              <a:spcBef>
                <a:spcPts val="0"/>
              </a:spcBef>
              <a:spcAft>
                <a:spcPts val="0"/>
              </a:spcAft>
              <a:buNone/>
              <a:defRPr sz="1867"/>
            </a:lvl3pPr>
            <a:lvl4pPr lvl="3" algn="ctr" rtl="0">
              <a:lnSpc>
                <a:spcPct val="100000"/>
              </a:lnSpc>
              <a:spcBef>
                <a:spcPts val="0"/>
              </a:spcBef>
              <a:spcAft>
                <a:spcPts val="0"/>
              </a:spcAft>
              <a:buNone/>
              <a:defRPr sz="1867"/>
            </a:lvl4pPr>
            <a:lvl5pPr lvl="4" algn="ctr" rtl="0">
              <a:lnSpc>
                <a:spcPct val="100000"/>
              </a:lnSpc>
              <a:spcBef>
                <a:spcPts val="0"/>
              </a:spcBef>
              <a:spcAft>
                <a:spcPts val="0"/>
              </a:spcAft>
              <a:buNone/>
              <a:defRPr sz="1867"/>
            </a:lvl5pPr>
            <a:lvl6pPr lvl="5" algn="ctr" rtl="0">
              <a:lnSpc>
                <a:spcPct val="100000"/>
              </a:lnSpc>
              <a:spcBef>
                <a:spcPts val="0"/>
              </a:spcBef>
              <a:spcAft>
                <a:spcPts val="0"/>
              </a:spcAft>
              <a:buNone/>
              <a:defRPr sz="1867"/>
            </a:lvl6pPr>
            <a:lvl7pPr lvl="6" algn="ctr" rtl="0">
              <a:lnSpc>
                <a:spcPct val="100000"/>
              </a:lnSpc>
              <a:spcBef>
                <a:spcPts val="0"/>
              </a:spcBef>
              <a:spcAft>
                <a:spcPts val="0"/>
              </a:spcAft>
              <a:buNone/>
              <a:defRPr sz="1867"/>
            </a:lvl7pPr>
            <a:lvl8pPr lvl="7" algn="ctr" rtl="0">
              <a:lnSpc>
                <a:spcPct val="100000"/>
              </a:lnSpc>
              <a:spcBef>
                <a:spcPts val="0"/>
              </a:spcBef>
              <a:spcAft>
                <a:spcPts val="0"/>
              </a:spcAft>
              <a:buNone/>
              <a:defRPr sz="1867"/>
            </a:lvl8pPr>
            <a:lvl9pPr lvl="8" algn="ctr" rtl="0">
              <a:lnSpc>
                <a:spcPct val="100000"/>
              </a:lnSpc>
              <a:spcBef>
                <a:spcPts val="0"/>
              </a:spcBef>
              <a:spcAft>
                <a:spcPts val="0"/>
              </a:spcAft>
              <a:buNone/>
              <a:defRPr sz="1867"/>
            </a:lvl9pPr>
          </a:lstStyle>
          <a:p>
            <a:endParaRPr/>
          </a:p>
        </p:txBody>
      </p:sp>
      <p:sp>
        <p:nvSpPr>
          <p:cNvPr id="271" name="Google Shape;271;p29"/>
          <p:cNvSpPr txBox="1">
            <a:spLocks noGrp="1"/>
          </p:cNvSpPr>
          <p:nvPr>
            <p:ph type="title" idx="6" hasCustomPrompt="1"/>
          </p:nvPr>
        </p:nvSpPr>
        <p:spPr>
          <a:xfrm>
            <a:off x="8849600" y="4987133"/>
            <a:ext cx="1865200" cy="3756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None/>
              <a:defRPr sz="2667" b="0"/>
            </a:lvl1pPr>
            <a:lvl2pPr lvl="1" algn="ctr" rtl="0">
              <a:spcBef>
                <a:spcPts val="0"/>
              </a:spcBef>
              <a:spcAft>
                <a:spcPts val="0"/>
              </a:spcAft>
              <a:buSzPts val="2000"/>
              <a:buNone/>
              <a:defRPr sz="2667" b="0"/>
            </a:lvl2pPr>
            <a:lvl3pPr lvl="2" algn="ctr" rtl="0">
              <a:spcBef>
                <a:spcPts val="0"/>
              </a:spcBef>
              <a:spcAft>
                <a:spcPts val="0"/>
              </a:spcAft>
              <a:buSzPts val="2000"/>
              <a:buNone/>
              <a:defRPr sz="2667" b="0"/>
            </a:lvl3pPr>
            <a:lvl4pPr lvl="3" algn="ctr" rtl="0">
              <a:spcBef>
                <a:spcPts val="0"/>
              </a:spcBef>
              <a:spcAft>
                <a:spcPts val="0"/>
              </a:spcAft>
              <a:buSzPts val="2000"/>
              <a:buNone/>
              <a:defRPr sz="2667" b="0"/>
            </a:lvl4pPr>
            <a:lvl5pPr lvl="4" algn="ctr" rtl="0">
              <a:spcBef>
                <a:spcPts val="0"/>
              </a:spcBef>
              <a:spcAft>
                <a:spcPts val="0"/>
              </a:spcAft>
              <a:buSzPts val="2000"/>
              <a:buNone/>
              <a:defRPr sz="2667" b="0"/>
            </a:lvl5pPr>
            <a:lvl6pPr lvl="5" algn="ctr" rtl="0">
              <a:spcBef>
                <a:spcPts val="0"/>
              </a:spcBef>
              <a:spcAft>
                <a:spcPts val="0"/>
              </a:spcAft>
              <a:buSzPts val="2000"/>
              <a:buNone/>
              <a:defRPr sz="2667" b="0"/>
            </a:lvl6pPr>
            <a:lvl7pPr lvl="6" algn="ctr" rtl="0">
              <a:spcBef>
                <a:spcPts val="0"/>
              </a:spcBef>
              <a:spcAft>
                <a:spcPts val="0"/>
              </a:spcAft>
              <a:buSzPts val="2000"/>
              <a:buNone/>
              <a:defRPr sz="2667" b="0"/>
            </a:lvl7pPr>
            <a:lvl8pPr lvl="7" algn="ctr" rtl="0">
              <a:spcBef>
                <a:spcPts val="0"/>
              </a:spcBef>
              <a:spcAft>
                <a:spcPts val="0"/>
              </a:spcAft>
              <a:buSzPts val="2000"/>
              <a:buNone/>
              <a:defRPr sz="2667" b="0"/>
            </a:lvl8pPr>
            <a:lvl9pPr lvl="8" algn="ctr" rtl="0">
              <a:spcBef>
                <a:spcPts val="0"/>
              </a:spcBef>
              <a:spcAft>
                <a:spcPts val="0"/>
              </a:spcAft>
              <a:buSzPts val="2000"/>
              <a:buNone/>
              <a:defRPr sz="2667" b="0"/>
            </a:lvl9pPr>
          </a:lstStyle>
          <a:p>
            <a:r>
              <a:t>xx%</a:t>
            </a:r>
          </a:p>
        </p:txBody>
      </p:sp>
      <p:sp>
        <p:nvSpPr>
          <p:cNvPr id="272" name="Google Shape;272;p29"/>
          <p:cNvSpPr txBox="1">
            <a:spLocks noGrp="1"/>
          </p:cNvSpPr>
          <p:nvPr>
            <p:ph type="subTitle" idx="7"/>
          </p:nvPr>
        </p:nvSpPr>
        <p:spPr>
          <a:xfrm>
            <a:off x="8326800" y="3147921"/>
            <a:ext cx="2910800" cy="375600"/>
          </a:xfrm>
          <a:prstGeom prst="rect">
            <a:avLst/>
          </a:prstGeom>
          <a:noFill/>
        </p:spPr>
        <p:txBody>
          <a:bodyPr spcFirstLastPara="1" wrap="square" lIns="91425" tIns="91425" rIns="91425" bIns="91425" anchor="ctr" anchorCtr="0">
            <a:noAutofit/>
          </a:bodyPr>
          <a:lstStyle>
            <a:lvl1pPr lvl="0" algn="ctr" rtl="0">
              <a:lnSpc>
                <a:spcPct val="100000"/>
              </a:lnSpc>
              <a:spcBef>
                <a:spcPts val="0"/>
              </a:spcBef>
              <a:spcAft>
                <a:spcPts val="0"/>
              </a:spcAft>
              <a:buNone/>
              <a:defRPr b="1"/>
            </a:lvl1pPr>
            <a:lvl2pPr lvl="1" algn="ctr" rtl="0">
              <a:lnSpc>
                <a:spcPct val="100000"/>
              </a:lnSpc>
              <a:spcBef>
                <a:spcPts val="0"/>
              </a:spcBef>
              <a:spcAft>
                <a:spcPts val="0"/>
              </a:spcAft>
              <a:buNone/>
              <a:defRPr b="1"/>
            </a:lvl2pPr>
            <a:lvl3pPr lvl="2" algn="ctr" rtl="0">
              <a:lnSpc>
                <a:spcPct val="100000"/>
              </a:lnSpc>
              <a:spcBef>
                <a:spcPts val="0"/>
              </a:spcBef>
              <a:spcAft>
                <a:spcPts val="0"/>
              </a:spcAft>
              <a:buNone/>
              <a:defRPr b="1"/>
            </a:lvl3pPr>
            <a:lvl4pPr lvl="3" algn="ctr" rtl="0">
              <a:lnSpc>
                <a:spcPct val="100000"/>
              </a:lnSpc>
              <a:spcBef>
                <a:spcPts val="0"/>
              </a:spcBef>
              <a:spcAft>
                <a:spcPts val="0"/>
              </a:spcAft>
              <a:buNone/>
              <a:defRPr b="1"/>
            </a:lvl4pPr>
            <a:lvl5pPr lvl="4" algn="ctr" rtl="0">
              <a:lnSpc>
                <a:spcPct val="100000"/>
              </a:lnSpc>
              <a:spcBef>
                <a:spcPts val="0"/>
              </a:spcBef>
              <a:spcAft>
                <a:spcPts val="0"/>
              </a:spcAft>
              <a:buNone/>
              <a:defRPr b="1"/>
            </a:lvl5pPr>
            <a:lvl6pPr lvl="5" algn="ctr" rtl="0">
              <a:lnSpc>
                <a:spcPct val="100000"/>
              </a:lnSpc>
              <a:spcBef>
                <a:spcPts val="0"/>
              </a:spcBef>
              <a:spcAft>
                <a:spcPts val="0"/>
              </a:spcAft>
              <a:buNone/>
              <a:defRPr b="1"/>
            </a:lvl6pPr>
            <a:lvl7pPr lvl="6" algn="ctr" rtl="0">
              <a:lnSpc>
                <a:spcPct val="100000"/>
              </a:lnSpc>
              <a:spcBef>
                <a:spcPts val="0"/>
              </a:spcBef>
              <a:spcAft>
                <a:spcPts val="0"/>
              </a:spcAft>
              <a:buNone/>
              <a:defRPr b="1"/>
            </a:lvl7pPr>
            <a:lvl8pPr lvl="7" algn="ctr" rtl="0">
              <a:lnSpc>
                <a:spcPct val="100000"/>
              </a:lnSpc>
              <a:spcBef>
                <a:spcPts val="0"/>
              </a:spcBef>
              <a:spcAft>
                <a:spcPts val="0"/>
              </a:spcAft>
              <a:buNone/>
              <a:defRPr b="1"/>
            </a:lvl8pPr>
            <a:lvl9pPr lvl="8" algn="ctr" rtl="0">
              <a:lnSpc>
                <a:spcPct val="100000"/>
              </a:lnSpc>
              <a:spcBef>
                <a:spcPts val="0"/>
              </a:spcBef>
              <a:spcAft>
                <a:spcPts val="0"/>
              </a:spcAft>
              <a:buNone/>
              <a:defRPr b="1"/>
            </a:lvl9pPr>
          </a:lstStyle>
          <a:p>
            <a:endParaRPr/>
          </a:p>
        </p:txBody>
      </p:sp>
      <p:sp>
        <p:nvSpPr>
          <p:cNvPr id="273" name="Google Shape;273;p29"/>
          <p:cNvSpPr txBox="1">
            <a:spLocks noGrp="1"/>
          </p:cNvSpPr>
          <p:nvPr>
            <p:ph type="subTitle" idx="8"/>
          </p:nvPr>
        </p:nvSpPr>
        <p:spPr>
          <a:xfrm>
            <a:off x="8326800" y="3485044"/>
            <a:ext cx="2910800" cy="845200"/>
          </a:xfrm>
          <a:prstGeom prst="rect">
            <a:avLst/>
          </a:prstGeom>
          <a:noFill/>
        </p:spPr>
        <p:txBody>
          <a:bodyPr spcFirstLastPara="1" wrap="square" lIns="91425" tIns="91425" rIns="91425" bIns="91425" anchor="t" anchorCtr="0">
            <a:noAutofit/>
          </a:bodyPr>
          <a:lstStyle>
            <a:lvl1pPr lvl="0" algn="ctr" rtl="0">
              <a:lnSpc>
                <a:spcPct val="100000"/>
              </a:lnSpc>
              <a:spcBef>
                <a:spcPts val="0"/>
              </a:spcBef>
              <a:spcAft>
                <a:spcPts val="0"/>
              </a:spcAft>
              <a:buNone/>
              <a:defRPr sz="1867"/>
            </a:lvl1pPr>
            <a:lvl2pPr lvl="1" algn="ctr" rtl="0">
              <a:lnSpc>
                <a:spcPct val="100000"/>
              </a:lnSpc>
              <a:spcBef>
                <a:spcPts val="0"/>
              </a:spcBef>
              <a:spcAft>
                <a:spcPts val="0"/>
              </a:spcAft>
              <a:buNone/>
              <a:defRPr sz="1867"/>
            </a:lvl2pPr>
            <a:lvl3pPr lvl="2" algn="ctr" rtl="0">
              <a:lnSpc>
                <a:spcPct val="100000"/>
              </a:lnSpc>
              <a:spcBef>
                <a:spcPts val="0"/>
              </a:spcBef>
              <a:spcAft>
                <a:spcPts val="0"/>
              </a:spcAft>
              <a:buNone/>
              <a:defRPr sz="1867"/>
            </a:lvl3pPr>
            <a:lvl4pPr lvl="3" algn="ctr" rtl="0">
              <a:lnSpc>
                <a:spcPct val="100000"/>
              </a:lnSpc>
              <a:spcBef>
                <a:spcPts val="0"/>
              </a:spcBef>
              <a:spcAft>
                <a:spcPts val="0"/>
              </a:spcAft>
              <a:buNone/>
              <a:defRPr sz="1867"/>
            </a:lvl4pPr>
            <a:lvl5pPr lvl="4" algn="ctr" rtl="0">
              <a:lnSpc>
                <a:spcPct val="100000"/>
              </a:lnSpc>
              <a:spcBef>
                <a:spcPts val="0"/>
              </a:spcBef>
              <a:spcAft>
                <a:spcPts val="0"/>
              </a:spcAft>
              <a:buNone/>
              <a:defRPr sz="1867"/>
            </a:lvl5pPr>
            <a:lvl6pPr lvl="5" algn="ctr" rtl="0">
              <a:lnSpc>
                <a:spcPct val="100000"/>
              </a:lnSpc>
              <a:spcBef>
                <a:spcPts val="0"/>
              </a:spcBef>
              <a:spcAft>
                <a:spcPts val="0"/>
              </a:spcAft>
              <a:buNone/>
              <a:defRPr sz="1867"/>
            </a:lvl6pPr>
            <a:lvl7pPr lvl="6" algn="ctr" rtl="0">
              <a:lnSpc>
                <a:spcPct val="100000"/>
              </a:lnSpc>
              <a:spcBef>
                <a:spcPts val="0"/>
              </a:spcBef>
              <a:spcAft>
                <a:spcPts val="0"/>
              </a:spcAft>
              <a:buNone/>
              <a:defRPr sz="1867"/>
            </a:lvl7pPr>
            <a:lvl8pPr lvl="7" algn="ctr" rtl="0">
              <a:lnSpc>
                <a:spcPct val="100000"/>
              </a:lnSpc>
              <a:spcBef>
                <a:spcPts val="0"/>
              </a:spcBef>
              <a:spcAft>
                <a:spcPts val="0"/>
              </a:spcAft>
              <a:buNone/>
              <a:defRPr sz="1867"/>
            </a:lvl8pPr>
            <a:lvl9pPr lvl="8" algn="ctr" rtl="0">
              <a:lnSpc>
                <a:spcPct val="100000"/>
              </a:lnSpc>
              <a:spcBef>
                <a:spcPts val="0"/>
              </a:spcBef>
              <a:spcAft>
                <a:spcPts val="0"/>
              </a:spcAft>
              <a:buNone/>
              <a:defRPr sz="1867"/>
            </a:lvl9pPr>
          </a:lstStyle>
          <a:p>
            <a:endParaRPr/>
          </a:p>
        </p:txBody>
      </p:sp>
      <p:sp>
        <p:nvSpPr>
          <p:cNvPr id="274" name="Google Shape;274;p29"/>
          <p:cNvSpPr txBox="1">
            <a:spLocks noGrp="1"/>
          </p:cNvSpPr>
          <p:nvPr>
            <p:ph type="title" idx="9"/>
          </p:nvPr>
        </p:nvSpPr>
        <p:spPr>
          <a:xfrm>
            <a:off x="950968" y="719333"/>
            <a:ext cx="10290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4000"/>
            </a:lvl1pPr>
            <a:lvl2pPr lvl="1" rtl="0">
              <a:spcBef>
                <a:spcPts val="0"/>
              </a:spcBef>
              <a:spcAft>
                <a:spcPts val="0"/>
              </a:spcAft>
              <a:buClr>
                <a:schemeClr val="accent1"/>
              </a:buClr>
              <a:buSzPts val="3000"/>
              <a:buNone/>
              <a:defRPr sz="4000">
                <a:solidFill>
                  <a:schemeClr val="accent1"/>
                </a:solidFill>
              </a:defRPr>
            </a:lvl2pPr>
            <a:lvl3pPr lvl="2" rtl="0">
              <a:spcBef>
                <a:spcPts val="0"/>
              </a:spcBef>
              <a:spcAft>
                <a:spcPts val="0"/>
              </a:spcAft>
              <a:buClr>
                <a:schemeClr val="accent1"/>
              </a:buClr>
              <a:buSzPts val="3000"/>
              <a:buNone/>
              <a:defRPr sz="4000">
                <a:solidFill>
                  <a:schemeClr val="accent1"/>
                </a:solidFill>
              </a:defRPr>
            </a:lvl3pPr>
            <a:lvl4pPr lvl="3" rtl="0">
              <a:spcBef>
                <a:spcPts val="0"/>
              </a:spcBef>
              <a:spcAft>
                <a:spcPts val="0"/>
              </a:spcAft>
              <a:buClr>
                <a:schemeClr val="accent1"/>
              </a:buClr>
              <a:buSzPts val="3000"/>
              <a:buNone/>
              <a:defRPr sz="4000">
                <a:solidFill>
                  <a:schemeClr val="accent1"/>
                </a:solidFill>
              </a:defRPr>
            </a:lvl4pPr>
            <a:lvl5pPr lvl="4" rtl="0">
              <a:spcBef>
                <a:spcPts val="0"/>
              </a:spcBef>
              <a:spcAft>
                <a:spcPts val="0"/>
              </a:spcAft>
              <a:buClr>
                <a:schemeClr val="accent1"/>
              </a:buClr>
              <a:buSzPts val="3000"/>
              <a:buNone/>
              <a:defRPr sz="4000">
                <a:solidFill>
                  <a:schemeClr val="accent1"/>
                </a:solidFill>
              </a:defRPr>
            </a:lvl5pPr>
            <a:lvl6pPr lvl="5" rtl="0">
              <a:spcBef>
                <a:spcPts val="0"/>
              </a:spcBef>
              <a:spcAft>
                <a:spcPts val="0"/>
              </a:spcAft>
              <a:buClr>
                <a:schemeClr val="accent1"/>
              </a:buClr>
              <a:buSzPts val="3000"/>
              <a:buNone/>
              <a:defRPr sz="4000">
                <a:solidFill>
                  <a:schemeClr val="accent1"/>
                </a:solidFill>
              </a:defRPr>
            </a:lvl6pPr>
            <a:lvl7pPr lvl="6" rtl="0">
              <a:spcBef>
                <a:spcPts val="0"/>
              </a:spcBef>
              <a:spcAft>
                <a:spcPts val="0"/>
              </a:spcAft>
              <a:buClr>
                <a:schemeClr val="accent1"/>
              </a:buClr>
              <a:buSzPts val="3000"/>
              <a:buNone/>
              <a:defRPr sz="4000">
                <a:solidFill>
                  <a:schemeClr val="accent1"/>
                </a:solidFill>
              </a:defRPr>
            </a:lvl7pPr>
            <a:lvl8pPr lvl="7" rtl="0">
              <a:spcBef>
                <a:spcPts val="0"/>
              </a:spcBef>
              <a:spcAft>
                <a:spcPts val="0"/>
              </a:spcAft>
              <a:buClr>
                <a:schemeClr val="accent1"/>
              </a:buClr>
              <a:buSzPts val="3000"/>
              <a:buNone/>
              <a:defRPr sz="4000">
                <a:solidFill>
                  <a:schemeClr val="accent1"/>
                </a:solidFill>
              </a:defRPr>
            </a:lvl8pPr>
            <a:lvl9pPr lvl="8" rtl="0">
              <a:spcBef>
                <a:spcPts val="0"/>
              </a:spcBef>
              <a:spcAft>
                <a:spcPts val="0"/>
              </a:spcAft>
              <a:buClr>
                <a:schemeClr val="accent1"/>
              </a:buClr>
              <a:buSzPts val="3000"/>
              <a:buNone/>
              <a:defRPr sz="4000">
                <a:solidFill>
                  <a:schemeClr val="accent1"/>
                </a:solidFill>
              </a:defRPr>
            </a:lvl9pPr>
          </a:lstStyle>
          <a:p>
            <a:endParaRPr/>
          </a:p>
        </p:txBody>
      </p:sp>
      <p:grpSp>
        <p:nvGrpSpPr>
          <p:cNvPr id="275" name="Google Shape;275;p29"/>
          <p:cNvGrpSpPr/>
          <p:nvPr/>
        </p:nvGrpSpPr>
        <p:grpSpPr>
          <a:xfrm>
            <a:off x="9640850" y="1039770"/>
            <a:ext cx="1597391" cy="280441"/>
            <a:chOff x="1026623" y="2953314"/>
            <a:chExt cx="5688711" cy="1008300"/>
          </a:xfrm>
        </p:grpSpPr>
        <p:sp>
          <p:nvSpPr>
            <p:cNvPr id="276" name="Google Shape;276;p29"/>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7" name="Google Shape;277;p29"/>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8" name="Google Shape;278;p29"/>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79" name="Google Shape;279;p29"/>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0" name="Google Shape;280;p29"/>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Tree>
    <p:extLst>
      <p:ext uri="{BB962C8B-B14F-4D97-AF65-F5344CB8AC3E}">
        <p14:creationId xmlns:p14="http://schemas.microsoft.com/office/powerpoint/2010/main" val="140839922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wo column text 3">
  <p:cSld name="Two column text 3">
    <p:spTree>
      <p:nvGrpSpPr>
        <p:cNvPr id="1" name="Shape 281"/>
        <p:cNvGrpSpPr/>
        <p:nvPr/>
      </p:nvGrpSpPr>
      <p:grpSpPr>
        <a:xfrm>
          <a:off x="0" y="0"/>
          <a:ext cx="0" cy="0"/>
          <a:chOff x="0" y="0"/>
          <a:chExt cx="0" cy="0"/>
        </a:xfrm>
      </p:grpSpPr>
      <p:sp>
        <p:nvSpPr>
          <p:cNvPr id="282" name="Google Shape;282;p30"/>
          <p:cNvSpPr txBox="1">
            <a:spLocks noGrp="1"/>
          </p:cNvSpPr>
          <p:nvPr>
            <p:ph type="title"/>
          </p:nvPr>
        </p:nvSpPr>
        <p:spPr>
          <a:xfrm>
            <a:off x="950968" y="719333"/>
            <a:ext cx="10290000" cy="763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sz="4000" b="0"/>
            </a:lvl1pPr>
            <a:lvl2pPr lvl="1" rtl="0">
              <a:spcBef>
                <a:spcPts val="0"/>
              </a:spcBef>
              <a:spcAft>
                <a:spcPts val="0"/>
              </a:spcAft>
              <a:buSzPts val="3000"/>
              <a:buNone/>
              <a:defRPr sz="4000"/>
            </a:lvl2pPr>
            <a:lvl3pPr lvl="2" rtl="0">
              <a:spcBef>
                <a:spcPts val="0"/>
              </a:spcBef>
              <a:spcAft>
                <a:spcPts val="0"/>
              </a:spcAft>
              <a:buSzPts val="3000"/>
              <a:buNone/>
              <a:defRPr sz="4000"/>
            </a:lvl3pPr>
            <a:lvl4pPr lvl="3" rtl="0">
              <a:spcBef>
                <a:spcPts val="0"/>
              </a:spcBef>
              <a:spcAft>
                <a:spcPts val="0"/>
              </a:spcAft>
              <a:buSzPts val="3000"/>
              <a:buNone/>
              <a:defRPr sz="4000"/>
            </a:lvl4pPr>
            <a:lvl5pPr lvl="4" rtl="0">
              <a:spcBef>
                <a:spcPts val="0"/>
              </a:spcBef>
              <a:spcAft>
                <a:spcPts val="0"/>
              </a:spcAft>
              <a:buSzPts val="3000"/>
              <a:buNone/>
              <a:defRPr sz="4000"/>
            </a:lvl5pPr>
            <a:lvl6pPr lvl="5" rtl="0">
              <a:spcBef>
                <a:spcPts val="0"/>
              </a:spcBef>
              <a:spcAft>
                <a:spcPts val="0"/>
              </a:spcAft>
              <a:buSzPts val="3000"/>
              <a:buNone/>
              <a:defRPr sz="4000"/>
            </a:lvl6pPr>
            <a:lvl7pPr lvl="6" rtl="0">
              <a:spcBef>
                <a:spcPts val="0"/>
              </a:spcBef>
              <a:spcAft>
                <a:spcPts val="0"/>
              </a:spcAft>
              <a:buSzPts val="3000"/>
              <a:buNone/>
              <a:defRPr sz="4000"/>
            </a:lvl7pPr>
            <a:lvl8pPr lvl="7" rtl="0">
              <a:spcBef>
                <a:spcPts val="0"/>
              </a:spcBef>
              <a:spcAft>
                <a:spcPts val="0"/>
              </a:spcAft>
              <a:buSzPts val="3000"/>
              <a:buNone/>
              <a:defRPr sz="4000"/>
            </a:lvl8pPr>
            <a:lvl9pPr lvl="8" rtl="0">
              <a:spcBef>
                <a:spcPts val="0"/>
              </a:spcBef>
              <a:spcAft>
                <a:spcPts val="0"/>
              </a:spcAft>
              <a:buSzPts val="3000"/>
              <a:buNone/>
              <a:defRPr sz="4000"/>
            </a:lvl9pPr>
          </a:lstStyle>
          <a:p>
            <a:endParaRPr/>
          </a:p>
        </p:txBody>
      </p:sp>
      <p:sp>
        <p:nvSpPr>
          <p:cNvPr id="283" name="Google Shape;283;p30"/>
          <p:cNvSpPr txBox="1">
            <a:spLocks noGrp="1"/>
          </p:cNvSpPr>
          <p:nvPr>
            <p:ph type="body" idx="1"/>
          </p:nvPr>
        </p:nvSpPr>
        <p:spPr>
          <a:xfrm>
            <a:off x="960000" y="1846981"/>
            <a:ext cx="4928800" cy="4641600"/>
          </a:xfrm>
          <a:prstGeom prst="rect">
            <a:avLst/>
          </a:prstGeom>
        </p:spPr>
        <p:txBody>
          <a:bodyPr spcFirstLastPara="1" wrap="square" lIns="91425" tIns="91425" rIns="91425" bIns="91425" anchor="t" anchorCtr="0">
            <a:noAutofit/>
          </a:bodyPr>
          <a:lstStyle>
            <a:lvl1pPr marL="609585" lvl="0" indent="-423323" rtl="0">
              <a:lnSpc>
                <a:spcPct val="100000"/>
              </a:lnSpc>
              <a:spcBef>
                <a:spcPts val="0"/>
              </a:spcBef>
              <a:spcAft>
                <a:spcPts val="0"/>
              </a:spcAft>
              <a:buSzPts val="1400"/>
              <a:buAutoNum type="arabicPeriod"/>
              <a:defRPr sz="1867"/>
            </a:lvl1pPr>
            <a:lvl2pPr marL="1219170" lvl="1" indent="-423323" rtl="0">
              <a:lnSpc>
                <a:spcPct val="100000"/>
              </a:lnSpc>
              <a:spcBef>
                <a:spcPts val="0"/>
              </a:spcBef>
              <a:spcAft>
                <a:spcPts val="0"/>
              </a:spcAft>
              <a:buSzPts val="1400"/>
              <a:buAutoNum type="alphaLcPeriod"/>
              <a:defRPr sz="1867"/>
            </a:lvl2pPr>
            <a:lvl3pPr marL="1828754" lvl="2" indent="-423323" rtl="0">
              <a:lnSpc>
                <a:spcPct val="100000"/>
              </a:lnSpc>
              <a:spcBef>
                <a:spcPts val="0"/>
              </a:spcBef>
              <a:spcAft>
                <a:spcPts val="0"/>
              </a:spcAft>
              <a:buSzPts val="1400"/>
              <a:buAutoNum type="romanLcPeriod"/>
              <a:defRPr sz="1867"/>
            </a:lvl3pPr>
            <a:lvl4pPr marL="2438339" lvl="3" indent="-423323" rtl="0">
              <a:lnSpc>
                <a:spcPct val="100000"/>
              </a:lnSpc>
              <a:spcBef>
                <a:spcPts val="0"/>
              </a:spcBef>
              <a:spcAft>
                <a:spcPts val="0"/>
              </a:spcAft>
              <a:buSzPts val="1400"/>
              <a:buAutoNum type="arabicPeriod"/>
              <a:defRPr sz="1867"/>
            </a:lvl4pPr>
            <a:lvl5pPr marL="3047924" lvl="4" indent="-423323" rtl="0">
              <a:lnSpc>
                <a:spcPct val="100000"/>
              </a:lnSpc>
              <a:spcBef>
                <a:spcPts val="0"/>
              </a:spcBef>
              <a:spcAft>
                <a:spcPts val="0"/>
              </a:spcAft>
              <a:buSzPts val="1400"/>
              <a:buAutoNum type="alphaLcPeriod"/>
              <a:defRPr sz="1867"/>
            </a:lvl5pPr>
            <a:lvl6pPr marL="3657509" lvl="5" indent="-423323" rtl="0">
              <a:lnSpc>
                <a:spcPct val="100000"/>
              </a:lnSpc>
              <a:spcBef>
                <a:spcPts val="0"/>
              </a:spcBef>
              <a:spcAft>
                <a:spcPts val="0"/>
              </a:spcAft>
              <a:buSzPts val="1400"/>
              <a:buAutoNum type="romanLcPeriod"/>
              <a:defRPr sz="1867"/>
            </a:lvl6pPr>
            <a:lvl7pPr marL="4267093" lvl="6" indent="-423323" rtl="0">
              <a:lnSpc>
                <a:spcPct val="100000"/>
              </a:lnSpc>
              <a:spcBef>
                <a:spcPts val="0"/>
              </a:spcBef>
              <a:spcAft>
                <a:spcPts val="0"/>
              </a:spcAft>
              <a:buSzPts val="1400"/>
              <a:buAutoNum type="arabicPeriod"/>
              <a:defRPr sz="1867"/>
            </a:lvl7pPr>
            <a:lvl8pPr marL="4876678" lvl="7" indent="-423323" rtl="0">
              <a:lnSpc>
                <a:spcPct val="100000"/>
              </a:lnSpc>
              <a:spcBef>
                <a:spcPts val="0"/>
              </a:spcBef>
              <a:spcAft>
                <a:spcPts val="0"/>
              </a:spcAft>
              <a:buSzPts val="1400"/>
              <a:buAutoNum type="alphaLcPeriod"/>
              <a:defRPr sz="1867"/>
            </a:lvl8pPr>
            <a:lvl9pPr marL="5486263" lvl="8" indent="-423323" rtl="0">
              <a:lnSpc>
                <a:spcPct val="100000"/>
              </a:lnSpc>
              <a:spcBef>
                <a:spcPts val="0"/>
              </a:spcBef>
              <a:spcAft>
                <a:spcPts val="0"/>
              </a:spcAft>
              <a:buSzPts val="1400"/>
              <a:buAutoNum type="romanLcPeriod"/>
              <a:defRPr sz="1867"/>
            </a:lvl9pPr>
          </a:lstStyle>
          <a:p>
            <a:endParaRPr/>
          </a:p>
        </p:txBody>
      </p:sp>
      <p:grpSp>
        <p:nvGrpSpPr>
          <p:cNvPr id="284" name="Google Shape;284;p30"/>
          <p:cNvGrpSpPr/>
          <p:nvPr/>
        </p:nvGrpSpPr>
        <p:grpSpPr>
          <a:xfrm>
            <a:off x="9640850" y="1041596"/>
            <a:ext cx="1597391" cy="280441"/>
            <a:chOff x="1026623" y="2953314"/>
            <a:chExt cx="5688711" cy="1008300"/>
          </a:xfrm>
        </p:grpSpPr>
        <p:sp>
          <p:nvSpPr>
            <p:cNvPr id="285" name="Google Shape;285;p30"/>
            <p:cNvSpPr/>
            <p:nvPr/>
          </p:nvSpPr>
          <p:spPr>
            <a:xfrm>
              <a:off x="1026623"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6" name="Google Shape;286;p30"/>
            <p:cNvSpPr/>
            <p:nvPr/>
          </p:nvSpPr>
          <p:spPr>
            <a:xfrm>
              <a:off x="2183600"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7" name="Google Shape;287;p30"/>
            <p:cNvSpPr/>
            <p:nvPr/>
          </p:nvSpPr>
          <p:spPr>
            <a:xfrm>
              <a:off x="3340578"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8" name="Google Shape;288;p30"/>
            <p:cNvSpPr/>
            <p:nvPr/>
          </p:nvSpPr>
          <p:spPr>
            <a:xfrm>
              <a:off x="4497556"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sp>
          <p:nvSpPr>
            <p:cNvPr id="289" name="Google Shape;289;p30"/>
            <p:cNvSpPr/>
            <p:nvPr/>
          </p:nvSpPr>
          <p:spPr>
            <a:xfrm>
              <a:off x="5654534" y="2953314"/>
              <a:ext cx="1060800" cy="1008300"/>
            </a:xfrm>
            <a:prstGeom prst="star5">
              <a:avLst>
                <a:gd name="adj" fmla="val 19098"/>
                <a:gd name="hf" fmla="val 105146"/>
                <a:gd name="vf" fmla="val 110557"/>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2400"/>
            </a:p>
          </p:txBody>
        </p:sp>
      </p:grpSp>
      <p:sp>
        <p:nvSpPr>
          <p:cNvPr id="290" name="Google Shape;290;p30"/>
          <p:cNvSpPr txBox="1">
            <a:spLocks noGrp="1"/>
          </p:cNvSpPr>
          <p:nvPr>
            <p:ph type="body" idx="2"/>
          </p:nvPr>
        </p:nvSpPr>
        <p:spPr>
          <a:xfrm>
            <a:off x="6303200" y="2865600"/>
            <a:ext cx="4928800" cy="3270400"/>
          </a:xfrm>
          <a:prstGeom prst="rect">
            <a:avLst/>
          </a:prstGeom>
        </p:spPr>
        <p:txBody>
          <a:bodyPr spcFirstLastPara="1" wrap="square" lIns="91425" tIns="91425" rIns="91425" bIns="91425" anchor="t" anchorCtr="0">
            <a:noAutofit/>
          </a:bodyPr>
          <a:lstStyle>
            <a:lvl1pPr marL="609585" lvl="0" indent="-423323" rtl="0">
              <a:lnSpc>
                <a:spcPct val="100000"/>
              </a:lnSpc>
              <a:spcBef>
                <a:spcPts val="0"/>
              </a:spcBef>
              <a:spcAft>
                <a:spcPts val="0"/>
              </a:spcAft>
              <a:buSzPts val="1400"/>
              <a:buAutoNum type="arabicPeriod"/>
              <a:defRPr sz="1867"/>
            </a:lvl1pPr>
            <a:lvl2pPr marL="1219170" lvl="1" indent="-423323" rtl="0">
              <a:lnSpc>
                <a:spcPct val="100000"/>
              </a:lnSpc>
              <a:spcBef>
                <a:spcPts val="0"/>
              </a:spcBef>
              <a:spcAft>
                <a:spcPts val="0"/>
              </a:spcAft>
              <a:buSzPts val="1400"/>
              <a:buAutoNum type="alphaLcPeriod"/>
              <a:defRPr sz="1867"/>
            </a:lvl2pPr>
            <a:lvl3pPr marL="1828754" lvl="2" indent="-423323" rtl="0">
              <a:lnSpc>
                <a:spcPct val="100000"/>
              </a:lnSpc>
              <a:spcBef>
                <a:spcPts val="0"/>
              </a:spcBef>
              <a:spcAft>
                <a:spcPts val="0"/>
              </a:spcAft>
              <a:buSzPts val="1400"/>
              <a:buAutoNum type="romanLcPeriod"/>
              <a:defRPr sz="1867"/>
            </a:lvl3pPr>
            <a:lvl4pPr marL="2438339" lvl="3" indent="-423323" rtl="0">
              <a:lnSpc>
                <a:spcPct val="100000"/>
              </a:lnSpc>
              <a:spcBef>
                <a:spcPts val="0"/>
              </a:spcBef>
              <a:spcAft>
                <a:spcPts val="0"/>
              </a:spcAft>
              <a:buSzPts val="1400"/>
              <a:buAutoNum type="arabicPeriod"/>
              <a:defRPr sz="1867"/>
            </a:lvl4pPr>
            <a:lvl5pPr marL="3047924" lvl="4" indent="-423323" rtl="0">
              <a:lnSpc>
                <a:spcPct val="100000"/>
              </a:lnSpc>
              <a:spcBef>
                <a:spcPts val="0"/>
              </a:spcBef>
              <a:spcAft>
                <a:spcPts val="0"/>
              </a:spcAft>
              <a:buSzPts val="1400"/>
              <a:buAutoNum type="alphaLcPeriod"/>
              <a:defRPr sz="1867"/>
            </a:lvl5pPr>
            <a:lvl6pPr marL="3657509" lvl="5" indent="-423323" rtl="0">
              <a:lnSpc>
                <a:spcPct val="100000"/>
              </a:lnSpc>
              <a:spcBef>
                <a:spcPts val="0"/>
              </a:spcBef>
              <a:spcAft>
                <a:spcPts val="0"/>
              </a:spcAft>
              <a:buSzPts val="1400"/>
              <a:buAutoNum type="romanLcPeriod"/>
              <a:defRPr sz="1867"/>
            </a:lvl6pPr>
            <a:lvl7pPr marL="4267093" lvl="6" indent="-423323" rtl="0">
              <a:lnSpc>
                <a:spcPct val="100000"/>
              </a:lnSpc>
              <a:spcBef>
                <a:spcPts val="0"/>
              </a:spcBef>
              <a:spcAft>
                <a:spcPts val="0"/>
              </a:spcAft>
              <a:buSzPts val="1400"/>
              <a:buAutoNum type="arabicPeriod"/>
              <a:defRPr sz="1867"/>
            </a:lvl7pPr>
            <a:lvl8pPr marL="4876678" lvl="7" indent="-423323" rtl="0">
              <a:lnSpc>
                <a:spcPct val="100000"/>
              </a:lnSpc>
              <a:spcBef>
                <a:spcPts val="0"/>
              </a:spcBef>
              <a:spcAft>
                <a:spcPts val="0"/>
              </a:spcAft>
              <a:buSzPts val="1400"/>
              <a:buAutoNum type="alphaLcPeriod"/>
              <a:defRPr sz="1867"/>
            </a:lvl8pPr>
            <a:lvl9pPr marL="5486263" lvl="8" indent="-423323" rtl="0">
              <a:lnSpc>
                <a:spcPct val="100000"/>
              </a:lnSpc>
              <a:spcBef>
                <a:spcPts val="0"/>
              </a:spcBef>
              <a:spcAft>
                <a:spcPts val="0"/>
              </a:spcAft>
              <a:buSzPts val="1400"/>
              <a:buAutoNum type="romanLcPeriod"/>
              <a:defRPr sz="1867"/>
            </a:lvl9pPr>
          </a:lstStyle>
          <a:p>
            <a:endParaRPr/>
          </a:p>
        </p:txBody>
      </p:sp>
    </p:spTree>
    <p:extLst>
      <p:ext uri="{BB962C8B-B14F-4D97-AF65-F5344CB8AC3E}">
        <p14:creationId xmlns:p14="http://schemas.microsoft.com/office/powerpoint/2010/main" val="26409455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950968" y="719333"/>
            <a:ext cx="10290000" cy="7636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3000"/>
              <a:buFont typeface="Carter One"/>
              <a:buNone/>
              <a:defRPr sz="3000">
                <a:solidFill>
                  <a:schemeClr val="dk1"/>
                </a:solidFill>
                <a:latin typeface="Carter One"/>
                <a:ea typeface="Carter One"/>
                <a:cs typeface="Carter One"/>
                <a:sym typeface="Carter One"/>
              </a:defRPr>
            </a:lvl1pPr>
            <a:lvl2pPr lvl="1">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2pPr>
            <a:lvl3pPr lvl="2">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3pPr>
            <a:lvl4pPr lvl="3">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4pPr>
            <a:lvl5pPr lvl="4">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5pPr>
            <a:lvl6pPr lvl="5">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6pPr>
            <a:lvl7pPr lvl="6">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7pPr>
            <a:lvl8pPr lvl="7">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8pPr>
            <a:lvl9pPr lvl="8">
              <a:spcBef>
                <a:spcPts val="0"/>
              </a:spcBef>
              <a:spcAft>
                <a:spcPts val="0"/>
              </a:spcAft>
              <a:buClr>
                <a:schemeClr val="dk1"/>
              </a:buClr>
              <a:buSzPts val="3000"/>
              <a:buFont typeface="Carter One"/>
              <a:buNone/>
              <a:defRPr sz="3000" b="1">
                <a:solidFill>
                  <a:schemeClr val="dk1"/>
                </a:solidFill>
                <a:latin typeface="Carter One"/>
                <a:ea typeface="Carter One"/>
                <a:cs typeface="Carter One"/>
                <a:sym typeface="Carter One"/>
              </a:defRPr>
            </a:lvl9pPr>
          </a:lstStyle>
          <a:p>
            <a:endParaRPr/>
          </a:p>
        </p:txBody>
      </p:sp>
      <p:sp>
        <p:nvSpPr>
          <p:cNvPr id="7" name="Google Shape;7;p1"/>
          <p:cNvSpPr txBox="1">
            <a:spLocks noGrp="1"/>
          </p:cNvSpPr>
          <p:nvPr>
            <p:ph type="body" idx="1"/>
          </p:nvPr>
        </p:nvSpPr>
        <p:spPr>
          <a:xfrm>
            <a:off x="950967" y="1974100"/>
            <a:ext cx="10290000" cy="4164400"/>
          </a:xfrm>
          <a:prstGeom prst="rect">
            <a:avLst/>
          </a:prstGeom>
          <a:noFill/>
          <a:ln>
            <a:noFill/>
          </a:ln>
        </p:spPr>
        <p:txBody>
          <a:bodyPr spcFirstLastPara="1" wrap="square" lIns="91425" tIns="91425" rIns="91425" bIns="91425" anchor="t" anchorCtr="0">
            <a:noAutofit/>
          </a:bodyPr>
          <a:lstStyle>
            <a:lvl1pPr marL="457200" lvl="0"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1pPr>
            <a:lvl2pPr marL="914400" lvl="1"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2pPr>
            <a:lvl3pPr marL="1371600" lvl="2"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3pPr>
            <a:lvl4pPr marL="1828800" lvl="3"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4pPr>
            <a:lvl5pPr marL="2286000" lvl="4"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5pPr>
            <a:lvl6pPr marL="2743200" lvl="5"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6pPr>
            <a:lvl7pPr marL="3200400" lvl="6"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7pPr>
            <a:lvl8pPr marL="3657600" lvl="7"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8pPr>
            <a:lvl9pPr marL="4114800" lvl="8" indent="-330200">
              <a:lnSpc>
                <a:spcPct val="100000"/>
              </a:lnSpc>
              <a:spcBef>
                <a:spcPts val="0"/>
              </a:spcBef>
              <a:spcAft>
                <a:spcPts val="0"/>
              </a:spcAft>
              <a:buClr>
                <a:schemeClr val="dk1"/>
              </a:buClr>
              <a:buSzPts val="1600"/>
              <a:buFont typeface="Livvic"/>
              <a:buChar char="■"/>
              <a:defRPr sz="1600">
                <a:solidFill>
                  <a:schemeClr val="dk1"/>
                </a:solidFill>
                <a:latin typeface="Livvic"/>
                <a:ea typeface="Livvic"/>
                <a:cs typeface="Livvic"/>
                <a:sym typeface="Livvic"/>
              </a:defRPr>
            </a:lvl9pPr>
          </a:lstStyle>
          <a:p>
            <a:endParaRPr/>
          </a:p>
        </p:txBody>
      </p:sp>
    </p:spTree>
    <p:extLst>
      <p:ext uri="{BB962C8B-B14F-4D97-AF65-F5344CB8AC3E}">
        <p14:creationId xmlns:p14="http://schemas.microsoft.com/office/powerpoint/2010/main" val="1764193740"/>
      </p:ext>
    </p:extLst>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hyperlink" Target="applewebdata://B07E45AE-6CDE-4D13-93C1-9FC2FDAA3404/#_Toc125669399" TargetMode="External"/><Relationship Id="rId13" Type="http://schemas.openxmlformats.org/officeDocument/2006/relationships/hyperlink" Target="applewebdata://B07E45AE-6CDE-4D13-93C1-9FC2FDAA3404/#_Toc125669404" TargetMode="External"/><Relationship Id="rId3" Type="http://schemas.openxmlformats.org/officeDocument/2006/relationships/hyperlink" Target="applewebdata://B07E45AE-6CDE-4D13-93C1-9FC2FDAA3404/#_Toc125669394" TargetMode="External"/><Relationship Id="rId7" Type="http://schemas.openxmlformats.org/officeDocument/2006/relationships/hyperlink" Target="applewebdata://B07E45AE-6CDE-4D13-93C1-9FC2FDAA3404/#_Toc125669398" TargetMode="External"/><Relationship Id="rId12" Type="http://schemas.openxmlformats.org/officeDocument/2006/relationships/hyperlink" Target="applewebdata://B07E45AE-6CDE-4D13-93C1-9FC2FDAA3404/#_Toc125669403" TargetMode="External"/><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hyperlink" Target="applewebdata://B07E45AE-6CDE-4D13-93C1-9FC2FDAA3404/#_Toc125669397" TargetMode="External"/><Relationship Id="rId11" Type="http://schemas.openxmlformats.org/officeDocument/2006/relationships/hyperlink" Target="applewebdata://B07E45AE-6CDE-4D13-93C1-9FC2FDAA3404/#_Toc125669402" TargetMode="External"/><Relationship Id="rId5" Type="http://schemas.openxmlformats.org/officeDocument/2006/relationships/hyperlink" Target="applewebdata://B07E45AE-6CDE-4D13-93C1-9FC2FDAA3404/#_Toc125669396" TargetMode="External"/><Relationship Id="rId10" Type="http://schemas.openxmlformats.org/officeDocument/2006/relationships/hyperlink" Target="applewebdata://B07E45AE-6CDE-4D13-93C1-9FC2FDAA3404/#_Toc125669401" TargetMode="External"/><Relationship Id="rId4" Type="http://schemas.openxmlformats.org/officeDocument/2006/relationships/hyperlink" Target="applewebdata://B07E45AE-6CDE-4D13-93C1-9FC2FDAA3404/#_Toc125669395" TargetMode="External"/><Relationship Id="rId9" Type="http://schemas.openxmlformats.org/officeDocument/2006/relationships/hyperlink" Target="applewebdata://B07E45AE-6CDE-4D13-93C1-9FC2FDAA3404/#_Toc125669400"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98"/>
        <p:cNvGrpSpPr/>
        <p:nvPr/>
      </p:nvGrpSpPr>
      <p:grpSpPr>
        <a:xfrm>
          <a:off x="0" y="0"/>
          <a:ext cx="0" cy="0"/>
          <a:chOff x="0" y="0"/>
          <a:chExt cx="0" cy="0"/>
        </a:xfrm>
      </p:grpSpPr>
      <p:pic>
        <p:nvPicPr>
          <p:cNvPr id="299" name="Google Shape;299;p33"/>
          <p:cNvPicPr preferRelativeResize="0"/>
          <p:nvPr/>
        </p:nvPicPr>
        <p:blipFill rotWithShape="1">
          <a:blip r:embed="rId3">
            <a:alphaModFix/>
          </a:blip>
          <a:srcRect l="11394" t="-210" r="4579" b="209"/>
          <a:stretch/>
        </p:blipFill>
        <p:spPr>
          <a:xfrm rot="138568">
            <a:off x="5084663" y="449182"/>
            <a:ext cx="7505173" cy="5959639"/>
          </a:xfrm>
          <a:prstGeom prst="rect">
            <a:avLst/>
          </a:prstGeom>
          <a:noFill/>
          <a:ln>
            <a:noFill/>
          </a:ln>
        </p:spPr>
      </p:pic>
      <p:grpSp>
        <p:nvGrpSpPr>
          <p:cNvPr id="300" name="Google Shape;300;p33"/>
          <p:cNvGrpSpPr/>
          <p:nvPr/>
        </p:nvGrpSpPr>
        <p:grpSpPr>
          <a:xfrm>
            <a:off x="148425" y="465845"/>
            <a:ext cx="6675545" cy="6881161"/>
            <a:chOff x="3958700" y="1446124"/>
            <a:chExt cx="4125625" cy="3319055"/>
          </a:xfrm>
        </p:grpSpPr>
        <p:sp>
          <p:nvSpPr>
            <p:cNvPr id="301" name="Google Shape;301;p33"/>
            <p:cNvSpPr/>
            <p:nvPr/>
          </p:nvSpPr>
          <p:spPr>
            <a:xfrm>
              <a:off x="3996300" y="1504500"/>
              <a:ext cx="4080950" cy="3260679"/>
            </a:xfrm>
            <a:custGeom>
              <a:avLst/>
              <a:gdLst/>
              <a:ahLst/>
              <a:cxnLst/>
              <a:rect l="l" t="t" r="r" b="b"/>
              <a:pathLst>
                <a:path w="163238" h="113966" extrusionOk="0">
                  <a:moveTo>
                    <a:pt x="16550" y="3761"/>
                  </a:moveTo>
                  <a:lnTo>
                    <a:pt x="152330" y="0"/>
                  </a:lnTo>
                  <a:lnTo>
                    <a:pt x="163238" y="113966"/>
                  </a:lnTo>
                  <a:lnTo>
                    <a:pt x="0" y="84252"/>
                  </a:lnTo>
                  <a:close/>
                </a:path>
              </a:pathLst>
            </a:custGeom>
            <a:solidFill>
              <a:schemeClr val="lt2"/>
            </a:solidFill>
            <a:ln>
              <a:noFill/>
            </a:ln>
          </p:spPr>
        </p:sp>
        <p:sp>
          <p:nvSpPr>
            <p:cNvPr id="302" name="Google Shape;302;p33"/>
            <p:cNvSpPr/>
            <p:nvPr/>
          </p:nvSpPr>
          <p:spPr>
            <a:xfrm>
              <a:off x="3958700" y="1904125"/>
              <a:ext cx="332425" cy="1694925"/>
            </a:xfrm>
            <a:custGeom>
              <a:avLst/>
              <a:gdLst/>
              <a:ahLst/>
              <a:cxnLst/>
              <a:rect l="l" t="t" r="r" b="b"/>
              <a:pathLst>
                <a:path w="13297" h="67797" extrusionOk="0">
                  <a:moveTo>
                    <a:pt x="0" y="67797"/>
                  </a:moveTo>
                  <a:lnTo>
                    <a:pt x="6151" y="0"/>
                  </a:lnTo>
                  <a:lnTo>
                    <a:pt x="13297" y="1129"/>
                  </a:lnTo>
                  <a:close/>
                </a:path>
              </a:pathLst>
            </a:custGeom>
            <a:solidFill>
              <a:schemeClr val="accent1"/>
            </a:solidFill>
            <a:ln>
              <a:noFill/>
            </a:ln>
          </p:spPr>
        </p:sp>
        <p:sp>
          <p:nvSpPr>
            <p:cNvPr id="303" name="Google Shape;303;p33"/>
            <p:cNvSpPr/>
            <p:nvPr/>
          </p:nvSpPr>
          <p:spPr>
            <a:xfrm>
              <a:off x="4420426" y="1446124"/>
              <a:ext cx="1256700" cy="108150"/>
            </a:xfrm>
            <a:custGeom>
              <a:avLst/>
              <a:gdLst/>
              <a:ahLst/>
              <a:cxnLst/>
              <a:rect l="l" t="t" r="r" b="b"/>
              <a:pathLst>
                <a:path w="50268" h="4326" extrusionOk="0">
                  <a:moveTo>
                    <a:pt x="50268" y="3369"/>
                  </a:moveTo>
                  <a:lnTo>
                    <a:pt x="0" y="4326"/>
                  </a:lnTo>
                  <a:lnTo>
                    <a:pt x="940" y="0"/>
                  </a:lnTo>
                  <a:close/>
                </a:path>
              </a:pathLst>
            </a:custGeom>
            <a:solidFill>
              <a:schemeClr val="accent2"/>
            </a:solidFill>
            <a:ln>
              <a:noFill/>
            </a:ln>
          </p:spPr>
        </p:sp>
        <p:sp>
          <p:nvSpPr>
            <p:cNvPr id="304" name="Google Shape;304;p33"/>
            <p:cNvSpPr/>
            <p:nvPr/>
          </p:nvSpPr>
          <p:spPr>
            <a:xfrm>
              <a:off x="7846500" y="1499800"/>
              <a:ext cx="134400" cy="1403400"/>
            </a:xfrm>
            <a:custGeom>
              <a:avLst/>
              <a:gdLst/>
              <a:ahLst/>
              <a:cxnLst/>
              <a:rect l="l" t="t" r="r" b="b"/>
              <a:pathLst>
                <a:path w="5376" h="56136" extrusionOk="0">
                  <a:moveTo>
                    <a:pt x="5376" y="56136"/>
                  </a:moveTo>
                  <a:lnTo>
                    <a:pt x="0" y="94"/>
                  </a:lnTo>
                  <a:lnTo>
                    <a:pt x="4136" y="0"/>
                  </a:lnTo>
                  <a:close/>
                </a:path>
              </a:pathLst>
            </a:custGeom>
            <a:solidFill>
              <a:schemeClr val="accent2"/>
            </a:solidFill>
            <a:ln>
              <a:noFill/>
            </a:ln>
          </p:spPr>
        </p:sp>
        <p:sp>
          <p:nvSpPr>
            <p:cNvPr id="305" name="Google Shape;305;p33"/>
            <p:cNvSpPr/>
            <p:nvPr/>
          </p:nvSpPr>
          <p:spPr>
            <a:xfrm>
              <a:off x="7212175" y="4256272"/>
              <a:ext cx="872150" cy="178675"/>
            </a:xfrm>
            <a:custGeom>
              <a:avLst/>
              <a:gdLst/>
              <a:ahLst/>
              <a:cxnLst/>
              <a:rect l="l" t="t" r="r" b="b"/>
              <a:pathLst>
                <a:path w="34886" h="7147" extrusionOk="0">
                  <a:moveTo>
                    <a:pt x="34886" y="5681"/>
                  </a:moveTo>
                  <a:lnTo>
                    <a:pt x="0" y="7147"/>
                  </a:lnTo>
                  <a:lnTo>
                    <a:pt x="2256" y="0"/>
                  </a:lnTo>
                  <a:close/>
                </a:path>
              </a:pathLst>
            </a:custGeom>
            <a:solidFill>
              <a:schemeClr val="lt2"/>
            </a:solidFill>
            <a:ln>
              <a:noFill/>
            </a:ln>
          </p:spPr>
        </p:sp>
      </p:grpSp>
      <p:sp>
        <p:nvSpPr>
          <p:cNvPr id="306" name="Google Shape;306;p33"/>
          <p:cNvSpPr txBox="1">
            <a:spLocks noGrp="1"/>
          </p:cNvSpPr>
          <p:nvPr>
            <p:ph type="ctrTitle"/>
          </p:nvPr>
        </p:nvSpPr>
        <p:spPr>
          <a:xfrm>
            <a:off x="873444" y="2945974"/>
            <a:ext cx="5322800" cy="2388000"/>
          </a:xfrm>
          <a:prstGeom prst="rect">
            <a:avLst/>
          </a:prstGeom>
        </p:spPr>
        <p:txBody>
          <a:bodyPr spcFirstLastPara="1" wrap="square" lIns="121900" tIns="121900" rIns="121900" bIns="121900" anchor="ctr" anchorCtr="0">
            <a:noAutofit/>
          </a:bodyPr>
          <a:lstStyle/>
          <a:p>
            <a:pPr>
              <a:lnSpc>
                <a:spcPct val="150000"/>
              </a:lnSpc>
            </a:pPr>
            <a:r>
              <a:rPr lang="en-GB" sz="3200" b="1" dirty="0">
                <a:latin typeface="Times New Roman"/>
                <a:ea typeface="Calibri" panose="020F0502020204030204" pitchFamily="34" charset="0"/>
                <a:cs typeface="Vrinda"/>
              </a:rPr>
              <a:t>Welcome to the Presentation</a:t>
            </a:r>
            <a:br>
              <a:rPr lang="en-GB" sz="2400" b="1" dirty="0">
                <a:latin typeface="Times New Roman" panose="02020603050405020304" pitchFamily="18" charset="0"/>
                <a:ea typeface="Calibri" panose="020F0502020204030204" pitchFamily="34" charset="0"/>
                <a:cs typeface="Vrinda" panose="020B0502040204020203" pitchFamily="34" charset="0"/>
              </a:rPr>
            </a:br>
            <a:br>
              <a:rPr lang="en-GB" sz="2400" b="1" dirty="0">
                <a:latin typeface="Times New Roman" panose="02020603050405020304" pitchFamily="18" charset="0"/>
                <a:ea typeface="Calibri" panose="020F0502020204030204" pitchFamily="34" charset="0"/>
                <a:cs typeface="Vrinda" panose="020B0502040204020203" pitchFamily="34" charset="0"/>
              </a:rPr>
            </a:br>
            <a:r>
              <a:rPr lang="en-BD" sz="2400" b="1" dirty="0">
                <a:latin typeface="Times New Roman"/>
                <a:ea typeface="Calibri" panose="020F0502020204030204" pitchFamily="34" charset="0"/>
                <a:cs typeface="Vrinda"/>
              </a:rPr>
              <a:t>BMIH4003</a:t>
            </a:r>
            <a:br>
              <a:rPr lang="en-BD" sz="2400" dirty="0">
                <a:latin typeface="Times New Roman" panose="02020603050405020304" pitchFamily="18" charset="0"/>
                <a:ea typeface="Calibri" panose="020F0502020204030204" pitchFamily="34" charset="0"/>
                <a:cs typeface="Vrinda" panose="020B0502040204020203" pitchFamily="34" charset="0"/>
              </a:rPr>
            </a:br>
            <a:r>
              <a:rPr lang="en-BD" sz="2400" b="1" dirty="0">
                <a:latin typeface="Times New Roman"/>
                <a:ea typeface="Calibri" panose="020F0502020204030204" pitchFamily="34" charset="0"/>
                <a:cs typeface="Vrinda"/>
              </a:rPr>
              <a:t>Hospitality </a:t>
            </a:r>
            <a:r>
              <a:rPr lang="en-GB" sz="2400" b="1" dirty="0">
                <a:latin typeface="Times New Roman"/>
                <a:ea typeface="Calibri" panose="020F0502020204030204" pitchFamily="34" charset="0"/>
                <a:cs typeface="Vrinda"/>
              </a:rPr>
              <a:t>and</a:t>
            </a:r>
            <a:r>
              <a:rPr lang="en-BD" sz="2400" b="1" dirty="0">
                <a:latin typeface="Times New Roman"/>
                <a:ea typeface="Calibri" panose="020F0502020204030204" pitchFamily="34" charset="0"/>
                <a:cs typeface="Vrinda"/>
              </a:rPr>
              <a:t> Guest Services</a:t>
            </a:r>
            <a:br>
              <a:rPr lang="en-BD" sz="2400" dirty="0">
                <a:latin typeface="Times New Roman" panose="02020603050405020304" pitchFamily="18" charset="0"/>
                <a:ea typeface="Calibri" panose="020F0502020204030204" pitchFamily="34" charset="0"/>
                <a:cs typeface="Vrinda" panose="020B0502040204020203" pitchFamily="34" charset="0"/>
              </a:rPr>
            </a:br>
            <a:br>
              <a:rPr lang="en-BD" sz="2400" dirty="0">
                <a:latin typeface="Times New Roman" panose="02020603050405020304" pitchFamily="18" charset="0"/>
                <a:ea typeface="Calibri" panose="020F0502020204030204" pitchFamily="34" charset="0"/>
                <a:cs typeface="Vrinda" panose="020B0502040204020203" pitchFamily="34" charset="0"/>
              </a:rPr>
            </a:br>
            <a:r>
              <a:rPr lang="en-US" sz="2400" b="1" dirty="0">
                <a:latin typeface="Times New Roman"/>
                <a:ea typeface="Calibri" panose="020F0502020204030204" pitchFamily="34" charset="0"/>
                <a:cs typeface="Vrinda"/>
              </a:rPr>
              <a:t>Student Name: </a:t>
            </a:r>
            <a:r>
              <a:rPr lang="en-US" sz="2400" b="1" err="1">
                <a:latin typeface="Times New Roman"/>
                <a:ea typeface="Calibri" panose="020F0502020204030204" pitchFamily="34" charset="0"/>
                <a:cs typeface="Vrinda"/>
              </a:rPr>
              <a:t>Nicorici</a:t>
            </a:r>
            <a:r>
              <a:rPr lang="en-US" sz="2400" b="1" dirty="0">
                <a:latin typeface="Times New Roman"/>
                <a:ea typeface="Calibri" panose="020F0502020204030204" pitchFamily="34" charset="0"/>
                <a:cs typeface="Vrinda"/>
              </a:rPr>
              <a:t> Alina</a:t>
            </a:r>
            <a:br>
              <a:rPr lang="en-BD" sz="2400" dirty="0">
                <a:latin typeface="Times New Roman" panose="02020603050405020304" pitchFamily="18" charset="0"/>
                <a:ea typeface="Calibri" panose="020F0502020204030204" pitchFamily="34" charset="0"/>
                <a:cs typeface="Vrinda" panose="020B0502040204020203" pitchFamily="34" charset="0"/>
              </a:rPr>
            </a:br>
            <a:r>
              <a:rPr lang="en-US" sz="2400" b="1" dirty="0">
                <a:latin typeface="Times New Roman"/>
                <a:ea typeface="Calibri" panose="020F0502020204030204" pitchFamily="34" charset="0"/>
                <a:cs typeface="Vrinda"/>
              </a:rPr>
              <a:t>Student ID: 2210429</a:t>
            </a:r>
            <a:br>
              <a:rPr lang="en-BD" sz="2400" dirty="0">
                <a:latin typeface="Times New Roman" panose="02020603050405020304" pitchFamily="18" charset="0"/>
                <a:ea typeface="Calibri" panose="020F0502020204030204" pitchFamily="34" charset="0"/>
                <a:cs typeface="Vrinda" panose="020B0502040204020203" pitchFamily="34" charset="0"/>
              </a:rPr>
            </a:br>
            <a:r>
              <a:rPr lang="en-US" sz="2400" b="1">
                <a:latin typeface="Times New Roman"/>
                <a:ea typeface="Calibri" panose="020F0502020204030204" pitchFamily="34" charset="0"/>
                <a:cs typeface="Vrinda"/>
              </a:rPr>
              <a:t>Date: 09.02.2023</a:t>
            </a:r>
            <a:br>
              <a:rPr lang="en-BD" sz="2400" dirty="0">
                <a:latin typeface="Times New Roman" panose="02020603050405020304" pitchFamily="18" charset="0"/>
                <a:ea typeface="Calibri" panose="020F0502020204030204" pitchFamily="34" charset="0"/>
                <a:cs typeface="Vrinda" panose="020B0502040204020203" pitchFamily="34" charset="0"/>
              </a:rPr>
            </a:br>
            <a:endParaRPr sz="4667" dirty="0"/>
          </a:p>
        </p:txBody>
      </p:sp>
      <p:sp>
        <p:nvSpPr>
          <p:cNvPr id="308" name="Google Shape;308;p33"/>
          <p:cNvSpPr/>
          <p:nvPr/>
        </p:nvSpPr>
        <p:spPr>
          <a:xfrm>
            <a:off x="10136567" y="361100"/>
            <a:ext cx="2196400" cy="156933"/>
          </a:xfrm>
          <a:custGeom>
            <a:avLst/>
            <a:gdLst/>
            <a:ahLst/>
            <a:cxnLst/>
            <a:rect l="l" t="t" r="r" b="b"/>
            <a:pathLst>
              <a:path w="65892" h="4708" extrusionOk="0">
                <a:moveTo>
                  <a:pt x="0" y="2143"/>
                </a:moveTo>
                <a:lnTo>
                  <a:pt x="65892" y="0"/>
                </a:lnTo>
                <a:lnTo>
                  <a:pt x="65501" y="4708"/>
                </a:lnTo>
                <a:close/>
              </a:path>
            </a:pathLst>
          </a:custGeom>
          <a:solidFill>
            <a:schemeClr val="lt2"/>
          </a:solidFill>
          <a:ln>
            <a:noFill/>
          </a:ln>
        </p:spPr>
      </p:sp>
      <p:pic>
        <p:nvPicPr>
          <p:cNvPr id="2" name="Picture 1">
            <a:extLst>
              <a:ext uri="{FF2B5EF4-FFF2-40B4-BE49-F238E27FC236}">
                <a16:creationId xmlns:a16="http://schemas.microsoft.com/office/drawing/2014/main" id="{E2482598-E04D-FBB7-4541-B253C51C243B}"/>
              </a:ext>
            </a:extLst>
          </p:cNvPr>
          <p:cNvPicPr>
            <a:picLocks noChangeAspect="1"/>
          </p:cNvPicPr>
          <p:nvPr/>
        </p:nvPicPr>
        <p:blipFill rotWithShape="1">
          <a:blip r:embed="rId4">
            <a:extLst>
              <a:ext uri="{28A0092B-C50C-407E-A947-70E740481C1C}">
                <a14:useLocalDpi xmlns:a14="http://schemas.microsoft.com/office/drawing/2010/main" val="0"/>
              </a:ext>
            </a:extLst>
          </a:blip>
          <a:srcRect t="21656" b="11283"/>
          <a:stretch/>
        </p:blipFill>
        <p:spPr>
          <a:xfrm>
            <a:off x="9762667" y="96481"/>
            <a:ext cx="2405899" cy="907556"/>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sp>
        <p:nvSpPr>
          <p:cNvPr id="320" name="Google Shape;320;p34"/>
          <p:cNvSpPr txBox="1">
            <a:spLocks noGrp="1"/>
          </p:cNvSpPr>
          <p:nvPr>
            <p:ph type="title"/>
          </p:nvPr>
        </p:nvSpPr>
        <p:spPr>
          <a:xfrm>
            <a:off x="950968" y="719333"/>
            <a:ext cx="10290000" cy="763600"/>
          </a:xfrm>
          <a:prstGeom prst="rect">
            <a:avLst/>
          </a:prstGeom>
        </p:spPr>
        <p:txBody>
          <a:bodyPr spcFirstLastPara="1" wrap="square" lIns="121900" tIns="121900" rIns="121900" bIns="121900" anchor="t" anchorCtr="0">
            <a:noAutofit/>
          </a:bodyPr>
          <a:lstStyle/>
          <a:p>
            <a:r>
              <a:rPr lang="en" dirty="0">
                <a:latin typeface="Times New Roman" panose="02020603050405020304" pitchFamily="18" charset="0"/>
                <a:cs typeface="Times New Roman" panose="02020603050405020304" pitchFamily="18" charset="0"/>
              </a:rPr>
              <a:t>Table of contents</a:t>
            </a:r>
            <a:endParaRPr dirty="0">
              <a:latin typeface="Times New Roman" panose="02020603050405020304" pitchFamily="18" charset="0"/>
              <a:cs typeface="Times New Roman" panose="02020603050405020304" pitchFamily="18" charset="0"/>
            </a:endParaRPr>
          </a:p>
        </p:txBody>
      </p:sp>
      <p:sp>
        <p:nvSpPr>
          <p:cNvPr id="2" name="Text Placeholder 1">
            <a:extLst>
              <a:ext uri="{FF2B5EF4-FFF2-40B4-BE49-F238E27FC236}">
                <a16:creationId xmlns:a16="http://schemas.microsoft.com/office/drawing/2014/main" id="{A95CE1FD-E044-19E8-66B1-753D8C83C6EF}"/>
              </a:ext>
            </a:extLst>
          </p:cNvPr>
          <p:cNvSpPr>
            <a:spLocks noGrp="1" noChangeArrowheads="1"/>
          </p:cNvSpPr>
          <p:nvPr>
            <p:ph type="body" idx="1"/>
          </p:nvPr>
        </p:nvSpPr>
        <p:spPr bwMode="auto">
          <a:xfrm>
            <a:off x="950968" y="1482933"/>
            <a:ext cx="7694464" cy="54476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US" altLang="en-BD" sz="2000" b="1" i="0" u="sng" strike="noStrike" cap="none" normalizeH="0" baseline="0" dirty="0">
                <a:ln>
                  <a:noFill/>
                </a:ln>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INTRODUCTION</a:t>
            </a:r>
            <a:endParaRPr kumimoji="0" lang="en-US" altLang="en-BD"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US" altLang="en-BD" sz="2000" b="1" i="0" u="sng" strike="noStrike" cap="none" normalizeH="0" baseline="0" dirty="0">
                <a:ln>
                  <a:noFill/>
                </a:ln>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MAIN CONSUMERS OF MARRIOTT HOTEL</a:t>
            </a:r>
            <a:endParaRPr kumimoji="0" lang="en-US" altLang="en-BD"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US" altLang="en-BD" sz="2000" b="1" i="0" u="sng" strike="noStrike" cap="none" normalizeH="0" baseline="0" dirty="0">
                <a:ln>
                  <a:noFill/>
                </a:ln>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NATURE AND SCOPE OF GUEST SERVICES</a:t>
            </a:r>
            <a:endParaRPr kumimoji="0" lang="en-US" altLang="en-BD"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US" altLang="en-BD" sz="2000" b="1" i="0" u="sng" strike="noStrike" cap="none" normalizeH="0" baseline="0" dirty="0">
                <a:ln>
                  <a:noFill/>
                </a:ln>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GUEST SERVICES</a:t>
            </a:r>
            <a:endParaRPr kumimoji="0" lang="en-US" altLang="en-BD"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US" altLang="en-BD" sz="2000" b="1" i="0" u="sng" strike="noStrike" cap="none" normalizeH="0" baseline="0" dirty="0">
                <a:ln>
                  <a:noFill/>
                </a:ln>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7"/>
              </a:rPr>
              <a:t>ROLE OF GUEST SERVICES</a:t>
            </a:r>
            <a:endParaRPr kumimoji="0" lang="en-US" altLang="en-BD"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US" altLang="en-BD" sz="2000" b="1" i="0" u="sng" strike="noStrike" cap="none" normalizeH="0" baseline="0" dirty="0">
                <a:ln>
                  <a:noFill/>
                </a:ln>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8"/>
              </a:rPr>
              <a:t>GUEST SERVICE AND ITS IMPORTANCE</a:t>
            </a:r>
            <a:endParaRPr kumimoji="0" lang="en-US" altLang="en-BD"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US" altLang="en-BD" sz="2000" b="1" i="0" u="sng" strike="noStrike" cap="none" normalizeH="0" baseline="0" dirty="0">
                <a:ln>
                  <a:noFill/>
                </a:ln>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9"/>
              </a:rPr>
              <a:t>FUNCTIONS OF GUEST SERVICES</a:t>
            </a:r>
            <a:endParaRPr kumimoji="0" lang="en-US" altLang="en-BD"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US" altLang="en-BD" sz="2000" b="1" i="0" u="sng" strike="noStrike" cap="none" normalizeH="0" baseline="0" dirty="0">
                <a:ln>
                  <a:noFill/>
                </a:ln>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IMPORTANCE OF HOSPITALITY</a:t>
            </a:r>
            <a:endParaRPr kumimoji="0" lang="en-US" altLang="en-BD"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US" altLang="en-BD" sz="2000" b="1" i="0" u="sng" strike="noStrike" cap="none" normalizeH="0" baseline="0" dirty="0">
                <a:ln>
                  <a:noFill/>
                </a:ln>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1"/>
              </a:rPr>
              <a:t>HOW HOTELS MEET/EXCEED GUEST EXPECTATIONS</a:t>
            </a:r>
            <a:endParaRPr kumimoji="0" lang="en-US" altLang="en-BD"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US" altLang="en-BD" sz="2000" b="1" i="0" u="sng" strike="noStrike" cap="none" normalizeH="0" baseline="0" dirty="0">
                <a:ln>
                  <a:noFill/>
                </a:ln>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2"/>
              </a:rPr>
              <a:t>CONCLUSION</a:t>
            </a:r>
            <a:endParaRPr kumimoji="0" lang="en-US" altLang="en-BD"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50000"/>
              </a:lnSpc>
              <a:spcBef>
                <a:spcPct val="0"/>
              </a:spcBef>
              <a:spcAft>
                <a:spcPct val="0"/>
              </a:spcAft>
              <a:buClrTx/>
              <a:buSzTx/>
              <a:buFontTx/>
              <a:buNone/>
              <a:tabLst>
                <a:tab pos="5724525" algn="r"/>
              </a:tabLst>
            </a:pPr>
            <a:r>
              <a:rPr kumimoji="0" lang="en-US" altLang="en-BD" sz="2000" b="1" i="0" u="sng" strike="noStrike" cap="none" normalizeH="0" baseline="0" dirty="0">
                <a:ln>
                  <a:noFill/>
                </a:ln>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3"/>
              </a:rPr>
              <a:t>REFERENCES</a:t>
            </a:r>
            <a:endParaRPr kumimoji="0" lang="en-US" altLang="en-BD"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endParaRPr kumimoji="0" lang="en-US" altLang="en-BD"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53"/>
        <p:cNvGrpSpPr/>
        <p:nvPr/>
      </p:nvGrpSpPr>
      <p:grpSpPr>
        <a:xfrm>
          <a:off x="0" y="0"/>
          <a:ext cx="0" cy="0"/>
          <a:chOff x="0" y="0"/>
          <a:chExt cx="0" cy="0"/>
        </a:xfrm>
      </p:grpSpPr>
      <p:sp>
        <p:nvSpPr>
          <p:cNvPr id="354" name="Google Shape;354;p36"/>
          <p:cNvSpPr txBox="1">
            <a:spLocks noGrp="1"/>
          </p:cNvSpPr>
          <p:nvPr>
            <p:ph type="subTitle" idx="1"/>
          </p:nvPr>
        </p:nvSpPr>
        <p:spPr>
          <a:xfrm>
            <a:off x="271161" y="1782254"/>
            <a:ext cx="4969406" cy="3575191"/>
          </a:xfrm>
          <a:prstGeom prst="rect">
            <a:avLst/>
          </a:prstGeom>
        </p:spPr>
        <p:txBody>
          <a:bodyPr spcFirstLastPara="1" wrap="square" lIns="121900" tIns="121900" rIns="121900" bIns="121900" anchor="t" anchorCtr="0">
            <a:noAutofit/>
          </a:bodyPr>
          <a:lstStyle/>
          <a:p>
            <a:pPr marL="609585" indent="-440256" algn="just">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New hotels appear on the scene every day, while those already in operation upgrade their facilities to stay relevant. Keeping one's good name and public favorability rating in excellent condition is essential for any business that wants to keep its customers happy over the long haul.</a:t>
            </a:r>
            <a:r>
              <a:rPr lang="en-BD" sz="2000" dirty="0">
                <a:effectLst/>
                <a:latin typeface="Times New Roman" panose="02020603050405020304" pitchFamily="18" charset="0"/>
                <a:cs typeface="Times New Roman" panose="02020603050405020304" pitchFamily="18" charset="0"/>
              </a:rPr>
              <a:t> </a:t>
            </a:r>
          </a:p>
          <a:p>
            <a:pPr marL="609585" indent="-440256" algn="just">
              <a:buFont typeface="Livvic"/>
              <a:buChar char="●"/>
            </a:pPr>
            <a:r>
              <a:rPr lang="en-GB" dirty="0">
                <a:latin typeface="Times New Roman" panose="02020603050405020304" pitchFamily="18" charset="0"/>
                <a:cs typeface="Times New Roman" panose="02020603050405020304" pitchFamily="18" charset="0"/>
              </a:rPr>
              <a:t>The company has 108 luxury hotels and resorts in 30 countries and territories</a:t>
            </a:r>
          </a:p>
          <a:p>
            <a:pPr marL="609585" indent="-440256" algn="just">
              <a:buFont typeface="Livvic"/>
              <a:buChar char="●"/>
            </a:pPr>
            <a:r>
              <a:rPr lang="en-GB" dirty="0">
                <a:latin typeface="Times New Roman" panose="02020603050405020304" pitchFamily="18" charset="0"/>
                <a:cs typeface="Times New Roman" panose="02020603050405020304" pitchFamily="18" charset="0"/>
              </a:rPr>
              <a:t>The first Ritz-Carlton Hotel in the U.S. opened in New York City in 1911</a:t>
            </a:r>
          </a:p>
          <a:p>
            <a:pPr marL="609585" indent="-440256" algn="just">
              <a:buFont typeface="Livvic"/>
              <a:buChar char="●"/>
            </a:pPr>
            <a:r>
              <a:rPr lang="en-GB" dirty="0">
                <a:latin typeface="Times New Roman" panose="02020603050405020304" pitchFamily="18" charset="0"/>
                <a:cs typeface="Times New Roman" panose="02020603050405020304" pitchFamily="18" charset="0"/>
              </a:rPr>
              <a:t>The company Marriott International, Inc. was founded on March 5, 1927 </a:t>
            </a:r>
            <a:endParaRPr lang="en-BD" dirty="0">
              <a:latin typeface="Times New Roman" panose="02020603050405020304" pitchFamily="18" charset="0"/>
              <a:cs typeface="Times New Roman" panose="02020603050405020304" pitchFamily="18" charset="0"/>
            </a:endParaRPr>
          </a:p>
        </p:txBody>
      </p:sp>
      <p:sp>
        <p:nvSpPr>
          <p:cNvPr id="355" name="Google Shape;355;p36"/>
          <p:cNvSpPr txBox="1">
            <a:spLocks noGrp="1"/>
          </p:cNvSpPr>
          <p:nvPr>
            <p:ph type="title"/>
          </p:nvPr>
        </p:nvSpPr>
        <p:spPr>
          <a:xfrm>
            <a:off x="950967" y="719333"/>
            <a:ext cx="4289600" cy="1540000"/>
          </a:xfrm>
          <a:prstGeom prst="rect">
            <a:avLst/>
          </a:prstGeom>
        </p:spPr>
        <p:txBody>
          <a:bodyPr spcFirstLastPara="1" wrap="square" lIns="121900" tIns="121900" rIns="121900" bIns="121900" anchor="t" anchorCtr="0">
            <a:noAutofit/>
          </a:bodyPr>
          <a:lstStyle/>
          <a:p>
            <a:r>
              <a:rPr lang="en" dirty="0">
                <a:latin typeface="Times New Roman" panose="02020603050405020304" pitchFamily="18" charset="0"/>
                <a:cs typeface="Times New Roman" panose="02020603050405020304" pitchFamily="18" charset="0"/>
              </a:rPr>
              <a:t>Introduction</a:t>
            </a:r>
            <a:endParaRPr dirty="0">
              <a:latin typeface="Times New Roman" panose="02020603050405020304" pitchFamily="18" charset="0"/>
              <a:cs typeface="Times New Roman" panose="02020603050405020304" pitchFamily="18" charset="0"/>
            </a:endParaRPr>
          </a:p>
        </p:txBody>
      </p:sp>
      <p:sp>
        <p:nvSpPr>
          <p:cNvPr id="357" name="Google Shape;357;p36"/>
          <p:cNvSpPr/>
          <p:nvPr/>
        </p:nvSpPr>
        <p:spPr>
          <a:xfrm rot="95423">
            <a:off x="7604796" y="833765"/>
            <a:ext cx="3687507" cy="324575"/>
          </a:xfrm>
          <a:custGeom>
            <a:avLst/>
            <a:gdLst/>
            <a:ahLst/>
            <a:cxnLst/>
            <a:rect l="l" t="t" r="r" b="b"/>
            <a:pathLst>
              <a:path w="57930" h="5099" extrusionOk="0">
                <a:moveTo>
                  <a:pt x="57930" y="5099"/>
                </a:moveTo>
                <a:lnTo>
                  <a:pt x="0" y="5066"/>
                </a:lnTo>
                <a:lnTo>
                  <a:pt x="1165" y="0"/>
                </a:lnTo>
                <a:close/>
              </a:path>
            </a:pathLst>
          </a:custGeom>
          <a:solidFill>
            <a:schemeClr val="accent1"/>
          </a:solidFill>
          <a:ln>
            <a:noFill/>
          </a:ln>
        </p:spPr>
      </p:sp>
      <p:sp>
        <p:nvSpPr>
          <p:cNvPr id="358" name="Google Shape;358;p36"/>
          <p:cNvSpPr/>
          <p:nvPr/>
        </p:nvSpPr>
        <p:spPr>
          <a:xfrm rot="5525853">
            <a:off x="10469937" y="4977454"/>
            <a:ext cx="1930943" cy="319820"/>
          </a:xfrm>
          <a:custGeom>
            <a:avLst/>
            <a:gdLst/>
            <a:ahLst/>
            <a:cxnLst/>
            <a:rect l="l" t="t" r="r" b="b"/>
            <a:pathLst>
              <a:path w="57930" h="5099" extrusionOk="0">
                <a:moveTo>
                  <a:pt x="57930" y="5099"/>
                </a:moveTo>
                <a:lnTo>
                  <a:pt x="0" y="5066"/>
                </a:lnTo>
                <a:lnTo>
                  <a:pt x="1165" y="0"/>
                </a:lnTo>
                <a:close/>
              </a:path>
            </a:pathLst>
          </a:custGeom>
          <a:solidFill>
            <a:schemeClr val="accent2"/>
          </a:solidFill>
          <a:ln>
            <a:noFill/>
          </a:ln>
        </p:spPr>
      </p:sp>
      <p:pic>
        <p:nvPicPr>
          <p:cNvPr id="2050" name="Picture 2" descr="Lisbon Marriott Hotel – Lisbon Shopping">
            <a:extLst>
              <a:ext uri="{FF2B5EF4-FFF2-40B4-BE49-F238E27FC236}">
                <a16:creationId xmlns:a16="http://schemas.microsoft.com/office/drawing/2014/main" id="{667693CD-AD81-AFC8-3651-AB438C8845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58983" y="1192685"/>
            <a:ext cx="5576425" cy="452763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53"/>
        <p:cNvGrpSpPr/>
        <p:nvPr/>
      </p:nvGrpSpPr>
      <p:grpSpPr>
        <a:xfrm>
          <a:off x="0" y="0"/>
          <a:ext cx="0" cy="0"/>
          <a:chOff x="0" y="0"/>
          <a:chExt cx="0" cy="0"/>
        </a:xfrm>
      </p:grpSpPr>
      <p:sp>
        <p:nvSpPr>
          <p:cNvPr id="354" name="Google Shape;354;p36"/>
          <p:cNvSpPr txBox="1">
            <a:spLocks noGrp="1"/>
          </p:cNvSpPr>
          <p:nvPr>
            <p:ph type="subTitle" idx="1"/>
          </p:nvPr>
        </p:nvSpPr>
        <p:spPr>
          <a:xfrm>
            <a:off x="-243471" y="1555852"/>
            <a:ext cx="6326429" cy="4411194"/>
          </a:xfrm>
          <a:prstGeom prst="rect">
            <a:avLst/>
          </a:prstGeom>
        </p:spPr>
        <p:txBody>
          <a:bodyPr spcFirstLastPara="1" wrap="square" lIns="121900" tIns="121900" rIns="121900" bIns="121900" anchor="t" anchorCtr="0">
            <a:noAutofit/>
          </a:bodyPr>
          <a:lstStyle/>
          <a:p>
            <a:pPr marL="609585" indent="-440256" algn="just">
              <a:buChar char="●"/>
            </a:pPr>
            <a:r>
              <a:rPr lang="en-GB" sz="1800" dirty="0">
                <a:effectLst/>
                <a:latin typeface="Times New Roman" panose="02020603050405020304" pitchFamily="18" charset="0"/>
                <a:cs typeface="Times New Roman" panose="02020603050405020304" pitchFamily="18" charset="0"/>
              </a:rPr>
              <a:t>Marriott Hotels and Resorts may be broken down into four categories: luxury hotels, higher upscale hotels, upscale hotels, and upper middle-scale hotels. Because Marriot hotels are present in 72 countries, the need for regional segmentation is met when new hotels representing different brands are opened in various global areas and cities. </a:t>
            </a:r>
          </a:p>
          <a:p>
            <a:pPr marL="609585" indent="-440256" algn="just">
              <a:buChar char="●"/>
            </a:pPr>
            <a:r>
              <a:rPr lang="en-GB" sz="1800" u="sng" dirty="0">
                <a:effectLst/>
                <a:latin typeface="Times New Roman" panose="02020603050405020304" pitchFamily="18" charset="0"/>
                <a:cs typeface="Times New Roman" panose="02020603050405020304" pitchFamily="18" charset="0"/>
              </a:rPr>
              <a:t>Main consumer base of the hotel are:</a:t>
            </a:r>
          </a:p>
          <a:p>
            <a:pPr marL="1066785" lvl="1" indent="-440256" algn="just">
              <a:buChar char="●"/>
            </a:pPr>
            <a:r>
              <a:rPr lang="en-GB" sz="1800" dirty="0">
                <a:effectLst/>
                <a:latin typeface="Times New Roman" panose="02020603050405020304" pitchFamily="18" charset="0"/>
                <a:cs typeface="Times New Roman" panose="02020603050405020304" pitchFamily="18" charset="0"/>
              </a:rPr>
              <a:t>Towns with plenty of tourists </a:t>
            </a:r>
          </a:p>
          <a:p>
            <a:pPr marL="1066785" lvl="1" indent="-440256" algn="just">
              <a:buChar char="●"/>
            </a:pPr>
            <a:r>
              <a:rPr lang="en-GB" sz="1800" dirty="0">
                <a:effectLst/>
                <a:latin typeface="Times New Roman" panose="02020603050405020304" pitchFamily="18" charset="0"/>
                <a:cs typeface="Times New Roman" panose="02020603050405020304" pitchFamily="18" charset="0"/>
              </a:rPr>
              <a:t>People with plenty of disposable wealth (Choudhary, 2017).</a:t>
            </a:r>
          </a:p>
          <a:p>
            <a:pPr marL="1066785" lvl="1" indent="-440256" algn="just">
              <a:buChar char="●"/>
            </a:pPr>
            <a:r>
              <a:rPr lang="en-GB" sz="1800" dirty="0">
                <a:latin typeface="Times New Roman" panose="02020603050405020304" pitchFamily="18" charset="0"/>
                <a:cs typeface="Times New Roman" panose="02020603050405020304" pitchFamily="18" charset="0"/>
              </a:rPr>
              <a:t>Frequent travellers</a:t>
            </a:r>
          </a:p>
          <a:p>
            <a:pPr marL="1066785" lvl="1" indent="-440256" algn="just">
              <a:buFont typeface="Livvic"/>
              <a:buChar char="●"/>
            </a:pPr>
            <a:r>
              <a:rPr lang="en-GB" sz="1800" dirty="0">
                <a:latin typeface="Times New Roman" panose="02020603050405020304" pitchFamily="18" charset="0"/>
                <a:cs typeface="Times New Roman" panose="02020603050405020304" pitchFamily="18" charset="0"/>
              </a:rPr>
              <a:t>S</a:t>
            </a:r>
            <a:r>
              <a:rPr lang="en-GB" sz="1800" dirty="0">
                <a:effectLst/>
                <a:latin typeface="Times New Roman" panose="02020603050405020304" pitchFamily="18" charset="0"/>
                <a:cs typeface="Times New Roman" panose="02020603050405020304" pitchFamily="18" charset="0"/>
              </a:rPr>
              <a:t>olo adventurers</a:t>
            </a:r>
          </a:p>
          <a:p>
            <a:pPr marL="1066785" lvl="1" indent="-440256" algn="just">
              <a:buFont typeface="Livvic"/>
              <a:buChar char="●"/>
            </a:pPr>
            <a:r>
              <a:rPr lang="en-GB" sz="1800" dirty="0">
                <a:latin typeface="Times New Roman" panose="02020603050405020304" pitchFamily="18" charset="0"/>
                <a:cs typeface="Times New Roman" panose="02020603050405020304" pitchFamily="18" charset="0"/>
              </a:rPr>
              <a:t>C</a:t>
            </a:r>
            <a:r>
              <a:rPr lang="en-GB" sz="1800" dirty="0">
                <a:effectLst/>
                <a:latin typeface="Times New Roman" panose="02020603050405020304" pitchFamily="18" charset="0"/>
                <a:cs typeface="Times New Roman" panose="02020603050405020304" pitchFamily="18" charset="0"/>
              </a:rPr>
              <a:t>ouples</a:t>
            </a:r>
          </a:p>
          <a:p>
            <a:pPr marL="1066785" lvl="1" indent="-440256" algn="just">
              <a:buFont typeface="Livvic"/>
              <a:buChar char="●"/>
            </a:pPr>
            <a:r>
              <a:rPr lang="en-GB" sz="1800" dirty="0">
                <a:latin typeface="Times New Roman" panose="02020603050405020304" pitchFamily="18" charset="0"/>
                <a:cs typeface="Times New Roman" panose="02020603050405020304" pitchFamily="18" charset="0"/>
              </a:rPr>
              <a:t>F</a:t>
            </a:r>
            <a:r>
              <a:rPr lang="en-GB" sz="1800" dirty="0">
                <a:effectLst/>
                <a:latin typeface="Times New Roman" panose="02020603050405020304" pitchFamily="18" charset="0"/>
                <a:cs typeface="Times New Roman" panose="02020603050405020304" pitchFamily="18" charset="0"/>
              </a:rPr>
              <a:t>amilies</a:t>
            </a:r>
          </a:p>
          <a:p>
            <a:pPr marL="1066785" lvl="1" indent="-440256" algn="just">
              <a:buFont typeface="Livvic"/>
              <a:buChar char="●"/>
            </a:pPr>
            <a:r>
              <a:rPr lang="en-GB" sz="1800" dirty="0">
                <a:effectLst/>
                <a:latin typeface="Times New Roman" panose="02020603050405020304" pitchFamily="18" charset="0"/>
                <a:cs typeface="Times New Roman" panose="02020603050405020304" pitchFamily="18" charset="0"/>
              </a:rPr>
              <a:t>Ex-pat workers</a:t>
            </a:r>
          </a:p>
          <a:p>
            <a:pPr marL="609585" indent="-440256" algn="just">
              <a:buChar char="●"/>
            </a:pPr>
            <a:endParaRPr lang="en-BD" dirty="0">
              <a:effectLst/>
            </a:endParaRPr>
          </a:p>
        </p:txBody>
      </p:sp>
      <p:sp>
        <p:nvSpPr>
          <p:cNvPr id="355" name="Google Shape;355;p36"/>
          <p:cNvSpPr txBox="1">
            <a:spLocks noGrp="1"/>
          </p:cNvSpPr>
          <p:nvPr>
            <p:ph type="title"/>
          </p:nvPr>
        </p:nvSpPr>
        <p:spPr>
          <a:xfrm>
            <a:off x="715483" y="226052"/>
            <a:ext cx="4691403" cy="1540000"/>
          </a:xfrm>
          <a:prstGeom prst="rect">
            <a:avLst/>
          </a:prstGeom>
        </p:spPr>
        <p:txBody>
          <a:bodyPr spcFirstLastPara="1" wrap="square" lIns="121900" tIns="121900" rIns="121900" bIns="121900" anchor="t" anchorCtr="0">
            <a:noAutofit/>
          </a:bodyPr>
          <a:lstStyle/>
          <a:p>
            <a:r>
              <a:rPr lang="en-GB" dirty="0">
                <a:latin typeface="Times New Roman" panose="02020603050405020304" pitchFamily="18" charset="0"/>
                <a:cs typeface="Times New Roman" panose="02020603050405020304" pitchFamily="18" charset="0"/>
              </a:rPr>
              <a:t>Main consumers of Marriott Hotel (</a:t>
            </a:r>
            <a:r>
              <a:rPr lang="en-US" dirty="0">
                <a:effectLst/>
                <a:latin typeface="Times New Roman" panose="02020603050405020304" pitchFamily="18" charset="0"/>
                <a:ea typeface="Calibri" panose="020F0502020204030204" pitchFamily="34" charset="0"/>
                <a:cs typeface="Times New Roman" panose="02020603050405020304" pitchFamily="18" charset="0"/>
              </a:rPr>
              <a:t>Ritz-Carlton)</a:t>
            </a:r>
            <a:r>
              <a:rPr lang="en-BD" dirty="0">
                <a:effectLst/>
                <a:latin typeface="Times New Roman" panose="02020603050405020304" pitchFamily="18" charset="0"/>
                <a:cs typeface="Times New Roman" panose="02020603050405020304" pitchFamily="18" charset="0"/>
              </a:rPr>
              <a:t> </a:t>
            </a:r>
            <a:br>
              <a:rPr lang="en-GB" dirty="0"/>
            </a:br>
            <a:endParaRPr dirty="0"/>
          </a:p>
        </p:txBody>
      </p:sp>
      <p:sp>
        <p:nvSpPr>
          <p:cNvPr id="357" name="Google Shape;357;p36"/>
          <p:cNvSpPr/>
          <p:nvPr/>
        </p:nvSpPr>
        <p:spPr>
          <a:xfrm rot="95423">
            <a:off x="7604796" y="833765"/>
            <a:ext cx="3687507" cy="324575"/>
          </a:xfrm>
          <a:custGeom>
            <a:avLst/>
            <a:gdLst/>
            <a:ahLst/>
            <a:cxnLst/>
            <a:rect l="l" t="t" r="r" b="b"/>
            <a:pathLst>
              <a:path w="57930" h="5099" extrusionOk="0">
                <a:moveTo>
                  <a:pt x="57930" y="5099"/>
                </a:moveTo>
                <a:lnTo>
                  <a:pt x="0" y="5066"/>
                </a:lnTo>
                <a:lnTo>
                  <a:pt x="1165" y="0"/>
                </a:lnTo>
                <a:close/>
              </a:path>
            </a:pathLst>
          </a:custGeom>
          <a:solidFill>
            <a:schemeClr val="accent1"/>
          </a:solidFill>
          <a:ln>
            <a:noFill/>
          </a:ln>
        </p:spPr>
      </p:sp>
      <p:sp>
        <p:nvSpPr>
          <p:cNvPr id="358" name="Google Shape;358;p36"/>
          <p:cNvSpPr/>
          <p:nvPr/>
        </p:nvSpPr>
        <p:spPr>
          <a:xfrm rot="5525853">
            <a:off x="10469937" y="4977454"/>
            <a:ext cx="1930943" cy="319820"/>
          </a:xfrm>
          <a:custGeom>
            <a:avLst/>
            <a:gdLst/>
            <a:ahLst/>
            <a:cxnLst/>
            <a:rect l="l" t="t" r="r" b="b"/>
            <a:pathLst>
              <a:path w="57930" h="5099" extrusionOk="0">
                <a:moveTo>
                  <a:pt x="57930" y="5099"/>
                </a:moveTo>
                <a:lnTo>
                  <a:pt x="0" y="5066"/>
                </a:lnTo>
                <a:lnTo>
                  <a:pt x="1165" y="0"/>
                </a:lnTo>
                <a:close/>
              </a:path>
            </a:pathLst>
          </a:custGeom>
          <a:solidFill>
            <a:schemeClr val="accent2"/>
          </a:solidFill>
          <a:ln>
            <a:noFill/>
          </a:ln>
        </p:spPr>
      </p:sp>
      <p:pic>
        <p:nvPicPr>
          <p:cNvPr id="3074" name="Picture 2" descr="Day Pass | Work Anywhere with Marriott Bonvoy™">
            <a:extLst>
              <a:ext uri="{FF2B5EF4-FFF2-40B4-BE49-F238E27FC236}">
                <a16:creationId xmlns:a16="http://schemas.microsoft.com/office/drawing/2014/main" id="{63C63E03-70B9-08B9-8F0A-425B58C0AE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209448"/>
            <a:ext cx="5547590" cy="40071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82072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53"/>
        <p:cNvGrpSpPr/>
        <p:nvPr/>
      </p:nvGrpSpPr>
      <p:grpSpPr>
        <a:xfrm>
          <a:off x="0" y="0"/>
          <a:ext cx="0" cy="0"/>
          <a:chOff x="0" y="0"/>
          <a:chExt cx="0" cy="0"/>
        </a:xfrm>
      </p:grpSpPr>
      <p:sp>
        <p:nvSpPr>
          <p:cNvPr id="354" name="Google Shape;354;p36"/>
          <p:cNvSpPr txBox="1">
            <a:spLocks noGrp="1"/>
          </p:cNvSpPr>
          <p:nvPr>
            <p:ph type="subTitle" idx="1"/>
          </p:nvPr>
        </p:nvSpPr>
        <p:spPr>
          <a:xfrm>
            <a:off x="561451" y="1702741"/>
            <a:ext cx="4099749" cy="2610834"/>
          </a:xfrm>
          <a:prstGeom prst="rect">
            <a:avLst/>
          </a:prstGeom>
        </p:spPr>
        <p:txBody>
          <a:bodyPr spcFirstLastPara="1" wrap="square" lIns="121900" tIns="121900" rIns="121900" bIns="121900" anchor="t" anchorCtr="0">
            <a:noAutofit/>
          </a:bodyPr>
          <a:lstStyle/>
          <a:p>
            <a:pPr marL="609585" indent="-440256" algn="just">
              <a:buFont typeface="Livvic"/>
              <a:buChar char="●"/>
            </a:pPr>
            <a:r>
              <a:rPr lang="en-US" sz="1800" dirty="0">
                <a:effectLst/>
                <a:latin typeface="Times New Roman" panose="02020603050405020304" pitchFamily="18" charset="0"/>
                <a:ea typeface="Calibri" panose="020F0502020204030204" pitchFamily="34" charset="0"/>
                <a:cs typeface="Vrinda" panose="020B0502040204020203" pitchFamily="34" charset="0"/>
              </a:rPr>
              <a:t>Guest services are responsible for assisting guests with the check-in and check-out processes, answering questions regarding the hotel's amenities, and ensuring that all of the guests' requirements are addressed throughout their stay.</a:t>
            </a:r>
            <a:endParaRPr lang="en-BD" sz="1800" dirty="0">
              <a:effectLst/>
              <a:latin typeface="Times New Roman" panose="02020603050405020304" pitchFamily="18" charset="0"/>
              <a:ea typeface="Calibri" panose="020F0502020204030204" pitchFamily="34" charset="0"/>
              <a:cs typeface="Vrinda" panose="020B0502040204020203" pitchFamily="34" charset="0"/>
            </a:endParaRPr>
          </a:p>
          <a:p>
            <a:pPr marL="609585" indent="-440256" algn="just">
              <a:buChar char="●"/>
            </a:pPr>
            <a:endParaRPr lang="en-BD" dirty="0">
              <a:effectLst/>
            </a:endParaRPr>
          </a:p>
        </p:txBody>
      </p:sp>
      <p:sp>
        <p:nvSpPr>
          <p:cNvPr id="355" name="Google Shape;355;p36"/>
          <p:cNvSpPr txBox="1">
            <a:spLocks noGrp="1"/>
          </p:cNvSpPr>
          <p:nvPr>
            <p:ph type="title"/>
          </p:nvPr>
        </p:nvSpPr>
        <p:spPr>
          <a:xfrm>
            <a:off x="432352" y="439449"/>
            <a:ext cx="4289600" cy="1540000"/>
          </a:xfrm>
          <a:prstGeom prst="rect">
            <a:avLst/>
          </a:prstGeom>
        </p:spPr>
        <p:txBody>
          <a:bodyPr spcFirstLastPara="1" wrap="square" lIns="121900" tIns="121900" rIns="121900" bIns="121900" anchor="t" anchorCtr="0">
            <a:noAutofit/>
          </a:bodyPr>
          <a:lstStyle/>
          <a:p>
            <a:r>
              <a:rPr lang="en-GB" dirty="0">
                <a:latin typeface="Times New Roman" panose="02020603050405020304" pitchFamily="18" charset="0"/>
                <a:cs typeface="Times New Roman" panose="02020603050405020304" pitchFamily="18" charset="0"/>
              </a:rPr>
              <a:t>Nature and Scope of guest services</a:t>
            </a:r>
            <a:br>
              <a:rPr lang="en-GB" dirty="0">
                <a:latin typeface="Times New Roman" panose="02020603050405020304" pitchFamily="18" charset="0"/>
                <a:cs typeface="Times New Roman" panose="02020603050405020304" pitchFamily="18" charset="0"/>
              </a:rPr>
            </a:br>
            <a:endParaRPr dirty="0">
              <a:latin typeface="Times New Roman" panose="02020603050405020304" pitchFamily="18" charset="0"/>
              <a:cs typeface="Times New Roman" panose="02020603050405020304" pitchFamily="18" charset="0"/>
            </a:endParaRPr>
          </a:p>
        </p:txBody>
      </p:sp>
      <p:sp>
        <p:nvSpPr>
          <p:cNvPr id="357" name="Google Shape;357;p36"/>
          <p:cNvSpPr/>
          <p:nvPr/>
        </p:nvSpPr>
        <p:spPr>
          <a:xfrm rot="95423">
            <a:off x="7604796" y="833765"/>
            <a:ext cx="3687507" cy="324575"/>
          </a:xfrm>
          <a:custGeom>
            <a:avLst/>
            <a:gdLst/>
            <a:ahLst/>
            <a:cxnLst/>
            <a:rect l="l" t="t" r="r" b="b"/>
            <a:pathLst>
              <a:path w="57930" h="5099" extrusionOk="0">
                <a:moveTo>
                  <a:pt x="57930" y="5099"/>
                </a:moveTo>
                <a:lnTo>
                  <a:pt x="0" y="5066"/>
                </a:lnTo>
                <a:lnTo>
                  <a:pt x="1165" y="0"/>
                </a:lnTo>
                <a:close/>
              </a:path>
            </a:pathLst>
          </a:custGeom>
          <a:solidFill>
            <a:schemeClr val="accent1"/>
          </a:solidFill>
          <a:ln>
            <a:noFill/>
          </a:ln>
        </p:spPr>
      </p:sp>
      <p:sp>
        <p:nvSpPr>
          <p:cNvPr id="358" name="Google Shape;358;p36"/>
          <p:cNvSpPr/>
          <p:nvPr/>
        </p:nvSpPr>
        <p:spPr>
          <a:xfrm rot="5525853">
            <a:off x="10469937" y="4977454"/>
            <a:ext cx="1930943" cy="319820"/>
          </a:xfrm>
          <a:custGeom>
            <a:avLst/>
            <a:gdLst/>
            <a:ahLst/>
            <a:cxnLst/>
            <a:rect l="l" t="t" r="r" b="b"/>
            <a:pathLst>
              <a:path w="57930" h="5099" extrusionOk="0">
                <a:moveTo>
                  <a:pt x="57930" y="5099"/>
                </a:moveTo>
                <a:lnTo>
                  <a:pt x="0" y="5066"/>
                </a:lnTo>
                <a:lnTo>
                  <a:pt x="1165" y="0"/>
                </a:lnTo>
                <a:close/>
              </a:path>
            </a:pathLst>
          </a:custGeom>
          <a:solidFill>
            <a:schemeClr val="accent2"/>
          </a:solidFill>
          <a:ln>
            <a:noFill/>
          </a:ln>
        </p:spPr>
      </p:sp>
      <p:pic>
        <p:nvPicPr>
          <p:cNvPr id="2050" name="Picture 2" descr="The Ritz–Carlton Santiago: Chile">
            <a:extLst>
              <a:ext uri="{FF2B5EF4-FFF2-40B4-BE49-F238E27FC236}">
                <a16:creationId xmlns:a16="http://schemas.microsoft.com/office/drawing/2014/main" id="{E138D6EC-9EE5-B64E-5A0D-E8D3F2D222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0676" y="1094402"/>
            <a:ext cx="6428972" cy="428598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B909C69B-D6D2-5B63-02A2-B70748662235}"/>
              </a:ext>
            </a:extLst>
          </p:cNvPr>
          <p:cNvSpPr txBox="1"/>
          <p:nvPr/>
        </p:nvSpPr>
        <p:spPr>
          <a:xfrm>
            <a:off x="574632" y="3955222"/>
            <a:ext cx="4005040" cy="1754326"/>
          </a:xfrm>
          <a:prstGeom prst="rect">
            <a:avLst/>
          </a:prstGeom>
          <a:noFill/>
        </p:spPr>
        <p:txBody>
          <a:bodyPr wrap="square" rtlCol="0">
            <a:spAutoFit/>
          </a:bodyPr>
          <a:lstStyle/>
          <a:p>
            <a:pPr algn="just">
              <a:lnSpc>
                <a:spcPct val="150000"/>
              </a:lnSpc>
            </a:pPr>
            <a:r>
              <a:rPr lang="en-GB" sz="3000" dirty="0">
                <a:latin typeface="Times New Roman" panose="02020603050405020304" pitchFamily="18" charset="0"/>
                <a:cs typeface="Times New Roman" panose="02020603050405020304" pitchFamily="18" charset="0"/>
              </a:rPr>
              <a:t>Service expectations</a:t>
            </a:r>
          </a:p>
          <a:p>
            <a:pPr marL="285750" indent="-285750" algn="just">
              <a:lnSpc>
                <a:spcPct val="15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Cleanliness</a:t>
            </a: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Communication</a:t>
            </a: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Comfort</a:t>
            </a:r>
            <a:endParaRPr lang="en-BD"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522515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53"/>
        <p:cNvGrpSpPr/>
        <p:nvPr/>
      </p:nvGrpSpPr>
      <p:grpSpPr>
        <a:xfrm>
          <a:off x="0" y="0"/>
          <a:ext cx="0" cy="0"/>
          <a:chOff x="0" y="0"/>
          <a:chExt cx="0" cy="0"/>
        </a:xfrm>
      </p:grpSpPr>
      <p:sp>
        <p:nvSpPr>
          <p:cNvPr id="354" name="Google Shape;354;p36"/>
          <p:cNvSpPr txBox="1">
            <a:spLocks noGrp="1"/>
          </p:cNvSpPr>
          <p:nvPr>
            <p:ph type="subTitle" idx="1"/>
          </p:nvPr>
        </p:nvSpPr>
        <p:spPr>
          <a:xfrm>
            <a:off x="0" y="1384690"/>
            <a:ext cx="4769600" cy="2610834"/>
          </a:xfrm>
          <a:prstGeom prst="rect">
            <a:avLst/>
          </a:prstGeom>
        </p:spPr>
        <p:txBody>
          <a:bodyPr spcFirstLastPara="1" wrap="square" lIns="121900" tIns="121900" rIns="121900" bIns="121900" anchor="t" anchorCtr="0">
            <a:noAutofit/>
          </a:bodyPr>
          <a:lstStyle/>
          <a:p>
            <a:pPr marL="609585" indent="-440256" algn="just">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the hotel sector, nothing beats a well-oiled front desk. All hotels, not only the Ritz-Carlton, are included in this. Everyone who works at hotel has received extensive training on how to properly interact with guests. One may make a reservation either online or in their store. Anybody may book a room at any time </a:t>
            </a:r>
            <a:r>
              <a:rPr lang="en-BD" sz="1800" dirty="0">
                <a:effectLst/>
                <a:latin typeface="Times New Roman" panose="02020603050405020304" pitchFamily="18" charset="0"/>
                <a:ea typeface="Calibri" panose="020F0502020204030204" pitchFamily="34" charset="0"/>
                <a:cs typeface="Times New Roman" panose="02020603050405020304" pitchFamily="18" charset="0"/>
              </a:rPr>
              <a:t>(Tewari, 2019)</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609585" indent="-440256" algn="just">
              <a:buChar char="●"/>
            </a:pPr>
            <a:r>
              <a:rPr lang="en-US" sz="1800" dirty="0">
                <a:effectLst/>
                <a:latin typeface="Times New Roman" panose="02020603050405020304" pitchFamily="18" charset="0"/>
                <a:cs typeface="Times New Roman" panose="02020603050405020304" pitchFamily="18" charset="0"/>
              </a:rPr>
              <a:t>Some of the guest services </a:t>
            </a:r>
            <a:r>
              <a:rPr lang="en-US" sz="1800" dirty="0">
                <a:latin typeface="Times New Roman" panose="02020603050405020304" pitchFamily="18" charset="0"/>
                <a:cs typeface="Times New Roman" panose="02020603050405020304" pitchFamily="18" charset="0"/>
              </a:rPr>
              <a:t>offered are:</a:t>
            </a:r>
          </a:p>
          <a:p>
            <a:pPr marL="1066785" lvl="1" indent="-440256" algn="just">
              <a:buFont typeface="Livvic"/>
              <a:buChar char="●"/>
            </a:pPr>
            <a:r>
              <a:rPr lang="en-GB" sz="1800" dirty="0">
                <a:effectLst/>
                <a:latin typeface="Times New Roman" panose="02020603050405020304" pitchFamily="18" charset="0"/>
                <a:cs typeface="Times New Roman" panose="02020603050405020304" pitchFamily="18" charset="0"/>
              </a:rPr>
              <a:t>Concierge</a:t>
            </a:r>
          </a:p>
          <a:p>
            <a:pPr marL="1066785" lvl="1" indent="-440256" algn="just">
              <a:buFont typeface="Livvic"/>
              <a:buChar char="●"/>
            </a:pPr>
            <a:r>
              <a:rPr lang="en-GB" sz="1800" dirty="0">
                <a:latin typeface="Times New Roman" panose="02020603050405020304" pitchFamily="18" charset="0"/>
                <a:cs typeface="Times New Roman" panose="02020603050405020304" pitchFamily="18" charset="0"/>
              </a:rPr>
              <a:t>R</a:t>
            </a:r>
            <a:r>
              <a:rPr lang="en-GB" sz="1800" dirty="0">
                <a:effectLst/>
                <a:latin typeface="Times New Roman" panose="02020603050405020304" pitchFamily="18" charset="0"/>
                <a:cs typeface="Times New Roman" panose="02020603050405020304" pitchFamily="18" charset="0"/>
              </a:rPr>
              <a:t>oom service</a:t>
            </a:r>
          </a:p>
          <a:p>
            <a:pPr marL="1066785" lvl="1" indent="-440256" algn="just">
              <a:buFont typeface="Livvic"/>
              <a:buChar char="●"/>
            </a:pPr>
            <a:r>
              <a:rPr lang="en-GB" sz="1800" dirty="0">
                <a:effectLst/>
                <a:latin typeface="Times New Roman" panose="02020603050405020304" pitchFamily="18" charset="0"/>
                <a:cs typeface="Times New Roman" panose="02020603050405020304" pitchFamily="18" charset="0"/>
              </a:rPr>
              <a:t>Laundry</a:t>
            </a:r>
            <a:endParaRPr lang="en-BD" sz="1800" dirty="0">
              <a:effectLst/>
              <a:latin typeface="Times New Roman" panose="02020603050405020304" pitchFamily="18" charset="0"/>
              <a:cs typeface="Times New Roman" panose="02020603050405020304" pitchFamily="18" charset="0"/>
            </a:endParaRPr>
          </a:p>
        </p:txBody>
      </p:sp>
      <p:sp>
        <p:nvSpPr>
          <p:cNvPr id="355" name="Google Shape;355;p36"/>
          <p:cNvSpPr txBox="1">
            <a:spLocks noGrp="1"/>
          </p:cNvSpPr>
          <p:nvPr>
            <p:ph type="title"/>
          </p:nvPr>
        </p:nvSpPr>
        <p:spPr>
          <a:xfrm>
            <a:off x="616787" y="351712"/>
            <a:ext cx="4289600" cy="1540000"/>
          </a:xfrm>
          <a:prstGeom prst="rect">
            <a:avLst/>
          </a:prstGeom>
        </p:spPr>
        <p:txBody>
          <a:bodyPr spcFirstLastPara="1" wrap="square" lIns="121900" tIns="121900" rIns="121900" bIns="121900" anchor="t" anchorCtr="0">
            <a:noAutofit/>
          </a:bodyPr>
          <a:lstStyle/>
          <a:p>
            <a:r>
              <a:rPr lang="en-GB" dirty="0">
                <a:latin typeface="Times New Roman" panose="02020603050405020304" pitchFamily="18" charset="0"/>
                <a:cs typeface="Times New Roman" panose="02020603050405020304" pitchFamily="18" charset="0"/>
              </a:rPr>
              <a:t>Guest Services</a:t>
            </a:r>
            <a:br>
              <a:rPr lang="en-GB" dirty="0"/>
            </a:br>
            <a:endParaRPr dirty="0"/>
          </a:p>
        </p:txBody>
      </p:sp>
      <p:sp>
        <p:nvSpPr>
          <p:cNvPr id="357" name="Google Shape;357;p36"/>
          <p:cNvSpPr/>
          <p:nvPr/>
        </p:nvSpPr>
        <p:spPr>
          <a:xfrm rot="95423">
            <a:off x="7604796" y="833765"/>
            <a:ext cx="3687507" cy="324575"/>
          </a:xfrm>
          <a:custGeom>
            <a:avLst/>
            <a:gdLst/>
            <a:ahLst/>
            <a:cxnLst/>
            <a:rect l="l" t="t" r="r" b="b"/>
            <a:pathLst>
              <a:path w="57930" h="5099" extrusionOk="0">
                <a:moveTo>
                  <a:pt x="57930" y="5099"/>
                </a:moveTo>
                <a:lnTo>
                  <a:pt x="0" y="5066"/>
                </a:lnTo>
                <a:lnTo>
                  <a:pt x="1165" y="0"/>
                </a:lnTo>
                <a:close/>
              </a:path>
            </a:pathLst>
          </a:custGeom>
          <a:solidFill>
            <a:schemeClr val="accent1"/>
          </a:solidFill>
          <a:ln>
            <a:noFill/>
          </a:ln>
        </p:spPr>
      </p:sp>
      <p:sp>
        <p:nvSpPr>
          <p:cNvPr id="358" name="Google Shape;358;p36"/>
          <p:cNvSpPr/>
          <p:nvPr/>
        </p:nvSpPr>
        <p:spPr>
          <a:xfrm rot="5525853">
            <a:off x="10469937" y="4977454"/>
            <a:ext cx="1930943" cy="319820"/>
          </a:xfrm>
          <a:custGeom>
            <a:avLst/>
            <a:gdLst/>
            <a:ahLst/>
            <a:cxnLst/>
            <a:rect l="l" t="t" r="r" b="b"/>
            <a:pathLst>
              <a:path w="57930" h="5099" extrusionOk="0">
                <a:moveTo>
                  <a:pt x="57930" y="5099"/>
                </a:moveTo>
                <a:lnTo>
                  <a:pt x="0" y="5066"/>
                </a:lnTo>
                <a:lnTo>
                  <a:pt x="1165" y="0"/>
                </a:lnTo>
                <a:close/>
              </a:path>
            </a:pathLst>
          </a:custGeom>
          <a:solidFill>
            <a:schemeClr val="accent2"/>
          </a:solidFill>
          <a:ln>
            <a:noFill/>
          </a:ln>
        </p:spPr>
      </p:sp>
      <p:pic>
        <p:nvPicPr>
          <p:cNvPr id="5122" name="Picture 2" descr="Manila Marriott Hotel, Manila – Updated 2023 Prices">
            <a:extLst>
              <a:ext uri="{FF2B5EF4-FFF2-40B4-BE49-F238E27FC236}">
                <a16:creationId xmlns:a16="http://schemas.microsoft.com/office/drawing/2014/main" id="{C00341CA-1496-0703-1006-0E5067C6AC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43174" y="1209449"/>
            <a:ext cx="6252923" cy="41666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01312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53"/>
        <p:cNvGrpSpPr/>
        <p:nvPr/>
      </p:nvGrpSpPr>
      <p:grpSpPr>
        <a:xfrm>
          <a:off x="0" y="0"/>
          <a:ext cx="0" cy="0"/>
          <a:chOff x="0" y="0"/>
          <a:chExt cx="0" cy="0"/>
        </a:xfrm>
      </p:grpSpPr>
      <p:sp>
        <p:nvSpPr>
          <p:cNvPr id="354" name="Google Shape;354;p36"/>
          <p:cNvSpPr txBox="1">
            <a:spLocks noGrp="1"/>
          </p:cNvSpPr>
          <p:nvPr>
            <p:ph type="subTitle" idx="1"/>
          </p:nvPr>
        </p:nvSpPr>
        <p:spPr>
          <a:xfrm>
            <a:off x="669851" y="2259333"/>
            <a:ext cx="4465675" cy="2610834"/>
          </a:xfrm>
          <a:prstGeom prst="rect">
            <a:avLst/>
          </a:prstGeom>
        </p:spPr>
        <p:txBody>
          <a:bodyPr spcFirstLastPara="1" wrap="square" lIns="121900" tIns="121900" rIns="121900" bIns="121900" anchor="t" anchorCtr="0">
            <a:noAutofit/>
          </a:bodyPr>
          <a:lstStyle/>
          <a:p>
            <a:pPr marL="609585" indent="-440256" algn="just">
              <a:buChar char="●"/>
            </a:pPr>
            <a:r>
              <a:rPr lang="en-US" sz="1800" dirty="0">
                <a:effectLst/>
                <a:latin typeface="Times New Roman" panose="02020603050405020304" pitchFamily="18" charset="0"/>
                <a:ea typeface="Calibri" panose="020F0502020204030204" pitchFamily="34" charset="0"/>
                <a:cs typeface="Vrinda" panose="020B0502040204020203" pitchFamily="34" charset="0"/>
              </a:rPr>
              <a:t>Providing service to guests is essential to the hotel industry.</a:t>
            </a:r>
          </a:p>
          <a:p>
            <a:pPr marL="609585" indent="-440256" algn="just">
              <a:buChar char="●"/>
            </a:pPr>
            <a:r>
              <a:rPr lang="en-US" sz="1800" dirty="0">
                <a:effectLst/>
                <a:latin typeface="Times New Roman" panose="02020603050405020304" pitchFamily="18" charset="0"/>
                <a:ea typeface="Calibri" panose="020F0502020204030204" pitchFamily="34" charset="0"/>
                <a:cs typeface="Vrinda" panose="020B0502040204020203" pitchFamily="34" charset="0"/>
              </a:rPr>
              <a:t>Positioning front desk staff here allows for convenient access to information and a high level of service for guests. </a:t>
            </a:r>
            <a:endParaRPr lang="en-BD" dirty="0">
              <a:effectLst/>
            </a:endParaRPr>
          </a:p>
        </p:txBody>
      </p:sp>
      <p:sp>
        <p:nvSpPr>
          <p:cNvPr id="355" name="Google Shape;355;p36"/>
          <p:cNvSpPr txBox="1">
            <a:spLocks noGrp="1"/>
          </p:cNvSpPr>
          <p:nvPr>
            <p:ph type="title"/>
          </p:nvPr>
        </p:nvSpPr>
        <p:spPr>
          <a:xfrm>
            <a:off x="950967" y="719333"/>
            <a:ext cx="4289600" cy="1540000"/>
          </a:xfrm>
          <a:prstGeom prst="rect">
            <a:avLst/>
          </a:prstGeom>
        </p:spPr>
        <p:txBody>
          <a:bodyPr spcFirstLastPara="1" wrap="square" lIns="121900" tIns="121900" rIns="121900" bIns="121900" anchor="t" anchorCtr="0">
            <a:noAutofit/>
          </a:bodyPr>
          <a:lstStyle/>
          <a:p>
            <a:r>
              <a:rPr lang="en-GB" dirty="0">
                <a:latin typeface="Times New Roman" panose="02020603050405020304" pitchFamily="18" charset="0"/>
                <a:cs typeface="Times New Roman" panose="02020603050405020304" pitchFamily="18" charset="0"/>
              </a:rPr>
              <a:t>Role of guest services</a:t>
            </a:r>
            <a:br>
              <a:rPr lang="en-GB" dirty="0"/>
            </a:br>
            <a:endParaRPr dirty="0"/>
          </a:p>
        </p:txBody>
      </p:sp>
      <p:sp>
        <p:nvSpPr>
          <p:cNvPr id="357" name="Google Shape;357;p36"/>
          <p:cNvSpPr/>
          <p:nvPr/>
        </p:nvSpPr>
        <p:spPr>
          <a:xfrm rot="95423">
            <a:off x="7604796" y="833765"/>
            <a:ext cx="3687507" cy="324575"/>
          </a:xfrm>
          <a:custGeom>
            <a:avLst/>
            <a:gdLst/>
            <a:ahLst/>
            <a:cxnLst/>
            <a:rect l="l" t="t" r="r" b="b"/>
            <a:pathLst>
              <a:path w="57930" h="5099" extrusionOk="0">
                <a:moveTo>
                  <a:pt x="57930" y="5099"/>
                </a:moveTo>
                <a:lnTo>
                  <a:pt x="0" y="5066"/>
                </a:lnTo>
                <a:lnTo>
                  <a:pt x="1165" y="0"/>
                </a:lnTo>
                <a:close/>
              </a:path>
            </a:pathLst>
          </a:custGeom>
          <a:solidFill>
            <a:schemeClr val="accent1"/>
          </a:solidFill>
          <a:ln>
            <a:noFill/>
          </a:ln>
        </p:spPr>
      </p:sp>
      <p:sp>
        <p:nvSpPr>
          <p:cNvPr id="358" name="Google Shape;358;p36"/>
          <p:cNvSpPr/>
          <p:nvPr/>
        </p:nvSpPr>
        <p:spPr>
          <a:xfrm rot="5525853">
            <a:off x="10469937" y="4977454"/>
            <a:ext cx="1930943" cy="319820"/>
          </a:xfrm>
          <a:custGeom>
            <a:avLst/>
            <a:gdLst/>
            <a:ahLst/>
            <a:cxnLst/>
            <a:rect l="l" t="t" r="r" b="b"/>
            <a:pathLst>
              <a:path w="57930" h="5099" extrusionOk="0">
                <a:moveTo>
                  <a:pt x="57930" y="5099"/>
                </a:moveTo>
                <a:lnTo>
                  <a:pt x="0" y="5066"/>
                </a:lnTo>
                <a:lnTo>
                  <a:pt x="1165" y="0"/>
                </a:lnTo>
                <a:close/>
              </a:path>
            </a:pathLst>
          </a:custGeom>
          <a:solidFill>
            <a:schemeClr val="accent2"/>
          </a:solidFill>
          <a:ln>
            <a:noFill/>
          </a:ln>
        </p:spPr>
      </p:sp>
      <p:pic>
        <p:nvPicPr>
          <p:cNvPr id="6146" name="Picture 2" descr="Marriott Cleanliness Council | Marriott Bonvoy">
            <a:extLst>
              <a:ext uri="{FF2B5EF4-FFF2-40B4-BE49-F238E27FC236}">
                <a16:creationId xmlns:a16="http://schemas.microsoft.com/office/drawing/2014/main" id="{71CAA7A7-B7C0-AE73-6D03-5170D77727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40567" y="1209449"/>
            <a:ext cx="6108743" cy="44550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03922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53"/>
        <p:cNvGrpSpPr/>
        <p:nvPr/>
      </p:nvGrpSpPr>
      <p:grpSpPr>
        <a:xfrm>
          <a:off x="0" y="0"/>
          <a:ext cx="0" cy="0"/>
          <a:chOff x="0" y="0"/>
          <a:chExt cx="0" cy="0"/>
        </a:xfrm>
      </p:grpSpPr>
      <p:sp>
        <p:nvSpPr>
          <p:cNvPr id="354" name="Google Shape;354;p36"/>
          <p:cNvSpPr txBox="1">
            <a:spLocks noGrp="1"/>
          </p:cNvSpPr>
          <p:nvPr>
            <p:ph type="subTitle" idx="1"/>
          </p:nvPr>
        </p:nvSpPr>
        <p:spPr>
          <a:xfrm>
            <a:off x="669851" y="2259333"/>
            <a:ext cx="4099749" cy="2610834"/>
          </a:xfrm>
          <a:prstGeom prst="rect">
            <a:avLst/>
          </a:prstGeom>
        </p:spPr>
        <p:txBody>
          <a:bodyPr spcFirstLastPara="1" wrap="square" lIns="121900" tIns="121900" rIns="121900" bIns="121900" anchor="t" anchorCtr="0">
            <a:noAutofit/>
          </a:bodyPr>
          <a:lstStyle/>
          <a:p>
            <a:pPr marL="609585" indent="-440256" algn="just">
              <a:buChar char="●"/>
            </a:pPr>
            <a:r>
              <a:rPr lang="en-US" sz="1800" dirty="0">
                <a:effectLst/>
                <a:latin typeface="Times New Roman" panose="02020603050405020304" pitchFamily="18" charset="0"/>
                <a:ea typeface="Calibri" panose="020F0502020204030204" pitchFamily="34" charset="0"/>
                <a:cs typeface="Vrinda" panose="020B0502040204020203" pitchFamily="34" charset="0"/>
              </a:rPr>
              <a:t>Services for guests are crucial because persistent content of all businesses influences customers' final purchases. </a:t>
            </a:r>
          </a:p>
          <a:p>
            <a:pPr marL="609585" indent="-440256" algn="just">
              <a:buChar char="●"/>
            </a:pPr>
            <a:r>
              <a:rPr lang="en-US" sz="1800" dirty="0">
                <a:effectLst/>
                <a:latin typeface="Times New Roman" panose="02020603050405020304" pitchFamily="18" charset="0"/>
                <a:ea typeface="Calibri" panose="020F0502020204030204" pitchFamily="34" charset="0"/>
                <a:cs typeface="Vrinda" panose="020B0502040204020203" pitchFamily="34" charset="0"/>
              </a:rPr>
              <a:t>People are twice as likely to spread the word about a negative encounter. </a:t>
            </a:r>
          </a:p>
          <a:p>
            <a:pPr marL="609585" indent="-440256" algn="just">
              <a:buChar char="●"/>
            </a:pPr>
            <a:r>
              <a:rPr lang="en-US" sz="1800" dirty="0">
                <a:effectLst/>
                <a:latin typeface="Times New Roman" panose="02020603050405020304" pitchFamily="18" charset="0"/>
                <a:ea typeface="Calibri" panose="020F0502020204030204" pitchFamily="34" charset="0"/>
                <a:cs typeface="Vrinda" panose="020B0502040204020203" pitchFamily="34" charset="0"/>
              </a:rPr>
              <a:t>This is significant since a lot of consumers now read reviews on the web to form opinions about businesses </a:t>
            </a:r>
            <a:r>
              <a:rPr lang="en-BD" sz="1800" dirty="0">
                <a:effectLst/>
                <a:latin typeface="Times New Roman" panose="02020603050405020304" pitchFamily="18" charset="0"/>
                <a:ea typeface="Calibri" panose="020F0502020204030204" pitchFamily="34" charset="0"/>
                <a:cs typeface="Vrinda" panose="020B0502040204020203" pitchFamily="34" charset="0"/>
              </a:rPr>
              <a:t>(Villella, 2016)</a:t>
            </a:r>
            <a:r>
              <a:rPr lang="en-US" sz="1800" dirty="0">
                <a:effectLst/>
                <a:latin typeface="Times New Roman" panose="02020603050405020304" pitchFamily="18" charset="0"/>
                <a:ea typeface="Calibri" panose="020F0502020204030204" pitchFamily="34" charset="0"/>
                <a:cs typeface="Vrinda" panose="020B0502040204020203" pitchFamily="34" charset="0"/>
              </a:rPr>
              <a:t>. </a:t>
            </a:r>
            <a:endParaRPr lang="en-BD" dirty="0">
              <a:effectLst/>
            </a:endParaRPr>
          </a:p>
        </p:txBody>
      </p:sp>
      <p:sp>
        <p:nvSpPr>
          <p:cNvPr id="355" name="Google Shape;355;p36"/>
          <p:cNvSpPr txBox="1">
            <a:spLocks noGrp="1"/>
          </p:cNvSpPr>
          <p:nvPr>
            <p:ph type="title"/>
          </p:nvPr>
        </p:nvSpPr>
        <p:spPr>
          <a:xfrm>
            <a:off x="950967" y="719333"/>
            <a:ext cx="4289600" cy="1540000"/>
          </a:xfrm>
          <a:prstGeom prst="rect">
            <a:avLst/>
          </a:prstGeom>
        </p:spPr>
        <p:txBody>
          <a:bodyPr spcFirstLastPara="1" wrap="square" lIns="121900" tIns="121900" rIns="121900" bIns="121900" anchor="t" anchorCtr="0">
            <a:noAutofit/>
          </a:bodyPr>
          <a:lstStyle/>
          <a:p>
            <a:r>
              <a:rPr lang="en-GB" dirty="0">
                <a:latin typeface="Times New Roman" panose="02020603050405020304" pitchFamily="18" charset="0"/>
                <a:cs typeface="Times New Roman" panose="02020603050405020304" pitchFamily="18" charset="0"/>
              </a:rPr>
              <a:t>Guest Service and Its Importance</a:t>
            </a:r>
            <a:br>
              <a:rPr lang="en-GB" dirty="0">
                <a:latin typeface="Times New Roman" panose="02020603050405020304" pitchFamily="18" charset="0"/>
                <a:cs typeface="Times New Roman" panose="02020603050405020304" pitchFamily="18" charset="0"/>
              </a:rPr>
            </a:br>
            <a:endParaRPr dirty="0">
              <a:latin typeface="Times New Roman" panose="02020603050405020304" pitchFamily="18" charset="0"/>
              <a:cs typeface="Times New Roman" panose="02020603050405020304" pitchFamily="18" charset="0"/>
            </a:endParaRPr>
          </a:p>
        </p:txBody>
      </p:sp>
      <p:sp>
        <p:nvSpPr>
          <p:cNvPr id="357" name="Google Shape;357;p36"/>
          <p:cNvSpPr/>
          <p:nvPr/>
        </p:nvSpPr>
        <p:spPr>
          <a:xfrm rot="95423">
            <a:off x="7604796" y="833765"/>
            <a:ext cx="3687507" cy="324575"/>
          </a:xfrm>
          <a:custGeom>
            <a:avLst/>
            <a:gdLst/>
            <a:ahLst/>
            <a:cxnLst/>
            <a:rect l="l" t="t" r="r" b="b"/>
            <a:pathLst>
              <a:path w="57930" h="5099" extrusionOk="0">
                <a:moveTo>
                  <a:pt x="57930" y="5099"/>
                </a:moveTo>
                <a:lnTo>
                  <a:pt x="0" y="5066"/>
                </a:lnTo>
                <a:lnTo>
                  <a:pt x="1165" y="0"/>
                </a:lnTo>
                <a:close/>
              </a:path>
            </a:pathLst>
          </a:custGeom>
          <a:solidFill>
            <a:schemeClr val="accent1"/>
          </a:solidFill>
          <a:ln>
            <a:noFill/>
          </a:ln>
        </p:spPr>
      </p:sp>
      <p:sp>
        <p:nvSpPr>
          <p:cNvPr id="358" name="Google Shape;358;p36"/>
          <p:cNvSpPr/>
          <p:nvPr/>
        </p:nvSpPr>
        <p:spPr>
          <a:xfrm rot="5525853">
            <a:off x="10469937" y="4977454"/>
            <a:ext cx="1930943" cy="319820"/>
          </a:xfrm>
          <a:custGeom>
            <a:avLst/>
            <a:gdLst/>
            <a:ahLst/>
            <a:cxnLst/>
            <a:rect l="l" t="t" r="r" b="b"/>
            <a:pathLst>
              <a:path w="57930" h="5099" extrusionOk="0">
                <a:moveTo>
                  <a:pt x="57930" y="5099"/>
                </a:moveTo>
                <a:lnTo>
                  <a:pt x="0" y="5066"/>
                </a:lnTo>
                <a:lnTo>
                  <a:pt x="1165" y="0"/>
                </a:lnTo>
                <a:close/>
              </a:path>
            </a:pathLst>
          </a:custGeom>
          <a:solidFill>
            <a:schemeClr val="accent2"/>
          </a:solidFill>
          <a:ln>
            <a:noFill/>
          </a:ln>
        </p:spPr>
      </p:sp>
      <p:pic>
        <p:nvPicPr>
          <p:cNvPr id="7170" name="Picture 2" descr="Luxury Hotels in Ankara | Lugal, a Luxury Collection Hotel, Ankara">
            <a:extLst>
              <a:ext uri="{FF2B5EF4-FFF2-40B4-BE49-F238E27FC236}">
                <a16:creationId xmlns:a16="http://schemas.microsoft.com/office/drawing/2014/main" id="{9F9C5F9A-9DE8-4FFC-AD9A-7630F0255D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35087" y="1209449"/>
            <a:ext cx="6253887" cy="41666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26057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53"/>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29D537AA-4C0E-C458-C493-672C0081A363}"/>
              </a:ext>
            </a:extLst>
          </p:cNvPr>
          <p:cNvGraphicFramePr/>
          <p:nvPr>
            <p:extLst>
              <p:ext uri="{D42A27DB-BD31-4B8C-83A1-F6EECF244321}">
                <p14:modId xmlns:p14="http://schemas.microsoft.com/office/powerpoint/2010/main" val="1313420237"/>
              </p:ext>
            </p:extLst>
          </p:nvPr>
        </p:nvGraphicFramePr>
        <p:xfrm>
          <a:off x="700762" y="1555852"/>
          <a:ext cx="4743108" cy="26108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55" name="Google Shape;355;p36"/>
          <p:cNvSpPr txBox="1">
            <a:spLocks noGrp="1"/>
          </p:cNvSpPr>
          <p:nvPr>
            <p:ph type="title"/>
          </p:nvPr>
        </p:nvSpPr>
        <p:spPr>
          <a:xfrm>
            <a:off x="895903" y="422685"/>
            <a:ext cx="4289600" cy="1540000"/>
          </a:xfrm>
          <a:prstGeom prst="rect">
            <a:avLst/>
          </a:prstGeom>
        </p:spPr>
        <p:txBody>
          <a:bodyPr spcFirstLastPara="1" wrap="square" lIns="121900" tIns="121900" rIns="121900" bIns="121900" anchor="t" anchorCtr="0">
            <a:noAutofit/>
          </a:bodyPr>
          <a:lstStyle/>
          <a:p>
            <a:r>
              <a:rPr lang="en-GB" dirty="0">
                <a:latin typeface="Times New Roman" panose="02020603050405020304" pitchFamily="18" charset="0"/>
                <a:cs typeface="Times New Roman" panose="02020603050405020304" pitchFamily="18" charset="0"/>
              </a:rPr>
              <a:t>Functions of guest services</a:t>
            </a:r>
            <a:br>
              <a:rPr lang="en-GB" dirty="0"/>
            </a:br>
            <a:endParaRPr dirty="0"/>
          </a:p>
        </p:txBody>
      </p:sp>
      <p:sp>
        <p:nvSpPr>
          <p:cNvPr id="357" name="Google Shape;357;p36"/>
          <p:cNvSpPr/>
          <p:nvPr/>
        </p:nvSpPr>
        <p:spPr>
          <a:xfrm rot="95423">
            <a:off x="7604796" y="833765"/>
            <a:ext cx="3687507" cy="324575"/>
          </a:xfrm>
          <a:custGeom>
            <a:avLst/>
            <a:gdLst/>
            <a:ahLst/>
            <a:cxnLst/>
            <a:rect l="l" t="t" r="r" b="b"/>
            <a:pathLst>
              <a:path w="57930" h="5099" extrusionOk="0">
                <a:moveTo>
                  <a:pt x="57930" y="5099"/>
                </a:moveTo>
                <a:lnTo>
                  <a:pt x="0" y="5066"/>
                </a:lnTo>
                <a:lnTo>
                  <a:pt x="1165" y="0"/>
                </a:lnTo>
                <a:close/>
              </a:path>
            </a:pathLst>
          </a:custGeom>
          <a:solidFill>
            <a:schemeClr val="accent1"/>
          </a:solidFill>
          <a:ln>
            <a:noFill/>
          </a:ln>
        </p:spPr>
      </p:sp>
      <p:sp>
        <p:nvSpPr>
          <p:cNvPr id="358" name="Google Shape;358;p36"/>
          <p:cNvSpPr/>
          <p:nvPr/>
        </p:nvSpPr>
        <p:spPr>
          <a:xfrm rot="5525853">
            <a:off x="10469937" y="4977454"/>
            <a:ext cx="1930943" cy="319820"/>
          </a:xfrm>
          <a:custGeom>
            <a:avLst/>
            <a:gdLst/>
            <a:ahLst/>
            <a:cxnLst/>
            <a:rect l="l" t="t" r="r" b="b"/>
            <a:pathLst>
              <a:path w="57930" h="5099" extrusionOk="0">
                <a:moveTo>
                  <a:pt x="57930" y="5099"/>
                </a:moveTo>
                <a:lnTo>
                  <a:pt x="0" y="5066"/>
                </a:lnTo>
                <a:lnTo>
                  <a:pt x="1165" y="0"/>
                </a:lnTo>
                <a:close/>
              </a:path>
            </a:pathLst>
          </a:custGeom>
          <a:solidFill>
            <a:schemeClr val="accent2"/>
          </a:solidFill>
          <a:ln>
            <a:noFill/>
          </a:ln>
        </p:spPr>
      </p:sp>
      <p:pic>
        <p:nvPicPr>
          <p:cNvPr id="8194" name="Picture 2" descr="Luxury Hotels in Ankara | Lugal, a Luxury Collection Hotel, Ankara">
            <a:extLst>
              <a:ext uri="{FF2B5EF4-FFF2-40B4-BE49-F238E27FC236}">
                <a16:creationId xmlns:a16="http://schemas.microsoft.com/office/drawing/2014/main" id="{E807F1A5-0FFF-9BC4-E385-B2597FDB0B3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433228" y="1175821"/>
            <a:ext cx="5479298" cy="44586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85595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53"/>
        <p:cNvGrpSpPr/>
        <p:nvPr/>
      </p:nvGrpSpPr>
      <p:grpSpPr>
        <a:xfrm>
          <a:off x="0" y="0"/>
          <a:ext cx="0" cy="0"/>
          <a:chOff x="0" y="0"/>
          <a:chExt cx="0" cy="0"/>
        </a:xfrm>
      </p:grpSpPr>
      <p:sp>
        <p:nvSpPr>
          <p:cNvPr id="354" name="Google Shape;354;p36"/>
          <p:cNvSpPr txBox="1">
            <a:spLocks noGrp="1"/>
          </p:cNvSpPr>
          <p:nvPr>
            <p:ph type="subTitle" idx="1"/>
          </p:nvPr>
        </p:nvSpPr>
        <p:spPr>
          <a:xfrm>
            <a:off x="106017" y="1722791"/>
            <a:ext cx="5134550" cy="2610834"/>
          </a:xfrm>
          <a:prstGeom prst="rect">
            <a:avLst/>
          </a:prstGeom>
        </p:spPr>
        <p:txBody>
          <a:bodyPr spcFirstLastPara="1" wrap="square" lIns="121900" tIns="121900" rIns="121900" bIns="121900" anchor="t" anchorCtr="0">
            <a:noAutofit/>
          </a:bodyPr>
          <a:lstStyle/>
          <a:p>
            <a:pPr marL="609585" indent="-440256" algn="just">
              <a:buChar char="●"/>
            </a:pPr>
            <a:r>
              <a:rPr lang="en-GB" sz="1800" dirty="0">
                <a:effectLst/>
                <a:latin typeface="Times New Roman" panose="02020603050405020304" pitchFamily="18" charset="0"/>
                <a:ea typeface="Calibri" panose="020F0502020204030204" pitchFamily="34" charset="0"/>
                <a:cs typeface="Vrinda" panose="020B0502040204020203" pitchFamily="34" charset="0"/>
              </a:rPr>
              <a:t>The companies in this industry host visitors.</a:t>
            </a:r>
          </a:p>
          <a:p>
            <a:pPr marL="609585" indent="-440256" algn="just">
              <a:buChar char="●"/>
            </a:pPr>
            <a:r>
              <a:rPr lang="en-GB" sz="1800" dirty="0">
                <a:effectLst/>
                <a:latin typeface="Times New Roman" panose="02020603050405020304" pitchFamily="18" charset="0"/>
                <a:ea typeface="Calibri" panose="020F0502020204030204" pitchFamily="34" charset="0"/>
                <a:cs typeface="Vrinda" panose="020B0502040204020203" pitchFamily="34" charset="0"/>
              </a:rPr>
              <a:t> The hospitality sector includes both chain and independent hotels and bed and breakfasts. Inns, motels, bunkhouses, tents, cabins, lodges, yurts, and chalets are all included in this category.</a:t>
            </a:r>
          </a:p>
          <a:p>
            <a:pPr marL="609585" indent="-440256" algn="just">
              <a:buChar char="●"/>
            </a:pPr>
            <a:r>
              <a:rPr lang="en-GB" sz="1800" dirty="0">
                <a:effectLst/>
                <a:latin typeface="Times New Roman" panose="02020603050405020304" pitchFamily="18" charset="0"/>
                <a:ea typeface="Calibri" panose="020F0502020204030204" pitchFamily="34" charset="0"/>
                <a:cs typeface="Vrinda" panose="020B0502040204020203" pitchFamily="34" charset="0"/>
              </a:rPr>
              <a:t> Providers of lodgings have the responsibility of making their facilities safe and secure for guests. Providers and their customers have varying expectations because of cost differences. Guests who partake in the hotel's breakfast buffet, restaurant, or bar may also patronise nearby eateries (Miller, 2021).</a:t>
            </a:r>
          </a:p>
        </p:txBody>
      </p:sp>
      <p:sp>
        <p:nvSpPr>
          <p:cNvPr id="355" name="Google Shape;355;p36"/>
          <p:cNvSpPr txBox="1">
            <a:spLocks noGrp="1"/>
          </p:cNvSpPr>
          <p:nvPr>
            <p:ph type="title"/>
          </p:nvPr>
        </p:nvSpPr>
        <p:spPr>
          <a:xfrm>
            <a:off x="950967" y="719333"/>
            <a:ext cx="4289600" cy="1540000"/>
          </a:xfrm>
          <a:prstGeom prst="rect">
            <a:avLst/>
          </a:prstGeom>
        </p:spPr>
        <p:txBody>
          <a:bodyPr spcFirstLastPara="1" wrap="square" lIns="121900" tIns="121900" rIns="121900" bIns="121900" anchor="t" anchorCtr="0">
            <a:noAutofit/>
          </a:bodyPr>
          <a:lstStyle/>
          <a:p>
            <a:r>
              <a:rPr lang="en-GB" dirty="0">
                <a:latin typeface="Times New Roman" panose="02020603050405020304" pitchFamily="18" charset="0"/>
                <a:cs typeface="Times New Roman" panose="02020603050405020304" pitchFamily="18" charset="0"/>
              </a:rPr>
              <a:t>Importance of Hospitality</a:t>
            </a:r>
            <a:br>
              <a:rPr lang="en-GB" dirty="0"/>
            </a:br>
            <a:endParaRPr dirty="0"/>
          </a:p>
        </p:txBody>
      </p:sp>
      <p:sp>
        <p:nvSpPr>
          <p:cNvPr id="357" name="Google Shape;357;p36"/>
          <p:cNvSpPr/>
          <p:nvPr/>
        </p:nvSpPr>
        <p:spPr>
          <a:xfrm rot="95423">
            <a:off x="7604796" y="833765"/>
            <a:ext cx="3687507" cy="324575"/>
          </a:xfrm>
          <a:custGeom>
            <a:avLst/>
            <a:gdLst/>
            <a:ahLst/>
            <a:cxnLst/>
            <a:rect l="l" t="t" r="r" b="b"/>
            <a:pathLst>
              <a:path w="57930" h="5099" extrusionOk="0">
                <a:moveTo>
                  <a:pt x="57930" y="5099"/>
                </a:moveTo>
                <a:lnTo>
                  <a:pt x="0" y="5066"/>
                </a:lnTo>
                <a:lnTo>
                  <a:pt x="1165" y="0"/>
                </a:lnTo>
                <a:close/>
              </a:path>
            </a:pathLst>
          </a:custGeom>
          <a:solidFill>
            <a:schemeClr val="accent1"/>
          </a:solidFill>
          <a:ln>
            <a:noFill/>
          </a:ln>
        </p:spPr>
      </p:sp>
      <p:sp>
        <p:nvSpPr>
          <p:cNvPr id="358" name="Google Shape;358;p36"/>
          <p:cNvSpPr/>
          <p:nvPr/>
        </p:nvSpPr>
        <p:spPr>
          <a:xfrm rot="5525853">
            <a:off x="10469937" y="4977454"/>
            <a:ext cx="1930943" cy="319820"/>
          </a:xfrm>
          <a:custGeom>
            <a:avLst/>
            <a:gdLst/>
            <a:ahLst/>
            <a:cxnLst/>
            <a:rect l="l" t="t" r="r" b="b"/>
            <a:pathLst>
              <a:path w="57930" h="5099" extrusionOk="0">
                <a:moveTo>
                  <a:pt x="57930" y="5099"/>
                </a:moveTo>
                <a:lnTo>
                  <a:pt x="0" y="5066"/>
                </a:lnTo>
                <a:lnTo>
                  <a:pt x="1165" y="0"/>
                </a:lnTo>
                <a:close/>
              </a:path>
            </a:pathLst>
          </a:custGeom>
          <a:solidFill>
            <a:schemeClr val="accent2"/>
          </a:solidFill>
          <a:ln>
            <a:noFill/>
          </a:ln>
        </p:spPr>
      </p:sp>
      <p:pic>
        <p:nvPicPr>
          <p:cNvPr id="1026" name="Picture 2" descr="THE RITZ-CARLTON, OSAKA - Prices &amp; Hotel Reviews (Japan)">
            <a:extLst>
              <a:ext uri="{FF2B5EF4-FFF2-40B4-BE49-F238E27FC236}">
                <a16:creationId xmlns:a16="http://schemas.microsoft.com/office/drawing/2014/main" id="{62CD4E67-8A00-B31F-5D84-4E2935E394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95141" y="1174688"/>
            <a:ext cx="5939771" cy="39626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26475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53"/>
        <p:cNvGrpSpPr/>
        <p:nvPr/>
      </p:nvGrpSpPr>
      <p:grpSpPr>
        <a:xfrm>
          <a:off x="0" y="0"/>
          <a:ext cx="0" cy="0"/>
          <a:chOff x="0" y="0"/>
          <a:chExt cx="0" cy="0"/>
        </a:xfrm>
      </p:grpSpPr>
      <p:sp>
        <p:nvSpPr>
          <p:cNvPr id="354" name="Google Shape;354;p36"/>
          <p:cNvSpPr txBox="1">
            <a:spLocks noGrp="1"/>
          </p:cNvSpPr>
          <p:nvPr>
            <p:ph type="subTitle" idx="1"/>
          </p:nvPr>
        </p:nvSpPr>
        <p:spPr>
          <a:xfrm>
            <a:off x="0" y="1677181"/>
            <a:ext cx="6674077" cy="3129282"/>
          </a:xfrm>
          <a:prstGeom prst="rect">
            <a:avLst/>
          </a:prstGeom>
        </p:spPr>
        <p:txBody>
          <a:bodyPr spcFirstLastPara="1" wrap="square" lIns="121900" tIns="121900" rIns="121900" bIns="121900" anchor="t" anchorCtr="0">
            <a:noAutofit/>
          </a:bodyPr>
          <a:lstStyle/>
          <a:p>
            <a:pPr marL="609585" indent="-440256" algn="just">
              <a:buFont typeface="Livvic"/>
              <a:buChar char="●"/>
            </a:pPr>
            <a:r>
              <a:rPr lang="en-GB" b="1" dirty="0">
                <a:effectLst/>
                <a:latin typeface="Times New Roman" panose="02020603050405020304" pitchFamily="18" charset="0"/>
                <a:cs typeface="Times New Roman" panose="02020603050405020304" pitchFamily="18" charset="0"/>
              </a:rPr>
              <a:t>Excellent service: </a:t>
            </a:r>
            <a:r>
              <a:rPr lang="en-GB" dirty="0">
                <a:effectLst/>
                <a:latin typeface="Times New Roman" panose="02020603050405020304" pitchFamily="18" charset="0"/>
                <a:cs typeface="Times New Roman" panose="02020603050405020304" pitchFamily="18" charset="0"/>
              </a:rPr>
              <a:t>Providing outstanding customer service is, without a question, crucial. It is the single most influential element in determining whether or not a guest will return to the hotel. Although technology has advanced to the point where it could theoretically replace people at many stages of the guest experience, nothing beats excellent customer service when it comes to distinguishing one hotel from another. </a:t>
            </a:r>
          </a:p>
          <a:p>
            <a:pPr marL="609585" indent="-440256" algn="just">
              <a:buFont typeface="Livvic"/>
              <a:buChar char="●"/>
            </a:pPr>
            <a:r>
              <a:rPr lang="en-GB" b="1" dirty="0">
                <a:latin typeface="Times New Roman" panose="02020603050405020304" pitchFamily="18" charset="0"/>
                <a:cs typeface="Times New Roman" panose="02020603050405020304" pitchFamily="18" charset="0"/>
              </a:rPr>
              <a:t>Amenities: </a:t>
            </a:r>
            <a:r>
              <a:rPr lang="en-GB" dirty="0">
                <a:latin typeface="Times New Roman" panose="02020603050405020304" pitchFamily="18" charset="0"/>
                <a:cs typeface="Times New Roman" panose="02020603050405020304" pitchFamily="18" charset="0"/>
              </a:rPr>
              <a:t>The quantity of facilities that customers anticipate from a hotel varies with its price range or the number of stars it has. </a:t>
            </a:r>
          </a:p>
          <a:p>
            <a:pPr marL="609585" indent="-440256" algn="just">
              <a:buFont typeface="Livvic"/>
              <a:buChar char="●"/>
            </a:pPr>
            <a:r>
              <a:rPr lang="en-GB" b="1" dirty="0">
                <a:latin typeface="Times New Roman" panose="02020603050405020304" pitchFamily="18" charset="0"/>
                <a:cs typeface="Times New Roman" panose="02020603050405020304" pitchFamily="18" charset="0"/>
              </a:rPr>
              <a:t>Personalization: </a:t>
            </a:r>
            <a:r>
              <a:rPr lang="en-GB" dirty="0">
                <a:latin typeface="Times New Roman" panose="02020603050405020304" pitchFamily="18" charset="0"/>
                <a:cs typeface="Times New Roman" panose="02020603050405020304" pitchFamily="18" charset="0"/>
              </a:rPr>
              <a:t>One of the unsaid but firm expectations is that of individualization, which might be difficult to pin down. Simply said, the future of the hotel stay lies in individualised service. </a:t>
            </a:r>
          </a:p>
        </p:txBody>
      </p:sp>
      <p:sp>
        <p:nvSpPr>
          <p:cNvPr id="355" name="Google Shape;355;p36"/>
          <p:cNvSpPr txBox="1">
            <a:spLocks noGrp="1"/>
          </p:cNvSpPr>
          <p:nvPr>
            <p:ph type="title"/>
          </p:nvPr>
        </p:nvSpPr>
        <p:spPr>
          <a:xfrm>
            <a:off x="384154" y="137180"/>
            <a:ext cx="4289600" cy="1540000"/>
          </a:xfrm>
          <a:prstGeom prst="rect">
            <a:avLst/>
          </a:prstGeom>
        </p:spPr>
        <p:txBody>
          <a:bodyPr spcFirstLastPara="1" wrap="square" lIns="121900" tIns="121900" rIns="121900" bIns="121900" anchor="t" anchorCtr="0">
            <a:noAutofit/>
          </a:bodyPr>
          <a:lstStyle/>
          <a:p>
            <a:r>
              <a:rPr lang="en-GB" dirty="0">
                <a:latin typeface="Times New Roman" panose="02020603050405020304" pitchFamily="18" charset="0"/>
                <a:cs typeface="Times New Roman" panose="02020603050405020304" pitchFamily="18" charset="0"/>
              </a:rPr>
              <a:t>How hotels meet/exceed guest expectations</a:t>
            </a:r>
            <a:br>
              <a:rPr lang="en-GB" dirty="0">
                <a:latin typeface="Times New Roman" panose="02020603050405020304" pitchFamily="18" charset="0"/>
                <a:cs typeface="Times New Roman" panose="02020603050405020304" pitchFamily="18" charset="0"/>
              </a:rPr>
            </a:br>
            <a:endParaRPr dirty="0">
              <a:latin typeface="Times New Roman" panose="02020603050405020304" pitchFamily="18" charset="0"/>
              <a:cs typeface="Times New Roman" panose="02020603050405020304" pitchFamily="18" charset="0"/>
            </a:endParaRPr>
          </a:p>
        </p:txBody>
      </p:sp>
      <p:sp>
        <p:nvSpPr>
          <p:cNvPr id="357" name="Google Shape;357;p36"/>
          <p:cNvSpPr/>
          <p:nvPr/>
        </p:nvSpPr>
        <p:spPr>
          <a:xfrm rot="95423">
            <a:off x="7604796" y="833765"/>
            <a:ext cx="3687507" cy="324575"/>
          </a:xfrm>
          <a:custGeom>
            <a:avLst/>
            <a:gdLst/>
            <a:ahLst/>
            <a:cxnLst/>
            <a:rect l="l" t="t" r="r" b="b"/>
            <a:pathLst>
              <a:path w="57930" h="5099" extrusionOk="0">
                <a:moveTo>
                  <a:pt x="57930" y="5099"/>
                </a:moveTo>
                <a:lnTo>
                  <a:pt x="0" y="5066"/>
                </a:lnTo>
                <a:lnTo>
                  <a:pt x="1165" y="0"/>
                </a:lnTo>
                <a:close/>
              </a:path>
            </a:pathLst>
          </a:custGeom>
          <a:solidFill>
            <a:schemeClr val="accent1"/>
          </a:solidFill>
          <a:ln>
            <a:noFill/>
          </a:ln>
        </p:spPr>
      </p:sp>
      <p:sp>
        <p:nvSpPr>
          <p:cNvPr id="358" name="Google Shape;358;p36"/>
          <p:cNvSpPr/>
          <p:nvPr/>
        </p:nvSpPr>
        <p:spPr>
          <a:xfrm rot="5525853">
            <a:off x="10469937" y="4977454"/>
            <a:ext cx="1930943" cy="319820"/>
          </a:xfrm>
          <a:custGeom>
            <a:avLst/>
            <a:gdLst/>
            <a:ahLst/>
            <a:cxnLst/>
            <a:rect l="l" t="t" r="r" b="b"/>
            <a:pathLst>
              <a:path w="57930" h="5099" extrusionOk="0">
                <a:moveTo>
                  <a:pt x="57930" y="5099"/>
                </a:moveTo>
                <a:lnTo>
                  <a:pt x="0" y="5066"/>
                </a:lnTo>
                <a:lnTo>
                  <a:pt x="1165" y="0"/>
                </a:lnTo>
                <a:close/>
              </a:path>
            </a:pathLst>
          </a:custGeom>
          <a:solidFill>
            <a:schemeClr val="accent2"/>
          </a:solidFill>
          <a:ln>
            <a:noFill/>
          </a:ln>
        </p:spPr>
      </p:sp>
      <p:pic>
        <p:nvPicPr>
          <p:cNvPr id="10242" name="Picture 2" descr="Marriott Cafe - Marriott Hotel Manila Restaurant - Metro Manila, , Manila |  OpenTable">
            <a:extLst>
              <a:ext uri="{FF2B5EF4-FFF2-40B4-BE49-F238E27FC236}">
                <a16:creationId xmlns:a16="http://schemas.microsoft.com/office/drawing/2014/main" id="{2A92C334-BD49-078F-5021-8D1C246F09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1374" y="1209449"/>
            <a:ext cx="4956472" cy="34206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34010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53"/>
        <p:cNvGrpSpPr/>
        <p:nvPr/>
      </p:nvGrpSpPr>
      <p:grpSpPr>
        <a:xfrm>
          <a:off x="0" y="0"/>
          <a:ext cx="0" cy="0"/>
          <a:chOff x="0" y="0"/>
          <a:chExt cx="0" cy="0"/>
        </a:xfrm>
      </p:grpSpPr>
      <p:sp>
        <p:nvSpPr>
          <p:cNvPr id="354" name="Google Shape;354;p36"/>
          <p:cNvSpPr txBox="1">
            <a:spLocks noGrp="1"/>
          </p:cNvSpPr>
          <p:nvPr>
            <p:ph type="subTitle" idx="1"/>
          </p:nvPr>
        </p:nvSpPr>
        <p:spPr>
          <a:xfrm>
            <a:off x="669851" y="2259333"/>
            <a:ext cx="4099749" cy="2610834"/>
          </a:xfrm>
          <a:prstGeom prst="rect">
            <a:avLst/>
          </a:prstGeom>
        </p:spPr>
        <p:txBody>
          <a:bodyPr spcFirstLastPara="1" wrap="square" lIns="121900" tIns="121900" rIns="121900" bIns="121900" anchor="t" anchorCtr="0">
            <a:noAutofit/>
          </a:bodyPr>
          <a:lstStyle/>
          <a:p>
            <a:pPr marL="609585" indent="-440256" algn="just">
              <a:buChar char="●"/>
            </a:pPr>
            <a:r>
              <a:rPr lang="en-US" sz="1800" dirty="0">
                <a:effectLst/>
                <a:latin typeface="Times New Roman" panose="02020603050405020304" pitchFamily="18" charset="0"/>
                <a:ea typeface="Calibri" panose="020F0502020204030204" pitchFamily="34" charset="0"/>
                <a:cs typeface="Vrinda" panose="020B0502040204020203" pitchFamily="34" charset="0"/>
              </a:rPr>
              <a:t>In conclusion, a company needs to uphold its standards, since returning customers seeking the same level of service are also likely to recommend the firm to their friends and family. A company's readiness to service enhancement systems is crucial. </a:t>
            </a:r>
            <a:endParaRPr lang="en-BD" dirty="0">
              <a:effectLst/>
            </a:endParaRPr>
          </a:p>
        </p:txBody>
      </p:sp>
      <p:sp>
        <p:nvSpPr>
          <p:cNvPr id="355" name="Google Shape;355;p36"/>
          <p:cNvSpPr txBox="1">
            <a:spLocks noGrp="1"/>
          </p:cNvSpPr>
          <p:nvPr>
            <p:ph type="title"/>
          </p:nvPr>
        </p:nvSpPr>
        <p:spPr>
          <a:xfrm>
            <a:off x="950967" y="719333"/>
            <a:ext cx="4289600" cy="1540000"/>
          </a:xfrm>
          <a:prstGeom prst="rect">
            <a:avLst/>
          </a:prstGeom>
        </p:spPr>
        <p:txBody>
          <a:bodyPr spcFirstLastPara="1" wrap="square" lIns="121900" tIns="121900" rIns="121900" bIns="121900" anchor="t" anchorCtr="0">
            <a:noAutofit/>
          </a:bodyPr>
          <a:lstStyle/>
          <a:p>
            <a:r>
              <a:rPr lang="en-GB" dirty="0">
                <a:latin typeface="Times New Roman" panose="02020603050405020304" pitchFamily="18" charset="0"/>
                <a:cs typeface="Times New Roman" panose="02020603050405020304" pitchFamily="18" charset="0"/>
              </a:rPr>
              <a:t>Conclusion</a:t>
            </a:r>
          </a:p>
          <a:p>
            <a:endParaRPr dirty="0"/>
          </a:p>
        </p:txBody>
      </p:sp>
      <p:sp>
        <p:nvSpPr>
          <p:cNvPr id="357" name="Google Shape;357;p36"/>
          <p:cNvSpPr/>
          <p:nvPr/>
        </p:nvSpPr>
        <p:spPr>
          <a:xfrm rot="95423">
            <a:off x="7604796" y="833765"/>
            <a:ext cx="3687507" cy="324575"/>
          </a:xfrm>
          <a:custGeom>
            <a:avLst/>
            <a:gdLst/>
            <a:ahLst/>
            <a:cxnLst/>
            <a:rect l="l" t="t" r="r" b="b"/>
            <a:pathLst>
              <a:path w="57930" h="5099" extrusionOk="0">
                <a:moveTo>
                  <a:pt x="57930" y="5099"/>
                </a:moveTo>
                <a:lnTo>
                  <a:pt x="0" y="5066"/>
                </a:lnTo>
                <a:lnTo>
                  <a:pt x="1165" y="0"/>
                </a:lnTo>
                <a:close/>
              </a:path>
            </a:pathLst>
          </a:custGeom>
          <a:solidFill>
            <a:schemeClr val="accent1"/>
          </a:solidFill>
          <a:ln>
            <a:noFill/>
          </a:ln>
        </p:spPr>
      </p:sp>
      <p:sp>
        <p:nvSpPr>
          <p:cNvPr id="358" name="Google Shape;358;p36"/>
          <p:cNvSpPr/>
          <p:nvPr/>
        </p:nvSpPr>
        <p:spPr>
          <a:xfrm rot="5525853">
            <a:off x="10469937" y="4977454"/>
            <a:ext cx="1930943" cy="319820"/>
          </a:xfrm>
          <a:custGeom>
            <a:avLst/>
            <a:gdLst/>
            <a:ahLst/>
            <a:cxnLst/>
            <a:rect l="l" t="t" r="r" b="b"/>
            <a:pathLst>
              <a:path w="57930" h="5099" extrusionOk="0">
                <a:moveTo>
                  <a:pt x="57930" y="5099"/>
                </a:moveTo>
                <a:lnTo>
                  <a:pt x="0" y="5066"/>
                </a:lnTo>
                <a:lnTo>
                  <a:pt x="1165" y="0"/>
                </a:lnTo>
                <a:close/>
              </a:path>
            </a:pathLst>
          </a:custGeom>
          <a:solidFill>
            <a:schemeClr val="accent2"/>
          </a:solidFill>
          <a:ln>
            <a:noFill/>
          </a:ln>
        </p:spPr>
      </p:sp>
      <p:pic>
        <p:nvPicPr>
          <p:cNvPr id="11266" name="Picture 2" descr="Orlando World Center Marriott from $182. Orlando Hotel Deals &amp; Reviews -  KAYAK">
            <a:extLst>
              <a:ext uri="{FF2B5EF4-FFF2-40B4-BE49-F238E27FC236}">
                <a16:creationId xmlns:a16="http://schemas.microsoft.com/office/drawing/2014/main" id="{394AC644-972F-BCF7-1ACF-84ED862F6E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47699" y="1129666"/>
            <a:ext cx="6087709" cy="48701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87590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18"/>
        <p:cNvGrpSpPr/>
        <p:nvPr/>
      </p:nvGrpSpPr>
      <p:grpSpPr>
        <a:xfrm>
          <a:off x="0" y="0"/>
          <a:ext cx="0" cy="0"/>
          <a:chOff x="0" y="0"/>
          <a:chExt cx="0" cy="0"/>
        </a:xfrm>
      </p:grpSpPr>
      <p:sp>
        <p:nvSpPr>
          <p:cNvPr id="2" name="Text Placeholder 1">
            <a:extLst>
              <a:ext uri="{FF2B5EF4-FFF2-40B4-BE49-F238E27FC236}">
                <a16:creationId xmlns:a16="http://schemas.microsoft.com/office/drawing/2014/main" id="{A95CE1FD-E044-19E8-66B1-753D8C83C6EF}"/>
              </a:ext>
            </a:extLst>
          </p:cNvPr>
          <p:cNvSpPr>
            <a:spLocks noGrp="1" noChangeArrowheads="1"/>
          </p:cNvSpPr>
          <p:nvPr>
            <p:ph type="body" idx="1"/>
          </p:nvPr>
        </p:nvSpPr>
        <p:spPr bwMode="auto">
          <a:xfrm>
            <a:off x="685153" y="1147300"/>
            <a:ext cx="11084816" cy="49705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marL="203195" indent="0" algn="just">
              <a:lnSpc>
                <a:spcPct val="150000"/>
              </a:lnSpc>
              <a:spcBef>
                <a:spcPts val="1200"/>
              </a:spcBef>
              <a:buNone/>
            </a:pPr>
            <a:r>
              <a:rPr lang="en-US" sz="1800" b="1" kern="0" dirty="0">
                <a:solidFill>
                  <a:schemeClr val="accent5">
                    <a:lumMod val="25000"/>
                  </a:schemeClr>
                </a:solidFill>
                <a:effectLst/>
                <a:latin typeface="Times New Roman" panose="02020603050405020304" pitchFamily="18" charset="0"/>
                <a:ea typeface="Times New Roman" panose="02020603050405020304" pitchFamily="18" charset="0"/>
                <a:cs typeface="Vrinda" panose="020B0502040204020203" pitchFamily="34" charset="0"/>
              </a:rPr>
              <a:t>References</a:t>
            </a:r>
            <a:endParaRPr lang="en-BD" sz="1400" b="1" kern="0" dirty="0">
              <a:solidFill>
                <a:schemeClr val="accent5">
                  <a:lumMod val="25000"/>
                </a:schemeClr>
              </a:solidFill>
              <a:effectLst/>
              <a:latin typeface="Times New Roman" panose="02020603050405020304" pitchFamily="18" charset="0"/>
              <a:ea typeface="Times New Roman" panose="02020603050405020304" pitchFamily="18" charset="0"/>
              <a:cs typeface="Vrinda" panose="020B0502040204020203" pitchFamily="34" charset="0"/>
            </a:endParaRPr>
          </a:p>
          <a:p>
            <a:pPr marL="203195" indent="0" algn="just">
              <a:buNone/>
            </a:pPr>
            <a:r>
              <a:rPr lang="en-BD" sz="1400" dirty="0">
                <a:effectLst/>
                <a:latin typeface="Times New Roman" panose="02020603050405020304" pitchFamily="18" charset="0"/>
                <a:ea typeface="Times New Roman" panose="02020603050405020304" pitchFamily="18" charset="0"/>
              </a:rPr>
              <a:t>Borsenik, F.D. and Stutts, A.T. (2018) </a:t>
            </a:r>
            <a:r>
              <a:rPr lang="en-BD" sz="1400" i="1" dirty="0">
                <a:effectLst/>
                <a:latin typeface="Times New Roman" panose="02020603050405020304" pitchFamily="18" charset="0"/>
                <a:ea typeface="Times New Roman" panose="02020603050405020304" pitchFamily="18" charset="0"/>
              </a:rPr>
              <a:t>The management of maintenance and engineering systems in the hospitality industry</a:t>
            </a:r>
            <a:r>
              <a:rPr lang="en-BD" sz="1400" dirty="0">
                <a:effectLst/>
                <a:latin typeface="Times New Roman" panose="02020603050405020304" pitchFamily="18" charset="0"/>
                <a:ea typeface="Times New Roman" panose="02020603050405020304" pitchFamily="18" charset="0"/>
              </a:rPr>
              <a:t>. New York: Wiley. </a:t>
            </a:r>
          </a:p>
          <a:p>
            <a:pPr marL="203195" indent="0" algn="just">
              <a:buNone/>
            </a:pPr>
            <a:r>
              <a:rPr lang="en-BD" sz="1400" dirty="0">
                <a:effectLst/>
                <a:latin typeface="Times New Roman" panose="02020603050405020304" pitchFamily="18" charset="0"/>
                <a:ea typeface="Times New Roman" panose="02020603050405020304" pitchFamily="18" charset="0"/>
              </a:rPr>
              <a:t>Choudhary, V. (2017) </a:t>
            </a:r>
            <a:r>
              <a:rPr lang="en-BD" sz="1400" i="1" dirty="0">
                <a:effectLst/>
                <a:latin typeface="Times New Roman" panose="02020603050405020304" pitchFamily="18" charset="0"/>
                <a:ea typeface="Times New Roman" panose="02020603050405020304" pitchFamily="18" charset="0"/>
              </a:rPr>
              <a:t>Hospitality industry</a:t>
            </a:r>
            <a:r>
              <a:rPr lang="en-BD" sz="1400" dirty="0">
                <a:effectLst/>
                <a:latin typeface="Times New Roman" panose="02020603050405020304" pitchFamily="18" charset="0"/>
                <a:ea typeface="Times New Roman" panose="02020603050405020304" pitchFamily="18" charset="0"/>
              </a:rPr>
              <a:t>. New Delhi: Centrum Press. </a:t>
            </a:r>
          </a:p>
          <a:p>
            <a:pPr marL="203195" indent="0" algn="just">
              <a:buNone/>
            </a:pPr>
            <a:r>
              <a:rPr lang="en-BD" sz="1400" dirty="0">
                <a:effectLst/>
                <a:latin typeface="Times New Roman" panose="02020603050405020304" pitchFamily="18" charset="0"/>
                <a:ea typeface="Times New Roman" panose="02020603050405020304" pitchFamily="18" charset="0"/>
              </a:rPr>
              <a:t>H., S.E.G. (2017) </a:t>
            </a:r>
            <a:r>
              <a:rPr lang="en-BD" sz="1400" i="1" dirty="0">
                <a:effectLst/>
                <a:latin typeface="Times New Roman" panose="02020603050405020304" pitchFamily="18" charset="0"/>
                <a:ea typeface="Times New Roman" panose="02020603050405020304" pitchFamily="18" charset="0"/>
              </a:rPr>
              <a:t>Guest Services</a:t>
            </a:r>
            <a:r>
              <a:rPr lang="en-BD" sz="1400" dirty="0">
                <a:effectLst/>
                <a:latin typeface="Times New Roman" panose="02020603050405020304" pitchFamily="18" charset="0"/>
                <a:ea typeface="Times New Roman" panose="02020603050405020304" pitchFamily="18" charset="0"/>
              </a:rPr>
              <a:t>. London: s.n. </a:t>
            </a:r>
          </a:p>
          <a:p>
            <a:pPr marL="203195" indent="0" algn="just">
              <a:buNone/>
            </a:pPr>
            <a:r>
              <a:rPr lang="en-BD" sz="1400" dirty="0">
                <a:effectLst/>
                <a:latin typeface="Times New Roman" panose="02020603050405020304" pitchFamily="18" charset="0"/>
                <a:ea typeface="Times New Roman" panose="02020603050405020304" pitchFamily="18" charset="0"/>
              </a:rPr>
              <a:t>Hayes, D.K., Ninemeier, J.D. and Miller, A.A. (2019) </a:t>
            </a:r>
            <a:r>
              <a:rPr lang="en-BD" sz="1400" i="1" dirty="0">
                <a:effectLst/>
                <a:latin typeface="Times New Roman" panose="02020603050405020304" pitchFamily="18" charset="0"/>
                <a:ea typeface="Times New Roman" panose="02020603050405020304" pitchFamily="18" charset="0"/>
              </a:rPr>
              <a:t>Foundations of lodging management</a:t>
            </a:r>
            <a:r>
              <a:rPr lang="en-BD" sz="1400" dirty="0">
                <a:effectLst/>
                <a:latin typeface="Times New Roman" panose="02020603050405020304" pitchFamily="18" charset="0"/>
                <a:ea typeface="Times New Roman" panose="02020603050405020304" pitchFamily="18" charset="0"/>
              </a:rPr>
              <a:t>. Boston: Prentice Hall. </a:t>
            </a:r>
          </a:p>
          <a:p>
            <a:pPr marL="203195" indent="0" algn="just">
              <a:buNone/>
            </a:pPr>
            <a:r>
              <a:rPr lang="en-BD" sz="1400" dirty="0">
                <a:effectLst/>
                <a:latin typeface="Times New Roman" panose="02020603050405020304" pitchFamily="18" charset="0"/>
                <a:ea typeface="Times New Roman" panose="02020603050405020304" pitchFamily="18" charset="0"/>
              </a:rPr>
              <a:t>Kate (2022) </a:t>
            </a:r>
            <a:r>
              <a:rPr lang="en-BD" sz="1400" i="1" dirty="0">
                <a:effectLst/>
                <a:latin typeface="Times New Roman" panose="02020603050405020304" pitchFamily="18" charset="0"/>
                <a:ea typeface="Times New Roman" panose="02020603050405020304" pitchFamily="18" charset="0"/>
              </a:rPr>
              <a:t>Marriott International Case Study 2017</a:t>
            </a:r>
            <a:r>
              <a:rPr lang="en-BD" sz="1400" dirty="0">
                <a:effectLst/>
                <a:latin typeface="Times New Roman" panose="02020603050405020304" pitchFamily="18" charset="0"/>
                <a:ea typeface="Times New Roman" panose="02020603050405020304" pitchFamily="18" charset="0"/>
              </a:rPr>
              <a:t>, </a:t>
            </a:r>
            <a:r>
              <a:rPr lang="en-BD" sz="1400" i="1" dirty="0">
                <a:effectLst/>
                <a:latin typeface="Times New Roman" panose="02020603050405020304" pitchFamily="18" charset="0"/>
                <a:ea typeface="Times New Roman" panose="02020603050405020304" pitchFamily="18" charset="0"/>
              </a:rPr>
              <a:t>World Media Group</a:t>
            </a:r>
            <a:r>
              <a:rPr lang="en-BD" sz="1400" dirty="0">
                <a:effectLst/>
                <a:latin typeface="Times New Roman" panose="02020603050405020304" pitchFamily="18" charset="0"/>
                <a:ea typeface="Times New Roman" panose="02020603050405020304" pitchFamily="18" charset="0"/>
              </a:rPr>
              <a:t>. Available at: https://world-media-group.com/case-study/marriott-international-case-study-2017/ (Accessed: January 26, 2023). </a:t>
            </a:r>
          </a:p>
          <a:p>
            <a:pPr marL="203195" indent="0" algn="just">
              <a:buNone/>
            </a:pPr>
            <a:r>
              <a:rPr lang="en-BD" sz="1400" dirty="0">
                <a:effectLst/>
                <a:latin typeface="Times New Roman" panose="02020603050405020304" pitchFamily="18" charset="0"/>
                <a:ea typeface="Times New Roman" panose="02020603050405020304" pitchFamily="18" charset="0"/>
              </a:rPr>
              <a:t>McIntosh, R.W. (2019) </a:t>
            </a:r>
            <a:r>
              <a:rPr lang="en-BD" sz="1400" i="1" dirty="0">
                <a:effectLst/>
                <a:latin typeface="Times New Roman" panose="02020603050405020304" pitchFamily="18" charset="0"/>
                <a:ea typeface="Times New Roman" panose="02020603050405020304" pitchFamily="18" charset="0"/>
              </a:rPr>
              <a:t>Tourism and the Hospitality Industry</a:t>
            </a:r>
            <a:r>
              <a:rPr lang="en-BD" sz="1400" dirty="0">
                <a:effectLst/>
                <a:latin typeface="Times New Roman" panose="02020603050405020304" pitchFamily="18" charset="0"/>
                <a:ea typeface="Times New Roman" panose="02020603050405020304" pitchFamily="18" charset="0"/>
              </a:rPr>
              <a:t>. East Lansing, Mich,: Educational Institute of the American Hotel </a:t>
            </a:r>
            <a:r>
              <a:rPr lang="en-GB" sz="1400" dirty="0">
                <a:effectLst/>
                <a:latin typeface="Times New Roman" panose="02020603050405020304" pitchFamily="18" charset="0"/>
                <a:ea typeface="Times New Roman" panose="02020603050405020304" pitchFamily="18" charset="0"/>
              </a:rPr>
              <a:t>and</a:t>
            </a:r>
            <a:r>
              <a:rPr lang="en-BD" sz="1400" dirty="0">
                <a:effectLst/>
                <a:latin typeface="Times New Roman" panose="02020603050405020304" pitchFamily="18" charset="0"/>
                <a:ea typeface="Times New Roman" panose="02020603050405020304" pitchFamily="18" charset="0"/>
              </a:rPr>
              <a:t> Motel Association. </a:t>
            </a:r>
          </a:p>
          <a:p>
            <a:pPr marL="203195" indent="0" algn="just">
              <a:buNone/>
            </a:pPr>
            <a:r>
              <a:rPr lang="en-BD" sz="1400" dirty="0">
                <a:effectLst/>
                <a:latin typeface="Times New Roman" panose="02020603050405020304" pitchFamily="18" charset="0"/>
                <a:ea typeface="Times New Roman" panose="02020603050405020304" pitchFamily="18" charset="0"/>
              </a:rPr>
              <a:t>Miller, B. (2021) </a:t>
            </a:r>
            <a:r>
              <a:rPr lang="en-BD" sz="1400" i="1" dirty="0">
                <a:effectLst/>
                <a:latin typeface="Times New Roman" panose="02020603050405020304" pitchFamily="18" charset="0"/>
                <a:ea typeface="Times New Roman" panose="02020603050405020304" pitchFamily="18" charset="0"/>
              </a:rPr>
              <a:t>The hospitality industry: A dynamic experience</a:t>
            </a:r>
            <a:r>
              <a:rPr lang="en-BD" sz="1400" dirty="0">
                <a:effectLst/>
                <a:latin typeface="Times New Roman" panose="02020603050405020304" pitchFamily="18" charset="0"/>
                <a:ea typeface="Times New Roman" panose="02020603050405020304" pitchFamily="18" charset="0"/>
              </a:rPr>
              <a:t>. 2nd edn. Dubuque, IA: Kendall/Hunt Pub. </a:t>
            </a:r>
          </a:p>
          <a:p>
            <a:pPr marL="203195" indent="0" algn="just">
              <a:buNone/>
            </a:pPr>
            <a:r>
              <a:rPr lang="en-BD" sz="1400" dirty="0">
                <a:effectLst/>
                <a:latin typeface="Times New Roman" panose="02020603050405020304" pitchFamily="18" charset="0"/>
                <a:ea typeface="Times New Roman" panose="02020603050405020304" pitchFamily="18" charset="0"/>
              </a:rPr>
              <a:t>Miller, K. (2021) </a:t>
            </a:r>
            <a:r>
              <a:rPr lang="en-BD" sz="1400" i="1" dirty="0">
                <a:effectLst/>
                <a:latin typeface="Times New Roman" panose="02020603050405020304" pitchFamily="18" charset="0"/>
                <a:ea typeface="Times New Roman" panose="02020603050405020304" pitchFamily="18" charset="0"/>
              </a:rPr>
              <a:t>What is Human Resources Management?</a:t>
            </a:r>
            <a:r>
              <a:rPr lang="en-BD" sz="1400" dirty="0">
                <a:effectLst/>
                <a:latin typeface="Times New Roman" panose="02020603050405020304" pitchFamily="18" charset="0"/>
                <a:ea typeface="Times New Roman" panose="02020603050405020304" pitchFamily="18" charset="0"/>
              </a:rPr>
              <a:t>, </a:t>
            </a:r>
            <a:r>
              <a:rPr lang="en-BD" sz="1400" i="1" dirty="0">
                <a:effectLst/>
                <a:latin typeface="Times New Roman" panose="02020603050405020304" pitchFamily="18" charset="0"/>
                <a:ea typeface="Times New Roman" panose="02020603050405020304" pitchFamily="18" charset="0"/>
              </a:rPr>
              <a:t>Northeastern University Graduate Programs</a:t>
            </a:r>
            <a:r>
              <a:rPr lang="en-BD" sz="1400" dirty="0">
                <a:effectLst/>
                <a:latin typeface="Times New Roman" panose="02020603050405020304" pitchFamily="18" charset="0"/>
                <a:ea typeface="Times New Roman" panose="02020603050405020304" pitchFamily="18" charset="0"/>
              </a:rPr>
              <a:t>. Available at: https://www.northeastern.edu/graduate/blog/what-is-human-resource-management/ (Accessed: January 26, 2023). </a:t>
            </a:r>
          </a:p>
          <a:p>
            <a:pPr marL="203195" indent="0" algn="just">
              <a:buNone/>
            </a:pPr>
            <a:r>
              <a:rPr lang="en-BD" sz="1400" dirty="0">
                <a:effectLst/>
                <a:latin typeface="Times New Roman" panose="02020603050405020304" pitchFamily="18" charset="0"/>
                <a:ea typeface="Times New Roman" panose="02020603050405020304" pitchFamily="18" charset="0"/>
              </a:rPr>
              <a:t>Powell, T. (2016) </a:t>
            </a:r>
            <a:r>
              <a:rPr lang="en-BD" sz="1400" i="1" dirty="0">
                <a:effectLst/>
                <a:latin typeface="Times New Roman" panose="02020603050405020304" pitchFamily="18" charset="0"/>
                <a:ea typeface="Times New Roman" panose="02020603050405020304" pitchFamily="18" charset="0"/>
              </a:rPr>
              <a:t>Hospitality Industry: Development and Management</a:t>
            </a:r>
            <a:r>
              <a:rPr lang="en-BD" sz="1400" dirty="0">
                <a:effectLst/>
                <a:latin typeface="Times New Roman" panose="02020603050405020304" pitchFamily="18" charset="0"/>
                <a:ea typeface="Times New Roman" panose="02020603050405020304" pitchFamily="18" charset="0"/>
              </a:rPr>
              <a:t>. Forest Hills, NY: Willford Press. </a:t>
            </a:r>
          </a:p>
          <a:p>
            <a:pPr marL="203195" indent="0" algn="just">
              <a:buNone/>
            </a:pPr>
            <a:r>
              <a:rPr lang="en-BD" sz="1400" dirty="0">
                <a:effectLst/>
                <a:latin typeface="Times New Roman" panose="02020603050405020304" pitchFamily="18" charset="0"/>
                <a:ea typeface="Times New Roman" panose="02020603050405020304" pitchFamily="18" charset="0"/>
              </a:rPr>
              <a:t>Schmidgall, R.S. (2020) </a:t>
            </a:r>
            <a:r>
              <a:rPr lang="en-BD" sz="1400" i="1" dirty="0">
                <a:effectLst/>
                <a:latin typeface="Times New Roman" panose="02020603050405020304" pitchFamily="18" charset="0"/>
                <a:ea typeface="Times New Roman" panose="02020603050405020304" pitchFamily="18" charset="0"/>
              </a:rPr>
              <a:t>Hospitality Industry: Managerial Accounting</a:t>
            </a:r>
            <a:r>
              <a:rPr lang="en-BD" sz="1400" dirty="0">
                <a:effectLst/>
                <a:latin typeface="Times New Roman" panose="02020603050405020304" pitchFamily="18" charset="0"/>
                <a:ea typeface="Times New Roman" panose="02020603050405020304" pitchFamily="18" charset="0"/>
              </a:rPr>
              <a:t>. Michigan: Educational Institute. </a:t>
            </a:r>
          </a:p>
          <a:p>
            <a:pPr marL="203195" indent="0" algn="just">
              <a:buNone/>
            </a:pPr>
            <a:r>
              <a:rPr lang="en-BD" sz="1400" dirty="0">
                <a:effectLst/>
                <a:latin typeface="Times New Roman" panose="02020603050405020304" pitchFamily="18" charset="0"/>
                <a:ea typeface="Times New Roman" panose="02020603050405020304" pitchFamily="18" charset="0"/>
              </a:rPr>
              <a:t>Shykina, O. (2019) “Research of operation of Marriott International Hotel Chain,” </a:t>
            </a:r>
            <a:r>
              <a:rPr lang="en-BD" sz="1400" i="1" dirty="0">
                <a:effectLst/>
                <a:latin typeface="Times New Roman" panose="02020603050405020304" pitchFamily="18" charset="0"/>
                <a:ea typeface="Times New Roman" panose="02020603050405020304" pitchFamily="18" charset="0"/>
              </a:rPr>
              <a:t>Pryazovskyi Economic Herald</a:t>
            </a:r>
            <a:r>
              <a:rPr lang="en-BD" sz="1400" dirty="0">
                <a:effectLst/>
                <a:latin typeface="Times New Roman" panose="02020603050405020304" pitchFamily="18" charset="0"/>
                <a:ea typeface="Times New Roman" panose="02020603050405020304" pitchFamily="18" charset="0"/>
              </a:rPr>
              <a:t> [Preprint], (6(17). Available at: https://doi.org/10.32840/2522-4263/2019-6-41. </a:t>
            </a:r>
          </a:p>
          <a:p>
            <a:pPr marL="203195" indent="0" algn="just">
              <a:buNone/>
            </a:pPr>
            <a:r>
              <a:rPr lang="en-BD" sz="1400" dirty="0">
                <a:effectLst/>
                <a:latin typeface="Times New Roman" panose="02020603050405020304" pitchFamily="18" charset="0"/>
                <a:ea typeface="Times New Roman" panose="02020603050405020304" pitchFamily="18" charset="0"/>
              </a:rPr>
              <a:t>Steve (</a:t>
            </a:r>
            <a:r>
              <a:rPr lang="en-US" sz="1400" dirty="0">
                <a:effectLst/>
                <a:latin typeface="Times New Roman" panose="02020603050405020304" pitchFamily="18" charset="0"/>
                <a:ea typeface="Times New Roman" panose="02020603050405020304" pitchFamily="18" charset="0"/>
              </a:rPr>
              <a:t>2021</a:t>
            </a:r>
            <a:r>
              <a:rPr lang="en-BD" sz="1400" dirty="0">
                <a:effectLst/>
                <a:latin typeface="Times New Roman" panose="02020603050405020304" pitchFamily="18" charset="0"/>
                <a:ea typeface="Times New Roman" panose="02020603050405020304" pitchFamily="18" charset="0"/>
              </a:rPr>
              <a:t>) </a:t>
            </a:r>
            <a:r>
              <a:rPr lang="en-BD" sz="1400" i="1" dirty="0">
                <a:effectLst/>
                <a:latin typeface="Times New Roman" panose="02020603050405020304" pitchFamily="18" charset="0"/>
                <a:ea typeface="Times New Roman" panose="02020603050405020304" pitchFamily="18" charset="0"/>
              </a:rPr>
              <a:t>Manila Marriott Hotel</a:t>
            </a:r>
            <a:r>
              <a:rPr lang="en-BD" sz="1400" dirty="0">
                <a:effectLst/>
                <a:latin typeface="Times New Roman" panose="02020603050405020304" pitchFamily="18" charset="0"/>
                <a:ea typeface="Times New Roman" panose="02020603050405020304" pitchFamily="18" charset="0"/>
              </a:rPr>
              <a:t>, </a:t>
            </a:r>
            <a:r>
              <a:rPr lang="en-BD" sz="1400" i="1" dirty="0">
                <a:effectLst/>
                <a:latin typeface="Times New Roman" panose="02020603050405020304" pitchFamily="18" charset="0"/>
                <a:ea typeface="Times New Roman" panose="02020603050405020304" pitchFamily="18" charset="0"/>
              </a:rPr>
              <a:t>Newport World Resorts: Integrated Resort and Casino in Pasay City</a:t>
            </a:r>
            <a:r>
              <a:rPr lang="en-BD" sz="1400" dirty="0">
                <a:effectLst/>
                <a:latin typeface="Times New Roman" panose="02020603050405020304" pitchFamily="18" charset="0"/>
                <a:ea typeface="Times New Roman" panose="02020603050405020304" pitchFamily="18" charset="0"/>
              </a:rPr>
              <a:t>. Available at: https://www.newportworldresorts.com/hotels/manila-marriott-hotel (Accessed: January 26, 2023). </a:t>
            </a:r>
          </a:p>
          <a:p>
            <a:pPr marL="203195" indent="0" algn="just">
              <a:buNone/>
            </a:pPr>
            <a:r>
              <a:rPr lang="en-BD" sz="1400" dirty="0">
                <a:effectLst/>
                <a:latin typeface="Times New Roman" panose="02020603050405020304" pitchFamily="18" charset="0"/>
                <a:ea typeface="Times New Roman" panose="02020603050405020304" pitchFamily="18" charset="0"/>
              </a:rPr>
              <a:t>Stone, R.J., Cox, A.N. and Gavin, M. (2021) </a:t>
            </a:r>
            <a:r>
              <a:rPr lang="en-BD" sz="1400" i="1" dirty="0">
                <a:effectLst/>
                <a:latin typeface="Times New Roman" panose="02020603050405020304" pitchFamily="18" charset="0"/>
                <a:ea typeface="Times New Roman" panose="02020603050405020304" pitchFamily="18" charset="0"/>
              </a:rPr>
              <a:t>Human Resource Management</a:t>
            </a:r>
            <a:r>
              <a:rPr lang="en-BD" sz="1400" dirty="0">
                <a:effectLst/>
                <a:latin typeface="Times New Roman" panose="02020603050405020304" pitchFamily="18" charset="0"/>
                <a:ea typeface="Times New Roman" panose="02020603050405020304" pitchFamily="18" charset="0"/>
              </a:rPr>
              <a:t>. Milton, QLD: John Wiley and Sons Australia, Ltd. </a:t>
            </a:r>
          </a:p>
          <a:p>
            <a:pPr marL="203195" indent="0" algn="just">
              <a:buNone/>
            </a:pPr>
            <a:r>
              <a:rPr lang="en-BD" sz="1400" dirty="0">
                <a:effectLst/>
                <a:latin typeface="Times New Roman" panose="02020603050405020304" pitchFamily="18" charset="0"/>
                <a:ea typeface="Times New Roman" panose="02020603050405020304" pitchFamily="18" charset="0"/>
              </a:rPr>
              <a:t>Tewari, J.R. (2019) </a:t>
            </a:r>
            <a:r>
              <a:rPr lang="en-BD" sz="1400" i="1" dirty="0">
                <a:effectLst/>
                <a:latin typeface="Times New Roman" panose="02020603050405020304" pitchFamily="18" charset="0"/>
                <a:ea typeface="Times New Roman" panose="02020603050405020304" pitchFamily="18" charset="0"/>
              </a:rPr>
              <a:t>Hotel Front Office: Operations and Management</a:t>
            </a:r>
            <a:r>
              <a:rPr lang="en-BD" sz="1400" dirty="0">
                <a:effectLst/>
                <a:latin typeface="Times New Roman" panose="02020603050405020304" pitchFamily="18" charset="0"/>
                <a:ea typeface="Times New Roman" panose="02020603050405020304" pitchFamily="18" charset="0"/>
              </a:rPr>
              <a:t>. New Delhi: Oxford University Press. </a:t>
            </a:r>
          </a:p>
          <a:p>
            <a:pPr marL="203195" indent="0" algn="just">
              <a:buNone/>
            </a:pPr>
            <a:r>
              <a:rPr lang="en-BD" sz="1400" dirty="0">
                <a:effectLst/>
                <a:latin typeface="Times New Roman" panose="02020603050405020304" pitchFamily="18" charset="0"/>
                <a:ea typeface="Times New Roman" panose="02020603050405020304" pitchFamily="18" charset="0"/>
              </a:rPr>
              <a:t>Villella, J.A. (2016) </a:t>
            </a:r>
            <a:r>
              <a:rPr lang="en-BD" sz="1400" i="1" dirty="0">
                <a:effectLst/>
                <a:latin typeface="Times New Roman" panose="02020603050405020304" pitchFamily="18" charset="0"/>
                <a:ea typeface="Times New Roman" panose="02020603050405020304" pitchFamily="18" charset="0"/>
              </a:rPr>
              <a:t>The hospitality industry: The World of Hotel Service</a:t>
            </a:r>
            <a:r>
              <a:rPr lang="en-BD" sz="1400" dirty="0">
                <a:effectLst/>
                <a:latin typeface="Times New Roman" panose="02020603050405020304" pitchFamily="18" charset="0"/>
                <a:ea typeface="Times New Roman" panose="02020603050405020304" pitchFamily="18" charset="0"/>
              </a:rPr>
              <a:t>. New York: McGraw-Hill. </a:t>
            </a:r>
          </a:p>
        </p:txBody>
      </p:sp>
    </p:spTree>
    <p:extLst>
      <p:ext uri="{BB962C8B-B14F-4D97-AF65-F5344CB8AC3E}">
        <p14:creationId xmlns:p14="http://schemas.microsoft.com/office/powerpoint/2010/main" val="658578513"/>
      </p:ext>
    </p:extLst>
  </p:cSld>
  <p:clrMapOvr>
    <a:masterClrMapping/>
  </p:clrMapOvr>
</p:sld>
</file>

<file path=ppt/theme/theme1.xml><?xml version="1.0" encoding="utf-8"?>
<a:theme xmlns:a="http://schemas.openxmlformats.org/drawingml/2006/main" name="Hotel Business Plan by Slidesgo">
  <a:themeElements>
    <a:clrScheme name="Simple Light">
      <a:dk1>
        <a:srgbClr val="916452"/>
      </a:dk1>
      <a:lt1>
        <a:srgbClr val="FFFFFF"/>
      </a:lt1>
      <a:dk2>
        <a:srgbClr val="FFF6EC"/>
      </a:dk2>
      <a:lt2>
        <a:srgbClr val="FFC0A7"/>
      </a:lt2>
      <a:accent1>
        <a:srgbClr val="FED3C2"/>
      </a:accent1>
      <a:accent2>
        <a:srgbClr val="C7D8D0"/>
      </a:accent2>
      <a:accent3>
        <a:srgbClr val="E1EAE7"/>
      </a:accent3>
      <a:accent4>
        <a:srgbClr val="FFF6EC"/>
      </a:accent4>
      <a:accent5>
        <a:srgbClr val="FED3C2"/>
      </a:accent5>
      <a:accent6>
        <a:srgbClr val="C7D8D0"/>
      </a:accent6>
      <a:hlink>
        <a:srgbClr val="8C623E"/>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TotalTime>
  <Words>2056</Words>
  <Application>Microsoft Office PowerPoint</Application>
  <PresentationFormat>Ecran lat</PresentationFormat>
  <Paragraphs>105</Paragraphs>
  <Slides>13</Slides>
  <Notes>13</Notes>
  <HiddenSlides>0</HiddenSlides>
  <MMClips>0</MMClips>
  <ScaleCrop>false</ScaleCrop>
  <HeadingPairs>
    <vt:vector size="4" baseType="variant">
      <vt:variant>
        <vt:lpstr>Temă</vt:lpstr>
      </vt:variant>
      <vt:variant>
        <vt:i4>1</vt:i4>
      </vt:variant>
      <vt:variant>
        <vt:lpstr>Titluri diapozitive</vt:lpstr>
      </vt:variant>
      <vt:variant>
        <vt:i4>13</vt:i4>
      </vt:variant>
    </vt:vector>
  </HeadingPairs>
  <TitlesOfParts>
    <vt:vector size="14" baseType="lpstr">
      <vt:lpstr>Hotel Business Plan by Slidesgo</vt:lpstr>
      <vt:lpstr>Welcome to the Presentation  BMIH4003 Hospitality and Guest Services  Student Name: Nicorici Alina Student ID: 2210429 Date: 09.02.2023 </vt:lpstr>
      <vt:lpstr>Table of contents</vt:lpstr>
      <vt:lpstr>Introduction</vt:lpstr>
      <vt:lpstr>Main consumers of Marriott Hotel (Ritz-Carlton)  </vt:lpstr>
      <vt:lpstr>Nature and Scope of guest services </vt:lpstr>
      <vt:lpstr>Guest Services </vt:lpstr>
      <vt:lpstr>Role of guest services </vt:lpstr>
      <vt:lpstr>Guest Service and Its Importance </vt:lpstr>
      <vt:lpstr>Functions of guest services </vt:lpstr>
      <vt:lpstr>Importance of Hospitality </vt:lpstr>
      <vt:lpstr>How hotels meet/exceed guest expectations </vt:lpstr>
      <vt:lpstr>Conclusion </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the Presentation  BMIH4003 Hospitality and Guest Services  Student Name: Nicorici Student ID: Date: </dc:title>
  <cp:revision>19</cp:revision>
  <dcterms:created xsi:type="dcterms:W3CDTF">2023-01-26T17:53:23Z</dcterms:created>
  <dcterms:modified xsi:type="dcterms:W3CDTF">2023-02-09T20:27:09Z</dcterms:modified>
</cp:coreProperties>
</file>