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purl.oclc.org/ooxml/officeDocument/relationships/metadata/thumbnail" Target="docProps/thumbnail.jpeg"/><Relationship Id="rId1" Type="http://purl.oclc.org/ooxml/officeDocument/relationships/officeDocument" Target="ppt/presentation.xml"/><Relationship Id="rId4" Type="http://purl.oclc.org/ooxml/officeDocument/relationships/extendedProperties" Target="docProps/app.xml"/></Relationships>
</file>

<file path=ppt/presentation.xml><?xml version="1.0" encoding="utf-8"?>
<p:presentation xmlns:a="http://purl.oclc.org/ooxml/drawingml/main" xmlns:r="http://purl.oclc.org/ooxml/officeDocument/relationships" xmlns:p="http://purl.oclc.org/ooxml/presentationml/main" saveSubsetFonts="1" conformance="strict">
  <p:sldMasterIdLst>
    <p:sldMasterId id="2147483684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purl.oclc.org/ooxml/drawingml/main" xmlns:r="http://purl.oclc.org/ooxml/officeDocument/relationships" xmlns:p="http://purl.oclc.org/ooxml/presentationml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75F2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purl.oclc.org/ooxml/drawingml/main" xmlns:r="http://purl.oclc.org/ooxml/officeDocument/relationships" xmlns:p1510="http://schemas.microsoft.com/office/powerpoint/2015/10/main">
  <p1510:revLst>
    <p1510:client id="{EAAEFAAA-DEE0-42C5-B039-528C58E17745}" v="44" dt="2023-06-01T22:26:04.539"/>
  </p1510:revLst>
</p1510:revInfo>
</file>

<file path=ppt/tableStyles.xml><?xml version="1.0" encoding="utf-8"?>
<a:tblStyleLst xmlns:a="http://purl.oclc.org/ooxml/drawingml/main" def="{5C22544A-7EE6-4342-B048-85BDC9FD1C3A}"/>
</file>

<file path=ppt/viewProps.xml><?xml version="1.0" encoding="utf-8"?>
<p:viewPr xmlns:a="http://purl.oclc.org/ooxml/drawingml/main" xmlns:r="http://purl.oclc.org/ooxml/officeDocument/relationships" xmlns:p="http://purl.oclc.org/ooxml/presentationml/main">
  <p:normalViewPr horzBarState="maximized">
    <p:restoredLeft sz="14.994%" autoAdjust="0"/>
    <p:restoredTop sz="94.66%"/>
  </p:normalViewPr>
  <p:slideViewPr>
    <p:cSldViewPr snapToGrid="0">
      <p:cViewPr varScale="1">
        <p:scale>
          <a:sx n="83" d="100"/>
          <a:sy n="83" d="100"/>
        </p:scale>
        <p:origin x="858" y="1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purl.oclc.org/ooxml/officeDocument/relationships/tableStyles" Target="tableStyles.xml"/><Relationship Id="rId3" Type="http://purl.oclc.org/ooxml/officeDocument/relationships/slide" Target="slides/slide2.xml"/><Relationship Id="rId7" Type="http://purl.oclc.org/ooxml/officeDocument/relationships/theme" Target="theme/theme1.xml"/><Relationship Id="rId2" Type="http://purl.oclc.org/ooxml/officeDocument/relationships/slide" Target="slides/slide1.xml"/><Relationship Id="rId1" Type="http://purl.oclc.org/ooxml/officeDocument/relationships/slideMaster" Target="slideMasters/slideMaster1.xml"/><Relationship Id="rId6" Type="http://purl.oclc.org/ooxml/officeDocument/relationships/viewProps" Target="viewProps.xml"/><Relationship Id="rId5" Type="http://purl.oclc.org/ooxml/officeDocument/relationships/presProps" Target="presProps.xml"/><Relationship Id="rId10" Type="http://schemas.microsoft.com/office/2015/10/relationships/revisionInfo" Target="revisionInfo.xml"/><Relationship Id="rId4" Type="http://purl.oclc.org/ooxml/officeDocument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purl.oclc.org/ooxml/drawingml/main" xmlns:r="http://purl.oclc.org/ooxml/officeDocument/relationships" xmlns:ac="http://schemas.microsoft.com/office/drawing/2013/main/command" xmlns:pc="http://schemas.microsoft.com/office/powerpoint/2013/main/command">
  <pc:docChgLst>
    <pc:chgData name="Andrea Rotaru" userId="880b4f061640d1af" providerId="LiveId" clId="{EAAEFAAA-DEE0-42C5-B039-528C58E17745}"/>
    <pc:docChg chg="undo custSel addSld modSld">
      <pc:chgData name="Andrea Rotaru" userId="880b4f061640d1af" providerId="LiveId" clId="{EAAEFAAA-DEE0-42C5-B039-528C58E17745}" dt="2023-06-01T22:45:15.392" v="1643" actId="20577"/>
      <pc:docMkLst>
        <pc:docMk/>
      </pc:docMkLst>
      <pc:sldChg chg="addSp delSp modSp mod">
        <pc:chgData name="Andrea Rotaru" userId="880b4f061640d1af" providerId="LiveId" clId="{EAAEFAAA-DEE0-42C5-B039-528C58E17745}" dt="2023-06-01T22:44:10.255" v="1641" actId="1582"/>
        <pc:sldMkLst>
          <pc:docMk/>
          <pc:sldMk cId="3899302683" sldId="257"/>
        </pc:sldMkLst>
        <pc:spChg chg="del mod">
          <ac:chgData name="Andrea Rotaru" userId="880b4f061640d1af" providerId="LiveId" clId="{EAAEFAAA-DEE0-42C5-B039-528C58E17745}" dt="2023-06-01T20:44:32.549" v="899" actId="478"/>
          <ac:spMkLst>
            <pc:docMk/>
            <pc:sldMk cId="3899302683" sldId="257"/>
            <ac:spMk id="2" creationId="{F44EA877-5682-3A6F-4AFC-877C553DEAA5}"/>
          </ac:spMkLst>
        </pc:spChg>
        <pc:spChg chg="add del mod">
          <ac:chgData name="Andrea Rotaru" userId="880b4f061640d1af" providerId="LiveId" clId="{EAAEFAAA-DEE0-42C5-B039-528C58E17745}" dt="2023-06-01T12:07:28" v="279" actId="478"/>
          <ac:spMkLst>
            <pc:docMk/>
            <pc:sldMk cId="3899302683" sldId="257"/>
            <ac:spMk id="3" creationId="{B2294217-0B99-617D-C61A-648309160DC3}"/>
          </ac:spMkLst>
        </pc:spChg>
        <pc:spChg chg="mod">
          <ac:chgData name="Andrea Rotaru" userId="880b4f061640d1af" providerId="LiveId" clId="{EAAEFAAA-DEE0-42C5-B039-528C58E17745}" dt="2023-05-29T09:32:00.512" v="44" actId="1076"/>
          <ac:spMkLst>
            <pc:docMk/>
            <pc:sldMk cId="3899302683" sldId="257"/>
            <ac:spMk id="5" creationId="{978D428B-EC8B-C3F4-AF60-34BE2B5CC2AA}"/>
          </ac:spMkLst>
        </pc:spChg>
        <pc:spChg chg="add mod">
          <ac:chgData name="Andrea Rotaru" userId="880b4f061640d1af" providerId="LiveId" clId="{EAAEFAAA-DEE0-42C5-B039-528C58E17745}" dt="2023-05-29T09:33:23.332" v="81" actId="207"/>
          <ac:spMkLst>
            <pc:docMk/>
            <pc:sldMk cId="3899302683" sldId="257"/>
            <ac:spMk id="6" creationId="{D497721E-E71B-29D5-A9BA-2F42310B2326}"/>
          </ac:spMkLst>
        </pc:spChg>
        <pc:spChg chg="mod">
          <ac:chgData name="Andrea Rotaru" userId="880b4f061640d1af" providerId="LiveId" clId="{EAAEFAAA-DEE0-42C5-B039-528C58E17745}" dt="2023-06-01T20:40:20.452" v="870" actId="255"/>
          <ac:spMkLst>
            <pc:docMk/>
            <pc:sldMk cId="3899302683" sldId="257"/>
            <ac:spMk id="7" creationId="{0BE8BB0D-43D4-E517-2A91-3C99ABBC8698}"/>
          </ac:spMkLst>
        </pc:spChg>
        <pc:spChg chg="add del mod">
          <ac:chgData name="Andrea Rotaru" userId="880b4f061640d1af" providerId="LiveId" clId="{EAAEFAAA-DEE0-42C5-B039-528C58E17745}" dt="2023-05-29T09:41:36.310" v="109" actId="11529"/>
          <ac:spMkLst>
            <pc:docMk/>
            <pc:sldMk cId="3899302683" sldId="257"/>
            <ac:spMk id="7" creationId="{D2B6DD86-5DC0-9937-B8EF-B980110671B7}"/>
          </ac:spMkLst>
        </pc:spChg>
        <pc:spChg chg="del mod">
          <ac:chgData name="Andrea Rotaru" userId="880b4f061640d1af" providerId="LiveId" clId="{EAAEFAAA-DEE0-42C5-B039-528C58E17745}" dt="2023-06-01T20:39:32.693" v="868" actId="478"/>
          <ac:spMkLst>
            <pc:docMk/>
            <pc:sldMk cId="3899302683" sldId="257"/>
            <ac:spMk id="8" creationId="{9FB18A75-C4AD-44DE-1A6A-9A6DF6D837F9}"/>
          </ac:spMkLst>
        </pc:spChg>
        <pc:spChg chg="add mod">
          <ac:chgData name="Andrea Rotaru" userId="880b4f061640d1af" providerId="LiveId" clId="{EAAEFAAA-DEE0-42C5-B039-528C58E17745}" dt="2023-05-29T09:44:53.158" v="175" actId="1076"/>
          <ac:spMkLst>
            <pc:docMk/>
            <pc:sldMk cId="3899302683" sldId="257"/>
            <ac:spMk id="9" creationId="{723DC035-721A-0983-0226-80FDC01FE51F}"/>
          </ac:spMkLst>
        </pc:spChg>
        <pc:spChg chg="add del mod">
          <ac:chgData name="Andrea Rotaru" userId="880b4f061640d1af" providerId="LiveId" clId="{EAAEFAAA-DEE0-42C5-B039-528C58E17745}" dt="2023-05-29T09:56:00.748" v="210" actId="478"/>
          <ac:spMkLst>
            <pc:docMk/>
            <pc:sldMk cId="3899302683" sldId="257"/>
            <ac:spMk id="10" creationId="{02CAF12F-FE5C-DA07-F8BF-1AED885B73FF}"/>
          </ac:spMkLst>
        </pc:spChg>
        <pc:spChg chg="add del mod">
          <ac:chgData name="Andrea Rotaru" userId="880b4f061640d1af" providerId="LiveId" clId="{EAAEFAAA-DEE0-42C5-B039-528C58E17745}" dt="2023-05-29T10:01:35.799" v="233" actId="478"/>
          <ac:spMkLst>
            <pc:docMk/>
            <pc:sldMk cId="3899302683" sldId="257"/>
            <ac:spMk id="11" creationId="{388654F9-A537-3504-12C9-1FCF255ABB3B}"/>
          </ac:spMkLst>
        </pc:spChg>
        <pc:spChg chg="add mod">
          <ac:chgData name="Andrea Rotaru" userId="880b4f061640d1af" providerId="LiveId" clId="{EAAEFAAA-DEE0-42C5-B039-528C58E17745}" dt="2023-06-01T20:40:45.214" v="873" actId="255"/>
          <ac:spMkLst>
            <pc:docMk/>
            <pc:sldMk cId="3899302683" sldId="257"/>
            <ac:spMk id="12" creationId="{76CAF2C4-EC08-83AB-5DCB-A7E1D15FBB30}"/>
          </ac:spMkLst>
        </pc:spChg>
        <pc:spChg chg="del mod">
          <ac:chgData name="Andrea Rotaru" userId="880b4f061640d1af" providerId="LiveId" clId="{EAAEFAAA-DEE0-42C5-B039-528C58E17745}" dt="2023-06-01T20:20:42.069" v="628" actId="478"/>
          <ac:spMkLst>
            <pc:docMk/>
            <pc:sldMk cId="3899302683" sldId="257"/>
            <ac:spMk id="14" creationId="{67880ED4-AB0A-28CB-D8A5-092D97B082DD}"/>
          </ac:spMkLst>
        </pc:spChg>
        <pc:spChg chg="add del mod">
          <ac:chgData name="Andrea Rotaru" userId="880b4f061640d1af" providerId="LiveId" clId="{EAAEFAAA-DEE0-42C5-B039-528C58E17745}" dt="2023-06-01T20:20:42.069" v="630"/>
          <ac:spMkLst>
            <pc:docMk/>
            <pc:sldMk cId="3899302683" sldId="257"/>
            <ac:spMk id="21" creationId="{F3B57618-6A5F-C46D-92E1-C69E3FBDA0BD}"/>
          </ac:spMkLst>
        </pc:spChg>
        <pc:spChg chg="add mod">
          <ac:chgData name="Andrea Rotaru" userId="880b4f061640d1af" providerId="LiveId" clId="{EAAEFAAA-DEE0-42C5-B039-528C58E17745}" dt="2023-06-01T22:40:38.886" v="1631" actId="1076"/>
          <ac:spMkLst>
            <pc:docMk/>
            <pc:sldMk cId="3899302683" sldId="257"/>
            <ac:spMk id="22" creationId="{FB66770C-1F0C-A029-B7B7-D666434B8323}"/>
          </ac:spMkLst>
        </pc:spChg>
        <pc:spChg chg="add mod">
          <ac:chgData name="Andrea Rotaru" userId="880b4f061640d1af" providerId="LiveId" clId="{EAAEFAAA-DEE0-42C5-B039-528C58E17745}" dt="2023-06-01T22:37:29.369" v="1624" actId="208"/>
          <ac:spMkLst>
            <pc:docMk/>
            <pc:sldMk cId="3899302683" sldId="257"/>
            <ac:spMk id="23" creationId="{10C1A9A0-7283-7884-DBD3-9C8A3720513E}"/>
          </ac:spMkLst>
        </pc:spChg>
        <pc:spChg chg="add mod">
          <ac:chgData name="Andrea Rotaru" userId="880b4f061640d1af" providerId="LiveId" clId="{EAAEFAAA-DEE0-42C5-B039-528C58E17745}" dt="2023-06-01T22:40:43.599" v="1632" actId="1076"/>
          <ac:spMkLst>
            <pc:docMk/>
            <pc:sldMk cId="3899302683" sldId="257"/>
            <ac:spMk id="26" creationId="{AC5DE9BB-9E92-9A48-FB9B-F04C1ABD8D15}"/>
          </ac:spMkLst>
        </pc:spChg>
        <pc:spChg chg="add del">
          <ac:chgData name="Andrea Rotaru" userId="880b4f061640d1af" providerId="LiveId" clId="{EAAEFAAA-DEE0-42C5-B039-528C58E17745}" dt="2023-06-01T20:31:51.071" v="736"/>
          <ac:spMkLst>
            <pc:docMk/>
            <pc:sldMk cId="3899302683" sldId="257"/>
            <ac:spMk id="27" creationId="{404F4BC8-1E2C-A576-F736-FB9847B715CF}"/>
          </ac:spMkLst>
        </pc:spChg>
        <pc:spChg chg="add del mod">
          <ac:chgData name="Andrea Rotaru" userId="880b4f061640d1af" providerId="LiveId" clId="{EAAEFAAA-DEE0-42C5-B039-528C58E17745}" dt="2023-06-01T20:31:50.373" v="735"/>
          <ac:spMkLst>
            <pc:docMk/>
            <pc:sldMk cId="3899302683" sldId="257"/>
            <ac:spMk id="28" creationId="{C84E10AA-DD89-AADC-58BE-FF76346D871A}"/>
          </ac:spMkLst>
        </pc:spChg>
        <pc:spChg chg="add del">
          <ac:chgData name="Andrea Rotaru" userId="880b4f061640d1af" providerId="LiveId" clId="{EAAEFAAA-DEE0-42C5-B039-528C58E17745}" dt="2023-06-01T20:32:03.416" v="738"/>
          <ac:spMkLst>
            <pc:docMk/>
            <pc:sldMk cId="3899302683" sldId="257"/>
            <ac:spMk id="29" creationId="{FB5EB297-5031-3CCD-12F6-9572150656E7}"/>
          </ac:spMkLst>
        </pc:spChg>
        <pc:spChg chg="add del">
          <ac:chgData name="Andrea Rotaru" userId="880b4f061640d1af" providerId="LiveId" clId="{EAAEFAAA-DEE0-42C5-B039-528C58E17745}" dt="2023-06-01T20:32:27.144" v="740"/>
          <ac:spMkLst>
            <pc:docMk/>
            <pc:sldMk cId="3899302683" sldId="257"/>
            <ac:spMk id="30" creationId="{E29569BC-C256-AF16-5D65-DC521866B405}"/>
          </ac:spMkLst>
        </pc:spChg>
        <pc:spChg chg="add mod">
          <ac:chgData name="Andrea Rotaru" userId="880b4f061640d1af" providerId="LiveId" clId="{EAAEFAAA-DEE0-42C5-B039-528C58E17745}" dt="2023-06-01T22:03:08.766" v="1364" actId="1076"/>
          <ac:spMkLst>
            <pc:docMk/>
            <pc:sldMk cId="3899302683" sldId="257"/>
            <ac:spMk id="31" creationId="{1A8A520F-0456-B548-AFE3-1A0EE8A2C9B1}"/>
          </ac:spMkLst>
        </pc:spChg>
        <pc:spChg chg="add del">
          <ac:chgData name="Andrea Rotaru" userId="880b4f061640d1af" providerId="LiveId" clId="{EAAEFAAA-DEE0-42C5-B039-528C58E17745}" dt="2023-06-01T20:43:02.988" v="893"/>
          <ac:spMkLst>
            <pc:docMk/>
            <pc:sldMk cId="3899302683" sldId="257"/>
            <ac:spMk id="32" creationId="{CF5FF3EC-EF8D-0E0B-47BA-44F29CB63ECC}"/>
          </ac:spMkLst>
        </pc:spChg>
        <pc:spChg chg="add mod">
          <ac:chgData name="Andrea Rotaru" userId="880b4f061640d1af" providerId="LiveId" clId="{EAAEFAAA-DEE0-42C5-B039-528C58E17745}" dt="2023-06-01T22:03:41.077" v="1371" actId="1076"/>
          <ac:spMkLst>
            <pc:docMk/>
            <pc:sldMk cId="3899302683" sldId="257"/>
            <ac:spMk id="33" creationId="{6E235DF5-8C84-A41F-E93A-B080F091445A}"/>
          </ac:spMkLst>
        </pc:spChg>
        <pc:spChg chg="add mod">
          <ac:chgData name="Andrea Rotaru" userId="880b4f061640d1af" providerId="LiveId" clId="{EAAEFAAA-DEE0-42C5-B039-528C58E17745}" dt="2023-06-01T22:03:34.661" v="1369" actId="1076"/>
          <ac:spMkLst>
            <pc:docMk/>
            <pc:sldMk cId="3899302683" sldId="257"/>
            <ac:spMk id="34" creationId="{E2398C16-B71A-2EF2-AFF2-4CA74FB55E6E}"/>
          </ac:spMkLst>
        </pc:spChg>
        <pc:spChg chg="add mod">
          <ac:chgData name="Andrea Rotaru" userId="880b4f061640d1af" providerId="LiveId" clId="{EAAEFAAA-DEE0-42C5-B039-528C58E17745}" dt="2023-06-01T22:03:43.223" v="1372" actId="1076"/>
          <ac:spMkLst>
            <pc:docMk/>
            <pc:sldMk cId="3899302683" sldId="257"/>
            <ac:spMk id="35" creationId="{D221C8A8-6CD2-34F1-2036-8CCAC95D1E0E}"/>
          </ac:spMkLst>
        </pc:spChg>
        <pc:spChg chg="add mod">
          <ac:chgData name="Andrea Rotaru" userId="880b4f061640d1af" providerId="LiveId" clId="{EAAEFAAA-DEE0-42C5-B039-528C58E17745}" dt="2023-06-01T22:03:29.420" v="1368" actId="1076"/>
          <ac:spMkLst>
            <pc:docMk/>
            <pc:sldMk cId="3899302683" sldId="257"/>
            <ac:spMk id="36" creationId="{F902DE1B-4413-345B-D51E-FA8D54E7590A}"/>
          </ac:spMkLst>
        </pc:spChg>
        <pc:spChg chg="add del mod">
          <ac:chgData name="Andrea Rotaru" userId="880b4f061640d1af" providerId="LiveId" clId="{EAAEFAAA-DEE0-42C5-B039-528C58E17745}" dt="2023-06-01T21:17:24.696" v="1125" actId="478"/>
          <ac:spMkLst>
            <pc:docMk/>
            <pc:sldMk cId="3899302683" sldId="257"/>
            <ac:spMk id="37" creationId="{A8EB1A7A-1E90-C675-2AC6-B6282D4E729B}"/>
          </ac:spMkLst>
        </pc:spChg>
        <pc:spChg chg="add mod">
          <ac:chgData name="Andrea Rotaru" userId="880b4f061640d1af" providerId="LiveId" clId="{EAAEFAAA-DEE0-42C5-B039-528C58E17745}" dt="2023-06-01T22:44:10.255" v="1641" actId="1582"/>
          <ac:spMkLst>
            <pc:docMk/>
            <pc:sldMk cId="3899302683" sldId="257"/>
            <ac:spMk id="38" creationId="{94C06E5B-6200-D137-E87D-97E9013014E8}"/>
          </ac:spMkLst>
        </pc:spChg>
        <pc:spChg chg="add del">
          <ac:chgData name="Andrea Rotaru" userId="880b4f061640d1af" providerId="LiveId" clId="{EAAEFAAA-DEE0-42C5-B039-528C58E17745}" dt="2023-06-01T21:52:47.039" v="1263"/>
          <ac:spMkLst>
            <pc:docMk/>
            <pc:sldMk cId="3899302683" sldId="257"/>
            <ac:spMk id="46" creationId="{34C95B69-0906-A631-0E7F-7CEFC83F4911}"/>
          </ac:spMkLst>
        </pc:spChg>
        <pc:spChg chg="add del mod">
          <ac:chgData name="Andrea Rotaru" userId="880b4f061640d1af" providerId="LiveId" clId="{EAAEFAAA-DEE0-42C5-B039-528C58E17745}" dt="2023-06-01T21:53:06.491" v="1267" actId="767"/>
          <ac:spMkLst>
            <pc:docMk/>
            <pc:sldMk cId="3899302683" sldId="257"/>
            <ac:spMk id="47" creationId="{33F4055F-1CCD-C1A1-D9DA-BA965F23D1B7}"/>
          </ac:spMkLst>
        </pc:spChg>
        <pc:spChg chg="add del">
          <ac:chgData name="Andrea Rotaru" userId="880b4f061640d1af" providerId="LiveId" clId="{EAAEFAAA-DEE0-42C5-B039-528C58E17745}" dt="2023-06-01T21:53:05.191" v="1266"/>
          <ac:spMkLst>
            <pc:docMk/>
            <pc:sldMk cId="3899302683" sldId="257"/>
            <ac:spMk id="48" creationId="{6EC2D487-B8C7-29E6-287D-7AE163B26599}"/>
          </ac:spMkLst>
        </pc:spChg>
        <pc:spChg chg="add del">
          <ac:chgData name="Andrea Rotaru" userId="880b4f061640d1af" providerId="LiveId" clId="{EAAEFAAA-DEE0-42C5-B039-528C58E17745}" dt="2023-06-01T21:53:59.591" v="1281"/>
          <ac:spMkLst>
            <pc:docMk/>
            <pc:sldMk cId="3899302683" sldId="257"/>
            <ac:spMk id="50" creationId="{F0B6445B-1199-36B6-6F39-C05E9204A2FE}"/>
          </ac:spMkLst>
        </pc:spChg>
        <pc:spChg chg="mod">
          <ac:chgData name="Andrea Rotaru" userId="880b4f061640d1af" providerId="LiveId" clId="{EAAEFAAA-DEE0-42C5-B039-528C58E17745}" dt="2023-06-01T22:02:55.593" v="1361" actId="1076"/>
          <ac:spMkLst>
            <pc:docMk/>
            <pc:sldMk cId="3899302683" sldId="257"/>
            <ac:spMk id="60" creationId="{8D385DC7-CB0A-EC32-6002-448F8909CEF8}"/>
          </ac:spMkLst>
        </pc:spChg>
        <pc:spChg chg="add del">
          <ac:chgData name="Andrea Rotaru" userId="880b4f061640d1af" providerId="LiveId" clId="{EAAEFAAA-DEE0-42C5-B039-528C58E17745}" dt="2023-06-01T22:17:02.308" v="1413" actId="478"/>
          <ac:spMkLst>
            <pc:docMk/>
            <pc:sldMk cId="3899302683" sldId="257"/>
            <ac:spMk id="61" creationId="{B6EBC5FD-12F5-B2CA-8C5B-2BF963AB3C52}"/>
          </ac:spMkLst>
        </pc:spChg>
        <pc:spChg chg="add mod">
          <ac:chgData name="Andrea Rotaru" userId="880b4f061640d1af" providerId="LiveId" clId="{EAAEFAAA-DEE0-42C5-B039-528C58E17745}" dt="2023-06-01T22:21:32.685" v="1488" actId="20577"/>
          <ac:spMkLst>
            <pc:docMk/>
            <pc:sldMk cId="3899302683" sldId="257"/>
            <ac:spMk id="62" creationId="{DAF3B368-C74D-BBF5-902E-A1497AA63BB2}"/>
          </ac:spMkLst>
        </pc:spChg>
        <pc:spChg chg="add mod">
          <ac:chgData name="Andrea Rotaru" userId="880b4f061640d1af" providerId="LiveId" clId="{EAAEFAAA-DEE0-42C5-B039-528C58E17745}" dt="2023-06-01T22:28:31.120" v="1598" actId="1076"/>
          <ac:spMkLst>
            <pc:docMk/>
            <pc:sldMk cId="3899302683" sldId="257"/>
            <ac:spMk id="1025" creationId="{F36277A7-2DAB-D140-9305-E6BC597B0660}"/>
          </ac:spMkLst>
        </pc:spChg>
        <pc:spChg chg="mod">
          <ac:chgData name="Andrea Rotaru" userId="880b4f061640d1af" providerId="LiveId" clId="{EAAEFAAA-DEE0-42C5-B039-528C58E17745}" dt="2023-06-01T22:44:00.210" v="1640" actId="1582"/>
          <ac:spMkLst>
            <pc:docMk/>
            <pc:sldMk cId="3899302683" sldId="257"/>
            <ac:spMk id="1028" creationId="{1DF1C53B-3ACA-59A7-4D3B-D467E29F8F05}"/>
          </ac:spMkLst>
        </pc:spChg>
        <pc:spChg chg="mod">
          <ac:chgData name="Andrea Rotaru" userId="880b4f061640d1af" providerId="LiveId" clId="{EAAEFAAA-DEE0-42C5-B039-528C58E17745}" dt="2023-06-01T22:32:28.228" v="1601" actId="2711"/>
          <ac:spMkLst>
            <pc:docMk/>
            <pc:sldMk cId="3899302683" sldId="257"/>
            <ac:spMk id="1036" creationId="{7DC9EDBF-4E4D-646F-2852-02E4F51D73FD}"/>
          </ac:spMkLst>
        </pc:spChg>
        <pc:spChg chg="del mod">
          <ac:chgData name="Andrea Rotaru" userId="880b4f061640d1af" providerId="LiveId" clId="{EAAEFAAA-DEE0-42C5-B039-528C58E17745}" dt="2023-06-01T19:55:48.397" v="387" actId="478"/>
          <ac:spMkLst>
            <pc:docMk/>
            <pc:sldMk cId="3899302683" sldId="257"/>
            <ac:spMk id="1037" creationId="{C1FE46C3-BC6C-5469-BC3B-1605029D5F4A}"/>
          </ac:spMkLst>
        </pc:spChg>
        <pc:spChg chg="mod">
          <ac:chgData name="Andrea Rotaru" userId="880b4f061640d1af" providerId="LiveId" clId="{EAAEFAAA-DEE0-42C5-B039-528C58E17745}" dt="2023-06-01T20:40:55.546" v="874" actId="2711"/>
          <ac:spMkLst>
            <pc:docMk/>
            <pc:sldMk cId="3899302683" sldId="257"/>
            <ac:spMk id="1038" creationId="{402C1F91-03E3-A65B-4E55-8503402A42AD}"/>
          </ac:spMkLst>
        </pc:spChg>
        <pc:spChg chg="mod">
          <ac:chgData name="Andrea Rotaru" userId="880b4f061640d1af" providerId="LiveId" clId="{EAAEFAAA-DEE0-42C5-B039-528C58E17745}" dt="2023-06-01T21:03:11.521" v="1030" actId="255"/>
          <ac:spMkLst>
            <pc:docMk/>
            <pc:sldMk cId="3899302683" sldId="257"/>
            <ac:spMk id="1039" creationId="{FFBDD715-17A0-34C6-099C-ECE7F9F90FD6}"/>
          </ac:spMkLst>
        </pc:spChg>
        <pc:spChg chg="mod">
          <ac:chgData name="Andrea Rotaru" userId="880b4f061640d1af" providerId="LiveId" clId="{EAAEFAAA-DEE0-42C5-B039-528C58E17745}" dt="2023-06-01T21:27:12.216" v="1222" actId="20577"/>
          <ac:spMkLst>
            <pc:docMk/>
            <pc:sldMk cId="3899302683" sldId="257"/>
            <ac:spMk id="1046" creationId="{1CE2E841-89B7-4BD0-10FA-23E05C8F02E8}"/>
          </ac:spMkLst>
        </pc:spChg>
        <pc:picChg chg="mod">
          <ac:chgData name="Andrea Rotaru" userId="880b4f061640d1af" providerId="LiveId" clId="{EAAEFAAA-DEE0-42C5-B039-528C58E17745}" dt="2023-05-29T09:41:24.059" v="103" actId="1076"/>
          <ac:picMkLst>
            <pc:docMk/>
            <pc:sldMk cId="3899302683" sldId="257"/>
            <ac:picMk id="3" creationId="{8EB5B723-F959-1B1B-A60A-ED465E658C3B}"/>
          </ac:picMkLst>
        </pc:picChg>
        <pc:picChg chg="add mod">
          <ac:chgData name="Andrea Rotaru" userId="880b4f061640d1af" providerId="LiveId" clId="{EAAEFAAA-DEE0-42C5-B039-528C58E17745}" dt="2023-06-01T20:10:02.198" v="442" actId="14100"/>
          <ac:picMkLst>
            <pc:docMk/>
            <pc:sldMk cId="3899302683" sldId="257"/>
            <ac:picMk id="4" creationId="{400CA47E-9CA8-23B7-9372-9EE8EE5BFD51}"/>
          </ac:picMkLst>
        </pc:picChg>
        <pc:picChg chg="mod">
          <ac:chgData name="Andrea Rotaru" userId="880b4f061640d1af" providerId="LiveId" clId="{EAAEFAAA-DEE0-42C5-B039-528C58E17745}" dt="2023-06-01T22:40:24.316" v="1628" actId="1076"/>
          <ac:picMkLst>
            <pc:docMk/>
            <pc:sldMk cId="3899302683" sldId="257"/>
            <ac:picMk id="6" creationId="{83D0E9C8-08CF-5709-9F12-BB878446EC0C}"/>
          </ac:picMkLst>
        </pc:picChg>
        <pc:picChg chg="add del mod">
          <ac:chgData name="Andrea Rotaru" userId="880b4f061640d1af" providerId="LiveId" clId="{EAAEFAAA-DEE0-42C5-B039-528C58E17745}" dt="2023-06-01T19:57:08.980" v="399" actId="478"/>
          <ac:picMkLst>
            <pc:docMk/>
            <pc:sldMk cId="3899302683" sldId="257"/>
            <ac:picMk id="10" creationId="{B65ED8C6-BA50-B30F-176C-10E4F775253C}"/>
          </ac:picMkLst>
        </pc:picChg>
        <pc:picChg chg="del mod">
          <ac:chgData name="Andrea Rotaru" userId="880b4f061640d1af" providerId="LiveId" clId="{EAAEFAAA-DEE0-42C5-B039-528C58E17745}" dt="2023-06-01T20:21:20.583" v="637" actId="478"/>
          <ac:picMkLst>
            <pc:docMk/>
            <pc:sldMk cId="3899302683" sldId="257"/>
            <ac:picMk id="11" creationId="{3B2A418A-2163-DDC2-2EF0-17564226EB50}"/>
          </ac:picMkLst>
        </pc:picChg>
        <pc:picChg chg="add mod">
          <ac:chgData name="Andrea Rotaru" userId="880b4f061640d1af" providerId="LiveId" clId="{EAAEFAAA-DEE0-42C5-B039-528C58E17745}" dt="2023-06-01T20:09:55.640" v="441" actId="14100"/>
          <ac:picMkLst>
            <pc:docMk/>
            <pc:sldMk cId="3899302683" sldId="257"/>
            <ac:picMk id="15" creationId="{21925B3E-CEF0-055D-37CE-40735E627F4B}"/>
          </ac:picMkLst>
        </pc:picChg>
        <pc:picChg chg="del">
          <ac:chgData name="Andrea Rotaru" userId="880b4f061640d1af" providerId="LiveId" clId="{EAAEFAAA-DEE0-42C5-B039-528C58E17745}" dt="2023-06-01T20:00:52.335" v="414" actId="478"/>
          <ac:picMkLst>
            <pc:docMk/>
            <pc:sldMk cId="3899302683" sldId="257"/>
            <ac:picMk id="16" creationId="{413E45F8-3FF1-0A64-6FEA-D65BA4E3B468}"/>
          </ac:picMkLst>
        </pc:picChg>
        <pc:picChg chg="add del mod">
          <ac:chgData name="Andrea Rotaru" userId="880b4f061640d1af" providerId="LiveId" clId="{EAAEFAAA-DEE0-42C5-B039-528C58E17745}" dt="2023-06-01T20:05:48.787" v="426" actId="478"/>
          <ac:picMkLst>
            <pc:docMk/>
            <pc:sldMk cId="3899302683" sldId="257"/>
            <ac:picMk id="18" creationId="{0E135995-BDDB-ED19-348B-346368838511}"/>
          </ac:picMkLst>
        </pc:picChg>
        <pc:picChg chg="add mod">
          <ac:chgData name="Andrea Rotaru" userId="880b4f061640d1af" providerId="LiveId" clId="{EAAEFAAA-DEE0-42C5-B039-528C58E17745}" dt="2023-06-01T20:21:05.188" v="634" actId="1076"/>
          <ac:picMkLst>
            <pc:docMk/>
            <pc:sldMk cId="3899302683" sldId="257"/>
            <ac:picMk id="20" creationId="{F46664D3-ED2F-1321-D543-52229B95BB36}"/>
          </ac:picMkLst>
        </pc:picChg>
        <pc:picChg chg="add mod">
          <ac:chgData name="Andrea Rotaru" userId="880b4f061640d1af" providerId="LiveId" clId="{EAAEFAAA-DEE0-42C5-B039-528C58E17745}" dt="2023-06-01T21:55:53.847" v="1335" actId="1076"/>
          <ac:picMkLst>
            <pc:docMk/>
            <pc:sldMk cId="3899302683" sldId="257"/>
            <ac:picMk id="25" creationId="{135E52C1-3853-910E-2E93-923E60AFAA29}"/>
          </ac:picMkLst>
        </pc:picChg>
        <pc:picChg chg="add del mod">
          <ac:chgData name="Andrea Rotaru" userId="880b4f061640d1af" providerId="LiveId" clId="{EAAEFAAA-DEE0-42C5-B039-528C58E17745}" dt="2023-06-01T21:22:05.570" v="1169" actId="478"/>
          <ac:picMkLst>
            <pc:docMk/>
            <pc:sldMk cId="3899302683" sldId="257"/>
            <ac:picMk id="40" creationId="{A4EB83E0-BB4D-818F-85DF-4B1D6D619D82}"/>
          </ac:picMkLst>
        </pc:picChg>
        <pc:picChg chg="add mod">
          <ac:chgData name="Andrea Rotaru" userId="880b4f061640d1af" providerId="LiveId" clId="{EAAEFAAA-DEE0-42C5-B039-528C58E17745}" dt="2023-06-01T21:27:20.527" v="1223" actId="1076"/>
          <ac:picMkLst>
            <pc:docMk/>
            <pc:sldMk cId="3899302683" sldId="257"/>
            <ac:picMk id="42" creationId="{FBD82EF0-79AE-6C24-4935-936D390F666F}"/>
          </ac:picMkLst>
        </pc:picChg>
        <pc:picChg chg="add mod">
          <ac:chgData name="Andrea Rotaru" userId="880b4f061640d1af" providerId="LiveId" clId="{EAAEFAAA-DEE0-42C5-B039-528C58E17745}" dt="2023-06-01T21:26:08.539" v="1206" actId="208"/>
          <ac:picMkLst>
            <pc:docMk/>
            <pc:sldMk cId="3899302683" sldId="257"/>
            <ac:picMk id="44" creationId="{D0FCD153-6AE6-7D4D-B47F-F9DCAEE4A4EB}"/>
          </ac:picMkLst>
        </pc:picChg>
        <pc:picChg chg="add del mod">
          <ac:chgData name="Andrea Rotaru" userId="880b4f061640d1af" providerId="LiveId" clId="{EAAEFAAA-DEE0-42C5-B039-528C58E17745}" dt="2023-06-01T22:11:20.085" v="1386" actId="478"/>
          <ac:picMkLst>
            <pc:docMk/>
            <pc:sldMk cId="3899302683" sldId="257"/>
            <ac:picMk id="52" creationId="{735D52DE-D7F6-D662-E419-283E44C29A1C}"/>
          </ac:picMkLst>
        </pc:picChg>
        <pc:picChg chg="add del mod">
          <ac:chgData name="Andrea Rotaru" userId="880b4f061640d1af" providerId="LiveId" clId="{EAAEFAAA-DEE0-42C5-B039-528C58E17745}" dt="2023-06-01T22:08:39.094" v="1383" actId="478"/>
          <ac:picMkLst>
            <pc:docMk/>
            <pc:sldMk cId="3899302683" sldId="257"/>
            <ac:picMk id="54" creationId="{2FE02F19-B6EE-6D87-659C-EB283FBDF190}"/>
          </ac:picMkLst>
        </pc:picChg>
        <pc:picChg chg="add del mod">
          <ac:chgData name="Andrea Rotaru" userId="880b4f061640d1af" providerId="LiveId" clId="{EAAEFAAA-DEE0-42C5-B039-528C58E17745}" dt="2023-06-01T22:12:18.220" v="1397" actId="478"/>
          <ac:picMkLst>
            <pc:docMk/>
            <pc:sldMk cId="3899302683" sldId="257"/>
            <ac:picMk id="56" creationId="{52CF6B82-51B2-5956-E02C-8D963EA8329D}"/>
          </ac:picMkLst>
        </pc:picChg>
        <pc:picChg chg="add mod">
          <ac:chgData name="Andrea Rotaru" userId="880b4f061640d1af" providerId="LiveId" clId="{EAAEFAAA-DEE0-42C5-B039-528C58E17745}" dt="2023-06-01T22:38:57.492" v="1626" actId="14100"/>
          <ac:picMkLst>
            <pc:docMk/>
            <pc:sldMk cId="3899302683" sldId="257"/>
            <ac:picMk id="58" creationId="{A05F5F89-0CBA-6B82-3DB7-15D73E7AACD1}"/>
          </ac:picMkLst>
        </pc:picChg>
        <pc:picChg chg="add mod">
          <ac:chgData name="Andrea Rotaru" userId="880b4f061640d1af" providerId="LiveId" clId="{EAAEFAAA-DEE0-42C5-B039-528C58E17745}" dt="2023-06-01T22:28:46.544" v="1600" actId="14100"/>
          <ac:picMkLst>
            <pc:docMk/>
            <pc:sldMk cId="3899302683" sldId="257"/>
            <ac:picMk id="1024" creationId="{3E7B5521-ED0B-A476-80AC-FAA4248FB3A0}"/>
          </ac:picMkLst>
        </pc:picChg>
        <pc:picChg chg="del mod">
          <ac:chgData name="Andrea Rotaru" userId="880b4f061640d1af" providerId="LiveId" clId="{EAAEFAAA-DEE0-42C5-B039-528C58E17745}" dt="2023-06-01T19:51:30.622" v="331" actId="478"/>
          <ac:picMkLst>
            <pc:docMk/>
            <pc:sldMk cId="3899302683" sldId="257"/>
            <ac:picMk id="1033" creationId="{766EDFA0-3B8E-6C77-BC40-3EFC3989D885}"/>
          </ac:picMkLst>
        </pc:picChg>
        <pc:picChg chg="del mod">
          <ac:chgData name="Andrea Rotaru" userId="880b4f061640d1af" providerId="LiveId" clId="{EAAEFAAA-DEE0-42C5-B039-528C58E17745}" dt="2023-06-01T19:52:19.083" v="344" actId="478"/>
          <ac:picMkLst>
            <pc:docMk/>
            <pc:sldMk cId="3899302683" sldId="257"/>
            <ac:picMk id="1035" creationId="{0517D2AB-AE1F-B5EC-E34C-2F6B785D897A}"/>
          </ac:picMkLst>
        </pc:picChg>
        <pc:picChg chg="mod">
          <ac:chgData name="Andrea Rotaru" userId="880b4f061640d1af" providerId="LiveId" clId="{EAAEFAAA-DEE0-42C5-B039-528C58E17745}" dt="2023-06-01T22:20:44.517" v="1483" actId="1076"/>
          <ac:picMkLst>
            <pc:docMk/>
            <pc:sldMk cId="3899302683" sldId="257"/>
            <ac:picMk id="1042" creationId="{23BC8CCB-9349-E6E7-80EC-0FC4F90AB1BB}"/>
          </ac:picMkLst>
        </pc:picChg>
        <pc:picChg chg="mod">
          <ac:chgData name="Andrea Rotaru" userId="880b4f061640d1af" providerId="LiveId" clId="{EAAEFAAA-DEE0-42C5-B039-528C58E17745}" dt="2023-06-01T22:35:49.770" v="1607" actId="14100"/>
          <ac:picMkLst>
            <pc:docMk/>
            <pc:sldMk cId="3899302683" sldId="257"/>
            <ac:picMk id="1044" creationId="{5C75BD5E-1287-5A44-1628-CC253BB9493B}"/>
          </ac:picMkLst>
        </pc:picChg>
      </pc:sldChg>
      <pc:sldChg chg="addSp modSp new mod">
        <pc:chgData name="Andrea Rotaru" userId="880b4f061640d1af" providerId="LiveId" clId="{EAAEFAAA-DEE0-42C5-B039-528C58E17745}" dt="2023-06-01T22:45:15.392" v="1643" actId="20577"/>
        <pc:sldMkLst>
          <pc:docMk/>
          <pc:sldMk cId="682847987" sldId="258"/>
        </pc:sldMkLst>
        <pc:spChg chg="add mod">
          <ac:chgData name="Andrea Rotaru" userId="880b4f061640d1af" providerId="LiveId" clId="{EAAEFAAA-DEE0-42C5-B039-528C58E17745}" dt="2023-06-01T22:45:15.392" v="1643" actId="20577"/>
          <ac:spMkLst>
            <pc:docMk/>
            <pc:sldMk cId="682847987" sldId="258"/>
            <ac:spMk id="2" creationId="{02DE5C9D-C713-D8CB-65B3-E355F7435242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slideLayout1.xml><?xml version="1.0" encoding="utf-8"?>
<p:sldLayout xmlns:a="http://purl.oclc.org/ooxml/drawingml/main" xmlns:r="http://purl.oclc.org/ooxml/officeDocument/relationships" xmlns:p="http://purl.oclc.org/ooxml/presentationml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5AF8D-4E6D-4E67-AD2D-D163E521020C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59FF9-18FB-4AD0-B2C9-8E6D42BBCC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3156807"/>
      </p:ext>
    </p:extLst>
  </p:cSld>
  <p:clrMapOvr>
    <a:masterClrMapping/>
  </p:clrMapOvr>
</p:sldLayout>
</file>

<file path=ppt/slideLayouts/slideLayout2.xml><?xml version="1.0" encoding="utf-8"?>
<p:sldLayout xmlns:a="http://purl.oclc.org/ooxml/drawingml/main" xmlns:r="http://purl.oclc.org/ooxml/officeDocument/relationships" xmlns:p="http://purl.oclc.org/ooxml/presentationml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5AF8D-4E6D-4E67-AD2D-D163E521020C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59FF9-18FB-4AD0-B2C9-8E6D42BBCC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5909060"/>
      </p:ext>
    </p:extLst>
  </p:cSld>
  <p:clrMapOvr>
    <a:masterClrMapping/>
  </p:clrMapOvr>
</p:sldLayout>
</file>

<file path=ppt/slideLayouts/slideLayout3.xml><?xml version="1.0" encoding="utf-8"?>
<p:sldLayout xmlns:a="http://purl.oclc.org/ooxml/drawingml/main" xmlns:r="http://purl.oclc.org/ooxml/officeDocument/relationships" xmlns:p="http://purl.oclc.org/ooxml/presentationml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%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%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%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%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%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%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%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%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%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5AF8D-4E6D-4E67-AD2D-D163E521020C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59FF9-18FB-4AD0-B2C9-8E6D42BBCC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4086880"/>
      </p:ext>
    </p:extLst>
  </p:cSld>
  <p:clrMapOvr>
    <a:masterClrMapping/>
  </p:clrMapOvr>
</p:sldLayout>
</file>

<file path=ppt/slideLayouts/slideLayout4.xml><?xml version="1.0" encoding="utf-8"?>
<p:sldLayout xmlns:a="http://purl.oclc.org/ooxml/drawingml/main" xmlns:r="http://purl.oclc.org/ooxml/officeDocument/relationships" xmlns:p="http://purl.oclc.org/ooxml/presentationml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5AF8D-4E6D-4E67-AD2D-D163E521020C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59FF9-18FB-4AD0-B2C9-8E6D42BBCC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189427"/>
      </p:ext>
    </p:extLst>
  </p:cSld>
  <p:clrMapOvr>
    <a:masterClrMapping/>
  </p:clrMapOvr>
</p:sldLayout>
</file>

<file path=ppt/slideLayouts/slideLayout5.xml><?xml version="1.0" encoding="utf-8"?>
<p:sldLayout xmlns:a="http://purl.oclc.org/ooxml/drawingml/main" xmlns:r="http://purl.oclc.org/ooxml/officeDocument/relationships" xmlns:p="http://purl.oclc.org/ooxml/presentationml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5AF8D-4E6D-4E67-AD2D-D163E521020C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59FF9-18FB-4AD0-B2C9-8E6D42BBCC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9618618"/>
      </p:ext>
    </p:extLst>
  </p:cSld>
  <p:clrMapOvr>
    <a:masterClrMapping/>
  </p:clrMapOvr>
</p:sldLayout>
</file>

<file path=ppt/slideLayouts/slideLayout6.xml><?xml version="1.0" encoding="utf-8"?>
<p:sldLayout xmlns:a="http://purl.oclc.org/ooxml/drawingml/main" xmlns:r="http://purl.oclc.org/ooxml/officeDocument/relationships" xmlns:p="http://purl.oclc.org/ooxml/presentationml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5AF8D-4E6D-4E67-AD2D-D163E521020C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59FF9-18FB-4AD0-B2C9-8E6D42BBCC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7173334"/>
      </p:ext>
    </p:extLst>
  </p:cSld>
  <p:clrMapOvr>
    <a:masterClrMapping/>
  </p:clrMapOvr>
</p:sldLayout>
</file>

<file path=ppt/slideLayouts/slideLayout7.xml><?xml version="1.0" encoding="utf-8"?>
<p:sldLayout xmlns:a="http://purl.oclc.org/ooxml/drawingml/main" xmlns:r="http://purl.oclc.org/ooxml/officeDocument/relationships" xmlns:p="http://purl.oclc.org/ooxml/presentationml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5AF8D-4E6D-4E67-AD2D-D163E521020C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59FF9-18FB-4AD0-B2C9-8E6D42BBCC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71407"/>
      </p:ext>
    </p:extLst>
  </p:cSld>
  <p:clrMapOvr>
    <a:masterClrMapping/>
  </p:clrMapOvr>
</p:sldLayout>
</file>

<file path=ppt/slideLayouts/slideLayout8.xml><?xml version="1.0" encoding="utf-8"?>
<p:sldLayout xmlns:a="http://purl.oclc.org/ooxml/drawingml/main" xmlns:r="http://purl.oclc.org/ooxml/officeDocument/relationships" xmlns:p="http://purl.oclc.org/ooxml/presentationml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5AF8D-4E6D-4E67-AD2D-D163E521020C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59FF9-18FB-4AD0-B2C9-8E6D42BBCC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3903322"/>
      </p:ext>
    </p:extLst>
  </p:cSld>
  <p:clrMapOvr>
    <a:masterClrMapping/>
  </p:clrMapOvr>
</p:sldLayout>
</file>

<file path=ppt/slideLayouts/slideLayout9.xml><?xml version="1.0" encoding="utf-8"?>
<p:sldLayout xmlns:a="http://purl.oclc.org/ooxml/drawingml/main" xmlns:r="http://purl.oclc.org/ooxml/officeDocument/relationships" xmlns:p="http://purl.oclc.org/ooxml/presentationml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5AF8D-4E6D-4E67-AD2D-D163E521020C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59FF9-18FB-4AD0-B2C9-8E6D42BBCC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7092767"/>
      </p:ext>
    </p:extLst>
  </p:cSld>
  <p:clrMapOvr>
    <a:masterClrMapping/>
  </p:clrMapOvr>
</p:sldLayout>
</file>

<file path=ppt/slideLayouts/slideLayout10.xml><?xml version="1.0" encoding="utf-8"?>
<p:sldLayout xmlns:a="http://purl.oclc.org/ooxml/drawingml/main" xmlns:r="http://purl.oclc.org/ooxml/officeDocument/relationships" xmlns:p="http://purl.oclc.org/ooxml/presentationml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5AF8D-4E6D-4E67-AD2D-D163E521020C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59FF9-18FB-4AD0-B2C9-8E6D42BBCC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4160233"/>
      </p:ext>
    </p:extLst>
  </p:cSld>
  <p:clrMapOvr>
    <a:masterClrMapping/>
  </p:clrMapOvr>
</p:sldLayout>
</file>

<file path=ppt/slideLayouts/slideLayout11.xml><?xml version="1.0" encoding="utf-8"?>
<p:sldLayout xmlns:a="http://purl.oclc.org/ooxml/drawingml/main" xmlns:r="http://purl.oclc.org/ooxml/officeDocument/relationships" xmlns:p="http://purl.oclc.org/ooxml/presentationml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5AF8D-4E6D-4E67-AD2D-D163E521020C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59FF9-18FB-4AD0-B2C9-8E6D42BBCC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41255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purl.oclc.org/ooxml/officeDocument/relationships/slideLayout" Target="../slideLayouts/slideLayout8.xml"/><Relationship Id="rId3" Type="http://purl.oclc.org/ooxml/officeDocument/relationships/slideLayout" Target="../slideLayouts/slideLayout3.xml"/><Relationship Id="rId7" Type="http://purl.oclc.org/ooxml/officeDocument/relationships/slideLayout" Target="../slideLayouts/slideLayout7.xml"/><Relationship Id="rId12" Type="http://purl.oclc.org/ooxml/officeDocument/relationships/theme" Target="../theme/theme1.xml"/><Relationship Id="rId2" Type="http://purl.oclc.org/ooxml/officeDocument/relationships/slideLayout" Target="../slideLayouts/slideLayout2.xml"/><Relationship Id="rId1" Type="http://purl.oclc.org/ooxml/officeDocument/relationships/slideLayout" Target="../slideLayouts/slideLayout1.xml"/><Relationship Id="rId6" Type="http://purl.oclc.org/ooxml/officeDocument/relationships/slideLayout" Target="../slideLayouts/slideLayout6.xml"/><Relationship Id="rId11" Type="http://purl.oclc.org/ooxml/officeDocument/relationships/slideLayout" Target="../slideLayouts/slideLayout11.xml"/><Relationship Id="rId5" Type="http://purl.oclc.org/ooxml/officeDocument/relationships/slideLayout" Target="../slideLayouts/slideLayout5.xml"/><Relationship Id="rId10" Type="http://purl.oclc.org/ooxml/officeDocument/relationships/slideLayout" Target="../slideLayouts/slideLayout10.xml"/><Relationship Id="rId4" Type="http://purl.oclc.org/ooxml/officeDocument/relationships/slideLayout" Target="../slideLayouts/slideLayout4.xml"/><Relationship Id="rId9" Type="http://purl.oclc.org/ooxml/officeDocument/relationships/slideLayout" Target="../slideLayouts/slideLayout9.xml"/></Relationships>
</file>

<file path=ppt/slideMasters/slideMaster1.xml><?xml version="1.0" encoding="utf-8"?>
<p:sldMaster xmlns:a="http://purl.oclc.org/ooxml/drawingml/main" xmlns:r="http://purl.oclc.org/ooxml/officeDocument/relationships" xmlns:p="http://purl.oclc.org/ooxml/presentationml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%"/>
                  </a:schemeClr>
                </a:solidFill>
              </a:defRPr>
            </a:lvl1pPr>
          </a:lstStyle>
          <a:p>
            <a:fld id="{34F5AF8D-4E6D-4E67-AD2D-D163E521020C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%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%"/>
                  </a:schemeClr>
                </a:solidFill>
              </a:defRPr>
            </a:lvl1pPr>
          </a:lstStyle>
          <a:p>
            <a:fld id="{87A59FF9-18FB-4AD0-B2C9-8E6D42BBCC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29141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%"/>
        </a:lnSpc>
        <a:spcBef>
          <a:spcPct val="0%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%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%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%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%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%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%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%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%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%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purl.oclc.org/ooxml/officeDocument/relationships/image" Target="../media/image1.jpeg"/><Relationship Id="rId1" Type="http://purl.oclc.org/ooxml/officeDocument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purl.oclc.org/ooxml/officeDocument/relationships/image" Target="../media/image8.jpg"/><Relationship Id="rId13" Type="http://purl.oclc.org/ooxml/officeDocument/relationships/image" Target="../media/image13.svg"/><Relationship Id="rId3" Type="http://purl.oclc.org/ooxml/officeDocument/relationships/image" Target="../media/image3.jpg"/><Relationship Id="rId7" Type="http://purl.oclc.org/ooxml/officeDocument/relationships/image" Target="../media/image7.png"/><Relationship Id="rId12" Type="http://purl.oclc.org/ooxml/officeDocument/relationships/image" Target="../media/image12.png"/><Relationship Id="rId2" Type="http://purl.oclc.org/ooxml/officeDocument/relationships/image" Target="../media/image2.png"/><Relationship Id="rId16" Type="http://purl.oclc.org/ooxml/officeDocument/relationships/image" Target="../media/image16.svg"/><Relationship Id="rId1" Type="http://purl.oclc.org/ooxml/officeDocument/relationships/slideLayout" Target="../slideLayouts/slideLayout7.xml"/><Relationship Id="rId6" Type="http://purl.oclc.org/ooxml/officeDocument/relationships/image" Target="../media/image6.jpg"/><Relationship Id="rId11" Type="http://purl.oclc.org/ooxml/officeDocument/relationships/image" Target="../media/image11.svg"/><Relationship Id="rId5" Type="http://purl.oclc.org/ooxml/officeDocument/relationships/image" Target="../media/image5.jpg"/><Relationship Id="rId15" Type="http://purl.oclc.org/ooxml/officeDocument/relationships/image" Target="../media/image15.png"/><Relationship Id="rId10" Type="http://purl.oclc.org/ooxml/officeDocument/relationships/image" Target="../media/image10.png"/><Relationship Id="rId4" Type="http://purl.oclc.org/ooxml/officeDocument/relationships/image" Target="../media/image4.jpg"/><Relationship Id="rId9" Type="http://purl.oclc.org/ooxml/officeDocument/relationships/image" Target="../media/image9.jpg"/><Relationship Id="rId14" Type="http://purl.oclc.org/ooxml/officeDocument/relationships/image" Target="../media/image14.jpg"/></Relationships>
</file>

<file path=ppt/slides/_rels/slide3.xml.rels><?xml version="1.0" encoding="UTF-8" standalone="yes"?>
<Relationships xmlns="http://schemas.openxmlformats.org/package/2006/relationships"><Relationship Id="rId3" Type="http://purl.oclc.org/ooxml/officeDocument/relationships/hyperlink" Target="https://www.google.ro/search?q=robert+kiyosaki+poze&amp;tbm=isch&amp;ved=2ahUKEwjz4rLi7qL_AhVJ86QKHRCOCv0Q2-cCegQIABAA&amp;oq&amp;gs_lcp=CgNpbWcQARgDMgcIIxDqAhAnMgcIIxDqAhAnMgcIIxDqAhAnMgcIIxDqAhAnMgcIIxDqAhAnMgcIIxDqAhAnMgcIIxDqAhAnMgcIIxDqAhAnMgcIIxDqAhAnMgcIIxDqAhAnOgQIIxAnOgcIABATEIAEOgUIABCABDoECAAQHlC3B1ipEWDcI2gBcAB4BIABuwGIAckKkgEDMC45mAEAoAEBqgELZ3dzLXdpei1pbWewAQrAAQE&amp;sclient=img&amp;ei=c_l4ZLPdBsnmkwWQnKroDw&amp;bih=795&amp;biw=1600#imgrc=ZmSmc1iV9PdtdM" TargetMode="External"/><Relationship Id="rId2" Type="http://purl.oclc.org/ooxml/officeDocument/relationships/hyperlink" Target="https://www.google.ro/search?q=meeting+rooms&amp;tbm=isch&amp;ved=2ahUKEwia_6nT7qL_AhWakqQKHbOXAQYQ2-cCegQIABAA&amp;oq=meeting+rooms&amp;gs_lcp=CgNpbWcQAzIHCAAQExCABDIHCAAQExCABDIHCAAQExCABDIHCAAQExCABDIHCAAQExCABDIHCAAQExCABDIHCAAQExCABDIHCAAQExCABDIHCAAQExCABDIHCAAQExCABDoECCMQJzoGCAAQBxAeOgcIABAYEIAEOgQIABAeOgYIABAFEB46BwgjEOoCECc6CwgAEIAEELEDEIMBOgcIABCKBRBDOggIABCABBCxAzoFCAAQgAQ6CAgAELEDEIMBULkKWJE3YOU5aAJwAHgEgAHQAYgB6heSAQYwLjE5LjGYAQCgAQGqAQtnd3Mtd2l6LWltZ7ABCsABAQ&amp;sclient=img&amp;ei=U_l4ZNqJH5qlkgWzr4Yw&amp;bih=795&amp;biw=1600#imgrc=wakf6IRUVjQNIM" TargetMode="External"/><Relationship Id="rId1" Type="http://purl.oclc.org/ooxml/officeDocument/relationships/slideLayout" Target="../slideLayouts/slideLayout7.xml"/><Relationship Id="rId5" Type="http://purl.oclc.org/ooxml/officeDocument/relationships/hyperlink" Target="https://www.google.ro/search?q=Paris+city+night&amp;tbm=isch&amp;hl=ro&amp;chips=q:paris+city+night,online_chips:eiffel:djP3U8DsYtg%3D&amp;sa=X&amp;ved=2ahUKEwjHvdjdg6P_AhVNy6QKHTjYC6AQ4lYoAnoECAEQKQ&amp;biw=1583&amp;bih=730#imgrc=qqHFr22Kd8J0RM" TargetMode="External"/><Relationship Id="rId4" Type="http://purl.oclc.org/ooxml/officeDocument/relationships/hyperlink" Target="https://www.google.ro/search?q=elon+musk&amp;tbm=isch&amp;ved=2ahUKEwjD4M7876L_AhXPuKQKHX5WCWsQ2-cCegQIABAA&amp;oq&amp;gs_lcp=CgNpbWcQARgGMgcIIxDqAhAnMgcIIxDqAhAnMgcIIxDqAhAnMgcIIxDqAhAnMgcIIxDqAhAnMgcIIxDqAhAnMgcIIxDqAhAnMgcIIxDqAhAnMgcIIxDqAhAnMgcIIxDqAhAnOgQIIxAnUIcLWIcLYJwaaAFwAHgAgAGPAYgBjwGSAQMwLjGYAQCgAQGqAQtnd3Mtd2l6LWltZ7ABCsABAQ&amp;sclient=img&amp;ei=tvp4ZMOtIM_xkgX-rKXYBg&amp;bih=795&amp;biw=1600#imgrc=bcMUpd06flTbCM" TargetMode="External"/></Relationships>
</file>

<file path=ppt/slides/slide1.xml><?xml version="1.0" encoding="utf-8"?>
<p:sld xmlns:a="http://purl.oclc.org/ooxml/drawingml/main" xmlns:r="http://purl.oclc.org/ooxml/officeDocument/relationships" xmlns:p="http://purl.oclc.org/ooxml/presentationml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8">
            <a:extLst>
              <a:ext uri="{FF2B5EF4-FFF2-40B4-BE49-F238E27FC236}">
                <a16:creationId xmlns:a16="http://schemas.microsoft.com/office/drawing/2014/main" id="{5A59F003-E00A-43F9-91DC-CC54E3B874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4">
            <a:extLst>
              <a:ext uri="{FF2B5EF4-FFF2-40B4-BE49-F238E27FC236}">
                <a16:creationId xmlns:a16="http://schemas.microsoft.com/office/drawing/2014/main" id="{3A843EC4-9F1B-D437-B735-E2C3FE15AF9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%"/>
          <a:stretch/>
        </p:blipFill>
        <p:spPr>
          <a:xfrm>
            <a:off x="19" y="0"/>
            <a:ext cx="12191981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74A4382-E3AD-430A-9A1F-DFA3E0E77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799868" y="-1534136"/>
            <a:ext cx="4592270" cy="12192001"/>
          </a:xfrm>
          <a:prstGeom prst="rect">
            <a:avLst/>
          </a:prstGeom>
          <a:gradFill>
            <a:gsLst>
              <a:gs pos="35%">
                <a:schemeClr val="bg1">
                  <a:alpha val="46%"/>
                </a:schemeClr>
              </a:gs>
              <a:gs pos="21%">
                <a:schemeClr val="bg1">
                  <a:alpha val="30%"/>
                </a:schemeClr>
              </a:gs>
              <a:gs pos="0%">
                <a:schemeClr val="bg1">
                  <a:alpha val="0%"/>
                </a:schemeClr>
              </a:gs>
              <a:gs pos="100%">
                <a:schemeClr val="bg1">
                  <a:alpha val="90%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9FA7936-2D87-8E3E-0DBA-3CBFEA8C1717}"/>
              </a:ext>
            </a:extLst>
          </p:cNvPr>
          <p:cNvSpPr txBox="1"/>
          <p:nvPr/>
        </p:nvSpPr>
        <p:spPr>
          <a:xfrm>
            <a:off x="1556719" y="-67835"/>
            <a:ext cx="9078562" cy="139573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%"/>
              </a:lnSpc>
              <a:spcBef>
                <a:spcPct val="0%"/>
              </a:spcBef>
              <a:spcAft>
                <a:spcPts val="600"/>
              </a:spcAft>
            </a:pPr>
            <a:r>
              <a:rPr lang="en-US" sz="6000" dirty="0">
                <a:solidFill>
                  <a:schemeClr val="bg1"/>
                </a:solidFill>
                <a:latin typeface="Algerian" panose="04020705040A02060702" pitchFamily="82" charset="0"/>
                <a:ea typeface="+mj-ea"/>
                <a:cs typeface="+mj-cs"/>
              </a:rPr>
              <a:t>HOTEL DISPLAY BOARD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79F40191-0F44-4FD1-82CC-ACB507C14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575039"/>
            <a:ext cx="9785897" cy="6858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08BB330-564A-0403-3D88-30C04560A6A7}"/>
              </a:ext>
            </a:extLst>
          </p:cNvPr>
          <p:cNvSpPr txBox="1"/>
          <p:nvPr/>
        </p:nvSpPr>
        <p:spPr>
          <a:xfrm>
            <a:off x="-4" y="4051520"/>
            <a:ext cx="9431109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160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Student Name: Andrea-Nicoleta Rotaru</a:t>
            </a:r>
          </a:p>
          <a:p>
            <a:pPr algn="l"/>
            <a:r>
              <a:rPr lang="en-US" sz="160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Student ID: </a:t>
            </a:r>
            <a:r>
              <a:rPr lang="en-US" sz="200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1912874</a:t>
            </a:r>
            <a:endParaRPr lang="en-US" sz="1600">
              <a:solidFill>
                <a:schemeClr val="bg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algn="l"/>
            <a:r>
              <a:rPr lang="en-US" sz="160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Tutor’s Name: Rodrigo Fernandes Aguilera</a:t>
            </a:r>
          </a:p>
          <a:p>
            <a:pPr algn="l"/>
            <a:r>
              <a:rPr lang="en-US" sz="160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Course Name/Code: Foreign Languages &amp; Cultural Awareness </a:t>
            </a:r>
            <a:r>
              <a:rPr lang="en-US" sz="240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(</a:t>
            </a:r>
            <a:r>
              <a:rPr lang="en-US" sz="160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BMIH</a:t>
            </a:r>
            <a:r>
              <a:rPr lang="en-US" sz="240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5003)</a:t>
            </a:r>
            <a:endParaRPr lang="en-US" sz="1600">
              <a:solidFill>
                <a:schemeClr val="bg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algn="l"/>
            <a:r>
              <a:rPr lang="en-US" sz="160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Date: </a:t>
            </a:r>
            <a:r>
              <a:rPr lang="en-US" sz="200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02/06/2023</a:t>
            </a:r>
            <a:endParaRPr lang="en-US" sz="1600" b="1">
              <a:solidFill>
                <a:schemeClr val="bg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20966838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purl.oclc.org/ooxml/drawingml/main" xmlns:r="http://purl.oclc.org/ooxml/officeDocument/relationships" xmlns:p="http://purl.oclc.org/ooxml/presentationml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723DC035-721A-0983-0226-80FDC01FE51F}"/>
              </a:ext>
            </a:extLst>
          </p:cNvPr>
          <p:cNvSpPr txBox="1"/>
          <p:nvPr/>
        </p:nvSpPr>
        <p:spPr>
          <a:xfrm>
            <a:off x="9078896" y="5628950"/>
            <a:ext cx="2997843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NOS CONFERENCIERS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>
                <a:solidFill>
                  <a:schemeClr val="bg1"/>
                </a:solidFill>
              </a:rPr>
              <a:t>Jannette Saligny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>
                <a:solidFill>
                  <a:schemeClr val="bg1"/>
                </a:solidFill>
              </a:rPr>
              <a:t>Aimee Bonnet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E2271373-AAB5-7DD1-382B-6B97B9FB080F}"/>
              </a:ext>
            </a:extLst>
          </p:cNvPr>
          <p:cNvSpPr txBox="1"/>
          <p:nvPr/>
        </p:nvSpPr>
        <p:spPr>
          <a:xfrm>
            <a:off x="10678259" y="6241419"/>
            <a:ext cx="166174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>
                <a:solidFill>
                  <a:schemeClr val="bg1"/>
                </a:solidFill>
              </a:rPr>
              <a:t>Robert Kiyosaki</a:t>
            </a:r>
          </a:p>
          <a:p>
            <a:endParaRPr lang="en-US" sz="1100" dirty="0"/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D53217BA-3C79-4117-8F7E-2DBB626D7265}"/>
              </a:ext>
            </a:extLst>
          </p:cNvPr>
          <p:cNvSpPr txBox="1"/>
          <p:nvPr/>
        </p:nvSpPr>
        <p:spPr>
          <a:xfrm>
            <a:off x="10344223" y="5947928"/>
            <a:ext cx="21103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Nos </a:t>
            </a:r>
            <a:r>
              <a:rPr lang="en-US" b="1" dirty="0" err="1">
                <a:solidFill>
                  <a:schemeClr val="bg1"/>
                </a:solidFill>
              </a:rPr>
              <a:t>conférenciers</a:t>
            </a:r>
            <a:endParaRPr lang="en-US" b="1" dirty="0">
              <a:solidFill>
                <a:schemeClr val="bg1"/>
              </a:solidFill>
            </a:endParaRPr>
          </a:p>
        </p:txBody>
      </p:sp>
      <p:pic>
        <p:nvPicPr>
          <p:cNvPr id="59" name="Picture 58" descr="A picture containing outdoor, building, sky, night&#10;&#10;Description automatically generated">
            <a:extLst>
              <a:ext uri="{FF2B5EF4-FFF2-40B4-BE49-F238E27FC236}">
                <a16:creationId xmlns:a16="http://schemas.microsoft.com/office/drawing/2014/main" id="{DED088BA-21F3-8944-3E46-9223368367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4218"/>
            <a:ext cx="12181294" cy="6895827"/>
          </a:xfrm>
          <a:prstGeom prst="rect">
            <a:avLst/>
          </a:prstGeom>
        </p:spPr>
      </p:pic>
      <p:sp>
        <p:nvSpPr>
          <p:cNvPr id="60" name="TextBox 59">
            <a:extLst>
              <a:ext uri="{FF2B5EF4-FFF2-40B4-BE49-F238E27FC236}">
                <a16:creationId xmlns:a16="http://schemas.microsoft.com/office/drawing/2014/main" id="{8D385DC7-CB0A-EC32-6002-448F8909CEF8}"/>
              </a:ext>
            </a:extLst>
          </p:cNvPr>
          <p:cNvSpPr txBox="1"/>
          <p:nvPr/>
        </p:nvSpPr>
        <p:spPr>
          <a:xfrm>
            <a:off x="-32884" y="1518403"/>
            <a:ext cx="466171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i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.137%"/>
                    </a:srgbClr>
                  </a:outerShdw>
                </a:effectLst>
                <a:latin typeface="Copperplate Gothic Bold" panose="020E0705020206020404" pitchFamily="34" charset="0"/>
              </a:rPr>
              <a:t>Conférence</a:t>
            </a:r>
            <a:r>
              <a:rPr lang="en-US" sz="3600" b="0" i="0" dirty="0">
                <a:solidFill>
                  <a:schemeClr val="bg1"/>
                </a:solidFill>
                <a:effectLst/>
                <a:latin typeface="Copperplate Gothic Bold" panose="020E0705020206020404" pitchFamily="34" charset="0"/>
              </a:rPr>
              <a:t>  </a:t>
            </a:r>
            <a:r>
              <a:rPr lang="en-GB" sz="3600" b="1" i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.137%"/>
                    </a:srgbClr>
                  </a:outerShdw>
                </a:effectLst>
                <a:latin typeface="Copperplate Gothic Bold" panose="020E0705020206020404" pitchFamily="34" charset="0"/>
              </a:rPr>
              <a:t>d’affaires</a:t>
            </a:r>
            <a:r>
              <a:rPr lang="en-GB" sz="36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.137%"/>
                    </a:srgbClr>
                  </a:outerShdw>
                </a:effectLst>
                <a:latin typeface="Copperplate Gothic Bold" panose="020E0705020206020404" pitchFamily="34" charset="0"/>
              </a:rPr>
              <a:t> </a:t>
            </a:r>
            <a:r>
              <a:rPr lang="en-GB" sz="3600" b="1" i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.137%"/>
                    </a:srgbClr>
                  </a:outerShdw>
                </a:effectLst>
                <a:latin typeface="Copperplate Gothic Bold" panose="020E0705020206020404" pitchFamily="34" charset="0"/>
              </a:rPr>
              <a:t>annuelle</a:t>
            </a:r>
            <a:br>
              <a:rPr lang="en-GB" sz="36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.137%"/>
                    </a:srgbClr>
                  </a:outerShdw>
                </a:effectLst>
                <a:latin typeface="Copperplate Gothic Bold" panose="020E0705020206020404" pitchFamily="34" charset="0"/>
              </a:rPr>
            </a:br>
            <a:r>
              <a:rPr lang="en-GB" sz="36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.137%"/>
                    </a:srgbClr>
                  </a:outerShdw>
                </a:effectLst>
                <a:latin typeface="Copperplate Gothic Bold" panose="020E0705020206020404" pitchFamily="34" charset="0"/>
              </a:rPr>
              <a:t>2023</a:t>
            </a:r>
            <a:endParaRPr lang="en-US" sz="3600" dirty="0">
              <a:solidFill>
                <a:schemeClr val="bg1"/>
              </a:solidFill>
            </a:endParaRPr>
          </a:p>
        </p:txBody>
      </p:sp>
      <p:sp>
        <p:nvSpPr>
          <p:cNvPr id="1028" name="Rectangle 1027">
            <a:extLst>
              <a:ext uri="{FF2B5EF4-FFF2-40B4-BE49-F238E27FC236}">
                <a16:creationId xmlns:a16="http://schemas.microsoft.com/office/drawing/2014/main" id="{1DF1C53B-3ACA-59A7-4D3B-D467E29F8F05}"/>
              </a:ext>
            </a:extLst>
          </p:cNvPr>
          <p:cNvSpPr/>
          <p:nvPr/>
        </p:nvSpPr>
        <p:spPr>
          <a:xfrm>
            <a:off x="4604454" y="59804"/>
            <a:ext cx="7529567" cy="6761818"/>
          </a:xfrm>
          <a:prstGeom prst="rect">
            <a:avLst/>
          </a:prstGeom>
          <a:solidFill>
            <a:srgbClr val="975F27"/>
          </a:solidFill>
          <a:ln w="57150">
            <a:solidFill>
              <a:schemeClr val="tx1"/>
            </a:solidFill>
          </a:ln>
          <a:effectLst/>
          <a:scene3d>
            <a:camera prst="orthographicFront"/>
            <a:lightRig rig="balanced" dir="t">
              <a:rot lat="0" lon="0" rev="8700000"/>
            </a:lightRig>
          </a:scene3d>
          <a:sp3d>
            <a:bevelT w="190500" h="38100" prst="slope"/>
          </a:sp3d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36" name="TextBox 1035">
            <a:extLst>
              <a:ext uri="{FF2B5EF4-FFF2-40B4-BE49-F238E27FC236}">
                <a16:creationId xmlns:a16="http://schemas.microsoft.com/office/drawing/2014/main" id="{7DC9EDBF-4E4D-646F-2852-02E4F51D73FD}"/>
              </a:ext>
            </a:extLst>
          </p:cNvPr>
          <p:cNvSpPr txBox="1"/>
          <p:nvPr/>
        </p:nvSpPr>
        <p:spPr>
          <a:xfrm>
            <a:off x="5649388" y="333968"/>
            <a:ext cx="2430685" cy="400110"/>
          </a:xfrm>
          <a:prstGeom prst="rect">
            <a:avLst/>
          </a:prstGeom>
          <a:solidFill>
            <a:srgbClr val="975F27"/>
          </a:solidFill>
          <a:ln>
            <a:noFill/>
          </a:ln>
          <a:effectLst>
            <a:outerShdw blurRad="184150" dist="241300" dir="11520000" sx="110%" sy="110%" algn="ctr">
              <a:srgbClr val="000000">
                <a:alpha val="18%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  <a:highlight>
                  <a:srgbClr val="975F27"/>
                </a:highlight>
                <a:latin typeface="Dreaming Outloud Script Pro" panose="020B0604020202020204" pitchFamily="66" charset="0"/>
                <a:cs typeface="Dreaming Outloud Script Pro" panose="020B0604020202020204" pitchFamily="66" charset="0"/>
              </a:rPr>
              <a:t>  </a:t>
            </a:r>
            <a:r>
              <a:rPr lang="en-US" sz="2000" dirty="0">
                <a:solidFill>
                  <a:schemeClr val="bg1"/>
                </a:solidFill>
                <a:highlight>
                  <a:srgbClr val="975F27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Nos </a:t>
            </a:r>
            <a:r>
              <a:rPr lang="en-US" sz="2000" dirty="0" err="1">
                <a:solidFill>
                  <a:schemeClr val="bg1"/>
                </a:solidFill>
                <a:highlight>
                  <a:srgbClr val="975F27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conférenciers</a:t>
            </a:r>
            <a:endParaRPr lang="en-US" sz="2000" dirty="0">
              <a:solidFill>
                <a:schemeClr val="bg1"/>
              </a:solidFill>
              <a:highlight>
                <a:srgbClr val="975F27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38" name="TextBox 1037">
            <a:extLst>
              <a:ext uri="{FF2B5EF4-FFF2-40B4-BE49-F238E27FC236}">
                <a16:creationId xmlns:a16="http://schemas.microsoft.com/office/drawing/2014/main" id="{402C1F91-03E3-A65B-4E55-8503402A42AD}"/>
              </a:ext>
            </a:extLst>
          </p:cNvPr>
          <p:cNvSpPr txBox="1"/>
          <p:nvPr/>
        </p:nvSpPr>
        <p:spPr>
          <a:xfrm>
            <a:off x="7615477" y="4628730"/>
            <a:ext cx="217974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Robert Kiyosaki</a:t>
            </a:r>
          </a:p>
        </p:txBody>
      </p:sp>
      <p:sp>
        <p:nvSpPr>
          <p:cNvPr id="1039" name="TextBox 1038">
            <a:extLst>
              <a:ext uri="{FF2B5EF4-FFF2-40B4-BE49-F238E27FC236}">
                <a16:creationId xmlns:a16="http://schemas.microsoft.com/office/drawing/2014/main" id="{FFBDD715-17A0-34C6-099C-ECE7F9F90FD6}"/>
              </a:ext>
            </a:extLst>
          </p:cNvPr>
          <p:cNvSpPr txBox="1"/>
          <p:nvPr/>
        </p:nvSpPr>
        <p:spPr>
          <a:xfrm>
            <a:off x="78347" y="83299"/>
            <a:ext cx="4478833" cy="261610"/>
          </a:xfrm>
          <a:prstGeom prst="rect">
            <a:avLst/>
          </a:prstGeom>
          <a:solidFill>
            <a:srgbClr val="975F27"/>
          </a:solidFill>
          <a:scene3d>
            <a:camera prst="orthographicFront"/>
            <a:lightRig rig="threePt" dir="t"/>
          </a:scene3d>
          <a:sp3d>
            <a:bevelT prst="slope"/>
          </a:sp3d>
        </p:spPr>
        <p:txBody>
          <a:bodyPr wrap="square" rtlCol="0">
            <a:spAutoFit/>
          </a:bodyPr>
          <a:lstStyle/>
          <a:p>
            <a:pPr algn="ctr"/>
            <a:r>
              <a:rPr lang="en-US" sz="11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Lundi</a:t>
            </a:r>
            <a:r>
              <a:rPr lang="en-US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et Mardi, 26 et 27 </a:t>
            </a:r>
            <a:r>
              <a:rPr lang="en-US" sz="11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Juin</a:t>
            </a:r>
            <a:r>
              <a:rPr lang="en-US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2023    Temps: 14:00 – 20:00</a:t>
            </a:r>
          </a:p>
        </p:txBody>
      </p:sp>
      <p:pic>
        <p:nvPicPr>
          <p:cNvPr id="1042" name="Picture 1041" descr="A picture containing indoor, furniture, ceiling, conference hall&#10;&#10;Description automatically generated">
            <a:extLst>
              <a:ext uri="{FF2B5EF4-FFF2-40B4-BE49-F238E27FC236}">
                <a16:creationId xmlns:a16="http://schemas.microsoft.com/office/drawing/2014/main" id="{23BC8CCB-9349-E6E7-80EC-0FC4F90AB1B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20480" y="1184350"/>
            <a:ext cx="3819446" cy="3544780"/>
          </a:xfrm>
          <a:prstGeom prst="ellipse">
            <a:avLst/>
          </a:prstGeom>
          <a:ln w="63500" cap="rnd">
            <a:solidFill>
              <a:schemeClr val="bg1"/>
            </a:solidFill>
          </a:ln>
          <a:effectLst>
            <a:outerShdw blurRad="381000" dist="292100" dir="5400000" sx="-80%" sy="-18%" rotWithShape="0">
              <a:srgbClr val="000000">
                <a:alpha val="22%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044" name="Picture 1043" descr="A room with a bed and a table&#10;&#10;Description automatically generated with low confidence">
            <a:extLst>
              <a:ext uri="{FF2B5EF4-FFF2-40B4-BE49-F238E27FC236}">
                <a16:creationId xmlns:a16="http://schemas.microsoft.com/office/drawing/2014/main" id="{5C75BD5E-1287-5A44-1628-CC253BB9493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1112" y="301423"/>
            <a:ext cx="1783422" cy="24880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46" name="TextBox 1045">
            <a:extLst>
              <a:ext uri="{FF2B5EF4-FFF2-40B4-BE49-F238E27FC236}">
                <a16:creationId xmlns:a16="http://schemas.microsoft.com/office/drawing/2014/main" id="{1CE2E841-89B7-4BD0-10FA-23E05C8F02E8}"/>
              </a:ext>
            </a:extLst>
          </p:cNvPr>
          <p:cNvSpPr txBox="1"/>
          <p:nvPr/>
        </p:nvSpPr>
        <p:spPr>
          <a:xfrm>
            <a:off x="78347" y="6496236"/>
            <a:ext cx="4468355" cy="261610"/>
          </a:xfrm>
          <a:prstGeom prst="rect">
            <a:avLst/>
          </a:prstGeom>
          <a:solidFill>
            <a:srgbClr val="975F27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 wrap="square" rtlCol="0">
            <a:spAutoFit/>
          </a:bodyPr>
          <a:lstStyle/>
          <a:p>
            <a:r>
              <a:rPr lang="en-US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+33 1152 24568   /           madamerouge@gmail.com</a:t>
            </a:r>
          </a:p>
        </p:txBody>
      </p:sp>
      <p:pic>
        <p:nvPicPr>
          <p:cNvPr id="6" name="Picture 5" descr="A picture containing meal, baked goods, table, snack&#10;&#10;Description automatically generated">
            <a:extLst>
              <a:ext uri="{FF2B5EF4-FFF2-40B4-BE49-F238E27FC236}">
                <a16:creationId xmlns:a16="http://schemas.microsoft.com/office/drawing/2014/main" id="{83D0E9C8-08CF-5709-9F12-BB878446EC0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7308" y="2716791"/>
            <a:ext cx="2879332" cy="107353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BE8BB0D-43D4-E517-2A91-3C99ABBC8698}"/>
              </a:ext>
            </a:extLst>
          </p:cNvPr>
          <p:cNvSpPr txBox="1"/>
          <p:nvPr/>
        </p:nvSpPr>
        <p:spPr>
          <a:xfrm>
            <a:off x="5454029" y="879590"/>
            <a:ext cx="284266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Partagez avec le monde vos idées!</a:t>
            </a:r>
            <a:endParaRPr lang="en-US" sz="11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A person in a suit&#10;&#10;Description automatically generated with medium confidence">
            <a:extLst>
              <a:ext uri="{FF2B5EF4-FFF2-40B4-BE49-F238E27FC236}">
                <a16:creationId xmlns:a16="http://schemas.microsoft.com/office/drawing/2014/main" id="{400CA47E-9CA8-23B7-9372-9EE8EE5BFD5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8321" y="1532934"/>
            <a:ext cx="1562038" cy="1371025"/>
          </a:xfrm>
          <a:prstGeom prst="ellipse">
            <a:avLst/>
          </a:prstGeom>
          <a:ln w="63500" cap="rnd">
            <a:solidFill>
              <a:schemeClr val="bg1"/>
            </a:solidFill>
          </a:ln>
          <a:effectLst>
            <a:outerShdw blurRad="381000" dist="292100" dir="5400000" sx="-80%" sy="-18%" rotWithShape="0">
              <a:srgbClr val="000000">
                <a:alpha val="22%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6CAF2C4-EC08-83AB-5DCB-A7E1D15FBB30}"/>
              </a:ext>
            </a:extLst>
          </p:cNvPr>
          <p:cNvSpPr txBox="1"/>
          <p:nvPr/>
        </p:nvSpPr>
        <p:spPr>
          <a:xfrm>
            <a:off x="7811570" y="1218223"/>
            <a:ext cx="172246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Elon Musk</a:t>
            </a:r>
          </a:p>
        </p:txBody>
      </p:sp>
      <p:pic>
        <p:nvPicPr>
          <p:cNvPr id="15" name="Picture 14" descr="A picture containing human face, person, clothing, smile&#10;&#10;Description automatically generated">
            <a:extLst>
              <a:ext uri="{FF2B5EF4-FFF2-40B4-BE49-F238E27FC236}">
                <a16:creationId xmlns:a16="http://schemas.microsoft.com/office/drawing/2014/main" id="{21925B3E-CEF0-055D-37CE-40735E627F4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8320" y="3117350"/>
            <a:ext cx="1646389" cy="1510780"/>
          </a:xfrm>
          <a:prstGeom prst="ellipse">
            <a:avLst/>
          </a:prstGeom>
          <a:ln w="63500" cap="rnd">
            <a:solidFill>
              <a:schemeClr val="bg1"/>
            </a:solidFill>
          </a:ln>
          <a:effectLst>
            <a:outerShdw blurRad="381000" dist="292100" dir="5400000" sx="-80%" sy="-18%" rotWithShape="0">
              <a:srgbClr val="000000">
                <a:alpha val="22%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20" name="Picture 19" descr="A conference room with a table and chairs&#10;&#10;Description automatically generated with low confidence">
            <a:extLst>
              <a:ext uri="{FF2B5EF4-FFF2-40B4-BE49-F238E27FC236}">
                <a16:creationId xmlns:a16="http://schemas.microsoft.com/office/drawing/2014/main" id="{F46664D3-ED2F-1321-D543-52229B95BB3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8235" y="4902961"/>
            <a:ext cx="4610986" cy="15719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FB66770C-1F0C-A029-B7B7-D666434B8323}"/>
              </a:ext>
            </a:extLst>
          </p:cNvPr>
          <p:cNvSpPr txBox="1"/>
          <p:nvPr/>
        </p:nvSpPr>
        <p:spPr>
          <a:xfrm>
            <a:off x="9342804" y="3678152"/>
            <a:ext cx="2179745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Petit – </a:t>
            </a:r>
            <a:r>
              <a:rPr lang="fr-FR" sz="11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lang="fr-FR" sz="1100" b="1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éjeuner </a:t>
            </a:r>
          </a:p>
          <a:p>
            <a:pPr algn="ctr"/>
            <a:r>
              <a:rPr lang="fr-FR" sz="11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14.99</a:t>
            </a:r>
            <a:r>
              <a:rPr lang="fr-FR" sz="1100" b="1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€</a:t>
            </a:r>
            <a:endParaRPr lang="en-GB" sz="11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0C1A9A0-7283-7884-DBD3-9C8A3720513E}"/>
              </a:ext>
            </a:extLst>
          </p:cNvPr>
          <p:cNvSpPr txBox="1"/>
          <p:nvPr/>
        </p:nvSpPr>
        <p:spPr>
          <a:xfrm>
            <a:off x="10772994" y="624122"/>
            <a:ext cx="1034210" cy="1954381"/>
          </a:xfrm>
          <a:prstGeom prst="rect">
            <a:avLst/>
          </a:prstGeom>
          <a:solidFill>
            <a:schemeClr val="bg2">
              <a:lumMod val="50%"/>
            </a:schemeClr>
          </a:solidFill>
          <a:ln>
            <a:solidFill>
              <a:schemeClr val="tx1">
                <a:lumMod val="85%"/>
                <a:lumOff val="15%"/>
              </a:schemeClr>
            </a:solidFill>
          </a:ln>
        </p:spPr>
        <p:txBody>
          <a:bodyPr wrap="square" rtlCol="0">
            <a:spAutoFit/>
          </a:bodyPr>
          <a:lstStyle/>
          <a:p>
            <a:pPr marL="171450" indent="-171450">
              <a:buFont typeface="Courier New" panose="02070309020205020404" pitchFamily="49" charset="0"/>
              <a:buChar char="o"/>
            </a:pPr>
            <a:r>
              <a:rPr lang="fr-FR" sz="11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30 </a:t>
            </a:r>
            <a:r>
              <a:rPr lang="fr-FR" sz="1100" b="1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Chambre individuelle – 89 € / Chambre</a:t>
            </a:r>
          </a:p>
          <a:p>
            <a:pPr marL="171450" indent="-171450">
              <a:buFont typeface="Courier New" panose="02070309020205020404" pitchFamily="49" charset="0"/>
              <a:buChar char="o"/>
            </a:pPr>
            <a:r>
              <a:rPr lang="fr-FR" sz="11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25</a:t>
            </a:r>
            <a:r>
              <a:rPr lang="fr-FR" sz="1100" b="1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Chambre double – 129 € / Chambre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5" name="Picture 24" descr="A close-up of a person&#10;&#10;Description automatically generated">
            <a:extLst>
              <a:ext uri="{FF2B5EF4-FFF2-40B4-BE49-F238E27FC236}">
                <a16:creationId xmlns:a16="http://schemas.microsoft.com/office/drawing/2014/main" id="{135E52C1-3853-910E-2E93-923E60AFAA29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6105" y="5297564"/>
            <a:ext cx="2181279" cy="1283073"/>
          </a:xfrm>
          <a:prstGeom prst="ellipse">
            <a:avLst/>
          </a:prstGeom>
          <a:ln w="63500" cap="rnd">
            <a:solidFill>
              <a:schemeClr val="bg1"/>
            </a:solidFill>
          </a:ln>
          <a:effectLst>
            <a:outerShdw blurRad="381000" dist="292100" dir="5400000" sx="-80%" sy="-18%" rotWithShape="0">
              <a:srgbClr val="000000">
                <a:alpha val="22%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AC5DE9BB-9E92-9A48-FB9B-F04C1ABD8D15}"/>
              </a:ext>
            </a:extLst>
          </p:cNvPr>
          <p:cNvSpPr txBox="1"/>
          <p:nvPr/>
        </p:nvSpPr>
        <p:spPr>
          <a:xfrm>
            <a:off x="9414255" y="4096871"/>
            <a:ext cx="2468731" cy="1107996"/>
          </a:xfrm>
          <a:prstGeom prst="rect">
            <a:avLst/>
          </a:prstGeom>
          <a:solidFill>
            <a:schemeClr val="tx1">
              <a:lumMod val="65%"/>
              <a:lumOff val="35%"/>
            </a:schemeClr>
          </a:solidFill>
          <a:ln>
            <a:solidFill>
              <a:schemeClr val="tx1">
                <a:lumMod val="85%"/>
                <a:lumOff val="15%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11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Lundi</a:t>
            </a: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26 </a:t>
            </a:r>
            <a:r>
              <a:rPr lang="en-GB" sz="11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Juin</a:t>
            </a: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20:30, nous </a:t>
            </a:r>
            <a:r>
              <a:rPr lang="en-GB" sz="11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passerons</a:t>
            </a: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le plus moments </a:t>
            </a:r>
            <a:r>
              <a:rPr lang="en-GB" sz="11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</a:t>
            </a: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compagnie de la </a:t>
            </a:r>
            <a:r>
              <a:rPr lang="en-GB" sz="11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merveilleuse</a:t>
            </a: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Lara Fabian! Ce sera </a:t>
            </a:r>
            <a:r>
              <a:rPr lang="en-GB" sz="11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une</a:t>
            </a: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soir</a:t>
            </a:r>
            <a:r>
              <a:rPr lang="fr-FR" sz="1100" b="1" i="0" dirty="0" err="1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ée</a:t>
            </a:r>
            <a:r>
              <a:rPr lang="fr-FR" sz="1100" b="1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inoubliable avec l’artiste le plus aimé.</a:t>
            </a:r>
            <a:endParaRPr lang="en-GB" sz="11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1A8A520F-0456-B548-AFE3-1A0EE8A2C9B1}"/>
              </a:ext>
            </a:extLst>
          </p:cNvPr>
          <p:cNvSpPr/>
          <p:nvPr/>
        </p:nvSpPr>
        <p:spPr>
          <a:xfrm>
            <a:off x="145259" y="554474"/>
            <a:ext cx="2060294" cy="826471"/>
          </a:xfrm>
          <a:prstGeom prst="ellipse">
            <a:avLst/>
          </a:prstGeom>
          <a:solidFill>
            <a:schemeClr val="accent6">
              <a:lumMod val="50%"/>
            </a:schemeClr>
          </a:solidFill>
          <a:ln>
            <a:solidFill>
              <a:schemeClr val="accent6">
                <a:lumMod val="75%"/>
              </a:schemeClr>
            </a:solidFill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sz="1400" b="1" dirty="0">
              <a:solidFill>
                <a:schemeClr val="bg1"/>
              </a:solidFill>
              <a:latin typeface="Copperplate Gothic Bold" panose="020E0705020206020404" pitchFamily="34" charset="0"/>
            </a:endParaRPr>
          </a:p>
          <a:p>
            <a:pPr algn="ctr"/>
            <a:r>
              <a:rPr lang="fr-FR" sz="1200" b="1" dirty="0">
                <a:solidFill>
                  <a:schemeClr val="bg1"/>
                </a:solidFill>
                <a:latin typeface="Copperplate Gothic Bold" panose="020E0705020206020404" pitchFamily="34" charset="0"/>
              </a:rPr>
              <a:t>H</a:t>
            </a:r>
            <a:r>
              <a:rPr lang="fr-FR" sz="1200" b="1" i="0" dirty="0">
                <a:solidFill>
                  <a:schemeClr val="bg1"/>
                </a:solidFill>
                <a:effectLst/>
                <a:latin typeface="Copperplate Gothic Bold" panose="020E0705020206020404" pitchFamily="34" charset="0"/>
              </a:rPr>
              <a:t>ôtel  Madame Rouge</a:t>
            </a:r>
          </a:p>
          <a:p>
            <a:pPr algn="ctr"/>
            <a:endParaRPr lang="fr-FR" sz="1200" b="1" i="0" dirty="0">
              <a:solidFill>
                <a:schemeClr val="bg1"/>
              </a:solidFill>
              <a:effectLst/>
              <a:latin typeface="Copperplate Gothic Bold" panose="020E0705020206020404" pitchFamily="34" charset="0"/>
            </a:endParaRPr>
          </a:p>
          <a:p>
            <a:pPr algn="ctr"/>
            <a:endParaRPr lang="en-GB" dirty="0"/>
          </a:p>
        </p:txBody>
      </p:sp>
      <p:sp>
        <p:nvSpPr>
          <p:cNvPr id="33" name="Star: 5 Points 32">
            <a:extLst>
              <a:ext uri="{FF2B5EF4-FFF2-40B4-BE49-F238E27FC236}">
                <a16:creationId xmlns:a16="http://schemas.microsoft.com/office/drawing/2014/main" id="{6E235DF5-8C84-A41F-E93A-B080F091445A}"/>
              </a:ext>
            </a:extLst>
          </p:cNvPr>
          <p:cNvSpPr/>
          <p:nvPr/>
        </p:nvSpPr>
        <p:spPr>
          <a:xfrm>
            <a:off x="339893" y="1043177"/>
            <a:ext cx="193454" cy="133146"/>
          </a:xfrm>
          <a:prstGeom prst="star5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4" name="Star: 5 Points 33">
            <a:extLst>
              <a:ext uri="{FF2B5EF4-FFF2-40B4-BE49-F238E27FC236}">
                <a16:creationId xmlns:a16="http://schemas.microsoft.com/office/drawing/2014/main" id="{E2398C16-B71A-2EF2-AFF2-4CA74FB55E6E}"/>
              </a:ext>
            </a:extLst>
          </p:cNvPr>
          <p:cNvSpPr/>
          <p:nvPr/>
        </p:nvSpPr>
        <p:spPr>
          <a:xfrm>
            <a:off x="1357489" y="1157428"/>
            <a:ext cx="201001" cy="133146"/>
          </a:xfrm>
          <a:prstGeom prst="star5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Star: 5 Points 34">
            <a:extLst>
              <a:ext uri="{FF2B5EF4-FFF2-40B4-BE49-F238E27FC236}">
                <a16:creationId xmlns:a16="http://schemas.microsoft.com/office/drawing/2014/main" id="{D221C8A8-6CD2-34F1-2036-8CCAC95D1E0E}"/>
              </a:ext>
            </a:extLst>
          </p:cNvPr>
          <p:cNvSpPr/>
          <p:nvPr/>
        </p:nvSpPr>
        <p:spPr>
          <a:xfrm>
            <a:off x="786849" y="1158559"/>
            <a:ext cx="201001" cy="133146"/>
          </a:xfrm>
          <a:prstGeom prst="star5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" name="Star: 5 Points 35">
            <a:extLst>
              <a:ext uri="{FF2B5EF4-FFF2-40B4-BE49-F238E27FC236}">
                <a16:creationId xmlns:a16="http://schemas.microsoft.com/office/drawing/2014/main" id="{F902DE1B-4413-345B-D51E-FA8D54E7590A}"/>
              </a:ext>
            </a:extLst>
          </p:cNvPr>
          <p:cNvSpPr/>
          <p:nvPr/>
        </p:nvSpPr>
        <p:spPr>
          <a:xfrm>
            <a:off x="1796276" y="1039629"/>
            <a:ext cx="193454" cy="144721"/>
          </a:xfrm>
          <a:prstGeom prst="star5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8" name="Oval 37">
            <a:extLst>
              <a:ext uri="{FF2B5EF4-FFF2-40B4-BE49-F238E27FC236}">
                <a16:creationId xmlns:a16="http://schemas.microsoft.com/office/drawing/2014/main" id="{94C06E5B-6200-D137-E87D-97E9013014E8}"/>
              </a:ext>
            </a:extLst>
          </p:cNvPr>
          <p:cNvSpPr/>
          <p:nvPr/>
        </p:nvSpPr>
        <p:spPr>
          <a:xfrm>
            <a:off x="8652198" y="464113"/>
            <a:ext cx="1262410" cy="881572"/>
          </a:xfrm>
          <a:prstGeom prst="ellipse">
            <a:avLst/>
          </a:prstGeom>
          <a:solidFill>
            <a:srgbClr val="C00000"/>
          </a:solidFill>
          <a:ln w="19050">
            <a:solidFill>
              <a:schemeClr val="tx1">
                <a:lumMod val="95%"/>
                <a:lumOff val="5%"/>
              </a:schemeClr>
            </a:solidFill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1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1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30% Reduction</a:t>
            </a:r>
          </a:p>
          <a:p>
            <a:pPr algn="ctr"/>
            <a:endParaRPr lang="en-GB" dirty="0"/>
          </a:p>
        </p:txBody>
      </p:sp>
      <p:pic>
        <p:nvPicPr>
          <p:cNvPr id="42" name="Graphic 41" descr="Receiver with solid fill">
            <a:extLst>
              <a:ext uri="{FF2B5EF4-FFF2-40B4-BE49-F238E27FC236}">
                <a16:creationId xmlns:a16="http://schemas.microsoft.com/office/drawing/2014/main" id="{FBD82EF0-79AE-6C24-4935-936D390F666F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 flipV="1">
            <a:off x="115261" y="6536843"/>
            <a:ext cx="288585" cy="194583"/>
          </a:xfrm>
          <a:prstGeom prst="rect">
            <a:avLst/>
          </a:prstGeom>
        </p:spPr>
      </p:pic>
      <p:pic>
        <p:nvPicPr>
          <p:cNvPr id="44" name="Graphic 43" descr="Envelope outline">
            <a:extLst>
              <a:ext uri="{FF2B5EF4-FFF2-40B4-BE49-F238E27FC236}">
                <a16:creationId xmlns:a16="http://schemas.microsoft.com/office/drawing/2014/main" id="{D0FCD153-6AE6-7D4D-B47F-F9DCAEE4A4EB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1702660" y="6536843"/>
            <a:ext cx="296468" cy="194583"/>
          </a:xfrm>
          <a:prstGeom prst="rect">
            <a:avLst/>
          </a:prstGeom>
        </p:spPr>
      </p:pic>
      <p:pic>
        <p:nvPicPr>
          <p:cNvPr id="58" name="Picture 57" descr="A picture containing building, outdoor, night, facade&#10;&#10;Description automatically generated">
            <a:extLst>
              <a:ext uri="{FF2B5EF4-FFF2-40B4-BE49-F238E27FC236}">
                <a16:creationId xmlns:a16="http://schemas.microsoft.com/office/drawing/2014/main" id="{A05F5F89-0CBA-6B82-3DB7-15D73E7AACD1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79" y="4416113"/>
            <a:ext cx="4570855" cy="211280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2" name="Oval 61">
            <a:extLst>
              <a:ext uri="{FF2B5EF4-FFF2-40B4-BE49-F238E27FC236}">
                <a16:creationId xmlns:a16="http://schemas.microsoft.com/office/drawing/2014/main" id="{DAF3B368-C74D-BBF5-902E-A1497AA63BB2}"/>
              </a:ext>
            </a:extLst>
          </p:cNvPr>
          <p:cNvSpPr/>
          <p:nvPr/>
        </p:nvSpPr>
        <p:spPr>
          <a:xfrm>
            <a:off x="4805718" y="3786784"/>
            <a:ext cx="1740339" cy="1510780"/>
          </a:xfrm>
          <a:prstGeom prst="ellipse">
            <a:avLst/>
          </a:prstGeom>
          <a:solidFill>
            <a:schemeClr val="accent6">
              <a:lumMod val="75%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Deux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jours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pleins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d’activit</a:t>
            </a:r>
            <a:r>
              <a:rPr lang="fr-FR" sz="1100" i="0" dirty="0" err="1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és</a:t>
            </a:r>
            <a:r>
              <a:rPr lang="fr-FR" sz="1100" b="1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fr-FR" sz="110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pour tous les </a:t>
            </a:r>
            <a:r>
              <a:rPr lang="fr-FR" sz="1100" i="0" dirty="0" err="1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ages</a:t>
            </a:r>
            <a:r>
              <a:rPr lang="fr-FR" sz="110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4" name="Graphic 1023" descr="Marker outline">
            <a:extLst>
              <a:ext uri="{FF2B5EF4-FFF2-40B4-BE49-F238E27FC236}">
                <a16:creationId xmlns:a16="http://schemas.microsoft.com/office/drawing/2014/main" id="{3E7B5521-ED0B-A476-80AC-FAA4248FB3A0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4827791" y="6412034"/>
            <a:ext cx="296120" cy="223645"/>
          </a:xfrm>
          <a:prstGeom prst="rect">
            <a:avLst/>
          </a:prstGeom>
        </p:spPr>
      </p:pic>
      <p:sp>
        <p:nvSpPr>
          <p:cNvPr id="1025" name="TextBox 1024">
            <a:extLst>
              <a:ext uri="{FF2B5EF4-FFF2-40B4-BE49-F238E27FC236}">
                <a16:creationId xmlns:a16="http://schemas.microsoft.com/office/drawing/2014/main" id="{F36277A7-2DAB-D140-9305-E6BC597B0660}"/>
              </a:ext>
            </a:extLst>
          </p:cNvPr>
          <p:cNvSpPr txBox="1"/>
          <p:nvPr/>
        </p:nvSpPr>
        <p:spPr>
          <a:xfrm>
            <a:off x="5032379" y="6415909"/>
            <a:ext cx="305666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24 Avenue des Champs-Elysees, Paris-France</a:t>
            </a:r>
          </a:p>
        </p:txBody>
      </p:sp>
    </p:spTree>
    <p:extLst>
      <p:ext uri="{BB962C8B-B14F-4D97-AF65-F5344CB8AC3E}">
        <p14:creationId xmlns:p14="http://schemas.microsoft.com/office/powerpoint/2010/main" val="3899302683"/>
      </p:ext>
    </p:extLst>
  </p:cSld>
  <p:clrMapOvr>
    <a:masterClrMapping/>
  </p:clrMapOvr>
</p:sld>
</file>

<file path=ppt/slides/slide3.xml><?xml version="1.0" encoding="utf-8"?>
<p:sld xmlns:a="http://purl.oclc.org/ooxml/drawingml/main" xmlns:r="http://purl.oclc.org/ooxml/officeDocument/relationships" xmlns:p="http://purl.oclc.org/ooxml/presentationml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2DE5C9D-C713-D8CB-65B3-E355F7435242}"/>
              </a:ext>
            </a:extLst>
          </p:cNvPr>
          <p:cNvSpPr txBox="1"/>
          <p:nvPr/>
        </p:nvSpPr>
        <p:spPr>
          <a:xfrm>
            <a:off x="127322" y="277793"/>
            <a:ext cx="11898774" cy="66193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pPr algn="ctr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%"/>
              </a:lnSpc>
              <a:spcAft>
                <a:spcPts val="800"/>
              </a:spcAft>
            </a:pPr>
            <a:endParaRPr lang="en-GB" sz="1100" u="sng" kern="100">
              <a:solidFill>
                <a:srgbClr val="0563C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  <a:hlinkClick r:id="rId2"/>
            </a:endParaRPr>
          </a:p>
          <a:p>
            <a:pPr>
              <a:lnSpc>
                <a:spcPct val="107%"/>
              </a:lnSpc>
              <a:spcAft>
                <a:spcPts val="800"/>
              </a:spcAft>
            </a:pPr>
            <a:r>
              <a:rPr lang="en-GB" sz="1100" u="sng" kern="10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https</a:t>
            </a:r>
            <a:r>
              <a:rPr lang="en-GB" sz="11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://www.google.ro/search?q=meeting+rooms&amp;tbm=isch&amp;ved=2ahUKEwia_6nT7qL_AhWakqQKHbOXAQYQ2-cCegQIABAA&amp;oq=meeting+rooms&amp;gs_lcp=CgNpbWcQAzIHCAAQExCABDIHCAAQExCABDIHCAAQExCABDIHCAAQExCABDIHCAAQExCABDIHCAAQExCABDIHCAAQExCABDIHCAAQExCABDIHCAAQExCABDIHCAAQExCABDoECCMQJzoGCAAQBxAeOgcIABAYEIAEOgQIABAeOgYIABAFEB46BwgjEOoCECc6CwgAEIAEELEDEIMBOgcIABCKBRBDOggIABCABBCxAzoFCAAQgAQ6CAgAELEDEIMBULkKWJE3YOU5aAJwAHgEgAHQAYgB6heSAQYwLjE5LjGYAQCgAQGqAQtnd3Mtd2l6LWltZ7ABCsABAQ&amp;sclient=img&amp;ei=U_l4ZNqJH5qlkgWzr4Yw&amp;bih=795&amp;biw=1600#imgrc=wakf6IRUVjQNIM</a:t>
            </a:r>
            <a:endParaRPr lang="en-GB" sz="11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%"/>
              </a:lnSpc>
              <a:spcAft>
                <a:spcPts val="800"/>
              </a:spcAft>
            </a:pPr>
            <a:r>
              <a:rPr lang="en-GB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lang="en-GB" sz="11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www.google.ro/search?q=robert+kiyosaki+poze&amp;tbm=isch&amp;ved=2ahUKEwjz4rLi7qL_AhVJ86QKHRCOCv0Q2-cCegQIABAA&amp;oq&amp;gs_lcp=CgNpbWcQARgDMgcIIxDqAhAnMgcIIxDqAhAnMgcIIxDqAhAnMgcIIxDqAhAnMgcIIxDqAhAnMgcIIxDqAhAnMgcIIxDqAhAnMgcIIxDqAhAnMgcIIxDqAhAnMgcIIxDqAhAnOgQIIxAnOgcIABATEIAEOgUIABCABDoECAAQHlC3B1ipEWDcI2gBcAB4BIABuwGIAckKkgEDMC45mAEAoAEBqgELZ3dzLXdpei1pbWewAQrAAQE&amp;sclient=img&amp;ei=c_l4ZLPdBsnmkwWQnKroDw&amp;bih=795&amp;biw=1600#imgrc=ZmSmc1iV9PdtdM</a:t>
            </a:r>
            <a:endParaRPr lang="en-GB" sz="11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%"/>
              </a:lnSpc>
              <a:spcAft>
                <a:spcPts val="800"/>
              </a:spcAft>
            </a:pPr>
            <a:r>
              <a:rPr lang="en-GB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lang="en-GB" sz="11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https://www.google.ro/search?q=elon+musk&amp;tbm=isch&amp;ved=2ahUKEwjD4M7876L_AhXPuKQKHX5WCWsQ2-cCegQIABAA&amp;oq&amp;gs_lcp=CgNpbWcQARgGMgcIIxDqAhAnMgcIIxDqAhAnMgcIIxDqAhAnMgcIIxDqAhAnMgcIIxDqAhAnMgcIIxDqAhAnMgcIIxDqAhAnMgcIIxDqAhAnMgcIIxDqAhAnMgcIIxDqAhAnOgQIIxAnUIcLWIcLYJwaaAFwAHgAgAGPAYgBjwGSAQMwLjGYAQCgAQGqAQtnd3Mtd2l6LWltZ7ABCsABAQ&amp;sclient=img&amp;ei=tvp4ZMOtIM_xkgX-rKXYBg&amp;bih=795&amp;biw=1600#imgrc=bcMUpd06flTbCM</a:t>
            </a:r>
            <a:endParaRPr lang="en-GB" sz="11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%"/>
              </a:lnSpc>
              <a:spcAft>
                <a:spcPts val="800"/>
              </a:spcAft>
            </a:pPr>
            <a:r>
              <a:rPr lang="en-GB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lang="en-GB" sz="11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/>
              </a:rPr>
              <a:t>https://www.google.ro/search?q=Paris+city+night&amp;tbm=isch&amp;hl=ro&amp;chips=q:paris+city+night,online_chips:eiffel:djP3U8DsYtg%3D&amp;sa=X&amp;ved=2ahUKEwjHvdjdg6P_AhVNy6QKHTjYC6AQ4lYoAnoECAEQKQ&amp;biw=1583&amp;bih=730#imgrc=qqHFr22Kd8J0RM</a:t>
            </a:r>
            <a:endParaRPr lang="en-GB" sz="1100" u="sng" kern="100" dirty="0">
              <a:solidFill>
                <a:srgbClr val="0563C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%"/>
              </a:lnSpc>
              <a:spcAft>
                <a:spcPts val="800"/>
              </a:spcAft>
            </a:pPr>
            <a:r>
              <a:rPr lang="en-GB" sz="11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www.google.ro/search?q=hotel+in+paris+night&amp;tbm=isch&amp;ved=2ahUKEwicl_jyiqP_AhX_wwIHHY6XCTkQ2-cCegQIABAA&amp;oq=hotel+in+paris+night&amp;gs_lcp=CgNpbWcQAzoECCMQJzoHCAAQExCABDoICAAQBRAeEBM6CAgAEAgQHhATOggIABCABBCxAzoICAAQsQMQgwE6BQgAEIAEOgoIABCKBRCxAxBDOgcIABCKBRBDOgQIABAeOgYIABAFEB46BggAEB4QEzoGCAAQCBAeUPIIWNAxYN41aABwAHgAgAHIAYgB2BeSAQYwLjIwLjGYAQCgAQGqAQtnd3Mtd2l6LWltZ8ABAQ&amp;sclient=img&amp;ei=8RZ5ZNzaPP-Hi-gPjq-myAM&amp;bih=730&amp;biw=1583&amp;hl=ro#imgrc=5xxKN8tIsfTWlM</a:t>
            </a:r>
          </a:p>
          <a:p>
            <a:pPr>
              <a:lnSpc>
                <a:spcPct val="107%"/>
              </a:lnSpc>
              <a:spcAft>
                <a:spcPts val="800"/>
              </a:spcAft>
            </a:pPr>
            <a:endParaRPr lang="en-GB" sz="1100" u="sng" kern="100" dirty="0">
              <a:solidFill>
                <a:srgbClr val="0563C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%"/>
              </a:lnSpc>
              <a:spcAft>
                <a:spcPts val="800"/>
              </a:spcAft>
            </a:pPr>
            <a:endParaRPr lang="en-GB" sz="11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%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>
              <a:lnSpc>
                <a:spcPct val="107%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2847987"/>
      </p:ext>
    </p:extLst>
  </p:cSld>
  <p:clrMapOvr>
    <a:masterClrMapping/>
  </p:clrMapOvr>
</p:sld>
</file>

<file path=ppt/theme/theme1.xml><?xml version="1.0" encoding="utf-8"?>
<a:theme xmlns:a="http://purl.oclc.org/ooxml/drawingml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%">
              <a:schemeClr val="phClr">
                <a:lumMod val="110%"/>
                <a:satMod val="105%"/>
                <a:tint val="67%"/>
              </a:schemeClr>
            </a:gs>
            <a:gs pos="50%">
              <a:schemeClr val="phClr">
                <a:lumMod val="105%"/>
                <a:satMod val="103%"/>
                <a:tint val="73%"/>
              </a:schemeClr>
            </a:gs>
            <a:gs pos="100%">
              <a:schemeClr val="phClr">
                <a:lumMod val="105%"/>
                <a:satMod val="109%"/>
                <a:tint val="81%"/>
              </a:schemeClr>
            </a:gs>
          </a:gsLst>
          <a:lin ang="5400000" scaled="0"/>
        </a:gradFill>
        <a:gradFill rotWithShape="1">
          <a:gsLst>
            <a:gs pos="0%">
              <a:schemeClr val="phClr">
                <a:satMod val="103%"/>
                <a:lumMod val="102%"/>
                <a:tint val="94%"/>
              </a:schemeClr>
            </a:gs>
            <a:gs pos="50%">
              <a:schemeClr val="phClr">
                <a:satMod val="110%"/>
                <a:lumMod val="100%"/>
                <a:shade val="100%"/>
              </a:schemeClr>
            </a:gs>
            <a:gs pos="100%">
              <a:schemeClr val="phClr">
                <a:lumMod val="99%"/>
                <a:satMod val="120%"/>
                <a:shade val="78%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%"/>
        </a:ln>
        <a:ln w="12700" cap="flat" cmpd="sng" algn="ctr">
          <a:solidFill>
            <a:schemeClr val="phClr"/>
          </a:solidFill>
          <a:prstDash val="solid"/>
          <a:miter lim="800%"/>
        </a:ln>
        <a:ln w="19050" cap="flat" cmpd="sng" algn="ctr">
          <a:solidFill>
            <a:schemeClr val="phClr"/>
          </a:solidFill>
          <a:prstDash val="solid"/>
          <a:miter lim="800%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%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%"/>
            <a:satMod val="170%"/>
          </a:schemeClr>
        </a:solidFill>
        <a:gradFill rotWithShape="1">
          <a:gsLst>
            <a:gs pos="0%">
              <a:schemeClr val="phClr">
                <a:tint val="93%"/>
                <a:satMod val="150%"/>
                <a:shade val="98%"/>
                <a:lumMod val="102%"/>
              </a:schemeClr>
            </a:gs>
            <a:gs pos="50%">
              <a:schemeClr val="phClr">
                <a:tint val="98%"/>
                <a:satMod val="130%"/>
                <a:shade val="90%"/>
                <a:lumMod val="103%"/>
              </a:schemeClr>
            </a:gs>
            <a:gs pos="100%">
              <a:schemeClr val="phClr">
                <a:shade val="63%"/>
                <a:satMod val="120%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purl.oclc.org/ooxml/officeDocument/extendedProperties" xmlns:vt="http://purl.oclc.org/ooxml/officeDocument/docPropsVTypes">
  <Template>Office Theme 2013 - 2022</Template>
  <TotalTime>692</TotalTime>
  <Words>482</Words>
  <Application>Microsoft Office PowerPoint</Application>
  <PresentationFormat>Widescreen</PresentationFormat>
  <Paragraphs>43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13" baseType="lpstr">
      <vt:lpstr>Aharoni</vt:lpstr>
      <vt:lpstr>Algerian</vt:lpstr>
      <vt:lpstr>Arial</vt:lpstr>
      <vt:lpstr>Calibri</vt:lpstr>
      <vt:lpstr>Calibri Light</vt:lpstr>
      <vt:lpstr>Copperplate Gothic Bold</vt:lpstr>
      <vt:lpstr>Courier New</vt:lpstr>
      <vt:lpstr>Dreaming Outloud Script Pro</vt:lpstr>
      <vt:lpstr>Wingdings</vt:lpstr>
      <vt:lpstr>Office Theme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Andrea Rotaru</dc:creator>
  <cp:lastModifiedBy>Andrea Rotaru</cp:lastModifiedBy>
  <cp:revision>53</cp:revision>
  <dcterms:created xsi:type="dcterms:W3CDTF">2023-05-29T09:25:18Z</dcterms:created>
  <dcterms:modified xsi:type="dcterms:W3CDTF">2023-06-01T22:45:20Z</dcterms:modified>
</cp:coreProperties>
</file>