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omments/modernComment_2AE_C5B0F49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5"/>
  </p:notesMasterIdLst>
  <p:sldIdLst>
    <p:sldId id="621" r:id="rId4"/>
    <p:sldId id="694" r:id="rId5"/>
    <p:sldId id="695" r:id="rId6"/>
    <p:sldId id="696" r:id="rId7"/>
    <p:sldId id="697" r:id="rId8"/>
    <p:sldId id="698" r:id="rId9"/>
    <p:sldId id="692" r:id="rId10"/>
    <p:sldId id="693" r:id="rId11"/>
    <p:sldId id="685" r:id="rId12"/>
    <p:sldId id="688" r:id="rId13"/>
    <p:sldId id="686"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067A00"/>
    <a:srgbClr val="FC2610"/>
    <a:srgbClr val="0652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81DA2F-0219-C165-67A3-CF6799008925}" v="7" dt="2026-02-27T18:42:25.606"/>
    <p1510:client id="{5AF9C65A-9ABB-4572-9CB0-A6D30ECEE305}" v="70" dt="2026-02-27T16:10:53.637"/>
    <p1510:client id="{FE571151-C62C-6830-0759-90311B6DD012}" v="716" dt="2026-02-27T14:44:55.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21"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3B81DA2F-0219-C165-67A3-CF6799008925}"/>
    <pc:docChg chg="modSld">
      <pc:chgData name="Naomi Doerge" userId="S::n.doerge@uwtsd.ac.uk::c2ba5b26-9392-4f76-82ca-966719aba79f" providerId="AD" clId="Web-{3B81DA2F-0219-C165-67A3-CF6799008925}" dt="2026-02-27T18:42:25.606" v="6" actId="20577"/>
      <pc:docMkLst>
        <pc:docMk/>
      </pc:docMkLst>
      <pc:sldChg chg="modSp">
        <pc:chgData name="Naomi Doerge" userId="S::n.doerge@uwtsd.ac.uk::c2ba5b26-9392-4f76-82ca-966719aba79f" providerId="AD" clId="Web-{3B81DA2F-0219-C165-67A3-CF6799008925}" dt="2026-02-27T18:42:25.606" v="6" actId="20577"/>
        <pc:sldMkLst>
          <pc:docMk/>
          <pc:sldMk cId="738942598" sldId="621"/>
        </pc:sldMkLst>
        <pc:spChg chg="mod">
          <ac:chgData name="Naomi Doerge" userId="S::n.doerge@uwtsd.ac.uk::c2ba5b26-9392-4f76-82ca-966719aba79f" providerId="AD" clId="Web-{3B81DA2F-0219-C165-67A3-CF6799008925}" dt="2026-02-27T18:42:25.606" v="6" actId="20577"/>
          <ac:spMkLst>
            <pc:docMk/>
            <pc:sldMk cId="738942598" sldId="621"/>
            <ac:spMk id="4" creationId="{00000000-0000-0000-0000-000000000000}"/>
          </ac:spMkLst>
        </pc:spChg>
      </pc:sldChg>
    </pc:docChg>
  </pc:docChgLst>
  <pc:docChgLst>
    <pc:chgData name="Naomi Doerge" userId="S::n.doerge@uwtsd.ac.uk::c2ba5b26-9392-4f76-82ca-966719aba79f" providerId="AD" clId="Web-{FE571151-C62C-6830-0759-90311B6DD012}"/>
    <pc:docChg chg="addSld delSld modSld">
      <pc:chgData name="Naomi Doerge" userId="S::n.doerge@uwtsd.ac.uk::c2ba5b26-9392-4f76-82ca-966719aba79f" providerId="AD" clId="Web-{FE571151-C62C-6830-0759-90311B6DD012}" dt="2026-02-27T14:44:55.073" v="613"/>
      <pc:docMkLst>
        <pc:docMk/>
      </pc:docMkLst>
      <pc:sldChg chg="del">
        <pc:chgData name="Naomi Doerge" userId="S::n.doerge@uwtsd.ac.uk::c2ba5b26-9392-4f76-82ca-966719aba79f" providerId="AD" clId="Web-{FE571151-C62C-6830-0759-90311B6DD012}" dt="2026-02-27T14:44:53.448" v="608"/>
        <pc:sldMkLst>
          <pc:docMk/>
          <pc:sldMk cId="3600110338" sldId="633"/>
        </pc:sldMkLst>
      </pc:sldChg>
      <pc:sldChg chg="del">
        <pc:chgData name="Naomi Doerge" userId="S::n.doerge@uwtsd.ac.uk::c2ba5b26-9392-4f76-82ca-966719aba79f" providerId="AD" clId="Web-{FE571151-C62C-6830-0759-90311B6DD012}" dt="2026-02-27T14:44:51.714" v="607"/>
        <pc:sldMkLst>
          <pc:docMk/>
          <pc:sldMk cId="932904693" sldId="636"/>
        </pc:sldMkLst>
      </pc:sldChg>
      <pc:sldChg chg="del">
        <pc:chgData name="Naomi Doerge" userId="S::n.doerge@uwtsd.ac.uk::c2ba5b26-9392-4f76-82ca-966719aba79f" providerId="AD" clId="Web-{FE571151-C62C-6830-0759-90311B6DD012}" dt="2026-02-27T14:44:53.480" v="610"/>
        <pc:sldMkLst>
          <pc:docMk/>
          <pc:sldMk cId="2779470040" sldId="637"/>
        </pc:sldMkLst>
      </pc:sldChg>
      <pc:sldChg chg="del">
        <pc:chgData name="Naomi Doerge" userId="S::n.doerge@uwtsd.ac.uk::c2ba5b26-9392-4f76-82ca-966719aba79f" providerId="AD" clId="Web-{FE571151-C62C-6830-0759-90311B6DD012}" dt="2026-02-27T14:44:53.495" v="611"/>
        <pc:sldMkLst>
          <pc:docMk/>
          <pc:sldMk cId="831182128" sldId="642"/>
        </pc:sldMkLst>
      </pc:sldChg>
      <pc:sldChg chg="del">
        <pc:chgData name="Naomi Doerge" userId="S::n.doerge@uwtsd.ac.uk::c2ba5b26-9392-4f76-82ca-966719aba79f" providerId="AD" clId="Web-{FE571151-C62C-6830-0759-90311B6DD012}" dt="2026-02-27T14:44:54.058" v="612"/>
        <pc:sldMkLst>
          <pc:docMk/>
          <pc:sldMk cId="3843896670" sldId="654"/>
        </pc:sldMkLst>
      </pc:sldChg>
      <pc:sldChg chg="del">
        <pc:chgData name="Naomi Doerge" userId="S::n.doerge@uwtsd.ac.uk::c2ba5b26-9392-4f76-82ca-966719aba79f" providerId="AD" clId="Web-{FE571151-C62C-6830-0759-90311B6DD012}" dt="2026-02-27T14:44:48.511" v="603"/>
        <pc:sldMkLst>
          <pc:docMk/>
          <pc:sldMk cId="1694839922" sldId="664"/>
        </pc:sldMkLst>
      </pc:sldChg>
      <pc:sldChg chg="del">
        <pc:chgData name="Naomi Doerge" userId="S::n.doerge@uwtsd.ac.uk::c2ba5b26-9392-4f76-82ca-966719aba79f" providerId="AD" clId="Web-{FE571151-C62C-6830-0759-90311B6DD012}" dt="2026-02-27T14:44:50.105" v="605"/>
        <pc:sldMkLst>
          <pc:docMk/>
          <pc:sldMk cId="4034913951" sldId="678"/>
        </pc:sldMkLst>
      </pc:sldChg>
      <pc:sldChg chg="del">
        <pc:chgData name="Naomi Doerge" userId="S::n.doerge@uwtsd.ac.uk::c2ba5b26-9392-4f76-82ca-966719aba79f" providerId="AD" clId="Web-{FE571151-C62C-6830-0759-90311B6DD012}" dt="2026-02-27T14:44:53.464" v="609"/>
        <pc:sldMkLst>
          <pc:docMk/>
          <pc:sldMk cId="1953374945" sldId="680"/>
        </pc:sldMkLst>
      </pc:sldChg>
      <pc:sldChg chg="del">
        <pc:chgData name="Naomi Doerge" userId="S::n.doerge@uwtsd.ac.uk::c2ba5b26-9392-4f76-82ca-966719aba79f" providerId="AD" clId="Web-{FE571151-C62C-6830-0759-90311B6DD012}" dt="2026-02-27T14:44:55.073" v="613"/>
        <pc:sldMkLst>
          <pc:docMk/>
          <pc:sldMk cId="173257026" sldId="684"/>
        </pc:sldMkLst>
      </pc:sldChg>
      <pc:sldChg chg="del">
        <pc:chgData name="Naomi Doerge" userId="S::n.doerge@uwtsd.ac.uk::c2ba5b26-9392-4f76-82ca-966719aba79f" providerId="AD" clId="Web-{FE571151-C62C-6830-0759-90311B6DD012}" dt="2026-02-27T14:44:47.448" v="602"/>
        <pc:sldMkLst>
          <pc:docMk/>
          <pc:sldMk cId="3866131143" sldId="689"/>
        </pc:sldMkLst>
      </pc:sldChg>
      <pc:sldChg chg="del">
        <pc:chgData name="Naomi Doerge" userId="S::n.doerge@uwtsd.ac.uk::c2ba5b26-9392-4f76-82ca-966719aba79f" providerId="AD" clId="Web-{FE571151-C62C-6830-0759-90311B6DD012}" dt="2026-02-27T14:44:49.448" v="604"/>
        <pc:sldMkLst>
          <pc:docMk/>
          <pc:sldMk cId="978335303" sldId="690"/>
        </pc:sldMkLst>
      </pc:sldChg>
      <pc:sldChg chg="del">
        <pc:chgData name="Naomi Doerge" userId="S::n.doerge@uwtsd.ac.uk::c2ba5b26-9392-4f76-82ca-966719aba79f" providerId="AD" clId="Web-{FE571151-C62C-6830-0759-90311B6DD012}" dt="2026-02-27T14:44:50.730" v="606"/>
        <pc:sldMkLst>
          <pc:docMk/>
          <pc:sldMk cId="133634205" sldId="691"/>
        </pc:sldMkLst>
      </pc:sldChg>
      <pc:sldChg chg="addSp delSp modSp add replId">
        <pc:chgData name="Naomi Doerge" userId="S::n.doerge@uwtsd.ac.uk::c2ba5b26-9392-4f76-82ca-966719aba79f" providerId="AD" clId="Web-{FE571151-C62C-6830-0759-90311B6DD012}" dt="2026-02-27T12:32:00.707" v="185"/>
        <pc:sldMkLst>
          <pc:docMk/>
          <pc:sldMk cId="727714249" sldId="694"/>
        </pc:sldMkLst>
        <pc:spChg chg="mod">
          <ac:chgData name="Naomi Doerge" userId="S::n.doerge@uwtsd.ac.uk::c2ba5b26-9392-4f76-82ca-966719aba79f" providerId="AD" clId="Web-{FE571151-C62C-6830-0759-90311B6DD012}" dt="2026-02-27T12:26:17.240" v="3" actId="20577"/>
          <ac:spMkLst>
            <pc:docMk/>
            <pc:sldMk cId="727714249" sldId="694"/>
            <ac:spMk id="2" creationId="{00D1C3B0-4027-6ED6-EDE9-6801FCCA0BE3}"/>
          </ac:spMkLst>
        </pc:spChg>
        <pc:spChg chg="mod">
          <ac:chgData name="Naomi Doerge" userId="S::n.doerge@uwtsd.ac.uk::c2ba5b26-9392-4f76-82ca-966719aba79f" providerId="AD" clId="Web-{FE571151-C62C-6830-0759-90311B6DD012}" dt="2026-02-27T12:29:08.107" v="181" actId="1076"/>
          <ac:spMkLst>
            <pc:docMk/>
            <pc:sldMk cId="727714249" sldId="694"/>
            <ac:spMk id="3" creationId="{FE8780C0-3C7F-DA0B-0563-05AE48C4BAE2}"/>
          </ac:spMkLst>
        </pc:spChg>
        <pc:spChg chg="add del mod">
          <ac:chgData name="Naomi Doerge" userId="S::n.doerge@uwtsd.ac.uk::c2ba5b26-9392-4f76-82ca-966719aba79f" providerId="AD" clId="Web-{FE571151-C62C-6830-0759-90311B6DD012}" dt="2026-02-27T12:32:00.707" v="185"/>
          <ac:spMkLst>
            <pc:docMk/>
            <pc:sldMk cId="727714249" sldId="694"/>
            <ac:spMk id="5" creationId="{9B027D71-63FF-1717-791C-2C16E62D6EB1}"/>
          </ac:spMkLst>
        </pc:spChg>
      </pc:sldChg>
      <pc:sldChg chg="modSp add replId">
        <pc:chgData name="Naomi Doerge" userId="S::n.doerge@uwtsd.ac.uk::c2ba5b26-9392-4f76-82ca-966719aba79f" providerId="AD" clId="Web-{FE571151-C62C-6830-0759-90311B6DD012}" dt="2026-02-27T12:53:00.307" v="254" actId="1076"/>
        <pc:sldMkLst>
          <pc:docMk/>
          <pc:sldMk cId="2748013433" sldId="695"/>
        </pc:sldMkLst>
        <pc:spChg chg="mod">
          <ac:chgData name="Naomi Doerge" userId="S::n.doerge@uwtsd.ac.uk::c2ba5b26-9392-4f76-82ca-966719aba79f" providerId="AD" clId="Web-{FE571151-C62C-6830-0759-90311B6DD012}" dt="2026-02-27T12:53:00.307" v="254" actId="1076"/>
          <ac:spMkLst>
            <pc:docMk/>
            <pc:sldMk cId="2748013433" sldId="695"/>
            <ac:spMk id="2" creationId="{4E8B20F5-5359-33B6-CC2C-20D5183FC24B}"/>
          </ac:spMkLst>
        </pc:spChg>
        <pc:spChg chg="mod">
          <ac:chgData name="Naomi Doerge" userId="S::n.doerge@uwtsd.ac.uk::c2ba5b26-9392-4f76-82ca-966719aba79f" providerId="AD" clId="Web-{FE571151-C62C-6830-0759-90311B6DD012}" dt="2026-02-27T12:52:56.338" v="253" actId="20577"/>
          <ac:spMkLst>
            <pc:docMk/>
            <pc:sldMk cId="2748013433" sldId="695"/>
            <ac:spMk id="3" creationId="{1BE59FF3-FB29-4EB2-21BC-3B40BAF01916}"/>
          </ac:spMkLst>
        </pc:spChg>
      </pc:sldChg>
      <pc:sldChg chg="modSp add replId">
        <pc:chgData name="Naomi Doerge" userId="S::n.doerge@uwtsd.ac.uk::c2ba5b26-9392-4f76-82ca-966719aba79f" providerId="AD" clId="Web-{FE571151-C62C-6830-0759-90311B6DD012}" dt="2026-02-27T12:58:50.021" v="312" actId="1076"/>
        <pc:sldMkLst>
          <pc:docMk/>
          <pc:sldMk cId="2374755276" sldId="696"/>
        </pc:sldMkLst>
        <pc:spChg chg="mod">
          <ac:chgData name="Naomi Doerge" userId="S::n.doerge@uwtsd.ac.uk::c2ba5b26-9392-4f76-82ca-966719aba79f" providerId="AD" clId="Web-{FE571151-C62C-6830-0759-90311B6DD012}" dt="2026-02-27T12:58:50.021" v="312" actId="1076"/>
          <ac:spMkLst>
            <pc:docMk/>
            <pc:sldMk cId="2374755276" sldId="696"/>
            <ac:spMk id="2" creationId="{B35A24D2-428E-423F-B0C5-189E6781ADED}"/>
          </ac:spMkLst>
        </pc:spChg>
        <pc:spChg chg="mod">
          <ac:chgData name="Naomi Doerge" userId="S::n.doerge@uwtsd.ac.uk::c2ba5b26-9392-4f76-82ca-966719aba79f" providerId="AD" clId="Web-{FE571151-C62C-6830-0759-90311B6DD012}" dt="2026-02-27T12:58:33.442" v="311" actId="14100"/>
          <ac:spMkLst>
            <pc:docMk/>
            <pc:sldMk cId="2374755276" sldId="696"/>
            <ac:spMk id="3" creationId="{7FC9383F-806D-80D6-CAAB-BD0546D523B7}"/>
          </ac:spMkLst>
        </pc:spChg>
      </pc:sldChg>
      <pc:sldChg chg="addSp modSp add replId">
        <pc:chgData name="Naomi Doerge" userId="S::n.doerge@uwtsd.ac.uk::c2ba5b26-9392-4f76-82ca-966719aba79f" providerId="AD" clId="Web-{FE571151-C62C-6830-0759-90311B6DD012}" dt="2026-02-27T14:44:25.636" v="601" actId="14100"/>
        <pc:sldMkLst>
          <pc:docMk/>
          <pc:sldMk cId="2538020003" sldId="697"/>
        </pc:sldMkLst>
        <pc:spChg chg="mod">
          <ac:chgData name="Naomi Doerge" userId="S::n.doerge@uwtsd.ac.uk::c2ba5b26-9392-4f76-82ca-966719aba79f" providerId="AD" clId="Web-{FE571151-C62C-6830-0759-90311B6DD012}" dt="2026-02-27T14:43:40.994" v="589" actId="1076"/>
          <ac:spMkLst>
            <pc:docMk/>
            <pc:sldMk cId="2538020003" sldId="697"/>
            <ac:spMk id="2" creationId="{067C4285-FFB5-E428-E990-DFDDC2095C07}"/>
          </ac:spMkLst>
        </pc:spChg>
        <pc:spChg chg="mod">
          <ac:chgData name="Naomi Doerge" userId="S::n.doerge@uwtsd.ac.uk::c2ba5b26-9392-4f76-82ca-966719aba79f" providerId="AD" clId="Web-{FE571151-C62C-6830-0759-90311B6DD012}" dt="2026-02-27T14:43:51.025" v="592" actId="1076"/>
          <ac:spMkLst>
            <pc:docMk/>
            <pc:sldMk cId="2538020003" sldId="697"/>
            <ac:spMk id="3" creationId="{1307AC01-8C74-508A-4A2B-72144C286429}"/>
          </ac:spMkLst>
        </pc:spChg>
        <pc:spChg chg="add mod">
          <ac:chgData name="Naomi Doerge" userId="S::n.doerge@uwtsd.ac.uk::c2ba5b26-9392-4f76-82ca-966719aba79f" providerId="AD" clId="Web-{FE571151-C62C-6830-0759-90311B6DD012}" dt="2026-02-27T14:43:55.026" v="593" actId="1076"/>
          <ac:spMkLst>
            <pc:docMk/>
            <pc:sldMk cId="2538020003" sldId="697"/>
            <ac:spMk id="5" creationId="{281AB452-7FB2-EADD-4628-19B600FD1CEB}"/>
          </ac:spMkLst>
        </pc:spChg>
        <pc:spChg chg="add mod">
          <ac:chgData name="Naomi Doerge" userId="S::n.doerge@uwtsd.ac.uk::c2ba5b26-9392-4f76-82ca-966719aba79f" providerId="AD" clId="Web-{FE571151-C62C-6830-0759-90311B6DD012}" dt="2026-02-27T14:44:06.401" v="596" actId="1076"/>
          <ac:spMkLst>
            <pc:docMk/>
            <pc:sldMk cId="2538020003" sldId="697"/>
            <ac:spMk id="6" creationId="{01B5C65E-C47E-6D8F-21B0-E08BA64BBA29}"/>
          </ac:spMkLst>
        </pc:spChg>
        <pc:spChg chg="add mod">
          <ac:chgData name="Naomi Doerge" userId="S::n.doerge@uwtsd.ac.uk::c2ba5b26-9392-4f76-82ca-966719aba79f" providerId="AD" clId="Web-{FE571151-C62C-6830-0759-90311B6DD012}" dt="2026-02-27T14:44:25.636" v="601" actId="14100"/>
          <ac:spMkLst>
            <pc:docMk/>
            <pc:sldMk cId="2538020003" sldId="697"/>
            <ac:spMk id="7" creationId="{5DE648E3-3504-68EA-4770-70B63133CA69}"/>
          </ac:spMkLst>
        </pc:spChg>
        <pc:spChg chg="add mod">
          <ac:chgData name="Naomi Doerge" userId="S::n.doerge@uwtsd.ac.uk::c2ba5b26-9392-4f76-82ca-966719aba79f" providerId="AD" clId="Web-{FE571151-C62C-6830-0759-90311B6DD012}" dt="2026-02-27T14:44:13.385" v="598" actId="14100"/>
          <ac:spMkLst>
            <pc:docMk/>
            <pc:sldMk cId="2538020003" sldId="697"/>
            <ac:spMk id="8" creationId="{1F4CD45D-16F4-90B2-9CE1-5EDBAC1E8D99}"/>
          </ac:spMkLst>
        </pc:spChg>
        <pc:spChg chg="add mod">
          <ac:chgData name="Naomi Doerge" userId="S::n.doerge@uwtsd.ac.uk::c2ba5b26-9392-4f76-82ca-966719aba79f" providerId="AD" clId="Web-{FE571151-C62C-6830-0759-90311B6DD012}" dt="2026-02-27T14:44:21.885" v="600" actId="14100"/>
          <ac:spMkLst>
            <pc:docMk/>
            <pc:sldMk cId="2538020003" sldId="697"/>
            <ac:spMk id="9" creationId="{C6324C7B-6E7A-3325-A43B-4E83C3145D56}"/>
          </ac:spMkLst>
        </pc:spChg>
        <pc:spChg chg="add mod">
          <ac:chgData name="Naomi Doerge" userId="S::n.doerge@uwtsd.ac.uk::c2ba5b26-9392-4f76-82ca-966719aba79f" providerId="AD" clId="Web-{FE571151-C62C-6830-0759-90311B6DD012}" dt="2026-02-27T14:44:17.088" v="599" actId="14100"/>
          <ac:spMkLst>
            <pc:docMk/>
            <pc:sldMk cId="2538020003" sldId="697"/>
            <ac:spMk id="10" creationId="{8ADBC559-1913-DC13-2EA3-23B467429804}"/>
          </ac:spMkLst>
        </pc:spChg>
      </pc:sldChg>
    </pc:docChg>
  </pc:docChgLst>
  <pc:docChgLst>
    <pc:chgData name="Naomi Doerge" userId="S::n.doerge@uwtsd.ac.uk::c2ba5b26-9392-4f76-82ca-966719aba79f" providerId="AD" clId="Web-{5AF9C65A-9ABB-4572-9CB0-A6D30ECEE305}"/>
    <pc:docChg chg="addSld modSld">
      <pc:chgData name="Naomi Doerge" userId="S::n.doerge@uwtsd.ac.uk::c2ba5b26-9392-4f76-82ca-966719aba79f" providerId="AD" clId="Web-{5AF9C65A-9ABB-4572-9CB0-A6D30ECEE305}" dt="2026-02-27T16:10:53.637" v="53" actId="14100"/>
      <pc:docMkLst>
        <pc:docMk/>
      </pc:docMkLst>
      <pc:sldChg chg="addSp modSp add replId">
        <pc:chgData name="Naomi Doerge" userId="S::n.doerge@uwtsd.ac.uk::c2ba5b26-9392-4f76-82ca-966719aba79f" providerId="AD" clId="Web-{5AF9C65A-9ABB-4572-9CB0-A6D30ECEE305}" dt="2026-02-27T16:10:53.637" v="53" actId="14100"/>
        <pc:sldMkLst>
          <pc:docMk/>
          <pc:sldMk cId="1953673049" sldId="698"/>
        </pc:sldMkLst>
        <pc:spChg chg="mod">
          <ac:chgData name="Naomi Doerge" userId="S::n.doerge@uwtsd.ac.uk::c2ba5b26-9392-4f76-82ca-966719aba79f" providerId="AD" clId="Web-{5AF9C65A-9ABB-4572-9CB0-A6D30ECEE305}" dt="2026-02-27T16:10:11.199" v="46" actId="20577"/>
          <ac:spMkLst>
            <pc:docMk/>
            <pc:sldMk cId="1953673049" sldId="698"/>
            <ac:spMk id="5" creationId="{1D2D0636-D86A-AE78-0CD2-07B9FFD4AECF}"/>
          </ac:spMkLst>
        </pc:spChg>
        <pc:cxnChg chg="add mod">
          <ac:chgData name="Naomi Doerge" userId="S::n.doerge@uwtsd.ac.uk::c2ba5b26-9392-4f76-82ca-966719aba79f" providerId="AD" clId="Web-{5AF9C65A-9ABB-4572-9CB0-A6D30ECEE305}" dt="2026-02-27T16:08:39.996" v="19"/>
          <ac:cxnSpMkLst>
            <pc:docMk/>
            <pc:sldMk cId="1953673049" sldId="698"/>
            <ac:cxnSpMk id="11" creationId="{CF67AEE7-16FC-795D-AEBB-6ED43E686101}"/>
          </ac:cxnSpMkLst>
        </pc:cxnChg>
        <pc:cxnChg chg="add mod">
          <ac:chgData name="Naomi Doerge" userId="S::n.doerge@uwtsd.ac.uk::c2ba5b26-9392-4f76-82ca-966719aba79f" providerId="AD" clId="Web-{5AF9C65A-9ABB-4572-9CB0-A6D30ECEE305}" dt="2026-02-27T16:10:33.043" v="50" actId="14100"/>
          <ac:cxnSpMkLst>
            <pc:docMk/>
            <pc:sldMk cId="1953673049" sldId="698"/>
            <ac:cxnSpMk id="12" creationId="{278FD6F4-1D38-4D75-87BE-1780734A2B18}"/>
          </ac:cxnSpMkLst>
        </pc:cxnChg>
        <pc:cxnChg chg="add mod">
          <ac:chgData name="Naomi Doerge" userId="S::n.doerge@uwtsd.ac.uk::c2ba5b26-9392-4f76-82ca-966719aba79f" providerId="AD" clId="Web-{5AF9C65A-9ABB-4572-9CB0-A6D30ECEE305}" dt="2026-02-27T16:10:36.402" v="51" actId="14100"/>
          <ac:cxnSpMkLst>
            <pc:docMk/>
            <pc:sldMk cId="1953673049" sldId="698"/>
            <ac:cxnSpMk id="13" creationId="{94A559A1-D16A-0E4D-C477-5762383477C9}"/>
          </ac:cxnSpMkLst>
        </pc:cxnChg>
        <pc:cxnChg chg="add mod">
          <ac:chgData name="Naomi Doerge" userId="S::n.doerge@uwtsd.ac.uk::c2ba5b26-9392-4f76-82ca-966719aba79f" providerId="AD" clId="Web-{5AF9C65A-9ABB-4572-9CB0-A6D30ECEE305}" dt="2026-02-27T16:10:40.949" v="52" actId="14100"/>
          <ac:cxnSpMkLst>
            <pc:docMk/>
            <pc:sldMk cId="1953673049" sldId="698"/>
            <ac:cxnSpMk id="14" creationId="{4A432F17-CD9A-977B-9CE1-E5EB7FA5688D}"/>
          </ac:cxnSpMkLst>
        </pc:cxnChg>
        <pc:cxnChg chg="add mod">
          <ac:chgData name="Naomi Doerge" userId="S::n.doerge@uwtsd.ac.uk::c2ba5b26-9392-4f76-82ca-966719aba79f" providerId="AD" clId="Web-{5AF9C65A-9ABB-4572-9CB0-A6D30ECEE305}" dt="2026-02-27T16:10:53.637" v="53" actId="14100"/>
          <ac:cxnSpMkLst>
            <pc:docMk/>
            <pc:sldMk cId="1953673049" sldId="698"/>
            <ac:cxnSpMk id="15" creationId="{2292CB4A-1824-29D4-228A-84F7B081BE01}"/>
          </ac:cxnSpMkLst>
        </pc:cxnChg>
      </pc:sldChg>
    </pc:docChg>
  </pc:docChgLst>
  <pc:docChgLst>
    <pc:chgData name="Naomi Doerge" userId="S::n.doerge@uwtsd.ac.uk::c2ba5b26-9392-4f76-82ca-966719aba79f" providerId="AD" clId="Web-{4862F700-8710-216B-1BC4-7D1FB32F9679}"/>
    <pc:docChg chg="addSld delSld modSld">
      <pc:chgData name="Naomi Doerge" userId="S::n.doerge@uwtsd.ac.uk::c2ba5b26-9392-4f76-82ca-966719aba79f" providerId="AD" clId="Web-{4862F700-8710-216B-1BC4-7D1FB32F9679}" dt="2026-02-20T13:21:32.882" v="23"/>
      <pc:docMkLst>
        <pc:docMk/>
      </pc:docMkLst>
      <pc:sldChg chg="modSp">
        <pc:chgData name="Naomi Doerge" userId="S::n.doerge@uwtsd.ac.uk::c2ba5b26-9392-4f76-82ca-966719aba79f" providerId="AD" clId="Web-{4862F700-8710-216B-1BC4-7D1FB32F9679}" dt="2026-02-20T13:20:40.413" v="8" actId="20577"/>
        <pc:sldMkLst>
          <pc:docMk/>
          <pc:sldMk cId="738942598" sldId="621"/>
        </pc:sldMkLst>
        <pc:spChg chg="mod">
          <ac:chgData name="Naomi Doerge" userId="S::n.doerge@uwtsd.ac.uk::c2ba5b26-9392-4f76-82ca-966719aba79f" providerId="AD" clId="Web-{4862F700-8710-216B-1BC4-7D1FB32F9679}" dt="2026-02-20T13:20:40.413" v="8" actId="20577"/>
          <ac:spMkLst>
            <pc:docMk/>
            <pc:sldMk cId="738942598" sldId="621"/>
            <ac:spMk id="4" creationId="{00000000-0000-0000-0000-000000000000}"/>
          </ac:spMkLst>
        </pc:spChg>
      </pc:sldChg>
      <pc:sldChg chg="add">
        <pc:chgData name="Naomi Doerge" userId="S::n.doerge@uwtsd.ac.uk::c2ba5b26-9392-4f76-82ca-966719aba79f" providerId="AD" clId="Web-{4862F700-8710-216B-1BC4-7D1FB32F9679}" dt="2026-02-20T13:20:52.538" v="11"/>
        <pc:sldMkLst>
          <pc:docMk/>
          <pc:sldMk cId="252937533" sldId="685"/>
        </pc:sldMkLst>
      </pc:sldChg>
      <pc:sldChg chg="modSp add">
        <pc:chgData name="Naomi Doerge" userId="S::n.doerge@uwtsd.ac.uk::c2ba5b26-9392-4f76-82ca-966719aba79f" providerId="AD" clId="Web-{4862F700-8710-216B-1BC4-7D1FB32F9679}" dt="2026-02-20T13:21:28.366" v="18" actId="20577"/>
        <pc:sldMkLst>
          <pc:docMk/>
          <pc:sldMk cId="3316708496" sldId="686"/>
        </pc:sldMkLst>
        <pc:spChg chg="mod">
          <ac:chgData name="Naomi Doerge" userId="S::n.doerge@uwtsd.ac.uk::c2ba5b26-9392-4f76-82ca-966719aba79f" providerId="AD" clId="Web-{4862F700-8710-216B-1BC4-7D1FB32F9679}" dt="2026-02-20T13:21:23.726" v="17" actId="20577"/>
          <ac:spMkLst>
            <pc:docMk/>
            <pc:sldMk cId="3316708496" sldId="686"/>
            <ac:spMk id="2" creationId="{04D04A4A-D579-5D39-A797-473366D5D949}"/>
          </ac:spMkLst>
        </pc:spChg>
        <pc:spChg chg="mod">
          <ac:chgData name="Naomi Doerge" userId="S::n.doerge@uwtsd.ac.uk::c2ba5b26-9392-4f76-82ca-966719aba79f" providerId="AD" clId="Web-{4862F700-8710-216B-1BC4-7D1FB32F9679}" dt="2026-02-20T13:21:28.366" v="18" actId="20577"/>
          <ac:spMkLst>
            <pc:docMk/>
            <pc:sldMk cId="3316708496" sldId="686"/>
            <ac:spMk id="3" creationId="{2EE52CBB-6830-2569-F55D-8377DC4B6D1F}"/>
          </ac:spMkLst>
        </pc:spChg>
      </pc:sldChg>
      <pc:sldChg chg="add">
        <pc:chgData name="Naomi Doerge" userId="S::n.doerge@uwtsd.ac.uk::c2ba5b26-9392-4f76-82ca-966719aba79f" providerId="AD" clId="Web-{4862F700-8710-216B-1BC4-7D1FB32F9679}" dt="2026-02-20T13:20:52.616" v="12"/>
        <pc:sldMkLst>
          <pc:docMk/>
          <pc:sldMk cId="2183595396" sldId="688"/>
        </pc:sldMkLst>
      </pc:sldChg>
      <pc:sldChg chg="modSp add">
        <pc:chgData name="Naomi Doerge" userId="S::n.doerge@uwtsd.ac.uk::c2ba5b26-9392-4f76-82ca-966719aba79f" providerId="AD" clId="Web-{4862F700-8710-216B-1BC4-7D1FB32F9679}" dt="2026-02-20T13:21:04.554" v="15" actId="20577"/>
        <pc:sldMkLst>
          <pc:docMk/>
          <pc:sldMk cId="1023867767" sldId="692"/>
        </pc:sldMkLst>
        <pc:spChg chg="mod">
          <ac:chgData name="Naomi Doerge" userId="S::n.doerge@uwtsd.ac.uk::c2ba5b26-9392-4f76-82ca-966719aba79f" providerId="AD" clId="Web-{4862F700-8710-216B-1BC4-7D1FB32F9679}" dt="2026-02-20T13:21:04.554" v="15" actId="20577"/>
          <ac:spMkLst>
            <pc:docMk/>
            <pc:sldMk cId="1023867767" sldId="692"/>
            <ac:spMk id="2" creationId="{FE6096A1-4FE2-A5A3-5D3C-6C8548DD5635}"/>
          </ac:spMkLst>
        </pc:spChg>
      </pc:sldChg>
      <pc:sldChg chg="add">
        <pc:chgData name="Naomi Doerge" userId="S::n.doerge@uwtsd.ac.uk::c2ba5b26-9392-4f76-82ca-966719aba79f" providerId="AD" clId="Web-{4862F700-8710-216B-1BC4-7D1FB32F9679}" dt="2026-02-20T13:20:52.397" v="10"/>
        <pc:sldMkLst>
          <pc:docMk/>
          <pc:sldMk cId="3272346587" sldId="693"/>
        </pc:sldMkLst>
      </pc:sldChg>
    </pc:docChg>
  </pc:docChgLst>
</pc:chgInfo>
</file>

<file path=ppt/comments/modernComment_2AE_C5B0F490.xml><?xml version="1.0" encoding="utf-8"?>
<p188:cmLst xmlns:a="http://schemas.openxmlformats.org/drawingml/2006/main" xmlns:r="http://schemas.openxmlformats.org/officeDocument/2006/relationships" xmlns:p188="http://schemas.microsoft.com/office/powerpoint/2018/8/main">
  <p188:cm id="{7A4FF6EF-5F09-44DC-8B6C-C6520A640624}" authorId="{00822031-79EC-4574-D291-F4DD5DE11864}" status="resolved"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27/02/2026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27/02/2026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27/02/2026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27/02/2026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27/02/2026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27/02/2026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27/02/2026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27/02/2026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27/02/2026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27/02/2026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27/02/2026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27/02/2026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27/02/2026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2AE_C5B0F49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dirty="0">
              <a:solidFill>
                <a:schemeClr val="bg1"/>
              </a:solidFill>
              <a:latin typeface="-apple-system"/>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a:solidFill>
                  <a:srgbClr val="FFFF00"/>
                </a:solidFill>
                <a:effectLst>
                  <a:outerShdw blurRad="38100" dist="38100" dir="2700000" algn="tl">
                    <a:srgbClr val="000000">
                      <a:alpha val="43137"/>
                    </a:srgbClr>
                  </a:outerShdw>
                </a:effectLst>
              </a:rPr>
              <a:t>Week 4: Referencing Recap</a:t>
            </a:r>
          </a:p>
          <a:p>
            <a:r>
              <a:rPr lang="en-US" sz="3200" b="1">
                <a:solidFill>
                  <a:srgbClr val="FFFF00"/>
                </a:solidFill>
                <a:effectLst>
                  <a:outerShdw blurRad="38100" dist="38100" dir="2700000" algn="tl">
                    <a:srgbClr val="000000">
                      <a:alpha val="43137"/>
                    </a:srgbClr>
                  </a:outerShdw>
                </a:effectLst>
              </a:rPr>
              <a:t>&amp;</a:t>
            </a:r>
            <a:endParaRPr lang="en-US" sz="3200" b="1" dirty="0">
              <a:solidFill>
                <a:srgbClr val="FFFF00"/>
              </a:solidFill>
              <a:effectLst>
                <a:outerShdw blurRad="38100" dist="38100" dir="2700000" algn="tl">
                  <a:srgbClr val="000000">
                    <a:alpha val="43137"/>
                  </a:srgbClr>
                </a:outerShdw>
              </a:effectLst>
            </a:endParaRPr>
          </a:p>
          <a:p>
            <a:r>
              <a:rPr lang="en-US" sz="3200" b="1">
                <a:solidFill>
                  <a:srgbClr val="FFFF00"/>
                </a:solidFill>
                <a:effectLst>
                  <a:outerShdw blurRad="38100" dist="38100" dir="2700000" algn="tl">
                    <a:srgbClr val="000000">
                      <a:alpha val="43137"/>
                    </a:srgbClr>
                  </a:outerShdw>
                </a:effectLst>
              </a:rPr>
              <a:t>Plagiarism</a:t>
            </a:r>
            <a:endParaRPr lang="en-US" sz="3200" b="1" dirty="0">
              <a:solidFill>
                <a:srgbClr val="FFFF00"/>
              </a:solidFill>
              <a:effectLst>
                <a:outerShdw blurRad="38100" dist="38100" dir="2700000" algn="tl">
                  <a:srgbClr val="000000">
                    <a:alpha val="43137"/>
                  </a:srgbClr>
                </a:outerShdw>
              </a:effectLst>
            </a:endParaRP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27/02/2026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96252"/>
            <a:ext cx="7375358" cy="806116"/>
          </a:xfrm>
        </p:spPr>
        <p:txBody>
          <a:bodyPr/>
          <a:lstStyle/>
          <a:p>
            <a:r>
              <a:rPr lang="en-GB" sz="3200" b="1">
                <a:solidFill>
                  <a:srgbClr val="173AFF"/>
                </a:solidFill>
                <a:latin typeface="Segoe UI"/>
                <a:cs typeface="Calibri"/>
              </a:rPr>
              <a:t>Discuss</a:t>
            </a:r>
            <a:endParaRPr lang="en-US"/>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270363" y="560693"/>
            <a:ext cx="8604417" cy="4651866"/>
          </a:xfrm>
        </p:spPr>
        <p:txBody>
          <a:bodyPr/>
          <a:lstStyle/>
          <a:p>
            <a:pPr marL="0" indent="0" algn="just">
              <a:buNone/>
            </a:pPr>
            <a:r>
              <a:rPr lang="en-GB" b="1">
                <a:solidFill>
                  <a:srgbClr val="173AFF"/>
                </a:solidFill>
                <a:latin typeface="Segoe UI"/>
                <a:ea typeface="+mn-lt"/>
                <a:cs typeface="Segoe UI"/>
              </a:rPr>
              <a:t>Tell your partner: </a:t>
            </a:r>
            <a:endParaRPr lang="en-GB" b="1" i="1">
              <a:solidFill>
                <a:srgbClr val="173AFF"/>
              </a:solidFill>
              <a:latin typeface="Segoe UI"/>
              <a:ea typeface="+mn-lt"/>
              <a:cs typeface="Segoe UI"/>
            </a:endParaRPr>
          </a:p>
          <a:p>
            <a:pPr marL="0" indent="0" algn="just">
              <a:buNone/>
            </a:pPr>
            <a:endParaRPr lang="en-GB" b="1" dirty="0">
              <a:solidFill>
                <a:srgbClr val="173AFF"/>
              </a:solidFill>
              <a:latin typeface="Segoe UI"/>
              <a:ea typeface="+mn-lt"/>
              <a:cs typeface="Segoe UI"/>
            </a:endParaRPr>
          </a:p>
          <a:p>
            <a:pPr marL="457200" indent="-457200" algn="just">
              <a:buAutoNum type="arabicParenR"/>
            </a:pPr>
            <a:r>
              <a:rPr lang="en-GB" b="1">
                <a:solidFill>
                  <a:srgbClr val="173AFF"/>
                </a:solidFill>
                <a:latin typeface="Segoe UI"/>
                <a:ea typeface="+mn-lt"/>
                <a:cs typeface="Segoe UI"/>
              </a:rPr>
              <a:t>One thing you remember about Research Skills from last week's lesson</a:t>
            </a:r>
          </a:p>
          <a:p>
            <a:pPr marL="457200" indent="-457200" algn="just">
              <a:buAutoNum type="arabicParenR"/>
            </a:pPr>
            <a:r>
              <a:rPr lang="en-GB" b="1">
                <a:solidFill>
                  <a:srgbClr val="173AFF"/>
                </a:solidFill>
                <a:latin typeface="Myriad Pro"/>
                <a:ea typeface="+mn-lt"/>
                <a:cs typeface="Segoe UI"/>
              </a:rPr>
              <a:t>One thing you remember about referencing from last week's lesson (give an example if you can!)</a:t>
            </a:r>
            <a:endParaRPr lang="en-GB" b="1">
              <a:solidFill>
                <a:srgbClr val="173AFF"/>
              </a:solidFill>
              <a:latin typeface="Myriad Pro"/>
              <a:cs typeface="Segoe UI"/>
            </a:endParaRPr>
          </a:p>
          <a:p>
            <a:pPr marL="457200" indent="-457200" algn="just">
              <a:buAutoNum type="arabicParenR"/>
            </a:pPr>
            <a:endParaRPr lang="en-GB" b="1" dirty="0">
              <a:solidFill>
                <a:srgbClr val="173AFF"/>
              </a:solidFill>
              <a:cs typeface="Segoe UI"/>
            </a:endParaRPr>
          </a:p>
          <a:p>
            <a:pPr marL="0" indent="0" algn="just">
              <a:buNone/>
            </a:pPr>
            <a:r>
              <a:rPr lang="en-GB" b="1" dirty="0">
                <a:solidFill>
                  <a:srgbClr val="173AFF"/>
                </a:solidFill>
                <a:cs typeface="Segoe UI"/>
              </a:rPr>
              <a:t>No repetitions allowed! (e.g. your partner </a:t>
            </a:r>
            <a:r>
              <a:rPr lang="en-GB" b="1">
                <a:solidFill>
                  <a:srgbClr val="173AFF"/>
                </a:solidFill>
                <a:cs typeface="Segoe UI"/>
              </a:rPr>
              <a:t>cannot use the same idea!)</a:t>
            </a:r>
            <a:endParaRPr lang="en-GB" b="1" dirty="0">
              <a:solidFill>
                <a:srgbClr val="173AFF"/>
              </a:solidFill>
              <a:cs typeface="Segoe UI"/>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492156"/>
            <a:ext cx="7375358" cy="806116"/>
          </a:xfrm>
        </p:spPr>
        <p:txBody>
          <a:bodyPr/>
          <a:lstStyle/>
          <a:p>
            <a:r>
              <a:rPr lang="en-GB" sz="3200" b="1">
                <a:solidFill>
                  <a:srgbClr val="173AFF"/>
                </a:solidFill>
                <a:latin typeface="Segoe UI"/>
                <a:cs typeface="Calibri"/>
              </a:rPr>
              <a:t>Check Understanding</a:t>
            </a:r>
            <a:endParaRPr lang="en-US"/>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270363" y="1866012"/>
            <a:ext cx="8604417" cy="4651866"/>
          </a:xfrm>
        </p:spPr>
        <p:txBody>
          <a:bodyPr/>
          <a:lstStyle/>
          <a:p>
            <a:pPr marL="0" indent="0" algn="just">
              <a:buNone/>
            </a:pPr>
            <a:r>
              <a:rPr lang="en-GB" sz="4000" b="1" dirty="0">
                <a:solidFill>
                  <a:srgbClr val="173AFF"/>
                </a:solidFill>
                <a:latin typeface="Segoe UI"/>
                <a:cs typeface="Segoe UI"/>
              </a:rPr>
              <a:t>Follow your teacher's instructions to </a:t>
            </a:r>
            <a:r>
              <a:rPr lang="en-GB" sz="4000" b="1">
                <a:solidFill>
                  <a:srgbClr val="173AFF"/>
                </a:solidFill>
                <a:latin typeface="Segoe UI"/>
                <a:cs typeface="Segoe UI"/>
              </a:rPr>
              <a:t>compete in a referencing review challenge!</a:t>
            </a: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Plagiarism</a:t>
            </a:r>
            <a:endParaRPr lang="en-US">
              <a:solidFill>
                <a:srgbClr val="002060"/>
              </a:solidFill>
            </a:endParaRPr>
          </a:p>
        </p:txBody>
      </p:sp>
      <p:sp>
        <p:nvSpPr>
          <p:cNvPr id="3" name="Content Placeholder 2">
            <a:extLst>
              <a:ext uri="{FF2B5EF4-FFF2-40B4-BE49-F238E27FC236}">
                <a16:creationId xmlns:a16="http://schemas.microsoft.com/office/drawing/2014/main" id="{7FC9383F-806D-80D6-CAAB-BD0546D523B7}"/>
              </a:ext>
            </a:extLst>
          </p:cNvPr>
          <p:cNvSpPr>
            <a:spLocks noGrp="1"/>
          </p:cNvSpPr>
          <p:nvPr>
            <p:ph idx="1"/>
          </p:nvPr>
        </p:nvSpPr>
        <p:spPr>
          <a:xfrm>
            <a:off x="270363" y="655379"/>
            <a:ext cx="8604417" cy="6105978"/>
          </a:xfrm>
        </p:spPr>
        <p:txBody>
          <a:bodyPr/>
          <a:lstStyle/>
          <a:p>
            <a:pPr algn="just"/>
            <a:r>
              <a:rPr lang="en-GB" sz="2600">
                <a:solidFill>
                  <a:srgbClr val="002060"/>
                </a:solidFill>
                <a:latin typeface="Segoe UI"/>
                <a:cs typeface="Segoe UI"/>
              </a:rPr>
              <a:t>As you know,</a:t>
            </a:r>
            <a:r>
              <a:rPr lang="en-GB" sz="2600" b="1" dirty="0">
                <a:solidFill>
                  <a:srgbClr val="002060"/>
                </a:solidFill>
                <a:latin typeface="Segoe UI"/>
                <a:cs typeface="Segoe UI"/>
              </a:rPr>
              <a:t> </a:t>
            </a:r>
            <a:r>
              <a:rPr lang="en-GB" sz="2600" b="1">
                <a:solidFill>
                  <a:srgbClr val="002060"/>
                </a:solidFill>
                <a:latin typeface="Segoe UI"/>
                <a:ea typeface="+mn-lt"/>
                <a:cs typeface="Segoe UI"/>
              </a:rPr>
              <a:t>Plagiarism </a:t>
            </a:r>
            <a:r>
              <a:rPr lang="en-GB" sz="2600">
                <a:solidFill>
                  <a:srgbClr val="002060"/>
                </a:solidFill>
                <a:latin typeface="Segoe UI"/>
                <a:ea typeface="+mn-lt"/>
                <a:cs typeface="Segoe UI"/>
              </a:rPr>
              <a:t>is more than copying text</a:t>
            </a:r>
            <a:endParaRPr lang="en-GB" sz="2600" dirty="0">
              <a:solidFill>
                <a:srgbClr val="002060"/>
              </a:solidFill>
              <a:latin typeface="Segoe UI"/>
              <a:ea typeface="+mn-lt"/>
              <a:cs typeface="Segoe UI"/>
            </a:endParaRPr>
          </a:p>
          <a:p>
            <a:pPr marL="0" indent="0" algn="just">
              <a:buNone/>
            </a:pPr>
            <a:endParaRPr lang="en-GB" sz="900" dirty="0">
              <a:solidFill>
                <a:srgbClr val="002060"/>
              </a:solidFill>
              <a:latin typeface="Segoe UI"/>
              <a:ea typeface="+mn-lt"/>
              <a:cs typeface="Segoe UI"/>
            </a:endParaRPr>
          </a:p>
          <a:p>
            <a:pPr algn="just"/>
            <a:r>
              <a:rPr lang="en-GB" sz="2600" dirty="0">
                <a:solidFill>
                  <a:srgbClr val="002060"/>
                </a:solidFill>
                <a:latin typeface="Segoe UI"/>
                <a:ea typeface="+mn-lt"/>
                <a:cs typeface="Segoe UI"/>
              </a:rPr>
              <a:t>It’s using someone else’s words, ideas, data, images, or even structure without giving credit.</a:t>
            </a:r>
          </a:p>
          <a:p>
            <a:pPr marL="0" indent="0" algn="just">
              <a:buNone/>
            </a:pPr>
            <a:endParaRPr lang="en-GB" sz="900" dirty="0">
              <a:solidFill>
                <a:srgbClr val="002060"/>
              </a:solidFill>
              <a:latin typeface="Segoe UI"/>
              <a:ea typeface="+mn-lt"/>
              <a:cs typeface="Segoe UI"/>
            </a:endParaRPr>
          </a:p>
          <a:p>
            <a:pPr algn="just"/>
            <a:r>
              <a:rPr lang="en-GB" sz="2600">
                <a:solidFill>
                  <a:srgbClr val="002060"/>
                </a:solidFill>
                <a:latin typeface="Segoe UI"/>
                <a:ea typeface="+mn-lt"/>
                <a:cs typeface="Segoe UI"/>
              </a:rPr>
              <a:t>There are many forms of plagiarism</a:t>
            </a:r>
            <a:endParaRPr lang="en-GB" sz="2600">
              <a:latin typeface="Segoe UI"/>
              <a:ea typeface="+mn-lt"/>
              <a:cs typeface="Segoe UI"/>
            </a:endParaRPr>
          </a:p>
          <a:p>
            <a:pPr algn="just"/>
            <a:endParaRPr lang="en-GB" sz="900" dirty="0">
              <a:solidFill>
                <a:srgbClr val="002060"/>
              </a:solidFill>
              <a:latin typeface="Segoe UI"/>
              <a:ea typeface="+mn-lt"/>
              <a:cs typeface="Segoe UI"/>
            </a:endParaRPr>
          </a:p>
          <a:p>
            <a:pPr algn="just"/>
            <a:r>
              <a:rPr lang="en-GB" b="1">
                <a:solidFill>
                  <a:srgbClr val="002060"/>
                </a:solidFill>
                <a:latin typeface="Segoe UI"/>
                <a:ea typeface="+mn-lt"/>
                <a:cs typeface="Segoe UI"/>
              </a:rPr>
              <a:t>Accidental plagiarism is still plagiarism</a:t>
            </a:r>
            <a:endParaRPr lang="en-GB">
              <a:solidFill>
                <a:srgbClr val="000000"/>
              </a:solidFill>
              <a:latin typeface="Segoe UI"/>
              <a:ea typeface="+mn-lt"/>
              <a:cs typeface="Segoe UI"/>
            </a:endParaRPr>
          </a:p>
          <a:p>
            <a:pPr algn="just"/>
            <a:endParaRPr lang="en-GB" sz="900" b="1" dirty="0">
              <a:solidFill>
                <a:srgbClr val="002060"/>
              </a:solidFill>
              <a:latin typeface="Segoe UI"/>
              <a:ea typeface="+mn-lt"/>
              <a:cs typeface="Segoe UI"/>
            </a:endParaRPr>
          </a:p>
          <a:p>
            <a:pPr algn="just"/>
            <a:r>
              <a:rPr lang="en-GB" sz="2600" dirty="0">
                <a:solidFill>
                  <a:srgbClr val="002060"/>
                </a:solidFill>
                <a:latin typeface="Segoe UI"/>
                <a:ea typeface="+mn-lt"/>
                <a:cs typeface="Segoe UI"/>
              </a:rPr>
              <a:t>Even if you don’t intend to cheat, failing to cite, misquoting, or paraphrasing incorrectly all counts.</a:t>
            </a:r>
            <a:endParaRPr lang="en-GB" sz="2600">
              <a:latin typeface="Segoe UI"/>
              <a:ea typeface="+mn-lt"/>
              <a:cs typeface="Segoe UI"/>
            </a:endParaRPr>
          </a:p>
          <a:p>
            <a:pPr algn="just"/>
            <a:endParaRPr lang="en-GB" sz="900" dirty="0">
              <a:solidFill>
                <a:srgbClr val="002060"/>
              </a:solidFill>
              <a:latin typeface="Segoe UI"/>
              <a:ea typeface="+mn-lt"/>
              <a:cs typeface="Segoe UI"/>
            </a:endParaRPr>
          </a:p>
          <a:p>
            <a:pPr algn="just"/>
            <a:r>
              <a:rPr lang="en-GB" sz="2600" b="1">
                <a:solidFill>
                  <a:srgbClr val="002060"/>
                </a:solidFill>
                <a:latin typeface="Segoe UI"/>
                <a:ea typeface="+mn-lt"/>
                <a:cs typeface="Segoe UI"/>
              </a:rPr>
              <a:t>Proper referencing prevents plagiarism</a:t>
            </a:r>
            <a:endParaRPr lang="en-GB" sz="2600">
              <a:solidFill>
                <a:srgbClr val="000000"/>
              </a:solidFill>
              <a:latin typeface="Segoe UI"/>
              <a:ea typeface="+mn-lt"/>
              <a:cs typeface="Segoe UI"/>
            </a:endParaRPr>
          </a:p>
          <a:p>
            <a:pPr algn="just"/>
            <a:endParaRPr lang="en-GB" sz="900" b="1" dirty="0">
              <a:solidFill>
                <a:srgbClr val="002060"/>
              </a:solidFill>
              <a:latin typeface="Segoe UI"/>
              <a:ea typeface="+mn-lt"/>
              <a:cs typeface="Segoe UI"/>
            </a:endParaRPr>
          </a:p>
          <a:p>
            <a:pPr algn="just"/>
            <a:r>
              <a:rPr lang="en-GB" sz="2600">
                <a:solidFill>
                  <a:srgbClr val="002060"/>
                </a:solidFill>
                <a:latin typeface="Segoe UI"/>
                <a:ea typeface="+mn-lt"/>
                <a:cs typeface="Segoe UI"/>
              </a:rPr>
              <a:t>Citing the source whenever you use someone else’s words or ideas is the simplest way to stay safe.</a:t>
            </a:r>
            <a:endParaRPr lang="en-GB" sz="2600">
              <a:latin typeface="Segoe UI"/>
              <a:ea typeface="+mn-lt"/>
              <a:cs typeface="Segoe UI"/>
            </a:endParaRPr>
          </a:p>
          <a:p>
            <a:pPr marL="0" indent="0" algn="just">
              <a:buNone/>
            </a:pPr>
            <a:endParaRPr lang="en-GB" sz="2800" b="1" dirty="0">
              <a:solidFill>
                <a:srgbClr val="002060"/>
              </a:solidFill>
              <a:latin typeface="Segoe UI"/>
              <a:cs typeface="Segoe UI"/>
            </a:endParaRPr>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AC1499B3-691C-4EAF-58DC-76CFC3C56C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7C4285-FFB5-E428-E990-DFDDC2095C07}"/>
              </a:ext>
            </a:extLst>
          </p:cNvPr>
          <p:cNvSpPr>
            <a:spLocks noGrp="1"/>
          </p:cNvSpPr>
          <p:nvPr>
            <p:ph type="title"/>
          </p:nvPr>
        </p:nvSpPr>
        <p:spPr>
          <a:xfrm>
            <a:off x="552919" y="120173"/>
            <a:ext cx="8369564" cy="542347"/>
          </a:xfrm>
        </p:spPr>
        <p:txBody>
          <a:bodyPr/>
          <a:lstStyle/>
          <a:p>
            <a:r>
              <a:rPr lang="en-GB" sz="3200" b="1" dirty="0">
                <a:solidFill>
                  <a:srgbClr val="173AFF"/>
                </a:solidFill>
                <a:latin typeface="Segoe UI"/>
                <a:cs typeface="Segoe UI"/>
              </a:rPr>
              <a:t>Match the Plagiari</a:t>
            </a:r>
            <a:r>
              <a:rPr lang="en-GB" sz="3200" b="1">
                <a:solidFill>
                  <a:srgbClr val="173AFF"/>
                </a:solidFill>
                <a:latin typeface="Segoe UI"/>
                <a:cs typeface="Segoe UI"/>
              </a:rPr>
              <a:t>sm to the definition</a:t>
            </a:r>
            <a:endParaRPr lang="en-US" sz="3200">
              <a:latin typeface="Segoe UI"/>
              <a:cs typeface="Segoe UI"/>
            </a:endParaRPr>
          </a:p>
        </p:txBody>
      </p:sp>
      <p:sp>
        <p:nvSpPr>
          <p:cNvPr id="3" name="Content Placeholder 2">
            <a:extLst>
              <a:ext uri="{FF2B5EF4-FFF2-40B4-BE49-F238E27FC236}">
                <a16:creationId xmlns:a16="http://schemas.microsoft.com/office/drawing/2014/main" id="{1307AC01-8C74-508A-4A2B-72144C286429}"/>
              </a:ext>
            </a:extLst>
          </p:cNvPr>
          <p:cNvSpPr>
            <a:spLocks noGrp="1"/>
          </p:cNvSpPr>
          <p:nvPr>
            <p:ph idx="1"/>
          </p:nvPr>
        </p:nvSpPr>
        <p:spPr>
          <a:xfrm>
            <a:off x="155387" y="567456"/>
            <a:ext cx="8841132" cy="796778"/>
          </a:xfrm>
        </p:spPr>
        <p:txBody>
          <a:bodyPr/>
          <a:lstStyle/>
          <a:p>
            <a:pPr marL="0" indent="0" algn="just">
              <a:buNone/>
            </a:pPr>
            <a:r>
              <a:rPr lang="en-GB" sz="2000" b="1">
                <a:solidFill>
                  <a:srgbClr val="173AFF"/>
                </a:solidFill>
                <a:latin typeface="Segoe UI"/>
                <a:cs typeface="Segoe UI"/>
              </a:rPr>
              <a:t>Work with a partner to match the plagiarism to the plagiarism definition.</a:t>
            </a:r>
            <a:endParaRPr lang="en-GB" sz="2000" b="1" dirty="0">
              <a:solidFill>
                <a:srgbClr val="173AFF"/>
              </a:solidFill>
              <a:latin typeface="Segoe UI"/>
              <a:cs typeface="Segoe UI"/>
            </a:endParaRPr>
          </a:p>
        </p:txBody>
      </p:sp>
      <p:sp>
        <p:nvSpPr>
          <p:cNvPr id="4" name="Date Placeholder 3">
            <a:extLst>
              <a:ext uri="{FF2B5EF4-FFF2-40B4-BE49-F238E27FC236}">
                <a16:creationId xmlns:a16="http://schemas.microsoft.com/office/drawing/2014/main" id="{01D5BFB4-C16B-F7D1-1354-A0CC0111C848}"/>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
        <p:nvSpPr>
          <p:cNvPr id="5" name="TextBox 4">
            <a:extLst>
              <a:ext uri="{FF2B5EF4-FFF2-40B4-BE49-F238E27FC236}">
                <a16:creationId xmlns:a16="http://schemas.microsoft.com/office/drawing/2014/main" id="{281AB452-7FB2-EADD-4628-19B600FD1CEB}"/>
              </a:ext>
            </a:extLst>
          </p:cNvPr>
          <p:cNvSpPr txBox="1"/>
          <p:nvPr/>
        </p:nvSpPr>
        <p:spPr>
          <a:xfrm>
            <a:off x="158573" y="1493942"/>
            <a:ext cx="3185796" cy="4801314"/>
          </a:xfrm>
          <a:prstGeom prst="rect">
            <a:avLst/>
          </a:prstGeom>
          <a:noFill/>
          <a:ln w="28575">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200000"/>
              </a:lnSpc>
              <a:buAutoNum type="arabicPeriod"/>
            </a:pPr>
            <a:r>
              <a:rPr lang="en-US" sz="2400" b="1">
                <a:solidFill>
                  <a:srgbClr val="002060"/>
                </a:solidFill>
                <a:latin typeface="Arial"/>
                <a:cs typeface="Arial"/>
              </a:rPr>
              <a:t>Direct copying </a:t>
            </a:r>
            <a:endParaRPr lang="en-US" sz="2400">
              <a:solidFill>
                <a:srgbClr val="002060"/>
              </a:solidFill>
              <a:latin typeface="Arial"/>
              <a:cs typeface="Arial"/>
            </a:endParaRPr>
          </a:p>
          <a:p>
            <a:pPr marL="342900" indent="-342900">
              <a:lnSpc>
                <a:spcPct val="200000"/>
              </a:lnSpc>
              <a:buAutoNum type="arabicPeriod"/>
            </a:pPr>
            <a:r>
              <a:rPr lang="en-US" sz="2400" b="1">
                <a:solidFill>
                  <a:srgbClr val="7030A0"/>
                </a:solidFill>
                <a:latin typeface="Arial"/>
                <a:cs typeface="Arial"/>
              </a:rPr>
              <a:t>Paraphrase-plagiarism</a:t>
            </a:r>
            <a:endParaRPr lang="en-US" sz="2400">
              <a:solidFill>
                <a:srgbClr val="7030A0"/>
              </a:solidFill>
              <a:latin typeface="Arial"/>
              <a:cs typeface="Arial"/>
            </a:endParaRPr>
          </a:p>
          <a:p>
            <a:pPr marL="342900" indent="-342900">
              <a:lnSpc>
                <a:spcPct val="200000"/>
              </a:lnSpc>
              <a:buAutoNum type="arabicPeriod"/>
            </a:pPr>
            <a:r>
              <a:rPr lang="en-US" sz="2400" b="1">
                <a:solidFill>
                  <a:srgbClr val="173AFF"/>
                </a:solidFill>
                <a:latin typeface="Arial"/>
                <a:cs typeface="Arial"/>
              </a:rPr>
              <a:t>Self-plagiarism</a:t>
            </a:r>
            <a:endParaRPr lang="en-US" sz="2400">
              <a:solidFill>
                <a:srgbClr val="173AFF"/>
              </a:solidFill>
              <a:latin typeface="Arial"/>
              <a:cs typeface="Arial"/>
            </a:endParaRPr>
          </a:p>
          <a:p>
            <a:pPr marL="342900" indent="-342900">
              <a:lnSpc>
                <a:spcPct val="200000"/>
              </a:lnSpc>
              <a:buAutoNum type="arabicPeriod"/>
            </a:pPr>
            <a:r>
              <a:rPr lang="en-US" sz="2400" b="1">
                <a:solidFill>
                  <a:schemeClr val="accent5">
                    <a:lumMod val="49000"/>
                  </a:schemeClr>
                </a:solidFill>
                <a:latin typeface="Arial"/>
                <a:cs typeface="Arial"/>
              </a:rPr>
              <a:t>Patchwork writing</a:t>
            </a:r>
            <a:endParaRPr lang="en-US" sz="2400">
              <a:solidFill>
                <a:schemeClr val="accent5">
                  <a:lumMod val="49000"/>
                </a:schemeClr>
              </a:solidFill>
              <a:latin typeface="Arial"/>
              <a:cs typeface="Arial"/>
            </a:endParaRPr>
          </a:p>
          <a:p>
            <a:pPr marL="342900" indent="-342900">
              <a:lnSpc>
                <a:spcPct val="200000"/>
              </a:lnSpc>
              <a:buAutoNum type="arabicPeriod"/>
            </a:pPr>
            <a:r>
              <a:rPr lang="en-US" sz="2400" b="1">
                <a:solidFill>
                  <a:srgbClr val="00B0F0"/>
                </a:solidFill>
                <a:latin typeface="Arial"/>
                <a:cs typeface="Arial"/>
              </a:rPr>
              <a:t>Collusion</a:t>
            </a:r>
            <a:endParaRPr lang="en-US" sz="2600">
              <a:solidFill>
                <a:srgbClr val="00B0F0"/>
              </a:solidFill>
              <a:latin typeface="Arial"/>
              <a:cs typeface="Arial"/>
            </a:endParaRPr>
          </a:p>
          <a:p>
            <a:pPr marL="342900" indent="-342900" algn="l">
              <a:buAutoNum type="arabicPeriod"/>
            </a:pPr>
            <a:endParaRPr lang="en-US" dirty="0"/>
          </a:p>
        </p:txBody>
      </p:sp>
      <p:sp>
        <p:nvSpPr>
          <p:cNvPr id="6" name="TextBox 5">
            <a:extLst>
              <a:ext uri="{FF2B5EF4-FFF2-40B4-BE49-F238E27FC236}">
                <a16:creationId xmlns:a16="http://schemas.microsoft.com/office/drawing/2014/main" id="{01B5C65E-C47E-6D8F-21B0-E08BA64BBA29}"/>
              </a:ext>
            </a:extLst>
          </p:cNvPr>
          <p:cNvSpPr txBox="1"/>
          <p:nvPr/>
        </p:nvSpPr>
        <p:spPr>
          <a:xfrm>
            <a:off x="4552103" y="1135683"/>
            <a:ext cx="4229042" cy="707886"/>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lphaUcPeriod"/>
            </a:pPr>
            <a:r>
              <a:rPr lang="en-US" sz="2000">
                <a:solidFill>
                  <a:srgbClr val="002060"/>
                </a:solidFill>
                <a:latin typeface="Segoe UI"/>
                <a:cs typeface="Segoe UI"/>
              </a:rPr>
              <a:t>Using someone else’s exact words without giving credit.</a:t>
            </a:r>
          </a:p>
        </p:txBody>
      </p:sp>
      <p:sp>
        <p:nvSpPr>
          <p:cNvPr id="7" name="TextBox 6">
            <a:extLst>
              <a:ext uri="{FF2B5EF4-FFF2-40B4-BE49-F238E27FC236}">
                <a16:creationId xmlns:a16="http://schemas.microsoft.com/office/drawing/2014/main" id="{5DE648E3-3504-68EA-4770-70B63133CA69}"/>
              </a:ext>
            </a:extLst>
          </p:cNvPr>
          <p:cNvSpPr txBox="1"/>
          <p:nvPr/>
        </p:nvSpPr>
        <p:spPr>
          <a:xfrm>
            <a:off x="4579155" y="5721210"/>
            <a:ext cx="4208753" cy="1138773"/>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Segoe UI"/>
                <a:cs typeface="Segoe UI"/>
              </a:rPr>
              <a:t>E. Putting another person’s ideas </a:t>
            </a:r>
            <a:r>
              <a:rPr lang="en-US" sz="2000" dirty="0">
                <a:solidFill>
                  <a:srgbClr val="002060"/>
                </a:solidFill>
                <a:latin typeface="Segoe UI"/>
                <a:cs typeface="Segoe UI"/>
              </a:rPr>
              <a:t>into your own words but forgetting to cite.</a:t>
            </a:r>
          </a:p>
          <a:p>
            <a:pPr marL="342900" indent="-342900">
              <a:buAutoNum type="alphaUcPeriod"/>
            </a:pPr>
            <a:endParaRPr lang="en-US" sz="800" dirty="0">
              <a:solidFill>
                <a:srgbClr val="002060"/>
              </a:solidFill>
              <a:latin typeface="Segoe UI"/>
              <a:cs typeface="Segoe UI"/>
            </a:endParaRPr>
          </a:p>
        </p:txBody>
      </p:sp>
      <p:sp>
        <p:nvSpPr>
          <p:cNvPr id="8" name="TextBox 7">
            <a:extLst>
              <a:ext uri="{FF2B5EF4-FFF2-40B4-BE49-F238E27FC236}">
                <a16:creationId xmlns:a16="http://schemas.microsoft.com/office/drawing/2014/main" id="{1F4CD45D-16F4-90B2-9CE1-5EDBAC1E8D99}"/>
              </a:ext>
            </a:extLst>
          </p:cNvPr>
          <p:cNvSpPr txBox="1"/>
          <p:nvPr/>
        </p:nvSpPr>
        <p:spPr>
          <a:xfrm>
            <a:off x="4572391" y="2055492"/>
            <a:ext cx="4229043" cy="1015663"/>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Segoe UI"/>
                <a:cs typeface="Segoe UI"/>
              </a:rPr>
              <a:t>B. Joining pieces from multiple </a:t>
            </a:r>
            <a:r>
              <a:rPr lang="en-US" sz="2000" dirty="0">
                <a:solidFill>
                  <a:srgbClr val="002060"/>
                </a:solidFill>
                <a:latin typeface="Segoe UI"/>
                <a:cs typeface="Segoe UI"/>
              </a:rPr>
              <a:t>sources into one text without proper referencing.</a:t>
            </a:r>
            <a:endParaRPr lang="en-US" sz="800" dirty="0">
              <a:solidFill>
                <a:srgbClr val="002060"/>
              </a:solidFill>
              <a:latin typeface="Segoe UI"/>
              <a:cs typeface="Segoe UI"/>
            </a:endParaRPr>
          </a:p>
        </p:txBody>
      </p:sp>
      <p:sp>
        <p:nvSpPr>
          <p:cNvPr id="9" name="TextBox 8">
            <a:extLst>
              <a:ext uri="{FF2B5EF4-FFF2-40B4-BE49-F238E27FC236}">
                <a16:creationId xmlns:a16="http://schemas.microsoft.com/office/drawing/2014/main" id="{C6324C7B-6E7A-3325-A43B-4E83C3145D56}"/>
              </a:ext>
            </a:extLst>
          </p:cNvPr>
          <p:cNvSpPr txBox="1"/>
          <p:nvPr/>
        </p:nvSpPr>
        <p:spPr>
          <a:xfrm>
            <a:off x="4579156" y="4456469"/>
            <a:ext cx="4208753" cy="1046440"/>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002060"/>
                </a:solidFill>
                <a:latin typeface="Segoe UI"/>
                <a:cs typeface="Segoe UI"/>
              </a:rPr>
              <a:t>D. </a:t>
            </a:r>
            <a:r>
              <a:rPr lang="en-US" sz="2000" dirty="0">
                <a:solidFill>
                  <a:srgbClr val="002060"/>
                </a:solidFill>
                <a:latin typeface="Segoe UI"/>
                <a:cs typeface="Segoe UI"/>
              </a:rPr>
              <a:t>Submitting your own previous work again as new without noting </a:t>
            </a:r>
            <a:r>
              <a:rPr lang="en-US" sz="2000">
                <a:solidFill>
                  <a:srgbClr val="002060"/>
                </a:solidFill>
                <a:latin typeface="Segoe UI"/>
                <a:cs typeface="Segoe UI"/>
              </a:rPr>
              <a:t>it.</a:t>
            </a:r>
            <a:endParaRPr lang="en-US"/>
          </a:p>
        </p:txBody>
      </p:sp>
      <p:sp>
        <p:nvSpPr>
          <p:cNvPr id="10" name="TextBox 9">
            <a:extLst>
              <a:ext uri="{FF2B5EF4-FFF2-40B4-BE49-F238E27FC236}">
                <a16:creationId xmlns:a16="http://schemas.microsoft.com/office/drawing/2014/main" id="{8ADBC559-1913-DC13-2EA3-23B467429804}"/>
              </a:ext>
            </a:extLst>
          </p:cNvPr>
          <p:cNvSpPr txBox="1"/>
          <p:nvPr/>
        </p:nvSpPr>
        <p:spPr>
          <a:xfrm>
            <a:off x="4579154" y="3239073"/>
            <a:ext cx="4215516" cy="1015663"/>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Segoe UI"/>
                <a:cs typeface="Segoe UI"/>
              </a:rPr>
              <a:t>C. Collaborating with others </a:t>
            </a:r>
            <a:r>
              <a:rPr lang="en-US" sz="2000" dirty="0">
                <a:solidFill>
                  <a:srgbClr val="002060"/>
                </a:solidFill>
                <a:latin typeface="Segoe UI"/>
                <a:cs typeface="Segoe UI"/>
              </a:rPr>
              <a:t>but claiming the work as entirely your own.</a:t>
            </a:r>
          </a:p>
        </p:txBody>
      </p:sp>
    </p:spTree>
    <p:extLst>
      <p:ext uri="{BB962C8B-B14F-4D97-AF65-F5344CB8AC3E}">
        <p14:creationId xmlns:p14="http://schemas.microsoft.com/office/powerpoint/2010/main" val="253802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FB438419-D92B-A32F-9FE1-EEB288BAD1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2CB2E3-A295-C748-0AFA-99EAFBA46B03}"/>
              </a:ext>
            </a:extLst>
          </p:cNvPr>
          <p:cNvSpPr>
            <a:spLocks noGrp="1"/>
          </p:cNvSpPr>
          <p:nvPr>
            <p:ph type="title"/>
          </p:nvPr>
        </p:nvSpPr>
        <p:spPr>
          <a:xfrm>
            <a:off x="552919" y="120173"/>
            <a:ext cx="8369564" cy="542347"/>
          </a:xfrm>
        </p:spPr>
        <p:txBody>
          <a:bodyPr/>
          <a:lstStyle/>
          <a:p>
            <a:r>
              <a:rPr lang="en-GB" sz="3200" b="1" dirty="0">
                <a:solidFill>
                  <a:srgbClr val="173AFF"/>
                </a:solidFill>
                <a:latin typeface="Segoe UI"/>
                <a:cs typeface="Segoe UI"/>
              </a:rPr>
              <a:t>Match the Plagiari</a:t>
            </a:r>
            <a:r>
              <a:rPr lang="en-GB" sz="3200" b="1">
                <a:solidFill>
                  <a:srgbClr val="173AFF"/>
                </a:solidFill>
                <a:latin typeface="Segoe UI"/>
                <a:cs typeface="Segoe UI"/>
              </a:rPr>
              <a:t>sm to the definition</a:t>
            </a:r>
            <a:endParaRPr lang="en-US" sz="3200">
              <a:latin typeface="Segoe UI"/>
              <a:cs typeface="Segoe UI"/>
            </a:endParaRPr>
          </a:p>
        </p:txBody>
      </p:sp>
      <p:sp>
        <p:nvSpPr>
          <p:cNvPr id="3" name="Content Placeholder 2">
            <a:extLst>
              <a:ext uri="{FF2B5EF4-FFF2-40B4-BE49-F238E27FC236}">
                <a16:creationId xmlns:a16="http://schemas.microsoft.com/office/drawing/2014/main" id="{6501269A-4026-296F-EA74-4F3BA709E473}"/>
              </a:ext>
            </a:extLst>
          </p:cNvPr>
          <p:cNvSpPr>
            <a:spLocks noGrp="1"/>
          </p:cNvSpPr>
          <p:nvPr>
            <p:ph idx="1"/>
          </p:nvPr>
        </p:nvSpPr>
        <p:spPr>
          <a:xfrm>
            <a:off x="155387" y="567456"/>
            <a:ext cx="8841132" cy="796778"/>
          </a:xfrm>
        </p:spPr>
        <p:txBody>
          <a:bodyPr/>
          <a:lstStyle/>
          <a:p>
            <a:pPr marL="0" indent="0" algn="just">
              <a:buNone/>
            </a:pPr>
            <a:r>
              <a:rPr lang="en-GB" sz="2000" b="1">
                <a:solidFill>
                  <a:srgbClr val="173AFF"/>
                </a:solidFill>
                <a:latin typeface="Segoe UI"/>
                <a:cs typeface="Segoe UI"/>
              </a:rPr>
              <a:t>Work with a partner to match the plagiarism to the plagiarism definition.</a:t>
            </a:r>
            <a:endParaRPr lang="en-GB" sz="2000" b="1" dirty="0">
              <a:solidFill>
                <a:srgbClr val="173AFF"/>
              </a:solidFill>
              <a:latin typeface="Segoe UI"/>
              <a:cs typeface="Segoe UI"/>
            </a:endParaRPr>
          </a:p>
        </p:txBody>
      </p:sp>
      <p:sp>
        <p:nvSpPr>
          <p:cNvPr id="4" name="Date Placeholder 3">
            <a:extLst>
              <a:ext uri="{FF2B5EF4-FFF2-40B4-BE49-F238E27FC236}">
                <a16:creationId xmlns:a16="http://schemas.microsoft.com/office/drawing/2014/main" id="{BF248D1C-E333-1437-C61B-4B2ECFA2155E}"/>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
        <p:nvSpPr>
          <p:cNvPr id="5" name="TextBox 4">
            <a:extLst>
              <a:ext uri="{FF2B5EF4-FFF2-40B4-BE49-F238E27FC236}">
                <a16:creationId xmlns:a16="http://schemas.microsoft.com/office/drawing/2014/main" id="{1D2D0636-D86A-AE78-0CD2-07B9FFD4AECF}"/>
              </a:ext>
            </a:extLst>
          </p:cNvPr>
          <p:cNvSpPr txBox="1"/>
          <p:nvPr/>
        </p:nvSpPr>
        <p:spPr>
          <a:xfrm>
            <a:off x="158573" y="1493942"/>
            <a:ext cx="3659227" cy="4801314"/>
          </a:xfrm>
          <a:prstGeom prst="rect">
            <a:avLst/>
          </a:prstGeom>
          <a:noFill/>
          <a:ln w="28575">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200000"/>
              </a:lnSpc>
              <a:buAutoNum type="arabicPeriod"/>
            </a:pPr>
            <a:r>
              <a:rPr lang="en-US" sz="2400" b="1">
                <a:solidFill>
                  <a:srgbClr val="002060"/>
                </a:solidFill>
                <a:latin typeface="Arial"/>
                <a:cs typeface="Arial"/>
              </a:rPr>
              <a:t>A Direct copying </a:t>
            </a:r>
            <a:endParaRPr lang="en-US" sz="2400">
              <a:solidFill>
                <a:srgbClr val="002060"/>
              </a:solidFill>
              <a:latin typeface="Arial"/>
              <a:cs typeface="Arial"/>
            </a:endParaRPr>
          </a:p>
          <a:p>
            <a:pPr marL="342900" indent="-342900">
              <a:lnSpc>
                <a:spcPct val="200000"/>
              </a:lnSpc>
              <a:buAutoNum type="arabicPeriod"/>
            </a:pPr>
            <a:r>
              <a:rPr lang="en-US" sz="2400" b="1">
                <a:solidFill>
                  <a:srgbClr val="7030A0"/>
                </a:solidFill>
                <a:latin typeface="Arial"/>
                <a:cs typeface="Arial"/>
              </a:rPr>
              <a:t>E Paraphrase-plagiarism</a:t>
            </a:r>
            <a:endParaRPr lang="en-US" sz="2400">
              <a:solidFill>
                <a:srgbClr val="7030A0"/>
              </a:solidFill>
              <a:latin typeface="Arial"/>
              <a:cs typeface="Arial"/>
            </a:endParaRPr>
          </a:p>
          <a:p>
            <a:pPr marL="342900" indent="-342900">
              <a:lnSpc>
                <a:spcPct val="200000"/>
              </a:lnSpc>
              <a:buAutoNum type="arabicPeriod"/>
            </a:pPr>
            <a:r>
              <a:rPr lang="en-US" sz="2400" b="1">
                <a:solidFill>
                  <a:srgbClr val="173AFF"/>
                </a:solidFill>
                <a:latin typeface="Arial"/>
                <a:cs typeface="Arial"/>
              </a:rPr>
              <a:t>D Self-plagiarism</a:t>
            </a:r>
            <a:endParaRPr lang="en-US" sz="2400">
              <a:solidFill>
                <a:srgbClr val="173AFF"/>
              </a:solidFill>
              <a:latin typeface="Arial"/>
              <a:cs typeface="Arial"/>
            </a:endParaRPr>
          </a:p>
          <a:p>
            <a:pPr marL="342900" indent="-342900">
              <a:lnSpc>
                <a:spcPct val="200000"/>
              </a:lnSpc>
              <a:buAutoNum type="arabicPeriod"/>
            </a:pPr>
            <a:r>
              <a:rPr lang="en-US" sz="2400" b="1">
                <a:solidFill>
                  <a:schemeClr val="accent5">
                    <a:lumMod val="49000"/>
                  </a:schemeClr>
                </a:solidFill>
                <a:latin typeface="Arial"/>
                <a:cs typeface="Arial"/>
              </a:rPr>
              <a:t>B Patchwork writing</a:t>
            </a:r>
            <a:endParaRPr lang="en-US" sz="2400">
              <a:solidFill>
                <a:schemeClr val="accent5">
                  <a:lumMod val="49000"/>
                </a:schemeClr>
              </a:solidFill>
              <a:latin typeface="Arial"/>
              <a:cs typeface="Arial"/>
            </a:endParaRPr>
          </a:p>
          <a:p>
            <a:pPr marL="342900" indent="-342900">
              <a:lnSpc>
                <a:spcPct val="200000"/>
              </a:lnSpc>
              <a:buAutoNum type="arabicPeriod"/>
            </a:pPr>
            <a:r>
              <a:rPr lang="en-US" sz="2400" b="1">
                <a:solidFill>
                  <a:srgbClr val="00B0F0"/>
                </a:solidFill>
                <a:latin typeface="Arial"/>
                <a:cs typeface="Arial"/>
              </a:rPr>
              <a:t>C Collusion</a:t>
            </a:r>
            <a:endParaRPr lang="en-US" sz="2600">
              <a:solidFill>
                <a:srgbClr val="00B0F0"/>
              </a:solidFill>
              <a:latin typeface="Arial"/>
              <a:cs typeface="Arial"/>
            </a:endParaRPr>
          </a:p>
          <a:p>
            <a:pPr marL="342900" indent="-342900" algn="l">
              <a:buAutoNum type="arabicPeriod"/>
            </a:pPr>
            <a:endParaRPr lang="en-US" dirty="0"/>
          </a:p>
        </p:txBody>
      </p:sp>
      <p:sp>
        <p:nvSpPr>
          <p:cNvPr id="6" name="TextBox 5">
            <a:extLst>
              <a:ext uri="{FF2B5EF4-FFF2-40B4-BE49-F238E27FC236}">
                <a16:creationId xmlns:a16="http://schemas.microsoft.com/office/drawing/2014/main" id="{EAF27243-7E36-56E3-6804-2C91905C4866}"/>
              </a:ext>
            </a:extLst>
          </p:cNvPr>
          <p:cNvSpPr txBox="1"/>
          <p:nvPr/>
        </p:nvSpPr>
        <p:spPr>
          <a:xfrm>
            <a:off x="4552103" y="1135683"/>
            <a:ext cx="4229042" cy="707886"/>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lphaUcPeriod"/>
            </a:pPr>
            <a:r>
              <a:rPr lang="en-US" sz="2000">
                <a:solidFill>
                  <a:srgbClr val="002060"/>
                </a:solidFill>
                <a:latin typeface="Segoe UI"/>
                <a:cs typeface="Segoe UI"/>
              </a:rPr>
              <a:t>Using someone else’s exact words without giving credit.</a:t>
            </a:r>
          </a:p>
        </p:txBody>
      </p:sp>
      <p:sp>
        <p:nvSpPr>
          <p:cNvPr id="7" name="TextBox 6">
            <a:extLst>
              <a:ext uri="{FF2B5EF4-FFF2-40B4-BE49-F238E27FC236}">
                <a16:creationId xmlns:a16="http://schemas.microsoft.com/office/drawing/2014/main" id="{8F2425DA-9E0E-FACF-729B-01D4158BA42E}"/>
              </a:ext>
            </a:extLst>
          </p:cNvPr>
          <p:cNvSpPr txBox="1"/>
          <p:nvPr/>
        </p:nvSpPr>
        <p:spPr>
          <a:xfrm>
            <a:off x="4579155" y="5721210"/>
            <a:ext cx="4208753" cy="1138773"/>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Segoe UI"/>
                <a:cs typeface="Segoe UI"/>
              </a:rPr>
              <a:t>E. Putting another person’s ideas </a:t>
            </a:r>
            <a:r>
              <a:rPr lang="en-US" sz="2000" dirty="0">
                <a:solidFill>
                  <a:srgbClr val="002060"/>
                </a:solidFill>
                <a:latin typeface="Segoe UI"/>
                <a:cs typeface="Segoe UI"/>
              </a:rPr>
              <a:t>into your own words but forgetting to cite.</a:t>
            </a:r>
          </a:p>
          <a:p>
            <a:pPr marL="342900" indent="-342900">
              <a:buAutoNum type="alphaUcPeriod"/>
            </a:pPr>
            <a:endParaRPr lang="en-US" sz="800" dirty="0">
              <a:solidFill>
                <a:srgbClr val="002060"/>
              </a:solidFill>
              <a:latin typeface="Segoe UI"/>
              <a:cs typeface="Segoe UI"/>
            </a:endParaRPr>
          </a:p>
        </p:txBody>
      </p:sp>
      <p:sp>
        <p:nvSpPr>
          <p:cNvPr id="8" name="TextBox 7">
            <a:extLst>
              <a:ext uri="{FF2B5EF4-FFF2-40B4-BE49-F238E27FC236}">
                <a16:creationId xmlns:a16="http://schemas.microsoft.com/office/drawing/2014/main" id="{2DD940E5-7761-EB64-43C2-9187F52C5B50}"/>
              </a:ext>
            </a:extLst>
          </p:cNvPr>
          <p:cNvSpPr txBox="1"/>
          <p:nvPr/>
        </p:nvSpPr>
        <p:spPr>
          <a:xfrm>
            <a:off x="4572391" y="2055492"/>
            <a:ext cx="4229043" cy="1015663"/>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Segoe UI"/>
                <a:cs typeface="Segoe UI"/>
              </a:rPr>
              <a:t>B. Joining pieces from multiple </a:t>
            </a:r>
            <a:r>
              <a:rPr lang="en-US" sz="2000" dirty="0">
                <a:solidFill>
                  <a:srgbClr val="002060"/>
                </a:solidFill>
                <a:latin typeface="Segoe UI"/>
                <a:cs typeface="Segoe UI"/>
              </a:rPr>
              <a:t>sources into one text without proper referencing.</a:t>
            </a:r>
            <a:endParaRPr lang="en-US" sz="800" dirty="0">
              <a:solidFill>
                <a:srgbClr val="002060"/>
              </a:solidFill>
              <a:latin typeface="Segoe UI"/>
              <a:cs typeface="Segoe UI"/>
            </a:endParaRPr>
          </a:p>
        </p:txBody>
      </p:sp>
      <p:sp>
        <p:nvSpPr>
          <p:cNvPr id="9" name="TextBox 8">
            <a:extLst>
              <a:ext uri="{FF2B5EF4-FFF2-40B4-BE49-F238E27FC236}">
                <a16:creationId xmlns:a16="http://schemas.microsoft.com/office/drawing/2014/main" id="{87959074-1B0F-EE2F-7BBF-2D7AF62343B7}"/>
              </a:ext>
            </a:extLst>
          </p:cNvPr>
          <p:cNvSpPr txBox="1"/>
          <p:nvPr/>
        </p:nvSpPr>
        <p:spPr>
          <a:xfrm>
            <a:off x="4579156" y="4456469"/>
            <a:ext cx="4208753" cy="1046440"/>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002060"/>
                </a:solidFill>
                <a:latin typeface="Segoe UI"/>
                <a:cs typeface="Segoe UI"/>
              </a:rPr>
              <a:t>D. </a:t>
            </a:r>
            <a:r>
              <a:rPr lang="en-US" sz="2000" dirty="0">
                <a:solidFill>
                  <a:srgbClr val="002060"/>
                </a:solidFill>
                <a:latin typeface="Segoe UI"/>
                <a:cs typeface="Segoe UI"/>
              </a:rPr>
              <a:t>Submitting your own previous work again as new without noting </a:t>
            </a:r>
            <a:r>
              <a:rPr lang="en-US" sz="2000">
                <a:solidFill>
                  <a:srgbClr val="002060"/>
                </a:solidFill>
                <a:latin typeface="Segoe UI"/>
                <a:cs typeface="Segoe UI"/>
              </a:rPr>
              <a:t>it.</a:t>
            </a:r>
            <a:endParaRPr lang="en-US"/>
          </a:p>
        </p:txBody>
      </p:sp>
      <p:sp>
        <p:nvSpPr>
          <p:cNvPr id="10" name="TextBox 9">
            <a:extLst>
              <a:ext uri="{FF2B5EF4-FFF2-40B4-BE49-F238E27FC236}">
                <a16:creationId xmlns:a16="http://schemas.microsoft.com/office/drawing/2014/main" id="{C5DD5CE4-73B9-C0D0-42FE-2C6C86841616}"/>
              </a:ext>
            </a:extLst>
          </p:cNvPr>
          <p:cNvSpPr txBox="1"/>
          <p:nvPr/>
        </p:nvSpPr>
        <p:spPr>
          <a:xfrm>
            <a:off x="4579154" y="3239073"/>
            <a:ext cx="4215516" cy="1015663"/>
          </a:xfrm>
          <a:prstGeom prst="rect">
            <a:avLst/>
          </a:prstGeom>
          <a:noFill/>
          <a:ln w="28575">
            <a:solidFill>
              <a:srgbClr val="067A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Segoe UI"/>
                <a:cs typeface="Segoe UI"/>
              </a:rPr>
              <a:t>C. Collaborating with others </a:t>
            </a:r>
            <a:r>
              <a:rPr lang="en-US" sz="2000" dirty="0">
                <a:solidFill>
                  <a:srgbClr val="002060"/>
                </a:solidFill>
                <a:latin typeface="Segoe UI"/>
                <a:cs typeface="Segoe UI"/>
              </a:rPr>
              <a:t>but claiming the work as entirely your own.</a:t>
            </a:r>
          </a:p>
        </p:txBody>
      </p:sp>
      <p:cxnSp>
        <p:nvCxnSpPr>
          <p:cNvPr id="11" name="Straight Arrow Connector 10">
            <a:extLst>
              <a:ext uri="{FF2B5EF4-FFF2-40B4-BE49-F238E27FC236}">
                <a16:creationId xmlns:a16="http://schemas.microsoft.com/office/drawing/2014/main" id="{CF67AEE7-16FC-795D-AEBB-6ED43E686101}"/>
              </a:ext>
            </a:extLst>
          </p:cNvPr>
          <p:cNvCxnSpPr/>
          <p:nvPr/>
        </p:nvCxnSpPr>
        <p:spPr bwMode="auto">
          <a:xfrm flipV="1">
            <a:off x="2883877" y="1593436"/>
            <a:ext cx="1719233" cy="485606"/>
          </a:xfrm>
          <a:prstGeom prst="straightConnector1">
            <a:avLst/>
          </a:prstGeom>
          <a:solidFill>
            <a:schemeClr val="accent1"/>
          </a:solidFill>
          <a:ln w="28575" cap="flat" cmpd="sng" algn="ctr">
            <a:solidFill>
              <a:srgbClr val="00206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278FD6F4-1D38-4D75-87BE-1780734A2B18}"/>
              </a:ext>
            </a:extLst>
          </p:cNvPr>
          <p:cNvCxnSpPr>
            <a:cxnSpLocks/>
          </p:cNvCxnSpPr>
          <p:nvPr/>
        </p:nvCxnSpPr>
        <p:spPr bwMode="auto">
          <a:xfrm>
            <a:off x="2484841" y="2910930"/>
            <a:ext cx="2050635" cy="3038079"/>
          </a:xfrm>
          <a:prstGeom prst="straightConnector1">
            <a:avLst/>
          </a:prstGeom>
          <a:solidFill>
            <a:schemeClr val="accent1"/>
          </a:solidFill>
          <a:ln w="28575" cap="flat" cmpd="sng" algn="ctr">
            <a:solidFill>
              <a:srgbClr val="7030A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94A559A1-D16A-0E4D-C477-5762383477C9}"/>
              </a:ext>
            </a:extLst>
          </p:cNvPr>
          <p:cNvCxnSpPr>
            <a:cxnSpLocks/>
          </p:cNvCxnSpPr>
          <p:nvPr/>
        </p:nvCxnSpPr>
        <p:spPr bwMode="auto">
          <a:xfrm>
            <a:off x="2883877" y="4277118"/>
            <a:ext cx="1665127" cy="684449"/>
          </a:xfrm>
          <a:prstGeom prst="straightConnector1">
            <a:avLst/>
          </a:prstGeom>
          <a:solidFill>
            <a:schemeClr val="accent1"/>
          </a:solidFill>
          <a:ln w="28575" cap="flat" cmpd="sng" algn="ctr">
            <a:solidFill>
              <a:srgbClr val="173AFF"/>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4A432F17-CD9A-977B-9CE1-E5EB7FA5688D}"/>
              </a:ext>
            </a:extLst>
          </p:cNvPr>
          <p:cNvCxnSpPr>
            <a:cxnSpLocks/>
          </p:cNvCxnSpPr>
          <p:nvPr/>
        </p:nvCxnSpPr>
        <p:spPr bwMode="auto">
          <a:xfrm flipV="1">
            <a:off x="3431705" y="2905518"/>
            <a:ext cx="1097009" cy="1953245"/>
          </a:xfrm>
          <a:prstGeom prst="straightConnector1">
            <a:avLst/>
          </a:prstGeom>
          <a:solidFill>
            <a:schemeClr val="accent1"/>
          </a:solidFill>
          <a:ln w="28575" cap="flat" cmpd="sng" algn="ctr">
            <a:solidFill>
              <a:srgbClr val="0070C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2292CB4A-1824-29D4-228A-84F7B081BE01}"/>
              </a:ext>
            </a:extLst>
          </p:cNvPr>
          <p:cNvCxnSpPr>
            <a:cxnSpLocks/>
          </p:cNvCxnSpPr>
          <p:nvPr/>
        </p:nvCxnSpPr>
        <p:spPr bwMode="auto">
          <a:xfrm flipV="1">
            <a:off x="2883877" y="4129676"/>
            <a:ext cx="1631311" cy="1560975"/>
          </a:xfrm>
          <a:prstGeom prst="straightConnector1">
            <a:avLst/>
          </a:prstGeom>
          <a:solidFill>
            <a:schemeClr val="accent1"/>
          </a:solidFill>
          <a:ln w="28575" cap="flat" cmpd="sng" algn="ctr">
            <a:solidFill>
              <a:srgbClr val="00B0F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5367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3FDECFB-40D3-7109-90DB-697AEAF1A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6096A1-4FE2-A5A3-5D3C-6C8548DD5635}"/>
              </a:ext>
            </a:extLst>
          </p:cNvPr>
          <p:cNvSpPr>
            <a:spLocks noGrp="1"/>
          </p:cNvSpPr>
          <p:nvPr>
            <p:ph type="title"/>
          </p:nvPr>
        </p:nvSpPr>
        <p:spPr>
          <a:xfrm>
            <a:off x="884321" y="-96252"/>
            <a:ext cx="7375358" cy="806116"/>
          </a:xfrm>
        </p:spPr>
        <p:txBody>
          <a:bodyPr/>
          <a:lstStyle/>
          <a:p>
            <a:r>
              <a:rPr lang="en-GB" sz="3200" b="1">
                <a:solidFill>
                  <a:srgbClr val="173AFF"/>
                </a:solidFill>
                <a:latin typeface="Segoe UI"/>
                <a:cs typeface="Calibri"/>
              </a:rPr>
              <a:t>Referencing RECAP </a:t>
            </a:r>
            <a:endParaRPr lang="en-GB" sz="3200" b="1" dirty="0">
              <a:solidFill>
                <a:srgbClr val="173AFF"/>
              </a:solidFill>
              <a:latin typeface="Segoe UI"/>
              <a:cs typeface="Calibri"/>
            </a:endParaRPr>
          </a:p>
        </p:txBody>
      </p:sp>
      <p:sp>
        <p:nvSpPr>
          <p:cNvPr id="3" name="Content Placeholder 2">
            <a:extLst>
              <a:ext uri="{FF2B5EF4-FFF2-40B4-BE49-F238E27FC236}">
                <a16:creationId xmlns:a16="http://schemas.microsoft.com/office/drawing/2014/main" id="{AA121105-63C5-9B53-6688-4B26F2A66DC7}"/>
              </a:ext>
            </a:extLst>
          </p:cNvPr>
          <p:cNvSpPr>
            <a:spLocks noGrp="1"/>
          </p:cNvSpPr>
          <p:nvPr>
            <p:ph idx="1"/>
          </p:nvPr>
        </p:nvSpPr>
        <p:spPr>
          <a:xfrm>
            <a:off x="270363" y="973255"/>
            <a:ext cx="8604417" cy="4651866"/>
          </a:xfrm>
        </p:spPr>
        <p:txBody>
          <a:bodyPr/>
          <a:lstStyle/>
          <a:p>
            <a:pPr marL="457200" indent="-457200" algn="just">
              <a:buAutoNum type="arabicPeriod"/>
            </a:pPr>
            <a:r>
              <a:rPr lang="en-GB" sz="2400" b="1" i="1" dirty="0">
                <a:solidFill>
                  <a:srgbClr val="173AFF"/>
                </a:solidFill>
                <a:latin typeface="Segoe UI"/>
                <a:cs typeface="Segoe UI"/>
              </a:rPr>
              <a:t>When do you need to provide an in-text citation in the main body of your assignment? </a:t>
            </a:r>
            <a:endParaRPr lang="en-US"/>
          </a:p>
          <a:p>
            <a:pPr marL="457200" indent="-457200" algn="just">
              <a:buAutoNum type="arabicPeriod"/>
            </a:pPr>
            <a:endParaRPr lang="en-GB" sz="2400" b="1" i="1" dirty="0">
              <a:solidFill>
                <a:srgbClr val="173AFF"/>
              </a:solidFill>
              <a:latin typeface="Segoe UI"/>
              <a:cs typeface="Segoe UI"/>
            </a:endParaRPr>
          </a:p>
          <a:p>
            <a:pPr marL="457200" indent="-457200" algn="just">
              <a:buAutoNum type="arabicPeriod"/>
            </a:pPr>
            <a:r>
              <a:rPr lang="en-GB" sz="2400" b="1" i="1" dirty="0">
                <a:solidFill>
                  <a:srgbClr val="173AFF"/>
                </a:solidFill>
                <a:latin typeface="Segoe UI"/>
                <a:cs typeface="Calibri"/>
              </a:rPr>
              <a:t>What are the three ways you can refer to a source in your work</a:t>
            </a:r>
            <a:r>
              <a:rPr lang="en-GB" sz="2400" dirty="0">
                <a:latin typeface="Segoe UI"/>
                <a:cs typeface="Calibri"/>
              </a:rPr>
              <a:t>? </a:t>
            </a:r>
          </a:p>
          <a:p>
            <a:pPr marL="457200" indent="-457200" algn="just">
              <a:buAutoNum type="arabicPeriod"/>
            </a:pPr>
            <a:endParaRPr lang="en-GB" sz="2400" dirty="0">
              <a:latin typeface="Segoe UI"/>
              <a:cs typeface="Calibri" panose="020F0502020204030204" pitchFamily="34" charset="0"/>
            </a:endParaRPr>
          </a:p>
          <a:p>
            <a:pPr marL="457200" indent="-457200" algn="just">
              <a:buAutoNum type="arabicPeriod"/>
            </a:pPr>
            <a:r>
              <a:rPr lang="en-GB" sz="2400" b="1" i="1" dirty="0">
                <a:solidFill>
                  <a:srgbClr val="173AFF"/>
                </a:solidFill>
                <a:latin typeface="Segoe UI"/>
                <a:cs typeface="Calibri"/>
              </a:rPr>
              <a:t>What information should you include when you provide an in-text citation? Are first names okay to use?</a:t>
            </a:r>
            <a:r>
              <a:rPr lang="en-GB" sz="2400" b="1" i="1" dirty="0">
                <a:latin typeface="Segoe UI"/>
                <a:cs typeface="Calibri"/>
              </a:rPr>
              <a:t> </a:t>
            </a:r>
            <a:endParaRPr lang="en-GB" sz="2400" b="1" i="1">
              <a:solidFill>
                <a:srgbClr val="000000"/>
              </a:solidFill>
              <a:latin typeface="Segoe UI"/>
              <a:cs typeface="Calibri" panose="020F0502020204030204" pitchFamily="34" charset="0"/>
            </a:endParaRPr>
          </a:p>
          <a:p>
            <a:pPr marL="457200" indent="-457200" algn="just">
              <a:buAutoNum type="arabicPeriod"/>
            </a:pPr>
            <a:endParaRPr lang="en-GB" sz="2400" b="1" i="1" dirty="0">
              <a:solidFill>
                <a:srgbClr val="000000"/>
              </a:solidFill>
              <a:latin typeface="Segoe UI"/>
              <a:cs typeface="Calibri"/>
            </a:endParaRPr>
          </a:p>
          <a:p>
            <a:pPr marL="457200" indent="-457200" algn="just">
              <a:buAutoNum type="arabicPeriod"/>
            </a:pPr>
            <a:r>
              <a:rPr lang="en-GB" sz="2400" b="1" i="1" dirty="0">
                <a:solidFill>
                  <a:srgbClr val="173AFF"/>
                </a:solidFill>
                <a:latin typeface="Segoe UI"/>
                <a:cs typeface="Calibri"/>
              </a:rPr>
              <a:t>What is the difference between direct citing and paraphrasing? Which one should you use more? Why?</a:t>
            </a:r>
            <a:r>
              <a:rPr lang="en-GB" sz="2400" b="1" dirty="0">
                <a:solidFill>
                  <a:srgbClr val="173AFF"/>
                </a:solidFill>
                <a:latin typeface="Segoe UI"/>
                <a:cs typeface="Calibri"/>
              </a:rPr>
              <a:t> </a:t>
            </a:r>
            <a:endParaRPr lang="en-GB" sz="2400" b="1">
              <a:latin typeface="Segoe UI"/>
              <a:cs typeface="Calibri" panose="020F0502020204030204" pitchFamily="34" charset="0"/>
            </a:endParaRPr>
          </a:p>
          <a:p>
            <a:pPr marL="0" indent="0" algn="just">
              <a:buNone/>
            </a:pPr>
            <a:endParaRPr lang="en-GB" sz="2200" dirty="0">
              <a:cs typeface="Calibri" panose="020F0502020204030204" pitchFamily="34" charset="0"/>
            </a:endParaRPr>
          </a:p>
          <a:p>
            <a:pPr algn="just">
              <a:buAutoNum type="arabicPeriod"/>
            </a:pPr>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40F8E2C7-FAA2-1556-727E-104227C1E252}"/>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1023867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27F99C3-D702-3301-D2D5-E4212E6B1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3C522F-E5A4-C1CE-898E-500F6607612E}"/>
              </a:ext>
            </a:extLst>
          </p:cNvPr>
          <p:cNvSpPr>
            <a:spLocks noGrp="1"/>
          </p:cNvSpPr>
          <p:nvPr>
            <p:ph type="title"/>
          </p:nvPr>
        </p:nvSpPr>
        <p:spPr>
          <a:xfrm>
            <a:off x="1564379" y="170432"/>
            <a:ext cx="6015242" cy="218180"/>
          </a:xfrm>
        </p:spPr>
        <p:txBody>
          <a:bodyPr/>
          <a:lstStyle/>
          <a:p>
            <a:r>
              <a:rPr lang="en-US" sz="3200" b="1" dirty="0">
                <a:latin typeface="Segoe UI"/>
                <a:cs typeface="Segoe UI"/>
              </a:rPr>
              <a:t>Recap Answers</a:t>
            </a:r>
          </a:p>
        </p:txBody>
      </p:sp>
      <p:sp>
        <p:nvSpPr>
          <p:cNvPr id="3" name="Content Placeholder 2">
            <a:extLst>
              <a:ext uri="{FF2B5EF4-FFF2-40B4-BE49-F238E27FC236}">
                <a16:creationId xmlns:a16="http://schemas.microsoft.com/office/drawing/2014/main" id="{D4C67460-FC76-0751-1B7D-067F88220EA7}"/>
              </a:ext>
            </a:extLst>
          </p:cNvPr>
          <p:cNvSpPr>
            <a:spLocks noGrp="1"/>
          </p:cNvSpPr>
          <p:nvPr>
            <p:ph idx="1"/>
          </p:nvPr>
        </p:nvSpPr>
        <p:spPr>
          <a:xfrm>
            <a:off x="366021" y="584200"/>
            <a:ext cx="8229600" cy="3916363"/>
          </a:xfrm>
        </p:spPr>
        <p:txBody>
          <a:bodyPr/>
          <a:lstStyle/>
          <a:p>
            <a:pPr marL="457200" indent="-457200" algn="just">
              <a:buAutoNum type="arabicParenR"/>
            </a:pPr>
            <a:r>
              <a:rPr lang="en-GB" sz="1900" b="1" i="1" dirty="0">
                <a:solidFill>
                  <a:srgbClr val="173AFF"/>
                </a:solidFill>
                <a:latin typeface="Segoe UI"/>
                <a:cs typeface="Segoe UI"/>
              </a:rPr>
              <a:t>When do you need to provide an in-text citation in the main body of your assignment? </a:t>
            </a:r>
            <a:r>
              <a:rPr lang="en-GB" sz="1900" dirty="0">
                <a:latin typeface="Segoe UI"/>
                <a:cs typeface="Segoe UI"/>
              </a:rPr>
              <a:t>You need to provide an in-text citation in the main body of your assignment, </a:t>
            </a:r>
            <a:r>
              <a:rPr lang="en-GB" sz="1900" b="1" dirty="0">
                <a:latin typeface="Segoe UI"/>
                <a:cs typeface="Segoe UI"/>
              </a:rPr>
              <a:t>every time </a:t>
            </a:r>
            <a:r>
              <a:rPr lang="en-GB" sz="1900" dirty="0">
                <a:latin typeface="Segoe UI"/>
                <a:cs typeface="Segoe UI"/>
              </a:rPr>
              <a:t>you mention an idea or theme from an external source in your work. </a:t>
            </a:r>
            <a:r>
              <a:rPr lang="en-GB" sz="1900" b="1" u="sng" dirty="0">
                <a:solidFill>
                  <a:srgbClr val="002060"/>
                </a:solidFill>
                <a:latin typeface="Segoe UI"/>
                <a:cs typeface="Segoe UI"/>
              </a:rPr>
              <a:t>EVEN IF YOU HAVE PARAPHRASED </a:t>
            </a:r>
            <a:endParaRPr lang="en-US" sz="1900">
              <a:solidFill>
                <a:srgbClr val="002060"/>
              </a:solidFill>
              <a:latin typeface="Segoe UI"/>
              <a:cs typeface="Segoe UI"/>
            </a:endParaRPr>
          </a:p>
          <a:p>
            <a:pPr marL="457200" indent="-457200" algn="just">
              <a:buAutoNum type="arabicPeriod"/>
            </a:pPr>
            <a:r>
              <a:rPr lang="en-GB" sz="1900" b="1" i="1" dirty="0">
                <a:solidFill>
                  <a:srgbClr val="173AFF"/>
                </a:solidFill>
                <a:latin typeface="Segoe UI"/>
                <a:cs typeface="Segoe UI"/>
              </a:rPr>
              <a:t>What are the three ways you can refer to a source in your work</a:t>
            </a:r>
            <a:r>
              <a:rPr lang="en-GB" sz="1900" dirty="0">
                <a:latin typeface="Segoe UI"/>
                <a:cs typeface="Segoe UI"/>
              </a:rPr>
              <a:t>? </a:t>
            </a:r>
            <a:r>
              <a:rPr lang="en-GB" sz="1900" dirty="0">
                <a:latin typeface="Segoe UI"/>
                <a:ea typeface="+mn-lt"/>
                <a:cs typeface="Segoe UI"/>
              </a:rPr>
              <a:t>Direct citing/q</a:t>
            </a:r>
            <a:r>
              <a:rPr lang="en-GB" sz="1900" dirty="0">
                <a:latin typeface="Segoe UI"/>
                <a:ea typeface="+mn-lt"/>
                <a:cs typeface="+mn-lt"/>
              </a:rPr>
              <a:t>uoting, paraphrasing, and summarising.</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information should you include when you provide an in-text citation? Are first names okay to use?</a:t>
            </a:r>
            <a:r>
              <a:rPr lang="en-GB" sz="1900" b="1" i="1" dirty="0">
                <a:latin typeface="Segoe UI"/>
                <a:cs typeface="Segoe UI"/>
              </a:rPr>
              <a:t>  </a:t>
            </a:r>
            <a:r>
              <a:rPr lang="en-GB" sz="1900" dirty="0">
                <a:latin typeface="Segoe UI"/>
                <a:ea typeface="+mn-lt"/>
                <a:cs typeface="+mn-lt"/>
              </a:rPr>
              <a:t>Author’s surname/Organisation name (if a website), year, and page number (</a:t>
            </a:r>
            <a:r>
              <a:rPr lang="en-GB" sz="1900" b="1" dirty="0">
                <a:latin typeface="Segoe UI"/>
                <a:ea typeface="+mn-lt"/>
                <a:cs typeface="+mn-lt"/>
              </a:rPr>
              <a:t>if quoting</a:t>
            </a:r>
            <a:r>
              <a:rPr lang="en-GB" sz="1900" dirty="0">
                <a:latin typeface="Segoe UI"/>
                <a:ea typeface="+mn-lt"/>
                <a:cs typeface="+mn-lt"/>
              </a:rPr>
              <a:t>). No, first names are not used.</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is the difference between direct citing and paraphrasing? Which one should you use more? </a:t>
            </a:r>
            <a:r>
              <a:rPr lang="en-GB" sz="1900" b="1" i="1" dirty="0" err="1">
                <a:solidFill>
                  <a:srgbClr val="173AFF"/>
                </a:solidFill>
                <a:latin typeface="Segoe UI"/>
                <a:cs typeface="Segoe UI"/>
              </a:rPr>
              <a:t>Why?</a:t>
            </a:r>
            <a:r>
              <a:rPr lang="en-GB" sz="1900" dirty="0" err="1">
                <a:latin typeface="Segoe UI"/>
                <a:ea typeface="+mn-lt"/>
                <a:cs typeface="+mn-lt"/>
              </a:rPr>
              <a:t>Direct</a:t>
            </a:r>
            <a:r>
              <a:rPr lang="en-GB" sz="1900" dirty="0">
                <a:latin typeface="Segoe UI"/>
                <a:ea typeface="+mn-lt"/>
                <a:cs typeface="+mn-lt"/>
              </a:rPr>
              <a:t> citing uses the author’s exact words. Paraphrasing puts their ideas in your own words. You should paraphrase more as you should use your own words more than others', and it shows you understand the sources you've read.</a:t>
            </a:r>
            <a:endParaRPr lang="en-US" sz="1900" dirty="0">
              <a:latin typeface="Segoe UI"/>
              <a:cs typeface="Segoe UI"/>
            </a:endParaRPr>
          </a:p>
          <a:p>
            <a:pPr>
              <a:buAutoNum type="arabicParenR"/>
            </a:pPr>
            <a:endParaRPr lang="en-US" dirty="0"/>
          </a:p>
        </p:txBody>
      </p:sp>
      <p:sp>
        <p:nvSpPr>
          <p:cNvPr id="4" name="Date Placeholder 3">
            <a:extLst>
              <a:ext uri="{FF2B5EF4-FFF2-40B4-BE49-F238E27FC236}">
                <a16:creationId xmlns:a16="http://schemas.microsoft.com/office/drawing/2014/main" id="{2CC59B38-5541-9890-BB02-5E469E6CDDE9}"/>
              </a:ext>
            </a:extLst>
          </p:cNvPr>
          <p:cNvSpPr>
            <a:spLocks noGrp="1"/>
          </p:cNvSpPr>
          <p:nvPr>
            <p:ph type="dt" sz="half" idx="10"/>
          </p:nvPr>
        </p:nvSpPr>
        <p:spPr/>
        <p:txBody>
          <a:bodyPr/>
          <a:lstStyle/>
          <a:p>
            <a:pPr>
              <a:defRPr/>
            </a:pPr>
            <a:fld id="{7734DD8D-AE26-4A6C-B780-968F72A0D9BC}" type="datetime1">
              <a:rPr lang="en-GB"/>
              <a:pPr>
                <a:defRPr/>
              </a:pPr>
              <a:t>27/02/2026</a:t>
            </a:fld>
            <a:endParaRPr lang="en-GB"/>
          </a:p>
        </p:txBody>
      </p:sp>
    </p:spTree>
    <p:extLst>
      <p:ext uri="{BB962C8B-B14F-4D97-AF65-F5344CB8AC3E}">
        <p14:creationId xmlns:p14="http://schemas.microsoft.com/office/powerpoint/2010/main" val="327234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EA30BCC-A1A0-5239-5905-76D1E5F5A8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A8EC5-53A3-ED63-B4C4-455D8DDD76CB}"/>
              </a:ext>
            </a:extLst>
          </p:cNvPr>
          <p:cNvSpPr>
            <a:spLocks noGrp="1"/>
          </p:cNvSpPr>
          <p:nvPr>
            <p:ph type="title"/>
          </p:nvPr>
        </p:nvSpPr>
        <p:spPr>
          <a:xfrm>
            <a:off x="457200" y="1381"/>
            <a:ext cx="8229600" cy="1143000"/>
          </a:xfrm>
        </p:spPr>
        <p:txBody>
          <a:bodyPr/>
          <a:lstStyle/>
          <a:p>
            <a:r>
              <a:rPr lang="en-US" b="1" dirty="0">
                <a:solidFill>
                  <a:srgbClr val="002060"/>
                </a:solidFill>
                <a:latin typeface="Segoe UI"/>
                <a:cs typeface="Segoe UI"/>
              </a:rPr>
              <a:t>Referencing: Recap</a:t>
            </a:r>
          </a:p>
        </p:txBody>
      </p:sp>
      <p:sp>
        <p:nvSpPr>
          <p:cNvPr id="3" name="Content Placeholder 2">
            <a:extLst>
              <a:ext uri="{FF2B5EF4-FFF2-40B4-BE49-F238E27FC236}">
                <a16:creationId xmlns:a16="http://schemas.microsoft.com/office/drawing/2014/main" id="{8181FAE2-CFB0-051C-D300-CE712F6E8892}"/>
              </a:ext>
            </a:extLst>
          </p:cNvPr>
          <p:cNvSpPr>
            <a:spLocks noGrp="1"/>
          </p:cNvSpPr>
          <p:nvPr>
            <p:ph idx="1"/>
          </p:nvPr>
        </p:nvSpPr>
        <p:spPr>
          <a:xfrm>
            <a:off x="225498" y="971648"/>
            <a:ext cx="8690752" cy="4528568"/>
          </a:xfrm>
        </p:spPr>
        <p:txBody>
          <a:bodyPr/>
          <a:lstStyle/>
          <a:p>
            <a:pPr algn="just"/>
            <a:r>
              <a:rPr lang="en-US" sz="2200" b="1" dirty="0">
                <a:solidFill>
                  <a:srgbClr val="002060"/>
                </a:solidFill>
                <a:latin typeface="Segoe UI"/>
                <a:ea typeface="+mn-lt"/>
                <a:cs typeface="+mn-lt"/>
              </a:rPr>
              <a:t>Referencing </a:t>
            </a:r>
            <a:r>
              <a:rPr lang="en-US" sz="2200" dirty="0">
                <a:solidFill>
                  <a:srgbClr val="002060"/>
                </a:solidFill>
                <a:latin typeface="Segoe UI"/>
                <a:ea typeface="+mn-lt"/>
                <a:cs typeface="+mn-lt"/>
              </a:rPr>
              <a:t>shows your ideas are based on reliable sources—not just made up. It’s your way of saying, “Here’s where I got this information.”</a:t>
            </a:r>
            <a:endParaRPr lang="en-US" sz="2200">
              <a:solidFill>
                <a:srgbClr val="002060"/>
              </a:solidFill>
              <a:latin typeface="Segoe UI"/>
              <a:cs typeface="Segoe UI"/>
            </a:endParaRPr>
          </a:p>
          <a:p>
            <a:pPr algn="just"/>
            <a:r>
              <a:rPr lang="en-US" sz="2200" dirty="0">
                <a:solidFill>
                  <a:srgbClr val="002060"/>
                </a:solidFill>
                <a:latin typeface="Segoe UI"/>
                <a:ea typeface="+mn-lt"/>
                <a:cs typeface="+mn-lt"/>
              </a:rPr>
              <a:t>If you use someone else’s work, you </a:t>
            </a:r>
            <a:r>
              <a:rPr lang="en-US" sz="2200" b="1" dirty="0">
                <a:solidFill>
                  <a:srgbClr val="002060"/>
                </a:solidFill>
                <a:latin typeface="Segoe UI"/>
                <a:ea typeface="+mn-lt"/>
                <a:cs typeface="+mn-lt"/>
              </a:rPr>
              <a:t>must </a:t>
            </a:r>
            <a:r>
              <a:rPr lang="en-US" sz="2200" dirty="0">
                <a:solidFill>
                  <a:srgbClr val="002060"/>
                </a:solidFill>
                <a:latin typeface="Segoe UI"/>
                <a:ea typeface="+mn-lt"/>
                <a:cs typeface="+mn-lt"/>
              </a:rPr>
              <a:t>acknowledge the source—that’s what referencing is.</a:t>
            </a:r>
            <a:endParaRPr lang="en-GB" sz="2200">
              <a:solidFill>
                <a:srgbClr val="002060"/>
              </a:solidFill>
              <a:latin typeface="Segoe UI"/>
              <a:ea typeface="+mn-lt"/>
              <a:cs typeface="+mn-lt"/>
            </a:endParaRPr>
          </a:p>
          <a:p>
            <a:pPr algn="just"/>
            <a:r>
              <a:rPr lang="en-US" sz="2200" dirty="0">
                <a:solidFill>
                  <a:srgbClr val="002060"/>
                </a:solidFill>
                <a:latin typeface="Segoe UI"/>
                <a:ea typeface="+mn-lt"/>
                <a:cs typeface="+mn-lt"/>
              </a:rPr>
              <a:t>Referencing is an </a:t>
            </a:r>
            <a:r>
              <a:rPr lang="en-US" sz="2200" b="1" dirty="0">
                <a:solidFill>
                  <a:srgbClr val="002060"/>
                </a:solidFill>
                <a:latin typeface="Segoe UI"/>
                <a:ea typeface="+mn-lt"/>
                <a:cs typeface="+mn-lt"/>
              </a:rPr>
              <a:t>essential academic skill</a:t>
            </a:r>
            <a:r>
              <a:rPr lang="en-US" sz="2200" dirty="0">
                <a:solidFill>
                  <a:srgbClr val="002060"/>
                </a:solidFill>
                <a:latin typeface="Segoe UI"/>
                <a:ea typeface="+mn-lt"/>
                <a:cs typeface="+mn-lt"/>
              </a:rPr>
              <a:t>. It shows you’ve </a:t>
            </a:r>
            <a:r>
              <a:rPr lang="en-US" sz="2200" b="1" dirty="0">
                <a:solidFill>
                  <a:srgbClr val="002060"/>
                </a:solidFill>
                <a:latin typeface="Segoe UI"/>
                <a:ea typeface="+mn-lt"/>
                <a:cs typeface="+mn-lt"/>
              </a:rPr>
              <a:t>read widely</a:t>
            </a:r>
            <a:r>
              <a:rPr lang="en-US" sz="2200" dirty="0">
                <a:solidFill>
                  <a:srgbClr val="002060"/>
                </a:solidFill>
                <a:latin typeface="Segoe UI"/>
                <a:ea typeface="+mn-lt"/>
                <a:cs typeface="+mn-lt"/>
              </a:rPr>
              <a:t> and </a:t>
            </a:r>
            <a:r>
              <a:rPr lang="en-US" sz="2200" b="1" dirty="0">
                <a:solidFill>
                  <a:srgbClr val="002060"/>
                </a:solidFill>
                <a:latin typeface="Segoe UI"/>
                <a:ea typeface="+mn-lt"/>
                <a:cs typeface="+mn-lt"/>
              </a:rPr>
              <a:t>can support your arguments </a:t>
            </a:r>
            <a:r>
              <a:rPr lang="en-US" sz="2200" dirty="0">
                <a:solidFill>
                  <a:srgbClr val="002060"/>
                </a:solidFill>
                <a:latin typeface="Segoe UI"/>
                <a:ea typeface="+mn-lt"/>
                <a:cs typeface="+mn-lt"/>
              </a:rPr>
              <a:t>with </a:t>
            </a:r>
            <a:r>
              <a:rPr lang="en-US" sz="2200" b="1" dirty="0">
                <a:solidFill>
                  <a:srgbClr val="002060"/>
                </a:solidFill>
                <a:latin typeface="Segoe UI"/>
                <a:ea typeface="+mn-lt"/>
                <a:cs typeface="+mn-lt"/>
              </a:rPr>
              <a:t>expert evidence</a:t>
            </a:r>
            <a:r>
              <a:rPr lang="en-US" sz="2200" dirty="0">
                <a:solidFill>
                  <a:srgbClr val="002060"/>
                </a:solidFill>
                <a:latin typeface="Segoe UI"/>
                <a:ea typeface="+mn-lt"/>
                <a:cs typeface="+mn-lt"/>
              </a:rPr>
              <a:t> .</a:t>
            </a:r>
            <a:endParaRPr lang="en-US" sz="2200">
              <a:solidFill>
                <a:srgbClr val="002060"/>
              </a:solidFill>
              <a:latin typeface="Segoe UI"/>
              <a:cs typeface="Segoe UI"/>
            </a:endParaRPr>
          </a:p>
          <a:p>
            <a:pPr algn="just"/>
            <a:r>
              <a:rPr lang="en-US" sz="2200" dirty="0">
                <a:solidFill>
                  <a:srgbClr val="002060"/>
                </a:solidFill>
                <a:latin typeface="Segoe UI"/>
                <a:ea typeface="+mn-lt"/>
                <a:cs typeface="+mn-lt"/>
              </a:rPr>
              <a:t>When referencing, </a:t>
            </a:r>
            <a:r>
              <a:rPr lang="en-US" sz="2200" b="1" dirty="0">
                <a:solidFill>
                  <a:srgbClr val="002060"/>
                </a:solidFill>
                <a:latin typeface="Segoe UI"/>
                <a:ea typeface="+mn-lt"/>
                <a:cs typeface="+mn-lt"/>
              </a:rPr>
              <a:t>consistency and clear </a:t>
            </a:r>
            <a:r>
              <a:rPr lang="en-US" sz="2200" b="1" dirty="0" err="1">
                <a:solidFill>
                  <a:srgbClr val="002060"/>
                </a:solidFill>
                <a:latin typeface="Segoe UI"/>
                <a:ea typeface="+mn-lt"/>
                <a:cs typeface="+mn-lt"/>
              </a:rPr>
              <a:t>organisation</a:t>
            </a:r>
            <a:r>
              <a:rPr lang="en-US" sz="2200" dirty="0">
                <a:solidFill>
                  <a:srgbClr val="002060"/>
                </a:solidFill>
                <a:latin typeface="Segoe UI"/>
                <a:ea typeface="+mn-lt"/>
                <a:cs typeface="+mn-lt"/>
              </a:rPr>
              <a:t> are key.</a:t>
            </a:r>
            <a:endParaRPr lang="en-GB" sz="2200">
              <a:solidFill>
                <a:srgbClr val="002060"/>
              </a:solidFill>
              <a:latin typeface="Segoe UI"/>
              <a:cs typeface="Segoe UI"/>
            </a:endParaRPr>
          </a:p>
          <a:p>
            <a:pPr algn="just"/>
            <a:r>
              <a:rPr lang="en-US" sz="2200" dirty="0">
                <a:solidFill>
                  <a:srgbClr val="002060"/>
                </a:solidFill>
                <a:latin typeface="Segoe UI"/>
                <a:ea typeface="+mn-lt"/>
                <a:cs typeface="+mn-lt"/>
              </a:rPr>
              <a:t>Referencing also protects you from </a:t>
            </a:r>
            <a:r>
              <a:rPr lang="en-US" b="1" dirty="0">
                <a:solidFill>
                  <a:srgbClr val="002060"/>
                </a:solidFill>
                <a:latin typeface="Segoe UI"/>
                <a:ea typeface="+mn-lt"/>
                <a:cs typeface="+mn-lt"/>
              </a:rPr>
              <a:t>plagiarism</a:t>
            </a:r>
            <a:r>
              <a:rPr lang="en-US" sz="2200" b="1" dirty="0">
                <a:solidFill>
                  <a:srgbClr val="002060"/>
                </a:solidFill>
                <a:latin typeface="Segoe UI"/>
                <a:ea typeface="+mn-lt"/>
                <a:cs typeface="+mn-lt"/>
              </a:rPr>
              <a:t>,</a:t>
            </a:r>
            <a:r>
              <a:rPr lang="en-US" sz="2200" dirty="0">
                <a:solidFill>
                  <a:srgbClr val="002060"/>
                </a:solidFill>
                <a:latin typeface="Segoe UI"/>
                <a:ea typeface="+mn-lt"/>
                <a:cs typeface="+mn-lt"/>
              </a:rPr>
              <a:t> which is the use of someone else's words and/or ideas, without giving them credit (e.g. pretending their work is your own!)</a:t>
            </a:r>
            <a:endParaRPr lang="en-US" sz="2200">
              <a:solidFill>
                <a:srgbClr val="002060"/>
              </a:solidFill>
              <a:latin typeface="Segoe UI"/>
              <a:cs typeface="Arial"/>
            </a:endParaRPr>
          </a:p>
          <a:p>
            <a:pPr marL="0" indent="0">
              <a:buNone/>
            </a:pPr>
            <a:endParaRPr lang="en-US" sz="2200" dirty="0">
              <a:solidFill>
                <a:srgbClr val="002060"/>
              </a:solidFill>
              <a:latin typeface="Arial"/>
              <a:cs typeface="Arial"/>
            </a:endParaRPr>
          </a:p>
          <a:p>
            <a:endParaRPr lang="en-US" sz="2000" dirty="0"/>
          </a:p>
        </p:txBody>
      </p:sp>
      <p:sp>
        <p:nvSpPr>
          <p:cNvPr id="4" name="Date Placeholder 3">
            <a:extLst>
              <a:ext uri="{FF2B5EF4-FFF2-40B4-BE49-F238E27FC236}">
                <a16:creationId xmlns:a16="http://schemas.microsoft.com/office/drawing/2014/main" id="{2909EF47-AEA4-97FB-5612-B18293D2508E}"/>
              </a:ext>
            </a:extLst>
          </p:cNvPr>
          <p:cNvSpPr>
            <a:spLocks noGrp="1"/>
          </p:cNvSpPr>
          <p:nvPr>
            <p:ph type="dt" sz="half" idx="10"/>
          </p:nvPr>
        </p:nvSpPr>
        <p:spPr/>
        <p:txBody>
          <a:bodyPr/>
          <a:lstStyle/>
          <a:p>
            <a:pPr>
              <a:defRPr/>
            </a:pPr>
            <a:fld id="{7734DD8D-AE26-4A6C-B780-968F72A0D9BC}" type="datetime1">
              <a:rPr lang="en-GB"/>
              <a:pPr>
                <a:defRPr/>
              </a:pPr>
              <a:t>27/02/2026</a:t>
            </a:fld>
            <a:endParaRPr lang="en-GB"/>
          </a:p>
        </p:txBody>
      </p:sp>
    </p:spTree>
    <p:extLst>
      <p:ext uri="{BB962C8B-B14F-4D97-AF65-F5344CB8AC3E}">
        <p14:creationId xmlns:p14="http://schemas.microsoft.com/office/powerpoint/2010/main" val="252937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F6F8FE6-C4F8-EAD6-F71E-F8716EB139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127C7-A74F-C80A-CA2C-59D9109E4F65}"/>
              </a:ext>
            </a:extLst>
          </p:cNvPr>
          <p:cNvSpPr>
            <a:spLocks noGrp="1"/>
          </p:cNvSpPr>
          <p:nvPr>
            <p:ph type="title"/>
          </p:nvPr>
        </p:nvSpPr>
        <p:spPr>
          <a:xfrm>
            <a:off x="958516" y="169111"/>
            <a:ext cx="7226968" cy="423027"/>
          </a:xfrm>
        </p:spPr>
        <p:txBody>
          <a:bodyPr/>
          <a:lstStyle/>
          <a:p>
            <a:r>
              <a:rPr lang="en-US" sz="3600" b="1" dirty="0">
                <a:solidFill>
                  <a:srgbClr val="002060"/>
                </a:solidFill>
                <a:latin typeface="Segoe UI"/>
                <a:cs typeface="Segoe UI"/>
              </a:rPr>
              <a:t>RECAP: When to cite?</a:t>
            </a:r>
          </a:p>
        </p:txBody>
      </p:sp>
      <p:sp>
        <p:nvSpPr>
          <p:cNvPr id="3" name="Content Placeholder 2">
            <a:extLst>
              <a:ext uri="{FF2B5EF4-FFF2-40B4-BE49-F238E27FC236}">
                <a16:creationId xmlns:a16="http://schemas.microsoft.com/office/drawing/2014/main" id="{8B15432A-E4C7-FBFB-1800-88C0C3CD0D48}"/>
              </a:ext>
            </a:extLst>
          </p:cNvPr>
          <p:cNvSpPr>
            <a:spLocks noGrp="1"/>
          </p:cNvSpPr>
          <p:nvPr>
            <p:ph idx="1"/>
          </p:nvPr>
        </p:nvSpPr>
        <p:spPr>
          <a:xfrm>
            <a:off x="283764" y="823892"/>
            <a:ext cx="8572333" cy="4592052"/>
          </a:xfrm>
        </p:spPr>
        <p:txBody>
          <a:bodyPr/>
          <a:lstStyle/>
          <a:p>
            <a:pPr algn="just"/>
            <a:r>
              <a:rPr lang="en-US" sz="2600" dirty="0">
                <a:solidFill>
                  <a:srgbClr val="002060"/>
                </a:solidFill>
                <a:latin typeface="Segoe UI"/>
                <a:cs typeface="Segoe UI"/>
              </a:rPr>
              <a:t>You cite </a:t>
            </a:r>
            <a:r>
              <a:rPr lang="en-US" sz="2600" b="1" u="sng" dirty="0">
                <a:solidFill>
                  <a:srgbClr val="002060"/>
                </a:solidFill>
                <a:latin typeface="Segoe UI"/>
                <a:cs typeface="Segoe UI"/>
              </a:rPr>
              <a:t>any time</a:t>
            </a:r>
            <a:r>
              <a:rPr lang="en-US" sz="2600" dirty="0">
                <a:solidFill>
                  <a:srgbClr val="002060"/>
                </a:solidFill>
                <a:latin typeface="Segoe UI"/>
                <a:cs typeface="Segoe UI"/>
              </a:rPr>
              <a:t> you are using the ideas </a:t>
            </a:r>
            <a:r>
              <a:rPr lang="en-US" sz="2600" b="1" dirty="0">
                <a:solidFill>
                  <a:srgbClr val="002060"/>
                </a:solidFill>
                <a:latin typeface="Segoe UI"/>
                <a:cs typeface="Segoe UI"/>
              </a:rPr>
              <a:t>and/or words </a:t>
            </a:r>
            <a:r>
              <a:rPr lang="en-US" sz="2600" dirty="0">
                <a:solidFill>
                  <a:srgbClr val="002060"/>
                </a:solidFill>
                <a:latin typeface="Segoe UI"/>
                <a:cs typeface="Segoe UI"/>
              </a:rPr>
              <a:t>of somebody else.</a:t>
            </a:r>
          </a:p>
          <a:p>
            <a:pPr algn="just"/>
            <a:r>
              <a:rPr lang="en-US" sz="2600" dirty="0">
                <a:solidFill>
                  <a:srgbClr val="002060"/>
                </a:solidFill>
                <a:latin typeface="Segoe UI"/>
                <a:cs typeface="Segoe UI"/>
              </a:rPr>
              <a:t>You cite if you are sharing specific facts/statistics/dates/survey results/opinions of </a:t>
            </a:r>
            <a:r>
              <a:rPr lang="en-US" sz="2600" i="1" dirty="0">
                <a:solidFill>
                  <a:srgbClr val="002060"/>
                </a:solidFill>
                <a:latin typeface="Segoe UI"/>
                <a:cs typeface="Segoe UI"/>
              </a:rPr>
              <a:t>experts</a:t>
            </a:r>
          </a:p>
          <a:p>
            <a:pPr algn="just"/>
            <a:r>
              <a:rPr lang="en-US" sz="2600" dirty="0">
                <a:solidFill>
                  <a:srgbClr val="002060"/>
                </a:solidFill>
                <a:latin typeface="Segoe UI"/>
                <a:cs typeface="Segoe UI"/>
              </a:rPr>
              <a:t>You do </a:t>
            </a:r>
            <a:r>
              <a:rPr lang="en-US" sz="2600" b="1" dirty="0">
                <a:solidFill>
                  <a:srgbClr val="002060"/>
                </a:solidFill>
                <a:latin typeface="Segoe UI"/>
                <a:cs typeface="Segoe UI"/>
              </a:rPr>
              <a:t>NOT</a:t>
            </a:r>
            <a:r>
              <a:rPr lang="en-US" sz="2600" dirty="0">
                <a:solidFill>
                  <a:srgbClr val="002060"/>
                </a:solidFill>
                <a:latin typeface="Segoe UI"/>
                <a:cs typeface="Segoe UI"/>
              </a:rPr>
              <a:t> cite if you are sharing general opinion or </a:t>
            </a:r>
            <a:r>
              <a:rPr lang="en-US" sz="2600" b="1" dirty="0">
                <a:solidFill>
                  <a:srgbClr val="002060"/>
                </a:solidFill>
                <a:latin typeface="Segoe UI"/>
                <a:cs typeface="Segoe UI"/>
              </a:rPr>
              <a:t>your </a:t>
            </a:r>
            <a:r>
              <a:rPr lang="en-US" sz="2600" b="1" i="1" dirty="0">
                <a:solidFill>
                  <a:srgbClr val="002060"/>
                </a:solidFill>
                <a:latin typeface="Segoe UI"/>
                <a:cs typeface="Segoe UI"/>
              </a:rPr>
              <a:t>own</a:t>
            </a:r>
            <a:r>
              <a:rPr lang="en-US" sz="2600" b="1" dirty="0">
                <a:solidFill>
                  <a:srgbClr val="002060"/>
                </a:solidFill>
                <a:latin typeface="Segoe UI"/>
                <a:cs typeface="Segoe UI"/>
              </a:rPr>
              <a:t> opinion</a:t>
            </a:r>
          </a:p>
          <a:p>
            <a:pPr algn="just"/>
            <a:r>
              <a:rPr lang="en-US" sz="2600" dirty="0">
                <a:solidFill>
                  <a:srgbClr val="002060"/>
                </a:solidFill>
                <a:latin typeface="Segoe UI"/>
                <a:cs typeface="Segoe UI"/>
              </a:rPr>
              <a:t>You do </a:t>
            </a:r>
            <a:r>
              <a:rPr lang="en-US" sz="2600" b="1" dirty="0">
                <a:solidFill>
                  <a:srgbClr val="002060"/>
                </a:solidFill>
                <a:latin typeface="Segoe UI"/>
                <a:cs typeface="Segoe UI"/>
              </a:rPr>
              <a:t>NOT </a:t>
            </a:r>
            <a:r>
              <a:rPr lang="en-US" sz="2600" dirty="0">
                <a:solidFill>
                  <a:srgbClr val="002060"/>
                </a:solidFill>
                <a:latin typeface="Segoe UI"/>
                <a:cs typeface="Segoe UI"/>
              </a:rPr>
              <a:t>cite if you are using facts/information which are </a:t>
            </a:r>
            <a:r>
              <a:rPr lang="en-US" sz="2600" b="1" u="sng" dirty="0">
                <a:solidFill>
                  <a:srgbClr val="002060"/>
                </a:solidFill>
                <a:latin typeface="Segoe UI"/>
                <a:cs typeface="Segoe UI"/>
              </a:rPr>
              <a:t>commonly known </a:t>
            </a:r>
            <a:r>
              <a:rPr lang="en-US" sz="2600" dirty="0">
                <a:solidFill>
                  <a:srgbClr val="002060"/>
                </a:solidFill>
                <a:latin typeface="Segoe UI"/>
                <a:cs typeface="Segoe UI"/>
              </a:rPr>
              <a:t>(e.g. remember our boiling water fact from earlier? That is commonly known and therefore does not need to be cited!)</a:t>
            </a:r>
          </a:p>
        </p:txBody>
      </p:sp>
      <p:sp>
        <p:nvSpPr>
          <p:cNvPr id="4" name="Date Placeholder 3">
            <a:extLst>
              <a:ext uri="{FF2B5EF4-FFF2-40B4-BE49-F238E27FC236}">
                <a16:creationId xmlns:a16="http://schemas.microsoft.com/office/drawing/2014/main" id="{5E537B9E-174F-BCFA-DA1E-E52259CC5E8D}"/>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18359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20A6940-5DD8-ACA4-6A7D-9932E0BBB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04A4A-D579-5D39-A797-473366D5D949}"/>
              </a:ext>
            </a:extLst>
          </p:cNvPr>
          <p:cNvSpPr>
            <a:spLocks noGrp="1"/>
          </p:cNvSpPr>
          <p:nvPr>
            <p:ph type="title"/>
          </p:nvPr>
        </p:nvSpPr>
        <p:spPr>
          <a:xfrm>
            <a:off x="457200" y="-99392"/>
            <a:ext cx="8229600" cy="1143000"/>
          </a:xfrm>
        </p:spPr>
        <p:txBody>
          <a:bodyPr/>
          <a:lstStyle/>
          <a:p>
            <a:r>
              <a:rPr lang="en-GB" sz="2400" b="1" dirty="0">
                <a:solidFill>
                  <a:srgbClr val="002060"/>
                </a:solidFill>
                <a:latin typeface="Segoe UI"/>
                <a:cs typeface="Segoe UI"/>
              </a:rPr>
              <a:t>Recap: How to Refer to Other Sources in Your Work</a:t>
            </a:r>
          </a:p>
        </p:txBody>
      </p:sp>
      <p:sp>
        <p:nvSpPr>
          <p:cNvPr id="3" name="Content Placeholder 2">
            <a:extLst>
              <a:ext uri="{FF2B5EF4-FFF2-40B4-BE49-F238E27FC236}">
                <a16:creationId xmlns:a16="http://schemas.microsoft.com/office/drawing/2014/main" id="{2EE52CBB-6830-2569-F55D-8377DC4B6D1F}"/>
              </a:ext>
            </a:extLst>
          </p:cNvPr>
          <p:cNvSpPr>
            <a:spLocks noGrp="1"/>
          </p:cNvSpPr>
          <p:nvPr>
            <p:ph idx="1"/>
          </p:nvPr>
        </p:nvSpPr>
        <p:spPr>
          <a:xfrm>
            <a:off x="156411" y="836712"/>
            <a:ext cx="8819147" cy="3916363"/>
          </a:xfrm>
        </p:spPr>
        <p:txBody>
          <a:bodyPr/>
          <a:lstStyle/>
          <a:p>
            <a:pPr marL="971550" lvl="1" indent="-514350">
              <a:buFont typeface="+mj-lt"/>
              <a:buAutoNum type="arabicPeriod"/>
            </a:pPr>
            <a:r>
              <a:rPr lang="en-GB" sz="2000" b="1" dirty="0">
                <a:solidFill>
                  <a:srgbClr val="002060"/>
                </a:solidFill>
                <a:latin typeface="Segoe UI"/>
                <a:cs typeface="Segoe UI"/>
              </a:rPr>
              <a:t>A direct quotation</a:t>
            </a:r>
            <a:r>
              <a:rPr lang="en-GB" sz="2000" dirty="0">
                <a:solidFill>
                  <a:srgbClr val="002060"/>
                </a:solidFill>
                <a:latin typeface="Segoe UI"/>
                <a:cs typeface="Segoe UI"/>
              </a:rPr>
              <a:t>: Brown (2022, p.3) claims that adult students have “infinitely more difficulty with a study/work/life balance than those who attend university immediately after high school”.</a:t>
            </a:r>
          </a:p>
          <a:p>
            <a:pPr marL="971550" lvl="1" indent="-514350">
              <a:buFont typeface="+mj-lt"/>
              <a:buAutoNum type="arabicPeriod"/>
            </a:pPr>
            <a:endParaRPr lang="en-GB" sz="1050" dirty="0">
              <a:solidFill>
                <a:srgbClr val="002060"/>
              </a:solidFill>
              <a:latin typeface="Segoe UI"/>
              <a:cs typeface="Segoe UI"/>
            </a:endParaRPr>
          </a:p>
          <a:p>
            <a:pPr marL="971550" lvl="1" indent="-514350">
              <a:buFont typeface="+mj-lt"/>
              <a:buAutoNum type="arabicPeriod"/>
            </a:pPr>
            <a:r>
              <a:rPr lang="en-GB" sz="2000" b="1" dirty="0">
                <a:solidFill>
                  <a:srgbClr val="002060"/>
                </a:solidFill>
                <a:latin typeface="Segoe UI"/>
                <a:cs typeface="Segoe UI"/>
              </a:rPr>
              <a:t>Paraphrasing: </a:t>
            </a:r>
            <a:r>
              <a:rPr lang="en-GB" sz="2000" dirty="0">
                <a:solidFill>
                  <a:srgbClr val="002060"/>
                </a:solidFill>
                <a:latin typeface="Segoe UI"/>
                <a:cs typeface="Segoe UI"/>
              </a:rPr>
              <a:t>Brown (2022) claims that adult students face significantly greater challenges in balancing their studies, work, and personal life compared to those who enter university directly after completing high school.</a:t>
            </a:r>
          </a:p>
          <a:p>
            <a:pPr marL="971550" lvl="1" indent="-514350">
              <a:buFont typeface="+mj-lt"/>
              <a:buAutoNum type="arabicPeriod"/>
            </a:pPr>
            <a:endParaRPr lang="en-GB" sz="1200" dirty="0">
              <a:solidFill>
                <a:srgbClr val="002060"/>
              </a:solidFill>
              <a:latin typeface="Segoe UI"/>
              <a:cs typeface="Segoe UI"/>
            </a:endParaRPr>
          </a:p>
          <a:p>
            <a:pPr marL="971550" lvl="1" indent="-514350">
              <a:buFont typeface="+mj-lt"/>
              <a:buAutoNum type="arabicPeriod"/>
            </a:pPr>
            <a:r>
              <a:rPr lang="en-GB" sz="2000" b="1" dirty="0">
                <a:solidFill>
                  <a:srgbClr val="002060"/>
                </a:solidFill>
                <a:latin typeface="Segoe UI"/>
                <a:cs typeface="Segoe UI"/>
              </a:rPr>
              <a:t>Summarising: </a:t>
            </a:r>
            <a:r>
              <a:rPr lang="en-GB" sz="2000" dirty="0">
                <a:solidFill>
                  <a:srgbClr val="002060"/>
                </a:solidFill>
                <a:latin typeface="Segoe UI"/>
                <a:cs typeface="Segoe UI"/>
              </a:rPr>
              <a:t>Brown’s (2022) study examined the challenges of time management for adult students returning to university</a:t>
            </a:r>
          </a:p>
          <a:p>
            <a:pPr marL="971550" lvl="1" indent="-514350">
              <a:buAutoNum type="arabicPeriod"/>
            </a:pPr>
            <a:endParaRPr lang="en-GB" sz="1200" dirty="0">
              <a:solidFill>
                <a:srgbClr val="002060"/>
              </a:solidFill>
              <a:latin typeface="Segoe UI"/>
              <a:cs typeface="Segoe UI"/>
            </a:endParaRPr>
          </a:p>
          <a:p>
            <a:pPr marL="457200" lvl="1" indent="0" algn="ctr">
              <a:buNone/>
            </a:pPr>
            <a:r>
              <a:rPr lang="en-GB" sz="2400" b="1" dirty="0">
                <a:solidFill>
                  <a:srgbClr val="002060"/>
                </a:solidFill>
                <a:latin typeface="Segoe UI"/>
                <a:cs typeface="Segoe UI"/>
              </a:rPr>
              <a:t>Good academic writing is usually a mix of all three ways, however it is ok for you to use the first two more than the third for your first few reports!</a:t>
            </a:r>
          </a:p>
          <a:p>
            <a:pPr marL="457200" lvl="1" indent="0" algn="ctr">
              <a:buNone/>
            </a:pPr>
            <a:endParaRPr lang="en-GB" sz="2000" dirty="0">
              <a:solidFill>
                <a:srgbClr val="002060"/>
              </a:solidFill>
            </a:endParaRPr>
          </a:p>
        </p:txBody>
      </p:sp>
      <p:sp>
        <p:nvSpPr>
          <p:cNvPr id="4" name="Date Placeholder 3">
            <a:extLst>
              <a:ext uri="{FF2B5EF4-FFF2-40B4-BE49-F238E27FC236}">
                <a16:creationId xmlns:a16="http://schemas.microsoft.com/office/drawing/2014/main" id="{9E3A22FF-E1DA-E04E-6C7A-E371F2D52A19}"/>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331670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extLst>
    <p:ext uri="{6950BFC3-D8DA-4A85-94F7-54DA5524770B}">
      <p188:commentRel xmlns:p188="http://schemas.microsoft.com/office/powerpoint/2018/8/main" r:id="rId2"/>
    </p:ext>
  </p:extLst>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11</Slides>
  <Notes>0</Notes>
  <HiddenSlides>0</HiddenSlides>
  <MMClips>0</MMClips>
  <ScaleCrop>false</ScaleCrop>
  <HeadingPairs>
    <vt:vector size="4" baseType="variant">
      <vt:variant>
        <vt:lpstr>Theme</vt:lpstr>
      </vt:variant>
      <vt:variant>
        <vt:i4>3</vt:i4>
      </vt:variant>
      <vt:variant>
        <vt:lpstr>Slide Titles</vt:lpstr>
      </vt:variant>
      <vt:variant>
        <vt:i4>11</vt:i4>
      </vt:variant>
    </vt:vector>
  </HeadingPairs>
  <TitlesOfParts>
    <vt:vector size="14" baseType="lpstr">
      <vt:lpstr>1_20140311PresentationUWTSDTemplate</vt:lpstr>
      <vt:lpstr>20140311PresentationUWTSDTemplate</vt:lpstr>
      <vt:lpstr>2_20140311PresentationUWTSDTemplate</vt:lpstr>
      <vt:lpstr>PowerPoint Presentation</vt:lpstr>
      <vt:lpstr>Discuss</vt:lpstr>
      <vt:lpstr>Check Understanding</vt:lpstr>
      <vt:lpstr>Plagiarism</vt:lpstr>
      <vt:lpstr>Match the Plagiarism to the definition</vt:lpstr>
      <vt:lpstr>Match the Plagiarism to the definition</vt:lpstr>
      <vt:lpstr>Referencing RECAP </vt:lpstr>
      <vt:lpstr>Recap Answers</vt:lpstr>
      <vt:lpstr>Referencing: Recap</vt:lpstr>
      <vt:lpstr>RECAP: When to cite?</vt:lpstr>
      <vt:lpstr>Recap: How to Refer to Other Sources in Your Work</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1371</cp:revision>
  <dcterms:created xsi:type="dcterms:W3CDTF">2012-10-20T16:04:33Z</dcterms:created>
  <dcterms:modified xsi:type="dcterms:W3CDTF">2026-02-27T18:42:38Z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