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B7C7F-D1B8-4A00-A48D-9112DE7FBC5A}" v="2181" dt="2022-09-24T12:10:41.172"/>
    <p1510:client id="{1D388EC1-EB2A-495F-8FE7-98C255E2089C}" v="140" dt="2022-09-17T09:03:26.668"/>
    <p1510:client id="{250DA949-4DB0-B993-E980-44A3D67C6C04}" v="15" dt="2022-09-19T12:52:09.990"/>
    <p1510:client id="{2F830345-C622-E40F-4E40-D8C4061EFF3F}" v="2645" dt="2022-09-18T08:36:30.280"/>
    <p1510:client id="{37717AF7-E368-4C1E-2B1F-F2D281C1B06F}" v="414" dt="2022-09-29T16:05:34.633"/>
    <p1510:client id="{3C3886EA-BD07-7073-8A52-5B1CC82A5A83}" v="270" dt="2022-09-26T18:13:48.622"/>
    <p1510:client id="{456AFCA2-1663-E71E-8D54-6ACC0578D550}" v="1015" dt="2022-09-12T10:28:58.752"/>
    <p1510:client id="{53E91323-411F-8EEC-AD00-F1BDD28F490F}" v="4986" dt="2022-09-25T13:43:07.503"/>
    <p1510:client id="{95F3F532-0AA6-3F87-4EF2-87E60568EBAF}" v="384" dt="2022-09-30T20:06:04.777"/>
    <p1510:client id="{98186A3F-7B42-DB94-83E2-F442E5C6E4FA}" v="5" dt="2022-09-19T12:44:00.849"/>
    <p1510:client id="{9D5A1696-73AF-47D4-94F4-C1B8E9224D97}" v="73" dt="2022-09-23T15:32:40.630"/>
    <p1510:client id="{9FCD60EC-9BC4-487B-DB0F-DEC6FA9B3DD7}" v="64" dt="2022-09-12T10:36:31.577"/>
    <p1510:client id="{A6A1A0F3-D5EA-3CBC-B19C-28C2FA5F7BD9}" v="3647" dt="2022-09-26T09:35:09.429"/>
    <p1510:client id="{AF008C29-CE42-F328-C67B-3ECFD1D8D110}" v="364" dt="2022-09-26T13:39:58.944"/>
    <p1510:client id="{B39B683C-1A1E-8D2E-F49A-B25B77F0D314}" v="438" dt="2022-09-26T10:56:52.066"/>
    <p1510:client id="{B6856B38-6DC3-3BD7-6B28-2F5F8F9539EF}" v="4372" dt="2022-09-24T16:04:30.687"/>
    <p1510:client id="{CA9EC674-666A-8A57-D6CC-E7D6CCA92ECC}" v="1453" dt="2022-09-18T17:24:48.346"/>
    <p1510:client id="{DA15B73A-EC42-4C95-A138-682C8F787A22}" v="2305" dt="2022-09-19T12:37:46.339"/>
    <p1510:client id="{EF85FE9C-E13B-5F8D-1799-F52ACF84E992}" v="3225" dt="2022-09-28T21:06:14.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homas (2209334)" userId="S::2209334@student.uwtsd.ac.uk::f67410a4-4666-40b1-a54d-afffbfb97175" providerId="AD" clId="Web-{456AFCA2-1663-E71E-8D54-6ACC0578D550}"/>
    <pc:docChg chg="addSld modSld">
      <pc:chgData name="Rebecca Thomas (2209334)" userId="S::2209334@student.uwtsd.ac.uk::f67410a4-4666-40b1-a54d-afffbfb97175" providerId="AD" clId="Web-{456AFCA2-1663-E71E-8D54-6ACC0578D550}" dt="2022-09-12T10:28:58.752" v="592" actId="20577"/>
      <pc:docMkLst>
        <pc:docMk/>
      </pc:docMkLst>
      <pc:sldChg chg="addSp delSp modSp">
        <pc:chgData name="Rebecca Thomas (2209334)" userId="S::2209334@student.uwtsd.ac.uk::f67410a4-4666-40b1-a54d-afffbfb97175" providerId="AD" clId="Web-{456AFCA2-1663-E71E-8D54-6ACC0578D550}" dt="2022-09-12T10:28:58.752" v="592" actId="20577"/>
        <pc:sldMkLst>
          <pc:docMk/>
          <pc:sldMk cId="109857222" sldId="256"/>
        </pc:sldMkLst>
        <pc:spChg chg="del mod">
          <ac:chgData name="Rebecca Thomas (2209334)" userId="S::2209334@student.uwtsd.ac.uk::f67410a4-4666-40b1-a54d-afffbfb97175" providerId="AD" clId="Web-{456AFCA2-1663-E71E-8D54-6ACC0578D550}" dt="2022-09-12T08:40:47.309" v="2"/>
          <ac:spMkLst>
            <pc:docMk/>
            <pc:sldMk cId="109857222" sldId="256"/>
            <ac:spMk id="2" creationId="{00000000-0000-0000-0000-000000000000}"/>
          </ac:spMkLst>
        </pc:spChg>
        <pc:spChg chg="del">
          <ac:chgData name="Rebecca Thomas (2209334)" userId="S::2209334@student.uwtsd.ac.uk::f67410a4-4666-40b1-a54d-afffbfb97175" providerId="AD" clId="Web-{456AFCA2-1663-E71E-8D54-6ACC0578D550}" dt="2022-09-12T08:40:53.778" v="3"/>
          <ac:spMkLst>
            <pc:docMk/>
            <pc:sldMk cId="109857222" sldId="256"/>
            <ac:spMk id="3" creationId="{00000000-0000-0000-0000-000000000000}"/>
          </ac:spMkLst>
        </pc:spChg>
        <pc:spChg chg="add del mod">
          <ac:chgData name="Rebecca Thomas (2209334)" userId="S::2209334@student.uwtsd.ac.uk::f67410a4-4666-40b1-a54d-afffbfb97175" providerId="AD" clId="Web-{456AFCA2-1663-E71E-8D54-6ACC0578D550}" dt="2022-09-12T09:11:32.581" v="128"/>
          <ac:spMkLst>
            <pc:docMk/>
            <pc:sldMk cId="109857222" sldId="256"/>
            <ac:spMk id="4" creationId="{5B9ACA8C-4A51-2C7F-A531-E69CE8737BC4}"/>
          </ac:spMkLst>
        </pc:spChg>
        <pc:spChg chg="add mod">
          <ac:chgData name="Rebecca Thomas (2209334)" userId="S::2209334@student.uwtsd.ac.uk::f67410a4-4666-40b1-a54d-afffbfb97175" providerId="AD" clId="Web-{456AFCA2-1663-E71E-8D54-6ACC0578D550}" dt="2022-09-12T09:16:50.307" v="163"/>
          <ac:spMkLst>
            <pc:docMk/>
            <pc:sldMk cId="109857222" sldId="256"/>
            <ac:spMk id="5" creationId="{0AE6FF22-A793-928D-770B-F0F513B5380B}"/>
          </ac:spMkLst>
        </pc:spChg>
        <pc:spChg chg="add mod">
          <ac:chgData name="Rebecca Thomas (2209334)" userId="S::2209334@student.uwtsd.ac.uk::f67410a4-4666-40b1-a54d-afffbfb97175" providerId="AD" clId="Web-{456AFCA2-1663-E71E-8D54-6ACC0578D550}" dt="2022-09-12T10:17:11.870" v="313" actId="14100"/>
          <ac:spMkLst>
            <pc:docMk/>
            <pc:sldMk cId="109857222" sldId="256"/>
            <ac:spMk id="6" creationId="{1E57DAAA-5575-0462-796A-1CAA5A67EA5E}"/>
          </ac:spMkLst>
        </pc:spChg>
        <pc:spChg chg="add mod">
          <ac:chgData name="Rebecca Thomas (2209334)" userId="S::2209334@student.uwtsd.ac.uk::f67410a4-4666-40b1-a54d-afffbfb97175" providerId="AD" clId="Web-{456AFCA2-1663-E71E-8D54-6ACC0578D550}" dt="2022-09-12T10:28:58.752" v="592" actId="20577"/>
          <ac:spMkLst>
            <pc:docMk/>
            <pc:sldMk cId="109857222" sldId="256"/>
            <ac:spMk id="7" creationId="{7D8A22C7-CB97-3B41-2D0C-B288D9EF3E41}"/>
          </ac:spMkLst>
        </pc:spChg>
      </pc:sldChg>
      <pc:sldChg chg="modSp new">
        <pc:chgData name="Rebecca Thomas (2209334)" userId="S::2209334@student.uwtsd.ac.uk::f67410a4-4666-40b1-a54d-afffbfb97175" providerId="AD" clId="Web-{456AFCA2-1663-E71E-8D54-6ACC0578D550}" dt="2022-09-12T08:59:56.234" v="49" actId="14100"/>
        <pc:sldMkLst>
          <pc:docMk/>
          <pc:sldMk cId="2059477851" sldId="257"/>
        </pc:sldMkLst>
        <pc:spChg chg="mod">
          <ac:chgData name="Rebecca Thomas (2209334)" userId="S::2209334@student.uwtsd.ac.uk::f67410a4-4666-40b1-a54d-afffbfb97175" providerId="AD" clId="Web-{456AFCA2-1663-E71E-8D54-6ACC0578D550}" dt="2022-09-12T08:59:56.234" v="49" actId="14100"/>
          <ac:spMkLst>
            <pc:docMk/>
            <pc:sldMk cId="2059477851" sldId="257"/>
            <ac:spMk id="2" creationId="{DB0ABF5E-E9F1-15B1-6E14-8284AD810FDE}"/>
          </ac:spMkLst>
        </pc:spChg>
      </pc:sldChg>
    </pc:docChg>
  </pc:docChgLst>
  <pc:docChgLst>
    <pc:chgData name="Rebecca Thomas (2209334)" userId="S::2209334@student.uwtsd.ac.uk::f67410a4-4666-40b1-a54d-afffbfb97175" providerId="AD" clId="Web-{37717AF7-E368-4C1E-2B1F-F2D281C1B06F}"/>
    <pc:docChg chg="modSld">
      <pc:chgData name="Rebecca Thomas (2209334)" userId="S::2209334@student.uwtsd.ac.uk::f67410a4-4666-40b1-a54d-afffbfb97175" providerId="AD" clId="Web-{37717AF7-E368-4C1E-2B1F-F2D281C1B06F}" dt="2022-09-29T16:05:34.618" v="201" actId="20577"/>
      <pc:docMkLst>
        <pc:docMk/>
      </pc:docMkLst>
      <pc:sldChg chg="modSp">
        <pc:chgData name="Rebecca Thomas (2209334)" userId="S::2209334@student.uwtsd.ac.uk::f67410a4-4666-40b1-a54d-afffbfb97175" providerId="AD" clId="Web-{37717AF7-E368-4C1E-2B1F-F2D281C1B06F}" dt="2022-09-29T16:05:34.618" v="201" actId="20577"/>
        <pc:sldMkLst>
          <pc:docMk/>
          <pc:sldMk cId="109857222" sldId="256"/>
        </pc:sldMkLst>
        <pc:spChg chg="mod">
          <ac:chgData name="Rebecca Thomas (2209334)" userId="S::2209334@student.uwtsd.ac.uk::f67410a4-4666-40b1-a54d-afffbfb97175" providerId="AD" clId="Web-{37717AF7-E368-4C1E-2B1F-F2D281C1B06F}" dt="2022-09-29T15:35:44.448" v="184" actId="14100"/>
          <ac:spMkLst>
            <pc:docMk/>
            <pc:sldMk cId="109857222" sldId="256"/>
            <ac:spMk id="2" creationId="{6335038B-C84B-5AEF-56B6-3063A01BF59B}"/>
          </ac:spMkLst>
        </pc:spChg>
        <pc:spChg chg="mod">
          <ac:chgData name="Rebecca Thomas (2209334)" userId="S::2209334@student.uwtsd.ac.uk::f67410a4-4666-40b1-a54d-afffbfb97175" providerId="AD" clId="Web-{37717AF7-E368-4C1E-2B1F-F2D281C1B06F}" dt="2022-09-29T16:05:34.618" v="201" actId="20577"/>
          <ac:spMkLst>
            <pc:docMk/>
            <pc:sldMk cId="109857222" sldId="256"/>
            <ac:spMk id="4" creationId="{0A6E3147-768B-1366-748A-434B2FA0FFB3}"/>
          </ac:spMkLst>
        </pc:spChg>
        <pc:spChg chg="mod">
          <ac:chgData name="Rebecca Thomas (2209334)" userId="S::2209334@student.uwtsd.ac.uk::f67410a4-4666-40b1-a54d-afffbfb97175" providerId="AD" clId="Web-{37717AF7-E368-4C1E-2B1F-F2D281C1B06F}" dt="2022-09-29T15:35:06.588" v="183" actId="1076"/>
          <ac:spMkLst>
            <pc:docMk/>
            <pc:sldMk cId="109857222" sldId="256"/>
            <ac:spMk id="8" creationId="{8D4E8200-D898-EF77-DF0B-A846DBAE601E}"/>
          </ac:spMkLst>
        </pc:spChg>
        <pc:spChg chg="mod">
          <ac:chgData name="Rebecca Thomas (2209334)" userId="S::2209334@student.uwtsd.ac.uk::f67410a4-4666-40b1-a54d-afffbfb97175" providerId="AD" clId="Web-{37717AF7-E368-4C1E-2B1F-F2D281C1B06F}" dt="2022-09-29T15:36:42.169" v="190" actId="20577"/>
          <ac:spMkLst>
            <pc:docMk/>
            <pc:sldMk cId="109857222" sldId="256"/>
            <ac:spMk id="9" creationId="{CC2D2436-62D1-5D6B-F1DC-6D8D06111BA5}"/>
          </ac:spMkLst>
        </pc:spChg>
        <pc:picChg chg="mod">
          <ac:chgData name="Rebecca Thomas (2209334)" userId="S::2209334@student.uwtsd.ac.uk::f67410a4-4666-40b1-a54d-afffbfb97175" providerId="AD" clId="Web-{37717AF7-E368-4C1E-2B1F-F2D281C1B06F}" dt="2022-09-29T15:36:06.402" v="185" actId="1076"/>
          <ac:picMkLst>
            <pc:docMk/>
            <pc:sldMk cId="109857222" sldId="256"/>
            <ac:picMk id="18" creationId="{1475125D-4AA0-35E1-4934-42A39C6C770D}"/>
          </ac:picMkLst>
        </pc:picChg>
      </pc:sldChg>
    </pc:docChg>
  </pc:docChgLst>
  <pc:docChgLst>
    <pc:chgData name="Rebecca Thomas (2209334)" userId="S::2209334@student.uwtsd.ac.uk::f67410a4-4666-40b1-a54d-afffbfb97175" providerId="AD" clId="Web-{AF008C29-CE42-F328-C67B-3ECFD1D8D110}"/>
    <pc:docChg chg="modSld">
      <pc:chgData name="Rebecca Thomas (2209334)" userId="S::2209334@student.uwtsd.ac.uk::f67410a4-4666-40b1-a54d-afffbfb97175" providerId="AD" clId="Web-{AF008C29-CE42-F328-C67B-3ECFD1D8D110}" dt="2022-09-26T13:39:58.944" v="189" actId="14100"/>
      <pc:docMkLst>
        <pc:docMk/>
      </pc:docMkLst>
      <pc:sldChg chg="modSp">
        <pc:chgData name="Rebecca Thomas (2209334)" userId="S::2209334@student.uwtsd.ac.uk::f67410a4-4666-40b1-a54d-afffbfb97175" providerId="AD" clId="Web-{AF008C29-CE42-F328-C67B-3ECFD1D8D110}" dt="2022-09-26T13:39:58.944" v="189" actId="14100"/>
        <pc:sldMkLst>
          <pc:docMk/>
          <pc:sldMk cId="109857222" sldId="256"/>
        </pc:sldMkLst>
        <pc:spChg chg="mod">
          <ac:chgData name="Rebecca Thomas (2209334)" userId="S::2209334@student.uwtsd.ac.uk::f67410a4-4666-40b1-a54d-afffbfb97175" providerId="AD" clId="Web-{AF008C29-CE42-F328-C67B-3ECFD1D8D110}" dt="2022-09-26T13:15:54.939" v="85" actId="1076"/>
          <ac:spMkLst>
            <pc:docMk/>
            <pc:sldMk cId="109857222" sldId="256"/>
            <ac:spMk id="3" creationId="{12BCB945-F0BA-5FA9-ACE8-07B1589DA2E3}"/>
          </ac:spMkLst>
        </pc:spChg>
        <pc:spChg chg="mod">
          <ac:chgData name="Rebecca Thomas (2209334)" userId="S::2209334@student.uwtsd.ac.uk::f67410a4-4666-40b1-a54d-afffbfb97175" providerId="AD" clId="Web-{AF008C29-CE42-F328-C67B-3ECFD1D8D110}" dt="2022-09-26T13:16:05.283" v="86" actId="1076"/>
          <ac:spMkLst>
            <pc:docMk/>
            <pc:sldMk cId="109857222" sldId="256"/>
            <ac:spMk id="4" creationId="{0A6E3147-768B-1366-748A-434B2FA0FFB3}"/>
          </ac:spMkLst>
        </pc:spChg>
        <pc:spChg chg="mod">
          <ac:chgData name="Rebecca Thomas (2209334)" userId="S::2209334@student.uwtsd.ac.uk::f67410a4-4666-40b1-a54d-afffbfb97175" providerId="AD" clId="Web-{AF008C29-CE42-F328-C67B-3ECFD1D8D110}" dt="2022-09-26T13:39:58.944" v="189" actId="14100"/>
          <ac:spMkLst>
            <pc:docMk/>
            <pc:sldMk cId="109857222" sldId="256"/>
            <ac:spMk id="6" creationId="{1E57DAAA-5575-0462-796A-1CAA5A67EA5E}"/>
          </ac:spMkLst>
        </pc:spChg>
        <pc:spChg chg="mod">
          <ac:chgData name="Rebecca Thomas (2209334)" userId="S::2209334@student.uwtsd.ac.uk::f67410a4-4666-40b1-a54d-afffbfb97175" providerId="AD" clId="Web-{AF008C29-CE42-F328-C67B-3ECFD1D8D110}" dt="2022-09-26T13:16:12.502" v="88" actId="1076"/>
          <ac:spMkLst>
            <pc:docMk/>
            <pc:sldMk cId="109857222" sldId="256"/>
            <ac:spMk id="7" creationId="{7D8A22C7-CB97-3B41-2D0C-B288D9EF3E41}"/>
          </ac:spMkLst>
        </pc:spChg>
        <pc:spChg chg="mod">
          <ac:chgData name="Rebecca Thomas (2209334)" userId="S::2209334@student.uwtsd.ac.uk::f67410a4-4666-40b1-a54d-afffbfb97175" providerId="AD" clId="Web-{AF008C29-CE42-F328-C67B-3ECFD1D8D110}" dt="2022-09-26T13:27:39.503" v="150" actId="20577"/>
          <ac:spMkLst>
            <pc:docMk/>
            <pc:sldMk cId="109857222" sldId="256"/>
            <ac:spMk id="8" creationId="{8D4E8200-D898-EF77-DF0B-A846DBAE601E}"/>
          </ac:spMkLst>
        </pc:spChg>
        <pc:spChg chg="mod">
          <ac:chgData name="Rebecca Thomas (2209334)" userId="S::2209334@student.uwtsd.ac.uk::f67410a4-4666-40b1-a54d-afffbfb97175" providerId="AD" clId="Web-{AF008C29-CE42-F328-C67B-3ECFD1D8D110}" dt="2022-09-26T13:23:14.309" v="108" actId="20577"/>
          <ac:spMkLst>
            <pc:docMk/>
            <pc:sldMk cId="109857222" sldId="256"/>
            <ac:spMk id="12" creationId="{710E904A-2311-0182-D730-7D53EF8B1D6D}"/>
          </ac:spMkLst>
        </pc:spChg>
        <pc:spChg chg="mod">
          <ac:chgData name="Rebecca Thomas (2209334)" userId="S::2209334@student.uwtsd.ac.uk::f67410a4-4666-40b1-a54d-afffbfb97175" providerId="AD" clId="Web-{AF008C29-CE42-F328-C67B-3ECFD1D8D110}" dt="2022-09-26T13:37:10.690" v="186" actId="20577"/>
          <ac:spMkLst>
            <pc:docMk/>
            <pc:sldMk cId="109857222" sldId="256"/>
            <ac:spMk id="16" creationId="{8C8F4CA7-F32F-3DE6-2AA6-C662DB131A7D}"/>
          </ac:spMkLst>
        </pc:spChg>
        <pc:picChg chg="mod">
          <ac:chgData name="Rebecca Thomas (2209334)" userId="S::2209334@student.uwtsd.ac.uk::f67410a4-4666-40b1-a54d-afffbfb97175" providerId="AD" clId="Web-{AF008C29-CE42-F328-C67B-3ECFD1D8D110}" dt="2022-09-26T13:39:43.803" v="187" actId="1076"/>
          <ac:picMkLst>
            <pc:docMk/>
            <pc:sldMk cId="109857222" sldId="256"/>
            <ac:picMk id="11" creationId="{5BD322D6-2ACB-1A01-BC67-A5E2D2815570}"/>
          </ac:picMkLst>
        </pc:picChg>
        <pc:picChg chg="mod">
          <ac:chgData name="Rebecca Thomas (2209334)" userId="S::2209334@student.uwtsd.ac.uk::f67410a4-4666-40b1-a54d-afffbfb97175" providerId="AD" clId="Web-{AF008C29-CE42-F328-C67B-3ECFD1D8D110}" dt="2022-09-26T13:39:47.053" v="188" actId="1076"/>
          <ac:picMkLst>
            <pc:docMk/>
            <pc:sldMk cId="109857222" sldId="256"/>
            <ac:picMk id="18" creationId="{1475125D-4AA0-35E1-4934-42A39C6C770D}"/>
          </ac:picMkLst>
        </pc:picChg>
        <pc:picChg chg="mod">
          <ac:chgData name="Rebecca Thomas (2209334)" userId="S::2209334@student.uwtsd.ac.uk::f67410a4-4666-40b1-a54d-afffbfb97175" providerId="AD" clId="Web-{AF008C29-CE42-F328-C67B-3ECFD1D8D110}" dt="2022-09-26T13:16:45.847" v="92" actId="14100"/>
          <ac:picMkLst>
            <pc:docMk/>
            <pc:sldMk cId="109857222" sldId="256"/>
            <ac:picMk id="19" creationId="{86369452-33E0-0E47-0515-CCD0293CECB4}"/>
          </ac:picMkLst>
        </pc:picChg>
        <pc:picChg chg="mod">
          <ac:chgData name="Rebecca Thomas (2209334)" userId="S::2209334@student.uwtsd.ac.uk::f67410a4-4666-40b1-a54d-afffbfb97175" providerId="AD" clId="Web-{AF008C29-CE42-F328-C67B-3ECFD1D8D110}" dt="2022-09-26T13:17:01.222" v="95" actId="14100"/>
          <ac:picMkLst>
            <pc:docMk/>
            <pc:sldMk cId="109857222" sldId="256"/>
            <ac:picMk id="20" creationId="{6D087014-3537-8D03-3BBE-A3026ACCF6F7}"/>
          </ac:picMkLst>
        </pc:picChg>
      </pc:sldChg>
    </pc:docChg>
  </pc:docChgLst>
  <pc:docChgLst>
    <pc:chgData name="Rebecca Thomas (2209334)" userId="S::2209334@student.uwtsd.ac.uk::f67410a4-4666-40b1-a54d-afffbfb97175" providerId="AD" clId="Web-{98186A3F-7B42-DB94-83E2-F442E5C6E4FA}"/>
    <pc:docChg chg="modSld">
      <pc:chgData name="Rebecca Thomas (2209334)" userId="S::2209334@student.uwtsd.ac.uk::f67410a4-4666-40b1-a54d-afffbfb97175" providerId="AD" clId="Web-{98186A3F-7B42-DB94-83E2-F442E5C6E4FA}" dt="2022-09-19T12:43:58.130" v="3" actId="20577"/>
      <pc:docMkLst>
        <pc:docMk/>
      </pc:docMkLst>
      <pc:sldChg chg="modSp">
        <pc:chgData name="Rebecca Thomas (2209334)" userId="S::2209334@student.uwtsd.ac.uk::f67410a4-4666-40b1-a54d-afffbfb97175" providerId="AD" clId="Web-{98186A3F-7B42-DB94-83E2-F442E5C6E4FA}" dt="2022-09-19T12:43:58.130" v="3" actId="20577"/>
        <pc:sldMkLst>
          <pc:docMk/>
          <pc:sldMk cId="109857222" sldId="256"/>
        </pc:sldMkLst>
        <pc:spChg chg="mod">
          <ac:chgData name="Rebecca Thomas (2209334)" userId="S::2209334@student.uwtsd.ac.uk::f67410a4-4666-40b1-a54d-afffbfb97175" providerId="AD" clId="Web-{98186A3F-7B42-DB94-83E2-F442E5C6E4FA}" dt="2022-09-19T12:43:58.130" v="3" actId="20577"/>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B6856B38-6DC3-3BD7-6B28-2F5F8F9539EF}"/>
    <pc:docChg chg="modSld">
      <pc:chgData name="Rebecca Thomas (2209334)" userId="S::2209334@student.uwtsd.ac.uk::f67410a4-4666-40b1-a54d-afffbfb97175" providerId="AD" clId="Web-{B6856B38-6DC3-3BD7-6B28-2F5F8F9539EF}" dt="2022-09-24T16:04:30.687" v="2287" actId="1076"/>
      <pc:docMkLst>
        <pc:docMk/>
      </pc:docMkLst>
      <pc:sldChg chg="addSp delSp modSp">
        <pc:chgData name="Rebecca Thomas (2209334)" userId="S::2209334@student.uwtsd.ac.uk::f67410a4-4666-40b1-a54d-afffbfb97175" providerId="AD" clId="Web-{B6856B38-6DC3-3BD7-6B28-2F5F8F9539EF}" dt="2022-09-24T16:04:30.687" v="2287" actId="1076"/>
        <pc:sldMkLst>
          <pc:docMk/>
          <pc:sldMk cId="109857222" sldId="256"/>
        </pc:sldMkLst>
        <pc:spChg chg="mod">
          <ac:chgData name="Rebecca Thomas (2209334)" userId="S::2209334@student.uwtsd.ac.uk::f67410a4-4666-40b1-a54d-afffbfb97175" providerId="AD" clId="Web-{B6856B38-6DC3-3BD7-6B28-2F5F8F9539EF}" dt="2022-09-24T15:41:06.042" v="2075"/>
          <ac:spMkLst>
            <pc:docMk/>
            <pc:sldMk cId="109857222" sldId="256"/>
            <ac:spMk id="2" creationId="{6335038B-C84B-5AEF-56B6-3063A01BF59B}"/>
          </ac:spMkLst>
        </pc:spChg>
        <pc:spChg chg="mod">
          <ac:chgData name="Rebecca Thomas (2209334)" userId="S::2209334@student.uwtsd.ac.uk::f67410a4-4666-40b1-a54d-afffbfb97175" providerId="AD" clId="Web-{B6856B38-6DC3-3BD7-6B28-2F5F8F9539EF}" dt="2022-09-24T13:30:05.796" v="296" actId="14100"/>
          <ac:spMkLst>
            <pc:docMk/>
            <pc:sldMk cId="109857222" sldId="256"/>
            <ac:spMk id="3" creationId="{12BCB945-F0BA-5FA9-ACE8-07B1589DA2E3}"/>
          </ac:spMkLst>
        </pc:spChg>
        <pc:spChg chg="mod">
          <ac:chgData name="Rebecca Thomas (2209334)" userId="S::2209334@student.uwtsd.ac.uk::f67410a4-4666-40b1-a54d-afffbfb97175" providerId="AD" clId="Web-{B6856B38-6DC3-3BD7-6B28-2F5F8F9539EF}" dt="2022-09-24T15:42:15.420" v="2079"/>
          <ac:spMkLst>
            <pc:docMk/>
            <pc:sldMk cId="109857222" sldId="256"/>
            <ac:spMk id="4" creationId="{0A6E3147-768B-1366-748A-434B2FA0FFB3}"/>
          </ac:spMkLst>
        </pc:spChg>
        <pc:spChg chg="mod">
          <ac:chgData name="Rebecca Thomas (2209334)" userId="S::2209334@student.uwtsd.ac.uk::f67410a4-4666-40b1-a54d-afffbfb97175" providerId="AD" clId="Web-{B6856B38-6DC3-3BD7-6B28-2F5F8F9539EF}" dt="2022-09-24T15:46:33.813" v="2107"/>
          <ac:spMkLst>
            <pc:docMk/>
            <pc:sldMk cId="109857222" sldId="256"/>
            <ac:spMk id="5" creationId="{0AE6FF22-A793-928D-770B-F0F513B5380B}"/>
          </ac:spMkLst>
        </pc:spChg>
        <pc:spChg chg="mod">
          <ac:chgData name="Rebecca Thomas (2209334)" userId="S::2209334@student.uwtsd.ac.uk::f67410a4-4666-40b1-a54d-afffbfb97175" providerId="AD" clId="Web-{B6856B38-6DC3-3BD7-6B28-2F5F8F9539EF}" dt="2022-09-24T15:42:05.311" v="2078"/>
          <ac:spMkLst>
            <pc:docMk/>
            <pc:sldMk cId="109857222" sldId="256"/>
            <ac:spMk id="6" creationId="{1E57DAAA-5575-0462-796A-1CAA5A67EA5E}"/>
          </ac:spMkLst>
        </pc:spChg>
        <pc:spChg chg="mod">
          <ac:chgData name="Rebecca Thomas (2209334)" userId="S::2209334@student.uwtsd.ac.uk::f67410a4-4666-40b1-a54d-afffbfb97175" providerId="AD" clId="Web-{B6856B38-6DC3-3BD7-6B28-2F5F8F9539EF}" dt="2022-09-24T15:59:53.202" v="2220" actId="20577"/>
          <ac:spMkLst>
            <pc:docMk/>
            <pc:sldMk cId="109857222" sldId="256"/>
            <ac:spMk id="7" creationId="{7D8A22C7-CB97-3B41-2D0C-B288D9EF3E41}"/>
          </ac:spMkLst>
        </pc:spChg>
        <pc:spChg chg="mod">
          <ac:chgData name="Rebecca Thomas (2209334)" userId="S::2209334@student.uwtsd.ac.uk::f67410a4-4666-40b1-a54d-afffbfb97175" providerId="AD" clId="Web-{B6856B38-6DC3-3BD7-6B28-2F5F8F9539EF}" dt="2022-09-24T16:01:43.521" v="2286" actId="20577"/>
          <ac:spMkLst>
            <pc:docMk/>
            <pc:sldMk cId="109857222" sldId="256"/>
            <ac:spMk id="8" creationId="{8D4E8200-D898-EF77-DF0B-A846DBAE601E}"/>
          </ac:spMkLst>
        </pc:spChg>
        <pc:spChg chg="add mod">
          <ac:chgData name="Rebecca Thomas (2209334)" userId="S::2209334@student.uwtsd.ac.uk::f67410a4-4666-40b1-a54d-afffbfb97175" providerId="AD" clId="Web-{B6856B38-6DC3-3BD7-6B28-2F5F8F9539EF}" dt="2022-09-24T15:42:25.249" v="2080"/>
          <ac:spMkLst>
            <pc:docMk/>
            <pc:sldMk cId="109857222" sldId="256"/>
            <ac:spMk id="10" creationId="{EDE04B17-D1C4-09EF-1DFD-80DE70AF1679}"/>
          </ac:spMkLst>
        </pc:spChg>
        <pc:spChg chg="add mod">
          <ac:chgData name="Rebecca Thomas (2209334)" userId="S::2209334@student.uwtsd.ac.uk::f67410a4-4666-40b1-a54d-afffbfb97175" providerId="AD" clId="Web-{B6856B38-6DC3-3BD7-6B28-2F5F8F9539EF}" dt="2022-09-24T15:39:59.803" v="2071" actId="14100"/>
          <ac:spMkLst>
            <pc:docMk/>
            <pc:sldMk cId="109857222" sldId="256"/>
            <ac:spMk id="12" creationId="{710E904A-2311-0182-D730-7D53EF8B1D6D}"/>
          </ac:spMkLst>
        </pc:spChg>
        <pc:spChg chg="add del">
          <ac:chgData name="Rebecca Thomas (2209334)" userId="S::2209334@student.uwtsd.ac.uk::f67410a4-4666-40b1-a54d-afffbfb97175" providerId="AD" clId="Web-{B6856B38-6DC3-3BD7-6B28-2F5F8F9539EF}" dt="2022-09-24T15:42:57.954" v="2082"/>
          <ac:spMkLst>
            <pc:docMk/>
            <pc:sldMk cId="109857222" sldId="256"/>
            <ac:spMk id="13" creationId="{E2F7E4C4-7913-C77F-E9C1-A9F40D182675}"/>
          </ac:spMkLst>
        </pc:spChg>
        <pc:spChg chg="add del mod">
          <ac:chgData name="Rebecca Thomas (2209334)" userId="S::2209334@student.uwtsd.ac.uk::f67410a4-4666-40b1-a54d-afffbfb97175" providerId="AD" clId="Web-{B6856B38-6DC3-3BD7-6B28-2F5F8F9539EF}" dt="2022-09-24T15:43:24.893" v="2087"/>
          <ac:spMkLst>
            <pc:docMk/>
            <pc:sldMk cId="109857222" sldId="256"/>
            <ac:spMk id="14" creationId="{E96E7D15-555E-45E5-8294-4618F92F0EE9}"/>
          </ac:spMkLst>
        </pc:spChg>
        <pc:spChg chg="add mod">
          <ac:chgData name="Rebecca Thomas (2209334)" userId="S::2209334@student.uwtsd.ac.uk::f67410a4-4666-40b1-a54d-afffbfb97175" providerId="AD" clId="Web-{B6856B38-6DC3-3BD7-6B28-2F5F8F9539EF}" dt="2022-09-24T15:45:56.529" v="2106" actId="14100"/>
          <ac:spMkLst>
            <pc:docMk/>
            <pc:sldMk cId="109857222" sldId="256"/>
            <ac:spMk id="15" creationId="{A158F235-FCE3-56D3-CAA9-E858A931D8CB}"/>
          </ac:spMkLst>
        </pc:spChg>
        <pc:spChg chg="add mod">
          <ac:chgData name="Rebecca Thomas (2209334)" userId="S::2209334@student.uwtsd.ac.uk::f67410a4-4666-40b1-a54d-afffbfb97175" providerId="AD" clId="Web-{B6856B38-6DC3-3BD7-6B28-2F5F8F9539EF}" dt="2022-09-24T16:04:30.687" v="2287" actId="1076"/>
          <ac:spMkLst>
            <pc:docMk/>
            <pc:sldMk cId="109857222" sldId="256"/>
            <ac:spMk id="16" creationId="{8C8F4CA7-F32F-3DE6-2AA6-C662DB131A7D}"/>
          </ac:spMkLst>
        </pc:spChg>
        <pc:picChg chg="mod">
          <ac:chgData name="Rebecca Thomas (2209334)" userId="S::2209334@student.uwtsd.ac.uk::f67410a4-4666-40b1-a54d-afffbfb97175" providerId="AD" clId="Web-{B6856B38-6DC3-3BD7-6B28-2F5F8F9539EF}" dt="2022-09-24T15:56:19.096" v="2177" actId="14100"/>
          <ac:picMkLst>
            <pc:docMk/>
            <pc:sldMk cId="109857222" sldId="256"/>
            <ac:picMk id="9" creationId="{F410B879-A8B1-DB3C-C172-F30AAC8AA3D3}"/>
          </ac:picMkLst>
        </pc:picChg>
        <pc:picChg chg="mod">
          <ac:chgData name="Rebecca Thomas (2209334)" userId="S::2209334@student.uwtsd.ac.uk::f67410a4-4666-40b1-a54d-afffbfb97175" providerId="AD" clId="Web-{B6856B38-6DC3-3BD7-6B28-2F5F8F9539EF}" dt="2022-09-24T15:53:24.961" v="2151" actId="1076"/>
          <ac:picMkLst>
            <pc:docMk/>
            <pc:sldMk cId="109857222" sldId="256"/>
            <ac:picMk id="11" creationId="{5BD322D6-2ACB-1A01-BC67-A5E2D2815570}"/>
          </ac:picMkLst>
        </pc:picChg>
      </pc:sldChg>
      <pc:sldChg chg="modSp">
        <pc:chgData name="Rebecca Thomas (2209334)" userId="S::2209334@student.uwtsd.ac.uk::f67410a4-4666-40b1-a54d-afffbfb97175" providerId="AD" clId="Web-{B6856B38-6DC3-3BD7-6B28-2F5F8F9539EF}" dt="2022-09-24T15:36:48.214" v="2063" actId="20577"/>
        <pc:sldMkLst>
          <pc:docMk/>
          <pc:sldMk cId="2059477851" sldId="257"/>
        </pc:sldMkLst>
        <pc:spChg chg="mod">
          <ac:chgData name="Rebecca Thomas (2209334)" userId="S::2209334@student.uwtsd.ac.uk::f67410a4-4666-40b1-a54d-afffbfb97175" providerId="AD" clId="Web-{B6856B38-6DC3-3BD7-6B28-2F5F8F9539EF}" dt="2022-09-24T15:36:48.214" v="2063" actId="20577"/>
          <ac:spMkLst>
            <pc:docMk/>
            <pc:sldMk cId="2059477851" sldId="257"/>
            <ac:spMk id="3" creationId="{840823D5-4665-1C58-8BE2-B495308AC11D}"/>
          </ac:spMkLst>
        </pc:spChg>
      </pc:sldChg>
    </pc:docChg>
  </pc:docChgLst>
  <pc:docChgLst>
    <pc:chgData clId="Web-{B39B683C-1A1E-8D2E-F49A-B25B77F0D314}"/>
    <pc:docChg chg="modSld">
      <pc:chgData name="" userId="" providerId="" clId="Web-{B39B683C-1A1E-8D2E-F49A-B25B77F0D314}" dt="2022-09-26T09:43:33.608" v="0" actId="1076"/>
      <pc:docMkLst>
        <pc:docMk/>
      </pc:docMkLst>
      <pc:sldChg chg="modSp">
        <pc:chgData name="" userId="" providerId="" clId="Web-{B39B683C-1A1E-8D2E-F49A-B25B77F0D314}" dt="2022-09-26T09:43:33.608" v="0" actId="1076"/>
        <pc:sldMkLst>
          <pc:docMk/>
          <pc:sldMk cId="109857222" sldId="256"/>
        </pc:sldMkLst>
        <pc:picChg chg="mod">
          <ac:chgData name="" userId="" providerId="" clId="Web-{B39B683C-1A1E-8D2E-F49A-B25B77F0D314}" dt="2022-09-26T09:43:33.608" v="0" actId="1076"/>
          <ac:picMkLst>
            <pc:docMk/>
            <pc:sldMk cId="109857222" sldId="256"/>
            <ac:picMk id="18" creationId="{1475125D-4AA0-35E1-4934-42A39C6C770D}"/>
          </ac:picMkLst>
        </pc:picChg>
      </pc:sldChg>
    </pc:docChg>
  </pc:docChgLst>
  <pc:docChgLst>
    <pc:chgData name="Rebecca Thomas (2209334)" userId="S::2209334@student.uwtsd.ac.uk::f67410a4-4666-40b1-a54d-afffbfb97175" providerId="AD" clId="Web-{95F3F532-0AA6-3F87-4EF2-87E60568EBAF}"/>
    <pc:docChg chg="modSld">
      <pc:chgData name="Rebecca Thomas (2209334)" userId="S::2209334@student.uwtsd.ac.uk::f67410a4-4666-40b1-a54d-afffbfb97175" providerId="AD" clId="Web-{95F3F532-0AA6-3F87-4EF2-87E60568EBAF}" dt="2022-09-30T20:06:04.777" v="189" actId="20577"/>
      <pc:docMkLst>
        <pc:docMk/>
      </pc:docMkLst>
      <pc:sldChg chg="modSp">
        <pc:chgData name="Rebecca Thomas (2209334)" userId="S::2209334@student.uwtsd.ac.uk::f67410a4-4666-40b1-a54d-afffbfb97175" providerId="AD" clId="Web-{95F3F532-0AA6-3F87-4EF2-87E60568EBAF}" dt="2022-09-30T20:06:04.777" v="189" actId="20577"/>
        <pc:sldMkLst>
          <pc:docMk/>
          <pc:sldMk cId="109857222" sldId="256"/>
        </pc:sldMkLst>
        <pc:spChg chg="mod">
          <ac:chgData name="Rebecca Thomas (2209334)" userId="S::2209334@student.uwtsd.ac.uk::f67410a4-4666-40b1-a54d-afffbfb97175" providerId="AD" clId="Web-{95F3F532-0AA6-3F87-4EF2-87E60568EBAF}" dt="2022-09-30T19:40:54.798" v="114" actId="20577"/>
          <ac:spMkLst>
            <pc:docMk/>
            <pc:sldMk cId="109857222" sldId="256"/>
            <ac:spMk id="7" creationId="{7D8A22C7-CB97-3B41-2D0C-B288D9EF3E41}"/>
          </ac:spMkLst>
        </pc:spChg>
        <pc:spChg chg="mod">
          <ac:chgData name="Rebecca Thomas (2209334)" userId="S::2209334@student.uwtsd.ac.uk::f67410a4-4666-40b1-a54d-afffbfb97175" providerId="AD" clId="Web-{95F3F532-0AA6-3F87-4EF2-87E60568EBAF}" dt="2022-09-30T19:58:29.339" v="170" actId="20577"/>
          <ac:spMkLst>
            <pc:docMk/>
            <pc:sldMk cId="109857222" sldId="256"/>
            <ac:spMk id="8" creationId="{8D4E8200-D898-EF77-DF0B-A846DBAE601E}"/>
          </ac:spMkLst>
        </pc:spChg>
        <pc:spChg chg="mod">
          <ac:chgData name="Rebecca Thomas (2209334)" userId="S::2209334@student.uwtsd.ac.uk::f67410a4-4666-40b1-a54d-afffbfb97175" providerId="AD" clId="Web-{95F3F532-0AA6-3F87-4EF2-87E60568EBAF}" dt="2022-09-30T19:45:39.559" v="116" actId="20577"/>
          <ac:spMkLst>
            <pc:docMk/>
            <pc:sldMk cId="109857222" sldId="256"/>
            <ac:spMk id="12" creationId="{710E904A-2311-0182-D730-7D53EF8B1D6D}"/>
          </ac:spMkLst>
        </pc:spChg>
        <pc:spChg chg="mod">
          <ac:chgData name="Rebecca Thomas (2209334)" userId="S::2209334@student.uwtsd.ac.uk::f67410a4-4666-40b1-a54d-afffbfb97175" providerId="AD" clId="Web-{95F3F532-0AA6-3F87-4EF2-87E60568EBAF}" dt="2022-09-30T20:06:04.777" v="189" actId="20577"/>
          <ac:spMkLst>
            <pc:docMk/>
            <pc:sldMk cId="109857222" sldId="256"/>
            <ac:spMk id="16" creationId="{8C8F4CA7-F32F-3DE6-2AA6-C662DB131A7D}"/>
          </ac:spMkLst>
        </pc:spChg>
        <pc:spChg chg="mod">
          <ac:chgData name="Rebecca Thomas (2209334)" userId="S::2209334@student.uwtsd.ac.uk::f67410a4-4666-40b1-a54d-afffbfb97175" providerId="AD" clId="Web-{95F3F532-0AA6-3F87-4EF2-87E60568EBAF}" dt="2022-09-30T20:04:09.117" v="185" actId="20577"/>
          <ac:spMkLst>
            <pc:docMk/>
            <pc:sldMk cId="109857222" sldId="256"/>
            <ac:spMk id="17" creationId="{054D2607-41C4-041A-A1FE-778C6E816DCF}"/>
          </ac:spMkLst>
        </pc:spChg>
      </pc:sldChg>
      <pc:sldChg chg="modSp">
        <pc:chgData name="Rebecca Thomas (2209334)" userId="S::2209334@student.uwtsd.ac.uk::f67410a4-4666-40b1-a54d-afffbfb97175" providerId="AD" clId="Web-{95F3F532-0AA6-3F87-4EF2-87E60568EBAF}" dt="2022-09-30T17:09:09.029" v="106" actId="20577"/>
        <pc:sldMkLst>
          <pc:docMk/>
          <pc:sldMk cId="2059477851" sldId="257"/>
        </pc:sldMkLst>
        <pc:spChg chg="mod">
          <ac:chgData name="Rebecca Thomas (2209334)" userId="S::2209334@student.uwtsd.ac.uk::f67410a4-4666-40b1-a54d-afffbfb97175" providerId="AD" clId="Web-{95F3F532-0AA6-3F87-4EF2-87E60568EBAF}" dt="2022-09-30T17:09:09.029" v="106"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DA15B73A-EC42-4C95-A138-682C8F787A22}"/>
    <pc:docChg chg="modSld">
      <pc:chgData name="Rebecca Thomas (2209334)" userId="S::2209334@student.uwtsd.ac.uk::f67410a4-4666-40b1-a54d-afffbfb97175" providerId="AD" clId="Web-{DA15B73A-EC42-4C95-A138-682C8F787A22}" dt="2022-09-19T12:37:46.339" v="1174" actId="20577"/>
      <pc:docMkLst>
        <pc:docMk/>
      </pc:docMkLst>
      <pc:sldChg chg="modSp">
        <pc:chgData name="Rebecca Thomas (2209334)" userId="S::2209334@student.uwtsd.ac.uk::f67410a4-4666-40b1-a54d-afffbfb97175" providerId="AD" clId="Web-{DA15B73A-EC42-4C95-A138-682C8F787A22}" dt="2022-09-19T12:37:46.339" v="1174" actId="20577"/>
        <pc:sldMkLst>
          <pc:docMk/>
          <pc:sldMk cId="109857222" sldId="256"/>
        </pc:sldMkLst>
        <pc:spChg chg="mod">
          <ac:chgData name="Rebecca Thomas (2209334)" userId="S::2209334@student.uwtsd.ac.uk::f67410a4-4666-40b1-a54d-afffbfb97175" providerId="AD" clId="Web-{DA15B73A-EC42-4C95-A138-682C8F787A22}" dt="2022-09-19T12:15:07.536" v="923" actId="14100"/>
          <ac:spMkLst>
            <pc:docMk/>
            <pc:sldMk cId="109857222" sldId="256"/>
            <ac:spMk id="4" creationId="{0A6E3147-768B-1366-748A-434B2FA0FFB3}"/>
          </ac:spMkLst>
        </pc:spChg>
        <pc:spChg chg="mod">
          <ac:chgData name="Rebecca Thomas (2209334)" userId="S::2209334@student.uwtsd.ac.uk::f67410a4-4666-40b1-a54d-afffbfb97175" providerId="AD" clId="Web-{DA15B73A-EC42-4C95-A138-682C8F787A22}" dt="2022-09-19T12:15:30.692" v="926" actId="14100"/>
          <ac:spMkLst>
            <pc:docMk/>
            <pc:sldMk cId="109857222" sldId="256"/>
            <ac:spMk id="6" creationId="{1E57DAAA-5575-0462-796A-1CAA5A67EA5E}"/>
          </ac:spMkLst>
        </pc:spChg>
        <pc:spChg chg="mod">
          <ac:chgData name="Rebecca Thomas (2209334)" userId="S::2209334@student.uwtsd.ac.uk::f67410a4-4666-40b1-a54d-afffbfb97175" providerId="AD" clId="Web-{DA15B73A-EC42-4C95-A138-682C8F787A22}" dt="2022-09-19T12:37:46.339" v="1174" actId="20577"/>
          <ac:spMkLst>
            <pc:docMk/>
            <pc:sldMk cId="109857222" sldId="256"/>
            <ac:spMk id="7" creationId="{7D8A22C7-CB97-3B41-2D0C-B288D9EF3E41}"/>
          </ac:spMkLst>
        </pc:spChg>
        <pc:spChg chg="mod">
          <ac:chgData name="Rebecca Thomas (2209334)" userId="S::2209334@student.uwtsd.ac.uk::f67410a4-4666-40b1-a54d-afffbfb97175" providerId="AD" clId="Web-{DA15B73A-EC42-4C95-A138-682C8F787A22}" dt="2022-09-19T12:15:14.833" v="924" actId="14100"/>
          <ac:spMkLst>
            <pc:docMk/>
            <pc:sldMk cId="109857222" sldId="256"/>
            <ac:spMk id="8" creationId="{8D4E8200-D898-EF77-DF0B-A846DBAE601E}"/>
          </ac:spMkLst>
        </pc:spChg>
      </pc:sldChg>
      <pc:sldChg chg="modSp">
        <pc:chgData name="Rebecca Thomas (2209334)" userId="S::2209334@student.uwtsd.ac.uk::f67410a4-4666-40b1-a54d-afffbfb97175" providerId="AD" clId="Web-{DA15B73A-EC42-4C95-A138-682C8F787A22}" dt="2022-09-19T12:19:48.481" v="993" actId="20577"/>
        <pc:sldMkLst>
          <pc:docMk/>
          <pc:sldMk cId="2059477851" sldId="257"/>
        </pc:sldMkLst>
        <pc:spChg chg="mod">
          <ac:chgData name="Rebecca Thomas (2209334)" userId="S::2209334@student.uwtsd.ac.uk::f67410a4-4666-40b1-a54d-afffbfb97175" providerId="AD" clId="Web-{DA15B73A-EC42-4C95-A138-682C8F787A22}" dt="2022-09-19T12:19:48.481" v="99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1D388EC1-EB2A-495F-8FE7-98C255E2089C}"/>
    <pc:docChg chg="modSld">
      <pc:chgData name="Rebecca Thomas (2209334)" userId="S::2209334@student.uwtsd.ac.uk::f67410a4-4666-40b1-a54d-afffbfb97175" providerId="AD" clId="Web-{1D388EC1-EB2A-495F-8FE7-98C255E2089C}" dt="2022-09-17T09:03:26.668" v="76" actId="14100"/>
      <pc:docMkLst>
        <pc:docMk/>
      </pc:docMkLst>
      <pc:sldChg chg="modSp">
        <pc:chgData name="Rebecca Thomas (2209334)" userId="S::2209334@student.uwtsd.ac.uk::f67410a4-4666-40b1-a54d-afffbfb97175" providerId="AD" clId="Web-{1D388EC1-EB2A-495F-8FE7-98C255E2089C}" dt="2022-09-17T09:03:26.668" v="76" actId="14100"/>
        <pc:sldMkLst>
          <pc:docMk/>
          <pc:sldMk cId="109857222" sldId="256"/>
        </pc:sldMkLst>
        <pc:spChg chg="mod">
          <ac:chgData name="Rebecca Thomas (2209334)" userId="S::2209334@student.uwtsd.ac.uk::f67410a4-4666-40b1-a54d-afffbfb97175" providerId="AD" clId="Web-{1D388EC1-EB2A-495F-8FE7-98C255E2089C}" dt="2022-09-17T08:59:10.437" v="34" actId="14100"/>
          <ac:spMkLst>
            <pc:docMk/>
            <pc:sldMk cId="109857222" sldId="256"/>
            <ac:spMk id="6" creationId="{1E57DAAA-5575-0462-796A-1CAA5A67EA5E}"/>
          </ac:spMkLst>
        </pc:spChg>
        <pc:spChg chg="mod">
          <ac:chgData name="Rebecca Thomas (2209334)" userId="S::2209334@student.uwtsd.ac.uk::f67410a4-4666-40b1-a54d-afffbfb97175" providerId="AD" clId="Web-{1D388EC1-EB2A-495F-8FE7-98C255E2089C}" dt="2022-09-17T09:03:26.668" v="76" actId="14100"/>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9D5A1696-73AF-47D4-94F4-C1B8E9224D97}"/>
    <pc:docChg chg="modSld">
      <pc:chgData name="Rebecca Thomas (2209334)" userId="S::2209334@student.uwtsd.ac.uk::f67410a4-4666-40b1-a54d-afffbfb97175" providerId="AD" clId="Web-{9D5A1696-73AF-47D4-94F4-C1B8E9224D97}" dt="2022-09-23T15:32:40.630" v="39" actId="20577"/>
      <pc:docMkLst>
        <pc:docMk/>
      </pc:docMkLst>
      <pc:sldChg chg="modSp">
        <pc:chgData name="Rebecca Thomas (2209334)" userId="S::2209334@student.uwtsd.ac.uk::f67410a4-4666-40b1-a54d-afffbfb97175" providerId="AD" clId="Web-{9D5A1696-73AF-47D4-94F4-C1B8E9224D97}" dt="2022-09-23T15:32:00.004" v="34" actId="1076"/>
        <pc:sldMkLst>
          <pc:docMk/>
          <pc:sldMk cId="109857222" sldId="256"/>
        </pc:sldMkLst>
        <pc:spChg chg="mod">
          <ac:chgData name="Rebecca Thomas (2209334)" userId="S::2209334@student.uwtsd.ac.uk::f67410a4-4666-40b1-a54d-afffbfb97175" providerId="AD" clId="Web-{9D5A1696-73AF-47D4-94F4-C1B8E9224D97}" dt="2022-09-23T15:31:21.534" v="33" actId="14100"/>
          <ac:spMkLst>
            <pc:docMk/>
            <pc:sldMk cId="109857222" sldId="256"/>
            <ac:spMk id="2" creationId="{6335038B-C84B-5AEF-56B6-3063A01BF59B}"/>
          </ac:spMkLst>
        </pc:spChg>
        <pc:spChg chg="mod">
          <ac:chgData name="Rebecca Thomas (2209334)" userId="S::2209334@student.uwtsd.ac.uk::f67410a4-4666-40b1-a54d-afffbfb97175" providerId="AD" clId="Web-{9D5A1696-73AF-47D4-94F4-C1B8E9224D97}" dt="2022-09-23T15:25:19.131" v="1" actId="20577"/>
          <ac:spMkLst>
            <pc:docMk/>
            <pc:sldMk cId="109857222" sldId="256"/>
            <ac:spMk id="6" creationId="{1E57DAAA-5575-0462-796A-1CAA5A67EA5E}"/>
          </ac:spMkLst>
        </pc:spChg>
        <pc:spChg chg="mod">
          <ac:chgData name="Rebecca Thomas (2209334)" userId="S::2209334@student.uwtsd.ac.uk::f67410a4-4666-40b1-a54d-afffbfb97175" providerId="AD" clId="Web-{9D5A1696-73AF-47D4-94F4-C1B8E9224D97}" dt="2022-09-23T15:26:17.399" v="30" actId="20577"/>
          <ac:spMkLst>
            <pc:docMk/>
            <pc:sldMk cId="109857222" sldId="256"/>
            <ac:spMk id="7" creationId="{7D8A22C7-CB97-3B41-2D0C-B288D9EF3E41}"/>
          </ac:spMkLst>
        </pc:spChg>
        <pc:picChg chg="mod">
          <ac:chgData name="Rebecca Thomas (2209334)" userId="S::2209334@student.uwtsd.ac.uk::f67410a4-4666-40b1-a54d-afffbfb97175" providerId="AD" clId="Web-{9D5A1696-73AF-47D4-94F4-C1B8E9224D97}" dt="2022-09-23T15:32:00.004" v="34" actId="1076"/>
          <ac:picMkLst>
            <pc:docMk/>
            <pc:sldMk cId="109857222" sldId="256"/>
            <ac:picMk id="9" creationId="{F410B879-A8B1-DB3C-C172-F30AAC8AA3D3}"/>
          </ac:picMkLst>
        </pc:picChg>
      </pc:sldChg>
      <pc:sldChg chg="modSp">
        <pc:chgData name="Rebecca Thomas (2209334)" userId="S::2209334@student.uwtsd.ac.uk::f67410a4-4666-40b1-a54d-afffbfb97175" providerId="AD" clId="Web-{9D5A1696-73AF-47D4-94F4-C1B8E9224D97}" dt="2022-09-23T15:32:40.630" v="39" actId="20577"/>
        <pc:sldMkLst>
          <pc:docMk/>
          <pc:sldMk cId="2059477851" sldId="257"/>
        </pc:sldMkLst>
        <pc:spChg chg="mod">
          <ac:chgData name="Rebecca Thomas (2209334)" userId="S::2209334@student.uwtsd.ac.uk::f67410a4-4666-40b1-a54d-afffbfb97175" providerId="AD" clId="Web-{9D5A1696-73AF-47D4-94F4-C1B8E9224D97}" dt="2022-09-23T15:32:40.630" v="39"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250DA949-4DB0-B993-E980-44A3D67C6C04}"/>
    <pc:docChg chg="modSld">
      <pc:chgData name="Rebecca Thomas (2209334)" userId="S::2209334@student.uwtsd.ac.uk::f67410a4-4666-40b1-a54d-afffbfb97175" providerId="AD" clId="Web-{250DA949-4DB0-B993-E980-44A3D67C6C04}" dt="2022-09-19T12:52:09.990" v="13" actId="1076"/>
      <pc:docMkLst>
        <pc:docMk/>
      </pc:docMkLst>
      <pc:sldChg chg="addSp modSp">
        <pc:chgData name="Rebecca Thomas (2209334)" userId="S::2209334@student.uwtsd.ac.uk::f67410a4-4666-40b1-a54d-afffbfb97175" providerId="AD" clId="Web-{250DA949-4DB0-B993-E980-44A3D67C6C04}" dt="2022-09-19T12:52:09.990" v="13" actId="1076"/>
        <pc:sldMkLst>
          <pc:docMk/>
          <pc:sldMk cId="109857222" sldId="256"/>
        </pc:sldMkLst>
        <pc:spChg chg="mod">
          <ac:chgData name="Rebecca Thomas (2209334)" userId="S::2209334@student.uwtsd.ac.uk::f67410a4-4666-40b1-a54d-afffbfb97175" providerId="AD" clId="Web-{250DA949-4DB0-B993-E980-44A3D67C6C04}" dt="2022-09-19T12:52:09.724" v="7" actId="1076"/>
          <ac:spMkLst>
            <pc:docMk/>
            <pc:sldMk cId="109857222" sldId="256"/>
            <ac:spMk id="3" creationId="{12BCB945-F0BA-5FA9-ACE8-07B1589DA2E3}"/>
          </ac:spMkLst>
        </pc:spChg>
        <pc:spChg chg="mod">
          <ac:chgData name="Rebecca Thomas (2209334)" userId="S::2209334@student.uwtsd.ac.uk::f67410a4-4666-40b1-a54d-afffbfb97175" providerId="AD" clId="Web-{250DA949-4DB0-B993-E980-44A3D67C6C04}" dt="2022-09-19T12:52:09.771" v="8" actId="1076"/>
          <ac:spMkLst>
            <pc:docMk/>
            <pc:sldMk cId="109857222" sldId="256"/>
            <ac:spMk id="4" creationId="{0A6E3147-768B-1366-748A-434B2FA0FFB3}"/>
          </ac:spMkLst>
        </pc:spChg>
        <pc:spChg chg="mod">
          <ac:chgData name="Rebecca Thomas (2209334)" userId="S::2209334@student.uwtsd.ac.uk::f67410a4-4666-40b1-a54d-afffbfb97175" providerId="AD" clId="Web-{250DA949-4DB0-B993-E980-44A3D67C6C04}" dt="2022-09-19T12:52:09.849" v="10" actId="14100"/>
          <ac:spMkLst>
            <pc:docMk/>
            <pc:sldMk cId="109857222" sldId="256"/>
            <ac:spMk id="6" creationId="{1E57DAAA-5575-0462-796A-1CAA5A67EA5E}"/>
          </ac:spMkLst>
        </pc:spChg>
        <pc:spChg chg="mod">
          <ac:chgData name="Rebecca Thomas (2209334)" userId="S::2209334@student.uwtsd.ac.uk::f67410a4-4666-40b1-a54d-afffbfb97175" providerId="AD" clId="Web-{250DA949-4DB0-B993-E980-44A3D67C6C04}" dt="2022-09-19T12:52:09.818" v="9" actId="14100"/>
          <ac:spMkLst>
            <pc:docMk/>
            <pc:sldMk cId="109857222" sldId="256"/>
            <ac:spMk id="7" creationId="{7D8A22C7-CB97-3B41-2D0C-B288D9EF3E41}"/>
          </ac:spMkLst>
        </pc:spChg>
        <pc:picChg chg="add mod">
          <ac:chgData name="Rebecca Thomas (2209334)" userId="S::2209334@student.uwtsd.ac.uk::f67410a4-4666-40b1-a54d-afffbfb97175" providerId="AD" clId="Web-{250DA949-4DB0-B993-E980-44A3D67C6C04}" dt="2022-09-19T12:52:09.990" v="13" actId="1076"/>
          <ac:picMkLst>
            <pc:docMk/>
            <pc:sldMk cId="109857222" sldId="256"/>
            <ac:picMk id="9" creationId="{F410B879-A8B1-DB3C-C172-F30AAC8AA3D3}"/>
          </ac:picMkLst>
        </pc:picChg>
      </pc:sldChg>
    </pc:docChg>
  </pc:docChgLst>
  <pc:docChgLst>
    <pc:chgData name="Rebecca Thomas (2209334)" userId="S::2209334@student.uwtsd.ac.uk::f67410a4-4666-40b1-a54d-afffbfb97175" providerId="AD" clId="Web-{2F830345-C622-E40F-4E40-D8C4061EFF3F}"/>
    <pc:docChg chg="modSld">
      <pc:chgData name="Rebecca Thomas (2209334)" userId="S::2209334@student.uwtsd.ac.uk::f67410a4-4666-40b1-a54d-afffbfb97175" providerId="AD" clId="Web-{2F830345-C622-E40F-4E40-D8C4061EFF3F}" dt="2022-09-18T08:36:30.280" v="1385" actId="20577"/>
      <pc:docMkLst>
        <pc:docMk/>
      </pc:docMkLst>
      <pc:sldChg chg="addSp delSp modSp">
        <pc:chgData name="Rebecca Thomas (2209334)" userId="S::2209334@student.uwtsd.ac.uk::f67410a4-4666-40b1-a54d-afffbfb97175" providerId="AD" clId="Web-{2F830345-C622-E40F-4E40-D8C4061EFF3F}" dt="2022-09-18T08:36:30.280" v="1385" actId="20577"/>
        <pc:sldMkLst>
          <pc:docMk/>
          <pc:sldMk cId="109857222" sldId="256"/>
        </pc:sldMkLst>
        <pc:spChg chg="add del mod">
          <ac:chgData name="Rebecca Thomas (2209334)" userId="S::2209334@student.uwtsd.ac.uk::f67410a4-4666-40b1-a54d-afffbfb97175" providerId="AD" clId="Web-{2F830345-C622-E40F-4E40-D8C4061EFF3F}" dt="2022-09-17T14:47:38.398" v="88"/>
          <ac:spMkLst>
            <pc:docMk/>
            <pc:sldMk cId="109857222" sldId="256"/>
            <ac:spMk id="2" creationId="{C05CD909-68A0-556A-8E8D-03D0BBA3FACA}"/>
          </ac:spMkLst>
        </pc:spChg>
        <pc:spChg chg="add mod">
          <ac:chgData name="Rebecca Thomas (2209334)" userId="S::2209334@student.uwtsd.ac.uk::f67410a4-4666-40b1-a54d-afffbfb97175" providerId="AD" clId="Web-{2F830345-C622-E40F-4E40-D8C4061EFF3F}" dt="2022-09-17T16:09:55.989" v="1100" actId="14100"/>
          <ac:spMkLst>
            <pc:docMk/>
            <pc:sldMk cId="109857222" sldId="256"/>
            <ac:spMk id="3" creationId="{12BCB945-F0BA-5FA9-ACE8-07B1589DA2E3}"/>
          </ac:spMkLst>
        </pc:spChg>
        <pc:spChg chg="add mod">
          <ac:chgData name="Rebecca Thomas (2209334)" userId="S::2209334@student.uwtsd.ac.uk::f67410a4-4666-40b1-a54d-afffbfb97175" providerId="AD" clId="Web-{2F830345-C622-E40F-4E40-D8C4061EFF3F}" dt="2022-09-18T08:36:30.280" v="1385" actId="20577"/>
          <ac:spMkLst>
            <pc:docMk/>
            <pc:sldMk cId="109857222" sldId="256"/>
            <ac:spMk id="4" creationId="{0A6E3147-768B-1366-748A-434B2FA0FFB3}"/>
          </ac:spMkLst>
        </pc:spChg>
        <pc:spChg chg="mod">
          <ac:chgData name="Rebecca Thomas (2209334)" userId="S::2209334@student.uwtsd.ac.uk::f67410a4-4666-40b1-a54d-afffbfb97175" providerId="AD" clId="Web-{2F830345-C622-E40F-4E40-D8C4061EFF3F}" dt="2022-09-17T14:46:06.894" v="77" actId="14100"/>
          <ac:spMkLst>
            <pc:docMk/>
            <pc:sldMk cId="109857222" sldId="256"/>
            <ac:spMk id="6" creationId="{1E57DAAA-5575-0462-796A-1CAA5A67EA5E}"/>
          </ac:spMkLst>
        </pc:spChg>
        <pc:spChg chg="mod">
          <ac:chgData name="Rebecca Thomas (2209334)" userId="S::2209334@student.uwtsd.ac.uk::f67410a4-4666-40b1-a54d-afffbfb97175" providerId="AD" clId="Web-{2F830345-C622-E40F-4E40-D8C4061EFF3F}" dt="2022-09-17T15:51:37.485" v="969" actId="20577"/>
          <ac:spMkLst>
            <pc:docMk/>
            <pc:sldMk cId="109857222" sldId="256"/>
            <ac:spMk id="7" creationId="{7D8A22C7-CB97-3B41-2D0C-B288D9EF3E41}"/>
          </ac:spMkLst>
        </pc:spChg>
      </pc:sldChg>
      <pc:sldChg chg="addSp modSp">
        <pc:chgData name="Rebecca Thomas (2209334)" userId="S::2209334@student.uwtsd.ac.uk::f67410a4-4666-40b1-a54d-afffbfb97175" providerId="AD" clId="Web-{2F830345-C622-E40F-4E40-D8C4061EFF3F}" dt="2022-09-17T16:34:17.955" v="1373" actId="20577"/>
        <pc:sldMkLst>
          <pc:docMk/>
          <pc:sldMk cId="2059477851" sldId="257"/>
        </pc:sldMkLst>
        <pc:spChg chg="add mod">
          <ac:chgData name="Rebecca Thomas (2209334)" userId="S::2209334@student.uwtsd.ac.uk::f67410a4-4666-40b1-a54d-afffbfb97175" providerId="AD" clId="Web-{2F830345-C622-E40F-4E40-D8C4061EFF3F}" dt="2022-09-17T16:34:17.955" v="137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9FCD60EC-9BC4-487B-DB0F-DEC6FA9B3DD7}"/>
    <pc:docChg chg="modSld">
      <pc:chgData name="Rebecca Thomas (2209334)" userId="S::2209334@student.uwtsd.ac.uk::f67410a4-4666-40b1-a54d-afffbfb97175" providerId="AD" clId="Web-{9FCD60EC-9BC4-487B-DB0F-DEC6FA9B3DD7}" dt="2022-09-12T10:36:31.577" v="34" actId="14100"/>
      <pc:docMkLst>
        <pc:docMk/>
      </pc:docMkLst>
      <pc:sldChg chg="modSp">
        <pc:chgData name="Rebecca Thomas (2209334)" userId="S::2209334@student.uwtsd.ac.uk::f67410a4-4666-40b1-a54d-afffbfb97175" providerId="AD" clId="Web-{9FCD60EC-9BC4-487B-DB0F-DEC6FA9B3DD7}" dt="2022-09-12T10:36:31.577" v="34" actId="14100"/>
        <pc:sldMkLst>
          <pc:docMk/>
          <pc:sldMk cId="109857222" sldId="256"/>
        </pc:sldMkLst>
        <pc:spChg chg="mod">
          <ac:chgData name="Rebecca Thomas (2209334)" userId="S::2209334@student.uwtsd.ac.uk::f67410a4-4666-40b1-a54d-afffbfb97175" providerId="AD" clId="Web-{9FCD60EC-9BC4-487B-DB0F-DEC6FA9B3DD7}" dt="2022-09-12T10:36:31.577" v="34" actId="14100"/>
          <ac:spMkLst>
            <pc:docMk/>
            <pc:sldMk cId="109857222" sldId="256"/>
            <ac:spMk id="6" creationId="{1E57DAAA-5575-0462-796A-1CAA5A67EA5E}"/>
          </ac:spMkLst>
        </pc:spChg>
        <pc:spChg chg="mod">
          <ac:chgData name="Rebecca Thomas (2209334)" userId="S::2209334@student.uwtsd.ac.uk::f67410a4-4666-40b1-a54d-afffbfb97175" providerId="AD" clId="Web-{9FCD60EC-9BC4-487B-DB0F-DEC6FA9B3DD7}" dt="2022-09-12T10:36:11.810" v="33" actId="20577"/>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53E91323-411F-8EEC-AD00-F1BDD28F490F}"/>
    <pc:docChg chg="modSld">
      <pc:chgData name="Rebecca Thomas (2209334)" userId="S::2209334@student.uwtsd.ac.uk::f67410a4-4666-40b1-a54d-afffbfb97175" providerId="AD" clId="Web-{53E91323-411F-8EEC-AD00-F1BDD28F490F}" dt="2022-09-25T13:43:04.894" v="2524" actId="20577"/>
      <pc:docMkLst>
        <pc:docMk/>
      </pc:docMkLst>
      <pc:sldChg chg="addSp delSp modSp">
        <pc:chgData name="Rebecca Thomas (2209334)" userId="S::2209334@student.uwtsd.ac.uk::f67410a4-4666-40b1-a54d-afffbfb97175" providerId="AD" clId="Web-{53E91323-411F-8EEC-AD00-F1BDD28F490F}" dt="2022-09-25T13:43:04.894" v="2524" actId="20577"/>
        <pc:sldMkLst>
          <pc:docMk/>
          <pc:sldMk cId="109857222" sldId="256"/>
        </pc:sldMkLst>
        <pc:spChg chg="mod">
          <ac:chgData name="Rebecca Thomas (2209334)" userId="S::2209334@student.uwtsd.ac.uk::f67410a4-4666-40b1-a54d-afffbfb97175" providerId="AD" clId="Web-{53E91323-411F-8EEC-AD00-F1BDD28F490F}" dt="2022-09-25T10:30:17.415" v="209" actId="14100"/>
          <ac:spMkLst>
            <pc:docMk/>
            <pc:sldMk cId="109857222" sldId="256"/>
            <ac:spMk id="2" creationId="{6335038B-C84B-5AEF-56B6-3063A01BF59B}"/>
          </ac:spMkLst>
        </pc:spChg>
        <pc:spChg chg="mod">
          <ac:chgData name="Rebecca Thomas (2209334)" userId="S::2209334@student.uwtsd.ac.uk::f67410a4-4666-40b1-a54d-afffbfb97175" providerId="AD" clId="Web-{53E91323-411F-8EEC-AD00-F1BDD28F490F}" dt="2022-09-25T11:09:02.181" v="771" actId="14100"/>
          <ac:spMkLst>
            <pc:docMk/>
            <pc:sldMk cId="109857222" sldId="256"/>
            <ac:spMk id="3" creationId="{12BCB945-F0BA-5FA9-ACE8-07B1589DA2E3}"/>
          </ac:spMkLst>
        </pc:spChg>
        <pc:spChg chg="add del mod">
          <ac:chgData name="Rebecca Thomas (2209334)" userId="S::2209334@student.uwtsd.ac.uk::f67410a4-4666-40b1-a54d-afffbfb97175" providerId="AD" clId="Web-{53E91323-411F-8EEC-AD00-F1BDD28F490F}" dt="2022-09-25T13:34:55.471" v="2498" actId="14100"/>
          <ac:spMkLst>
            <pc:docMk/>
            <pc:sldMk cId="109857222" sldId="256"/>
            <ac:spMk id="4" creationId="{0A6E3147-768B-1366-748A-434B2FA0FFB3}"/>
          </ac:spMkLst>
        </pc:spChg>
        <pc:spChg chg="mod">
          <ac:chgData name="Rebecca Thomas (2209334)" userId="S::2209334@student.uwtsd.ac.uk::f67410a4-4666-40b1-a54d-afffbfb97175" providerId="AD" clId="Web-{53E91323-411F-8EEC-AD00-F1BDD28F490F}" dt="2022-09-25T10:33:08.935" v="215" actId="14100"/>
          <ac:spMkLst>
            <pc:docMk/>
            <pc:sldMk cId="109857222" sldId="256"/>
            <ac:spMk id="5" creationId="{0AE6FF22-A793-928D-770B-F0F513B5380B}"/>
          </ac:spMkLst>
        </pc:spChg>
        <pc:spChg chg="mod">
          <ac:chgData name="Rebecca Thomas (2209334)" userId="S::2209334@student.uwtsd.ac.uk::f67410a4-4666-40b1-a54d-afffbfb97175" providerId="AD" clId="Web-{53E91323-411F-8EEC-AD00-F1BDD28F490F}" dt="2022-09-25T10:16:08.094" v="3" actId="14100"/>
          <ac:spMkLst>
            <pc:docMk/>
            <pc:sldMk cId="109857222" sldId="256"/>
            <ac:spMk id="6" creationId="{1E57DAAA-5575-0462-796A-1CAA5A67EA5E}"/>
          </ac:spMkLst>
        </pc:spChg>
        <pc:spChg chg="mod">
          <ac:chgData name="Rebecca Thomas (2209334)" userId="S::2209334@student.uwtsd.ac.uk::f67410a4-4666-40b1-a54d-afffbfb97175" providerId="AD" clId="Web-{53E91323-411F-8EEC-AD00-F1BDD28F490F}" dt="2022-09-25T13:35:15.612" v="2502" actId="20577"/>
          <ac:spMkLst>
            <pc:docMk/>
            <pc:sldMk cId="109857222" sldId="256"/>
            <ac:spMk id="7" creationId="{7D8A22C7-CB97-3B41-2D0C-B288D9EF3E41}"/>
          </ac:spMkLst>
        </pc:spChg>
        <pc:spChg chg="mod">
          <ac:chgData name="Rebecca Thomas (2209334)" userId="S::2209334@student.uwtsd.ac.uk::f67410a4-4666-40b1-a54d-afffbfb97175" providerId="AD" clId="Web-{53E91323-411F-8EEC-AD00-F1BDD28F490F}" dt="2022-09-25T13:35:02.643" v="2499" actId="20577"/>
          <ac:spMkLst>
            <pc:docMk/>
            <pc:sldMk cId="109857222" sldId="256"/>
            <ac:spMk id="8" creationId="{8D4E8200-D898-EF77-DF0B-A846DBAE601E}"/>
          </ac:spMkLst>
        </pc:spChg>
        <pc:spChg chg="mod">
          <ac:chgData name="Rebecca Thomas (2209334)" userId="S::2209334@student.uwtsd.ac.uk::f67410a4-4666-40b1-a54d-afffbfb97175" providerId="AD" clId="Web-{53E91323-411F-8EEC-AD00-F1BDD28F490F}" dt="2022-09-25T13:18:16.656" v="2175" actId="14100"/>
          <ac:spMkLst>
            <pc:docMk/>
            <pc:sldMk cId="109857222" sldId="256"/>
            <ac:spMk id="10" creationId="{EDE04B17-D1C4-09EF-1DFD-80DE70AF1679}"/>
          </ac:spMkLst>
        </pc:spChg>
        <pc:spChg chg="mod">
          <ac:chgData name="Rebecca Thomas (2209334)" userId="S::2209334@student.uwtsd.ac.uk::f67410a4-4666-40b1-a54d-afffbfb97175" providerId="AD" clId="Web-{53E91323-411F-8EEC-AD00-F1BDD28F490F}" dt="2022-09-25T13:25:49.077" v="2264" actId="20577"/>
          <ac:spMkLst>
            <pc:docMk/>
            <pc:sldMk cId="109857222" sldId="256"/>
            <ac:spMk id="12" creationId="{710E904A-2311-0182-D730-7D53EF8B1D6D}"/>
          </ac:spMkLst>
        </pc:spChg>
        <pc:spChg chg="add mod">
          <ac:chgData name="Rebecca Thomas (2209334)" userId="S::2209334@student.uwtsd.ac.uk::f67410a4-4666-40b1-a54d-afffbfb97175" providerId="AD" clId="Web-{53E91323-411F-8EEC-AD00-F1BDD28F490F}" dt="2022-09-25T13:37:01.241" v="2508" actId="14100"/>
          <ac:spMkLst>
            <pc:docMk/>
            <pc:sldMk cId="109857222" sldId="256"/>
            <ac:spMk id="14" creationId="{C3E1765F-298E-08F5-647C-7E98A8C5A034}"/>
          </ac:spMkLst>
        </pc:spChg>
        <pc:spChg chg="mod">
          <ac:chgData name="Rebecca Thomas (2209334)" userId="S::2209334@student.uwtsd.ac.uk::f67410a4-4666-40b1-a54d-afffbfb97175" providerId="AD" clId="Web-{53E91323-411F-8EEC-AD00-F1BDD28F490F}" dt="2022-09-25T13:14:45.961" v="2171" actId="14100"/>
          <ac:spMkLst>
            <pc:docMk/>
            <pc:sldMk cId="109857222" sldId="256"/>
            <ac:spMk id="15" creationId="{A158F235-FCE3-56D3-CAA9-E858A931D8CB}"/>
          </ac:spMkLst>
        </pc:spChg>
        <pc:spChg chg="mod">
          <ac:chgData name="Rebecca Thomas (2209334)" userId="S::2209334@student.uwtsd.ac.uk::f67410a4-4666-40b1-a54d-afffbfb97175" providerId="AD" clId="Web-{53E91323-411F-8EEC-AD00-F1BDD28F490F}" dt="2022-09-25T13:43:04.894" v="2524" actId="20577"/>
          <ac:spMkLst>
            <pc:docMk/>
            <pc:sldMk cId="109857222" sldId="256"/>
            <ac:spMk id="16" creationId="{8C8F4CA7-F32F-3DE6-2AA6-C662DB131A7D}"/>
          </ac:spMkLst>
        </pc:spChg>
        <pc:spChg chg="add mod">
          <ac:chgData name="Rebecca Thomas (2209334)" userId="S::2209334@student.uwtsd.ac.uk::f67410a4-4666-40b1-a54d-afffbfb97175" providerId="AD" clId="Web-{53E91323-411F-8EEC-AD00-F1BDD28F490F}" dt="2022-09-25T13:39:28.996" v="2523" actId="14100"/>
          <ac:spMkLst>
            <pc:docMk/>
            <pc:sldMk cId="109857222" sldId="256"/>
            <ac:spMk id="17" creationId="{054D2607-41C4-041A-A1FE-778C6E816DCF}"/>
          </ac:spMkLst>
        </pc:spChg>
        <pc:picChg chg="add mod">
          <ac:chgData name="Rebecca Thomas (2209334)" userId="S::2209334@student.uwtsd.ac.uk::f67410a4-4666-40b1-a54d-afffbfb97175" providerId="AD" clId="Web-{53E91323-411F-8EEC-AD00-F1BDD28F490F}" dt="2022-09-25T13:38:11.602" v="2510" actId="1076"/>
          <ac:picMkLst>
            <pc:docMk/>
            <pc:sldMk cId="109857222" sldId="256"/>
            <ac:picMk id="13" creationId="{E9F7926B-0FBA-BF2A-2692-39A5EB6D31E1}"/>
          </ac:picMkLst>
        </pc:picChg>
      </pc:sldChg>
      <pc:sldChg chg="modSp">
        <pc:chgData name="Rebecca Thomas (2209334)" userId="S::2209334@student.uwtsd.ac.uk::f67410a4-4666-40b1-a54d-afffbfb97175" providerId="AD" clId="Web-{53E91323-411F-8EEC-AD00-F1BDD28F490F}" dt="2022-09-25T11:07:05.834" v="743" actId="20577"/>
        <pc:sldMkLst>
          <pc:docMk/>
          <pc:sldMk cId="2059477851" sldId="257"/>
        </pc:sldMkLst>
        <pc:spChg chg="mod">
          <ac:chgData name="Rebecca Thomas (2209334)" userId="S::2209334@student.uwtsd.ac.uk::f67410a4-4666-40b1-a54d-afffbfb97175" providerId="AD" clId="Web-{53E91323-411F-8EEC-AD00-F1BDD28F490F}" dt="2022-09-25T11:07:05.834" v="74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A6A1A0F3-D5EA-3CBC-B19C-28C2FA5F7BD9}"/>
    <pc:docChg chg="modSld">
      <pc:chgData name="Rebecca Thomas (2209334)" userId="S::2209334@student.uwtsd.ac.uk::f67410a4-4666-40b1-a54d-afffbfb97175" providerId="AD" clId="Web-{A6A1A0F3-D5EA-3CBC-B19C-28C2FA5F7BD9}" dt="2022-09-26T09:35:09.429" v="1848" actId="1076"/>
      <pc:docMkLst>
        <pc:docMk/>
      </pc:docMkLst>
      <pc:sldChg chg="addSp delSp modSp">
        <pc:chgData name="Rebecca Thomas (2209334)" userId="S::2209334@student.uwtsd.ac.uk::f67410a4-4666-40b1-a54d-afffbfb97175" providerId="AD" clId="Web-{A6A1A0F3-D5EA-3CBC-B19C-28C2FA5F7BD9}" dt="2022-09-26T09:35:09.429" v="1848" actId="1076"/>
        <pc:sldMkLst>
          <pc:docMk/>
          <pc:sldMk cId="109857222" sldId="256"/>
        </pc:sldMkLst>
        <pc:spChg chg="mod">
          <ac:chgData name="Rebecca Thomas (2209334)" userId="S::2209334@student.uwtsd.ac.uk::f67410a4-4666-40b1-a54d-afffbfb97175" providerId="AD" clId="Web-{A6A1A0F3-D5EA-3CBC-B19C-28C2FA5F7BD9}" dt="2022-09-26T08:13:33.804" v="608" actId="14100"/>
          <ac:spMkLst>
            <pc:docMk/>
            <pc:sldMk cId="109857222" sldId="256"/>
            <ac:spMk id="2" creationId="{6335038B-C84B-5AEF-56B6-3063A01BF59B}"/>
          </ac:spMkLst>
        </pc:spChg>
        <pc:spChg chg="mod">
          <ac:chgData name="Rebecca Thomas (2209334)" userId="S::2209334@student.uwtsd.ac.uk::f67410a4-4666-40b1-a54d-afffbfb97175" providerId="AD" clId="Web-{A6A1A0F3-D5EA-3CBC-B19C-28C2FA5F7BD9}" dt="2022-09-26T07:57:23.823" v="385" actId="14100"/>
          <ac:spMkLst>
            <pc:docMk/>
            <pc:sldMk cId="109857222" sldId="256"/>
            <ac:spMk id="4" creationId="{0A6E3147-768B-1366-748A-434B2FA0FFB3}"/>
          </ac:spMkLst>
        </pc:spChg>
        <pc:spChg chg="mod">
          <ac:chgData name="Rebecca Thomas (2209334)" userId="S::2209334@student.uwtsd.ac.uk::f67410a4-4666-40b1-a54d-afffbfb97175" providerId="AD" clId="Web-{A6A1A0F3-D5EA-3CBC-B19C-28C2FA5F7BD9}" dt="2022-09-26T08:13:25.412" v="607" actId="1076"/>
          <ac:spMkLst>
            <pc:docMk/>
            <pc:sldMk cId="109857222" sldId="256"/>
            <ac:spMk id="5" creationId="{0AE6FF22-A793-928D-770B-F0F513B5380B}"/>
          </ac:spMkLst>
        </pc:spChg>
        <pc:spChg chg="mod">
          <ac:chgData name="Rebecca Thomas (2209334)" userId="S::2209334@student.uwtsd.ac.uk::f67410a4-4666-40b1-a54d-afffbfb97175" providerId="AD" clId="Web-{A6A1A0F3-D5EA-3CBC-B19C-28C2FA5F7BD9}" dt="2022-09-26T08:14:43.902" v="611" actId="20577"/>
          <ac:spMkLst>
            <pc:docMk/>
            <pc:sldMk cId="109857222" sldId="256"/>
            <ac:spMk id="8" creationId="{8D4E8200-D898-EF77-DF0B-A846DBAE601E}"/>
          </ac:spMkLst>
        </pc:spChg>
        <pc:spChg chg="mod">
          <ac:chgData name="Rebecca Thomas (2209334)" userId="S::2209334@student.uwtsd.ac.uk::f67410a4-4666-40b1-a54d-afffbfb97175" providerId="AD" clId="Web-{A6A1A0F3-D5EA-3CBC-B19C-28C2FA5F7BD9}" dt="2022-09-26T07:57:11.728" v="383" actId="14100"/>
          <ac:spMkLst>
            <pc:docMk/>
            <pc:sldMk cId="109857222" sldId="256"/>
            <ac:spMk id="10" creationId="{EDE04B17-D1C4-09EF-1DFD-80DE70AF1679}"/>
          </ac:spMkLst>
        </pc:spChg>
        <pc:spChg chg="mod">
          <ac:chgData name="Rebecca Thomas (2209334)" userId="S::2209334@student.uwtsd.ac.uk::f67410a4-4666-40b1-a54d-afffbfb97175" providerId="AD" clId="Web-{A6A1A0F3-D5EA-3CBC-B19C-28C2FA5F7BD9}" dt="2022-09-26T07:58:06.669" v="389" actId="20577"/>
          <ac:spMkLst>
            <pc:docMk/>
            <pc:sldMk cId="109857222" sldId="256"/>
            <ac:spMk id="12" creationId="{710E904A-2311-0182-D730-7D53EF8B1D6D}"/>
          </ac:spMkLst>
        </pc:spChg>
        <pc:spChg chg="mod">
          <ac:chgData name="Rebecca Thomas (2209334)" userId="S::2209334@student.uwtsd.ac.uk::f67410a4-4666-40b1-a54d-afffbfb97175" providerId="AD" clId="Web-{A6A1A0F3-D5EA-3CBC-B19C-28C2FA5F7BD9}" dt="2022-09-26T09:28:32.452" v="1822" actId="14100"/>
          <ac:spMkLst>
            <pc:docMk/>
            <pc:sldMk cId="109857222" sldId="256"/>
            <ac:spMk id="14" creationId="{C3E1765F-298E-08F5-647C-7E98A8C5A034}"/>
          </ac:spMkLst>
        </pc:spChg>
        <pc:spChg chg="mod">
          <ac:chgData name="Rebecca Thomas (2209334)" userId="S::2209334@student.uwtsd.ac.uk::f67410a4-4666-40b1-a54d-afffbfb97175" providerId="AD" clId="Web-{A6A1A0F3-D5EA-3CBC-B19C-28C2FA5F7BD9}" dt="2022-09-26T09:19:30.044" v="1552" actId="20577"/>
          <ac:spMkLst>
            <pc:docMk/>
            <pc:sldMk cId="109857222" sldId="256"/>
            <ac:spMk id="16" creationId="{8C8F4CA7-F32F-3DE6-2AA6-C662DB131A7D}"/>
          </ac:spMkLst>
        </pc:spChg>
        <pc:spChg chg="mod">
          <ac:chgData name="Rebecca Thomas (2209334)" userId="S::2209334@student.uwtsd.ac.uk::f67410a4-4666-40b1-a54d-afffbfb97175" providerId="AD" clId="Web-{A6A1A0F3-D5EA-3CBC-B19C-28C2FA5F7BD9}" dt="2022-09-26T09:30:24.177" v="1838" actId="20577"/>
          <ac:spMkLst>
            <pc:docMk/>
            <pc:sldMk cId="109857222" sldId="256"/>
            <ac:spMk id="17" creationId="{054D2607-41C4-041A-A1FE-778C6E816DCF}"/>
          </ac:spMkLst>
        </pc:spChg>
        <pc:picChg chg="del">
          <ac:chgData name="Rebecca Thomas (2209334)" userId="S::2209334@student.uwtsd.ac.uk::f67410a4-4666-40b1-a54d-afffbfb97175" providerId="AD" clId="Web-{A6A1A0F3-D5EA-3CBC-B19C-28C2FA5F7BD9}" dt="2022-09-26T09:32:50.343" v="1839"/>
          <ac:picMkLst>
            <pc:docMk/>
            <pc:sldMk cId="109857222" sldId="256"/>
            <ac:picMk id="9" creationId="{F410B879-A8B1-DB3C-C172-F30AAC8AA3D3}"/>
          </ac:picMkLst>
        </pc:picChg>
        <pc:picChg chg="mod">
          <ac:chgData name="Rebecca Thomas (2209334)" userId="S::2209334@student.uwtsd.ac.uk::f67410a4-4666-40b1-a54d-afffbfb97175" providerId="AD" clId="Web-{A6A1A0F3-D5EA-3CBC-B19C-28C2FA5F7BD9}" dt="2022-09-26T09:18:47.651" v="1524" actId="1076"/>
          <ac:picMkLst>
            <pc:docMk/>
            <pc:sldMk cId="109857222" sldId="256"/>
            <ac:picMk id="13" creationId="{E9F7926B-0FBA-BF2A-2692-39A5EB6D31E1}"/>
          </ac:picMkLst>
        </pc:picChg>
        <pc:picChg chg="add mod">
          <ac:chgData name="Rebecca Thomas (2209334)" userId="S::2209334@student.uwtsd.ac.uk::f67410a4-4666-40b1-a54d-afffbfb97175" providerId="AD" clId="Web-{A6A1A0F3-D5EA-3CBC-B19C-28C2FA5F7BD9}" dt="2022-09-26T09:35:09.429" v="1848" actId="1076"/>
          <ac:picMkLst>
            <pc:docMk/>
            <pc:sldMk cId="109857222" sldId="256"/>
            <ac:picMk id="18" creationId="{1475125D-4AA0-35E1-4934-42A39C6C770D}"/>
          </ac:picMkLst>
        </pc:picChg>
      </pc:sldChg>
      <pc:sldChg chg="modSp">
        <pc:chgData name="Rebecca Thomas (2209334)" userId="S::2209334@student.uwtsd.ac.uk::f67410a4-4666-40b1-a54d-afffbfb97175" providerId="AD" clId="Web-{A6A1A0F3-D5EA-3CBC-B19C-28C2FA5F7BD9}" dt="2022-09-26T08:54:10.436" v="1252" actId="20577"/>
        <pc:sldMkLst>
          <pc:docMk/>
          <pc:sldMk cId="2059477851" sldId="257"/>
        </pc:sldMkLst>
        <pc:spChg chg="mod">
          <ac:chgData name="Rebecca Thomas (2209334)" userId="S::2209334@student.uwtsd.ac.uk::f67410a4-4666-40b1-a54d-afffbfb97175" providerId="AD" clId="Web-{A6A1A0F3-D5EA-3CBC-B19C-28C2FA5F7BD9}" dt="2022-09-26T08:54:10.436" v="1252"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EF85FE9C-E13B-5F8D-1799-F52ACF84E992}"/>
    <pc:docChg chg="modSld">
      <pc:chgData name="Rebecca Thomas (2209334)" userId="S::2209334@student.uwtsd.ac.uk::f67410a4-4666-40b1-a54d-afffbfb97175" providerId="AD" clId="Web-{EF85FE9C-E13B-5F8D-1799-F52ACF84E992}" dt="2022-09-28T21:06:14.320" v="1715" actId="14100"/>
      <pc:docMkLst>
        <pc:docMk/>
      </pc:docMkLst>
      <pc:sldChg chg="addSp delSp modSp">
        <pc:chgData name="Rebecca Thomas (2209334)" userId="S::2209334@student.uwtsd.ac.uk::f67410a4-4666-40b1-a54d-afffbfb97175" providerId="AD" clId="Web-{EF85FE9C-E13B-5F8D-1799-F52ACF84E992}" dt="2022-09-28T21:06:14.320" v="1715" actId="14100"/>
        <pc:sldMkLst>
          <pc:docMk/>
          <pc:sldMk cId="109857222" sldId="256"/>
        </pc:sldMkLst>
        <pc:spChg chg="mod">
          <ac:chgData name="Rebecca Thomas (2209334)" userId="S::2209334@student.uwtsd.ac.uk::f67410a4-4666-40b1-a54d-afffbfb97175" providerId="AD" clId="Web-{EF85FE9C-E13B-5F8D-1799-F52ACF84E992}" dt="2022-09-28T17:43:55.855" v="829" actId="20577"/>
          <ac:spMkLst>
            <pc:docMk/>
            <pc:sldMk cId="109857222" sldId="256"/>
            <ac:spMk id="4" creationId="{0A6E3147-768B-1366-748A-434B2FA0FFB3}"/>
          </ac:spMkLst>
        </pc:spChg>
        <pc:spChg chg="mod">
          <ac:chgData name="Rebecca Thomas (2209334)" userId="S::2209334@student.uwtsd.ac.uk::f67410a4-4666-40b1-a54d-afffbfb97175" providerId="AD" clId="Web-{EF85FE9C-E13B-5F8D-1799-F52ACF84E992}" dt="2022-09-28T21:06:14.320" v="1715" actId="14100"/>
          <ac:spMkLst>
            <pc:docMk/>
            <pc:sldMk cId="109857222" sldId="256"/>
            <ac:spMk id="6" creationId="{1E57DAAA-5575-0462-796A-1CAA5A67EA5E}"/>
          </ac:spMkLst>
        </pc:spChg>
        <pc:spChg chg="add del mod">
          <ac:chgData name="Rebecca Thomas (2209334)" userId="S::2209334@student.uwtsd.ac.uk::f67410a4-4666-40b1-a54d-afffbfb97175" providerId="AD" clId="Web-{EF85FE9C-E13B-5F8D-1799-F52ACF84E992}" dt="2022-09-28T19:09:36.405" v="1466" actId="20577"/>
          <ac:spMkLst>
            <pc:docMk/>
            <pc:sldMk cId="109857222" sldId="256"/>
            <ac:spMk id="7" creationId="{7D8A22C7-CB97-3B41-2D0C-B288D9EF3E41}"/>
          </ac:spMkLst>
        </pc:spChg>
        <pc:spChg chg="mod">
          <ac:chgData name="Rebecca Thomas (2209334)" userId="S::2209334@student.uwtsd.ac.uk::f67410a4-4666-40b1-a54d-afffbfb97175" providerId="AD" clId="Web-{EF85FE9C-E13B-5F8D-1799-F52ACF84E992}" dt="2022-09-28T17:57:00.015" v="851" actId="20577"/>
          <ac:spMkLst>
            <pc:docMk/>
            <pc:sldMk cId="109857222" sldId="256"/>
            <ac:spMk id="8" creationId="{8D4E8200-D898-EF77-DF0B-A846DBAE601E}"/>
          </ac:spMkLst>
        </pc:spChg>
        <pc:spChg chg="add mod">
          <ac:chgData name="Rebecca Thomas (2209334)" userId="S::2209334@student.uwtsd.ac.uk::f67410a4-4666-40b1-a54d-afffbfb97175" providerId="AD" clId="Web-{EF85FE9C-E13B-5F8D-1799-F52ACF84E992}" dt="2022-09-28T15:54:00.594" v="61" actId="20577"/>
          <ac:spMkLst>
            <pc:docMk/>
            <pc:sldMk cId="109857222" sldId="256"/>
            <ac:spMk id="9" creationId="{CC2D2436-62D1-5D6B-F1DC-6D8D06111BA5}"/>
          </ac:spMkLst>
        </pc:spChg>
        <pc:spChg chg="mod">
          <ac:chgData name="Rebecca Thomas (2209334)" userId="S::2209334@student.uwtsd.ac.uk::f67410a4-4666-40b1-a54d-afffbfb97175" providerId="AD" clId="Web-{EF85FE9C-E13B-5F8D-1799-F52ACF84E992}" dt="2022-09-28T19:08:26.387" v="1450" actId="14100"/>
          <ac:spMkLst>
            <pc:docMk/>
            <pc:sldMk cId="109857222" sldId="256"/>
            <ac:spMk id="15" creationId="{A158F235-FCE3-56D3-CAA9-E858A931D8CB}"/>
          </ac:spMkLst>
        </pc:spChg>
        <pc:spChg chg="mod">
          <ac:chgData name="Rebecca Thomas (2209334)" userId="S::2209334@student.uwtsd.ac.uk::f67410a4-4666-40b1-a54d-afffbfb97175" providerId="AD" clId="Web-{EF85FE9C-E13B-5F8D-1799-F52ACF84E992}" dt="2022-09-28T19:08:02.043" v="1449" actId="20577"/>
          <ac:spMkLst>
            <pc:docMk/>
            <pc:sldMk cId="109857222" sldId="256"/>
            <ac:spMk id="16" creationId="{8C8F4CA7-F32F-3DE6-2AA6-C662DB131A7D}"/>
          </ac:spMkLst>
        </pc:spChg>
        <pc:picChg chg="del mod">
          <ac:chgData name="Rebecca Thomas (2209334)" userId="S::2209334@student.uwtsd.ac.uk::f67410a4-4666-40b1-a54d-afffbfb97175" providerId="AD" clId="Web-{EF85FE9C-E13B-5F8D-1799-F52ACF84E992}" dt="2022-09-28T16:58:54.881" v="490"/>
          <ac:picMkLst>
            <pc:docMk/>
            <pc:sldMk cId="109857222" sldId="256"/>
            <ac:picMk id="11" creationId="{5BD322D6-2ACB-1A01-BC67-A5E2D2815570}"/>
          </ac:picMkLst>
        </pc:picChg>
        <pc:picChg chg="mod">
          <ac:chgData name="Rebecca Thomas (2209334)" userId="S::2209334@student.uwtsd.ac.uk::f67410a4-4666-40b1-a54d-afffbfb97175" providerId="AD" clId="Web-{EF85FE9C-E13B-5F8D-1799-F52ACF84E992}" dt="2022-09-28T19:07:48.261" v="1432" actId="1076"/>
          <ac:picMkLst>
            <pc:docMk/>
            <pc:sldMk cId="109857222" sldId="256"/>
            <ac:picMk id="13" creationId="{E9F7926B-0FBA-BF2A-2692-39A5EB6D31E1}"/>
          </ac:picMkLst>
        </pc:picChg>
        <pc:picChg chg="mod">
          <ac:chgData name="Rebecca Thomas (2209334)" userId="S::2209334@student.uwtsd.ac.uk::f67410a4-4666-40b1-a54d-afffbfb97175" providerId="AD" clId="Web-{EF85FE9C-E13B-5F8D-1799-F52ACF84E992}" dt="2022-09-28T15:52:39.967" v="13" actId="1076"/>
          <ac:picMkLst>
            <pc:docMk/>
            <pc:sldMk cId="109857222" sldId="256"/>
            <ac:picMk id="18" creationId="{1475125D-4AA0-35E1-4934-42A39C6C770D}"/>
          </ac:picMkLst>
        </pc:picChg>
        <pc:picChg chg="del">
          <ac:chgData name="Rebecca Thomas (2209334)" userId="S::2209334@student.uwtsd.ac.uk::f67410a4-4666-40b1-a54d-afffbfb97175" providerId="AD" clId="Web-{EF85FE9C-E13B-5F8D-1799-F52ACF84E992}" dt="2022-09-28T19:08:40.075" v="1451"/>
          <ac:picMkLst>
            <pc:docMk/>
            <pc:sldMk cId="109857222" sldId="256"/>
            <ac:picMk id="19" creationId="{86369452-33E0-0E47-0515-CCD0293CECB4}"/>
          </ac:picMkLst>
        </pc:picChg>
        <pc:picChg chg="del">
          <ac:chgData name="Rebecca Thomas (2209334)" userId="S::2209334@student.uwtsd.ac.uk::f67410a4-4666-40b1-a54d-afffbfb97175" providerId="AD" clId="Web-{EF85FE9C-E13B-5F8D-1799-F52ACF84E992}" dt="2022-09-28T19:06:46.619" v="1425"/>
          <ac:picMkLst>
            <pc:docMk/>
            <pc:sldMk cId="109857222" sldId="256"/>
            <ac:picMk id="20" creationId="{6D087014-3537-8D03-3BBE-A3026ACCF6F7}"/>
          </ac:picMkLst>
        </pc:picChg>
        <pc:picChg chg="add mod">
          <ac:chgData name="Rebecca Thomas (2209334)" userId="S::2209334@student.uwtsd.ac.uk::f67410a4-4666-40b1-a54d-afffbfb97175" providerId="AD" clId="Web-{EF85FE9C-E13B-5F8D-1799-F52ACF84E992}" dt="2022-09-28T19:09:45.796" v="1468" actId="1076"/>
          <ac:picMkLst>
            <pc:docMk/>
            <pc:sldMk cId="109857222" sldId="256"/>
            <ac:picMk id="21" creationId="{AB998DBB-DC56-9E00-790A-409AAA77B4B8}"/>
          </ac:picMkLst>
        </pc:picChg>
      </pc:sldChg>
      <pc:sldChg chg="modSp">
        <pc:chgData name="Rebecca Thomas (2209334)" userId="S::2209334@student.uwtsd.ac.uk::f67410a4-4666-40b1-a54d-afffbfb97175" providerId="AD" clId="Web-{EF85FE9C-E13B-5F8D-1799-F52ACF84E992}" dt="2022-09-28T20:50:42.856" v="1714" actId="20577"/>
        <pc:sldMkLst>
          <pc:docMk/>
          <pc:sldMk cId="2059477851" sldId="257"/>
        </pc:sldMkLst>
        <pc:spChg chg="mod">
          <ac:chgData name="Rebecca Thomas (2209334)" userId="S::2209334@student.uwtsd.ac.uk::f67410a4-4666-40b1-a54d-afffbfb97175" providerId="AD" clId="Web-{EF85FE9C-E13B-5F8D-1799-F52ACF84E992}" dt="2022-09-28T20:36:13.866" v="1547" actId="1076"/>
          <ac:spMkLst>
            <pc:docMk/>
            <pc:sldMk cId="2059477851" sldId="257"/>
            <ac:spMk id="2" creationId="{DB0ABF5E-E9F1-15B1-6E14-8284AD810FDE}"/>
          </ac:spMkLst>
        </pc:spChg>
        <pc:spChg chg="mod">
          <ac:chgData name="Rebecca Thomas (2209334)" userId="S::2209334@student.uwtsd.ac.uk::f67410a4-4666-40b1-a54d-afffbfb97175" providerId="AD" clId="Web-{EF85FE9C-E13B-5F8D-1799-F52ACF84E992}" dt="2022-09-28T20:50:42.856" v="1714"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3C3886EA-BD07-7073-8A52-5B1CC82A5A83}"/>
    <pc:docChg chg="modSld">
      <pc:chgData name="Rebecca Thomas (2209334)" userId="S::2209334@student.uwtsd.ac.uk::f67410a4-4666-40b1-a54d-afffbfb97175" providerId="AD" clId="Web-{3C3886EA-BD07-7073-8A52-5B1CC82A5A83}" dt="2022-09-26T18:13:48.622" v="141" actId="20577"/>
      <pc:docMkLst>
        <pc:docMk/>
      </pc:docMkLst>
      <pc:sldChg chg="modSp">
        <pc:chgData name="Rebecca Thomas (2209334)" userId="S::2209334@student.uwtsd.ac.uk::f67410a4-4666-40b1-a54d-afffbfb97175" providerId="AD" clId="Web-{3C3886EA-BD07-7073-8A52-5B1CC82A5A83}" dt="2022-09-26T17:58:05.867" v="29" actId="20577"/>
        <pc:sldMkLst>
          <pc:docMk/>
          <pc:sldMk cId="109857222" sldId="256"/>
        </pc:sldMkLst>
        <pc:spChg chg="mod">
          <ac:chgData name="Rebecca Thomas (2209334)" userId="S::2209334@student.uwtsd.ac.uk::f67410a4-4666-40b1-a54d-afffbfb97175" providerId="AD" clId="Web-{3C3886EA-BD07-7073-8A52-5B1CC82A5A83}" dt="2022-09-26T17:58:05.867" v="29" actId="20577"/>
          <ac:spMkLst>
            <pc:docMk/>
            <pc:sldMk cId="109857222" sldId="256"/>
            <ac:spMk id="7" creationId="{7D8A22C7-CB97-3B41-2D0C-B288D9EF3E41}"/>
          </ac:spMkLst>
        </pc:spChg>
      </pc:sldChg>
      <pc:sldChg chg="modSp">
        <pc:chgData name="Rebecca Thomas (2209334)" userId="S::2209334@student.uwtsd.ac.uk::f67410a4-4666-40b1-a54d-afffbfb97175" providerId="AD" clId="Web-{3C3886EA-BD07-7073-8A52-5B1CC82A5A83}" dt="2022-09-26T18:13:48.622" v="141" actId="20577"/>
        <pc:sldMkLst>
          <pc:docMk/>
          <pc:sldMk cId="2059477851" sldId="257"/>
        </pc:sldMkLst>
        <pc:spChg chg="mod">
          <ac:chgData name="Rebecca Thomas (2209334)" userId="S::2209334@student.uwtsd.ac.uk::f67410a4-4666-40b1-a54d-afffbfb97175" providerId="AD" clId="Web-{3C3886EA-BD07-7073-8A52-5B1CC82A5A83}" dt="2022-09-26T18:13:48.622" v="141"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CA9EC674-666A-8A57-D6CC-E7D6CCA92ECC}"/>
    <pc:docChg chg="modSld">
      <pc:chgData name="Rebecca Thomas (2209334)" userId="S::2209334@student.uwtsd.ac.uk::f67410a4-4666-40b1-a54d-afffbfb97175" providerId="AD" clId="Web-{CA9EC674-666A-8A57-D6CC-E7D6CCA92ECC}" dt="2022-09-18T17:24:48.346" v="770" actId="20577"/>
      <pc:docMkLst>
        <pc:docMk/>
      </pc:docMkLst>
      <pc:sldChg chg="addSp delSp modSp">
        <pc:chgData name="Rebecca Thomas (2209334)" userId="S::2209334@student.uwtsd.ac.uk::f67410a4-4666-40b1-a54d-afffbfb97175" providerId="AD" clId="Web-{CA9EC674-666A-8A57-D6CC-E7D6CCA92ECC}" dt="2022-09-18T17:24:48.346" v="770" actId="20577"/>
        <pc:sldMkLst>
          <pc:docMk/>
          <pc:sldMk cId="109857222" sldId="256"/>
        </pc:sldMkLst>
        <pc:spChg chg="add del mod">
          <ac:chgData name="Rebecca Thomas (2209334)" userId="S::2209334@student.uwtsd.ac.uk::f67410a4-4666-40b1-a54d-afffbfb97175" providerId="AD" clId="Web-{CA9EC674-666A-8A57-D6CC-E7D6CCA92ECC}" dt="2022-09-18T14:28:26.049" v="136"/>
          <ac:spMkLst>
            <pc:docMk/>
            <pc:sldMk cId="109857222" sldId="256"/>
            <ac:spMk id="2" creationId="{6335038B-C84B-5AEF-56B6-3063A01BF59B}"/>
          </ac:spMkLst>
        </pc:spChg>
        <pc:spChg chg="mod">
          <ac:chgData name="Rebecca Thomas (2209334)" userId="S::2209334@student.uwtsd.ac.uk::f67410a4-4666-40b1-a54d-afffbfb97175" providerId="AD" clId="Web-{CA9EC674-666A-8A57-D6CC-E7D6CCA92ECC}" dt="2022-09-18T17:24:01.188" v="767" actId="20577"/>
          <ac:spMkLst>
            <pc:docMk/>
            <pc:sldMk cId="109857222" sldId="256"/>
            <ac:spMk id="7" creationId="{7D8A22C7-CB97-3B41-2D0C-B288D9EF3E41}"/>
          </ac:spMkLst>
        </pc:spChg>
        <pc:spChg chg="add mod">
          <ac:chgData name="Rebecca Thomas (2209334)" userId="S::2209334@student.uwtsd.ac.uk::f67410a4-4666-40b1-a54d-afffbfb97175" providerId="AD" clId="Web-{CA9EC674-666A-8A57-D6CC-E7D6CCA92ECC}" dt="2022-09-18T17:24:48.346" v="770" actId="20577"/>
          <ac:spMkLst>
            <pc:docMk/>
            <pc:sldMk cId="109857222" sldId="256"/>
            <ac:spMk id="8" creationId="{8D4E8200-D898-EF77-DF0B-A846DBAE601E}"/>
          </ac:spMkLst>
        </pc:spChg>
      </pc:sldChg>
    </pc:docChg>
  </pc:docChgLst>
  <pc:docChgLst>
    <pc:chgData name="Rebecca Thomas (2209334)" userId="S::2209334@student.uwtsd.ac.uk::f67410a4-4666-40b1-a54d-afffbfb97175" providerId="AD" clId="Web-{04FB7C7F-D1B8-4A00-A48D-9112DE7FBC5A}"/>
    <pc:docChg chg="modSld">
      <pc:chgData name="Rebecca Thomas (2209334)" userId="S::2209334@student.uwtsd.ac.uk::f67410a4-4666-40b1-a54d-afffbfb97175" providerId="AD" clId="Web-{04FB7C7F-D1B8-4A00-A48D-9112DE7FBC5A}" dt="2022-09-24T12:10:41.172" v="1192" actId="20577"/>
      <pc:docMkLst>
        <pc:docMk/>
      </pc:docMkLst>
      <pc:sldChg chg="addSp delSp modSp">
        <pc:chgData name="Rebecca Thomas (2209334)" userId="S::2209334@student.uwtsd.ac.uk::f67410a4-4666-40b1-a54d-afffbfb97175" providerId="AD" clId="Web-{04FB7C7F-D1B8-4A00-A48D-9112DE7FBC5A}" dt="2022-09-24T12:10:41.172" v="1192" actId="20577"/>
        <pc:sldMkLst>
          <pc:docMk/>
          <pc:sldMk cId="109857222" sldId="256"/>
        </pc:sldMkLst>
        <pc:spChg chg="mod">
          <ac:chgData name="Rebecca Thomas (2209334)" userId="S::2209334@student.uwtsd.ac.uk::f67410a4-4666-40b1-a54d-afffbfb97175" providerId="AD" clId="Web-{04FB7C7F-D1B8-4A00-A48D-9112DE7FBC5A}" dt="2022-09-24T11:57:36.785" v="1134" actId="1076"/>
          <ac:spMkLst>
            <pc:docMk/>
            <pc:sldMk cId="109857222" sldId="256"/>
            <ac:spMk id="2" creationId="{6335038B-C84B-5AEF-56B6-3063A01BF59B}"/>
          </ac:spMkLst>
        </pc:spChg>
        <pc:spChg chg="mod">
          <ac:chgData name="Rebecca Thomas (2209334)" userId="S::2209334@student.uwtsd.ac.uk::f67410a4-4666-40b1-a54d-afffbfb97175" providerId="AD" clId="Web-{04FB7C7F-D1B8-4A00-A48D-9112DE7FBC5A}" dt="2022-09-24T12:10:22.108" v="1186" actId="1076"/>
          <ac:spMkLst>
            <pc:docMk/>
            <pc:sldMk cId="109857222" sldId="256"/>
            <ac:spMk id="3" creationId="{12BCB945-F0BA-5FA9-ACE8-07B1589DA2E3}"/>
          </ac:spMkLst>
        </pc:spChg>
        <pc:spChg chg="mod">
          <ac:chgData name="Rebecca Thomas (2209334)" userId="S::2209334@student.uwtsd.ac.uk::f67410a4-4666-40b1-a54d-afffbfb97175" providerId="AD" clId="Web-{04FB7C7F-D1B8-4A00-A48D-9112DE7FBC5A}" dt="2022-09-24T12:10:41.172" v="1192" actId="20577"/>
          <ac:spMkLst>
            <pc:docMk/>
            <pc:sldMk cId="109857222" sldId="256"/>
            <ac:spMk id="4" creationId="{0A6E3147-768B-1366-748A-434B2FA0FFB3}"/>
          </ac:spMkLst>
        </pc:spChg>
        <pc:spChg chg="mod">
          <ac:chgData name="Rebecca Thomas (2209334)" userId="S::2209334@student.uwtsd.ac.uk::f67410a4-4666-40b1-a54d-afffbfb97175" providerId="AD" clId="Web-{04FB7C7F-D1B8-4A00-A48D-9112DE7FBC5A}" dt="2022-09-24T10:49:29.197" v="298" actId="14100"/>
          <ac:spMkLst>
            <pc:docMk/>
            <pc:sldMk cId="109857222" sldId="256"/>
            <ac:spMk id="6" creationId="{1E57DAAA-5575-0462-796A-1CAA5A67EA5E}"/>
          </ac:spMkLst>
        </pc:spChg>
        <pc:spChg chg="mod">
          <ac:chgData name="Rebecca Thomas (2209334)" userId="S::2209334@student.uwtsd.ac.uk::f67410a4-4666-40b1-a54d-afffbfb97175" providerId="AD" clId="Web-{04FB7C7F-D1B8-4A00-A48D-9112DE7FBC5A}" dt="2022-09-24T12:06:35.293" v="1182" actId="20577"/>
          <ac:spMkLst>
            <pc:docMk/>
            <pc:sldMk cId="109857222" sldId="256"/>
            <ac:spMk id="7" creationId="{7D8A22C7-CB97-3B41-2D0C-B288D9EF3E41}"/>
          </ac:spMkLst>
        </pc:spChg>
        <pc:spChg chg="mod">
          <ac:chgData name="Rebecca Thomas (2209334)" userId="S::2209334@student.uwtsd.ac.uk::f67410a4-4666-40b1-a54d-afffbfb97175" providerId="AD" clId="Web-{04FB7C7F-D1B8-4A00-A48D-9112DE7FBC5A}" dt="2022-09-24T11:57:41.864" v="1135" actId="1076"/>
          <ac:spMkLst>
            <pc:docMk/>
            <pc:sldMk cId="109857222" sldId="256"/>
            <ac:spMk id="8" creationId="{8D4E8200-D898-EF77-DF0B-A846DBAE601E}"/>
          </ac:spMkLst>
        </pc:spChg>
        <pc:picChg chg="mod">
          <ac:chgData name="Rebecca Thomas (2209334)" userId="S::2209334@student.uwtsd.ac.uk::f67410a4-4666-40b1-a54d-afffbfb97175" providerId="AD" clId="Web-{04FB7C7F-D1B8-4A00-A48D-9112DE7FBC5A}" dt="2022-09-24T12:06:36.669" v="1183" actId="1076"/>
          <ac:picMkLst>
            <pc:docMk/>
            <pc:sldMk cId="109857222" sldId="256"/>
            <ac:picMk id="9" creationId="{F410B879-A8B1-DB3C-C172-F30AAC8AA3D3}"/>
          </ac:picMkLst>
        </pc:picChg>
        <pc:picChg chg="add del mod">
          <ac:chgData name="Rebecca Thomas (2209334)" userId="S::2209334@student.uwtsd.ac.uk::f67410a4-4666-40b1-a54d-afffbfb97175" providerId="AD" clId="Web-{04FB7C7F-D1B8-4A00-A48D-9112DE7FBC5A}" dt="2022-09-24T10:56:53.012" v="312"/>
          <ac:picMkLst>
            <pc:docMk/>
            <pc:sldMk cId="109857222" sldId="256"/>
            <ac:picMk id="10" creationId="{5063FDCF-536D-905B-6EB5-7143AB6C012B}"/>
          </ac:picMkLst>
        </pc:picChg>
        <pc:picChg chg="add mod">
          <ac:chgData name="Rebecca Thomas (2209334)" userId="S::2209334@student.uwtsd.ac.uk::f67410a4-4666-40b1-a54d-afffbfb97175" providerId="AD" clId="Web-{04FB7C7F-D1B8-4A00-A48D-9112DE7FBC5A}" dt="2022-09-24T12:07:00.156" v="1185" actId="14100"/>
          <ac:picMkLst>
            <pc:docMk/>
            <pc:sldMk cId="109857222" sldId="256"/>
            <ac:picMk id="11" creationId="{5BD322D6-2ACB-1A01-BC67-A5E2D2815570}"/>
          </ac:picMkLst>
        </pc:picChg>
      </pc:sldChg>
      <pc:sldChg chg="modSp">
        <pc:chgData name="Rebecca Thomas (2209334)" userId="S::2209334@student.uwtsd.ac.uk::f67410a4-4666-40b1-a54d-afffbfb97175" providerId="AD" clId="Web-{04FB7C7F-D1B8-4A00-A48D-9112DE7FBC5A}" dt="2022-09-24T11:19:55.402" v="493" actId="14100"/>
        <pc:sldMkLst>
          <pc:docMk/>
          <pc:sldMk cId="2059477851" sldId="257"/>
        </pc:sldMkLst>
        <pc:spChg chg="mod">
          <ac:chgData name="Rebecca Thomas (2209334)" userId="S::2209334@student.uwtsd.ac.uk::f67410a4-4666-40b1-a54d-afffbfb97175" providerId="AD" clId="Web-{04FB7C7F-D1B8-4A00-A48D-9112DE7FBC5A}" dt="2022-09-24T11:19:55.402" v="493" actId="14100"/>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B39B683C-1A1E-8D2E-F49A-B25B77F0D314}"/>
    <pc:docChg chg="modSld">
      <pc:chgData name="Rebecca Thomas (2209334)" userId="S::2209334@student.uwtsd.ac.uk::f67410a4-4666-40b1-a54d-afffbfb97175" providerId="AD" clId="Web-{B39B683C-1A1E-8D2E-F49A-B25B77F0D314}" dt="2022-09-26T10:56:52.066" v="227" actId="14100"/>
      <pc:docMkLst>
        <pc:docMk/>
      </pc:docMkLst>
      <pc:sldChg chg="addSp delSp modSp">
        <pc:chgData name="Rebecca Thomas (2209334)" userId="S::2209334@student.uwtsd.ac.uk::f67410a4-4666-40b1-a54d-afffbfb97175" providerId="AD" clId="Web-{B39B683C-1A1E-8D2E-F49A-B25B77F0D314}" dt="2022-09-26T10:56:52.066" v="227" actId="14100"/>
        <pc:sldMkLst>
          <pc:docMk/>
          <pc:sldMk cId="109857222" sldId="256"/>
        </pc:sldMkLst>
        <pc:spChg chg="mod">
          <ac:chgData name="Rebecca Thomas (2209334)" userId="S::2209334@student.uwtsd.ac.uk::f67410a4-4666-40b1-a54d-afffbfb97175" providerId="AD" clId="Web-{B39B683C-1A1E-8D2E-F49A-B25B77F0D314}" dt="2022-09-26T10:55:56.111" v="224" actId="14100"/>
          <ac:spMkLst>
            <pc:docMk/>
            <pc:sldMk cId="109857222" sldId="256"/>
            <ac:spMk id="2" creationId="{6335038B-C84B-5AEF-56B6-3063A01BF59B}"/>
          </ac:spMkLst>
        </pc:spChg>
        <pc:spChg chg="mod">
          <ac:chgData name="Rebecca Thomas (2209334)" userId="S::2209334@student.uwtsd.ac.uk::f67410a4-4666-40b1-a54d-afffbfb97175" providerId="AD" clId="Web-{B39B683C-1A1E-8D2E-F49A-B25B77F0D314}" dt="2022-09-26T10:56:17.580" v="225" actId="1076"/>
          <ac:spMkLst>
            <pc:docMk/>
            <pc:sldMk cId="109857222" sldId="256"/>
            <ac:spMk id="4" creationId="{0A6E3147-768B-1366-748A-434B2FA0FFB3}"/>
          </ac:spMkLst>
        </pc:spChg>
        <pc:spChg chg="mod">
          <ac:chgData name="Rebecca Thomas (2209334)" userId="S::2209334@student.uwtsd.ac.uk::f67410a4-4666-40b1-a54d-afffbfb97175" providerId="AD" clId="Web-{B39B683C-1A1E-8D2E-F49A-B25B77F0D314}" dt="2022-09-26T10:37:39.383" v="30" actId="20577"/>
          <ac:spMkLst>
            <pc:docMk/>
            <pc:sldMk cId="109857222" sldId="256"/>
            <ac:spMk id="7" creationId="{7D8A22C7-CB97-3B41-2D0C-B288D9EF3E41}"/>
          </ac:spMkLst>
        </pc:spChg>
        <pc:spChg chg="mod">
          <ac:chgData name="Rebecca Thomas (2209334)" userId="S::2209334@student.uwtsd.ac.uk::f67410a4-4666-40b1-a54d-afffbfb97175" providerId="AD" clId="Web-{B39B683C-1A1E-8D2E-F49A-B25B77F0D314}" dt="2022-09-26T10:55:23.829" v="220" actId="20577"/>
          <ac:spMkLst>
            <pc:docMk/>
            <pc:sldMk cId="109857222" sldId="256"/>
            <ac:spMk id="8" creationId="{8D4E8200-D898-EF77-DF0B-A846DBAE601E}"/>
          </ac:spMkLst>
        </pc:spChg>
        <pc:spChg chg="mod">
          <ac:chgData name="Rebecca Thomas (2209334)" userId="S::2209334@student.uwtsd.ac.uk::f67410a4-4666-40b1-a54d-afffbfb97175" providerId="AD" clId="Web-{B39B683C-1A1E-8D2E-F49A-B25B77F0D314}" dt="2022-09-26T10:55:36.283" v="222" actId="1076"/>
          <ac:spMkLst>
            <pc:docMk/>
            <pc:sldMk cId="109857222" sldId="256"/>
            <ac:spMk id="10" creationId="{EDE04B17-D1C4-09EF-1DFD-80DE70AF1679}"/>
          </ac:spMkLst>
        </pc:spChg>
        <pc:spChg chg="mod">
          <ac:chgData name="Rebecca Thomas (2209334)" userId="S::2209334@student.uwtsd.ac.uk::f67410a4-4666-40b1-a54d-afffbfb97175" providerId="AD" clId="Web-{B39B683C-1A1E-8D2E-F49A-B25B77F0D314}" dt="2022-09-26T10:55:47.345" v="223" actId="1076"/>
          <ac:spMkLst>
            <pc:docMk/>
            <pc:sldMk cId="109857222" sldId="256"/>
            <ac:spMk id="12" creationId="{710E904A-2311-0182-D730-7D53EF8B1D6D}"/>
          </ac:spMkLst>
        </pc:spChg>
        <pc:spChg chg="mod">
          <ac:chgData name="Rebecca Thomas (2209334)" userId="S::2209334@student.uwtsd.ac.uk::f67410a4-4666-40b1-a54d-afffbfb97175" providerId="AD" clId="Web-{B39B683C-1A1E-8D2E-F49A-B25B77F0D314}" dt="2022-09-26T10:56:52.066" v="227" actId="14100"/>
          <ac:spMkLst>
            <pc:docMk/>
            <pc:sldMk cId="109857222" sldId="256"/>
            <ac:spMk id="14" creationId="{C3E1765F-298E-08F5-647C-7E98A8C5A034}"/>
          </ac:spMkLst>
        </pc:spChg>
        <pc:picChg chg="add del mod">
          <ac:chgData name="Rebecca Thomas (2209334)" userId="S::2209334@student.uwtsd.ac.uk::f67410a4-4666-40b1-a54d-afffbfb97175" providerId="AD" clId="Web-{B39B683C-1A1E-8D2E-F49A-B25B77F0D314}" dt="2022-09-26T09:48:07.112" v="7"/>
          <ac:picMkLst>
            <pc:docMk/>
            <pc:sldMk cId="109857222" sldId="256"/>
            <ac:picMk id="9" creationId="{2CE6CCCD-98D9-1075-EE3A-169BE9AF2710}"/>
          </ac:picMkLst>
        </pc:picChg>
        <pc:picChg chg="mod">
          <ac:chgData name="Rebecca Thomas (2209334)" userId="S::2209334@student.uwtsd.ac.uk::f67410a4-4666-40b1-a54d-afffbfb97175" providerId="AD" clId="Web-{B39B683C-1A1E-8D2E-F49A-B25B77F0D314}" dt="2022-09-26T09:43:59.016" v="3" actId="1076"/>
          <ac:picMkLst>
            <pc:docMk/>
            <pc:sldMk cId="109857222" sldId="256"/>
            <ac:picMk id="18" creationId="{1475125D-4AA0-35E1-4934-42A39C6C770D}"/>
          </ac:picMkLst>
        </pc:picChg>
        <pc:picChg chg="add mod">
          <ac:chgData name="Rebecca Thomas (2209334)" userId="S::2209334@student.uwtsd.ac.uk::f67410a4-4666-40b1-a54d-afffbfb97175" providerId="AD" clId="Web-{B39B683C-1A1E-8D2E-F49A-B25B77F0D314}" dt="2022-09-26T09:48:18.988" v="11" actId="1076"/>
          <ac:picMkLst>
            <pc:docMk/>
            <pc:sldMk cId="109857222" sldId="256"/>
            <ac:picMk id="19" creationId="{86369452-33E0-0E47-0515-CCD0293CECB4}"/>
          </ac:picMkLst>
        </pc:picChg>
        <pc:picChg chg="add mod">
          <ac:chgData name="Rebecca Thomas (2209334)" userId="S::2209334@student.uwtsd.ac.uk::f67410a4-4666-40b1-a54d-afffbfb97175" providerId="AD" clId="Web-{B39B683C-1A1E-8D2E-F49A-B25B77F0D314}" dt="2022-09-26T09:48:33.489" v="16" actId="1076"/>
          <ac:picMkLst>
            <pc:docMk/>
            <pc:sldMk cId="109857222" sldId="256"/>
            <ac:picMk id="20" creationId="{6D087014-3537-8D03-3BBE-A3026ACCF6F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AE6FF22-A793-928D-770B-F0F513B5380B}"/>
              </a:ext>
            </a:extLst>
          </p:cNvPr>
          <p:cNvSpPr/>
          <p:nvPr/>
        </p:nvSpPr>
        <p:spPr>
          <a:xfrm>
            <a:off x="3085565" y="-33226"/>
            <a:ext cx="6143355" cy="450074"/>
          </a:xfrm>
          <a:prstGeom prst="roundRect">
            <a:avLst/>
          </a:prstGeom>
          <a:solidFill>
            <a:schemeClr val="tx1">
              <a:lumMod val="50000"/>
              <a:lumOff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ea typeface="Calibri"/>
                <a:cs typeface="Calibri"/>
              </a:rPr>
              <a:t>Critical Thinking    </a:t>
            </a:r>
            <a:r>
              <a:rPr lang="en-GB" sz="1050">
                <a:ea typeface="Calibri"/>
                <a:cs typeface="Calibri"/>
              </a:rPr>
              <a:t>      </a:t>
            </a:r>
          </a:p>
          <a:p>
            <a:pPr algn="ctr"/>
            <a:r>
              <a:rPr lang="en-GB" sz="1050">
                <a:ea typeface="Calibri"/>
                <a:cs typeface="Calibri"/>
              </a:rPr>
              <a:t>Rebecca Thomas          Student Number – 2209334          Module code - </a:t>
            </a:r>
            <a:r>
              <a:rPr lang="en-GB" sz="1050" b="1">
                <a:ea typeface="+mn-lt"/>
                <a:cs typeface="+mn-lt"/>
              </a:rPr>
              <a:t>ECGE4005PC</a:t>
            </a:r>
            <a:endParaRPr lang="en-GB" sz="1050">
              <a:ea typeface="+mn-lt"/>
              <a:cs typeface="+mn-lt"/>
            </a:endParaRPr>
          </a:p>
        </p:txBody>
      </p:sp>
      <p:sp>
        <p:nvSpPr>
          <p:cNvPr id="6" name="Rectangle: Rounded Corners 5">
            <a:extLst>
              <a:ext uri="{FF2B5EF4-FFF2-40B4-BE49-F238E27FC236}">
                <a16:creationId xmlns:a16="http://schemas.microsoft.com/office/drawing/2014/main" id="{1E57DAAA-5575-0462-796A-1CAA5A67EA5E}"/>
              </a:ext>
            </a:extLst>
          </p:cNvPr>
          <p:cNvSpPr/>
          <p:nvPr/>
        </p:nvSpPr>
        <p:spPr>
          <a:xfrm>
            <a:off x="-45917" y="414372"/>
            <a:ext cx="4677187" cy="387754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Calibri"/>
              <a:cs typeface="Calibri"/>
            </a:endParaRPr>
          </a:p>
        </p:txBody>
      </p:sp>
      <p:sp>
        <p:nvSpPr>
          <p:cNvPr id="7" name="TextBox 6">
            <a:extLst>
              <a:ext uri="{FF2B5EF4-FFF2-40B4-BE49-F238E27FC236}">
                <a16:creationId xmlns:a16="http://schemas.microsoft.com/office/drawing/2014/main" id="{7D8A22C7-CB97-3B41-2D0C-B288D9EF3E41}"/>
              </a:ext>
            </a:extLst>
          </p:cNvPr>
          <p:cNvSpPr txBox="1"/>
          <p:nvPr/>
        </p:nvSpPr>
        <p:spPr>
          <a:xfrm>
            <a:off x="194357" y="505158"/>
            <a:ext cx="3106732" cy="32778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ea typeface="Calibri"/>
                <a:cs typeface="Calibri"/>
              </a:rPr>
              <a:t>Introduction – What is Critical thinking?</a:t>
            </a:r>
          </a:p>
          <a:p>
            <a:r>
              <a:rPr lang="en-GB" sz="900" dirty="0">
                <a:ea typeface="Calibri"/>
                <a:cs typeface="Calibri"/>
              </a:rPr>
              <a:t>According to Cottrell (2011) research is vital when thinking critically, it is important to look at evidence and arguments for different points of view. To think critically effectively people need to have the ability to question, reflect and draw conclusions logically based on skilled research. </a:t>
            </a:r>
            <a:endParaRPr lang="en-GB" sz="900" dirty="0">
              <a:cs typeface="Calibri"/>
            </a:endParaRPr>
          </a:p>
          <a:p>
            <a:r>
              <a:rPr lang="en-GB" sz="900" dirty="0">
                <a:ea typeface="Calibri"/>
                <a:cs typeface="Calibri"/>
              </a:rPr>
              <a:t>Cottrell (2019) maintains that to think critically students need to be self-aware and creative. This is important because without self-awareness they will not be able to identify what they have excelled at and what they need to develop. Also, creativity enables people to improve their problem solving skills and view things in a different light and in an un-biased way. There are many critical questions that need to be thought about some of which are stated in the picture. </a:t>
            </a:r>
          </a:p>
          <a:p>
            <a:r>
              <a:rPr lang="en-GB" sz="900" dirty="0">
                <a:ea typeface="Calibri"/>
                <a:cs typeface="Calibri"/>
              </a:rPr>
              <a:t>According to global digital citizen (2022) Bloom's Taxonomy is a useful technique for thinking critically, it involves six levels of thinking skills ranked in order of importance. When applying Bloom's Taxonomy, a good method to use is the 'Question Daisy' which includes simple, clarifying, practical, explanatory, creative and evaluative questions.             </a:t>
            </a:r>
            <a:r>
              <a:rPr lang="en-GB" sz="900" dirty="0">
                <a:cs typeface="Calibri"/>
              </a:rPr>
              <a:t>                                </a:t>
            </a:r>
          </a:p>
          <a:p>
            <a:r>
              <a:rPr lang="en-GB" sz="900" dirty="0">
                <a:cs typeface="Calibri"/>
              </a:rPr>
              <a:t>                                              </a:t>
            </a:r>
            <a:endParaRPr lang="en-GB" dirty="0">
              <a:cs typeface="Calibri"/>
            </a:endParaRPr>
          </a:p>
          <a:p>
            <a:endParaRPr lang="en-GB" sz="900" dirty="0">
              <a:cs typeface="Calibri"/>
            </a:endParaRPr>
          </a:p>
          <a:p>
            <a:r>
              <a:rPr lang="en-GB" sz="900" dirty="0">
                <a:cs typeface="Calibri"/>
              </a:rPr>
              <a:t>                     (Source: Armstrong , 2010)</a:t>
            </a:r>
            <a:endParaRPr lang="en-GB" dirty="0">
              <a:cs typeface="Calibri"/>
            </a:endParaRPr>
          </a:p>
        </p:txBody>
      </p:sp>
      <p:sp>
        <p:nvSpPr>
          <p:cNvPr id="3" name="Rectangle 2">
            <a:extLst>
              <a:ext uri="{FF2B5EF4-FFF2-40B4-BE49-F238E27FC236}">
                <a16:creationId xmlns:a16="http://schemas.microsoft.com/office/drawing/2014/main" id="{12BCB945-F0BA-5FA9-ACE8-07B1589DA2E3}"/>
              </a:ext>
            </a:extLst>
          </p:cNvPr>
          <p:cNvSpPr/>
          <p:nvPr/>
        </p:nvSpPr>
        <p:spPr>
          <a:xfrm>
            <a:off x="-46915" y="4294235"/>
            <a:ext cx="4674990" cy="256339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0A6E3147-768B-1366-748A-434B2FA0FFB3}"/>
              </a:ext>
            </a:extLst>
          </p:cNvPr>
          <p:cNvSpPr txBox="1"/>
          <p:nvPr/>
        </p:nvSpPr>
        <p:spPr>
          <a:xfrm>
            <a:off x="-4667" y="4291122"/>
            <a:ext cx="4599258" cy="2585323"/>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cs typeface="Calibri"/>
              </a:rPr>
              <a:t>Skill 1 – Citing and Referencing</a:t>
            </a:r>
            <a:r>
              <a:rPr lang="en-GB" sz="900" dirty="0">
                <a:cs typeface="Calibri"/>
              </a:rPr>
              <a:t> </a:t>
            </a:r>
          </a:p>
          <a:p>
            <a:r>
              <a:rPr lang="en-GB" sz="900" dirty="0">
                <a:cs typeface="Calibri"/>
              </a:rPr>
              <a:t>Day (2018) suggests that citing and referencing are essential in academic writing. When citing and referencing it involves recording where the source of information was found for the reader to refer to. Students create reference lists and include them at the end of their assignments along with full publication details of the source. Citing and referencing is linked to critical thinking because it proves that the information is from reliable sources and helps to build up an argument providing evidence based on information written by different authors. Reading varying information can support students when applying Bloom's Taxonomy. When using the Harvard style of referencing it is essential to take note of the author and the date the information was published, the references must be in alphabetical order. The University of Wales Trinity Saint David use the Harvard style and provide their students with a handbook which is an invaluable resource. Another way of citing is the numerical style which is when numbers are used. When referencing at the end of the assignment the references go in order of the citations in the subject matter. </a:t>
            </a:r>
          </a:p>
          <a:p>
            <a:r>
              <a:rPr lang="en-GB" sz="900" dirty="0">
                <a:cs typeface="Calibri"/>
              </a:rPr>
              <a:t>Cottrell (2019) points out that referencing is important because it prevents plagiarism. Some useful referencing management software available are Mendeley, Zotero, Endnote and </a:t>
            </a:r>
            <a:r>
              <a:rPr lang="en-GB" sz="900" dirty="0" err="1">
                <a:cs typeface="Calibri"/>
              </a:rPr>
              <a:t>RefMe</a:t>
            </a:r>
            <a:r>
              <a:rPr lang="en-GB" sz="900" dirty="0">
                <a:cs typeface="Calibri"/>
              </a:rPr>
              <a:t> which support students in producing reference lists. UWTSD (no date) maintains that some useful tips to consider when referencing are: </a:t>
            </a:r>
          </a:p>
        </p:txBody>
      </p:sp>
      <p:sp>
        <p:nvSpPr>
          <p:cNvPr id="2" name="Rectangle: Rounded Corners 1">
            <a:extLst>
              <a:ext uri="{FF2B5EF4-FFF2-40B4-BE49-F238E27FC236}">
                <a16:creationId xmlns:a16="http://schemas.microsoft.com/office/drawing/2014/main" id="{6335038B-C84B-5AEF-56B6-3063A01BF59B}"/>
              </a:ext>
            </a:extLst>
          </p:cNvPr>
          <p:cNvSpPr/>
          <p:nvPr/>
        </p:nvSpPr>
        <p:spPr>
          <a:xfrm>
            <a:off x="4407262" y="416344"/>
            <a:ext cx="3950932" cy="4560333"/>
          </a:xfrm>
          <a:prstGeom prst="roundRect">
            <a:avLst/>
          </a:prstGeom>
          <a:solidFill>
            <a:schemeClr val="accent2">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dk1"/>
              </a:solidFill>
            </a:endParaRPr>
          </a:p>
        </p:txBody>
      </p:sp>
      <p:sp>
        <p:nvSpPr>
          <p:cNvPr id="8" name="TextBox 7">
            <a:extLst>
              <a:ext uri="{FF2B5EF4-FFF2-40B4-BE49-F238E27FC236}">
                <a16:creationId xmlns:a16="http://schemas.microsoft.com/office/drawing/2014/main" id="{8D4E8200-D898-EF77-DF0B-A846DBAE601E}"/>
              </a:ext>
            </a:extLst>
          </p:cNvPr>
          <p:cNvSpPr txBox="1"/>
          <p:nvPr/>
        </p:nvSpPr>
        <p:spPr>
          <a:xfrm>
            <a:off x="4623906" y="486354"/>
            <a:ext cx="377632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ea typeface="Calibri"/>
                <a:cs typeface="Calibri"/>
              </a:rPr>
              <a:t>Skill 2 – Time Management </a:t>
            </a:r>
          </a:p>
          <a:p>
            <a:r>
              <a:rPr lang="en-GB" sz="900" dirty="0">
                <a:ea typeface="Calibri"/>
                <a:cs typeface="Calibri"/>
              </a:rPr>
              <a:t>Cottrell (2019) believes that time management is an important skill to develop when completing a degree. Each individual needs to ensure they find time to study and that they are using that time effectively. Procrastination would have a negative impact on a students progression as it stops them from showing their full academic potential and can result in un-necessary anxiety and cause stress. Some ways to avoid this are:</a:t>
            </a:r>
          </a:p>
          <a:p>
            <a:pPr marL="171450" indent="-171450">
              <a:buFont typeface="Arial"/>
              <a:buChar char="•"/>
            </a:pPr>
            <a:r>
              <a:rPr lang="en-GB" sz="900" dirty="0">
                <a:ea typeface="Calibri"/>
                <a:cs typeface="Calibri"/>
              </a:rPr>
              <a:t>Set achievable goals.</a:t>
            </a:r>
          </a:p>
          <a:p>
            <a:pPr marL="171450" indent="-171450">
              <a:buFont typeface="Arial"/>
              <a:buChar char="•"/>
            </a:pPr>
            <a:r>
              <a:rPr lang="en-GB" sz="900" dirty="0">
                <a:ea typeface="Calibri"/>
                <a:cs typeface="Calibri"/>
              </a:rPr>
              <a:t>Use a timetable or purchase a planner – put it somewhere easily accessible and ensure persistence. </a:t>
            </a:r>
            <a:endParaRPr lang="en-GB" sz="900" dirty="0">
              <a:cs typeface="Calibri"/>
            </a:endParaRPr>
          </a:p>
          <a:p>
            <a:pPr marL="171450" indent="-171450">
              <a:buFont typeface="Arial"/>
              <a:buChar char="•"/>
            </a:pPr>
            <a:r>
              <a:rPr lang="en-GB" sz="900" dirty="0">
                <a:ea typeface="Calibri"/>
                <a:cs typeface="Calibri"/>
              </a:rPr>
              <a:t>Remove distractions by finding a quiet space to work.</a:t>
            </a:r>
          </a:p>
          <a:p>
            <a:pPr marL="171450" indent="-171450">
              <a:buFont typeface="Arial"/>
              <a:buChar char="•"/>
            </a:pPr>
            <a:r>
              <a:rPr lang="en-GB" sz="900" dirty="0">
                <a:ea typeface="Calibri"/>
                <a:cs typeface="Calibri"/>
              </a:rPr>
              <a:t>Time circles are also a good tool to use, filling the first one out with how time is used now and the second with how time should be used. </a:t>
            </a:r>
          </a:p>
          <a:p>
            <a:r>
              <a:rPr lang="en-GB" sz="900" dirty="0">
                <a:ea typeface="Calibri"/>
                <a:cs typeface="Calibri"/>
              </a:rPr>
              <a:t>Moore </a:t>
            </a:r>
            <a:r>
              <a:rPr lang="en-GB" sz="900" i="1" dirty="0">
                <a:ea typeface="Calibri"/>
                <a:cs typeface="Calibri"/>
              </a:rPr>
              <a:t>et al.</a:t>
            </a:r>
            <a:r>
              <a:rPr lang="en-GB" sz="900" dirty="0">
                <a:ea typeface="Calibri"/>
                <a:cs typeface="Calibri"/>
              </a:rPr>
              <a:t> (2010) points out that if students are perfectionists that can cause poor time management and result in work accumulating. If they are adamant their work has to be perfect, it results in setting unattainable goals. Some people experience this because they want to impress other people, are afraid to make mistakes and cannot deal with criticism. Time management has an impact on critical thinking because if time is being managed ineffectively students will not have done enough research to enable them to analyse, problem solve and evaluate. Time management is a vital skill for everyday life due to home and work commitments. It is essential for a childcare practitioner as children rely on set routines and to cover everything in the curriculum time needs to be managed proficiently. </a:t>
            </a:r>
          </a:p>
          <a:p>
            <a:r>
              <a:rPr lang="en-GB" sz="900" dirty="0">
                <a:ea typeface="Calibri"/>
                <a:cs typeface="Calibri"/>
              </a:rPr>
              <a:t>Wilson and Bedford (2009) claim that to work effectively students need to think about what time of day they would be able to concentrate the most and produce their best academic work for example in the morning or evening. To manage time effectively it is important to prioritize and a helpful tool to keep up to date is a checklist. Checklists enable students to see clearly all the tasks that need completing and pinpoint the most important ones that need to be prioritized. </a:t>
            </a:r>
            <a:endParaRPr lang="en-GB" sz="900">
              <a:cs typeface="Calibri"/>
            </a:endParaRPr>
          </a:p>
          <a:p>
            <a:endParaRPr lang="en-GB">
              <a:ea typeface="Calibri"/>
              <a:cs typeface="Calibri"/>
            </a:endParaRPr>
          </a:p>
        </p:txBody>
      </p:sp>
      <p:sp>
        <p:nvSpPr>
          <p:cNvPr id="10" name="Rectangle 9">
            <a:extLst>
              <a:ext uri="{FF2B5EF4-FFF2-40B4-BE49-F238E27FC236}">
                <a16:creationId xmlns:a16="http://schemas.microsoft.com/office/drawing/2014/main" id="{EDE04B17-D1C4-09EF-1DFD-80DE70AF1679}"/>
              </a:ext>
            </a:extLst>
          </p:cNvPr>
          <p:cNvSpPr/>
          <p:nvPr/>
        </p:nvSpPr>
        <p:spPr>
          <a:xfrm>
            <a:off x="4549648" y="4907481"/>
            <a:ext cx="4752466" cy="195148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10E904A-2311-0182-D730-7D53EF8B1D6D}"/>
              </a:ext>
            </a:extLst>
          </p:cNvPr>
          <p:cNvSpPr txBox="1"/>
          <p:nvPr/>
        </p:nvSpPr>
        <p:spPr>
          <a:xfrm>
            <a:off x="4550159" y="4904401"/>
            <a:ext cx="4548954"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900" dirty="0">
                <a:cs typeface="Calibri" panose="020F0502020204030204"/>
              </a:rPr>
              <a:t>Keep notes of the sources visited straight away. </a:t>
            </a:r>
          </a:p>
          <a:p>
            <a:pPr marL="285750" indent="-285750">
              <a:buFont typeface="Arial"/>
              <a:buChar char="•"/>
            </a:pPr>
            <a:r>
              <a:rPr lang="en-GB" sz="900" dirty="0">
                <a:cs typeface="Calibri" panose="020F0502020204030204"/>
              </a:rPr>
              <a:t>Consistency in notes taken and referencing is key. </a:t>
            </a:r>
          </a:p>
          <a:p>
            <a:pPr marL="285750" indent="-285750">
              <a:buFont typeface="Arial"/>
              <a:buChar char="•"/>
            </a:pPr>
            <a:r>
              <a:rPr lang="en-GB" sz="900" dirty="0">
                <a:cs typeface="Calibri" panose="020F0502020204030204"/>
              </a:rPr>
              <a:t>Time management and proof reading is essential.</a:t>
            </a:r>
          </a:p>
          <a:p>
            <a:pPr marL="285750" indent="-285750">
              <a:buFont typeface="Arial"/>
              <a:buChar char="•"/>
            </a:pPr>
            <a:r>
              <a:rPr lang="en-GB" sz="900" dirty="0">
                <a:cs typeface="Calibri" panose="020F0502020204030204"/>
              </a:rPr>
              <a:t>Consider if the reader would be able to easily find the source of information using the reference list. </a:t>
            </a:r>
          </a:p>
          <a:p>
            <a:r>
              <a:rPr lang="en-GB" sz="900" dirty="0">
                <a:cs typeface="Calibri" panose="020F0502020204030204"/>
              </a:rPr>
              <a:t>Several sources are referenced slightly differently ranging from books, websites, journals, reports and others. The method of referencing is stated in the referencing handbooks. </a:t>
            </a:r>
          </a:p>
          <a:p>
            <a:r>
              <a:rPr lang="en-GB" sz="900" dirty="0">
                <a:cs typeface="Calibri" panose="020F0502020204030204"/>
              </a:rPr>
              <a:t>As stated by Godfrey (2013) there are several other referencing styles which are the American Psychological Association, Modern Language Association, Vancouver referencing style and Chicago/Turabian. Vancouver and Chicago are numeric systems, medicine students often use the Vancouver referencing style. The American Psychological Association is used in social sciences and the author, date and year should be included. The Modern Language Association is promoted in humanities and liberal arts and the author and page must be included. </a:t>
            </a:r>
          </a:p>
          <a:p>
            <a:pPr marL="285750" indent="-285750">
              <a:buFont typeface="Arial"/>
              <a:buChar char="•"/>
            </a:pPr>
            <a:endParaRPr lang="en-GB">
              <a:cs typeface="Calibri" panose="020F0502020204030204"/>
            </a:endParaRPr>
          </a:p>
        </p:txBody>
      </p:sp>
      <p:sp>
        <p:nvSpPr>
          <p:cNvPr id="15" name="Rectangle 14">
            <a:extLst>
              <a:ext uri="{FF2B5EF4-FFF2-40B4-BE49-F238E27FC236}">
                <a16:creationId xmlns:a16="http://schemas.microsoft.com/office/drawing/2014/main" id="{A158F235-FCE3-56D3-CAA9-E858A931D8CB}"/>
              </a:ext>
            </a:extLst>
          </p:cNvPr>
          <p:cNvSpPr/>
          <p:nvPr/>
        </p:nvSpPr>
        <p:spPr>
          <a:xfrm>
            <a:off x="8355960" y="421143"/>
            <a:ext cx="3875046" cy="4677199"/>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C8F4CA7-F32F-3DE6-2AA6-C662DB131A7D}"/>
              </a:ext>
            </a:extLst>
          </p:cNvPr>
          <p:cNvSpPr txBox="1"/>
          <p:nvPr/>
        </p:nvSpPr>
        <p:spPr>
          <a:xfrm>
            <a:off x="8463231" y="411816"/>
            <a:ext cx="35347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cs typeface="Calibri"/>
              </a:rPr>
              <a:t>Skill 3 – Plagiarism </a:t>
            </a:r>
          </a:p>
          <a:p>
            <a:r>
              <a:rPr lang="en-GB" sz="900" dirty="0">
                <a:cs typeface="Calibri"/>
              </a:rPr>
              <a:t>According to Kettel and </a:t>
            </a:r>
            <a:r>
              <a:rPr lang="en-GB" sz="900" dirty="0" err="1">
                <a:cs typeface="Calibri"/>
              </a:rPr>
              <a:t>DeFauw</a:t>
            </a:r>
            <a:r>
              <a:rPr lang="en-GB" sz="900" dirty="0">
                <a:cs typeface="Calibri"/>
              </a:rPr>
              <a:t> (2018) plagiarism is copying someone else's work and failing to provide a reference proving what source the information is from. It can sometimes be difficult to avoid this, especially when at the beginning of a degree because students do not always have the skills and experience to paraphrase suitably. Paraphrasing entails re-wording a short section of what is read but a reference must be cited in the text and added to the reference list also. Summarising is providing an overview of the whole text, stating the key points linking to the argument. Plagiarism impacts critical thinking because if it takes place then the student may not have a true understanding of the information included and may not be able to question, reflect and interpret it, therefore building up an unreliable argument. Childcare practitioners discourage plagiarism as they ensure the children are creating their own work rather than copying. </a:t>
            </a:r>
          </a:p>
          <a:p>
            <a:r>
              <a:rPr lang="en-GB" sz="900" dirty="0">
                <a:cs typeface="Calibri"/>
              </a:rPr>
              <a:t>Day (2018) maintains that there are many ways to avoid plagiarism:</a:t>
            </a:r>
            <a:endParaRPr lang="en-GB" dirty="0"/>
          </a:p>
          <a:p>
            <a:pPr marL="171450" indent="-171450">
              <a:buFont typeface="Arial"/>
              <a:buChar char="•"/>
            </a:pPr>
            <a:r>
              <a:rPr lang="en-GB" sz="900" dirty="0">
                <a:cs typeface="Calibri"/>
              </a:rPr>
              <a:t>Summarise, paraphrase and quote efficiently, also citing and referencing appropriately. </a:t>
            </a:r>
          </a:p>
          <a:p>
            <a:pPr marL="171450" indent="-171450">
              <a:buFont typeface="Arial"/>
              <a:buChar char="•"/>
            </a:pPr>
            <a:r>
              <a:rPr lang="en-GB" sz="900" dirty="0">
                <a:cs typeface="Calibri"/>
              </a:rPr>
              <a:t>Creating their own argument in a piece of work. </a:t>
            </a:r>
          </a:p>
          <a:p>
            <a:pPr marL="171450" indent="-171450">
              <a:buFont typeface="Arial"/>
              <a:buChar char="•"/>
            </a:pPr>
            <a:r>
              <a:rPr lang="en-GB" sz="900" dirty="0">
                <a:cs typeface="Calibri"/>
              </a:rPr>
              <a:t>Recording a reliable source list. </a:t>
            </a:r>
          </a:p>
          <a:p>
            <a:pPr marL="171450" indent="-171450">
              <a:buFont typeface="Arial"/>
              <a:buChar char="•"/>
            </a:pPr>
            <a:r>
              <a:rPr lang="en-GB" sz="900" dirty="0">
                <a:cs typeface="Calibri"/>
              </a:rPr>
              <a:t>Effective research and note taking, immediately re-wording what you have read but keeping the same meaning. </a:t>
            </a:r>
          </a:p>
          <a:p>
            <a:r>
              <a:rPr lang="en-GB" sz="900" dirty="0">
                <a:cs typeface="Calibri"/>
              </a:rPr>
              <a:t>Turnitin is an electronic programme and crucial tool to use to ensure work is not plagiarised, it flags up parts of the assignment that are not paraphrased well and is classed as plagiarised. Therefore, students have the opportunity to edit their work before submitting it. Plagiarism has serious consequences. As stated by the UWTSD (2021-2022) the level the student is studying and the number of points received is how the penalty is decided. The consequences of plagiarism are stated in the image below. </a:t>
            </a:r>
          </a:p>
          <a:p>
            <a:r>
              <a:rPr lang="en-GB" sz="900" dirty="0">
                <a:cs typeface="Calibri"/>
              </a:rPr>
              <a:t>                           (Source: UWTSD, 2021-2022)</a:t>
            </a:r>
          </a:p>
          <a:p>
            <a:pPr marL="171450" indent="-171450">
              <a:buFont typeface="Arial"/>
              <a:buChar char="•"/>
            </a:pPr>
            <a:endParaRPr lang="en-GB" sz="900">
              <a:cs typeface="Calibri"/>
            </a:endParaRPr>
          </a:p>
          <a:p>
            <a:pPr marL="171450" indent="-171450">
              <a:buFont typeface="Arial"/>
              <a:buChar char="•"/>
            </a:pPr>
            <a:endParaRPr lang="en-GB" sz="900">
              <a:cs typeface="Calibri"/>
            </a:endParaRPr>
          </a:p>
          <a:p>
            <a:endParaRPr lang="en-GB" sz="900" b="1">
              <a:cs typeface="Calibri"/>
            </a:endParaRPr>
          </a:p>
        </p:txBody>
      </p:sp>
      <p:pic>
        <p:nvPicPr>
          <p:cNvPr id="13" name="Picture 13" descr="Text, letter&#10;&#10;Description automatically generated">
            <a:extLst>
              <a:ext uri="{FF2B5EF4-FFF2-40B4-BE49-F238E27FC236}">
                <a16:creationId xmlns:a16="http://schemas.microsoft.com/office/drawing/2014/main" id="{E9F7926B-0FBA-BF2A-2692-39A5EB6D31E1}"/>
              </a:ext>
            </a:extLst>
          </p:cNvPr>
          <p:cNvPicPr>
            <a:picLocks noChangeAspect="1"/>
          </p:cNvPicPr>
          <p:nvPr/>
        </p:nvPicPr>
        <p:blipFill>
          <a:blip r:embed="rId2"/>
          <a:stretch>
            <a:fillRect/>
          </a:stretch>
        </p:blipFill>
        <p:spPr>
          <a:xfrm>
            <a:off x="10727508" y="4544029"/>
            <a:ext cx="1034748" cy="430981"/>
          </a:xfrm>
          <a:prstGeom prst="rect">
            <a:avLst/>
          </a:prstGeom>
        </p:spPr>
      </p:pic>
      <p:sp>
        <p:nvSpPr>
          <p:cNvPr id="14" name="Rectangle: Rounded Corners 13">
            <a:extLst>
              <a:ext uri="{FF2B5EF4-FFF2-40B4-BE49-F238E27FC236}">
                <a16:creationId xmlns:a16="http://schemas.microsoft.com/office/drawing/2014/main" id="{C3E1765F-298E-08F5-647C-7E98A8C5A034}"/>
              </a:ext>
            </a:extLst>
          </p:cNvPr>
          <p:cNvSpPr/>
          <p:nvPr/>
        </p:nvSpPr>
        <p:spPr>
          <a:xfrm>
            <a:off x="9094893" y="5061253"/>
            <a:ext cx="3094809" cy="18003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54D2607-41C4-041A-A1FE-778C6E816DCF}"/>
              </a:ext>
            </a:extLst>
          </p:cNvPr>
          <p:cNvSpPr txBox="1"/>
          <p:nvPr/>
        </p:nvSpPr>
        <p:spPr>
          <a:xfrm>
            <a:off x="9223045" y="5091642"/>
            <a:ext cx="270119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b="1" dirty="0">
                <a:cs typeface="Calibri"/>
              </a:rPr>
              <a:t>Conclusion</a:t>
            </a:r>
          </a:p>
          <a:p>
            <a:r>
              <a:rPr lang="en-GB" sz="900" dirty="0">
                <a:cs typeface="Calibri"/>
              </a:rPr>
              <a:t>In conclusion citing and referencing, time management and plagiarism are essential skills to  develop critical thinking and as a higher education student everyone needs a broad awareness of these. These skills enable students to research skilfully and analyse, problem solve and evaluate resulting in their own conclusion based on the evidence. A critical approach is needed when it comes to reading and writing. Also, objective thinking is vital ensuring there is no bias. Cottrell (2019). If these skills are used students will excel in their studies. </a:t>
            </a:r>
          </a:p>
          <a:p>
            <a:endParaRPr lang="en-GB" sz="900" b="1">
              <a:cs typeface="Calibri"/>
            </a:endParaRPr>
          </a:p>
        </p:txBody>
      </p:sp>
      <p:pic>
        <p:nvPicPr>
          <p:cNvPr id="18" name="Picture 18">
            <a:extLst>
              <a:ext uri="{FF2B5EF4-FFF2-40B4-BE49-F238E27FC236}">
                <a16:creationId xmlns:a16="http://schemas.microsoft.com/office/drawing/2014/main" id="{1475125D-4AA0-35E1-4934-42A39C6C770D}"/>
              </a:ext>
            </a:extLst>
          </p:cNvPr>
          <p:cNvPicPr>
            <a:picLocks noChangeAspect="1"/>
          </p:cNvPicPr>
          <p:nvPr/>
        </p:nvPicPr>
        <p:blipFill>
          <a:blip r:embed="rId3"/>
          <a:stretch>
            <a:fillRect/>
          </a:stretch>
        </p:blipFill>
        <p:spPr>
          <a:xfrm>
            <a:off x="3314243" y="939801"/>
            <a:ext cx="1237618" cy="1715638"/>
          </a:xfrm>
          <a:prstGeom prst="rect">
            <a:avLst/>
          </a:prstGeom>
        </p:spPr>
      </p:pic>
      <p:sp>
        <p:nvSpPr>
          <p:cNvPr id="9" name="TextBox 8">
            <a:extLst>
              <a:ext uri="{FF2B5EF4-FFF2-40B4-BE49-F238E27FC236}">
                <a16:creationId xmlns:a16="http://schemas.microsoft.com/office/drawing/2014/main" id="{CC2D2436-62D1-5D6B-F1DC-6D8D06111BA5}"/>
              </a:ext>
            </a:extLst>
          </p:cNvPr>
          <p:cNvSpPr txBox="1"/>
          <p:nvPr/>
        </p:nvSpPr>
        <p:spPr>
          <a:xfrm>
            <a:off x="3129988" y="2700760"/>
            <a:ext cx="13455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libri"/>
              </a:rPr>
              <a:t>  (Source: National</a:t>
            </a:r>
          </a:p>
          <a:p>
            <a:r>
              <a:rPr lang="en-GB" sz="900" dirty="0">
                <a:latin typeface="Calibri"/>
              </a:rPr>
              <a:t>   Geographic, no date)</a:t>
            </a:r>
            <a:endParaRPr lang="en-GB" sz="900" dirty="0">
              <a:cs typeface="Calibri"/>
            </a:endParaRPr>
          </a:p>
        </p:txBody>
      </p:sp>
      <p:pic>
        <p:nvPicPr>
          <p:cNvPr id="21" name="Picture 21" descr="Diagram&#10;&#10;Description automatically generated">
            <a:extLst>
              <a:ext uri="{FF2B5EF4-FFF2-40B4-BE49-F238E27FC236}">
                <a16:creationId xmlns:a16="http://schemas.microsoft.com/office/drawing/2014/main" id="{AB998DBB-DC56-9E00-790A-409AAA77B4B8}"/>
              </a:ext>
            </a:extLst>
          </p:cNvPr>
          <p:cNvPicPr>
            <a:picLocks noChangeAspect="1"/>
          </p:cNvPicPr>
          <p:nvPr/>
        </p:nvPicPr>
        <p:blipFill>
          <a:blip r:embed="rId4"/>
          <a:stretch>
            <a:fillRect/>
          </a:stretch>
        </p:blipFill>
        <p:spPr>
          <a:xfrm>
            <a:off x="2176812" y="3246876"/>
            <a:ext cx="1359092" cy="9865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ABF5E-E9F1-15B1-6E14-8284AD810FDE}"/>
              </a:ext>
            </a:extLst>
          </p:cNvPr>
          <p:cNvSpPr>
            <a:spLocks noGrp="1"/>
          </p:cNvSpPr>
          <p:nvPr>
            <p:ph type="title"/>
          </p:nvPr>
        </p:nvSpPr>
        <p:spPr>
          <a:xfrm>
            <a:off x="283029" y="-69094"/>
            <a:ext cx="10515600" cy="747918"/>
          </a:xfrm>
        </p:spPr>
        <p:txBody>
          <a:bodyPr>
            <a:normAutofit/>
          </a:bodyPr>
          <a:lstStyle/>
          <a:p>
            <a:r>
              <a:rPr lang="en-GB" sz="2400" b="1" dirty="0">
                <a:ea typeface="Calibri Light"/>
                <a:cs typeface="Calibri Light"/>
              </a:rPr>
              <a:t>Reference List</a:t>
            </a:r>
            <a:endParaRPr lang="en-GB" sz="2400" b="1" dirty="0"/>
          </a:p>
        </p:txBody>
      </p:sp>
      <p:sp>
        <p:nvSpPr>
          <p:cNvPr id="3" name="TextBox 2">
            <a:extLst>
              <a:ext uri="{FF2B5EF4-FFF2-40B4-BE49-F238E27FC236}">
                <a16:creationId xmlns:a16="http://schemas.microsoft.com/office/drawing/2014/main" id="{840823D5-4665-1C58-8BE2-B495308AC11D}"/>
              </a:ext>
            </a:extLst>
          </p:cNvPr>
          <p:cNvSpPr txBox="1"/>
          <p:nvPr/>
        </p:nvSpPr>
        <p:spPr>
          <a:xfrm>
            <a:off x="283973" y="668073"/>
            <a:ext cx="11332709" cy="6809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50" dirty="0">
                <a:cs typeface="Calibri"/>
              </a:rPr>
              <a:t>Armstrong, P. (2010) </a:t>
            </a:r>
            <a:r>
              <a:rPr lang="en-GB" sz="1350" i="1" dirty="0">
                <a:cs typeface="Calibri"/>
              </a:rPr>
              <a:t>Bloom’s Taxonomy</a:t>
            </a:r>
            <a:r>
              <a:rPr lang="en-GB" sz="1350" dirty="0">
                <a:cs typeface="Calibri"/>
              </a:rPr>
              <a:t>. [Image] Vanderbilt University Center for Teaching. Available at: https://cft.vanderbilt.edu/guides-sub-pages/blooms-taxonomy/ [Accessed: 28th September 2022]. </a:t>
            </a:r>
            <a:endParaRPr lang="en-GB" dirty="0">
              <a:cs typeface="Calibri"/>
            </a:endParaRPr>
          </a:p>
          <a:p>
            <a:endParaRPr lang="en-GB" sz="1350" dirty="0">
              <a:cs typeface="Calibri"/>
            </a:endParaRPr>
          </a:p>
          <a:p>
            <a:r>
              <a:rPr lang="en-GB" sz="1350" dirty="0">
                <a:cs typeface="Calibri"/>
              </a:rPr>
              <a:t>Cottrell, S. (2011) </a:t>
            </a:r>
            <a:r>
              <a:rPr lang="en-GB" sz="1350" i="1" dirty="0">
                <a:cs typeface="Calibri"/>
              </a:rPr>
              <a:t>Critical Thinking Skills: developing effective analysis and argument.</a:t>
            </a:r>
            <a:r>
              <a:rPr lang="en-GB" sz="1350" dirty="0">
                <a:cs typeface="Calibri"/>
              </a:rPr>
              <a:t> 2nd </a:t>
            </a:r>
            <a:r>
              <a:rPr lang="en-GB" sz="1350" dirty="0" err="1">
                <a:cs typeface="Calibri"/>
              </a:rPr>
              <a:t>edn</a:t>
            </a:r>
            <a:r>
              <a:rPr lang="en-GB" sz="1350" dirty="0">
                <a:cs typeface="Calibri"/>
              </a:rPr>
              <a:t>. Basingstoke: Palgrave Macmillan.</a:t>
            </a:r>
            <a:endParaRPr lang="en-GB"/>
          </a:p>
          <a:p>
            <a:endParaRPr lang="en-GB" sz="1350" dirty="0">
              <a:cs typeface="Calibri"/>
            </a:endParaRPr>
          </a:p>
          <a:p>
            <a:r>
              <a:rPr lang="en-GB" sz="1350">
                <a:ea typeface="+mn-lt"/>
                <a:cs typeface="+mn-lt"/>
              </a:rPr>
              <a:t>Cottrell, S. (2019) </a:t>
            </a:r>
            <a:r>
              <a:rPr lang="en-GB" sz="1350" i="1" dirty="0">
                <a:ea typeface="+mn-lt"/>
                <a:cs typeface="+mn-lt"/>
              </a:rPr>
              <a:t>The Study Skills Handbook.</a:t>
            </a:r>
            <a:r>
              <a:rPr lang="en-GB" sz="1350" dirty="0">
                <a:ea typeface="+mn-lt"/>
                <a:cs typeface="+mn-lt"/>
              </a:rPr>
              <a:t> 5th </a:t>
            </a:r>
            <a:r>
              <a:rPr lang="en-GB" sz="1350" dirty="0" err="1">
                <a:ea typeface="+mn-lt"/>
                <a:cs typeface="+mn-lt"/>
              </a:rPr>
              <a:t>edn</a:t>
            </a:r>
            <a:r>
              <a:rPr lang="en-GB" sz="1350" dirty="0">
                <a:ea typeface="+mn-lt"/>
                <a:cs typeface="+mn-lt"/>
              </a:rPr>
              <a:t>. London: Red Globe Press.</a:t>
            </a:r>
            <a:endParaRPr lang="en-GB">
              <a:cs typeface="Calibri" panose="020F0502020204030204"/>
            </a:endParaRPr>
          </a:p>
          <a:p>
            <a:endParaRPr lang="en-GB" sz="1350" dirty="0">
              <a:cs typeface="Calibri"/>
            </a:endParaRPr>
          </a:p>
          <a:p>
            <a:r>
              <a:rPr lang="en-GB" sz="1350">
                <a:cs typeface="Calibri"/>
              </a:rPr>
              <a:t>Cottrell, S. (2021) </a:t>
            </a:r>
            <a:r>
              <a:rPr lang="en-GB" sz="1350" i="1" dirty="0">
                <a:cs typeface="Calibri"/>
              </a:rPr>
              <a:t>Skills For Success: personal development and employability. 4th </a:t>
            </a:r>
            <a:r>
              <a:rPr lang="en-GB" sz="1350" i="1" dirty="0" err="1">
                <a:cs typeface="Calibri"/>
              </a:rPr>
              <a:t>edn</a:t>
            </a:r>
            <a:r>
              <a:rPr lang="en-GB" sz="1350" i="1" dirty="0">
                <a:cs typeface="Calibri"/>
              </a:rPr>
              <a:t>. London: Red Globe Press. </a:t>
            </a:r>
          </a:p>
          <a:p>
            <a:endParaRPr lang="en-GB" sz="1350" dirty="0">
              <a:cs typeface="Calibri"/>
            </a:endParaRPr>
          </a:p>
          <a:p>
            <a:r>
              <a:rPr lang="en-GB" sz="1350" dirty="0">
                <a:cs typeface="Calibri"/>
              </a:rPr>
              <a:t>Day, T. (2018) </a:t>
            </a:r>
            <a:r>
              <a:rPr lang="en-GB" sz="1350" i="1" dirty="0">
                <a:cs typeface="Calibri"/>
              </a:rPr>
              <a:t>Success in Academic Writing.</a:t>
            </a:r>
            <a:r>
              <a:rPr lang="en-GB" sz="1350" dirty="0">
                <a:cs typeface="Calibri"/>
              </a:rPr>
              <a:t> 2nd </a:t>
            </a:r>
            <a:r>
              <a:rPr lang="en-GB" sz="1350" dirty="0" err="1">
                <a:cs typeface="Calibri"/>
              </a:rPr>
              <a:t>edn</a:t>
            </a:r>
            <a:r>
              <a:rPr lang="en-GB" sz="1350" dirty="0">
                <a:cs typeface="Calibri"/>
              </a:rPr>
              <a:t>. Basingstoke, Hampshire: Palgrave Macmillan. </a:t>
            </a:r>
            <a:endParaRPr lang="en-GB">
              <a:cs typeface="Calibri"/>
            </a:endParaRPr>
          </a:p>
          <a:p>
            <a:endParaRPr lang="en-GB" sz="1350" dirty="0">
              <a:cs typeface="Calibri"/>
            </a:endParaRPr>
          </a:p>
          <a:p>
            <a:r>
              <a:rPr lang="en-GB" sz="1350" dirty="0">
                <a:ea typeface="+mn-lt"/>
                <a:cs typeface="+mn-lt"/>
              </a:rPr>
              <a:t>Global Digital Citizen (2022) 'Critical Thinking Tools: Bloom's Taxonomy</a:t>
            </a:r>
            <a:r>
              <a:rPr lang="en-GB" sz="1350" i="1" dirty="0">
                <a:ea typeface="+mn-lt"/>
                <a:cs typeface="+mn-lt"/>
              </a:rPr>
              <a:t>', Global Digital </a:t>
            </a:r>
            <a:r>
              <a:rPr lang="en-GB" sz="1350" i="1" dirty="0" err="1">
                <a:ea typeface="+mn-lt"/>
                <a:cs typeface="+mn-lt"/>
              </a:rPr>
              <a:t>Skils</a:t>
            </a:r>
            <a:r>
              <a:rPr lang="en-GB" sz="1350" i="1" dirty="0">
                <a:ea typeface="+mn-lt"/>
                <a:cs typeface="+mn-lt"/>
              </a:rPr>
              <a:t> </a:t>
            </a:r>
            <a:r>
              <a:rPr lang="en-GB" sz="1350" dirty="0">
                <a:ea typeface="+mn-lt"/>
                <a:cs typeface="+mn-lt"/>
              </a:rPr>
              <a:t>[Blog]. Available at: </a:t>
            </a:r>
            <a:r>
              <a:rPr lang="en-GB" sz="1350" dirty="0">
                <a:cs typeface="Calibri"/>
              </a:rPr>
              <a:t>https://globaldigitalcitizen.org/26-critical-thinking-tools-blooms-taxonomy/ [Accessed:  24th September 2022]. </a:t>
            </a:r>
            <a:endParaRPr lang="en-GB" sz="1350" dirty="0">
              <a:ea typeface="+mn-lt"/>
              <a:cs typeface="+mn-lt"/>
            </a:endParaRPr>
          </a:p>
          <a:p>
            <a:endParaRPr lang="en-GB" sz="1350" dirty="0">
              <a:cs typeface="Calibri"/>
            </a:endParaRPr>
          </a:p>
          <a:p>
            <a:r>
              <a:rPr lang="en-GB" sz="1350" dirty="0">
                <a:cs typeface="Calibri"/>
              </a:rPr>
              <a:t>Godfrey, J. (2013) </a:t>
            </a:r>
            <a:r>
              <a:rPr lang="en-GB" sz="1350" i="1" dirty="0">
                <a:cs typeface="Calibri"/>
              </a:rPr>
              <a:t>How To Use Your Reading In Your Essays. </a:t>
            </a:r>
            <a:r>
              <a:rPr lang="en-GB" sz="1350" dirty="0">
                <a:cs typeface="Calibri"/>
              </a:rPr>
              <a:t>2nd </a:t>
            </a:r>
            <a:r>
              <a:rPr lang="en-GB" sz="1350" dirty="0" err="1">
                <a:cs typeface="Calibri"/>
              </a:rPr>
              <a:t>edn</a:t>
            </a:r>
            <a:r>
              <a:rPr lang="en-GB" sz="1350" dirty="0">
                <a:cs typeface="Calibri"/>
              </a:rPr>
              <a:t>. London: Palgrave Macmillan. </a:t>
            </a:r>
          </a:p>
          <a:p>
            <a:endParaRPr lang="en-GB" sz="1350" dirty="0">
              <a:cs typeface="Calibri"/>
            </a:endParaRPr>
          </a:p>
          <a:p>
            <a:r>
              <a:rPr lang="en-GB" sz="1350" dirty="0">
                <a:ea typeface="+mn-lt"/>
                <a:cs typeface="+mn-lt"/>
              </a:rPr>
              <a:t>Kettel, R.P. and </a:t>
            </a:r>
            <a:r>
              <a:rPr lang="en-GB" sz="1350" dirty="0" err="1">
                <a:ea typeface="+mn-lt"/>
                <a:cs typeface="+mn-lt"/>
              </a:rPr>
              <a:t>DeFauw</a:t>
            </a:r>
            <a:r>
              <a:rPr lang="en-GB" sz="1350" dirty="0">
                <a:ea typeface="+mn-lt"/>
                <a:cs typeface="+mn-lt"/>
              </a:rPr>
              <a:t>, D.L. (2018) 'Paraphrase Without Plagiarism: Use RRLC (Read, Reread, List, Compose)'. </a:t>
            </a:r>
            <a:r>
              <a:rPr lang="en-GB" sz="1350" i="1" dirty="0">
                <a:ea typeface="+mn-lt"/>
                <a:cs typeface="+mn-lt"/>
              </a:rPr>
              <a:t>The reading Teacher. </a:t>
            </a:r>
            <a:r>
              <a:rPr lang="en-GB" sz="1350" dirty="0">
                <a:ea typeface="+mn-lt"/>
                <a:cs typeface="+mn-lt"/>
              </a:rPr>
              <a:t>72, pp. 245-255. </a:t>
            </a:r>
          </a:p>
          <a:p>
            <a:endParaRPr lang="en-GB" sz="1350" dirty="0">
              <a:cs typeface="Calibri"/>
            </a:endParaRPr>
          </a:p>
          <a:p>
            <a:r>
              <a:rPr lang="en-GB" sz="1350" dirty="0">
                <a:cs typeface="Calibri"/>
              </a:rPr>
              <a:t>Moore, S. </a:t>
            </a:r>
            <a:r>
              <a:rPr lang="en-GB" sz="1350" i="1" dirty="0">
                <a:cs typeface="Calibri"/>
              </a:rPr>
              <a:t>et al.</a:t>
            </a:r>
            <a:r>
              <a:rPr lang="en-GB" sz="1350" dirty="0">
                <a:cs typeface="Calibri"/>
              </a:rPr>
              <a:t> (2010) </a:t>
            </a:r>
            <a:r>
              <a:rPr lang="en-GB" sz="1350" i="1" dirty="0">
                <a:cs typeface="Calibri"/>
              </a:rPr>
              <a:t>The Ultimate Study Skills Handbook. </a:t>
            </a:r>
            <a:r>
              <a:rPr lang="en-GB" sz="1350" dirty="0">
                <a:cs typeface="Calibri"/>
              </a:rPr>
              <a:t>Maidenhead: Open University Press. </a:t>
            </a:r>
            <a:endParaRPr lang="en-GB" sz="1350" i="1" dirty="0">
              <a:cs typeface="Calibri"/>
            </a:endParaRPr>
          </a:p>
          <a:p>
            <a:endParaRPr lang="en-GB" sz="1350" dirty="0">
              <a:cs typeface="Calibri"/>
            </a:endParaRPr>
          </a:p>
          <a:p>
            <a:r>
              <a:rPr lang="en-GB" sz="1350" dirty="0">
                <a:cs typeface="Calibri"/>
              </a:rPr>
              <a:t>National Geographic (no date) </a:t>
            </a:r>
            <a:r>
              <a:rPr lang="en-GB" sz="1350" i="1" dirty="0">
                <a:cs typeface="Calibri"/>
              </a:rPr>
              <a:t>Ultimate Critical Thinking Cheat Sheet. </a:t>
            </a:r>
            <a:r>
              <a:rPr lang="en-GB" sz="1350" dirty="0">
                <a:cs typeface="Calibri"/>
              </a:rPr>
              <a:t>[Image]</a:t>
            </a:r>
            <a:r>
              <a:rPr lang="en-GB" sz="1350" i="1" dirty="0">
                <a:cs typeface="Calibri"/>
              </a:rPr>
              <a:t> </a:t>
            </a:r>
            <a:r>
              <a:rPr lang="en-GB" sz="1350" dirty="0">
                <a:cs typeface="Calibri"/>
              </a:rPr>
              <a:t>Available at: </a:t>
            </a:r>
            <a:r>
              <a:rPr lang="en-GB" sz="1350" dirty="0">
                <a:ea typeface="+mn-lt"/>
                <a:cs typeface="+mn-lt"/>
              </a:rPr>
              <a:t>Ultimate Critical Thinking Cheat Sheet – National Geographic Education Blog [Accessed: 26th September 2022]. </a:t>
            </a:r>
            <a:endParaRPr lang="en-GB" sz="1350" dirty="0">
              <a:cs typeface="Calibri"/>
            </a:endParaRPr>
          </a:p>
          <a:p>
            <a:endParaRPr lang="en-GB" sz="1350" dirty="0">
              <a:ea typeface="+mn-lt"/>
              <a:cs typeface="+mn-lt"/>
            </a:endParaRPr>
          </a:p>
          <a:p>
            <a:r>
              <a:rPr lang="en-GB" sz="1350" dirty="0">
                <a:ea typeface="+mn-lt"/>
                <a:cs typeface="+mn-lt"/>
              </a:rPr>
              <a:t>UWTSD (2021-2022) </a:t>
            </a:r>
            <a:r>
              <a:rPr lang="en-GB" sz="1350" i="1" dirty="0">
                <a:ea typeface="+mn-lt"/>
                <a:cs typeface="+mn-lt"/>
              </a:rPr>
              <a:t>Academic Misconduct Policy. </a:t>
            </a:r>
            <a:r>
              <a:rPr lang="en-GB" sz="1350" dirty="0">
                <a:ea typeface="+mn-lt"/>
                <a:cs typeface="+mn-lt"/>
              </a:rPr>
              <a:t>Available at: https://www.uwtsd.ac.uk/academic-office/procedures-for-academic-appeals-complaints-and-other-student-cases/ [Accessed: 25th September 2022].</a:t>
            </a:r>
            <a:endParaRPr lang="en-GB" sz="1350" dirty="0">
              <a:cs typeface="Calibri"/>
            </a:endParaRPr>
          </a:p>
          <a:p>
            <a:endParaRPr lang="en-GB" sz="1350" dirty="0">
              <a:cs typeface="Calibri"/>
            </a:endParaRPr>
          </a:p>
          <a:p>
            <a:r>
              <a:rPr lang="en-GB" sz="1350" dirty="0">
                <a:ea typeface="+mn-lt"/>
                <a:cs typeface="+mn-lt"/>
              </a:rPr>
              <a:t>UWTSD (no date) </a:t>
            </a:r>
            <a:r>
              <a:rPr lang="en-GB" sz="1350" i="1" dirty="0">
                <a:ea typeface="+mn-lt"/>
                <a:cs typeface="+mn-lt"/>
              </a:rPr>
              <a:t>Referencing Handbook: Harvard. </a:t>
            </a:r>
            <a:r>
              <a:rPr lang="en-GB" sz="1350" dirty="0">
                <a:ea typeface="+mn-lt"/>
                <a:cs typeface="+mn-lt"/>
              </a:rPr>
              <a:t> Version 1.2. Swansea: Books &amp; Beyond.</a:t>
            </a:r>
            <a:endParaRPr lang="en-GB" dirty="0"/>
          </a:p>
          <a:p>
            <a:endParaRPr lang="en-GB" sz="1350" dirty="0">
              <a:cs typeface="Calibri"/>
            </a:endParaRPr>
          </a:p>
          <a:p>
            <a:r>
              <a:rPr lang="en-GB" sz="1350" dirty="0">
                <a:cs typeface="Calibri"/>
              </a:rPr>
              <a:t>Wilson, E. and Bedford, D. (2009) </a:t>
            </a:r>
            <a:r>
              <a:rPr lang="en-GB" sz="1350" i="1" dirty="0">
                <a:cs typeface="Calibri"/>
              </a:rPr>
              <a:t>Study Skills For Part-time Students</a:t>
            </a:r>
            <a:r>
              <a:rPr lang="en-GB" sz="1350" dirty="0">
                <a:cs typeface="Calibri"/>
              </a:rPr>
              <a:t>. Harlow: Pearson Education UK.</a:t>
            </a:r>
          </a:p>
          <a:p>
            <a:endParaRPr lang="en-GB" sz="1350" dirty="0">
              <a:cs typeface="Calibri"/>
            </a:endParaRPr>
          </a:p>
          <a:p>
            <a:endParaRPr lang="en-GB" sz="1350" dirty="0">
              <a:cs typeface="Calibri"/>
            </a:endParaRPr>
          </a:p>
          <a:p>
            <a:endParaRPr lang="en-GB" dirty="0">
              <a:cs typeface="Calibri"/>
            </a:endParaRPr>
          </a:p>
        </p:txBody>
      </p:sp>
    </p:spTree>
    <p:extLst>
      <p:ext uri="{BB962C8B-B14F-4D97-AF65-F5344CB8AC3E}">
        <p14:creationId xmlns:p14="http://schemas.microsoft.com/office/powerpoint/2010/main" val="2059477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732</cp:revision>
  <dcterms:created xsi:type="dcterms:W3CDTF">2022-09-12T08:12:02Z</dcterms:created>
  <dcterms:modified xsi:type="dcterms:W3CDTF">2022-09-30T20:06:05Z</dcterms:modified>
</cp:coreProperties>
</file>