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9"/>
  </p:notesMasterIdLst>
  <p:sldIdLst>
    <p:sldId id="256" r:id="rId2"/>
    <p:sldId id="257" r:id="rId3"/>
    <p:sldId id="272"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A253DA-0B17-4108-BD7E-76826D0E8394}" v="24" dt="2021-01-19T03:47:46.8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58537" autoAdjust="0"/>
  </p:normalViewPr>
  <p:slideViewPr>
    <p:cSldViewPr snapToGrid="0">
      <p:cViewPr varScale="1">
        <p:scale>
          <a:sx n="60" d="100"/>
          <a:sy n="60" d="100"/>
        </p:scale>
        <p:origin x="96"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ward Smith" userId="a94004a01b8d5e35" providerId="LiveId" clId="{D1A253DA-0B17-4108-BD7E-76826D0E8394}"/>
    <pc:docChg chg="undo redo custSel mod addSld modSld">
      <pc:chgData name="Edward Smith" userId="a94004a01b8d5e35" providerId="LiveId" clId="{D1A253DA-0B17-4108-BD7E-76826D0E8394}" dt="2021-01-19T03:53:58.451" v="3427" actId="20577"/>
      <pc:docMkLst>
        <pc:docMk/>
      </pc:docMkLst>
      <pc:sldChg chg="modNotesTx">
        <pc:chgData name="Edward Smith" userId="a94004a01b8d5e35" providerId="LiveId" clId="{D1A253DA-0B17-4108-BD7E-76826D0E8394}" dt="2021-01-19T03:53:58.451" v="3427" actId="20577"/>
        <pc:sldMkLst>
          <pc:docMk/>
          <pc:sldMk cId="3297429775" sldId="257"/>
        </pc:sldMkLst>
      </pc:sldChg>
      <pc:sldChg chg="addSp delSp modSp mod setBg modNotesTx">
        <pc:chgData name="Edward Smith" userId="a94004a01b8d5e35" providerId="LiveId" clId="{D1A253DA-0B17-4108-BD7E-76826D0E8394}" dt="2021-01-19T03:48:58.004" v="3371" actId="20577"/>
        <pc:sldMkLst>
          <pc:docMk/>
          <pc:sldMk cId="3070858680" sldId="259"/>
        </pc:sldMkLst>
        <pc:spChg chg="mod">
          <ac:chgData name="Edward Smith" userId="a94004a01b8d5e35" providerId="LiveId" clId="{D1A253DA-0B17-4108-BD7E-76826D0E8394}" dt="2021-01-19T02:32:19.038" v="76" actId="26606"/>
          <ac:spMkLst>
            <pc:docMk/>
            <pc:sldMk cId="3070858680" sldId="259"/>
            <ac:spMk id="2" creationId="{55AF91B5-69D8-4551-8135-A063A4A62DB6}"/>
          </ac:spMkLst>
        </pc:spChg>
        <pc:spChg chg="del">
          <ac:chgData name="Edward Smith" userId="a94004a01b8d5e35" providerId="LiveId" clId="{D1A253DA-0B17-4108-BD7E-76826D0E8394}" dt="2021-01-19T02:32:19.038" v="76" actId="26606"/>
          <ac:spMkLst>
            <pc:docMk/>
            <pc:sldMk cId="3070858680" sldId="259"/>
            <ac:spMk id="3" creationId="{9850099A-AFBB-4087-830D-A18FF2E4F34E}"/>
          </ac:spMkLst>
        </pc:spChg>
        <pc:spChg chg="add">
          <ac:chgData name="Edward Smith" userId="a94004a01b8d5e35" providerId="LiveId" clId="{D1A253DA-0B17-4108-BD7E-76826D0E8394}" dt="2021-01-19T02:32:19.038" v="76" actId="26606"/>
          <ac:spMkLst>
            <pc:docMk/>
            <pc:sldMk cId="3070858680" sldId="259"/>
            <ac:spMk id="9" creationId="{CA844043-2B05-4A69-98C6-CF0F269466C2}"/>
          </ac:spMkLst>
        </pc:spChg>
        <pc:spChg chg="add">
          <ac:chgData name="Edward Smith" userId="a94004a01b8d5e35" providerId="LiveId" clId="{D1A253DA-0B17-4108-BD7E-76826D0E8394}" dt="2021-01-19T02:32:19.038" v="76" actId="26606"/>
          <ac:spMkLst>
            <pc:docMk/>
            <pc:sldMk cId="3070858680" sldId="259"/>
            <ac:spMk id="11" creationId="{6C2AD7F1-D41F-4DC2-8C0D-28429DF70325}"/>
          </ac:spMkLst>
        </pc:spChg>
        <pc:spChg chg="add">
          <ac:chgData name="Edward Smith" userId="a94004a01b8d5e35" providerId="LiveId" clId="{D1A253DA-0B17-4108-BD7E-76826D0E8394}" dt="2021-01-19T02:32:19.038" v="76" actId="26606"/>
          <ac:spMkLst>
            <pc:docMk/>
            <pc:sldMk cId="3070858680" sldId="259"/>
            <ac:spMk id="13" creationId="{5D1E228D-CA9E-41E4-87C8-21C841EAD552}"/>
          </ac:spMkLst>
        </pc:spChg>
        <pc:spChg chg="add">
          <ac:chgData name="Edward Smith" userId="a94004a01b8d5e35" providerId="LiveId" clId="{D1A253DA-0B17-4108-BD7E-76826D0E8394}" dt="2021-01-19T02:32:19.038" v="76" actId="26606"/>
          <ac:spMkLst>
            <pc:docMk/>
            <pc:sldMk cId="3070858680" sldId="259"/>
            <ac:spMk id="15" creationId="{45F3D31F-26BB-46A1-A3D3-A758FF02AFE1}"/>
          </ac:spMkLst>
        </pc:spChg>
        <pc:spChg chg="add">
          <ac:chgData name="Edward Smith" userId="a94004a01b8d5e35" providerId="LiveId" clId="{D1A253DA-0B17-4108-BD7E-76826D0E8394}" dt="2021-01-19T02:32:19.038" v="76" actId="26606"/>
          <ac:spMkLst>
            <pc:docMk/>
            <pc:sldMk cId="3070858680" sldId="259"/>
            <ac:spMk id="17" creationId="{45B15905-1588-4FAB-9558-04F1B218697C}"/>
          </ac:spMkLst>
        </pc:spChg>
        <pc:spChg chg="add">
          <ac:chgData name="Edward Smith" userId="a94004a01b8d5e35" providerId="LiveId" clId="{D1A253DA-0B17-4108-BD7E-76826D0E8394}" dt="2021-01-19T02:32:19.038" v="76" actId="26606"/>
          <ac:spMkLst>
            <pc:docMk/>
            <pc:sldMk cId="3070858680" sldId="259"/>
            <ac:spMk id="19" creationId="{C72FA550-997B-4EFC-9E96-6937BDAE2C54}"/>
          </ac:spMkLst>
        </pc:spChg>
        <pc:spChg chg="add">
          <ac:chgData name="Edward Smith" userId="a94004a01b8d5e35" providerId="LiveId" clId="{D1A253DA-0B17-4108-BD7E-76826D0E8394}" dt="2021-01-19T02:32:19.038" v="76" actId="26606"/>
          <ac:spMkLst>
            <pc:docMk/>
            <pc:sldMk cId="3070858680" sldId="259"/>
            <ac:spMk id="21" creationId="{A41FDE27-F763-46C3-B111-19C1535BF43C}"/>
          </ac:spMkLst>
        </pc:spChg>
        <pc:spChg chg="add">
          <ac:chgData name="Edward Smith" userId="a94004a01b8d5e35" providerId="LiveId" clId="{D1A253DA-0B17-4108-BD7E-76826D0E8394}" dt="2021-01-19T02:32:19.038" v="76" actId="26606"/>
          <ac:spMkLst>
            <pc:docMk/>
            <pc:sldMk cId="3070858680" sldId="259"/>
            <ac:spMk id="23" creationId="{F417D79A-45EF-4C57-ABEB-04910F333ABB}"/>
          </ac:spMkLst>
        </pc:spChg>
        <pc:graphicFrameChg chg="add">
          <ac:chgData name="Edward Smith" userId="a94004a01b8d5e35" providerId="LiveId" clId="{D1A253DA-0B17-4108-BD7E-76826D0E8394}" dt="2021-01-19T02:32:19.038" v="76" actId="26606"/>
          <ac:graphicFrameMkLst>
            <pc:docMk/>
            <pc:sldMk cId="3070858680" sldId="259"/>
            <ac:graphicFrameMk id="5" creationId="{CC3D4B79-F3C7-478C-8F26-E3CF36874FFC}"/>
          </ac:graphicFrameMkLst>
        </pc:graphicFrameChg>
      </pc:sldChg>
      <pc:sldChg chg="addSp delSp modSp mod setBg setClrOvrMap modNotesTx">
        <pc:chgData name="Edward Smith" userId="a94004a01b8d5e35" providerId="LiveId" clId="{D1A253DA-0B17-4108-BD7E-76826D0E8394}" dt="2021-01-19T03:49:15.850" v="3382" actId="20577"/>
        <pc:sldMkLst>
          <pc:docMk/>
          <pc:sldMk cId="3125060138" sldId="260"/>
        </pc:sldMkLst>
        <pc:spChg chg="mod">
          <ac:chgData name="Edward Smith" userId="a94004a01b8d5e35" providerId="LiveId" clId="{D1A253DA-0B17-4108-BD7E-76826D0E8394}" dt="2021-01-19T02:32:07.346" v="75" actId="26606"/>
          <ac:spMkLst>
            <pc:docMk/>
            <pc:sldMk cId="3125060138" sldId="260"/>
            <ac:spMk id="2" creationId="{08047BF2-BAB8-48B2-BF36-FB497DB3D09F}"/>
          </ac:spMkLst>
        </pc:spChg>
        <pc:spChg chg="del">
          <ac:chgData name="Edward Smith" userId="a94004a01b8d5e35" providerId="LiveId" clId="{D1A253DA-0B17-4108-BD7E-76826D0E8394}" dt="2021-01-19T02:32:07.346" v="75" actId="26606"/>
          <ac:spMkLst>
            <pc:docMk/>
            <pc:sldMk cId="3125060138" sldId="260"/>
            <ac:spMk id="3" creationId="{C8284771-2203-47B9-A276-2BB692C44B77}"/>
          </ac:spMkLst>
        </pc:spChg>
        <pc:spChg chg="add">
          <ac:chgData name="Edward Smith" userId="a94004a01b8d5e35" providerId="LiveId" clId="{D1A253DA-0B17-4108-BD7E-76826D0E8394}" dt="2021-01-19T02:32:07.346" v="75" actId="26606"/>
          <ac:spMkLst>
            <pc:docMk/>
            <pc:sldMk cId="3125060138" sldId="260"/>
            <ac:spMk id="9" creationId="{0D4C852A-CDF4-42CB-A8E1-E8B8655B6B7E}"/>
          </ac:spMkLst>
        </pc:spChg>
        <pc:spChg chg="add">
          <ac:chgData name="Edward Smith" userId="a94004a01b8d5e35" providerId="LiveId" clId="{D1A253DA-0B17-4108-BD7E-76826D0E8394}" dt="2021-01-19T02:32:07.346" v="75" actId="26606"/>
          <ac:spMkLst>
            <pc:docMk/>
            <pc:sldMk cId="3125060138" sldId="260"/>
            <ac:spMk id="11" creationId="{19DE0A3A-706B-4AA1-BCB2-839AD15DAAE8}"/>
          </ac:spMkLst>
        </pc:spChg>
        <pc:spChg chg="add">
          <ac:chgData name="Edward Smith" userId="a94004a01b8d5e35" providerId="LiveId" clId="{D1A253DA-0B17-4108-BD7E-76826D0E8394}" dt="2021-01-19T02:32:07.346" v="75" actId="26606"/>
          <ac:spMkLst>
            <pc:docMk/>
            <pc:sldMk cId="3125060138" sldId="260"/>
            <ac:spMk id="13" creationId="{FE1D3F1A-ACDE-4DAB-9A2C-79A4F06CC54F}"/>
          </ac:spMkLst>
        </pc:spChg>
        <pc:graphicFrameChg chg="add">
          <ac:chgData name="Edward Smith" userId="a94004a01b8d5e35" providerId="LiveId" clId="{D1A253DA-0B17-4108-BD7E-76826D0E8394}" dt="2021-01-19T02:32:07.346" v="75" actId="26606"/>
          <ac:graphicFrameMkLst>
            <pc:docMk/>
            <pc:sldMk cId="3125060138" sldId="260"/>
            <ac:graphicFrameMk id="5" creationId="{8FCE5337-356C-460A-878A-133090B4AE95}"/>
          </ac:graphicFrameMkLst>
        </pc:graphicFrameChg>
      </pc:sldChg>
      <pc:sldChg chg="addSp modSp mod setBg modNotesTx">
        <pc:chgData name="Edward Smith" userId="a94004a01b8d5e35" providerId="LiveId" clId="{D1A253DA-0B17-4108-BD7E-76826D0E8394}" dt="2021-01-19T03:49:44.406" v="3400" actId="20577"/>
        <pc:sldMkLst>
          <pc:docMk/>
          <pc:sldMk cId="2460081940" sldId="261"/>
        </pc:sldMkLst>
        <pc:spChg chg="mod">
          <ac:chgData name="Edward Smith" userId="a94004a01b8d5e35" providerId="LiveId" clId="{D1A253DA-0B17-4108-BD7E-76826D0E8394}" dt="2021-01-19T02:31:56.817" v="74" actId="26606"/>
          <ac:spMkLst>
            <pc:docMk/>
            <pc:sldMk cId="2460081940" sldId="261"/>
            <ac:spMk id="2" creationId="{7955915B-81F5-40E2-B62B-0B8463D2943F}"/>
          </ac:spMkLst>
        </pc:spChg>
        <pc:spChg chg="mod">
          <ac:chgData name="Edward Smith" userId="a94004a01b8d5e35" providerId="LiveId" clId="{D1A253DA-0B17-4108-BD7E-76826D0E8394}" dt="2021-01-19T02:31:56.817" v="74" actId="26606"/>
          <ac:spMkLst>
            <pc:docMk/>
            <pc:sldMk cId="2460081940" sldId="261"/>
            <ac:spMk id="3" creationId="{7E25FF21-B69A-4012-A475-3981B5FCFCDA}"/>
          </ac:spMkLst>
        </pc:spChg>
        <pc:spChg chg="add">
          <ac:chgData name="Edward Smith" userId="a94004a01b8d5e35" providerId="LiveId" clId="{D1A253DA-0B17-4108-BD7E-76826D0E8394}" dt="2021-01-19T02:31:56.817" v="74" actId="26606"/>
          <ac:spMkLst>
            <pc:docMk/>
            <pc:sldMk cId="2460081940" sldId="261"/>
            <ac:spMk id="75" creationId="{3B7C9F22-65E0-4FC5-9FBB-AE7DDE26D744}"/>
          </ac:spMkLst>
        </pc:spChg>
        <pc:spChg chg="add">
          <ac:chgData name="Edward Smith" userId="a94004a01b8d5e35" providerId="LiveId" clId="{D1A253DA-0B17-4108-BD7E-76826D0E8394}" dt="2021-01-19T02:31:56.817" v="74" actId="26606"/>
          <ac:spMkLst>
            <pc:docMk/>
            <pc:sldMk cId="2460081940" sldId="261"/>
            <ac:spMk id="85" creationId="{4BDA019C-D26E-475E-A77E-3C4AF18F7918}"/>
          </ac:spMkLst>
        </pc:spChg>
        <pc:grpChg chg="add">
          <ac:chgData name="Edward Smith" userId="a94004a01b8d5e35" providerId="LiveId" clId="{D1A253DA-0B17-4108-BD7E-76826D0E8394}" dt="2021-01-19T02:31:56.817" v="74" actId="26606"/>
          <ac:grpSpMkLst>
            <pc:docMk/>
            <pc:sldMk cId="2460081940" sldId="261"/>
            <ac:grpSpMk id="77" creationId="{5933EA7B-729F-45E9-A357-55EF6CB05CC4}"/>
          </ac:grpSpMkLst>
        </pc:grpChg>
        <pc:picChg chg="add mod">
          <ac:chgData name="Edward Smith" userId="a94004a01b8d5e35" providerId="LiveId" clId="{D1A253DA-0B17-4108-BD7E-76826D0E8394}" dt="2021-01-19T02:31:56.817" v="74" actId="26606"/>
          <ac:picMkLst>
            <pc:docMk/>
            <pc:sldMk cId="2460081940" sldId="261"/>
            <ac:picMk id="1026" creationId="{C43BFBB8-0CAC-4A07-B4ED-2288423B2501}"/>
          </ac:picMkLst>
        </pc:picChg>
        <pc:picChg chg="add mod">
          <ac:chgData name="Edward Smith" userId="a94004a01b8d5e35" providerId="LiveId" clId="{D1A253DA-0B17-4108-BD7E-76826D0E8394}" dt="2021-01-19T02:31:56.817" v="74" actId="26606"/>
          <ac:picMkLst>
            <pc:docMk/>
            <pc:sldMk cId="2460081940" sldId="261"/>
            <ac:picMk id="1028" creationId="{29FD8017-59A3-46D3-9135-8C9FCA143463}"/>
          </ac:picMkLst>
        </pc:picChg>
        <pc:picChg chg="add mod">
          <ac:chgData name="Edward Smith" userId="a94004a01b8d5e35" providerId="LiveId" clId="{D1A253DA-0B17-4108-BD7E-76826D0E8394}" dt="2021-01-19T02:31:56.817" v="74" actId="26606"/>
          <ac:picMkLst>
            <pc:docMk/>
            <pc:sldMk cId="2460081940" sldId="261"/>
            <ac:picMk id="1030" creationId="{4B6FC453-53C4-430D-8E7D-E854B7DDB165}"/>
          </ac:picMkLst>
        </pc:picChg>
      </pc:sldChg>
      <pc:sldChg chg="addSp modSp mod setBg modNotesTx">
        <pc:chgData name="Edward Smith" userId="a94004a01b8d5e35" providerId="LiveId" clId="{D1A253DA-0B17-4108-BD7E-76826D0E8394}" dt="2021-01-19T03:50:26.612" v="3420" actId="20577"/>
        <pc:sldMkLst>
          <pc:docMk/>
          <pc:sldMk cId="1291672868" sldId="262"/>
        </pc:sldMkLst>
        <pc:spChg chg="mod">
          <ac:chgData name="Edward Smith" userId="a94004a01b8d5e35" providerId="LiveId" clId="{D1A253DA-0B17-4108-BD7E-76826D0E8394}" dt="2021-01-19T02:32:45.408" v="77" actId="26606"/>
          <ac:spMkLst>
            <pc:docMk/>
            <pc:sldMk cId="1291672868" sldId="262"/>
            <ac:spMk id="2" creationId="{2C779B46-D48B-477E-80BC-2D88EDF7A304}"/>
          </ac:spMkLst>
        </pc:spChg>
        <pc:spChg chg="mod">
          <ac:chgData name="Edward Smith" userId="a94004a01b8d5e35" providerId="LiveId" clId="{D1A253DA-0B17-4108-BD7E-76826D0E8394}" dt="2021-01-19T03:50:26.612" v="3420" actId="20577"/>
          <ac:spMkLst>
            <pc:docMk/>
            <pc:sldMk cId="1291672868" sldId="262"/>
            <ac:spMk id="3" creationId="{3F1CF16B-E9DD-4548-8D0C-1E00FC2947EC}"/>
          </ac:spMkLst>
        </pc:spChg>
        <pc:spChg chg="add">
          <ac:chgData name="Edward Smith" userId="a94004a01b8d5e35" providerId="LiveId" clId="{D1A253DA-0B17-4108-BD7E-76826D0E8394}" dt="2021-01-19T02:32:45.408" v="77" actId="26606"/>
          <ac:spMkLst>
            <pc:docMk/>
            <pc:sldMk cId="1291672868" sldId="262"/>
            <ac:spMk id="8" creationId="{324E43EB-867C-4B35-9A5C-E435157C7297}"/>
          </ac:spMkLst>
        </pc:spChg>
        <pc:grpChg chg="add">
          <ac:chgData name="Edward Smith" userId="a94004a01b8d5e35" providerId="LiveId" clId="{D1A253DA-0B17-4108-BD7E-76826D0E8394}" dt="2021-01-19T02:32:45.408" v="77" actId="26606"/>
          <ac:grpSpMkLst>
            <pc:docMk/>
            <pc:sldMk cId="1291672868" sldId="262"/>
            <ac:grpSpMk id="10" creationId="{F63B918C-605E-4767-B8B8-07EE8E514990}"/>
          </ac:grpSpMkLst>
        </pc:grpChg>
      </pc:sldChg>
      <pc:sldChg chg="modSp mod modNotesTx">
        <pc:chgData name="Edward Smith" userId="a94004a01b8d5e35" providerId="LiveId" clId="{D1A253DA-0B17-4108-BD7E-76826D0E8394}" dt="2021-01-19T03:50:20.208" v="3418" actId="20577"/>
        <pc:sldMkLst>
          <pc:docMk/>
          <pc:sldMk cId="2662055563" sldId="263"/>
        </pc:sldMkLst>
        <pc:spChg chg="mod">
          <ac:chgData name="Edward Smith" userId="a94004a01b8d5e35" providerId="LiveId" clId="{D1A253DA-0B17-4108-BD7E-76826D0E8394}" dt="2021-01-19T03:50:20.208" v="3418" actId="20577"/>
          <ac:spMkLst>
            <pc:docMk/>
            <pc:sldMk cId="2662055563" sldId="263"/>
            <ac:spMk id="3" creationId="{E8C051E3-5689-4B7E-972B-83928E3D4232}"/>
          </ac:spMkLst>
        </pc:spChg>
      </pc:sldChg>
      <pc:sldChg chg="addSp modSp mod setBg setClrOvrMap modNotesTx">
        <pc:chgData name="Edward Smith" userId="a94004a01b8d5e35" providerId="LiveId" clId="{D1A253DA-0B17-4108-BD7E-76826D0E8394}" dt="2021-01-19T03:32:49.511" v="2989" actId="20577"/>
        <pc:sldMkLst>
          <pc:docMk/>
          <pc:sldMk cId="3239579717" sldId="264"/>
        </pc:sldMkLst>
        <pc:spChg chg="mod">
          <ac:chgData name="Edward Smith" userId="a94004a01b8d5e35" providerId="LiveId" clId="{D1A253DA-0B17-4108-BD7E-76826D0E8394}" dt="2021-01-19T02:33:00.369" v="78" actId="26606"/>
          <ac:spMkLst>
            <pc:docMk/>
            <pc:sldMk cId="3239579717" sldId="264"/>
            <ac:spMk id="2" creationId="{39667B30-F9FF-4B2F-A901-13FD7B1AACCC}"/>
          </ac:spMkLst>
        </pc:spChg>
        <pc:spChg chg="mod">
          <ac:chgData name="Edward Smith" userId="a94004a01b8d5e35" providerId="LiveId" clId="{D1A253DA-0B17-4108-BD7E-76826D0E8394}" dt="2021-01-19T02:33:00.369" v="78" actId="26606"/>
          <ac:spMkLst>
            <pc:docMk/>
            <pc:sldMk cId="3239579717" sldId="264"/>
            <ac:spMk id="3" creationId="{F2116BEE-B87F-4EBD-A49D-A8D9C3604C99}"/>
          </ac:spMkLst>
        </pc:spChg>
        <pc:spChg chg="add">
          <ac:chgData name="Edward Smith" userId="a94004a01b8d5e35" providerId="LiveId" clId="{D1A253DA-0B17-4108-BD7E-76826D0E8394}" dt="2021-01-19T02:33:00.369" v="78" actId="26606"/>
          <ac:spMkLst>
            <pc:docMk/>
            <pc:sldMk cId="3239579717" sldId="264"/>
            <ac:spMk id="8" creationId="{C314C310-850D-4491-AA52-C75BEA68B68C}"/>
          </ac:spMkLst>
        </pc:spChg>
        <pc:spChg chg="add">
          <ac:chgData name="Edward Smith" userId="a94004a01b8d5e35" providerId="LiveId" clId="{D1A253DA-0B17-4108-BD7E-76826D0E8394}" dt="2021-01-19T02:33:00.369" v="78" actId="26606"/>
          <ac:spMkLst>
            <pc:docMk/>
            <pc:sldMk cId="3239579717" sldId="264"/>
            <ac:spMk id="16" creationId="{0308D749-5984-4BB8-A788-A85D24304A0A}"/>
          </ac:spMkLst>
        </pc:spChg>
        <pc:spChg chg="add">
          <ac:chgData name="Edward Smith" userId="a94004a01b8d5e35" providerId="LiveId" clId="{D1A253DA-0B17-4108-BD7E-76826D0E8394}" dt="2021-01-19T02:33:00.369" v="78" actId="26606"/>
          <ac:spMkLst>
            <pc:docMk/>
            <pc:sldMk cId="3239579717" sldId="264"/>
            <ac:spMk id="18" creationId="{95B8172D-A4C8-41B4-8991-78BBEC4039D5}"/>
          </ac:spMkLst>
        </pc:spChg>
        <pc:grpChg chg="add">
          <ac:chgData name="Edward Smith" userId="a94004a01b8d5e35" providerId="LiveId" clId="{D1A253DA-0B17-4108-BD7E-76826D0E8394}" dt="2021-01-19T02:33:00.369" v="78" actId="26606"/>
          <ac:grpSpMkLst>
            <pc:docMk/>
            <pc:sldMk cId="3239579717" sldId="264"/>
            <ac:grpSpMk id="10" creationId="{D4EC3799-3F52-48CE-85CC-83AED368EB42}"/>
          </ac:grpSpMkLst>
        </pc:grpChg>
        <pc:cxnChg chg="add">
          <ac:chgData name="Edward Smith" userId="a94004a01b8d5e35" providerId="LiveId" clId="{D1A253DA-0B17-4108-BD7E-76826D0E8394}" dt="2021-01-19T02:33:00.369" v="78" actId="26606"/>
          <ac:cxnSpMkLst>
            <pc:docMk/>
            <pc:sldMk cId="3239579717" sldId="264"/>
            <ac:cxnSpMk id="14" creationId="{789E20C7-BB50-4317-93C7-90C8ED80B275}"/>
          </ac:cxnSpMkLst>
        </pc:cxnChg>
      </pc:sldChg>
      <pc:sldChg chg="addSp delSp modSp mod modNotesTx">
        <pc:chgData name="Edward Smith" userId="a94004a01b8d5e35" providerId="LiveId" clId="{D1A253DA-0B17-4108-BD7E-76826D0E8394}" dt="2021-01-19T02:35:10.220" v="322" actId="20577"/>
        <pc:sldMkLst>
          <pc:docMk/>
          <pc:sldMk cId="1570911680" sldId="265"/>
        </pc:sldMkLst>
        <pc:spChg chg="del">
          <ac:chgData name="Edward Smith" userId="a94004a01b8d5e35" providerId="LiveId" clId="{D1A253DA-0B17-4108-BD7E-76826D0E8394}" dt="2021-01-19T02:11:13.488" v="0" actId="478"/>
          <ac:spMkLst>
            <pc:docMk/>
            <pc:sldMk cId="1570911680" sldId="265"/>
            <ac:spMk id="3" creationId="{C8E7CF97-454B-4E90-A156-12BACD578C25}"/>
          </ac:spMkLst>
        </pc:spChg>
        <pc:picChg chg="add mod">
          <ac:chgData name="Edward Smith" userId="a94004a01b8d5e35" providerId="LiveId" clId="{D1A253DA-0B17-4108-BD7E-76826D0E8394}" dt="2021-01-19T02:11:29.258" v="4" actId="962"/>
          <ac:picMkLst>
            <pc:docMk/>
            <pc:sldMk cId="1570911680" sldId="265"/>
            <ac:picMk id="5" creationId="{6178A49C-2200-442A-9ADD-908AF083FD39}"/>
          </ac:picMkLst>
        </pc:picChg>
      </pc:sldChg>
      <pc:sldChg chg="addSp delSp modSp mod modNotesTx">
        <pc:chgData name="Edward Smith" userId="a94004a01b8d5e35" providerId="LiveId" clId="{D1A253DA-0B17-4108-BD7E-76826D0E8394}" dt="2021-01-19T03:37:58.745" v="2994" actId="20577"/>
        <pc:sldMkLst>
          <pc:docMk/>
          <pc:sldMk cId="2928405918" sldId="266"/>
        </pc:sldMkLst>
        <pc:spChg chg="del">
          <ac:chgData name="Edward Smith" userId="a94004a01b8d5e35" providerId="LiveId" clId="{D1A253DA-0B17-4108-BD7E-76826D0E8394}" dt="2021-01-19T02:11:36.804" v="5" actId="478"/>
          <ac:spMkLst>
            <pc:docMk/>
            <pc:sldMk cId="2928405918" sldId="266"/>
            <ac:spMk id="3" creationId="{766A6D05-DC74-4C2C-BCD0-61165F9004F0}"/>
          </ac:spMkLst>
        </pc:spChg>
        <pc:picChg chg="add mod">
          <ac:chgData name="Edward Smith" userId="a94004a01b8d5e35" providerId="LiveId" clId="{D1A253DA-0B17-4108-BD7E-76826D0E8394}" dt="2021-01-19T02:11:58.354" v="13" actId="1076"/>
          <ac:picMkLst>
            <pc:docMk/>
            <pc:sldMk cId="2928405918" sldId="266"/>
            <ac:picMk id="5" creationId="{9F2B37C1-9971-4F27-A05F-AA9A32A6EDE1}"/>
          </ac:picMkLst>
        </pc:picChg>
      </pc:sldChg>
      <pc:sldChg chg="addSp delSp modSp mod modNotesTx">
        <pc:chgData name="Edward Smith" userId="a94004a01b8d5e35" providerId="LiveId" clId="{D1A253DA-0B17-4108-BD7E-76826D0E8394}" dt="2021-01-19T03:38:44.984" v="3058" actId="20577"/>
        <pc:sldMkLst>
          <pc:docMk/>
          <pc:sldMk cId="1183313608" sldId="267"/>
        </pc:sldMkLst>
        <pc:spChg chg="del">
          <ac:chgData name="Edward Smith" userId="a94004a01b8d5e35" providerId="LiveId" clId="{D1A253DA-0B17-4108-BD7E-76826D0E8394}" dt="2021-01-19T02:12:01.640" v="14" actId="478"/>
          <ac:spMkLst>
            <pc:docMk/>
            <pc:sldMk cId="1183313608" sldId="267"/>
            <ac:spMk id="3" creationId="{86571F25-DF5A-47DC-B1D3-8619E5050D4F}"/>
          </ac:spMkLst>
        </pc:spChg>
        <pc:picChg chg="add mod">
          <ac:chgData name="Edward Smith" userId="a94004a01b8d5e35" providerId="LiveId" clId="{D1A253DA-0B17-4108-BD7E-76826D0E8394}" dt="2021-01-19T02:12:14.109" v="20" actId="1076"/>
          <ac:picMkLst>
            <pc:docMk/>
            <pc:sldMk cId="1183313608" sldId="267"/>
            <ac:picMk id="5" creationId="{0E3F8D51-6D5C-4396-87CC-2FE1993E1160}"/>
          </ac:picMkLst>
        </pc:picChg>
      </pc:sldChg>
      <pc:sldChg chg="addSp delSp modSp mod modNotesTx">
        <pc:chgData name="Edward Smith" userId="a94004a01b8d5e35" providerId="LiveId" clId="{D1A253DA-0B17-4108-BD7E-76826D0E8394}" dt="2021-01-19T03:41:07.543" v="3195" actId="20577"/>
        <pc:sldMkLst>
          <pc:docMk/>
          <pc:sldMk cId="4090936581" sldId="268"/>
        </pc:sldMkLst>
        <pc:spChg chg="del">
          <ac:chgData name="Edward Smith" userId="a94004a01b8d5e35" providerId="LiveId" clId="{D1A253DA-0B17-4108-BD7E-76826D0E8394}" dt="2021-01-19T02:17:22.395" v="21" actId="478"/>
          <ac:spMkLst>
            <pc:docMk/>
            <pc:sldMk cId="4090936581" sldId="268"/>
            <ac:spMk id="3" creationId="{80B59D78-3A2D-4BF7-BA21-4C8A3890DC51}"/>
          </ac:spMkLst>
        </pc:spChg>
        <pc:picChg chg="add mod">
          <ac:chgData name="Edward Smith" userId="a94004a01b8d5e35" providerId="LiveId" clId="{D1A253DA-0B17-4108-BD7E-76826D0E8394}" dt="2021-01-19T02:17:38.012" v="26" actId="1076"/>
          <ac:picMkLst>
            <pc:docMk/>
            <pc:sldMk cId="4090936581" sldId="268"/>
            <ac:picMk id="5" creationId="{3F71B85A-535E-4A12-882B-EF4D1E3B0DE8}"/>
          </ac:picMkLst>
        </pc:picChg>
      </pc:sldChg>
      <pc:sldChg chg="addSp delSp modSp mod modNotesTx">
        <pc:chgData name="Edward Smith" userId="a94004a01b8d5e35" providerId="LiveId" clId="{D1A253DA-0B17-4108-BD7E-76826D0E8394}" dt="2021-01-19T03:42:45.390" v="3285" actId="20577"/>
        <pc:sldMkLst>
          <pc:docMk/>
          <pc:sldMk cId="3647489893" sldId="269"/>
        </pc:sldMkLst>
        <pc:spChg chg="mod">
          <ac:chgData name="Edward Smith" userId="a94004a01b8d5e35" providerId="LiveId" clId="{D1A253DA-0B17-4108-BD7E-76826D0E8394}" dt="2021-01-19T02:17:50.774" v="31" actId="20577"/>
          <ac:spMkLst>
            <pc:docMk/>
            <pc:sldMk cId="3647489893" sldId="269"/>
            <ac:spMk id="2" creationId="{A60B5348-2718-46A4-B623-82B13126B565}"/>
          </ac:spMkLst>
        </pc:spChg>
        <pc:spChg chg="del">
          <ac:chgData name="Edward Smith" userId="a94004a01b8d5e35" providerId="LiveId" clId="{D1A253DA-0B17-4108-BD7E-76826D0E8394}" dt="2021-01-19T02:17:47.041" v="27" actId="478"/>
          <ac:spMkLst>
            <pc:docMk/>
            <pc:sldMk cId="3647489893" sldId="269"/>
            <ac:spMk id="3" creationId="{078D8C13-5DDA-40DE-BE7F-5B1733B24AF7}"/>
          </ac:spMkLst>
        </pc:spChg>
        <pc:picChg chg="add mod">
          <ac:chgData name="Edward Smith" userId="a94004a01b8d5e35" providerId="LiveId" clId="{D1A253DA-0B17-4108-BD7E-76826D0E8394}" dt="2021-01-19T02:29:13.320" v="48" actId="1076"/>
          <ac:picMkLst>
            <pc:docMk/>
            <pc:sldMk cId="3647489893" sldId="269"/>
            <ac:picMk id="5" creationId="{92929285-2DD4-4125-B44F-93B82BBAA4D3}"/>
          </ac:picMkLst>
        </pc:picChg>
      </pc:sldChg>
      <pc:sldChg chg="addSp delSp modSp mod setBg modNotesTx">
        <pc:chgData name="Edward Smith" userId="a94004a01b8d5e35" providerId="LiveId" clId="{D1A253DA-0B17-4108-BD7E-76826D0E8394}" dt="2021-01-19T03:05:38.248" v="2254" actId="20577"/>
        <pc:sldMkLst>
          <pc:docMk/>
          <pc:sldMk cId="187264806" sldId="270"/>
        </pc:sldMkLst>
        <pc:spChg chg="mod">
          <ac:chgData name="Edward Smith" userId="a94004a01b8d5e35" providerId="LiveId" clId="{D1A253DA-0B17-4108-BD7E-76826D0E8394}" dt="2021-01-19T02:33:16.500" v="79" actId="26606"/>
          <ac:spMkLst>
            <pc:docMk/>
            <pc:sldMk cId="187264806" sldId="270"/>
            <ac:spMk id="2" creationId="{2D4CAC98-694B-4942-BAEB-2D9A00E51A54}"/>
          </ac:spMkLst>
        </pc:spChg>
        <pc:spChg chg="del">
          <ac:chgData name="Edward Smith" userId="a94004a01b8d5e35" providerId="LiveId" clId="{D1A253DA-0B17-4108-BD7E-76826D0E8394}" dt="2021-01-19T02:29:18.976" v="49" actId="478"/>
          <ac:spMkLst>
            <pc:docMk/>
            <pc:sldMk cId="187264806" sldId="270"/>
            <ac:spMk id="3" creationId="{BAD618B6-20DF-460B-A29D-ADF737732978}"/>
          </ac:spMkLst>
        </pc:spChg>
        <pc:spChg chg="add">
          <ac:chgData name="Edward Smith" userId="a94004a01b8d5e35" providerId="LiveId" clId="{D1A253DA-0B17-4108-BD7E-76826D0E8394}" dt="2021-01-19T02:33:16.500" v="79" actId="26606"/>
          <ac:spMkLst>
            <pc:docMk/>
            <pc:sldMk cId="187264806" sldId="270"/>
            <ac:spMk id="19" creationId="{3F4860A4-6A75-4E92-905D-FA03EEDB86A2}"/>
          </ac:spMkLst>
        </pc:spChg>
        <pc:grpChg chg="add">
          <ac:chgData name="Edward Smith" userId="a94004a01b8d5e35" providerId="LiveId" clId="{D1A253DA-0B17-4108-BD7E-76826D0E8394}" dt="2021-01-19T02:33:16.500" v="79" actId="26606"/>
          <ac:grpSpMkLst>
            <pc:docMk/>
            <pc:sldMk cId="187264806" sldId="270"/>
            <ac:grpSpMk id="9" creationId="{8DCF6162-C90D-43BF-B7E4-A7B29A16196B}"/>
          </ac:grpSpMkLst>
        </pc:grpChg>
        <pc:picChg chg="add mod">
          <ac:chgData name="Edward Smith" userId="a94004a01b8d5e35" providerId="LiveId" clId="{D1A253DA-0B17-4108-BD7E-76826D0E8394}" dt="2021-01-19T02:33:16.500" v="79" actId="26606"/>
          <ac:picMkLst>
            <pc:docMk/>
            <pc:sldMk cId="187264806" sldId="270"/>
            <ac:picMk id="4" creationId="{F6C99AAB-4A33-443A-8D82-C47AECA25AC4}"/>
          </ac:picMkLst>
        </pc:picChg>
      </pc:sldChg>
      <pc:sldChg chg="addSp delSp modSp mod setBg setClrOvrMap">
        <pc:chgData name="Edward Smith" userId="a94004a01b8d5e35" providerId="LiveId" clId="{D1A253DA-0B17-4108-BD7E-76826D0E8394}" dt="2021-01-19T02:33:21.818" v="80" actId="26606"/>
        <pc:sldMkLst>
          <pc:docMk/>
          <pc:sldMk cId="2476718926" sldId="271"/>
        </pc:sldMkLst>
        <pc:spChg chg="mod">
          <ac:chgData name="Edward Smith" userId="a94004a01b8d5e35" providerId="LiveId" clId="{D1A253DA-0B17-4108-BD7E-76826D0E8394}" dt="2021-01-19T02:33:21.818" v="80" actId="26606"/>
          <ac:spMkLst>
            <pc:docMk/>
            <pc:sldMk cId="2476718926" sldId="271"/>
            <ac:spMk id="2" creationId="{DBA9F25F-E3C2-475F-B0BC-A0591FBEA1C3}"/>
          </ac:spMkLst>
        </pc:spChg>
        <pc:spChg chg="del">
          <ac:chgData name="Edward Smith" userId="a94004a01b8d5e35" providerId="LiveId" clId="{D1A253DA-0B17-4108-BD7E-76826D0E8394}" dt="2021-01-19T02:18:04.088" v="32" actId="478"/>
          <ac:spMkLst>
            <pc:docMk/>
            <pc:sldMk cId="2476718926" sldId="271"/>
            <ac:spMk id="3" creationId="{4BEE04C8-0633-4C7B-ABDD-2FA3900E9C1F}"/>
          </ac:spMkLst>
        </pc:spChg>
        <pc:spChg chg="add">
          <ac:chgData name="Edward Smith" userId="a94004a01b8d5e35" providerId="LiveId" clId="{D1A253DA-0B17-4108-BD7E-76826D0E8394}" dt="2021-01-19T02:33:21.818" v="80" actId="26606"/>
          <ac:spMkLst>
            <pc:docMk/>
            <pc:sldMk cId="2476718926" sldId="271"/>
            <ac:spMk id="17" creationId="{859EBD8D-506A-4653-B301-750C47F4A5E4}"/>
          </ac:spMkLst>
        </pc:spChg>
        <pc:grpChg chg="add">
          <ac:chgData name="Edward Smith" userId="a94004a01b8d5e35" providerId="LiveId" clId="{D1A253DA-0B17-4108-BD7E-76826D0E8394}" dt="2021-01-19T02:33:21.818" v="80" actId="26606"/>
          <ac:grpSpMkLst>
            <pc:docMk/>
            <pc:sldMk cId="2476718926" sldId="271"/>
            <ac:grpSpMk id="7" creationId="{89B7F34B-B720-4924-989C-4C86F1673F87}"/>
          </ac:grpSpMkLst>
        </pc:grpChg>
        <pc:grpChg chg="add">
          <ac:chgData name="Edward Smith" userId="a94004a01b8d5e35" providerId="LiveId" clId="{D1A253DA-0B17-4108-BD7E-76826D0E8394}" dt="2021-01-19T02:33:21.818" v="80" actId="26606"/>
          <ac:grpSpMkLst>
            <pc:docMk/>
            <pc:sldMk cId="2476718926" sldId="271"/>
            <ac:grpSpMk id="19" creationId="{F1ECA4FE-7D2F-4576-B767-3A5F5ABFE90F}"/>
          </ac:grpSpMkLst>
        </pc:grpChg>
        <pc:cxnChg chg="add">
          <ac:chgData name="Edward Smith" userId="a94004a01b8d5e35" providerId="LiveId" clId="{D1A253DA-0B17-4108-BD7E-76826D0E8394}" dt="2021-01-19T02:33:21.818" v="80" actId="26606"/>
          <ac:cxnSpMkLst>
            <pc:docMk/>
            <pc:sldMk cId="2476718926" sldId="271"/>
            <ac:cxnSpMk id="23" creationId="{E81F53E2-F556-42FA-8D24-113839EE19F8}"/>
          </ac:cxnSpMkLst>
        </pc:cxnChg>
      </pc:sldChg>
      <pc:sldChg chg="modSp new mod">
        <pc:chgData name="Edward Smith" userId="a94004a01b8d5e35" providerId="LiveId" clId="{D1A253DA-0B17-4108-BD7E-76826D0E8394}" dt="2021-01-19T03:48:41.310" v="3369" actId="20577"/>
        <pc:sldMkLst>
          <pc:docMk/>
          <pc:sldMk cId="771562999" sldId="273"/>
        </pc:sldMkLst>
        <pc:spChg chg="mod">
          <ac:chgData name="Edward Smith" userId="a94004a01b8d5e35" providerId="LiveId" clId="{D1A253DA-0B17-4108-BD7E-76826D0E8394}" dt="2021-01-19T02:33:29.209" v="81" actId="313"/>
          <ac:spMkLst>
            <pc:docMk/>
            <pc:sldMk cId="771562999" sldId="273"/>
            <ac:spMk id="2" creationId="{A6545480-FAF7-4FBA-8D69-30AE82E41B8D}"/>
          </ac:spMkLst>
        </pc:spChg>
        <pc:spChg chg="mod">
          <ac:chgData name="Edward Smith" userId="a94004a01b8d5e35" providerId="LiveId" clId="{D1A253DA-0B17-4108-BD7E-76826D0E8394}" dt="2021-01-19T03:48:41.310" v="3369" actId="20577"/>
          <ac:spMkLst>
            <pc:docMk/>
            <pc:sldMk cId="771562999" sldId="273"/>
            <ac:spMk id="3" creationId="{038FFBE7-A94F-436C-B655-0DA5A7CC1BFF}"/>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F724AE-F844-4AC3-B78B-FB92E688F43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27FEDE-CE6A-4CE4-A4CA-0AA7EBEEFBA8}">
      <dgm:prSet/>
      <dgm:spPr/>
      <dgm:t>
        <a:bodyPr/>
        <a:lstStyle/>
        <a:p>
          <a:r>
            <a:rPr lang="en-GB"/>
            <a:t>‘Technologies are merely vehicles that deliver instructions’(1)</a:t>
          </a:r>
          <a:endParaRPr lang="en-US"/>
        </a:p>
      </dgm:t>
    </dgm:pt>
    <dgm:pt modelId="{87ABA916-7C53-4320-9CEB-EA0C4DA37329}" type="parTrans" cxnId="{5FAEE731-EA96-40D0-8BA8-7DAF55E58FE9}">
      <dgm:prSet/>
      <dgm:spPr/>
      <dgm:t>
        <a:bodyPr/>
        <a:lstStyle/>
        <a:p>
          <a:endParaRPr lang="en-US"/>
        </a:p>
      </dgm:t>
    </dgm:pt>
    <dgm:pt modelId="{60DB0813-0735-4FDE-8A55-9A9A76658373}" type="sibTrans" cxnId="{5FAEE731-EA96-40D0-8BA8-7DAF55E58FE9}">
      <dgm:prSet/>
      <dgm:spPr/>
      <dgm:t>
        <a:bodyPr/>
        <a:lstStyle/>
        <a:p>
          <a:endParaRPr lang="en-US"/>
        </a:p>
      </dgm:t>
    </dgm:pt>
    <dgm:pt modelId="{1DB1C0FB-2AD6-4285-A793-BAAC51B542D9}">
      <dgm:prSet/>
      <dgm:spPr/>
      <dgm:t>
        <a:bodyPr/>
        <a:lstStyle/>
        <a:p>
          <a:r>
            <a:rPr lang="en-GB"/>
            <a:t>Learning is influenced by the content</a:t>
          </a:r>
          <a:endParaRPr lang="en-US"/>
        </a:p>
      </dgm:t>
    </dgm:pt>
    <dgm:pt modelId="{0CCF52BB-D6EF-44D6-8D33-0D0F810DA03C}" type="parTrans" cxnId="{4408AFD9-554C-4D19-BF5E-E85F47D11C71}">
      <dgm:prSet/>
      <dgm:spPr/>
      <dgm:t>
        <a:bodyPr/>
        <a:lstStyle/>
        <a:p>
          <a:endParaRPr lang="en-US"/>
        </a:p>
      </dgm:t>
    </dgm:pt>
    <dgm:pt modelId="{F0FE9F5C-3B6C-4019-871D-DEDCFA624F60}" type="sibTrans" cxnId="{4408AFD9-554C-4D19-BF5E-E85F47D11C71}">
      <dgm:prSet/>
      <dgm:spPr/>
      <dgm:t>
        <a:bodyPr/>
        <a:lstStyle/>
        <a:p>
          <a:endParaRPr lang="en-US"/>
        </a:p>
      </dgm:t>
    </dgm:pt>
    <dgm:pt modelId="{78E94926-217E-46D5-86A8-78926F3AC7E1}">
      <dgm:prSet/>
      <dgm:spPr/>
      <dgm:t>
        <a:bodyPr/>
        <a:lstStyle/>
        <a:p>
          <a:r>
            <a:rPr lang="en-GB"/>
            <a:t>Remote access to material &amp; Online learning has no time zones</a:t>
          </a:r>
          <a:endParaRPr lang="en-US"/>
        </a:p>
      </dgm:t>
    </dgm:pt>
    <dgm:pt modelId="{3964C5EB-04E2-4F72-8F80-503D91AE3413}" type="parTrans" cxnId="{812E8CDD-A8FA-4F5C-9EFB-F9FD032956FB}">
      <dgm:prSet/>
      <dgm:spPr/>
      <dgm:t>
        <a:bodyPr/>
        <a:lstStyle/>
        <a:p>
          <a:endParaRPr lang="en-US"/>
        </a:p>
      </dgm:t>
    </dgm:pt>
    <dgm:pt modelId="{302FE41A-4CB3-466D-9538-06DE07FBD25D}" type="sibTrans" cxnId="{812E8CDD-A8FA-4F5C-9EFB-F9FD032956FB}">
      <dgm:prSet/>
      <dgm:spPr/>
      <dgm:t>
        <a:bodyPr/>
        <a:lstStyle/>
        <a:p>
          <a:endParaRPr lang="en-US"/>
        </a:p>
      </dgm:t>
    </dgm:pt>
    <dgm:pt modelId="{4783CA99-3B54-4F82-B243-6FF6A4143BE2}">
      <dgm:prSet/>
      <dgm:spPr/>
      <dgm:t>
        <a:bodyPr/>
        <a:lstStyle/>
        <a:p>
          <a:r>
            <a:rPr lang="en-GB"/>
            <a:t>Most effective when learner has good internet efficacy</a:t>
          </a:r>
          <a:endParaRPr lang="en-US"/>
        </a:p>
      </dgm:t>
    </dgm:pt>
    <dgm:pt modelId="{01A32443-5A55-4C03-B8AF-797BFDA52DBA}" type="parTrans" cxnId="{D105EDAB-07E4-4E33-BA3E-54229C65205E}">
      <dgm:prSet/>
      <dgm:spPr/>
      <dgm:t>
        <a:bodyPr/>
        <a:lstStyle/>
        <a:p>
          <a:endParaRPr lang="en-US"/>
        </a:p>
      </dgm:t>
    </dgm:pt>
    <dgm:pt modelId="{E0806A54-2782-4816-8B87-CF1B95C04383}" type="sibTrans" cxnId="{D105EDAB-07E4-4E33-BA3E-54229C65205E}">
      <dgm:prSet/>
      <dgm:spPr/>
      <dgm:t>
        <a:bodyPr/>
        <a:lstStyle/>
        <a:p>
          <a:endParaRPr lang="en-US"/>
        </a:p>
      </dgm:t>
    </dgm:pt>
    <dgm:pt modelId="{065B9A04-F867-4EB2-A990-3CEB730E819C}">
      <dgm:prSet/>
      <dgm:spPr/>
      <dgm:t>
        <a:bodyPr/>
        <a:lstStyle/>
        <a:p>
          <a:r>
            <a:rPr lang="en-GB"/>
            <a:t>Provides a ‘level playing field’ for all learners </a:t>
          </a:r>
          <a:endParaRPr lang="en-US"/>
        </a:p>
      </dgm:t>
    </dgm:pt>
    <dgm:pt modelId="{5C0AECE7-7FA0-4827-8AB8-44F06AEAC5B9}" type="parTrans" cxnId="{57F5B77B-61A7-423F-A56E-84C0DFEEED01}">
      <dgm:prSet/>
      <dgm:spPr/>
      <dgm:t>
        <a:bodyPr/>
        <a:lstStyle/>
        <a:p>
          <a:endParaRPr lang="en-US"/>
        </a:p>
      </dgm:t>
    </dgm:pt>
    <dgm:pt modelId="{B36DE976-11DB-474E-B04E-F013008EF8A8}" type="sibTrans" cxnId="{57F5B77B-61A7-423F-A56E-84C0DFEEED01}">
      <dgm:prSet/>
      <dgm:spPr/>
      <dgm:t>
        <a:bodyPr/>
        <a:lstStyle/>
        <a:p>
          <a:endParaRPr lang="en-US"/>
        </a:p>
      </dgm:t>
    </dgm:pt>
    <dgm:pt modelId="{D7B7C7A9-8F82-433C-805C-97639E893FB1}" type="pres">
      <dgm:prSet presAssocID="{F2F724AE-F844-4AC3-B78B-FB92E688F436}" presName="root" presStyleCnt="0">
        <dgm:presLayoutVars>
          <dgm:dir/>
          <dgm:resizeHandles val="exact"/>
        </dgm:presLayoutVars>
      </dgm:prSet>
      <dgm:spPr/>
    </dgm:pt>
    <dgm:pt modelId="{809AF6FF-7D00-4F48-91E6-B9865CAC1662}" type="pres">
      <dgm:prSet presAssocID="{6927FEDE-CE6A-4CE4-A4CA-0AA7EBEEFBA8}" presName="compNode" presStyleCnt="0"/>
      <dgm:spPr/>
    </dgm:pt>
    <dgm:pt modelId="{7AC28856-1611-4AEA-BEDC-73D4B847A557}" type="pres">
      <dgm:prSet presAssocID="{6927FEDE-CE6A-4CE4-A4CA-0AA7EBEEFBA8}" presName="bgRect" presStyleLbl="bgShp" presStyleIdx="0" presStyleCnt="5"/>
      <dgm:spPr/>
    </dgm:pt>
    <dgm:pt modelId="{A45EFAEE-827C-47F9-B1AD-8B1600018483}" type="pres">
      <dgm:prSet presAssocID="{6927FEDE-CE6A-4CE4-A4CA-0AA7EBEEFBA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r"/>
        </a:ext>
      </dgm:extLst>
    </dgm:pt>
    <dgm:pt modelId="{EF389F06-3545-4CCD-B496-0F21E93989B4}" type="pres">
      <dgm:prSet presAssocID="{6927FEDE-CE6A-4CE4-A4CA-0AA7EBEEFBA8}" presName="spaceRect" presStyleCnt="0"/>
      <dgm:spPr/>
    </dgm:pt>
    <dgm:pt modelId="{3B59520F-93F9-450C-BBE8-E9CA618A7F15}" type="pres">
      <dgm:prSet presAssocID="{6927FEDE-CE6A-4CE4-A4CA-0AA7EBEEFBA8}" presName="parTx" presStyleLbl="revTx" presStyleIdx="0" presStyleCnt="5">
        <dgm:presLayoutVars>
          <dgm:chMax val="0"/>
          <dgm:chPref val="0"/>
        </dgm:presLayoutVars>
      </dgm:prSet>
      <dgm:spPr/>
    </dgm:pt>
    <dgm:pt modelId="{B85B93F2-F91A-448B-BD62-38C7C69A7F94}" type="pres">
      <dgm:prSet presAssocID="{60DB0813-0735-4FDE-8A55-9A9A76658373}" presName="sibTrans" presStyleCnt="0"/>
      <dgm:spPr/>
    </dgm:pt>
    <dgm:pt modelId="{6AA8BA69-DDB8-4E85-8AEA-E6EC75433A2E}" type="pres">
      <dgm:prSet presAssocID="{1DB1C0FB-2AD6-4285-A793-BAAC51B542D9}" presName="compNode" presStyleCnt="0"/>
      <dgm:spPr/>
    </dgm:pt>
    <dgm:pt modelId="{D3AB19E6-0F2A-4522-A627-91231DEBD126}" type="pres">
      <dgm:prSet presAssocID="{1DB1C0FB-2AD6-4285-A793-BAAC51B542D9}" presName="bgRect" presStyleLbl="bgShp" presStyleIdx="1" presStyleCnt="5"/>
      <dgm:spPr/>
    </dgm:pt>
    <dgm:pt modelId="{069502E8-A211-487C-B9FF-1F557C9A41D9}" type="pres">
      <dgm:prSet presAssocID="{1DB1C0FB-2AD6-4285-A793-BAAC51B542D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E1DC6EF9-44B2-4DCD-83F8-79C6E91BAA0F}" type="pres">
      <dgm:prSet presAssocID="{1DB1C0FB-2AD6-4285-A793-BAAC51B542D9}" presName="spaceRect" presStyleCnt="0"/>
      <dgm:spPr/>
    </dgm:pt>
    <dgm:pt modelId="{514A4630-696F-4231-8A9E-1E34755FC694}" type="pres">
      <dgm:prSet presAssocID="{1DB1C0FB-2AD6-4285-A793-BAAC51B542D9}" presName="parTx" presStyleLbl="revTx" presStyleIdx="1" presStyleCnt="5">
        <dgm:presLayoutVars>
          <dgm:chMax val="0"/>
          <dgm:chPref val="0"/>
        </dgm:presLayoutVars>
      </dgm:prSet>
      <dgm:spPr/>
    </dgm:pt>
    <dgm:pt modelId="{B6A656C6-A51C-40F4-82A3-0E1338139E4A}" type="pres">
      <dgm:prSet presAssocID="{F0FE9F5C-3B6C-4019-871D-DEDCFA624F60}" presName="sibTrans" presStyleCnt="0"/>
      <dgm:spPr/>
    </dgm:pt>
    <dgm:pt modelId="{55E80840-D7E5-4858-9FD2-2CCC4D7E3229}" type="pres">
      <dgm:prSet presAssocID="{78E94926-217E-46D5-86A8-78926F3AC7E1}" presName="compNode" presStyleCnt="0"/>
      <dgm:spPr/>
    </dgm:pt>
    <dgm:pt modelId="{34475C5F-287D-45C3-9C88-1561F7658A5D}" type="pres">
      <dgm:prSet presAssocID="{78E94926-217E-46D5-86A8-78926F3AC7E1}" presName="bgRect" presStyleLbl="bgShp" presStyleIdx="2" presStyleCnt="5"/>
      <dgm:spPr/>
    </dgm:pt>
    <dgm:pt modelId="{026A5C22-38A2-4AF3-AB74-8B38AD5CB166}" type="pres">
      <dgm:prSet presAssocID="{78E94926-217E-46D5-86A8-78926F3AC7E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mote control"/>
        </a:ext>
      </dgm:extLst>
    </dgm:pt>
    <dgm:pt modelId="{9AD6D76E-D024-42AD-A4C9-A2D7898C225D}" type="pres">
      <dgm:prSet presAssocID="{78E94926-217E-46D5-86A8-78926F3AC7E1}" presName="spaceRect" presStyleCnt="0"/>
      <dgm:spPr/>
    </dgm:pt>
    <dgm:pt modelId="{3D0ABFAE-B73D-443F-AB8B-B3CDA518F14A}" type="pres">
      <dgm:prSet presAssocID="{78E94926-217E-46D5-86A8-78926F3AC7E1}" presName="parTx" presStyleLbl="revTx" presStyleIdx="2" presStyleCnt="5">
        <dgm:presLayoutVars>
          <dgm:chMax val="0"/>
          <dgm:chPref val="0"/>
        </dgm:presLayoutVars>
      </dgm:prSet>
      <dgm:spPr/>
    </dgm:pt>
    <dgm:pt modelId="{BA97B665-C76E-4878-9ACC-6010C6AA490F}" type="pres">
      <dgm:prSet presAssocID="{302FE41A-4CB3-466D-9538-06DE07FBD25D}" presName="sibTrans" presStyleCnt="0"/>
      <dgm:spPr/>
    </dgm:pt>
    <dgm:pt modelId="{270829B4-36FF-449C-9445-85AC67B4CA3F}" type="pres">
      <dgm:prSet presAssocID="{4783CA99-3B54-4F82-B243-6FF6A4143BE2}" presName="compNode" presStyleCnt="0"/>
      <dgm:spPr/>
    </dgm:pt>
    <dgm:pt modelId="{EEDCE254-5BD9-4478-864B-B964C2CC2420}" type="pres">
      <dgm:prSet presAssocID="{4783CA99-3B54-4F82-B243-6FF6A4143BE2}" presName="bgRect" presStyleLbl="bgShp" presStyleIdx="3" presStyleCnt="5"/>
      <dgm:spPr/>
    </dgm:pt>
    <dgm:pt modelId="{9E2E0200-0C3A-41E5-AB5F-A8C44D129072}" type="pres">
      <dgm:prSet presAssocID="{4783CA99-3B54-4F82-B243-6FF6A4143BE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57741498-077B-4CB4-9175-E564A4AF8EF4}" type="pres">
      <dgm:prSet presAssocID="{4783CA99-3B54-4F82-B243-6FF6A4143BE2}" presName="spaceRect" presStyleCnt="0"/>
      <dgm:spPr/>
    </dgm:pt>
    <dgm:pt modelId="{6DC7F16E-CD56-47B7-80D7-808A81E43796}" type="pres">
      <dgm:prSet presAssocID="{4783CA99-3B54-4F82-B243-6FF6A4143BE2}" presName="parTx" presStyleLbl="revTx" presStyleIdx="3" presStyleCnt="5">
        <dgm:presLayoutVars>
          <dgm:chMax val="0"/>
          <dgm:chPref val="0"/>
        </dgm:presLayoutVars>
      </dgm:prSet>
      <dgm:spPr/>
    </dgm:pt>
    <dgm:pt modelId="{1CE6800A-5B0F-4FEB-BB86-CC7E815AB811}" type="pres">
      <dgm:prSet presAssocID="{E0806A54-2782-4816-8B87-CF1B95C04383}" presName="sibTrans" presStyleCnt="0"/>
      <dgm:spPr/>
    </dgm:pt>
    <dgm:pt modelId="{C936B72E-9BC9-4649-8D81-82A6EF9163BA}" type="pres">
      <dgm:prSet presAssocID="{065B9A04-F867-4EB2-A990-3CEB730E819C}" presName="compNode" presStyleCnt="0"/>
      <dgm:spPr/>
    </dgm:pt>
    <dgm:pt modelId="{06AEC856-F878-44A1-9BD0-312C803E57C5}" type="pres">
      <dgm:prSet presAssocID="{065B9A04-F867-4EB2-A990-3CEB730E819C}" presName="bgRect" presStyleLbl="bgShp" presStyleIdx="4" presStyleCnt="5"/>
      <dgm:spPr/>
    </dgm:pt>
    <dgm:pt modelId="{16B90A30-CBFB-4AC2-A45D-79CAF4B46022}" type="pres">
      <dgm:prSet presAssocID="{065B9A04-F867-4EB2-A990-3CEB730E819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ter Polo player"/>
        </a:ext>
      </dgm:extLst>
    </dgm:pt>
    <dgm:pt modelId="{B6CFC07D-9CDC-4548-8E7C-821DE7E27E93}" type="pres">
      <dgm:prSet presAssocID="{065B9A04-F867-4EB2-A990-3CEB730E819C}" presName="spaceRect" presStyleCnt="0"/>
      <dgm:spPr/>
    </dgm:pt>
    <dgm:pt modelId="{509E9948-6E3F-46F5-8DB3-ABFA947FF34F}" type="pres">
      <dgm:prSet presAssocID="{065B9A04-F867-4EB2-A990-3CEB730E819C}" presName="parTx" presStyleLbl="revTx" presStyleIdx="4" presStyleCnt="5">
        <dgm:presLayoutVars>
          <dgm:chMax val="0"/>
          <dgm:chPref val="0"/>
        </dgm:presLayoutVars>
      </dgm:prSet>
      <dgm:spPr/>
    </dgm:pt>
  </dgm:ptLst>
  <dgm:cxnLst>
    <dgm:cxn modelId="{8C38D611-5CF4-4370-BE65-983957D9F058}" type="presOf" srcId="{4783CA99-3B54-4F82-B243-6FF6A4143BE2}" destId="{6DC7F16E-CD56-47B7-80D7-808A81E43796}" srcOrd="0" destOrd="0" presId="urn:microsoft.com/office/officeart/2018/2/layout/IconVerticalSolidList"/>
    <dgm:cxn modelId="{5FAEE731-EA96-40D0-8BA8-7DAF55E58FE9}" srcId="{F2F724AE-F844-4AC3-B78B-FB92E688F436}" destId="{6927FEDE-CE6A-4CE4-A4CA-0AA7EBEEFBA8}" srcOrd="0" destOrd="0" parTransId="{87ABA916-7C53-4320-9CEB-EA0C4DA37329}" sibTransId="{60DB0813-0735-4FDE-8A55-9A9A76658373}"/>
    <dgm:cxn modelId="{57F5B77B-61A7-423F-A56E-84C0DFEEED01}" srcId="{F2F724AE-F844-4AC3-B78B-FB92E688F436}" destId="{065B9A04-F867-4EB2-A990-3CEB730E819C}" srcOrd="4" destOrd="0" parTransId="{5C0AECE7-7FA0-4827-8AB8-44F06AEAC5B9}" sibTransId="{B36DE976-11DB-474E-B04E-F013008EF8A8}"/>
    <dgm:cxn modelId="{C14AA781-7BA4-4D29-97EA-EE6C229628A2}" type="presOf" srcId="{1DB1C0FB-2AD6-4285-A793-BAAC51B542D9}" destId="{514A4630-696F-4231-8A9E-1E34755FC694}" srcOrd="0" destOrd="0" presId="urn:microsoft.com/office/officeart/2018/2/layout/IconVerticalSolidList"/>
    <dgm:cxn modelId="{A526AF85-C709-4348-A0A4-1DC625C9D153}" type="presOf" srcId="{6927FEDE-CE6A-4CE4-A4CA-0AA7EBEEFBA8}" destId="{3B59520F-93F9-450C-BBE8-E9CA618A7F15}" srcOrd="0" destOrd="0" presId="urn:microsoft.com/office/officeart/2018/2/layout/IconVerticalSolidList"/>
    <dgm:cxn modelId="{6A9CC585-4E8A-4C89-B1F0-A0141204C8FC}" type="presOf" srcId="{065B9A04-F867-4EB2-A990-3CEB730E819C}" destId="{509E9948-6E3F-46F5-8DB3-ABFA947FF34F}" srcOrd="0" destOrd="0" presId="urn:microsoft.com/office/officeart/2018/2/layout/IconVerticalSolidList"/>
    <dgm:cxn modelId="{0B27479E-203C-4177-913B-5E107028D733}" type="presOf" srcId="{78E94926-217E-46D5-86A8-78926F3AC7E1}" destId="{3D0ABFAE-B73D-443F-AB8B-B3CDA518F14A}" srcOrd="0" destOrd="0" presId="urn:microsoft.com/office/officeart/2018/2/layout/IconVerticalSolidList"/>
    <dgm:cxn modelId="{D105EDAB-07E4-4E33-BA3E-54229C65205E}" srcId="{F2F724AE-F844-4AC3-B78B-FB92E688F436}" destId="{4783CA99-3B54-4F82-B243-6FF6A4143BE2}" srcOrd="3" destOrd="0" parTransId="{01A32443-5A55-4C03-B8AF-797BFDA52DBA}" sibTransId="{E0806A54-2782-4816-8B87-CF1B95C04383}"/>
    <dgm:cxn modelId="{090F46D8-BAFF-4BD6-8DF6-C3B83413011D}" type="presOf" srcId="{F2F724AE-F844-4AC3-B78B-FB92E688F436}" destId="{D7B7C7A9-8F82-433C-805C-97639E893FB1}" srcOrd="0" destOrd="0" presId="urn:microsoft.com/office/officeart/2018/2/layout/IconVerticalSolidList"/>
    <dgm:cxn modelId="{4408AFD9-554C-4D19-BF5E-E85F47D11C71}" srcId="{F2F724AE-F844-4AC3-B78B-FB92E688F436}" destId="{1DB1C0FB-2AD6-4285-A793-BAAC51B542D9}" srcOrd="1" destOrd="0" parTransId="{0CCF52BB-D6EF-44D6-8D33-0D0F810DA03C}" sibTransId="{F0FE9F5C-3B6C-4019-871D-DEDCFA624F60}"/>
    <dgm:cxn modelId="{812E8CDD-A8FA-4F5C-9EFB-F9FD032956FB}" srcId="{F2F724AE-F844-4AC3-B78B-FB92E688F436}" destId="{78E94926-217E-46D5-86A8-78926F3AC7E1}" srcOrd="2" destOrd="0" parTransId="{3964C5EB-04E2-4F72-8F80-503D91AE3413}" sibTransId="{302FE41A-4CB3-466D-9538-06DE07FBD25D}"/>
    <dgm:cxn modelId="{92F5E6D3-5ABA-4B41-B986-DF336A8FCB8C}" type="presParOf" srcId="{D7B7C7A9-8F82-433C-805C-97639E893FB1}" destId="{809AF6FF-7D00-4F48-91E6-B9865CAC1662}" srcOrd="0" destOrd="0" presId="urn:microsoft.com/office/officeart/2018/2/layout/IconVerticalSolidList"/>
    <dgm:cxn modelId="{9F2E9744-6FB2-4FBF-936D-F18C32604147}" type="presParOf" srcId="{809AF6FF-7D00-4F48-91E6-B9865CAC1662}" destId="{7AC28856-1611-4AEA-BEDC-73D4B847A557}" srcOrd="0" destOrd="0" presId="urn:microsoft.com/office/officeart/2018/2/layout/IconVerticalSolidList"/>
    <dgm:cxn modelId="{43DF0675-3FA0-4BFA-A416-7BC6C4DC0587}" type="presParOf" srcId="{809AF6FF-7D00-4F48-91E6-B9865CAC1662}" destId="{A45EFAEE-827C-47F9-B1AD-8B1600018483}" srcOrd="1" destOrd="0" presId="urn:microsoft.com/office/officeart/2018/2/layout/IconVerticalSolidList"/>
    <dgm:cxn modelId="{D380A7E1-0701-46FF-A043-23C1FE22081C}" type="presParOf" srcId="{809AF6FF-7D00-4F48-91E6-B9865CAC1662}" destId="{EF389F06-3545-4CCD-B496-0F21E93989B4}" srcOrd="2" destOrd="0" presId="urn:microsoft.com/office/officeart/2018/2/layout/IconVerticalSolidList"/>
    <dgm:cxn modelId="{6A2601EB-2951-4CD1-95D3-59C8B58F60DB}" type="presParOf" srcId="{809AF6FF-7D00-4F48-91E6-B9865CAC1662}" destId="{3B59520F-93F9-450C-BBE8-E9CA618A7F15}" srcOrd="3" destOrd="0" presId="urn:microsoft.com/office/officeart/2018/2/layout/IconVerticalSolidList"/>
    <dgm:cxn modelId="{E54F2926-FE2F-466E-9949-F811E1370F72}" type="presParOf" srcId="{D7B7C7A9-8F82-433C-805C-97639E893FB1}" destId="{B85B93F2-F91A-448B-BD62-38C7C69A7F94}" srcOrd="1" destOrd="0" presId="urn:microsoft.com/office/officeart/2018/2/layout/IconVerticalSolidList"/>
    <dgm:cxn modelId="{AA88B6C0-BFAC-49B1-A4F0-D47FBF6493D4}" type="presParOf" srcId="{D7B7C7A9-8F82-433C-805C-97639E893FB1}" destId="{6AA8BA69-DDB8-4E85-8AEA-E6EC75433A2E}" srcOrd="2" destOrd="0" presId="urn:microsoft.com/office/officeart/2018/2/layout/IconVerticalSolidList"/>
    <dgm:cxn modelId="{643F6E7B-C11A-46E0-AE71-EAEC8A8EABA0}" type="presParOf" srcId="{6AA8BA69-DDB8-4E85-8AEA-E6EC75433A2E}" destId="{D3AB19E6-0F2A-4522-A627-91231DEBD126}" srcOrd="0" destOrd="0" presId="urn:microsoft.com/office/officeart/2018/2/layout/IconVerticalSolidList"/>
    <dgm:cxn modelId="{AEBF57A3-F2D9-4BD6-A7BD-EBE20B1DA538}" type="presParOf" srcId="{6AA8BA69-DDB8-4E85-8AEA-E6EC75433A2E}" destId="{069502E8-A211-487C-B9FF-1F557C9A41D9}" srcOrd="1" destOrd="0" presId="urn:microsoft.com/office/officeart/2018/2/layout/IconVerticalSolidList"/>
    <dgm:cxn modelId="{6E1D2CCD-27E3-4582-81AC-725B5551E075}" type="presParOf" srcId="{6AA8BA69-DDB8-4E85-8AEA-E6EC75433A2E}" destId="{E1DC6EF9-44B2-4DCD-83F8-79C6E91BAA0F}" srcOrd="2" destOrd="0" presId="urn:microsoft.com/office/officeart/2018/2/layout/IconVerticalSolidList"/>
    <dgm:cxn modelId="{95E2041A-5111-4FCA-8558-0B87E1C07283}" type="presParOf" srcId="{6AA8BA69-DDB8-4E85-8AEA-E6EC75433A2E}" destId="{514A4630-696F-4231-8A9E-1E34755FC694}" srcOrd="3" destOrd="0" presId="urn:microsoft.com/office/officeart/2018/2/layout/IconVerticalSolidList"/>
    <dgm:cxn modelId="{CC9C6E62-CDE3-4E0E-A6F2-69142F07930F}" type="presParOf" srcId="{D7B7C7A9-8F82-433C-805C-97639E893FB1}" destId="{B6A656C6-A51C-40F4-82A3-0E1338139E4A}" srcOrd="3" destOrd="0" presId="urn:microsoft.com/office/officeart/2018/2/layout/IconVerticalSolidList"/>
    <dgm:cxn modelId="{176EC24E-2A2E-431B-B55D-99ED5EBF6A89}" type="presParOf" srcId="{D7B7C7A9-8F82-433C-805C-97639E893FB1}" destId="{55E80840-D7E5-4858-9FD2-2CCC4D7E3229}" srcOrd="4" destOrd="0" presId="urn:microsoft.com/office/officeart/2018/2/layout/IconVerticalSolidList"/>
    <dgm:cxn modelId="{55514817-647F-4496-B625-8D98256AF577}" type="presParOf" srcId="{55E80840-D7E5-4858-9FD2-2CCC4D7E3229}" destId="{34475C5F-287D-45C3-9C88-1561F7658A5D}" srcOrd="0" destOrd="0" presId="urn:microsoft.com/office/officeart/2018/2/layout/IconVerticalSolidList"/>
    <dgm:cxn modelId="{51E9B662-F61C-4E07-8FCD-DB2936FCA2B2}" type="presParOf" srcId="{55E80840-D7E5-4858-9FD2-2CCC4D7E3229}" destId="{026A5C22-38A2-4AF3-AB74-8B38AD5CB166}" srcOrd="1" destOrd="0" presId="urn:microsoft.com/office/officeart/2018/2/layout/IconVerticalSolidList"/>
    <dgm:cxn modelId="{5616736A-0AD4-4BF5-969F-062807622F98}" type="presParOf" srcId="{55E80840-D7E5-4858-9FD2-2CCC4D7E3229}" destId="{9AD6D76E-D024-42AD-A4C9-A2D7898C225D}" srcOrd="2" destOrd="0" presId="urn:microsoft.com/office/officeart/2018/2/layout/IconVerticalSolidList"/>
    <dgm:cxn modelId="{5EBCC666-C7D3-414B-8E11-5526A90A8F04}" type="presParOf" srcId="{55E80840-D7E5-4858-9FD2-2CCC4D7E3229}" destId="{3D0ABFAE-B73D-443F-AB8B-B3CDA518F14A}" srcOrd="3" destOrd="0" presId="urn:microsoft.com/office/officeart/2018/2/layout/IconVerticalSolidList"/>
    <dgm:cxn modelId="{43B1344E-8582-4335-BECC-609634217FAA}" type="presParOf" srcId="{D7B7C7A9-8F82-433C-805C-97639E893FB1}" destId="{BA97B665-C76E-4878-9ACC-6010C6AA490F}" srcOrd="5" destOrd="0" presId="urn:microsoft.com/office/officeart/2018/2/layout/IconVerticalSolidList"/>
    <dgm:cxn modelId="{E6435240-70D0-455D-AB10-578792C736C3}" type="presParOf" srcId="{D7B7C7A9-8F82-433C-805C-97639E893FB1}" destId="{270829B4-36FF-449C-9445-85AC67B4CA3F}" srcOrd="6" destOrd="0" presId="urn:microsoft.com/office/officeart/2018/2/layout/IconVerticalSolidList"/>
    <dgm:cxn modelId="{0E692AF1-0589-4CBF-9B64-E0ED1A406F22}" type="presParOf" srcId="{270829B4-36FF-449C-9445-85AC67B4CA3F}" destId="{EEDCE254-5BD9-4478-864B-B964C2CC2420}" srcOrd="0" destOrd="0" presId="urn:microsoft.com/office/officeart/2018/2/layout/IconVerticalSolidList"/>
    <dgm:cxn modelId="{E2D97E11-6431-4755-AD64-D1656BFA7136}" type="presParOf" srcId="{270829B4-36FF-449C-9445-85AC67B4CA3F}" destId="{9E2E0200-0C3A-41E5-AB5F-A8C44D129072}" srcOrd="1" destOrd="0" presId="urn:microsoft.com/office/officeart/2018/2/layout/IconVerticalSolidList"/>
    <dgm:cxn modelId="{2EDB13C9-FFE3-447F-9199-2C4DB49AA66E}" type="presParOf" srcId="{270829B4-36FF-449C-9445-85AC67B4CA3F}" destId="{57741498-077B-4CB4-9175-E564A4AF8EF4}" srcOrd="2" destOrd="0" presId="urn:microsoft.com/office/officeart/2018/2/layout/IconVerticalSolidList"/>
    <dgm:cxn modelId="{381CA70E-11B7-4702-944A-321F9F4C1B9F}" type="presParOf" srcId="{270829B4-36FF-449C-9445-85AC67B4CA3F}" destId="{6DC7F16E-CD56-47B7-80D7-808A81E43796}" srcOrd="3" destOrd="0" presId="urn:microsoft.com/office/officeart/2018/2/layout/IconVerticalSolidList"/>
    <dgm:cxn modelId="{BEC04017-3BA9-47EB-AE4D-8BDFB5EEF506}" type="presParOf" srcId="{D7B7C7A9-8F82-433C-805C-97639E893FB1}" destId="{1CE6800A-5B0F-4FEB-BB86-CC7E815AB811}" srcOrd="7" destOrd="0" presId="urn:microsoft.com/office/officeart/2018/2/layout/IconVerticalSolidList"/>
    <dgm:cxn modelId="{1BE6A02B-98FD-4352-8917-E800163E4B32}" type="presParOf" srcId="{D7B7C7A9-8F82-433C-805C-97639E893FB1}" destId="{C936B72E-9BC9-4649-8D81-82A6EF9163BA}" srcOrd="8" destOrd="0" presId="urn:microsoft.com/office/officeart/2018/2/layout/IconVerticalSolidList"/>
    <dgm:cxn modelId="{2EE8E71D-B3E7-4395-9AD8-23D7CB6FB27C}" type="presParOf" srcId="{C936B72E-9BC9-4649-8D81-82A6EF9163BA}" destId="{06AEC856-F878-44A1-9BD0-312C803E57C5}" srcOrd="0" destOrd="0" presId="urn:microsoft.com/office/officeart/2018/2/layout/IconVerticalSolidList"/>
    <dgm:cxn modelId="{3E30CDBD-3A5C-4402-BAC4-DC0BB330182D}" type="presParOf" srcId="{C936B72E-9BC9-4649-8D81-82A6EF9163BA}" destId="{16B90A30-CBFB-4AC2-A45D-79CAF4B46022}" srcOrd="1" destOrd="0" presId="urn:microsoft.com/office/officeart/2018/2/layout/IconVerticalSolidList"/>
    <dgm:cxn modelId="{4D2BB426-71B4-4305-9857-DB31B5298DF6}" type="presParOf" srcId="{C936B72E-9BC9-4649-8D81-82A6EF9163BA}" destId="{B6CFC07D-9CDC-4548-8E7C-821DE7E27E93}" srcOrd="2" destOrd="0" presId="urn:microsoft.com/office/officeart/2018/2/layout/IconVerticalSolidList"/>
    <dgm:cxn modelId="{84D5254C-3E84-4F9C-933B-04B8A2A3D4A5}" type="presParOf" srcId="{C936B72E-9BC9-4649-8D81-82A6EF9163BA}" destId="{509E9948-6E3F-46F5-8DB3-ABFA947FF34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32C4C1-E2E5-45F3-AD68-3EB63E82EC21}"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30ABCA9A-5B45-4EFB-9960-BDCD4668B5C5}">
      <dgm:prSet/>
      <dgm:spPr/>
      <dgm:t>
        <a:bodyPr/>
        <a:lstStyle/>
        <a:p>
          <a:r>
            <a:rPr lang="en-GB"/>
            <a:t>Synchronous – where the lecturer teaches at the same time of the learner</a:t>
          </a:r>
          <a:endParaRPr lang="en-US"/>
        </a:p>
      </dgm:t>
    </dgm:pt>
    <dgm:pt modelId="{662A9C47-B8BF-496A-ACE8-9B89A2C80971}" type="parTrans" cxnId="{803C7E52-705D-4270-B711-ACFC14E9CF1F}">
      <dgm:prSet/>
      <dgm:spPr/>
      <dgm:t>
        <a:bodyPr/>
        <a:lstStyle/>
        <a:p>
          <a:endParaRPr lang="en-US"/>
        </a:p>
      </dgm:t>
    </dgm:pt>
    <dgm:pt modelId="{EF7D9577-9FE0-44CB-9C1C-F2D433040C30}" type="sibTrans" cxnId="{803C7E52-705D-4270-B711-ACFC14E9CF1F}">
      <dgm:prSet/>
      <dgm:spPr/>
      <dgm:t>
        <a:bodyPr/>
        <a:lstStyle/>
        <a:p>
          <a:endParaRPr lang="en-US"/>
        </a:p>
      </dgm:t>
    </dgm:pt>
    <dgm:pt modelId="{17FBE124-8C43-498C-872A-4A11BC3B5A7F}">
      <dgm:prSet/>
      <dgm:spPr/>
      <dgm:t>
        <a:bodyPr/>
        <a:lstStyle/>
        <a:p>
          <a:r>
            <a:rPr lang="en-GB"/>
            <a:t>Asynchronous – where materials are posted online for the learner to work through</a:t>
          </a:r>
          <a:endParaRPr lang="en-US"/>
        </a:p>
      </dgm:t>
    </dgm:pt>
    <dgm:pt modelId="{FB5650D0-5672-45AA-BF30-7C66F8F292B8}" type="parTrans" cxnId="{021FA451-92AD-4E3C-9311-F844EA8EAE84}">
      <dgm:prSet/>
      <dgm:spPr/>
      <dgm:t>
        <a:bodyPr/>
        <a:lstStyle/>
        <a:p>
          <a:endParaRPr lang="en-US"/>
        </a:p>
      </dgm:t>
    </dgm:pt>
    <dgm:pt modelId="{3DFF3AB5-BF05-4827-9110-10CF9482A49F}" type="sibTrans" cxnId="{021FA451-92AD-4E3C-9311-F844EA8EAE84}">
      <dgm:prSet/>
      <dgm:spPr/>
      <dgm:t>
        <a:bodyPr/>
        <a:lstStyle/>
        <a:p>
          <a:endParaRPr lang="en-US"/>
        </a:p>
      </dgm:t>
    </dgm:pt>
    <dgm:pt modelId="{610F757E-8C2F-4FAF-AC4D-29AC653FC746}">
      <dgm:prSet/>
      <dgm:spPr/>
      <dgm:t>
        <a:bodyPr/>
        <a:lstStyle/>
        <a:p>
          <a:r>
            <a:rPr lang="en-GB"/>
            <a:t>Employment of multimodal strategies </a:t>
          </a:r>
          <a:endParaRPr lang="en-US"/>
        </a:p>
      </dgm:t>
    </dgm:pt>
    <dgm:pt modelId="{547D8083-17D2-43FF-823D-923944C4C5AE}" type="parTrans" cxnId="{0BB314CD-5E20-48AF-8892-F12FF885812B}">
      <dgm:prSet/>
      <dgm:spPr/>
      <dgm:t>
        <a:bodyPr/>
        <a:lstStyle/>
        <a:p>
          <a:endParaRPr lang="en-US"/>
        </a:p>
      </dgm:t>
    </dgm:pt>
    <dgm:pt modelId="{1B97B790-279B-4267-A111-91DCAF0837ED}" type="sibTrans" cxnId="{0BB314CD-5E20-48AF-8892-F12FF885812B}">
      <dgm:prSet/>
      <dgm:spPr/>
      <dgm:t>
        <a:bodyPr/>
        <a:lstStyle/>
        <a:p>
          <a:endParaRPr lang="en-US"/>
        </a:p>
      </dgm:t>
    </dgm:pt>
    <dgm:pt modelId="{C862CFE0-0C59-4239-8BC1-08E732AE1478}">
      <dgm:prSet/>
      <dgm:spPr/>
      <dgm:t>
        <a:bodyPr/>
        <a:lstStyle/>
        <a:p>
          <a:r>
            <a:rPr lang="en-GB"/>
            <a:t>Trial and Error</a:t>
          </a:r>
          <a:endParaRPr lang="en-US"/>
        </a:p>
      </dgm:t>
    </dgm:pt>
    <dgm:pt modelId="{D88F3A07-42A1-4C19-982D-7C73314FC061}" type="parTrans" cxnId="{D6CDCC4A-C58B-4155-B762-D5FF7FEED94B}">
      <dgm:prSet/>
      <dgm:spPr/>
      <dgm:t>
        <a:bodyPr/>
        <a:lstStyle/>
        <a:p>
          <a:endParaRPr lang="en-US"/>
        </a:p>
      </dgm:t>
    </dgm:pt>
    <dgm:pt modelId="{A6786FAB-D7A2-40F9-87A1-22F78F5965DB}" type="sibTrans" cxnId="{D6CDCC4A-C58B-4155-B762-D5FF7FEED94B}">
      <dgm:prSet/>
      <dgm:spPr/>
      <dgm:t>
        <a:bodyPr/>
        <a:lstStyle/>
        <a:p>
          <a:endParaRPr lang="en-US"/>
        </a:p>
      </dgm:t>
    </dgm:pt>
    <dgm:pt modelId="{9D2BE6BF-AB47-4A86-9EAD-F47F1036C94D}" type="pres">
      <dgm:prSet presAssocID="{1432C4C1-E2E5-45F3-AD68-3EB63E82EC21}" presName="hierChild1" presStyleCnt="0">
        <dgm:presLayoutVars>
          <dgm:chPref val="1"/>
          <dgm:dir/>
          <dgm:animOne val="branch"/>
          <dgm:animLvl val="lvl"/>
          <dgm:resizeHandles/>
        </dgm:presLayoutVars>
      </dgm:prSet>
      <dgm:spPr/>
    </dgm:pt>
    <dgm:pt modelId="{E3E04FA4-25BC-4B5D-A2AE-4275022E0122}" type="pres">
      <dgm:prSet presAssocID="{30ABCA9A-5B45-4EFB-9960-BDCD4668B5C5}" presName="hierRoot1" presStyleCnt="0"/>
      <dgm:spPr/>
    </dgm:pt>
    <dgm:pt modelId="{6602FF02-3C0E-47C3-AA95-1DBAEAF5145A}" type="pres">
      <dgm:prSet presAssocID="{30ABCA9A-5B45-4EFB-9960-BDCD4668B5C5}" presName="composite" presStyleCnt="0"/>
      <dgm:spPr/>
    </dgm:pt>
    <dgm:pt modelId="{1F079B84-E029-4B7B-8B9E-CED4B5B9340A}" type="pres">
      <dgm:prSet presAssocID="{30ABCA9A-5B45-4EFB-9960-BDCD4668B5C5}" presName="background" presStyleLbl="node0" presStyleIdx="0" presStyleCnt="4"/>
      <dgm:spPr/>
    </dgm:pt>
    <dgm:pt modelId="{8D54D5A0-0785-4A96-9992-3ED63014BF24}" type="pres">
      <dgm:prSet presAssocID="{30ABCA9A-5B45-4EFB-9960-BDCD4668B5C5}" presName="text" presStyleLbl="fgAcc0" presStyleIdx="0" presStyleCnt="4">
        <dgm:presLayoutVars>
          <dgm:chPref val="3"/>
        </dgm:presLayoutVars>
      </dgm:prSet>
      <dgm:spPr/>
    </dgm:pt>
    <dgm:pt modelId="{D6E24174-0AA6-4E95-A955-65D2BBB9C349}" type="pres">
      <dgm:prSet presAssocID="{30ABCA9A-5B45-4EFB-9960-BDCD4668B5C5}" presName="hierChild2" presStyleCnt="0"/>
      <dgm:spPr/>
    </dgm:pt>
    <dgm:pt modelId="{B50095A3-AEF4-4A4F-842C-F1A791105AD3}" type="pres">
      <dgm:prSet presAssocID="{17FBE124-8C43-498C-872A-4A11BC3B5A7F}" presName="hierRoot1" presStyleCnt="0"/>
      <dgm:spPr/>
    </dgm:pt>
    <dgm:pt modelId="{AB7D8D4A-DBDD-4606-9D2F-3DC562A31823}" type="pres">
      <dgm:prSet presAssocID="{17FBE124-8C43-498C-872A-4A11BC3B5A7F}" presName="composite" presStyleCnt="0"/>
      <dgm:spPr/>
    </dgm:pt>
    <dgm:pt modelId="{901B561C-9DD2-4E8A-B5E5-D3DF5DD3D34A}" type="pres">
      <dgm:prSet presAssocID="{17FBE124-8C43-498C-872A-4A11BC3B5A7F}" presName="background" presStyleLbl="node0" presStyleIdx="1" presStyleCnt="4"/>
      <dgm:spPr/>
    </dgm:pt>
    <dgm:pt modelId="{F21EF127-E3BF-44F6-AD62-1BEE0CD9D921}" type="pres">
      <dgm:prSet presAssocID="{17FBE124-8C43-498C-872A-4A11BC3B5A7F}" presName="text" presStyleLbl="fgAcc0" presStyleIdx="1" presStyleCnt="4">
        <dgm:presLayoutVars>
          <dgm:chPref val="3"/>
        </dgm:presLayoutVars>
      </dgm:prSet>
      <dgm:spPr/>
    </dgm:pt>
    <dgm:pt modelId="{2D90784B-25C0-46B5-8A9E-FB1889C710F4}" type="pres">
      <dgm:prSet presAssocID="{17FBE124-8C43-498C-872A-4A11BC3B5A7F}" presName="hierChild2" presStyleCnt="0"/>
      <dgm:spPr/>
    </dgm:pt>
    <dgm:pt modelId="{727BB281-134B-4E85-9667-1CB62A38D9ED}" type="pres">
      <dgm:prSet presAssocID="{610F757E-8C2F-4FAF-AC4D-29AC653FC746}" presName="hierRoot1" presStyleCnt="0"/>
      <dgm:spPr/>
    </dgm:pt>
    <dgm:pt modelId="{7738E721-700A-4812-A443-D6DC92885520}" type="pres">
      <dgm:prSet presAssocID="{610F757E-8C2F-4FAF-AC4D-29AC653FC746}" presName="composite" presStyleCnt="0"/>
      <dgm:spPr/>
    </dgm:pt>
    <dgm:pt modelId="{A3654347-A798-4FAB-A983-E806B9218D32}" type="pres">
      <dgm:prSet presAssocID="{610F757E-8C2F-4FAF-AC4D-29AC653FC746}" presName="background" presStyleLbl="node0" presStyleIdx="2" presStyleCnt="4"/>
      <dgm:spPr/>
    </dgm:pt>
    <dgm:pt modelId="{ED57C4EB-6A7C-45EB-A3E8-76CA4B13EF28}" type="pres">
      <dgm:prSet presAssocID="{610F757E-8C2F-4FAF-AC4D-29AC653FC746}" presName="text" presStyleLbl="fgAcc0" presStyleIdx="2" presStyleCnt="4">
        <dgm:presLayoutVars>
          <dgm:chPref val="3"/>
        </dgm:presLayoutVars>
      </dgm:prSet>
      <dgm:spPr/>
    </dgm:pt>
    <dgm:pt modelId="{1CA7FAC9-7E81-4DFD-B958-5EB66400CF62}" type="pres">
      <dgm:prSet presAssocID="{610F757E-8C2F-4FAF-AC4D-29AC653FC746}" presName="hierChild2" presStyleCnt="0"/>
      <dgm:spPr/>
    </dgm:pt>
    <dgm:pt modelId="{8A030BF7-B88D-4C6E-BA22-C06798D5C328}" type="pres">
      <dgm:prSet presAssocID="{C862CFE0-0C59-4239-8BC1-08E732AE1478}" presName="hierRoot1" presStyleCnt="0"/>
      <dgm:spPr/>
    </dgm:pt>
    <dgm:pt modelId="{7A95EBFA-EE74-4B61-B714-64189E9E1C66}" type="pres">
      <dgm:prSet presAssocID="{C862CFE0-0C59-4239-8BC1-08E732AE1478}" presName="composite" presStyleCnt="0"/>
      <dgm:spPr/>
    </dgm:pt>
    <dgm:pt modelId="{587EE593-BEF7-414F-A752-A8D49C4736E7}" type="pres">
      <dgm:prSet presAssocID="{C862CFE0-0C59-4239-8BC1-08E732AE1478}" presName="background" presStyleLbl="node0" presStyleIdx="3" presStyleCnt="4"/>
      <dgm:spPr/>
    </dgm:pt>
    <dgm:pt modelId="{CA071F43-8B14-483C-A7DF-FDEBC2AAAD45}" type="pres">
      <dgm:prSet presAssocID="{C862CFE0-0C59-4239-8BC1-08E732AE1478}" presName="text" presStyleLbl="fgAcc0" presStyleIdx="3" presStyleCnt="4">
        <dgm:presLayoutVars>
          <dgm:chPref val="3"/>
        </dgm:presLayoutVars>
      </dgm:prSet>
      <dgm:spPr/>
    </dgm:pt>
    <dgm:pt modelId="{A0663ECA-9BD5-446D-ADA6-C3D390BEC398}" type="pres">
      <dgm:prSet presAssocID="{C862CFE0-0C59-4239-8BC1-08E732AE1478}" presName="hierChild2" presStyleCnt="0"/>
      <dgm:spPr/>
    </dgm:pt>
  </dgm:ptLst>
  <dgm:cxnLst>
    <dgm:cxn modelId="{DABF871A-588A-4E00-9850-740049F8CBC7}" type="presOf" srcId="{17FBE124-8C43-498C-872A-4A11BC3B5A7F}" destId="{F21EF127-E3BF-44F6-AD62-1BEE0CD9D921}" srcOrd="0" destOrd="0" presId="urn:microsoft.com/office/officeart/2005/8/layout/hierarchy1"/>
    <dgm:cxn modelId="{D6CDCC4A-C58B-4155-B762-D5FF7FEED94B}" srcId="{1432C4C1-E2E5-45F3-AD68-3EB63E82EC21}" destId="{C862CFE0-0C59-4239-8BC1-08E732AE1478}" srcOrd="3" destOrd="0" parTransId="{D88F3A07-42A1-4C19-982D-7C73314FC061}" sibTransId="{A6786FAB-D7A2-40F9-87A1-22F78F5965DB}"/>
    <dgm:cxn modelId="{021FA451-92AD-4E3C-9311-F844EA8EAE84}" srcId="{1432C4C1-E2E5-45F3-AD68-3EB63E82EC21}" destId="{17FBE124-8C43-498C-872A-4A11BC3B5A7F}" srcOrd="1" destOrd="0" parTransId="{FB5650D0-5672-45AA-BF30-7C66F8F292B8}" sibTransId="{3DFF3AB5-BF05-4827-9110-10CF9482A49F}"/>
    <dgm:cxn modelId="{803C7E52-705D-4270-B711-ACFC14E9CF1F}" srcId="{1432C4C1-E2E5-45F3-AD68-3EB63E82EC21}" destId="{30ABCA9A-5B45-4EFB-9960-BDCD4668B5C5}" srcOrd="0" destOrd="0" parTransId="{662A9C47-B8BF-496A-ACE8-9B89A2C80971}" sibTransId="{EF7D9577-9FE0-44CB-9C1C-F2D433040C30}"/>
    <dgm:cxn modelId="{AA18D980-4F12-488A-8DF1-5F7199BCDFC4}" type="presOf" srcId="{30ABCA9A-5B45-4EFB-9960-BDCD4668B5C5}" destId="{8D54D5A0-0785-4A96-9992-3ED63014BF24}" srcOrd="0" destOrd="0" presId="urn:microsoft.com/office/officeart/2005/8/layout/hierarchy1"/>
    <dgm:cxn modelId="{F7D4C986-E73B-4FE7-A0F4-F03F1729D4EC}" type="presOf" srcId="{C862CFE0-0C59-4239-8BC1-08E732AE1478}" destId="{CA071F43-8B14-483C-A7DF-FDEBC2AAAD45}" srcOrd="0" destOrd="0" presId="urn:microsoft.com/office/officeart/2005/8/layout/hierarchy1"/>
    <dgm:cxn modelId="{71A3E1C1-6CD6-438F-8210-3C5053EEBA9E}" type="presOf" srcId="{1432C4C1-E2E5-45F3-AD68-3EB63E82EC21}" destId="{9D2BE6BF-AB47-4A86-9EAD-F47F1036C94D}" srcOrd="0" destOrd="0" presId="urn:microsoft.com/office/officeart/2005/8/layout/hierarchy1"/>
    <dgm:cxn modelId="{0BB314CD-5E20-48AF-8892-F12FF885812B}" srcId="{1432C4C1-E2E5-45F3-AD68-3EB63E82EC21}" destId="{610F757E-8C2F-4FAF-AC4D-29AC653FC746}" srcOrd="2" destOrd="0" parTransId="{547D8083-17D2-43FF-823D-923944C4C5AE}" sibTransId="{1B97B790-279B-4267-A111-91DCAF0837ED}"/>
    <dgm:cxn modelId="{0D5C03D4-4C71-44E5-B0C7-499DB6CE8461}" type="presOf" srcId="{610F757E-8C2F-4FAF-AC4D-29AC653FC746}" destId="{ED57C4EB-6A7C-45EB-A3E8-76CA4B13EF28}" srcOrd="0" destOrd="0" presId="urn:microsoft.com/office/officeart/2005/8/layout/hierarchy1"/>
    <dgm:cxn modelId="{A5029D2A-3D43-4D3B-8C45-7E21829A3542}" type="presParOf" srcId="{9D2BE6BF-AB47-4A86-9EAD-F47F1036C94D}" destId="{E3E04FA4-25BC-4B5D-A2AE-4275022E0122}" srcOrd="0" destOrd="0" presId="urn:microsoft.com/office/officeart/2005/8/layout/hierarchy1"/>
    <dgm:cxn modelId="{C08CEDB3-FBAB-4E96-AE46-4DE77C57AFC5}" type="presParOf" srcId="{E3E04FA4-25BC-4B5D-A2AE-4275022E0122}" destId="{6602FF02-3C0E-47C3-AA95-1DBAEAF5145A}" srcOrd="0" destOrd="0" presId="urn:microsoft.com/office/officeart/2005/8/layout/hierarchy1"/>
    <dgm:cxn modelId="{DA72F6E9-4CEE-4A47-9F0D-AAC56B2618A4}" type="presParOf" srcId="{6602FF02-3C0E-47C3-AA95-1DBAEAF5145A}" destId="{1F079B84-E029-4B7B-8B9E-CED4B5B9340A}" srcOrd="0" destOrd="0" presId="urn:microsoft.com/office/officeart/2005/8/layout/hierarchy1"/>
    <dgm:cxn modelId="{CD9CC6A9-4A58-486C-9F0C-89FD6D6A44DF}" type="presParOf" srcId="{6602FF02-3C0E-47C3-AA95-1DBAEAF5145A}" destId="{8D54D5A0-0785-4A96-9992-3ED63014BF24}" srcOrd="1" destOrd="0" presId="urn:microsoft.com/office/officeart/2005/8/layout/hierarchy1"/>
    <dgm:cxn modelId="{62C3AAA9-C95F-4B9B-B1D7-D121D7C130ED}" type="presParOf" srcId="{E3E04FA4-25BC-4B5D-A2AE-4275022E0122}" destId="{D6E24174-0AA6-4E95-A955-65D2BBB9C349}" srcOrd="1" destOrd="0" presId="urn:microsoft.com/office/officeart/2005/8/layout/hierarchy1"/>
    <dgm:cxn modelId="{3CFE71BE-9282-4276-9377-72BB5FDB0DDC}" type="presParOf" srcId="{9D2BE6BF-AB47-4A86-9EAD-F47F1036C94D}" destId="{B50095A3-AEF4-4A4F-842C-F1A791105AD3}" srcOrd="1" destOrd="0" presId="urn:microsoft.com/office/officeart/2005/8/layout/hierarchy1"/>
    <dgm:cxn modelId="{EBEBD83D-32C7-4E51-AB9B-406BC85DE273}" type="presParOf" srcId="{B50095A3-AEF4-4A4F-842C-F1A791105AD3}" destId="{AB7D8D4A-DBDD-4606-9D2F-3DC562A31823}" srcOrd="0" destOrd="0" presId="urn:microsoft.com/office/officeart/2005/8/layout/hierarchy1"/>
    <dgm:cxn modelId="{519A84D1-D50E-49B3-B829-FF6EA42AB22C}" type="presParOf" srcId="{AB7D8D4A-DBDD-4606-9D2F-3DC562A31823}" destId="{901B561C-9DD2-4E8A-B5E5-D3DF5DD3D34A}" srcOrd="0" destOrd="0" presId="urn:microsoft.com/office/officeart/2005/8/layout/hierarchy1"/>
    <dgm:cxn modelId="{FE871254-2332-4D43-9936-BBD746D7DDAF}" type="presParOf" srcId="{AB7D8D4A-DBDD-4606-9D2F-3DC562A31823}" destId="{F21EF127-E3BF-44F6-AD62-1BEE0CD9D921}" srcOrd="1" destOrd="0" presId="urn:microsoft.com/office/officeart/2005/8/layout/hierarchy1"/>
    <dgm:cxn modelId="{C7E3E09B-9AA6-43F4-9ACD-9213E91D4198}" type="presParOf" srcId="{B50095A3-AEF4-4A4F-842C-F1A791105AD3}" destId="{2D90784B-25C0-46B5-8A9E-FB1889C710F4}" srcOrd="1" destOrd="0" presId="urn:microsoft.com/office/officeart/2005/8/layout/hierarchy1"/>
    <dgm:cxn modelId="{531F8E6D-05F2-4F83-8694-F649B9369981}" type="presParOf" srcId="{9D2BE6BF-AB47-4A86-9EAD-F47F1036C94D}" destId="{727BB281-134B-4E85-9667-1CB62A38D9ED}" srcOrd="2" destOrd="0" presId="urn:microsoft.com/office/officeart/2005/8/layout/hierarchy1"/>
    <dgm:cxn modelId="{E7AD626E-08A5-4CFE-B7F7-838A94BD65DA}" type="presParOf" srcId="{727BB281-134B-4E85-9667-1CB62A38D9ED}" destId="{7738E721-700A-4812-A443-D6DC92885520}" srcOrd="0" destOrd="0" presId="urn:microsoft.com/office/officeart/2005/8/layout/hierarchy1"/>
    <dgm:cxn modelId="{58F05561-BE23-4D8C-90A7-2AC9869D4EA3}" type="presParOf" srcId="{7738E721-700A-4812-A443-D6DC92885520}" destId="{A3654347-A798-4FAB-A983-E806B9218D32}" srcOrd="0" destOrd="0" presId="urn:microsoft.com/office/officeart/2005/8/layout/hierarchy1"/>
    <dgm:cxn modelId="{AD328126-CC2F-4E9F-808D-D89B750D7626}" type="presParOf" srcId="{7738E721-700A-4812-A443-D6DC92885520}" destId="{ED57C4EB-6A7C-45EB-A3E8-76CA4B13EF28}" srcOrd="1" destOrd="0" presId="urn:microsoft.com/office/officeart/2005/8/layout/hierarchy1"/>
    <dgm:cxn modelId="{1DC642E0-1EC0-4A75-ABE4-B70D7493CB9B}" type="presParOf" srcId="{727BB281-134B-4E85-9667-1CB62A38D9ED}" destId="{1CA7FAC9-7E81-4DFD-B958-5EB66400CF62}" srcOrd="1" destOrd="0" presId="urn:microsoft.com/office/officeart/2005/8/layout/hierarchy1"/>
    <dgm:cxn modelId="{C13AE935-CA56-49DF-B1BD-2CE42CCE9BF9}" type="presParOf" srcId="{9D2BE6BF-AB47-4A86-9EAD-F47F1036C94D}" destId="{8A030BF7-B88D-4C6E-BA22-C06798D5C328}" srcOrd="3" destOrd="0" presId="urn:microsoft.com/office/officeart/2005/8/layout/hierarchy1"/>
    <dgm:cxn modelId="{847D68CB-453A-4480-8A4A-E92315364E03}" type="presParOf" srcId="{8A030BF7-B88D-4C6E-BA22-C06798D5C328}" destId="{7A95EBFA-EE74-4B61-B714-64189E9E1C66}" srcOrd="0" destOrd="0" presId="urn:microsoft.com/office/officeart/2005/8/layout/hierarchy1"/>
    <dgm:cxn modelId="{5C4D97C1-7919-49B4-A25D-728222EB45F1}" type="presParOf" srcId="{7A95EBFA-EE74-4B61-B714-64189E9E1C66}" destId="{587EE593-BEF7-414F-A752-A8D49C4736E7}" srcOrd="0" destOrd="0" presId="urn:microsoft.com/office/officeart/2005/8/layout/hierarchy1"/>
    <dgm:cxn modelId="{5686C812-AC18-4583-91BA-8052049BA040}" type="presParOf" srcId="{7A95EBFA-EE74-4B61-B714-64189E9E1C66}" destId="{CA071F43-8B14-483C-A7DF-FDEBC2AAAD45}" srcOrd="1" destOrd="0" presId="urn:microsoft.com/office/officeart/2005/8/layout/hierarchy1"/>
    <dgm:cxn modelId="{4DE5730C-93F2-440E-8756-DF530D5E9445}" type="presParOf" srcId="{8A030BF7-B88D-4C6E-BA22-C06798D5C328}" destId="{A0663ECA-9BD5-446D-ADA6-C3D390BEC398}"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C28856-1611-4AEA-BEDC-73D4B847A557}">
      <dsp:nvSpPr>
        <dsp:cNvPr id="0" name=""/>
        <dsp:cNvSpPr/>
      </dsp:nvSpPr>
      <dsp:spPr>
        <a:xfrm>
          <a:off x="0" y="4098"/>
          <a:ext cx="6391275" cy="87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5EFAEE-827C-47F9-B1AD-8B1600018483}">
      <dsp:nvSpPr>
        <dsp:cNvPr id="0" name=""/>
        <dsp:cNvSpPr/>
      </dsp:nvSpPr>
      <dsp:spPr>
        <a:xfrm>
          <a:off x="264107" y="200542"/>
          <a:ext cx="480194" cy="480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59520F-93F9-450C-BBE8-E9CA618A7F15}">
      <dsp:nvSpPr>
        <dsp:cNvPr id="0" name=""/>
        <dsp:cNvSpPr/>
      </dsp:nvSpPr>
      <dsp:spPr>
        <a:xfrm>
          <a:off x="1008409" y="4098"/>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44550">
            <a:lnSpc>
              <a:spcPct val="90000"/>
            </a:lnSpc>
            <a:spcBef>
              <a:spcPct val="0"/>
            </a:spcBef>
            <a:spcAft>
              <a:spcPct val="35000"/>
            </a:spcAft>
            <a:buNone/>
          </a:pPr>
          <a:r>
            <a:rPr lang="en-GB" sz="1900" kern="1200"/>
            <a:t>‘Technologies are merely vehicles that deliver instructions’(1)</a:t>
          </a:r>
          <a:endParaRPr lang="en-US" sz="1900" kern="1200"/>
        </a:p>
      </dsp:txBody>
      <dsp:txXfrm>
        <a:off x="1008409" y="4098"/>
        <a:ext cx="5382865" cy="873081"/>
      </dsp:txXfrm>
    </dsp:sp>
    <dsp:sp modelId="{D3AB19E6-0F2A-4522-A627-91231DEBD126}">
      <dsp:nvSpPr>
        <dsp:cNvPr id="0" name=""/>
        <dsp:cNvSpPr/>
      </dsp:nvSpPr>
      <dsp:spPr>
        <a:xfrm>
          <a:off x="0" y="1095450"/>
          <a:ext cx="6391275" cy="87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9502E8-A211-487C-B9FF-1F557C9A41D9}">
      <dsp:nvSpPr>
        <dsp:cNvPr id="0" name=""/>
        <dsp:cNvSpPr/>
      </dsp:nvSpPr>
      <dsp:spPr>
        <a:xfrm>
          <a:off x="264107" y="1291894"/>
          <a:ext cx="480194" cy="480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14A4630-696F-4231-8A9E-1E34755FC694}">
      <dsp:nvSpPr>
        <dsp:cNvPr id="0" name=""/>
        <dsp:cNvSpPr/>
      </dsp:nvSpPr>
      <dsp:spPr>
        <a:xfrm>
          <a:off x="1008409" y="1095450"/>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44550">
            <a:lnSpc>
              <a:spcPct val="90000"/>
            </a:lnSpc>
            <a:spcBef>
              <a:spcPct val="0"/>
            </a:spcBef>
            <a:spcAft>
              <a:spcPct val="35000"/>
            </a:spcAft>
            <a:buNone/>
          </a:pPr>
          <a:r>
            <a:rPr lang="en-GB" sz="1900" kern="1200"/>
            <a:t>Learning is influenced by the content</a:t>
          </a:r>
          <a:endParaRPr lang="en-US" sz="1900" kern="1200"/>
        </a:p>
      </dsp:txBody>
      <dsp:txXfrm>
        <a:off x="1008409" y="1095450"/>
        <a:ext cx="5382865" cy="873081"/>
      </dsp:txXfrm>
    </dsp:sp>
    <dsp:sp modelId="{34475C5F-287D-45C3-9C88-1561F7658A5D}">
      <dsp:nvSpPr>
        <dsp:cNvPr id="0" name=""/>
        <dsp:cNvSpPr/>
      </dsp:nvSpPr>
      <dsp:spPr>
        <a:xfrm>
          <a:off x="0" y="2186802"/>
          <a:ext cx="6391275" cy="87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6A5C22-38A2-4AF3-AB74-8B38AD5CB166}">
      <dsp:nvSpPr>
        <dsp:cNvPr id="0" name=""/>
        <dsp:cNvSpPr/>
      </dsp:nvSpPr>
      <dsp:spPr>
        <a:xfrm>
          <a:off x="264107" y="2383246"/>
          <a:ext cx="480194" cy="4801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0ABFAE-B73D-443F-AB8B-B3CDA518F14A}">
      <dsp:nvSpPr>
        <dsp:cNvPr id="0" name=""/>
        <dsp:cNvSpPr/>
      </dsp:nvSpPr>
      <dsp:spPr>
        <a:xfrm>
          <a:off x="1008409" y="2186802"/>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44550">
            <a:lnSpc>
              <a:spcPct val="90000"/>
            </a:lnSpc>
            <a:spcBef>
              <a:spcPct val="0"/>
            </a:spcBef>
            <a:spcAft>
              <a:spcPct val="35000"/>
            </a:spcAft>
            <a:buNone/>
          </a:pPr>
          <a:r>
            <a:rPr lang="en-GB" sz="1900" kern="1200"/>
            <a:t>Remote access to material &amp; Online learning has no time zones</a:t>
          </a:r>
          <a:endParaRPr lang="en-US" sz="1900" kern="1200"/>
        </a:p>
      </dsp:txBody>
      <dsp:txXfrm>
        <a:off x="1008409" y="2186802"/>
        <a:ext cx="5382865" cy="873081"/>
      </dsp:txXfrm>
    </dsp:sp>
    <dsp:sp modelId="{EEDCE254-5BD9-4478-864B-B964C2CC2420}">
      <dsp:nvSpPr>
        <dsp:cNvPr id="0" name=""/>
        <dsp:cNvSpPr/>
      </dsp:nvSpPr>
      <dsp:spPr>
        <a:xfrm>
          <a:off x="0" y="3278154"/>
          <a:ext cx="6391275" cy="87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2E0200-0C3A-41E5-AB5F-A8C44D129072}">
      <dsp:nvSpPr>
        <dsp:cNvPr id="0" name=""/>
        <dsp:cNvSpPr/>
      </dsp:nvSpPr>
      <dsp:spPr>
        <a:xfrm>
          <a:off x="264107" y="3474597"/>
          <a:ext cx="480194" cy="4801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C7F16E-CD56-47B7-80D7-808A81E43796}">
      <dsp:nvSpPr>
        <dsp:cNvPr id="0" name=""/>
        <dsp:cNvSpPr/>
      </dsp:nvSpPr>
      <dsp:spPr>
        <a:xfrm>
          <a:off x="1008409" y="3278154"/>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44550">
            <a:lnSpc>
              <a:spcPct val="90000"/>
            </a:lnSpc>
            <a:spcBef>
              <a:spcPct val="0"/>
            </a:spcBef>
            <a:spcAft>
              <a:spcPct val="35000"/>
            </a:spcAft>
            <a:buNone/>
          </a:pPr>
          <a:r>
            <a:rPr lang="en-GB" sz="1900" kern="1200"/>
            <a:t>Most effective when learner has good internet efficacy</a:t>
          </a:r>
          <a:endParaRPr lang="en-US" sz="1900" kern="1200"/>
        </a:p>
      </dsp:txBody>
      <dsp:txXfrm>
        <a:off x="1008409" y="3278154"/>
        <a:ext cx="5382865" cy="873081"/>
      </dsp:txXfrm>
    </dsp:sp>
    <dsp:sp modelId="{06AEC856-F878-44A1-9BD0-312C803E57C5}">
      <dsp:nvSpPr>
        <dsp:cNvPr id="0" name=""/>
        <dsp:cNvSpPr/>
      </dsp:nvSpPr>
      <dsp:spPr>
        <a:xfrm>
          <a:off x="0" y="4369506"/>
          <a:ext cx="6391275" cy="87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B90A30-CBFB-4AC2-A45D-79CAF4B46022}">
      <dsp:nvSpPr>
        <dsp:cNvPr id="0" name=""/>
        <dsp:cNvSpPr/>
      </dsp:nvSpPr>
      <dsp:spPr>
        <a:xfrm>
          <a:off x="264107" y="4565949"/>
          <a:ext cx="480194" cy="4801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09E9948-6E3F-46F5-8DB3-ABFA947FF34F}">
      <dsp:nvSpPr>
        <dsp:cNvPr id="0" name=""/>
        <dsp:cNvSpPr/>
      </dsp:nvSpPr>
      <dsp:spPr>
        <a:xfrm>
          <a:off x="1008409" y="4369506"/>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44550">
            <a:lnSpc>
              <a:spcPct val="90000"/>
            </a:lnSpc>
            <a:spcBef>
              <a:spcPct val="0"/>
            </a:spcBef>
            <a:spcAft>
              <a:spcPct val="35000"/>
            </a:spcAft>
            <a:buNone/>
          </a:pPr>
          <a:r>
            <a:rPr lang="en-GB" sz="1900" kern="1200"/>
            <a:t>Provides a ‘level playing field’ for all learners </a:t>
          </a:r>
          <a:endParaRPr lang="en-US" sz="1900" kern="1200"/>
        </a:p>
      </dsp:txBody>
      <dsp:txXfrm>
        <a:off x="1008409" y="4369506"/>
        <a:ext cx="5382865" cy="8730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079B84-E029-4B7B-8B9E-CED4B5B9340A}">
      <dsp:nvSpPr>
        <dsp:cNvPr id="0" name=""/>
        <dsp:cNvSpPr/>
      </dsp:nvSpPr>
      <dsp:spPr>
        <a:xfrm>
          <a:off x="2819" y="965811"/>
          <a:ext cx="2013434" cy="1278530"/>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8D54D5A0-0785-4A96-9992-3ED63014BF24}">
      <dsp:nvSpPr>
        <dsp:cNvPr id="0" name=""/>
        <dsp:cNvSpPr/>
      </dsp:nvSpPr>
      <dsp:spPr>
        <a:xfrm>
          <a:off x="226534" y="1178340"/>
          <a:ext cx="2013434" cy="1278530"/>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Synchronous – where the lecturer teaches at the same time of the learner</a:t>
          </a:r>
          <a:endParaRPr lang="en-US" sz="1500" kern="1200"/>
        </a:p>
      </dsp:txBody>
      <dsp:txXfrm>
        <a:off x="263981" y="1215787"/>
        <a:ext cx="1938540" cy="1203636"/>
      </dsp:txXfrm>
    </dsp:sp>
    <dsp:sp modelId="{901B561C-9DD2-4E8A-B5E5-D3DF5DD3D34A}">
      <dsp:nvSpPr>
        <dsp:cNvPr id="0" name=""/>
        <dsp:cNvSpPr/>
      </dsp:nvSpPr>
      <dsp:spPr>
        <a:xfrm>
          <a:off x="2463684" y="965811"/>
          <a:ext cx="2013434" cy="1278530"/>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F21EF127-E3BF-44F6-AD62-1BEE0CD9D921}">
      <dsp:nvSpPr>
        <dsp:cNvPr id="0" name=""/>
        <dsp:cNvSpPr/>
      </dsp:nvSpPr>
      <dsp:spPr>
        <a:xfrm>
          <a:off x="2687399" y="1178340"/>
          <a:ext cx="2013434" cy="1278530"/>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Asynchronous – where materials are posted online for the learner to work through</a:t>
          </a:r>
          <a:endParaRPr lang="en-US" sz="1500" kern="1200"/>
        </a:p>
      </dsp:txBody>
      <dsp:txXfrm>
        <a:off x="2724846" y="1215787"/>
        <a:ext cx="1938540" cy="1203636"/>
      </dsp:txXfrm>
    </dsp:sp>
    <dsp:sp modelId="{A3654347-A798-4FAB-A983-E806B9218D32}">
      <dsp:nvSpPr>
        <dsp:cNvPr id="0" name=""/>
        <dsp:cNvSpPr/>
      </dsp:nvSpPr>
      <dsp:spPr>
        <a:xfrm>
          <a:off x="4924548" y="965811"/>
          <a:ext cx="2013434" cy="1278530"/>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ED57C4EB-6A7C-45EB-A3E8-76CA4B13EF28}">
      <dsp:nvSpPr>
        <dsp:cNvPr id="0" name=""/>
        <dsp:cNvSpPr/>
      </dsp:nvSpPr>
      <dsp:spPr>
        <a:xfrm>
          <a:off x="5148263" y="1178340"/>
          <a:ext cx="2013434" cy="1278530"/>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Employment of multimodal strategies </a:t>
          </a:r>
          <a:endParaRPr lang="en-US" sz="1500" kern="1200"/>
        </a:p>
      </dsp:txBody>
      <dsp:txXfrm>
        <a:off x="5185710" y="1215787"/>
        <a:ext cx="1938540" cy="1203636"/>
      </dsp:txXfrm>
    </dsp:sp>
    <dsp:sp modelId="{587EE593-BEF7-414F-A752-A8D49C4736E7}">
      <dsp:nvSpPr>
        <dsp:cNvPr id="0" name=""/>
        <dsp:cNvSpPr/>
      </dsp:nvSpPr>
      <dsp:spPr>
        <a:xfrm>
          <a:off x="7385413" y="965811"/>
          <a:ext cx="2013434" cy="1278530"/>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CA071F43-8B14-483C-A7DF-FDEBC2AAAD45}">
      <dsp:nvSpPr>
        <dsp:cNvPr id="0" name=""/>
        <dsp:cNvSpPr/>
      </dsp:nvSpPr>
      <dsp:spPr>
        <a:xfrm>
          <a:off x="7609128" y="1178340"/>
          <a:ext cx="2013434" cy="1278530"/>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Trial and Error</a:t>
          </a:r>
          <a:endParaRPr lang="en-US" sz="1500" kern="1200"/>
        </a:p>
      </dsp:txBody>
      <dsp:txXfrm>
        <a:off x="7646575" y="1215787"/>
        <a:ext cx="1938540" cy="12036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C14A7E-AFD1-4167-9241-2005820421E5}" type="datetimeFigureOut">
              <a:rPr lang="en-GB" smtClean="0"/>
              <a:t>19/01/2021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6E652F-7841-470C-A242-5EA28244D330}" type="slidenum">
              <a:rPr lang="en-GB" smtClean="0"/>
              <a:t>‹#›</a:t>
            </a:fld>
            <a:endParaRPr lang="en-GB"/>
          </a:p>
        </p:txBody>
      </p:sp>
    </p:spTree>
    <p:extLst>
      <p:ext uri="{BB962C8B-B14F-4D97-AF65-F5344CB8AC3E}">
        <p14:creationId xmlns:p14="http://schemas.microsoft.com/office/powerpoint/2010/main" val="18329382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Edward and this morning I'm going to talk to you about my project titled An Investigation into the current educational schemes available for online learning.</a:t>
            </a:r>
          </a:p>
        </p:txBody>
      </p:sp>
      <p:sp>
        <p:nvSpPr>
          <p:cNvPr id="4" name="Slide Number Placeholder 3"/>
          <p:cNvSpPr>
            <a:spLocks noGrp="1"/>
          </p:cNvSpPr>
          <p:nvPr>
            <p:ph type="sldNum" sz="quarter" idx="5"/>
          </p:nvPr>
        </p:nvSpPr>
        <p:spPr/>
        <p:txBody>
          <a:bodyPr/>
          <a:lstStyle/>
          <a:p>
            <a:fld id="{E66E652F-7841-470C-A242-5EA28244D330}" type="slidenum">
              <a:rPr lang="en-GB" smtClean="0"/>
              <a:t>1</a:t>
            </a:fld>
            <a:endParaRPr lang="en-GB"/>
          </a:p>
        </p:txBody>
      </p:sp>
    </p:spTree>
    <p:extLst>
      <p:ext uri="{BB962C8B-B14F-4D97-AF65-F5344CB8AC3E}">
        <p14:creationId xmlns:p14="http://schemas.microsoft.com/office/powerpoint/2010/main" val="822819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online learning schemes have been around for a while now and ever since the covid-19 pandemic, online teaching has become a normality. </a:t>
            </a:r>
          </a:p>
          <a:p>
            <a:endParaRPr lang="en-GB" dirty="0"/>
          </a:p>
          <a:p>
            <a:r>
              <a:rPr lang="en-GB" dirty="0"/>
              <a:t>Over the years and especially now lecturers have needed to adapt their traditional teaching methods to accommodate online learning as the internet plays a huge part in today's society.</a:t>
            </a:r>
          </a:p>
          <a:p>
            <a:endParaRPr lang="en-GB" dirty="0"/>
          </a:p>
          <a:p>
            <a:r>
              <a:rPr lang="en-GB" dirty="0"/>
              <a:t>The project's aim will be to identifying the problems that may occur whilst developing an e-learning application and to investigate current applications/technologies associated with computer science learning and determine whether new applications/technologies are needed.</a:t>
            </a:r>
          </a:p>
          <a:p>
            <a:endParaRPr lang="en-GB" dirty="0"/>
          </a:p>
          <a:p>
            <a:endParaRPr lang="en-GB" dirty="0"/>
          </a:p>
        </p:txBody>
      </p:sp>
      <p:sp>
        <p:nvSpPr>
          <p:cNvPr id="4" name="Slide Number Placeholder 3"/>
          <p:cNvSpPr>
            <a:spLocks noGrp="1"/>
          </p:cNvSpPr>
          <p:nvPr>
            <p:ph type="sldNum" sz="quarter" idx="5"/>
          </p:nvPr>
        </p:nvSpPr>
        <p:spPr/>
        <p:txBody>
          <a:bodyPr/>
          <a:lstStyle/>
          <a:p>
            <a:fld id="{E66E652F-7841-470C-A242-5EA28244D330}" type="slidenum">
              <a:rPr lang="en-GB" smtClean="0"/>
              <a:t>2</a:t>
            </a:fld>
            <a:endParaRPr lang="en-GB"/>
          </a:p>
        </p:txBody>
      </p:sp>
    </p:spTree>
    <p:extLst>
      <p:ext uri="{BB962C8B-B14F-4D97-AF65-F5344CB8AC3E}">
        <p14:creationId xmlns:p14="http://schemas.microsoft.com/office/powerpoint/2010/main" val="2431683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 decided to conduct a literature review. I did this to gain an understanding on the existing research  and debates that were relevant to my project topic. The review enabled me to display the knowledge discovered in the form of a written report. The review was extremely helpful bettering my knowledge on online learning applications.</a:t>
            </a:r>
          </a:p>
          <a:p>
            <a:endParaRPr lang="en-GB" dirty="0"/>
          </a:p>
          <a:p>
            <a:r>
              <a:rPr lang="en-GB" dirty="0"/>
              <a:t>The literature review was made up of 5 topics that are</a:t>
            </a:r>
          </a:p>
          <a:p>
            <a:pPr marL="171450" indent="-171450">
              <a:buFont typeface="Arial" panose="020B0604020202020204" pitchFamily="34" charset="0"/>
              <a:buChar char="•"/>
            </a:pPr>
            <a:r>
              <a:rPr lang="en-GB" dirty="0"/>
              <a:t>Is online learning effective</a:t>
            </a:r>
          </a:p>
          <a:p>
            <a:pPr marL="171450" indent="-171450">
              <a:buFont typeface="Arial" panose="020B0604020202020204" pitchFamily="34" charset="0"/>
              <a:buChar char="•"/>
            </a:pPr>
            <a:r>
              <a:rPr lang="en-GB" dirty="0"/>
              <a:t>What methods of online learning to use</a:t>
            </a:r>
          </a:p>
          <a:p>
            <a:pPr marL="171450" indent="-171450">
              <a:buFont typeface="Arial" panose="020B0604020202020204" pitchFamily="34" charset="0"/>
              <a:buChar char="•"/>
            </a:pPr>
            <a:r>
              <a:rPr lang="en-GB" dirty="0"/>
              <a:t>What coding language</a:t>
            </a:r>
          </a:p>
          <a:p>
            <a:pPr marL="171450" indent="-171450">
              <a:buFont typeface="Arial" panose="020B0604020202020204" pitchFamily="34" charset="0"/>
              <a:buChar char="•"/>
            </a:pPr>
            <a:r>
              <a:rPr lang="en-GB" dirty="0"/>
              <a:t>Negative impacts of working on computers</a:t>
            </a:r>
          </a:p>
          <a:p>
            <a:pPr marL="171450" indent="-171450">
              <a:buFont typeface="Arial" panose="020B0604020202020204" pitchFamily="34" charset="0"/>
              <a:buChar char="•"/>
            </a:pPr>
            <a:r>
              <a:rPr lang="en-GB" dirty="0"/>
              <a:t>Gender Imbalance In computer Science</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E66E652F-7841-470C-A242-5EA28244D330}" type="slidenum">
              <a:rPr lang="en-GB" smtClean="0"/>
              <a:t>3</a:t>
            </a:fld>
            <a:endParaRPr lang="en-GB"/>
          </a:p>
        </p:txBody>
      </p:sp>
    </p:spTree>
    <p:extLst>
      <p:ext uri="{BB962C8B-B14F-4D97-AF65-F5344CB8AC3E}">
        <p14:creationId xmlns:p14="http://schemas.microsoft.com/office/powerpoint/2010/main" val="4291915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with the first topic of the literature review is online learning effective. I aimed to look at the benefits of online learning. The topic also covered whether the deliverable of the content is more important than the content itself.</a:t>
            </a:r>
          </a:p>
          <a:p>
            <a:endParaRPr lang="en-GB" dirty="0"/>
          </a:p>
          <a:p>
            <a:r>
              <a:rPr lang="en-GB" dirty="0"/>
              <a:t>I found a study by Clark who suggested that ‘technologies are merely vehicles that deliver instructions’(1) and in themselves do not influence student achievement. This theory was then supported by Schramm who stated that learning 'is influenced more by the content and instructional strategy’(2). From both statements I was able to assume that online learning is most effective when the content is of a high quality.</a:t>
            </a:r>
          </a:p>
          <a:p>
            <a:endParaRPr lang="en-GB" dirty="0"/>
          </a:p>
          <a:p>
            <a:r>
              <a:rPr lang="en-GB" dirty="0"/>
              <a:t>Other literature highlighted that online learning is effective due to its ability to remotely access course material and ‘online learning knows no time zones’(2). However, Rovai believes these benefits don’t determine the effectiveness of the learning and supports previous claims that the content leads to online learnings effectiveness.</a:t>
            </a:r>
          </a:p>
          <a:p>
            <a:endParaRPr lang="en-GB" dirty="0"/>
          </a:p>
          <a:p>
            <a:r>
              <a:rPr lang="en-GB" dirty="0"/>
              <a:t>Further research showed that online learning replaces any possible discriminating factors and provides a ‘level playing field’ for all learners. This literature was insightful as it suggested that online learning mitigates biasness when it comes to learning. Finally the literature around this subject concluded that ‘online learners must exhibit self-discipline to be successful’(3). When online learning.</a:t>
            </a:r>
          </a:p>
          <a:p>
            <a:endParaRPr lang="en-GB" dirty="0"/>
          </a:p>
        </p:txBody>
      </p:sp>
      <p:sp>
        <p:nvSpPr>
          <p:cNvPr id="4" name="Slide Number Placeholder 3"/>
          <p:cNvSpPr>
            <a:spLocks noGrp="1"/>
          </p:cNvSpPr>
          <p:nvPr>
            <p:ph type="sldNum" sz="quarter" idx="5"/>
          </p:nvPr>
        </p:nvSpPr>
        <p:spPr/>
        <p:txBody>
          <a:bodyPr/>
          <a:lstStyle/>
          <a:p>
            <a:fld id="{E66E652F-7841-470C-A242-5EA28244D330}" type="slidenum">
              <a:rPr lang="en-GB" smtClean="0"/>
              <a:t>4</a:t>
            </a:fld>
            <a:endParaRPr lang="en-GB"/>
          </a:p>
        </p:txBody>
      </p:sp>
    </p:spTree>
    <p:extLst>
      <p:ext uri="{BB962C8B-B14F-4D97-AF65-F5344CB8AC3E}">
        <p14:creationId xmlns:p14="http://schemas.microsoft.com/office/powerpoint/2010/main" val="13432103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topic I covered in the literature review was to explore methods of online learning. I found a lot of methods of online learning but the two that seemed to come up a lot were asynchronous and synchronous methodologies. I found that Harvard education believes a mixed method approach of the two is the best choice for online learning. Harvard suggested that by using this approach would ‘heighten interactivity’ and promote students engagement. </a:t>
            </a:r>
          </a:p>
          <a:p>
            <a:endParaRPr lang="en-GB" dirty="0"/>
          </a:p>
          <a:p>
            <a:r>
              <a:rPr lang="en-GB" dirty="0"/>
              <a:t>Further literature suggested that online learning methods are most effective whilst 'employing multimodal strategies’(4). These include technology systems, media modality, instructional approaches, and temporal arrangements. Dr. Linda Dale Bloomberg believes that the difficulty behind online learning ‘is how to craft the experience’(4). The literature informed me that for an learning application to succeed the correct method must be chosen.</a:t>
            </a:r>
          </a:p>
          <a:p>
            <a:endParaRPr lang="en-GB" dirty="0"/>
          </a:p>
          <a:p>
            <a:r>
              <a:rPr lang="en-GB" dirty="0"/>
              <a:t>Other literature found was from Hakan Tuzun who provided details of the dos and don'ts of online learning. He supports the previous statements and believes by only ‘presenting video clips of a lecturing instructor in an online course’ (5) is bad practice as it leaves the learner in a ‘passive state’ (5). Other methods discovered include the importance of experience in learning and trail and error. This methods suggested by Dewey aim to ensure learners retain information from the online learning.</a:t>
            </a:r>
          </a:p>
        </p:txBody>
      </p:sp>
      <p:sp>
        <p:nvSpPr>
          <p:cNvPr id="4" name="Slide Number Placeholder 3"/>
          <p:cNvSpPr>
            <a:spLocks noGrp="1"/>
          </p:cNvSpPr>
          <p:nvPr>
            <p:ph type="sldNum" sz="quarter" idx="5"/>
          </p:nvPr>
        </p:nvSpPr>
        <p:spPr/>
        <p:txBody>
          <a:bodyPr/>
          <a:lstStyle/>
          <a:p>
            <a:fld id="{E66E652F-7841-470C-A242-5EA28244D330}" type="slidenum">
              <a:rPr lang="en-GB" smtClean="0"/>
              <a:t>5</a:t>
            </a:fld>
            <a:endParaRPr lang="en-GB"/>
          </a:p>
        </p:txBody>
      </p:sp>
    </p:spTree>
    <p:extLst>
      <p:ext uri="{BB962C8B-B14F-4D97-AF65-F5344CB8AC3E}">
        <p14:creationId xmlns:p14="http://schemas.microsoft.com/office/powerpoint/2010/main" val="1172780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topic in the literature review that was covered is what coding language to teach with my application. I set out and looked at 3 of the most popular languages of the 21</a:t>
            </a:r>
            <a:r>
              <a:rPr lang="en-GB" baseline="30000" dirty="0"/>
              <a:t>st</a:t>
            </a:r>
            <a:r>
              <a:rPr lang="en-GB" dirty="0"/>
              <a:t> century Java, Python and Visual Basics. It was suggested that a users </a:t>
            </a:r>
            <a:r>
              <a:rPr lang="en-GB" sz="1800" dirty="0">
                <a:effectLst/>
                <a:latin typeface="Calibri" panose="020F0502020204030204" pitchFamily="34" charset="0"/>
                <a:ea typeface="Calibri" panose="020F0502020204030204" pitchFamily="34" charset="0"/>
              </a:rPr>
              <a:t>first programming language ‘will have a profound impact’ (6) as it will affect the style and quality of the users code.</a:t>
            </a:r>
          </a:p>
          <a:p>
            <a:endParaRPr lang="en-GB" sz="1800" dirty="0">
              <a:effectLst/>
              <a:latin typeface="Calibri" panose="020F0502020204030204" pitchFamily="34" charset="0"/>
              <a:ea typeface="Calibri" panose="020F0502020204030204" pitchFamily="34" charset="0"/>
            </a:endParaRPr>
          </a:p>
          <a:p>
            <a:r>
              <a:rPr lang="en-GB" sz="1800" dirty="0">
                <a:effectLst/>
                <a:latin typeface="Calibri" panose="020F0502020204030204" pitchFamily="34" charset="0"/>
                <a:ea typeface="Calibri" panose="020F0502020204030204" pitchFamily="34" charset="0"/>
              </a:rPr>
              <a:t>From the literature review it seemed visual basics was the best choice for the application. Wick mentioned that the language is designed for both ‘first-time programmers and experienced programmers’ (7).  Making it adaptable for future iterations of difficulty. The language also has a plethora of information posted by its community making it a suitable choice of language. </a:t>
            </a:r>
          </a:p>
          <a:p>
            <a:endParaRPr lang="en-GB" sz="1800" dirty="0">
              <a:effectLst/>
              <a:latin typeface="Calibri" panose="020F0502020204030204" pitchFamily="34" charset="0"/>
              <a:ea typeface="Calibri" panose="020F0502020204030204" pitchFamily="34" charset="0"/>
            </a:endParaRPr>
          </a:p>
          <a:p>
            <a:r>
              <a:rPr lang="en-GB" sz="1800" dirty="0">
                <a:effectLst/>
                <a:latin typeface="Calibri" panose="020F0502020204030204" pitchFamily="34" charset="0"/>
                <a:ea typeface="Calibri" panose="020F0502020204030204" pitchFamily="34" charset="0"/>
              </a:rPr>
              <a:t>Java although its ‘installed on more than 97 percent of enterprise desktops’(8) seemed to be to difficult for beginners. Yu-Tzu Lin believes its because of the languages complex syntax. Which is why I wouldn’t use it. Python was a close contender of choice due the language being ‘concise and easy to read’ (9). However further study suggest that the language is too simple and ‘lacks elements of object-oriented programming’ (10). Although python would have been a suitable choice, I went with visual basics as its what I'm more comfortable programming in.</a:t>
            </a:r>
          </a:p>
          <a:p>
            <a:endParaRPr lang="en-GB" sz="1800" dirty="0">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E66E652F-7841-470C-A242-5EA28244D330}" type="slidenum">
              <a:rPr lang="en-GB" smtClean="0"/>
              <a:t>6</a:t>
            </a:fld>
            <a:endParaRPr lang="en-GB"/>
          </a:p>
        </p:txBody>
      </p:sp>
    </p:spTree>
    <p:extLst>
      <p:ext uri="{BB962C8B-B14F-4D97-AF65-F5344CB8AC3E}">
        <p14:creationId xmlns:p14="http://schemas.microsoft.com/office/powerpoint/2010/main" val="8227908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the next topic I decided to research was the negative impacts of working on computers. I set out to find the common injury's that may occur whilst using the application I'm designing. The literature first highlighted the potential negative consequences of using a computer being </a:t>
            </a:r>
            <a:r>
              <a:rPr lang="en-GB" sz="1200" dirty="0">
                <a:effectLst/>
                <a:latin typeface="Calibri" panose="020F0502020204030204" pitchFamily="34" charset="0"/>
                <a:ea typeface="Calibri" panose="020F0502020204030204" pitchFamily="34" charset="0"/>
              </a:rPr>
              <a:t>‘Repetitive strain injuries, eye strain, and increased risk of obesity’ (11). Cristian Pop- Eleches suggested these injuries are caused by long periods of computer use.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rPr>
              <a:t>These effects were supported by DR Gardiner who believes that a common effect is eye strain by using a computer for too long. Other research suggested by the London Clinic believe these effects can be caused by flicking images, small images, and no breaks. The information informed me that the applications layout and time of use must be carefully considered to prevent such effects from occurring. The last negative impact I found was RSI and studies showed that ‘60% of IT professionals, who spend more than eight hours a day on the computer, are likely to suffer from the symptoms of RSI’ (12).  This can be prevented with the application by making tasks short to complete and allowing users to save progress.</a:t>
            </a:r>
          </a:p>
          <a:p>
            <a:endParaRPr lang="en-GB" dirty="0"/>
          </a:p>
        </p:txBody>
      </p:sp>
      <p:sp>
        <p:nvSpPr>
          <p:cNvPr id="4" name="Slide Number Placeholder 3"/>
          <p:cNvSpPr>
            <a:spLocks noGrp="1"/>
          </p:cNvSpPr>
          <p:nvPr>
            <p:ph type="sldNum" sz="quarter" idx="5"/>
          </p:nvPr>
        </p:nvSpPr>
        <p:spPr/>
        <p:txBody>
          <a:bodyPr/>
          <a:lstStyle/>
          <a:p>
            <a:fld id="{E66E652F-7841-470C-A242-5EA28244D330}" type="slidenum">
              <a:rPr lang="en-GB" smtClean="0"/>
              <a:t>7</a:t>
            </a:fld>
            <a:endParaRPr lang="en-GB"/>
          </a:p>
        </p:txBody>
      </p:sp>
    </p:spTree>
    <p:extLst>
      <p:ext uri="{BB962C8B-B14F-4D97-AF65-F5344CB8AC3E}">
        <p14:creationId xmlns:p14="http://schemas.microsoft.com/office/powerpoint/2010/main" val="24593373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final part of the literature was to asses whether there is a gender imbalance in computer science. I found from a study conducted by the Rasmus college that ‘less than 20 percent of bachelor’s degrees in Computer Science and Engineering are earned by women’ (13).  The frontiers in psychology believed it was because of the social barriers. The study also suggested women are more unlikely to not </a:t>
            </a:r>
            <a:r>
              <a:rPr lang="en-GB" sz="1800" dirty="0">
                <a:effectLst/>
                <a:latin typeface="Calibri" panose="020F0502020204030204" pitchFamily="34" charset="0"/>
                <a:ea typeface="Calibri" panose="020F0502020204030204" pitchFamily="34" charset="0"/>
              </a:rPr>
              <a:t>‘pursue Computer Science because they believe stereotypes about the kind of people who work in the field’(13).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rPr>
              <a:t>I found from this literature that gender imbalance is an issue in the computer science industry. Ellen Spertus states that women who learn computer science is </a:t>
            </a:r>
            <a:r>
              <a:rPr lang="en-GB" sz="2800" dirty="0"/>
              <a:t>Increasing at a slow rate or even decreasing and suggests this is mainly due to inadequate advice on careers of computer science. From this literature the type of content involved in the coding application should consider all genders to promoted gender equality.</a:t>
            </a:r>
          </a:p>
          <a:p>
            <a:endParaRPr lang="en-GB" dirty="0"/>
          </a:p>
        </p:txBody>
      </p:sp>
      <p:sp>
        <p:nvSpPr>
          <p:cNvPr id="4" name="Slide Number Placeholder 3"/>
          <p:cNvSpPr>
            <a:spLocks noGrp="1"/>
          </p:cNvSpPr>
          <p:nvPr>
            <p:ph type="sldNum" sz="quarter" idx="5"/>
          </p:nvPr>
        </p:nvSpPr>
        <p:spPr/>
        <p:txBody>
          <a:bodyPr/>
          <a:lstStyle/>
          <a:p>
            <a:fld id="{E66E652F-7841-470C-A242-5EA28244D330}" type="slidenum">
              <a:rPr lang="en-GB" smtClean="0"/>
              <a:t>8</a:t>
            </a:fld>
            <a:endParaRPr lang="en-GB"/>
          </a:p>
        </p:txBody>
      </p:sp>
    </p:spTree>
    <p:extLst>
      <p:ext uri="{BB962C8B-B14F-4D97-AF65-F5344CB8AC3E}">
        <p14:creationId xmlns:p14="http://schemas.microsoft.com/office/powerpoint/2010/main" val="37302920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To summarise, the literature suggests online learning is becoming more of the norm in todays world and that lectures have started to adapt to different methodologies to provide the best teaching experience. The literature also confirms that the deliverable is only as good as the content provided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The literature review also acknowledged that the language of coding to be used is subjective and can be chosen based on preference.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Also, the review established the negative impacts of computer use and the mitigation methods to be put in place whilst using the application to be built.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Finally, the review allowed a better understanding of the reasoning behind gender imbalance in computer science and provided insight on how to reduce this.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66E652F-7841-470C-A242-5EA28244D330}" type="slidenum">
              <a:rPr lang="en-GB" smtClean="0"/>
              <a:t>9</a:t>
            </a:fld>
            <a:endParaRPr lang="en-GB"/>
          </a:p>
        </p:txBody>
      </p:sp>
    </p:spTree>
    <p:extLst>
      <p:ext uri="{BB962C8B-B14F-4D97-AF65-F5344CB8AC3E}">
        <p14:creationId xmlns:p14="http://schemas.microsoft.com/office/powerpoint/2010/main" val="18489116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this is the first prototype form I have designed.  The login page will allow users to save there current course progress by providing them a unique space to save learning stages, questions and tests completed. </a:t>
            </a:r>
          </a:p>
        </p:txBody>
      </p:sp>
      <p:sp>
        <p:nvSpPr>
          <p:cNvPr id="4" name="Slide Number Placeholder 3"/>
          <p:cNvSpPr>
            <a:spLocks noGrp="1"/>
          </p:cNvSpPr>
          <p:nvPr>
            <p:ph type="sldNum" sz="quarter" idx="5"/>
          </p:nvPr>
        </p:nvSpPr>
        <p:spPr/>
        <p:txBody>
          <a:bodyPr/>
          <a:lstStyle/>
          <a:p>
            <a:fld id="{E66E652F-7841-470C-A242-5EA28244D330}" type="slidenum">
              <a:rPr lang="en-GB" smtClean="0"/>
              <a:t>10</a:t>
            </a:fld>
            <a:endParaRPr lang="en-GB"/>
          </a:p>
        </p:txBody>
      </p:sp>
    </p:spTree>
    <p:extLst>
      <p:ext uri="{BB962C8B-B14F-4D97-AF65-F5344CB8AC3E}">
        <p14:creationId xmlns:p14="http://schemas.microsoft.com/office/powerpoint/2010/main" val="13971867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form is the navigation menu, this form is simplistic and easy to navigate for the user. I have used large buttons so the user knows exactly what section of the application they are going to. It also mitigates the potential negative impacts of eye strain as talked about in the literature review.</a:t>
            </a:r>
          </a:p>
        </p:txBody>
      </p:sp>
      <p:sp>
        <p:nvSpPr>
          <p:cNvPr id="4" name="Slide Number Placeholder 3"/>
          <p:cNvSpPr>
            <a:spLocks noGrp="1"/>
          </p:cNvSpPr>
          <p:nvPr>
            <p:ph type="sldNum" sz="quarter" idx="5"/>
          </p:nvPr>
        </p:nvSpPr>
        <p:spPr/>
        <p:txBody>
          <a:bodyPr/>
          <a:lstStyle/>
          <a:p>
            <a:fld id="{E66E652F-7841-470C-A242-5EA28244D330}" type="slidenum">
              <a:rPr lang="en-GB" smtClean="0"/>
              <a:t>11</a:t>
            </a:fld>
            <a:endParaRPr lang="en-GB"/>
          </a:p>
        </p:txBody>
      </p:sp>
    </p:spTree>
    <p:extLst>
      <p:ext uri="{BB962C8B-B14F-4D97-AF65-F5344CB8AC3E}">
        <p14:creationId xmlns:p14="http://schemas.microsoft.com/office/powerpoint/2010/main" val="30715900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clicking the learning button on the navigation form the learning form will appear. This form is designed to teach learners code related information and give them an opportunity to test what they have learnt by answer the questions are the bottom of the form. Users can then go to the next topic and continue to learn how to code at there own pace. Progression will be saved, allowing users to take breaks.</a:t>
            </a:r>
          </a:p>
        </p:txBody>
      </p:sp>
      <p:sp>
        <p:nvSpPr>
          <p:cNvPr id="4" name="Slide Number Placeholder 3"/>
          <p:cNvSpPr>
            <a:spLocks noGrp="1"/>
          </p:cNvSpPr>
          <p:nvPr>
            <p:ph type="sldNum" sz="quarter" idx="5"/>
          </p:nvPr>
        </p:nvSpPr>
        <p:spPr/>
        <p:txBody>
          <a:bodyPr/>
          <a:lstStyle/>
          <a:p>
            <a:fld id="{E66E652F-7841-470C-A242-5EA28244D330}" type="slidenum">
              <a:rPr lang="en-GB" smtClean="0"/>
              <a:t>12</a:t>
            </a:fld>
            <a:endParaRPr lang="en-GB"/>
          </a:p>
        </p:txBody>
      </p:sp>
    </p:spTree>
    <p:extLst>
      <p:ext uri="{BB962C8B-B14F-4D97-AF65-F5344CB8AC3E}">
        <p14:creationId xmlns:p14="http://schemas.microsoft.com/office/powerpoint/2010/main" val="18370507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form can be opened if the user selects the ask button on the navigation form. This allows users to ask questions they are unsure about, to other users of the system or lecturers. As you can see previous questions asked by users are also displayed. The questions form will allow the application to 'build a sense of community and shared purpose'(8). amongst participates 'heighten interactivity'(7) as mentioned in my literature review.</a:t>
            </a:r>
          </a:p>
        </p:txBody>
      </p:sp>
      <p:sp>
        <p:nvSpPr>
          <p:cNvPr id="4" name="Slide Number Placeholder 3"/>
          <p:cNvSpPr>
            <a:spLocks noGrp="1"/>
          </p:cNvSpPr>
          <p:nvPr>
            <p:ph type="sldNum" sz="quarter" idx="5"/>
          </p:nvPr>
        </p:nvSpPr>
        <p:spPr/>
        <p:txBody>
          <a:bodyPr/>
          <a:lstStyle/>
          <a:p>
            <a:fld id="{E66E652F-7841-470C-A242-5EA28244D330}" type="slidenum">
              <a:rPr lang="en-GB" smtClean="0"/>
              <a:t>13</a:t>
            </a:fld>
            <a:endParaRPr lang="en-GB"/>
          </a:p>
        </p:txBody>
      </p:sp>
    </p:spTree>
    <p:extLst>
      <p:ext uri="{BB962C8B-B14F-4D97-AF65-F5344CB8AC3E}">
        <p14:creationId xmlns:p14="http://schemas.microsoft.com/office/powerpoint/2010/main" val="27459421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form of the application is the testing form, this form can be accessible from the navigation menu under the test button. The test will allow users to put what they have learnt to action. The questions will be different and require the user to challenge different programming skills that the learnt. On the last form of the testing area the user can submit the test to receive a grade for there efforts. This form supports the </a:t>
            </a:r>
            <a:r>
              <a:rPr lang="en-GB" sz="1800" dirty="0">
                <a:effectLst/>
                <a:latin typeface="Calibri" panose="020F0502020204030204" pitchFamily="34" charset="0"/>
                <a:ea typeface="Calibri" panose="020F0502020204030204" pitchFamily="34" charset="0"/>
              </a:rPr>
              <a:t>‘importance of experience in learning’, allowing trial and error to occur for the user.</a:t>
            </a:r>
            <a:endParaRPr lang="en-GB" dirty="0"/>
          </a:p>
        </p:txBody>
      </p:sp>
      <p:sp>
        <p:nvSpPr>
          <p:cNvPr id="4" name="Slide Number Placeholder 3"/>
          <p:cNvSpPr>
            <a:spLocks noGrp="1"/>
          </p:cNvSpPr>
          <p:nvPr>
            <p:ph type="sldNum" sz="quarter" idx="5"/>
          </p:nvPr>
        </p:nvSpPr>
        <p:spPr/>
        <p:txBody>
          <a:bodyPr/>
          <a:lstStyle/>
          <a:p>
            <a:fld id="{E66E652F-7841-470C-A242-5EA28244D330}" type="slidenum">
              <a:rPr lang="en-GB" smtClean="0"/>
              <a:t>14</a:t>
            </a:fld>
            <a:endParaRPr lang="en-GB"/>
          </a:p>
        </p:txBody>
      </p:sp>
    </p:spTree>
    <p:extLst>
      <p:ext uri="{BB962C8B-B14F-4D97-AF65-F5344CB8AC3E}">
        <p14:creationId xmlns:p14="http://schemas.microsoft.com/office/powerpoint/2010/main" val="42322632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So, I have designed a project plan in the research proposal to ensure fluency in completing the project. The plan will be maintained and updated accordingly. As you can see the plan has segmented specific tasks to be completed over a duration of time.  The times are currently estimated and forever changing based of the progression. I recently had covid-19 which affect the project plan, however I adapted to the situation and put in additional work hours to ensure work was completed on time.</a:t>
            </a:r>
          </a:p>
          <a:p>
            <a:endParaRPr lang="en-GB" dirty="0"/>
          </a:p>
        </p:txBody>
      </p:sp>
      <p:sp>
        <p:nvSpPr>
          <p:cNvPr id="4" name="Slide Number Placeholder 3"/>
          <p:cNvSpPr>
            <a:spLocks noGrp="1"/>
          </p:cNvSpPr>
          <p:nvPr>
            <p:ph type="sldNum" sz="quarter" idx="5"/>
          </p:nvPr>
        </p:nvSpPr>
        <p:spPr/>
        <p:txBody>
          <a:bodyPr/>
          <a:lstStyle/>
          <a:p>
            <a:fld id="{E66E652F-7841-470C-A242-5EA28244D330}" type="slidenum">
              <a:rPr lang="en-GB" smtClean="0"/>
              <a:t>15</a:t>
            </a:fld>
            <a:endParaRPr lang="en-GB"/>
          </a:p>
        </p:txBody>
      </p:sp>
    </p:spTree>
    <p:extLst>
      <p:ext uri="{BB962C8B-B14F-4D97-AF65-F5344CB8AC3E}">
        <p14:creationId xmlns:p14="http://schemas.microsoft.com/office/powerpoint/2010/main" val="22469505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6E652F-7841-470C-A242-5EA28244D330}" type="slidenum">
              <a:rPr lang="en-GB" smtClean="0"/>
              <a:t>17</a:t>
            </a:fld>
            <a:endParaRPr lang="en-GB"/>
          </a:p>
        </p:txBody>
      </p:sp>
    </p:spTree>
    <p:extLst>
      <p:ext uri="{BB962C8B-B14F-4D97-AF65-F5344CB8AC3E}">
        <p14:creationId xmlns:p14="http://schemas.microsoft.com/office/powerpoint/2010/main" val="39128871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250292A0-C84D-4A0D-994A-C1C644162058}" type="datetimeFigureOut">
              <a:rPr lang="en-GB" smtClean="0"/>
              <a:t>19/01/2021</a:t>
            </a:fld>
            <a:endParaRPr lang="en-GB"/>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GB"/>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52FB9F32-D543-400F-ABB1-9504EB30CC70}" type="slidenum">
              <a:rPr lang="en-GB" smtClean="0"/>
              <a:t>‹#›</a:t>
            </a:fld>
            <a:endParaRPr lang="en-GB"/>
          </a:p>
        </p:txBody>
      </p:sp>
    </p:spTree>
    <p:extLst>
      <p:ext uri="{BB962C8B-B14F-4D97-AF65-F5344CB8AC3E}">
        <p14:creationId xmlns:p14="http://schemas.microsoft.com/office/powerpoint/2010/main" val="2462486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0292A0-C84D-4A0D-994A-C1C644162058}"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FB9F32-D543-400F-ABB1-9504EB30CC70}" type="slidenum">
              <a:rPr lang="en-GB" smtClean="0"/>
              <a:t>‹#›</a:t>
            </a:fld>
            <a:endParaRPr lang="en-GB"/>
          </a:p>
        </p:txBody>
      </p:sp>
    </p:spTree>
    <p:extLst>
      <p:ext uri="{BB962C8B-B14F-4D97-AF65-F5344CB8AC3E}">
        <p14:creationId xmlns:p14="http://schemas.microsoft.com/office/powerpoint/2010/main" val="2625831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0292A0-C84D-4A0D-994A-C1C644162058}"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2FB9F32-D543-400F-ABB1-9504EB30CC70}" type="slidenum">
              <a:rPr lang="en-GB" smtClean="0"/>
              <a:t>‹#›</a:t>
            </a:fld>
            <a:endParaRPr lang="en-GB"/>
          </a:p>
        </p:txBody>
      </p:sp>
    </p:spTree>
    <p:extLst>
      <p:ext uri="{BB962C8B-B14F-4D97-AF65-F5344CB8AC3E}">
        <p14:creationId xmlns:p14="http://schemas.microsoft.com/office/powerpoint/2010/main" val="2803217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50292A0-C84D-4A0D-994A-C1C644162058}" type="datetimeFigureOut">
              <a:rPr lang="en-GB" smtClean="0"/>
              <a:t>19/01/2021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FB9F32-D543-400F-ABB1-9504EB30CC70}" type="slidenum">
              <a:rPr lang="en-GB" smtClean="0"/>
              <a:t>‹#›</a:t>
            </a:fld>
            <a:endParaRPr lang="en-GB"/>
          </a:p>
        </p:txBody>
      </p:sp>
    </p:spTree>
    <p:extLst>
      <p:ext uri="{BB962C8B-B14F-4D97-AF65-F5344CB8AC3E}">
        <p14:creationId xmlns:p14="http://schemas.microsoft.com/office/powerpoint/2010/main" val="69139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50292A0-C84D-4A0D-994A-C1C644162058}" type="datetimeFigureOut">
              <a:rPr lang="en-GB" smtClean="0"/>
              <a:t>19/01/2021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FB9F32-D543-400F-ABB1-9504EB30CC70}" type="slidenum">
              <a:rPr lang="en-GB" smtClean="0"/>
              <a:t>‹#›</a:t>
            </a:fld>
            <a:endParaRPr lang="en-GB"/>
          </a:p>
        </p:txBody>
      </p:sp>
    </p:spTree>
    <p:extLst>
      <p:ext uri="{BB962C8B-B14F-4D97-AF65-F5344CB8AC3E}">
        <p14:creationId xmlns:p14="http://schemas.microsoft.com/office/powerpoint/2010/main" val="3899058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50292A0-C84D-4A0D-994A-C1C644162058}" type="datetimeFigureOut">
              <a:rPr lang="en-GB" smtClean="0"/>
              <a:t>19/01/2021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FB9F32-D543-400F-ABB1-9504EB30CC70}" type="slidenum">
              <a:rPr lang="en-GB" smtClean="0"/>
              <a:t>‹#›</a:t>
            </a:fld>
            <a:endParaRPr lang="en-GB"/>
          </a:p>
        </p:txBody>
      </p:sp>
    </p:spTree>
    <p:extLst>
      <p:ext uri="{BB962C8B-B14F-4D97-AF65-F5344CB8AC3E}">
        <p14:creationId xmlns:p14="http://schemas.microsoft.com/office/powerpoint/2010/main" val="3068827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0292A0-C84D-4A0D-994A-C1C644162058}" type="datetimeFigureOut">
              <a:rPr lang="en-GB" smtClean="0"/>
              <a:t>19/01/2021</a:t>
            </a:fld>
            <a:endParaRPr lang="en-GB"/>
          </a:p>
        </p:txBody>
      </p:sp>
      <p:sp>
        <p:nvSpPr>
          <p:cNvPr id="3" name="Footer Placeholder 2"/>
          <p:cNvSpPr>
            <a:spLocks noGrp="1"/>
          </p:cNvSpPr>
          <p:nvPr>
            <p:ph type="ftr" sz="quarter" idx="11"/>
          </p:nvPr>
        </p:nvSpPr>
        <p:spPr/>
        <p:txBody>
          <a:bodyPr/>
          <a:lstStyle/>
          <a:p>
            <a:endParaRPr lang="en-GB"/>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2FB9F32-D543-400F-ABB1-9504EB30CC70}" type="slidenum">
              <a:rPr lang="en-GB" smtClean="0"/>
              <a:t>‹#›</a:t>
            </a:fld>
            <a:endParaRPr lang="en-GB"/>
          </a:p>
        </p:txBody>
      </p:sp>
    </p:spTree>
    <p:extLst>
      <p:ext uri="{BB962C8B-B14F-4D97-AF65-F5344CB8AC3E}">
        <p14:creationId xmlns:p14="http://schemas.microsoft.com/office/powerpoint/2010/main" val="894850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0292A0-C84D-4A0D-994A-C1C644162058}" type="datetimeFigureOut">
              <a:rPr lang="en-GB" smtClean="0"/>
              <a:t>19/01/2021</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2FB9F32-D543-400F-ABB1-9504EB30CC70}" type="slidenum">
              <a:rPr lang="en-GB" smtClean="0"/>
              <a:t>‹#›</a:t>
            </a:fld>
            <a:endParaRPr lang="en-GB"/>
          </a:p>
        </p:txBody>
      </p:sp>
    </p:spTree>
    <p:extLst>
      <p:ext uri="{BB962C8B-B14F-4D97-AF65-F5344CB8AC3E}">
        <p14:creationId xmlns:p14="http://schemas.microsoft.com/office/powerpoint/2010/main" val="2166645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0292A0-C84D-4A0D-994A-C1C644162058}" type="datetimeFigureOut">
              <a:rPr lang="en-GB" smtClean="0"/>
              <a:t>19/01/2021</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2FB9F32-D543-400F-ABB1-9504EB30CC70}" type="slidenum">
              <a:rPr lang="en-GB" smtClean="0"/>
              <a:t>‹#›</a:t>
            </a:fld>
            <a:endParaRPr lang="en-GB"/>
          </a:p>
        </p:txBody>
      </p:sp>
    </p:spTree>
    <p:extLst>
      <p:ext uri="{BB962C8B-B14F-4D97-AF65-F5344CB8AC3E}">
        <p14:creationId xmlns:p14="http://schemas.microsoft.com/office/powerpoint/2010/main" val="1354568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0292A0-C84D-4A0D-994A-C1C644162058}" type="datetimeFigureOut">
              <a:rPr lang="en-GB" smtClean="0"/>
              <a:t>19/01/2021</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2FB9F32-D543-400F-ABB1-9504EB30CC70}" type="slidenum">
              <a:rPr lang="en-GB" smtClean="0"/>
              <a:t>‹#›</a:t>
            </a:fld>
            <a:endParaRPr lang="en-GB"/>
          </a:p>
        </p:txBody>
      </p:sp>
    </p:spTree>
    <p:extLst>
      <p:ext uri="{BB962C8B-B14F-4D97-AF65-F5344CB8AC3E}">
        <p14:creationId xmlns:p14="http://schemas.microsoft.com/office/powerpoint/2010/main" val="639016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50292A0-C84D-4A0D-994A-C1C644162058}"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2FB9F32-D543-400F-ABB1-9504EB30CC70}" type="slidenum">
              <a:rPr lang="en-GB" smtClean="0"/>
              <a:t>‹#›</a:t>
            </a:fld>
            <a:endParaRPr lang="en-GB"/>
          </a:p>
        </p:txBody>
      </p:sp>
    </p:spTree>
    <p:extLst>
      <p:ext uri="{BB962C8B-B14F-4D97-AF65-F5344CB8AC3E}">
        <p14:creationId xmlns:p14="http://schemas.microsoft.com/office/powerpoint/2010/main" val="38801433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50292A0-C84D-4A0D-994A-C1C644162058}"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2FB9F32-D543-400F-ABB1-9504EB30CC70}" type="slidenum">
              <a:rPr lang="en-GB" smtClean="0"/>
              <a:t>‹#›</a:t>
            </a:fld>
            <a:endParaRPr lang="en-GB"/>
          </a:p>
        </p:txBody>
      </p:sp>
    </p:spTree>
    <p:extLst>
      <p:ext uri="{BB962C8B-B14F-4D97-AF65-F5344CB8AC3E}">
        <p14:creationId xmlns:p14="http://schemas.microsoft.com/office/powerpoint/2010/main" val="23367455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0292A0-C84D-4A0D-994A-C1C644162058}"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2FB9F32-D543-400F-ABB1-9504EB30CC70}" type="slidenum">
              <a:rPr lang="en-GB" smtClean="0"/>
              <a:t>‹#›</a:t>
            </a:fld>
            <a:endParaRPr lang="en-GB"/>
          </a:p>
        </p:txBody>
      </p:sp>
    </p:spTree>
    <p:extLst>
      <p:ext uri="{BB962C8B-B14F-4D97-AF65-F5344CB8AC3E}">
        <p14:creationId xmlns:p14="http://schemas.microsoft.com/office/powerpoint/2010/main" val="42798413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50292A0-C84D-4A0D-994A-C1C644162058}" type="datetimeFigureOut">
              <a:rPr lang="en-GB" smtClean="0"/>
              <a:t>19/01/2021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FB9F32-D543-400F-ABB1-9504EB30CC70}" type="slidenum">
              <a:rPr lang="en-GB" smtClean="0"/>
              <a:t>‹#›</a:t>
            </a:fld>
            <a:endParaRPr lang="en-GB"/>
          </a:p>
        </p:txBody>
      </p:sp>
    </p:spTree>
    <p:extLst>
      <p:ext uri="{BB962C8B-B14F-4D97-AF65-F5344CB8AC3E}">
        <p14:creationId xmlns:p14="http://schemas.microsoft.com/office/powerpoint/2010/main" val="38602129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50292A0-C84D-4A0D-994A-C1C644162058}" type="datetimeFigureOut">
              <a:rPr lang="en-GB" smtClean="0"/>
              <a:t>19/01/2021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FB9F32-D543-400F-ABB1-9504EB30CC70}" type="slidenum">
              <a:rPr lang="en-GB" smtClean="0"/>
              <a:t>‹#›</a:t>
            </a:fld>
            <a:endParaRPr lang="en-GB"/>
          </a:p>
        </p:txBody>
      </p:sp>
    </p:spTree>
    <p:extLst>
      <p:ext uri="{BB962C8B-B14F-4D97-AF65-F5344CB8AC3E}">
        <p14:creationId xmlns:p14="http://schemas.microsoft.com/office/powerpoint/2010/main" val="2151921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0292A0-C84D-4A0D-994A-C1C644162058}"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FB9F32-D543-400F-ABB1-9504EB30CC70}" type="slidenum">
              <a:rPr lang="en-GB" smtClean="0"/>
              <a:t>‹#›</a:t>
            </a:fld>
            <a:endParaRPr lang="en-GB"/>
          </a:p>
        </p:txBody>
      </p:sp>
    </p:spTree>
    <p:extLst>
      <p:ext uri="{BB962C8B-B14F-4D97-AF65-F5344CB8AC3E}">
        <p14:creationId xmlns:p14="http://schemas.microsoft.com/office/powerpoint/2010/main" val="18673884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0292A0-C84D-4A0D-994A-C1C644162058}"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2FB9F32-D543-400F-ABB1-9504EB30CC70}" type="slidenum">
              <a:rPr lang="en-GB" smtClean="0"/>
              <a:t>‹#›</a:t>
            </a:fld>
            <a:endParaRPr lang="en-GB"/>
          </a:p>
        </p:txBody>
      </p:sp>
    </p:spTree>
    <p:extLst>
      <p:ext uri="{BB962C8B-B14F-4D97-AF65-F5344CB8AC3E}">
        <p14:creationId xmlns:p14="http://schemas.microsoft.com/office/powerpoint/2010/main" val="894358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50292A0-C84D-4A0D-994A-C1C644162058}" type="datetimeFigureOut">
              <a:rPr lang="en-GB" smtClean="0"/>
              <a:t>19/01/2021</a:t>
            </a:fld>
            <a:endParaRPr lang="en-GB"/>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2FB9F32-D543-400F-ABB1-9504EB30CC70}" type="slidenum">
              <a:rPr lang="en-GB" smtClean="0"/>
              <a:t>‹#›</a:t>
            </a:fld>
            <a:endParaRPr lang="en-GB"/>
          </a:p>
        </p:txBody>
      </p:sp>
    </p:spTree>
    <p:extLst>
      <p:ext uri="{BB962C8B-B14F-4D97-AF65-F5344CB8AC3E}">
        <p14:creationId xmlns:p14="http://schemas.microsoft.com/office/powerpoint/2010/main" val="189100474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dl.acm.org/doi/abs/10.1145/1027313.1027320" TargetMode="External"/><Relationship Id="rId13" Type="http://schemas.openxmlformats.org/officeDocument/2006/relationships/hyperlink" Target="https://www.nhs.uk/live-well/healthy-body/tips-to-prevent-rsi/" TargetMode="External"/><Relationship Id="rId3" Type="http://schemas.openxmlformats.org/officeDocument/2006/relationships/hyperlink" Target="https://www.utep.edu/extendeduniversity/utepconnect/blog/november-2018/is-online-education-as-effective-as-traditional-on-campus-schooling.html" TargetMode="External"/><Relationship Id="rId7" Type="http://schemas.openxmlformats.org/officeDocument/2006/relationships/hyperlink" Target="http://www.e-mentor.edu.pl/_xml/wydania/4/41.pdf" TargetMode="External"/><Relationship Id="rId12" Type="http://schemas.openxmlformats.org/officeDocument/2006/relationships/hyperlink" Target="https://medium.com/swlh/dont-choose-python-as-your-first-programming-language-bdb7a1e03946"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us.sagepub.com/en-us/nam/strategies-and-tips-for-successful-online-teaching" TargetMode="External"/><Relationship Id="rId11" Type="http://schemas.openxmlformats.org/officeDocument/2006/relationships/hyperlink" Target="https://www.codecademy.com/learn/learn-python" TargetMode="External"/><Relationship Id="rId5" Type="http://schemas.openxmlformats.org/officeDocument/2006/relationships/hyperlink" Target="https://www.researchgate.net/post/What_are_the_Disadvantages_of_Online_Virtual_Learning_and_Teaching" TargetMode="External"/><Relationship Id="rId10" Type="http://schemas.openxmlformats.org/officeDocument/2006/relationships/hyperlink" Target="https://online.csp.edu/blog/technology/programming-languages-for-beginners/" TargetMode="External"/><Relationship Id="rId4" Type="http://schemas.openxmlformats.org/officeDocument/2006/relationships/hyperlink" Target="https://books.google.co.uk/books?hl=en&amp;lr=&amp;id=RifNwzU3HR4C&amp;oi=fnd&amp;pg=PA15&amp;dq=is+online+learning+good&amp;ots=Sh6iOkIUoy&amp;sig=wf4p607rlsVx28ii7DKImUkrBRc&amp;redir_esc=y#v=onepage&amp;q=is%20online%20learning%20good&amp;f=false" TargetMode="External"/><Relationship Id="rId9" Type="http://schemas.openxmlformats.org/officeDocument/2006/relationships/hyperlink" Target="https://books.google.co.uk/books?hl=en&amp;lr=&amp;id=ejzRTF2TL6UC&amp;oi=fnd&amp;pg=PR17&amp;dq=visual+basic+programming+language&amp;ots=ThVWClMK_c&amp;sig=Xd_OWvxoRqAgQ3m2m0HlfQgnetA&amp;redir_esc=y#v=onepage&amp;q=visual%20basic%20programming%20language&amp;f=false" TargetMode="External"/><Relationship Id="rId14" Type="http://schemas.openxmlformats.org/officeDocument/2006/relationships/hyperlink" Target="https://www.rasmussen.edu/degrees/technology/blog/women-in-computer-science-assumptions-to-avoid/#:~:text=The%20study%20argues%20that%20many,lucrative%20and%20full%20of%20opportun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F774E-7DC8-40B8-BD05-04725A2F355C}"/>
              </a:ext>
            </a:extLst>
          </p:cNvPr>
          <p:cNvSpPr>
            <a:spLocks noGrp="1"/>
          </p:cNvSpPr>
          <p:nvPr>
            <p:ph type="ctrTitle"/>
          </p:nvPr>
        </p:nvSpPr>
        <p:spPr/>
        <p:txBody>
          <a:bodyPr/>
          <a:lstStyle/>
          <a:p>
            <a:r>
              <a:rPr lang="en-GB" dirty="0"/>
              <a:t>An Investigation into the current educational schemes available for online learning</a:t>
            </a:r>
          </a:p>
        </p:txBody>
      </p:sp>
      <p:sp>
        <p:nvSpPr>
          <p:cNvPr id="3" name="Subtitle 2">
            <a:extLst>
              <a:ext uri="{FF2B5EF4-FFF2-40B4-BE49-F238E27FC236}">
                <a16:creationId xmlns:a16="http://schemas.microsoft.com/office/drawing/2014/main" id="{6BD46A36-A305-4859-92B0-C08EE8CB6BF9}"/>
              </a:ext>
            </a:extLst>
          </p:cNvPr>
          <p:cNvSpPr>
            <a:spLocks noGrp="1"/>
          </p:cNvSpPr>
          <p:nvPr>
            <p:ph type="subTitle" idx="1"/>
          </p:nvPr>
        </p:nvSpPr>
        <p:spPr/>
        <p:txBody>
          <a:bodyPr/>
          <a:lstStyle/>
          <a:p>
            <a:r>
              <a:rPr lang="en-GB" dirty="0"/>
              <a:t>By Edward Smith</a:t>
            </a:r>
          </a:p>
        </p:txBody>
      </p:sp>
    </p:spTree>
    <p:extLst>
      <p:ext uri="{BB962C8B-B14F-4D97-AF65-F5344CB8AC3E}">
        <p14:creationId xmlns:p14="http://schemas.microsoft.com/office/powerpoint/2010/main" val="1146833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14971-A4C6-4650-843A-4DED4B3DE02A}"/>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67E86D3E-D3A8-4C78-A708-7CA4395904F0}"/>
              </a:ext>
            </a:extLst>
          </p:cNvPr>
          <p:cNvSpPr>
            <a:spLocks noGrp="1"/>
          </p:cNvSpPr>
          <p:nvPr>
            <p:ph idx="1"/>
          </p:nvPr>
        </p:nvSpPr>
        <p:spPr/>
        <p:txBody>
          <a:bodyPr/>
          <a:lstStyle/>
          <a:p>
            <a:r>
              <a:rPr lang="en-GB" dirty="0"/>
              <a:t>Online learning schemes are becoming a normality in education</a:t>
            </a:r>
          </a:p>
          <a:p>
            <a:r>
              <a:rPr lang="en-GB" dirty="0"/>
              <a:t>Projects aim is to investigate current application/technologies</a:t>
            </a:r>
          </a:p>
        </p:txBody>
      </p:sp>
    </p:spTree>
    <p:extLst>
      <p:ext uri="{BB962C8B-B14F-4D97-AF65-F5344CB8AC3E}">
        <p14:creationId xmlns:p14="http://schemas.microsoft.com/office/powerpoint/2010/main" val="3297429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34581-17AD-4753-B594-42860AB1CD4F}"/>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B3435D4C-551D-479B-B27C-DF4187D0255D}"/>
              </a:ext>
            </a:extLst>
          </p:cNvPr>
          <p:cNvSpPr>
            <a:spLocks noGrp="1"/>
          </p:cNvSpPr>
          <p:nvPr>
            <p:ph idx="1"/>
          </p:nvPr>
        </p:nvSpPr>
        <p:spPr/>
        <p:txBody>
          <a:bodyPr/>
          <a:lstStyle/>
          <a:p>
            <a:endParaRPr lang="en-GB" dirty="0"/>
          </a:p>
          <a:p>
            <a:pPr marL="0" indent="0">
              <a:buNone/>
            </a:pPr>
            <a:r>
              <a:rPr lang="en-GB" dirty="0"/>
              <a:t>The literature review was made up of 5 topics that are</a:t>
            </a:r>
          </a:p>
          <a:p>
            <a:r>
              <a:rPr lang="en-GB" dirty="0"/>
              <a:t>Is online learning effective</a:t>
            </a:r>
          </a:p>
          <a:p>
            <a:r>
              <a:rPr lang="en-GB" dirty="0"/>
              <a:t>What methods of online learning to use</a:t>
            </a:r>
          </a:p>
          <a:p>
            <a:r>
              <a:rPr lang="en-GB" dirty="0"/>
              <a:t>What coding language</a:t>
            </a:r>
          </a:p>
          <a:p>
            <a:r>
              <a:rPr lang="en-GB" dirty="0"/>
              <a:t>Negative impacts of working on computers</a:t>
            </a:r>
          </a:p>
          <a:p>
            <a:r>
              <a:rPr lang="en-GB" dirty="0"/>
              <a:t>Gender Imbalance In computer Science</a:t>
            </a:r>
          </a:p>
          <a:p>
            <a:endParaRPr lang="en-GB" dirty="0"/>
          </a:p>
        </p:txBody>
      </p:sp>
    </p:spTree>
    <p:extLst>
      <p:ext uri="{BB962C8B-B14F-4D97-AF65-F5344CB8AC3E}">
        <p14:creationId xmlns:p14="http://schemas.microsoft.com/office/powerpoint/2010/main" val="3588401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A844043-2B05-4A69-98C6-CF0F26946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1" name="Oval 10">
            <a:extLst>
              <a:ext uri="{FF2B5EF4-FFF2-40B4-BE49-F238E27FC236}">
                <a16:creationId xmlns:a16="http://schemas.microsoft.com/office/drawing/2014/main" id="{6C2AD7F1-D41F-4DC2-8C0D-28429DF70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D1E228D-CA9E-41E4-87C8-21C841EAD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45F3D31F-26BB-46A1-A3D3-A758FF02AF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Rectangle 16">
            <a:extLst>
              <a:ext uri="{FF2B5EF4-FFF2-40B4-BE49-F238E27FC236}">
                <a16:creationId xmlns:a16="http://schemas.microsoft.com/office/drawing/2014/main" id="{45B15905-1588-4FAB-9558-04F1B2186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C72FA550-997B-4EFC-9E96-6937BDAE2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1" name="Freeform 5">
            <a:extLst>
              <a:ext uri="{FF2B5EF4-FFF2-40B4-BE49-F238E27FC236}">
                <a16:creationId xmlns:a16="http://schemas.microsoft.com/office/drawing/2014/main" id="{A41FDE27-F763-46C3-B111-19C1535BF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55AF91B5-69D8-4551-8135-A063A4A62DB6}"/>
              </a:ext>
            </a:extLst>
          </p:cNvPr>
          <p:cNvSpPr>
            <a:spLocks noGrp="1"/>
          </p:cNvSpPr>
          <p:nvPr>
            <p:ph type="title"/>
          </p:nvPr>
        </p:nvSpPr>
        <p:spPr>
          <a:xfrm>
            <a:off x="1154955" y="973667"/>
            <a:ext cx="2942210" cy="4833745"/>
          </a:xfrm>
        </p:spPr>
        <p:txBody>
          <a:bodyPr>
            <a:normAutofit/>
          </a:bodyPr>
          <a:lstStyle/>
          <a:p>
            <a:r>
              <a:rPr lang="en-GB">
                <a:solidFill>
                  <a:srgbClr val="EBEBEB"/>
                </a:solidFill>
              </a:rPr>
              <a:t>Is Online Learning Effective?</a:t>
            </a:r>
          </a:p>
        </p:txBody>
      </p:sp>
      <p:sp>
        <p:nvSpPr>
          <p:cNvPr id="23" name="Rectangle 22">
            <a:extLst>
              <a:ext uri="{FF2B5EF4-FFF2-40B4-BE49-F238E27FC236}">
                <a16:creationId xmlns:a16="http://schemas.microsoft.com/office/drawing/2014/main" id="{F417D79A-45EF-4C57-ABEB-04910F333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CC3D4B79-F3C7-478C-8F26-E3CF36874FFC}"/>
              </a:ext>
            </a:extLst>
          </p:cNvPr>
          <p:cNvGraphicFramePr>
            <a:graphicFrameLocks noGrp="1"/>
          </p:cNvGraphicFramePr>
          <p:nvPr>
            <p:ph idx="1"/>
            <p:extLst>
              <p:ext uri="{D42A27DB-BD31-4B8C-83A1-F6EECF244321}">
                <p14:modId xmlns:p14="http://schemas.microsoft.com/office/powerpoint/2010/main" val="259709940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70858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D4C852A-CDF4-42CB-A8E1-E8B8655B6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1" name="Freeform 5">
            <a:extLst>
              <a:ext uri="{FF2B5EF4-FFF2-40B4-BE49-F238E27FC236}">
                <a16:creationId xmlns:a16="http://schemas.microsoft.com/office/drawing/2014/main" id="{19DE0A3A-706B-4AA1-BCB2-839AD15DA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sp>
        <p:nvSpPr>
          <p:cNvPr id="2" name="Title 1">
            <a:extLst>
              <a:ext uri="{FF2B5EF4-FFF2-40B4-BE49-F238E27FC236}">
                <a16:creationId xmlns:a16="http://schemas.microsoft.com/office/drawing/2014/main" id="{08047BF2-BAB8-48B2-BF36-FB497DB3D09F}"/>
              </a:ext>
            </a:extLst>
          </p:cNvPr>
          <p:cNvSpPr>
            <a:spLocks noGrp="1"/>
          </p:cNvSpPr>
          <p:nvPr>
            <p:ph type="title"/>
          </p:nvPr>
        </p:nvSpPr>
        <p:spPr>
          <a:xfrm>
            <a:off x="1154954" y="947920"/>
            <a:ext cx="8761413" cy="728480"/>
          </a:xfrm>
        </p:spPr>
        <p:txBody>
          <a:bodyPr>
            <a:normAutofit/>
          </a:bodyPr>
          <a:lstStyle/>
          <a:p>
            <a:r>
              <a:rPr lang="en-GB" sz="3300">
                <a:solidFill>
                  <a:srgbClr val="FFFFFF"/>
                </a:solidFill>
              </a:rPr>
              <a:t>What Methods of Online Learning to use?</a:t>
            </a:r>
          </a:p>
        </p:txBody>
      </p:sp>
      <p:sp>
        <p:nvSpPr>
          <p:cNvPr id="13" name="Rectangle 12">
            <a:extLst>
              <a:ext uri="{FF2B5EF4-FFF2-40B4-BE49-F238E27FC236}">
                <a16:creationId xmlns:a16="http://schemas.microsoft.com/office/drawing/2014/main" id="{FE1D3F1A-ACDE-4DAB-9A2C-79A4F06CC5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8FCE5337-356C-460A-878A-133090B4AE95}"/>
              </a:ext>
            </a:extLst>
          </p:cNvPr>
          <p:cNvGraphicFramePr>
            <a:graphicFrameLocks noGrp="1"/>
          </p:cNvGraphicFramePr>
          <p:nvPr>
            <p:ph idx="1"/>
            <p:extLst>
              <p:ext uri="{D42A27DB-BD31-4B8C-83A1-F6EECF244321}">
                <p14:modId xmlns:p14="http://schemas.microsoft.com/office/powerpoint/2010/main" val="2369316219"/>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2506013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3B7C9F22-65E0-4FC5-9FBB-AE7DDE26D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7" name="Group 76">
            <a:extLst>
              <a:ext uri="{FF2B5EF4-FFF2-40B4-BE49-F238E27FC236}">
                <a16:creationId xmlns:a16="http://schemas.microsoft.com/office/drawing/2014/main" id="{5933EA7B-729F-45E9-A357-55EF6CB05C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587"/>
            <a:ext cx="12192000" cy="6856413"/>
            <a:chOff x="0" y="1587"/>
            <a:chExt cx="12192000" cy="6856413"/>
          </a:xfrm>
        </p:grpSpPr>
        <p:sp>
          <p:nvSpPr>
            <p:cNvPr id="78" name="Oval 77">
              <a:extLst>
                <a:ext uri="{FF2B5EF4-FFF2-40B4-BE49-F238E27FC236}">
                  <a16:creationId xmlns:a16="http://schemas.microsoft.com/office/drawing/2014/main" id="{5812535C-C3A2-4C02-9492-260CD650FD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9" name="Oval 78">
              <a:extLst>
                <a:ext uri="{FF2B5EF4-FFF2-40B4-BE49-F238E27FC236}">
                  <a16:creationId xmlns:a16="http://schemas.microsoft.com/office/drawing/2014/main" id="{221CF6CD-6CF5-4EE2-8DCC-D35E23724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A9184BC9-8C55-4DA2-8EDD-EBE7B1441C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100728" y="402165"/>
              <a:ext cx="4667937"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1" name="Freeform 5">
              <a:extLst>
                <a:ext uri="{FF2B5EF4-FFF2-40B4-BE49-F238E27FC236}">
                  <a16:creationId xmlns:a16="http://schemas.microsoft.com/office/drawing/2014/main" id="{B2AB2D04-8DF1-4722-872F-1686818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68624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2" name="Freeform 5">
              <a:extLst>
                <a:ext uri="{FF2B5EF4-FFF2-40B4-BE49-F238E27FC236}">
                  <a16:creationId xmlns:a16="http://schemas.microsoft.com/office/drawing/2014/main" id="{7EAA1547-0F55-4CF3-A38D-EAC300AA7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59735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3" name="Freeform 5">
              <a:extLst>
                <a:ext uri="{FF2B5EF4-FFF2-40B4-BE49-F238E27FC236}">
                  <a16:creationId xmlns:a16="http://schemas.microsoft.com/office/drawing/2014/main" id="{8AADE6C5-D676-4C2F-99B9-D71A62802E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7955915B-81F5-40E2-B62B-0B8463D2943F}"/>
              </a:ext>
            </a:extLst>
          </p:cNvPr>
          <p:cNvSpPr>
            <a:spLocks noGrp="1"/>
          </p:cNvSpPr>
          <p:nvPr>
            <p:ph type="title"/>
          </p:nvPr>
        </p:nvSpPr>
        <p:spPr>
          <a:xfrm>
            <a:off x="639098" y="629265"/>
            <a:ext cx="5283359" cy="1622322"/>
          </a:xfrm>
        </p:spPr>
        <p:txBody>
          <a:bodyPr>
            <a:normAutofit/>
          </a:bodyPr>
          <a:lstStyle/>
          <a:p>
            <a:r>
              <a:rPr lang="en-GB" dirty="0"/>
              <a:t>What Coding Language?</a:t>
            </a:r>
          </a:p>
        </p:txBody>
      </p:sp>
      <p:sp>
        <p:nvSpPr>
          <p:cNvPr id="3" name="Content Placeholder 2">
            <a:extLst>
              <a:ext uri="{FF2B5EF4-FFF2-40B4-BE49-F238E27FC236}">
                <a16:creationId xmlns:a16="http://schemas.microsoft.com/office/drawing/2014/main" id="{7E25FF21-B69A-4012-A475-3981B5FCFCDA}"/>
              </a:ext>
            </a:extLst>
          </p:cNvPr>
          <p:cNvSpPr>
            <a:spLocks noGrp="1"/>
          </p:cNvSpPr>
          <p:nvPr>
            <p:ph idx="1"/>
          </p:nvPr>
        </p:nvSpPr>
        <p:spPr>
          <a:xfrm>
            <a:off x="639098" y="2418735"/>
            <a:ext cx="5283359" cy="3811740"/>
          </a:xfrm>
        </p:spPr>
        <p:txBody>
          <a:bodyPr anchor="ctr">
            <a:normAutofit/>
          </a:bodyPr>
          <a:lstStyle/>
          <a:p>
            <a:r>
              <a:rPr lang="en-GB">
                <a:solidFill>
                  <a:schemeClr val="bg1"/>
                </a:solidFill>
              </a:rPr>
              <a:t>Java</a:t>
            </a:r>
          </a:p>
          <a:p>
            <a:r>
              <a:rPr lang="en-GB">
                <a:solidFill>
                  <a:schemeClr val="bg1"/>
                </a:solidFill>
              </a:rPr>
              <a:t>Python</a:t>
            </a:r>
          </a:p>
          <a:p>
            <a:r>
              <a:rPr lang="en-GB">
                <a:solidFill>
                  <a:schemeClr val="bg1"/>
                </a:solidFill>
              </a:rPr>
              <a:t>Visual Basics</a:t>
            </a:r>
          </a:p>
          <a:p>
            <a:pPr marL="0" indent="0">
              <a:buNone/>
            </a:pPr>
            <a:endParaRPr lang="en-GB">
              <a:solidFill>
                <a:schemeClr val="bg1"/>
              </a:solidFill>
            </a:endParaRPr>
          </a:p>
        </p:txBody>
      </p:sp>
      <p:pic>
        <p:nvPicPr>
          <p:cNvPr id="1026" name="Picture 2" descr="How to Manage Multiple Java Versions in MacOS | by Chamika Kasun | Medium">
            <a:extLst>
              <a:ext uri="{FF2B5EF4-FFF2-40B4-BE49-F238E27FC236}">
                <a16:creationId xmlns:a16="http://schemas.microsoft.com/office/drawing/2014/main" id="{C43BFBB8-0CAC-4A07-B4ED-2288423B250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703882" y="932963"/>
            <a:ext cx="4839661" cy="2710210"/>
          </a:xfrm>
          <a:prstGeom prst="rect">
            <a:avLst/>
          </a:prstGeom>
          <a:noFill/>
          <a:extLst>
            <a:ext uri="{909E8E84-426E-40DD-AFC4-6F175D3DCCD1}">
              <a14:hiddenFill xmlns:a14="http://schemas.microsoft.com/office/drawing/2010/main">
                <a:solidFill>
                  <a:srgbClr val="FFFFFF"/>
                </a:solidFill>
              </a14:hiddenFill>
            </a:ext>
          </a:extLst>
        </p:spPr>
      </p:pic>
      <p:sp>
        <p:nvSpPr>
          <p:cNvPr id="85" name="Rectangle 84">
            <a:extLst>
              <a:ext uri="{FF2B5EF4-FFF2-40B4-BE49-F238E27FC236}">
                <a16:creationId xmlns:a16="http://schemas.microsoft.com/office/drawing/2014/main" id="{4BDA019C-D26E-475E-A77E-3C4AF18F79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028" name="Picture 4">
            <a:extLst>
              <a:ext uri="{FF2B5EF4-FFF2-40B4-BE49-F238E27FC236}">
                <a16:creationId xmlns:a16="http://schemas.microsoft.com/office/drawing/2014/main" id="{29FD8017-59A3-46D3-9135-8C9FCA143463}"/>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800090" y="4092395"/>
            <a:ext cx="2138080" cy="213808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Visual Studio logo and symbol, meaning, history, PNG">
            <a:extLst>
              <a:ext uri="{FF2B5EF4-FFF2-40B4-BE49-F238E27FC236}">
                <a16:creationId xmlns:a16="http://schemas.microsoft.com/office/drawing/2014/main" id="{4B6FC453-53C4-430D-8E7D-E854B7DDB165}"/>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9206372" y="4433126"/>
            <a:ext cx="2337171" cy="1456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0081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63B918C-605E-4767-B8B8-07EE8E5149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87A15320-BE68-4368-9AEC-EB121AA1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397429F-B09A-4755-85D6-5EF9C8EC1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E79C0060-574D-48A1-896F-3BFA9E1D9A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342DA2D2-7E39-48E7-956A-5C5702872C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008AB3D2-317E-4043-A5BE-6D078F589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7BE6F4C2-B396-47DA-9B43-7CBC55B98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42099893-51D2-4FDD-A8B8-99DE6A1F9C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9B387B19-E01F-4F0A-A984-04315236E1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994735CE-14A3-4759-8BDD-55844E0DA9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Rectangle 19">
              <a:extLst>
                <a:ext uri="{FF2B5EF4-FFF2-40B4-BE49-F238E27FC236}">
                  <a16:creationId xmlns:a16="http://schemas.microsoft.com/office/drawing/2014/main" id="{3CD1763A-E8CE-4920-B58C-F41A62C86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5">
              <a:extLst>
                <a:ext uri="{FF2B5EF4-FFF2-40B4-BE49-F238E27FC236}">
                  <a16:creationId xmlns:a16="http://schemas.microsoft.com/office/drawing/2014/main" id="{3C445311-D23D-4257-8441-7D9AE2DDBF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2C779B46-D48B-477E-80BC-2D88EDF7A304}"/>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Negative Impacts of Working on Computers</a:t>
            </a:r>
          </a:p>
        </p:txBody>
      </p:sp>
      <p:sp>
        <p:nvSpPr>
          <p:cNvPr id="3" name="Content Placeholder 2">
            <a:extLst>
              <a:ext uri="{FF2B5EF4-FFF2-40B4-BE49-F238E27FC236}">
                <a16:creationId xmlns:a16="http://schemas.microsoft.com/office/drawing/2014/main" id="{3F1CF16B-E9DD-4548-8D0C-1E00FC2947EC}"/>
              </a:ext>
            </a:extLst>
          </p:cNvPr>
          <p:cNvSpPr>
            <a:spLocks noGrp="1"/>
          </p:cNvSpPr>
          <p:nvPr>
            <p:ph idx="1"/>
          </p:nvPr>
        </p:nvSpPr>
        <p:spPr>
          <a:xfrm>
            <a:off x="5290077" y="437513"/>
            <a:ext cx="5502614" cy="5954325"/>
          </a:xfrm>
        </p:spPr>
        <p:txBody>
          <a:bodyPr anchor="ctr">
            <a:normAutofit/>
          </a:bodyPr>
          <a:lstStyle/>
          <a:p>
            <a:r>
              <a:rPr lang="en-GB" sz="2000" dirty="0">
                <a:effectLst/>
                <a:latin typeface="Century Gothic" panose="020B0502020202020204" pitchFamily="34" charset="0"/>
                <a:ea typeface="Calibri" panose="020F0502020204030204" pitchFamily="34" charset="0"/>
              </a:rPr>
              <a:t>‘Repetitive strain injuries, eye strain, and increased risk of obesity’ (11). </a:t>
            </a:r>
          </a:p>
          <a:p>
            <a:r>
              <a:rPr lang="en-GB" sz="2000" dirty="0">
                <a:latin typeface="Century Gothic" panose="020B0502020202020204" pitchFamily="34" charset="0"/>
                <a:ea typeface="Calibri" panose="020F0502020204030204" pitchFamily="34" charset="0"/>
              </a:rPr>
              <a:t>D</a:t>
            </a:r>
            <a:r>
              <a:rPr lang="en-GB" sz="2000" dirty="0">
                <a:effectLst/>
                <a:latin typeface="Century Gothic" panose="020B0502020202020204" pitchFamily="34" charset="0"/>
                <a:ea typeface="Calibri" panose="020F0502020204030204" pitchFamily="34" charset="0"/>
              </a:rPr>
              <a:t>ifficulty focusing on the text and images on computer screens</a:t>
            </a:r>
          </a:p>
          <a:p>
            <a:r>
              <a:rPr lang="en-GB" sz="2000" dirty="0">
                <a:latin typeface="Century Gothic" panose="020B0502020202020204" pitchFamily="34" charset="0"/>
                <a:ea typeface="Calibri" panose="020F0502020204030204" pitchFamily="34" charset="0"/>
              </a:rPr>
              <a:t>F</a:t>
            </a:r>
            <a:r>
              <a:rPr lang="en-GB" sz="2000" dirty="0">
                <a:effectLst/>
                <a:latin typeface="Century Gothic" panose="020B0502020202020204" pitchFamily="34" charset="0"/>
                <a:ea typeface="Calibri" panose="020F0502020204030204" pitchFamily="34" charset="0"/>
              </a:rPr>
              <a:t>licking images, small images, and no breaks</a:t>
            </a:r>
          </a:p>
          <a:p>
            <a:r>
              <a:rPr lang="en-GB" sz="2000" dirty="0">
                <a:latin typeface="Century Gothic" panose="020B0502020202020204" pitchFamily="34" charset="0"/>
                <a:ea typeface="Calibri" panose="020F0502020204030204" pitchFamily="34" charset="0"/>
              </a:rPr>
              <a:t>RSI is caused by using keyboard and mouse.</a:t>
            </a:r>
            <a:endParaRPr lang="en-GB" sz="2000" dirty="0">
              <a:effectLst/>
              <a:latin typeface="Century Gothic" panose="020B0502020202020204" pitchFamily="34" charset="0"/>
              <a:ea typeface="Calibri" panose="020F0502020204030204" pitchFamily="34" charset="0"/>
            </a:endParaRPr>
          </a:p>
        </p:txBody>
      </p:sp>
    </p:spTree>
    <p:extLst>
      <p:ext uri="{BB962C8B-B14F-4D97-AF65-F5344CB8AC3E}">
        <p14:creationId xmlns:p14="http://schemas.microsoft.com/office/powerpoint/2010/main" val="12916728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6877A-6170-4495-A818-3F6364921ECA}"/>
              </a:ext>
            </a:extLst>
          </p:cNvPr>
          <p:cNvSpPr>
            <a:spLocks noGrp="1"/>
          </p:cNvSpPr>
          <p:nvPr>
            <p:ph type="title"/>
          </p:nvPr>
        </p:nvSpPr>
        <p:spPr/>
        <p:txBody>
          <a:bodyPr/>
          <a:lstStyle/>
          <a:p>
            <a:r>
              <a:rPr lang="en-GB" dirty="0"/>
              <a:t>Gender Imbalance in Computer Science</a:t>
            </a:r>
          </a:p>
        </p:txBody>
      </p:sp>
      <p:sp>
        <p:nvSpPr>
          <p:cNvPr id="3" name="Content Placeholder 2">
            <a:extLst>
              <a:ext uri="{FF2B5EF4-FFF2-40B4-BE49-F238E27FC236}">
                <a16:creationId xmlns:a16="http://schemas.microsoft.com/office/drawing/2014/main" id="{E8C051E3-5689-4B7E-972B-83928E3D4232}"/>
              </a:ext>
            </a:extLst>
          </p:cNvPr>
          <p:cNvSpPr>
            <a:spLocks noGrp="1"/>
          </p:cNvSpPr>
          <p:nvPr>
            <p:ph idx="1"/>
          </p:nvPr>
        </p:nvSpPr>
        <p:spPr/>
        <p:txBody>
          <a:bodyPr/>
          <a:lstStyle/>
          <a:p>
            <a:r>
              <a:rPr lang="en-GB" dirty="0"/>
              <a:t>‘Less than 20 percent of bachelor’s degrees in Computer Science and Engineering are earned by women’ (13).</a:t>
            </a:r>
          </a:p>
          <a:p>
            <a:r>
              <a:rPr lang="en-GB" dirty="0"/>
              <a:t>Believe stereotypes about the kind of people who work in the field</a:t>
            </a:r>
          </a:p>
          <a:p>
            <a:r>
              <a:rPr lang="en-GB" dirty="0"/>
              <a:t>Increasing at a slow rate or even decreasing</a:t>
            </a:r>
          </a:p>
          <a:p>
            <a:r>
              <a:rPr lang="en-GB" dirty="0"/>
              <a:t>Inadequate advice on careers</a:t>
            </a:r>
          </a:p>
        </p:txBody>
      </p:sp>
    </p:spTree>
    <p:extLst>
      <p:ext uri="{BB962C8B-B14F-4D97-AF65-F5344CB8AC3E}">
        <p14:creationId xmlns:p14="http://schemas.microsoft.com/office/powerpoint/2010/main" val="2662055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39667B30-F9FF-4B2F-A901-13FD7B1AACCC}"/>
              </a:ext>
            </a:extLst>
          </p:cNvPr>
          <p:cNvSpPr>
            <a:spLocks noGrp="1"/>
          </p:cNvSpPr>
          <p:nvPr>
            <p:ph type="title"/>
          </p:nvPr>
        </p:nvSpPr>
        <p:spPr>
          <a:xfrm>
            <a:off x="836247" y="1085549"/>
            <a:ext cx="3430947" cy="4686903"/>
          </a:xfrm>
        </p:spPr>
        <p:txBody>
          <a:bodyPr anchor="ctr">
            <a:normAutofit/>
          </a:bodyPr>
          <a:lstStyle/>
          <a:p>
            <a:pPr algn="r"/>
            <a:r>
              <a:rPr lang="en-GB">
                <a:solidFill>
                  <a:schemeClr val="tx1"/>
                </a:solidFill>
              </a:rPr>
              <a:t>Conclusion </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2116BEE-B87F-4EBD-A49D-A8D9C3604C99}"/>
              </a:ext>
            </a:extLst>
          </p:cNvPr>
          <p:cNvSpPr>
            <a:spLocks noGrp="1"/>
          </p:cNvSpPr>
          <p:nvPr>
            <p:ph idx="1"/>
          </p:nvPr>
        </p:nvSpPr>
        <p:spPr>
          <a:xfrm>
            <a:off x="5041399" y="1085549"/>
            <a:ext cx="5579707" cy="4686903"/>
          </a:xfrm>
        </p:spPr>
        <p:txBody>
          <a:bodyPr anchor="ctr">
            <a:normAutofit/>
          </a:bodyPr>
          <a:lstStyle/>
          <a:p>
            <a:r>
              <a:rPr lang="en-GB">
                <a:solidFill>
                  <a:schemeClr val="tx1"/>
                </a:solidFill>
              </a:rPr>
              <a:t>Asynchronous learning is becoming the norm </a:t>
            </a:r>
          </a:p>
          <a:p>
            <a:r>
              <a:rPr lang="en-GB">
                <a:solidFill>
                  <a:schemeClr val="tx1"/>
                </a:solidFill>
              </a:rPr>
              <a:t>Content is important in the execution of an learning tool</a:t>
            </a:r>
          </a:p>
          <a:p>
            <a:r>
              <a:rPr lang="en-GB">
                <a:solidFill>
                  <a:schemeClr val="tx1"/>
                </a:solidFill>
              </a:rPr>
              <a:t>Visual basics will be used</a:t>
            </a:r>
          </a:p>
          <a:p>
            <a:r>
              <a:rPr lang="en-GB">
                <a:solidFill>
                  <a:schemeClr val="tx1"/>
                </a:solidFill>
              </a:rPr>
              <a:t>Mitigation methods to prevent negative computer effects</a:t>
            </a:r>
          </a:p>
          <a:p>
            <a:r>
              <a:rPr lang="en-GB">
                <a:solidFill>
                  <a:schemeClr val="tx1"/>
                </a:solidFill>
              </a:rPr>
              <a:t>Better understanding of gender imbalance in computer science</a:t>
            </a:r>
          </a:p>
          <a:p>
            <a:pPr marL="0" indent="0">
              <a:buNone/>
            </a:pPr>
            <a:endParaRPr lang="en-GB">
              <a:solidFill>
                <a:schemeClr val="tx1"/>
              </a:solidFill>
            </a:endParaRPr>
          </a:p>
        </p:txBody>
      </p:sp>
      <p:sp>
        <p:nvSpPr>
          <p:cNvPr id="16" name="Footer Placeholder 4">
            <a:extLst>
              <a:ext uri="{FF2B5EF4-FFF2-40B4-BE49-F238E27FC236}">
                <a16:creationId xmlns:a16="http://schemas.microsoft.com/office/drawing/2014/main" id="{0308D749-5984-4BB8-A788-A85D24304A0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61110" y="6391838"/>
            <a:ext cx="3859795" cy="304801"/>
          </a:xfrm>
          <a:prstGeom prst="rect">
            <a:avLst/>
          </a:prstGeom>
        </p:spPr>
        <p:txBody>
          <a:bodyPr vert="horz" lIns="91440" tIns="45720" rIns="91440" bIns="45720" rtlCol="0" anchor="ctr"/>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b="1" dirty="0">
              <a:solidFill>
                <a:srgbClr val="B31166"/>
              </a:solidFill>
            </a:endParaRPr>
          </a:p>
        </p:txBody>
      </p:sp>
      <p:sp>
        <p:nvSpPr>
          <p:cNvPr id="18" name="Date Placeholder 3">
            <a:extLst>
              <a:ext uri="{FF2B5EF4-FFF2-40B4-BE49-F238E27FC236}">
                <a16:creationId xmlns:a16="http://schemas.microsoft.com/office/drawing/2014/main" id="{95B8172D-A4C8-41B4-8991-78BBEC4039D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7718854" y="6391839"/>
            <a:ext cx="2997637" cy="304798"/>
          </a:xfrm>
          <a:prstGeom prst="rect">
            <a:avLst/>
          </a:prstGeom>
        </p:spPr>
        <p:txBody>
          <a:bodyPr vert="horz" lIns="91440" tIns="45720" rIns="91440" bIns="45720" rtlCol="0" anchor="t"/>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endParaRPr lang="en-US" b="1" dirty="0">
              <a:solidFill>
                <a:srgbClr val="B31166"/>
              </a:solidFill>
            </a:endParaRPr>
          </a:p>
        </p:txBody>
      </p:sp>
    </p:spTree>
    <p:extLst>
      <p:ext uri="{BB962C8B-B14F-4D97-AF65-F5344CB8AC3E}">
        <p14:creationId xmlns:p14="http://schemas.microsoft.com/office/powerpoint/2010/main" val="323957971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EEF8-66C1-4D50-8291-069AF562D34D}"/>
              </a:ext>
            </a:extLst>
          </p:cNvPr>
          <p:cNvSpPr>
            <a:spLocks noGrp="1"/>
          </p:cNvSpPr>
          <p:nvPr>
            <p:ph type="title"/>
          </p:nvPr>
        </p:nvSpPr>
        <p:spPr/>
        <p:txBody>
          <a:bodyPr/>
          <a:lstStyle/>
          <a:p>
            <a:r>
              <a:rPr lang="en-GB" dirty="0"/>
              <a:t>Prototype – Login Page</a:t>
            </a:r>
          </a:p>
        </p:txBody>
      </p:sp>
      <p:pic>
        <p:nvPicPr>
          <p:cNvPr id="5" name="Picture 4" descr="Graphical user interface&#10;&#10;Description automatically generated">
            <a:extLst>
              <a:ext uri="{FF2B5EF4-FFF2-40B4-BE49-F238E27FC236}">
                <a16:creationId xmlns:a16="http://schemas.microsoft.com/office/drawing/2014/main" id="{6178A49C-2200-442A-9ADD-908AF083FD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38145" y="1854351"/>
            <a:ext cx="7678222" cy="4324954"/>
          </a:xfrm>
          <a:prstGeom prst="rect">
            <a:avLst/>
          </a:prstGeom>
        </p:spPr>
      </p:pic>
    </p:spTree>
    <p:extLst>
      <p:ext uri="{BB962C8B-B14F-4D97-AF65-F5344CB8AC3E}">
        <p14:creationId xmlns:p14="http://schemas.microsoft.com/office/powerpoint/2010/main" val="15709116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4C977-6CF9-4DAE-9DA8-F39252918BF5}"/>
              </a:ext>
            </a:extLst>
          </p:cNvPr>
          <p:cNvSpPr>
            <a:spLocks noGrp="1"/>
          </p:cNvSpPr>
          <p:nvPr>
            <p:ph type="title"/>
          </p:nvPr>
        </p:nvSpPr>
        <p:spPr/>
        <p:txBody>
          <a:bodyPr/>
          <a:lstStyle/>
          <a:p>
            <a:r>
              <a:rPr lang="en-GB" dirty="0"/>
              <a:t>Prototype – Navigation Menu </a:t>
            </a:r>
          </a:p>
        </p:txBody>
      </p:sp>
      <p:pic>
        <p:nvPicPr>
          <p:cNvPr id="5" name="Picture 4" descr="Graphical user interface&#10;&#10;Description automatically generated">
            <a:extLst>
              <a:ext uri="{FF2B5EF4-FFF2-40B4-BE49-F238E27FC236}">
                <a16:creationId xmlns:a16="http://schemas.microsoft.com/office/drawing/2014/main" id="{9F2B37C1-9971-4F27-A05F-AA9A32A6ED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36001" y="1959428"/>
            <a:ext cx="7119998" cy="4327071"/>
          </a:xfrm>
          <a:prstGeom prst="rect">
            <a:avLst/>
          </a:prstGeom>
        </p:spPr>
      </p:pic>
    </p:spTree>
    <p:extLst>
      <p:ext uri="{BB962C8B-B14F-4D97-AF65-F5344CB8AC3E}">
        <p14:creationId xmlns:p14="http://schemas.microsoft.com/office/powerpoint/2010/main" val="29284059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56525-EF17-422C-9C47-62FD941308D7}"/>
              </a:ext>
            </a:extLst>
          </p:cNvPr>
          <p:cNvSpPr>
            <a:spLocks noGrp="1"/>
          </p:cNvSpPr>
          <p:nvPr>
            <p:ph type="title"/>
          </p:nvPr>
        </p:nvSpPr>
        <p:spPr/>
        <p:txBody>
          <a:bodyPr/>
          <a:lstStyle/>
          <a:p>
            <a:r>
              <a:rPr lang="en-GB" dirty="0"/>
              <a:t>Prototype- Learning Form </a:t>
            </a:r>
          </a:p>
        </p:txBody>
      </p:sp>
      <p:pic>
        <p:nvPicPr>
          <p:cNvPr id="5" name="Picture 4" descr="Graphical user interface, text, application&#10;&#10;Description automatically generated">
            <a:extLst>
              <a:ext uri="{FF2B5EF4-FFF2-40B4-BE49-F238E27FC236}">
                <a16:creationId xmlns:a16="http://schemas.microsoft.com/office/drawing/2014/main" id="{0E3F8D51-6D5C-4396-87CC-2FE1993E11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34649" y="1676400"/>
            <a:ext cx="6722701" cy="4770555"/>
          </a:xfrm>
          <a:prstGeom prst="rect">
            <a:avLst/>
          </a:prstGeom>
        </p:spPr>
      </p:pic>
    </p:spTree>
    <p:extLst>
      <p:ext uri="{BB962C8B-B14F-4D97-AF65-F5344CB8AC3E}">
        <p14:creationId xmlns:p14="http://schemas.microsoft.com/office/powerpoint/2010/main" val="1183313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C74D7-7831-4190-92D6-C306463686AF}"/>
              </a:ext>
            </a:extLst>
          </p:cNvPr>
          <p:cNvSpPr>
            <a:spLocks noGrp="1"/>
          </p:cNvSpPr>
          <p:nvPr>
            <p:ph type="title"/>
          </p:nvPr>
        </p:nvSpPr>
        <p:spPr/>
        <p:txBody>
          <a:bodyPr/>
          <a:lstStyle/>
          <a:p>
            <a:r>
              <a:rPr lang="en-GB" dirty="0"/>
              <a:t>Prototype- Questions Form</a:t>
            </a:r>
          </a:p>
        </p:txBody>
      </p:sp>
      <p:pic>
        <p:nvPicPr>
          <p:cNvPr id="5" name="Picture 4" descr="Table&#10;&#10;Description automatically generated with low confidence">
            <a:extLst>
              <a:ext uri="{FF2B5EF4-FFF2-40B4-BE49-F238E27FC236}">
                <a16:creationId xmlns:a16="http://schemas.microsoft.com/office/drawing/2014/main" id="{3F71B85A-535E-4A12-882B-EF4D1E3B0D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19441" y="1676400"/>
            <a:ext cx="4153118" cy="4925497"/>
          </a:xfrm>
          <a:prstGeom prst="rect">
            <a:avLst/>
          </a:prstGeom>
        </p:spPr>
      </p:pic>
    </p:spTree>
    <p:extLst>
      <p:ext uri="{BB962C8B-B14F-4D97-AF65-F5344CB8AC3E}">
        <p14:creationId xmlns:p14="http://schemas.microsoft.com/office/powerpoint/2010/main" val="4090936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B5348-2718-46A4-B623-82B13126B565}"/>
              </a:ext>
            </a:extLst>
          </p:cNvPr>
          <p:cNvSpPr>
            <a:spLocks noGrp="1"/>
          </p:cNvSpPr>
          <p:nvPr>
            <p:ph type="title"/>
          </p:nvPr>
        </p:nvSpPr>
        <p:spPr/>
        <p:txBody>
          <a:bodyPr/>
          <a:lstStyle/>
          <a:p>
            <a:r>
              <a:rPr lang="en-GB" dirty="0"/>
              <a:t>Prototype – Test Form</a:t>
            </a:r>
          </a:p>
        </p:txBody>
      </p:sp>
      <p:pic>
        <p:nvPicPr>
          <p:cNvPr id="5" name="Picture 4" descr="Graphical user interface, text, application, email&#10;&#10;Description automatically generated">
            <a:extLst>
              <a:ext uri="{FF2B5EF4-FFF2-40B4-BE49-F238E27FC236}">
                <a16:creationId xmlns:a16="http://schemas.microsoft.com/office/drawing/2014/main" id="{92929285-2DD4-4125-B44F-93B82BBAA4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7042" y="1676400"/>
            <a:ext cx="5777915" cy="4739324"/>
          </a:xfrm>
          <a:prstGeom prst="rect">
            <a:avLst/>
          </a:prstGeom>
        </p:spPr>
      </p:pic>
    </p:spTree>
    <p:extLst>
      <p:ext uri="{BB962C8B-B14F-4D97-AF65-F5344CB8AC3E}">
        <p14:creationId xmlns:p14="http://schemas.microsoft.com/office/powerpoint/2010/main" val="3647489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DCF6162-C90D-43BF-B7E4-A7B29A1619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A6895F9A-4951-41A7-988E-E4426D51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973CCBF7-E635-45F0-9262-B1378FECE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A95F2453-17DE-4864-ADA2-6D234F95C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044DD539-16E2-48D1-9557-24281434BA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025EA950-BF18-4722-B2FD-04D357983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7E71AB5E-77FB-4315-8B22-845D24C70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27ED4165-1756-4A80-90B1-FFF8AD7F2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0C1FF9ED-0EB6-4CEF-83F7-B579129778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 name="Rectangle 18">
            <a:extLst>
              <a:ext uri="{FF2B5EF4-FFF2-40B4-BE49-F238E27FC236}">
                <a16:creationId xmlns:a16="http://schemas.microsoft.com/office/drawing/2014/main" id="{3F4860A4-6A75-4E92-905D-FA03EEDB8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D4CAC98-694B-4942-BAEB-2D9A00E51A54}"/>
              </a:ext>
            </a:extLst>
          </p:cNvPr>
          <p:cNvSpPr>
            <a:spLocks noGrp="1"/>
          </p:cNvSpPr>
          <p:nvPr>
            <p:ph type="title"/>
          </p:nvPr>
        </p:nvSpPr>
        <p:spPr>
          <a:xfrm>
            <a:off x="8160773" y="1113062"/>
            <a:ext cx="3382297" cy="3281957"/>
          </a:xfrm>
        </p:spPr>
        <p:txBody>
          <a:bodyPr vert="horz" lIns="91440" tIns="45720" rIns="91440" bIns="45720" rtlCol="0" anchor="b">
            <a:normAutofit/>
          </a:bodyPr>
          <a:lstStyle/>
          <a:p>
            <a:pPr>
              <a:lnSpc>
                <a:spcPct val="90000"/>
              </a:lnSpc>
            </a:pPr>
            <a:r>
              <a:rPr lang="en-US" sz="3800" b="0" i="0" kern="1200" dirty="0">
                <a:solidFill>
                  <a:schemeClr val="bg2"/>
                </a:solidFill>
                <a:latin typeface="+mj-lt"/>
                <a:ea typeface="+mj-ea"/>
                <a:cs typeface="+mj-cs"/>
              </a:rPr>
              <a:t>Project Plan Walkthrough </a:t>
            </a:r>
          </a:p>
        </p:txBody>
      </p:sp>
      <p:pic>
        <p:nvPicPr>
          <p:cNvPr id="4" name="Picture 3">
            <a:extLst>
              <a:ext uri="{FF2B5EF4-FFF2-40B4-BE49-F238E27FC236}">
                <a16:creationId xmlns:a16="http://schemas.microsoft.com/office/drawing/2014/main" id="{F6C99AAB-4A33-443A-8D82-C47AECA25AC4}"/>
              </a:ext>
            </a:extLst>
          </p:cNvPr>
          <p:cNvPicPr/>
          <p:nvPr/>
        </p:nvPicPr>
        <p:blipFill>
          <a:blip r:embed="rId4"/>
          <a:stretch>
            <a:fillRect/>
          </a:stretch>
        </p:blipFill>
        <p:spPr>
          <a:xfrm>
            <a:off x="1109763" y="1356752"/>
            <a:ext cx="6470907" cy="4141379"/>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872648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9B7F34B-B720-4924-989C-4C86F1673F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 name="Rectangle 7">
              <a:extLst>
                <a:ext uri="{FF2B5EF4-FFF2-40B4-BE49-F238E27FC236}">
                  <a16:creationId xmlns:a16="http://schemas.microsoft.com/office/drawing/2014/main" id="{1E5A59BB-AC66-4BF0-84DF-A0EAAFA756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a:extLst>
                <a:ext uri="{FF2B5EF4-FFF2-40B4-BE49-F238E27FC236}">
                  <a16:creationId xmlns:a16="http://schemas.microsoft.com/office/drawing/2014/main" id="{46BFC61F-766A-4716-A02F-513C4B414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70107916-D5E9-45F4-B0C9-8AC42FAAE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6F95F04-B8CE-4796-86C5-B82C59560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85133A8C-A2DC-41D0-8631-6C46A24A09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9F59A2DE-FCD0-42A5-98E2-C4A80D9B6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C12A4EA8-DAC7-4AF6-9FD6-9879C9B75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5BBACEE-1F79-49C4-A811-8A969A6FC0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7" name="Rectangle 16">
            <a:extLst>
              <a:ext uri="{FF2B5EF4-FFF2-40B4-BE49-F238E27FC236}">
                <a16:creationId xmlns:a16="http://schemas.microsoft.com/office/drawing/2014/main" id="{859EBD8D-506A-4653-B301-750C47F4A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9" name="Group 18">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20" name="Rectangle 19">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1"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DBA9F25F-E3C2-475F-B0BC-A0591FBEA1C3}"/>
              </a:ext>
            </a:extLst>
          </p:cNvPr>
          <p:cNvSpPr>
            <a:spLocks noGrp="1"/>
          </p:cNvSpPr>
          <p:nvPr>
            <p:ph type="title"/>
          </p:nvPr>
        </p:nvSpPr>
        <p:spPr>
          <a:xfrm>
            <a:off x="1683171" y="1169773"/>
            <a:ext cx="8825658" cy="2870161"/>
          </a:xfrm>
        </p:spPr>
        <p:txBody>
          <a:bodyPr vert="horz" lIns="91440" tIns="45720" rIns="91440" bIns="45720" rtlCol="0" anchor="b">
            <a:normAutofit/>
          </a:bodyPr>
          <a:lstStyle/>
          <a:p>
            <a:pPr algn="ctr"/>
            <a:r>
              <a:rPr lang="en-US" sz="5400">
                <a:solidFill>
                  <a:schemeClr val="tx1"/>
                </a:solidFill>
              </a:rPr>
              <a:t>Any Questions?</a:t>
            </a:r>
          </a:p>
        </p:txBody>
      </p:sp>
      <p:cxnSp>
        <p:nvCxnSpPr>
          <p:cNvPr id="23" name="Straight Connector 22">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27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671892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45480-FAF7-4FBA-8D69-30AE82E41B8D}"/>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038FFBE7-A94F-436C-B655-0DA5A7CC1BFF}"/>
              </a:ext>
            </a:extLst>
          </p:cNvPr>
          <p:cNvSpPr>
            <a:spLocks noGrp="1"/>
          </p:cNvSpPr>
          <p:nvPr>
            <p:ph idx="1"/>
          </p:nvPr>
        </p:nvSpPr>
        <p:spPr>
          <a:xfrm>
            <a:off x="1014154" y="1676399"/>
            <a:ext cx="10640290" cy="4874029"/>
          </a:xfrm>
        </p:spPr>
        <p:txBody>
          <a:bodyPr>
            <a:normAutofit fontScale="47500" lnSpcReduction="20000"/>
          </a:bodyPr>
          <a:lstStyle/>
          <a:p>
            <a:r>
              <a:rPr lang="en-GB" dirty="0"/>
              <a:t>1. Is online education as effective as traditional on-campus schooling? [Internet]. Utep.edu. 2021 [cited 18 January 2021]. Available from: </a:t>
            </a:r>
            <a:r>
              <a:rPr lang="en-GB" dirty="0">
                <a:hlinkClick r:id="rId3"/>
              </a:rPr>
              <a:t>https://www.utep.edu/extendeduniversity/utepconnect/blog/november-2018/is-online-education-as-effective-as-traditional-on-campus-schooling.html</a:t>
            </a:r>
            <a:endParaRPr lang="en-GB" dirty="0"/>
          </a:p>
          <a:p>
            <a:r>
              <a:rPr lang="en-GB" dirty="0"/>
              <a:t>2. The Theory and Practice of Online Learning [Internet]. Google Books. 2021 [cited 18 January 2021]. Available from: </a:t>
            </a:r>
            <a:r>
              <a:rPr lang="en-GB" dirty="0">
                <a:hlinkClick r:id="rId4"/>
              </a:rPr>
              <a:t>https://books.google.co.uk/books?hl=en&amp;lr=&amp;id=RifNwzU3HR4C&amp;oi=fnd&amp;pg=PA15&amp;dq=is+online+learning+good&amp;ots=Sh6iOkIUoy&amp;sig=wf4p607rlsVx28ii7DKImUkrBRc&amp;redir_esc=y#v=onepage&amp;q=is%20online%20learning%20good&amp;f=false</a:t>
            </a:r>
            <a:endParaRPr lang="en-GB" dirty="0"/>
          </a:p>
          <a:p>
            <a:r>
              <a:rPr lang="en-GB" dirty="0"/>
              <a:t>3. What are the Disadvantages of Online/Virtual Learning and Teaching? [Internet]. ResearchGate. 2021 [cited 18 January 2021]. Available from: </a:t>
            </a:r>
            <a:r>
              <a:rPr lang="en-GB" dirty="0">
                <a:hlinkClick r:id="rId5"/>
              </a:rPr>
              <a:t>https://www.researchgate.net/post/What_are_the_Disadvantages_of_Online_Virtual_Learning_and_Teaching</a:t>
            </a:r>
            <a:endParaRPr lang="en-GB" dirty="0"/>
          </a:p>
          <a:p>
            <a:r>
              <a:rPr lang="en-GB" dirty="0"/>
              <a:t>4. Strategies and Tips for Successful Online Teaching [Internet]. SAGE Publications Inc. 2021 [cited 18 January 2021]. Available from: </a:t>
            </a:r>
            <a:r>
              <a:rPr lang="en-GB" dirty="0">
                <a:hlinkClick r:id="rId6"/>
              </a:rPr>
              <a:t>https://us.sagepub.com/en-us/nam/strategies-and-tips-for-successful-online-teaching</a:t>
            </a:r>
            <a:endParaRPr lang="en-GB" dirty="0"/>
          </a:p>
          <a:p>
            <a:r>
              <a:rPr lang="en-GB" dirty="0"/>
              <a:t>5. [Internet]. E-mentor.edu.pl. 2021 [cited 18 January 2021]. Available from: </a:t>
            </a:r>
            <a:r>
              <a:rPr lang="en-GB" dirty="0">
                <a:hlinkClick r:id="rId7"/>
              </a:rPr>
              <a:t>http://www.e-mentor.edu.pl/_xml/wydania/4/41.pdf</a:t>
            </a:r>
            <a:endParaRPr lang="en-GB" dirty="0"/>
          </a:p>
          <a:p>
            <a:r>
              <a:rPr lang="en-GB" dirty="0"/>
              <a:t>6. What is a good first programming language? | XRDS: Crossroads, The ACM Magazine for Students [Internet]. Dl.acm.org. 2021 [cited 18 January 2021]. Available from: </a:t>
            </a:r>
            <a:r>
              <a:rPr lang="en-GB" dirty="0">
                <a:hlinkClick r:id="rId8"/>
              </a:rPr>
              <a:t>https://dl.acm.org/doi/abs/10.1145/1027313.1027320</a:t>
            </a:r>
            <a:endParaRPr lang="en-GB" dirty="0"/>
          </a:p>
          <a:p>
            <a:r>
              <a:rPr lang="en-GB" dirty="0"/>
              <a:t>7. The Visual Basic </a:t>
            </a:r>
            <a:r>
              <a:rPr lang="en-GB" dirty="0" err="1"/>
              <a:t>.Net</a:t>
            </a:r>
            <a:r>
              <a:rPr lang="en-GB" dirty="0"/>
              <a:t> Programming Language [Internet]. Google Books. 2021 [cited 18 January 2021]. Available from: </a:t>
            </a:r>
            <a:r>
              <a:rPr lang="en-GB" dirty="0">
                <a:hlinkClick r:id="rId9"/>
              </a:rPr>
              <a:t>https://books.google.co.uk/books?hl=en&amp;lr=&amp;id=ejzRTF2TL6UC&amp;oi=fnd&amp;pg=PR17&amp;dq=visual+basic+programming+language&amp;ots=ThVWClMK_c&amp;sig=Xd_OWvxoRqAgQ3m2m0HlfQgnetA&amp;redir_esc=y#v=onepage&amp;q=visual%20basic%20programming%20language&amp;f=false</a:t>
            </a:r>
            <a:endParaRPr lang="en-GB" dirty="0"/>
          </a:p>
          <a:p>
            <a:r>
              <a:rPr lang="en-GB" dirty="0"/>
              <a:t>8. 4 Programming Languages for Beginners | Concordia University, St. Paul Online [Internet]. Concordia University, St. Paul Online. 2021 [cited 18 January 2021]. Available from: </a:t>
            </a:r>
            <a:r>
              <a:rPr lang="en-GB" dirty="0">
                <a:hlinkClick r:id="rId10"/>
              </a:rPr>
              <a:t>https://online.csp.edu/blog/technology/programming-languages-for-beginners/</a:t>
            </a:r>
            <a:endParaRPr lang="en-GB" dirty="0"/>
          </a:p>
          <a:p>
            <a:r>
              <a:rPr lang="en-GB" dirty="0"/>
              <a:t>9. Python Tutorial: Learn Python For Free | </a:t>
            </a:r>
            <a:r>
              <a:rPr lang="en-GB" dirty="0" err="1"/>
              <a:t>Codecademy</a:t>
            </a:r>
            <a:r>
              <a:rPr lang="en-GB" dirty="0"/>
              <a:t> [Internet]. </a:t>
            </a:r>
            <a:r>
              <a:rPr lang="en-GB" dirty="0" err="1"/>
              <a:t>Codecademy</a:t>
            </a:r>
            <a:r>
              <a:rPr lang="en-GB" dirty="0"/>
              <a:t>. 2021 [cited 18 January 2021]. Available from: </a:t>
            </a:r>
            <a:r>
              <a:rPr lang="en-GB" dirty="0">
                <a:hlinkClick r:id="rId11"/>
              </a:rPr>
              <a:t>https://www.codecademy.com/learn/learn-python</a:t>
            </a:r>
            <a:endParaRPr lang="en-GB" dirty="0"/>
          </a:p>
          <a:p>
            <a:r>
              <a:rPr lang="en-GB" dirty="0"/>
              <a:t>10. Don’t Choose Python as Your First Programming Language [Internet]. Medium. 2021 [cited 18 January 2021]. Available from: </a:t>
            </a:r>
            <a:r>
              <a:rPr lang="en-GB" dirty="0">
                <a:hlinkClick r:id="rId12"/>
              </a:rPr>
              <a:t>https://medium.com/swlh/dont-choose-python-as-your-first-programming-language-bdb7a1e03946</a:t>
            </a:r>
            <a:endParaRPr lang="en-GB" dirty="0"/>
          </a:p>
          <a:p>
            <a:r>
              <a:rPr lang="en-GB" dirty="0"/>
              <a:t>11.. [Internet]. Digitalcommons.brockport.edu. 2021 [cited 18 January 2021]. Available from: https://digitalcommons.brockport.edu/cgi/viewcontent.cgi?article=1196&amp;context=ehd_theses</a:t>
            </a:r>
          </a:p>
          <a:p>
            <a:r>
              <a:rPr lang="en-GB" dirty="0"/>
              <a:t>12. Tips to prevent computer-related RSI [Internet]. nhs.uk. 2021 [cited 18 January 2021]. Available from: </a:t>
            </a:r>
            <a:r>
              <a:rPr lang="en-GB" dirty="0">
                <a:hlinkClick r:id="rId13"/>
              </a:rPr>
              <a:t>https://www.nhs.uk/live-well/healthy-body/tips-to-prevent-rsi/</a:t>
            </a:r>
            <a:endParaRPr lang="en-GB" dirty="0"/>
          </a:p>
          <a:p>
            <a:r>
              <a:rPr lang="en-GB" dirty="0"/>
              <a:t>13. Women in Computer Science: 6 Assumptions to Avoid | Rasmussen College [Internet]. Rasmussen.edu. 2021 [cited 18 January 2021]. Available from: </a:t>
            </a:r>
            <a:r>
              <a:rPr lang="en-GB" dirty="0">
                <a:hlinkClick r:id="rId14"/>
              </a:rPr>
              <a:t>https://www.rasmussen.edu/degrees/technology/blog/women-in-computer-science-assumptions-to-avoid/#:~:text=The%20study%20argues%20that%20many,lucrative%20and%20full%20of%20opportunity</a:t>
            </a:r>
            <a:r>
              <a:rPr lang="en-GB" dirty="0"/>
              <a:t>.</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7715629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TotalTime>
  <Words>2962</Words>
  <Application>Microsoft Office PowerPoint</Application>
  <PresentationFormat>Widescreen</PresentationFormat>
  <Paragraphs>135</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Century Gothic</vt:lpstr>
      <vt:lpstr>Wingdings 3</vt:lpstr>
      <vt:lpstr>Ion Boardroom</vt:lpstr>
      <vt:lpstr>An Investigation into the current educational schemes available for online learning</vt:lpstr>
      <vt:lpstr>Introduction </vt:lpstr>
      <vt:lpstr>Literature Review</vt:lpstr>
      <vt:lpstr>Is Online Learning Effective?</vt:lpstr>
      <vt:lpstr>What Methods of Online Learning to use?</vt:lpstr>
      <vt:lpstr>What Coding Language?</vt:lpstr>
      <vt:lpstr>Negative Impacts of Working on Computers</vt:lpstr>
      <vt:lpstr>Gender Imbalance in Computer Science</vt:lpstr>
      <vt:lpstr>Conclusion </vt:lpstr>
      <vt:lpstr>Prototype – Login Page</vt:lpstr>
      <vt:lpstr>Prototype – Navigation Menu </vt:lpstr>
      <vt:lpstr>Prototype- Learning Form </vt:lpstr>
      <vt:lpstr>Prototype- Questions Form</vt:lpstr>
      <vt:lpstr>Prototype – Test Form</vt:lpstr>
      <vt:lpstr>Project Plan Walkthrough </vt:lpstr>
      <vt:lpstr>Any Questions?</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into the current educational schemes available for online learning</dc:title>
  <dc:creator>Edward Smith</dc:creator>
  <cp:lastModifiedBy>Edward Smith</cp:lastModifiedBy>
  <cp:revision>1</cp:revision>
  <dcterms:created xsi:type="dcterms:W3CDTF">2021-01-19T02:33:21Z</dcterms:created>
  <dcterms:modified xsi:type="dcterms:W3CDTF">2021-01-19T03:54:09Z</dcterms:modified>
</cp:coreProperties>
</file>