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0" r:id="rId2"/>
    <p:sldId id="258" r:id="rId3"/>
    <p:sldId id="260" r:id="rId4"/>
    <p:sldId id="262" r:id="rId5"/>
    <p:sldId id="263" r:id="rId6"/>
    <p:sldId id="264" r:id="rId7"/>
    <p:sldId id="265" r:id="rId8"/>
    <p:sldId id="266" r:id="rId9"/>
    <p:sldId id="267" r:id="rId10"/>
    <p:sldId id="268" r:id="rId11"/>
    <p:sldId id="257" r:id="rId1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C5A3"/>
    <a:srgbClr val="EFEDE3"/>
    <a:srgbClr val="B05B3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9E93FF-4CAD-44CE-BE1C-C9A4CEDF1D55}" v="11" dt="2026-10-11T23:07:28.0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38" d="100"/>
          <a:sy n="38" d="100"/>
        </p:scale>
        <p:origin x="1764" y="576"/>
      </p:cViewPr>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ana Mihai" userId="a50fb7658ff6701d" providerId="LiveId" clId="{EADFB4D9-68E7-4BF1-97D3-DA0875666DA2}"/>
    <pc:docChg chg="undo custSel delSld modSld sldOrd">
      <pc:chgData name="Adriana Mihai" userId="a50fb7658ff6701d" providerId="LiveId" clId="{EADFB4D9-68E7-4BF1-97D3-DA0875666DA2}" dt="2026-10-11T23:29:29.571" v="14286" actId="1076"/>
      <pc:docMkLst>
        <pc:docMk/>
      </pc:docMkLst>
      <pc:sldChg chg="delSp modSp mod modNotesTx">
        <pc:chgData name="Adriana Mihai" userId="a50fb7658ff6701d" providerId="LiveId" clId="{EADFB4D9-68E7-4BF1-97D3-DA0875666DA2}" dt="2026-10-11T23:23:55.436" v="14278" actId="1076"/>
        <pc:sldMkLst>
          <pc:docMk/>
          <pc:sldMk cId="0" sldId="257"/>
        </pc:sldMkLst>
        <pc:spChg chg="mod">
          <ac:chgData name="Adriana Mihai" userId="a50fb7658ff6701d" providerId="LiveId" clId="{EADFB4D9-68E7-4BF1-97D3-DA0875666DA2}" dt="2026-10-11T23:23:55.436" v="14278" actId="1076"/>
          <ac:spMkLst>
            <pc:docMk/>
            <pc:sldMk cId="0" sldId="257"/>
            <ac:spMk id="7" creationId="{1B166098-FBD6-EB95-889D-16F759FEA777}"/>
          </ac:spMkLst>
        </pc:spChg>
        <pc:spChg chg="del">
          <ac:chgData name="Adriana Mihai" userId="a50fb7658ff6701d" providerId="LiveId" clId="{EADFB4D9-68E7-4BF1-97D3-DA0875666DA2}" dt="2026-10-11T23:23:31.303" v="14274" actId="478"/>
          <ac:spMkLst>
            <pc:docMk/>
            <pc:sldMk cId="0" sldId="257"/>
            <ac:spMk id="9" creationId="{D55CC517-BB1B-6508-FFD4-D94CEF24A8D9}"/>
          </ac:spMkLst>
        </pc:spChg>
      </pc:sldChg>
      <pc:sldChg chg="addSp delSp modSp mod modNotesTx">
        <pc:chgData name="Adriana Mihai" userId="a50fb7658ff6701d" providerId="LiveId" clId="{EADFB4D9-68E7-4BF1-97D3-DA0875666DA2}" dt="2026-10-11T23:24:25.806" v="14279" actId="20577"/>
        <pc:sldMkLst>
          <pc:docMk/>
          <pc:sldMk cId="0" sldId="258"/>
        </pc:sldMkLst>
        <pc:spChg chg="del">
          <ac:chgData name="Adriana Mihai" userId="a50fb7658ff6701d" providerId="LiveId" clId="{EADFB4D9-68E7-4BF1-97D3-DA0875666DA2}" dt="2026-10-11T23:08:10.492" v="14242" actId="478"/>
          <ac:spMkLst>
            <pc:docMk/>
            <pc:sldMk cId="0" sldId="258"/>
            <ac:spMk id="5" creationId="{00000000-0000-0000-0000-000000000000}"/>
          </ac:spMkLst>
        </pc:spChg>
        <pc:spChg chg="mod">
          <ac:chgData name="Adriana Mihai" userId="a50fb7658ff6701d" providerId="LiveId" clId="{EADFB4D9-68E7-4BF1-97D3-DA0875666DA2}" dt="2026-10-11T21:29:19.878" v="6968" actId="14100"/>
          <ac:spMkLst>
            <pc:docMk/>
            <pc:sldMk cId="0" sldId="258"/>
            <ac:spMk id="6" creationId="{00000000-0000-0000-0000-000000000000}"/>
          </ac:spMkLst>
        </pc:spChg>
        <pc:spChg chg="mod">
          <ac:chgData name="Adriana Mihai" userId="a50fb7658ff6701d" providerId="LiveId" clId="{EADFB4D9-68E7-4BF1-97D3-DA0875666DA2}" dt="2026-10-11T21:29:16.564" v="6967" actId="14100"/>
          <ac:spMkLst>
            <pc:docMk/>
            <pc:sldMk cId="0" sldId="258"/>
            <ac:spMk id="10" creationId="{00000000-0000-0000-0000-000000000000}"/>
          </ac:spMkLst>
        </pc:spChg>
        <pc:spChg chg="add mod">
          <ac:chgData name="Adriana Mihai" userId="a50fb7658ff6701d" providerId="LiveId" clId="{EADFB4D9-68E7-4BF1-97D3-DA0875666DA2}" dt="2026-10-11T23:24:25.806" v="14279" actId="20577"/>
          <ac:spMkLst>
            <pc:docMk/>
            <pc:sldMk cId="0" sldId="258"/>
            <ac:spMk id="12" creationId="{C3F3C0BE-D8F7-1E8F-63B7-A5C99EE17987}"/>
          </ac:spMkLst>
        </pc:spChg>
        <pc:spChg chg="mod">
          <ac:chgData name="Adriana Mihai" userId="a50fb7658ff6701d" providerId="LiveId" clId="{EADFB4D9-68E7-4BF1-97D3-DA0875666DA2}" dt="2026-10-11T21:27:53.711" v="6846" actId="14100"/>
          <ac:spMkLst>
            <pc:docMk/>
            <pc:sldMk cId="0" sldId="258"/>
            <ac:spMk id="14" creationId="{00000000-0000-0000-0000-000000000000}"/>
          </ac:spMkLst>
        </pc:spChg>
        <pc:spChg chg="mod">
          <ac:chgData name="Adriana Mihai" userId="a50fb7658ff6701d" providerId="LiveId" clId="{EADFB4D9-68E7-4BF1-97D3-DA0875666DA2}" dt="2026-10-11T21:29:12.869" v="6966" actId="14100"/>
          <ac:spMkLst>
            <pc:docMk/>
            <pc:sldMk cId="0" sldId="258"/>
            <ac:spMk id="18" creationId="{00000000-0000-0000-0000-000000000000}"/>
          </ac:spMkLst>
        </pc:spChg>
        <pc:spChg chg="add del mod">
          <ac:chgData name="Adriana Mihai" userId="a50fb7658ff6701d" providerId="LiveId" clId="{EADFB4D9-68E7-4BF1-97D3-DA0875666DA2}" dt="2026-10-11T23:04:11.320" v="14225" actId="20577"/>
          <ac:spMkLst>
            <pc:docMk/>
            <pc:sldMk cId="0" sldId="258"/>
            <ac:spMk id="20" creationId="{A53CAAF6-3EE3-EA1C-3CE4-A01FEA0B6DA6}"/>
          </ac:spMkLst>
        </pc:spChg>
        <pc:spChg chg="mod">
          <ac:chgData name="Adriana Mihai" userId="a50fb7658ff6701d" providerId="LiveId" clId="{EADFB4D9-68E7-4BF1-97D3-DA0875666DA2}" dt="2026-10-11T21:30:30.802" v="7102" actId="14100"/>
          <ac:spMkLst>
            <pc:docMk/>
            <pc:sldMk cId="0" sldId="258"/>
            <ac:spMk id="22" creationId="{00000000-0000-0000-0000-000000000000}"/>
          </ac:spMkLst>
        </pc:spChg>
        <pc:spChg chg="add mod">
          <ac:chgData name="Adriana Mihai" userId="a50fb7658ff6701d" providerId="LiveId" clId="{EADFB4D9-68E7-4BF1-97D3-DA0875666DA2}" dt="2026-10-11T23:04:19.024" v="14226" actId="20577"/>
          <ac:spMkLst>
            <pc:docMk/>
            <pc:sldMk cId="0" sldId="258"/>
            <ac:spMk id="25" creationId="{6746AF9F-4F35-5DE1-3C54-72E080EA0465}"/>
          </ac:spMkLst>
        </pc:spChg>
        <pc:spChg chg="add mod">
          <ac:chgData name="Adriana Mihai" userId="a50fb7658ff6701d" providerId="LiveId" clId="{EADFB4D9-68E7-4BF1-97D3-DA0875666DA2}" dt="2026-10-11T23:04:21.803" v="14227" actId="20577"/>
          <ac:spMkLst>
            <pc:docMk/>
            <pc:sldMk cId="0" sldId="258"/>
            <ac:spMk id="27" creationId="{2E970FFC-C78B-DFF6-5B8B-E3C63538D4BC}"/>
          </ac:spMkLst>
        </pc:spChg>
        <pc:spChg chg="add mod">
          <ac:chgData name="Adriana Mihai" userId="a50fb7658ff6701d" providerId="LiveId" clId="{EADFB4D9-68E7-4BF1-97D3-DA0875666DA2}" dt="2026-10-11T21:30:42.710" v="7104" actId="1076"/>
          <ac:spMkLst>
            <pc:docMk/>
            <pc:sldMk cId="0" sldId="258"/>
            <ac:spMk id="29" creationId="{56D462B7-4BD3-7F33-6264-897B9913095E}"/>
          </ac:spMkLst>
        </pc:spChg>
      </pc:sldChg>
      <pc:sldChg chg="addSp delSp modSp mod modNotesTx">
        <pc:chgData name="Adriana Mihai" userId="a50fb7658ff6701d" providerId="LiveId" clId="{EADFB4D9-68E7-4BF1-97D3-DA0875666DA2}" dt="2026-10-11T23:17:11.943" v="14270" actId="1076"/>
        <pc:sldMkLst>
          <pc:docMk/>
          <pc:sldMk cId="0" sldId="260"/>
        </pc:sldMkLst>
        <pc:spChg chg="del">
          <ac:chgData name="Adriana Mihai" userId="a50fb7658ff6701d" providerId="LiveId" clId="{EADFB4D9-68E7-4BF1-97D3-DA0875666DA2}" dt="2026-10-11T23:08:16.036" v="14243" actId="478"/>
          <ac:spMkLst>
            <pc:docMk/>
            <pc:sldMk cId="0" sldId="260"/>
            <ac:spMk id="5" creationId="{00000000-0000-0000-0000-000000000000}"/>
          </ac:spMkLst>
        </pc:spChg>
        <pc:spChg chg="add mod">
          <ac:chgData name="Adriana Mihai" userId="a50fb7658ff6701d" providerId="LiveId" clId="{EADFB4D9-68E7-4BF1-97D3-DA0875666DA2}" dt="2026-10-11T20:04:34.946" v="146" actId="255"/>
          <ac:spMkLst>
            <pc:docMk/>
            <pc:sldMk cId="0" sldId="260"/>
            <ac:spMk id="9" creationId="{A84252D9-ADE4-EE09-0FA3-E8D0731BCBD6}"/>
          </ac:spMkLst>
        </pc:spChg>
        <pc:spChg chg="add mod">
          <ac:chgData name="Adriana Mihai" userId="a50fb7658ff6701d" providerId="LiveId" clId="{EADFB4D9-68E7-4BF1-97D3-DA0875666DA2}" dt="2026-10-11T20:07:06.310" v="435" actId="1076"/>
          <ac:spMkLst>
            <pc:docMk/>
            <pc:sldMk cId="0" sldId="260"/>
            <ac:spMk id="20" creationId="{7643DC0B-77B4-1D38-B7DC-A826FA29B4D1}"/>
          </ac:spMkLst>
        </pc:spChg>
        <pc:spChg chg="add mod">
          <ac:chgData name="Adriana Mihai" userId="a50fb7658ff6701d" providerId="LiveId" clId="{EADFB4D9-68E7-4BF1-97D3-DA0875666DA2}" dt="2026-10-11T20:07:13.127" v="436" actId="1076"/>
          <ac:spMkLst>
            <pc:docMk/>
            <pc:sldMk cId="0" sldId="260"/>
            <ac:spMk id="22" creationId="{7295E1C1-5F7F-1FC8-F43B-0312A2F8539D}"/>
          </ac:spMkLst>
        </pc:spChg>
        <pc:spChg chg="add mod">
          <ac:chgData name="Adriana Mihai" userId="a50fb7658ff6701d" providerId="LiveId" clId="{EADFB4D9-68E7-4BF1-97D3-DA0875666DA2}" dt="2026-10-11T23:04:48.962" v="14229" actId="1076"/>
          <ac:spMkLst>
            <pc:docMk/>
            <pc:sldMk cId="0" sldId="260"/>
            <ac:spMk id="24" creationId="{77C427B7-D5DE-ABEE-7E6B-49118997F70E}"/>
          </ac:spMkLst>
        </pc:spChg>
        <pc:spChg chg="add del mod">
          <ac:chgData name="Adriana Mihai" userId="a50fb7658ff6701d" providerId="LiveId" clId="{EADFB4D9-68E7-4BF1-97D3-DA0875666DA2}" dt="2026-10-11T22:54:51.217" v="14182" actId="478"/>
          <ac:spMkLst>
            <pc:docMk/>
            <pc:sldMk cId="0" sldId="260"/>
            <ac:spMk id="27" creationId="{D10A0328-65E8-FE66-B1AF-93BB1A8BA10D}"/>
          </ac:spMkLst>
        </pc:spChg>
        <pc:spChg chg="add del mod">
          <ac:chgData name="Adriana Mihai" userId="a50fb7658ff6701d" providerId="LiveId" clId="{EADFB4D9-68E7-4BF1-97D3-DA0875666DA2}" dt="2026-10-11T22:55:22.413" v="14186"/>
          <ac:spMkLst>
            <pc:docMk/>
            <pc:sldMk cId="0" sldId="260"/>
            <ac:spMk id="30" creationId="{9B72EEE0-B90E-A951-FAAD-1BC2C29B2AA6}"/>
          </ac:spMkLst>
        </pc:spChg>
        <pc:picChg chg="add del mod">
          <ac:chgData name="Adriana Mihai" userId="a50fb7658ff6701d" providerId="LiveId" clId="{EADFB4D9-68E7-4BF1-97D3-DA0875666DA2}" dt="2026-10-11T22:54:51.217" v="14182" actId="478"/>
          <ac:picMkLst>
            <pc:docMk/>
            <pc:sldMk cId="0" sldId="260"/>
            <ac:picMk id="26" creationId="{C02B044B-31B9-63F2-BADC-EAD2C5CC137B}"/>
          </ac:picMkLst>
        </pc:picChg>
        <pc:picChg chg="add mod">
          <ac:chgData name="Adriana Mihai" userId="a50fb7658ff6701d" providerId="LiveId" clId="{EADFB4D9-68E7-4BF1-97D3-DA0875666DA2}" dt="2026-10-11T23:17:11.943" v="14270" actId="1076"/>
          <ac:picMkLst>
            <pc:docMk/>
            <pc:sldMk cId="0" sldId="260"/>
            <ac:picMk id="29" creationId="{9A6966CA-E254-5E1F-6F36-6FBA08D3669C}"/>
          </ac:picMkLst>
        </pc:picChg>
      </pc:sldChg>
      <pc:sldChg chg="addSp delSp modSp mod modNotesTx">
        <pc:chgData name="Adriana Mihai" userId="a50fb7658ff6701d" providerId="LiveId" clId="{EADFB4D9-68E7-4BF1-97D3-DA0875666DA2}" dt="2026-10-11T23:19:37.149" v="14273" actId="1440"/>
        <pc:sldMkLst>
          <pc:docMk/>
          <pc:sldMk cId="0" sldId="262"/>
        </pc:sldMkLst>
        <pc:spChg chg="add mod">
          <ac:chgData name="Adriana Mihai" userId="a50fb7658ff6701d" providerId="LiveId" clId="{EADFB4D9-68E7-4BF1-97D3-DA0875666DA2}" dt="2026-10-11T20:11:17.127" v="706" actId="1076"/>
          <ac:spMkLst>
            <pc:docMk/>
            <pc:sldMk cId="0" sldId="262"/>
            <ac:spMk id="3" creationId="{269BCF63-D46A-877F-A736-CA23610D835F}"/>
          </ac:spMkLst>
        </pc:spChg>
        <pc:spChg chg="del mod">
          <ac:chgData name="Adriana Mihai" userId="a50fb7658ff6701d" providerId="LiveId" clId="{EADFB4D9-68E7-4BF1-97D3-DA0875666DA2}" dt="2026-10-11T20:09:13.623" v="529" actId="478"/>
          <ac:spMkLst>
            <pc:docMk/>
            <pc:sldMk cId="0" sldId="262"/>
            <ac:spMk id="5" creationId="{00000000-0000-0000-0000-000000000000}"/>
          </ac:spMkLst>
        </pc:spChg>
        <pc:spChg chg="mod">
          <ac:chgData name="Adriana Mihai" userId="a50fb7658ff6701d" providerId="LiveId" clId="{EADFB4D9-68E7-4BF1-97D3-DA0875666DA2}" dt="2026-10-11T22:49:25.372" v="14161" actId="1076"/>
          <ac:spMkLst>
            <pc:docMk/>
            <pc:sldMk cId="0" sldId="262"/>
            <ac:spMk id="6" creationId="{00000000-0000-0000-0000-000000000000}"/>
          </ac:spMkLst>
        </pc:spChg>
        <pc:spChg chg="mod">
          <ac:chgData name="Adriana Mihai" userId="a50fb7658ff6701d" providerId="LiveId" clId="{EADFB4D9-68E7-4BF1-97D3-DA0875666DA2}" dt="2026-10-11T22:49:34.346" v="14162" actId="1076"/>
          <ac:spMkLst>
            <pc:docMk/>
            <pc:sldMk cId="0" sldId="262"/>
            <ac:spMk id="11" creationId="{0E98457D-6062-9D8F-6701-ED1F5A804E26}"/>
          </ac:spMkLst>
        </pc:spChg>
        <pc:spChg chg="add mod">
          <ac:chgData name="Adriana Mihai" userId="a50fb7658ff6701d" providerId="LiveId" clId="{EADFB4D9-68E7-4BF1-97D3-DA0875666DA2}" dt="2026-10-11T20:12:35.768" v="884" actId="1076"/>
          <ac:spMkLst>
            <pc:docMk/>
            <pc:sldMk cId="0" sldId="262"/>
            <ac:spMk id="14" creationId="{9DCDC7B6-4F8B-CB44-B92E-39EB9C5381B9}"/>
          </ac:spMkLst>
        </pc:spChg>
        <pc:spChg chg="add mod">
          <ac:chgData name="Adriana Mihai" userId="a50fb7658ff6701d" providerId="LiveId" clId="{EADFB4D9-68E7-4BF1-97D3-DA0875666DA2}" dt="2026-10-11T20:13:37.715" v="1050" actId="20577"/>
          <ac:spMkLst>
            <pc:docMk/>
            <pc:sldMk cId="0" sldId="262"/>
            <ac:spMk id="20" creationId="{E8D730E2-F656-40A4-F232-7191D7B05D14}"/>
          </ac:spMkLst>
        </pc:spChg>
        <pc:spChg chg="add mod">
          <ac:chgData name="Adriana Mihai" userId="a50fb7658ff6701d" providerId="LiveId" clId="{EADFB4D9-68E7-4BF1-97D3-DA0875666DA2}" dt="2026-10-11T20:33:08.826" v="3083" actId="20577"/>
          <ac:spMkLst>
            <pc:docMk/>
            <pc:sldMk cId="0" sldId="262"/>
            <ac:spMk id="24" creationId="{6B7E68FE-2EDF-275F-FFB5-BFBE0267D9D5}"/>
          </ac:spMkLst>
        </pc:spChg>
        <pc:spChg chg="add del mod">
          <ac:chgData name="Adriana Mihai" userId="a50fb7658ff6701d" providerId="LiveId" clId="{EADFB4D9-68E7-4BF1-97D3-DA0875666DA2}" dt="2026-10-11T22:47:53.533" v="14143" actId="478"/>
          <ac:spMkLst>
            <pc:docMk/>
            <pc:sldMk cId="0" sldId="262"/>
            <ac:spMk id="27" creationId="{AB5B42C3-6C5D-3564-0BE3-3EB5CF1BB177}"/>
          </ac:spMkLst>
        </pc:spChg>
        <pc:spChg chg="add del mod">
          <ac:chgData name="Adriana Mihai" userId="a50fb7658ff6701d" providerId="LiveId" clId="{EADFB4D9-68E7-4BF1-97D3-DA0875666DA2}" dt="2026-10-11T22:48:33.993" v="14148"/>
          <ac:spMkLst>
            <pc:docMk/>
            <pc:sldMk cId="0" sldId="262"/>
            <ac:spMk id="30" creationId="{AC52CDB2-F68B-F878-FFC5-2E9948AC947D}"/>
          </ac:spMkLst>
        </pc:spChg>
        <pc:spChg chg="add del mod">
          <ac:chgData name="Adriana Mihai" userId="a50fb7658ff6701d" providerId="LiveId" clId="{EADFB4D9-68E7-4BF1-97D3-DA0875666DA2}" dt="2026-10-11T23:03:16.440" v="14216"/>
          <ac:spMkLst>
            <pc:docMk/>
            <pc:sldMk cId="0" sldId="262"/>
            <ac:spMk id="33" creationId="{E9495887-5729-CEA6-A588-97BC8A4492B3}"/>
          </ac:spMkLst>
        </pc:spChg>
        <pc:picChg chg="add del mod">
          <ac:chgData name="Adriana Mihai" userId="a50fb7658ff6701d" providerId="LiveId" clId="{EADFB4D9-68E7-4BF1-97D3-DA0875666DA2}" dt="2026-10-11T22:47:53.533" v="14143" actId="478"/>
          <ac:picMkLst>
            <pc:docMk/>
            <pc:sldMk cId="0" sldId="262"/>
            <ac:picMk id="26" creationId="{C9D90C01-CE19-A3B1-08F3-3B7573738AD7}"/>
          </ac:picMkLst>
        </pc:picChg>
        <pc:picChg chg="add del mod">
          <ac:chgData name="Adriana Mihai" userId="a50fb7658ff6701d" providerId="LiveId" clId="{EADFB4D9-68E7-4BF1-97D3-DA0875666DA2}" dt="2026-10-11T23:02:07.395" v="14212" actId="478"/>
          <ac:picMkLst>
            <pc:docMk/>
            <pc:sldMk cId="0" sldId="262"/>
            <ac:picMk id="29" creationId="{436BFACC-0087-78C3-C9FC-2B9D8AD9C086}"/>
          </ac:picMkLst>
        </pc:picChg>
        <pc:picChg chg="add mod">
          <ac:chgData name="Adriana Mihai" userId="a50fb7658ff6701d" providerId="LiveId" clId="{EADFB4D9-68E7-4BF1-97D3-DA0875666DA2}" dt="2026-10-11T23:19:37.149" v="14273" actId="1440"/>
          <ac:picMkLst>
            <pc:docMk/>
            <pc:sldMk cId="0" sldId="262"/>
            <ac:picMk id="32" creationId="{3A1ED30B-491A-1C20-B789-3B5C630271AD}"/>
          </ac:picMkLst>
        </pc:picChg>
      </pc:sldChg>
      <pc:sldChg chg="addSp delSp modSp mod modNotesTx">
        <pc:chgData name="Adriana Mihai" userId="a50fb7658ff6701d" providerId="LiveId" clId="{EADFB4D9-68E7-4BF1-97D3-DA0875666DA2}" dt="2026-10-11T23:18:15.816" v="14271" actId="1440"/>
        <pc:sldMkLst>
          <pc:docMk/>
          <pc:sldMk cId="0" sldId="263"/>
        </pc:sldMkLst>
        <pc:spChg chg="del">
          <ac:chgData name="Adriana Mihai" userId="a50fb7658ff6701d" providerId="LiveId" clId="{EADFB4D9-68E7-4BF1-97D3-DA0875666DA2}" dt="2026-10-11T23:08:25.498" v="14244" actId="478"/>
          <ac:spMkLst>
            <pc:docMk/>
            <pc:sldMk cId="0" sldId="263"/>
            <ac:spMk id="5" creationId="{00000000-0000-0000-0000-000000000000}"/>
          </ac:spMkLst>
        </pc:spChg>
        <pc:spChg chg="add mod">
          <ac:chgData name="Adriana Mihai" userId="a50fb7658ff6701d" providerId="LiveId" clId="{EADFB4D9-68E7-4BF1-97D3-DA0875666DA2}" dt="2026-10-11T20:30:41.397" v="2969" actId="1076"/>
          <ac:spMkLst>
            <pc:docMk/>
            <pc:sldMk cId="0" sldId="263"/>
            <ac:spMk id="8" creationId="{392AB3CF-4535-4B71-4B1E-1ACD92602EFD}"/>
          </ac:spMkLst>
        </pc:spChg>
        <pc:spChg chg="add mod">
          <ac:chgData name="Adriana Mihai" userId="a50fb7658ff6701d" providerId="LiveId" clId="{EADFB4D9-68E7-4BF1-97D3-DA0875666DA2}" dt="2026-10-11T20:30:35.289" v="2968" actId="1076"/>
          <ac:spMkLst>
            <pc:docMk/>
            <pc:sldMk cId="0" sldId="263"/>
            <ac:spMk id="16" creationId="{A1D62A17-0ABA-F02E-5066-725BCBA4E75E}"/>
          </ac:spMkLst>
        </pc:spChg>
        <pc:spChg chg="add mod">
          <ac:chgData name="Adriana Mihai" userId="a50fb7658ff6701d" providerId="LiveId" clId="{EADFB4D9-68E7-4BF1-97D3-DA0875666DA2}" dt="2026-10-11T20:30:54.261" v="2970" actId="1076"/>
          <ac:spMkLst>
            <pc:docMk/>
            <pc:sldMk cId="0" sldId="263"/>
            <ac:spMk id="20" creationId="{7373FECA-E05E-DA7F-C365-15F8FBB52478}"/>
          </ac:spMkLst>
        </pc:spChg>
        <pc:spChg chg="add mod">
          <ac:chgData name="Adriana Mihai" userId="a50fb7658ff6701d" providerId="LiveId" clId="{EADFB4D9-68E7-4BF1-97D3-DA0875666DA2}" dt="2026-10-11T23:05:04.199" v="14230" actId="1076"/>
          <ac:spMkLst>
            <pc:docMk/>
            <pc:sldMk cId="0" sldId="263"/>
            <ac:spMk id="22" creationId="{2E5C1209-0FE1-B259-5E34-CD8159231C0B}"/>
          </ac:spMkLst>
        </pc:spChg>
        <pc:picChg chg="add del mod">
          <ac:chgData name="Adriana Mihai" userId="a50fb7658ff6701d" providerId="LiveId" clId="{EADFB4D9-68E7-4BF1-97D3-DA0875666DA2}" dt="2026-10-11T22:52:04.507" v="14169" actId="478"/>
          <ac:picMkLst>
            <pc:docMk/>
            <pc:sldMk cId="0" sldId="263"/>
            <ac:picMk id="24" creationId="{3BA1F04E-CEBE-92C6-4D3F-D13D71FA33A0}"/>
          </ac:picMkLst>
        </pc:picChg>
        <pc:picChg chg="add mod">
          <ac:chgData name="Adriana Mihai" userId="a50fb7658ff6701d" providerId="LiveId" clId="{EADFB4D9-68E7-4BF1-97D3-DA0875666DA2}" dt="2026-10-11T23:18:15.816" v="14271" actId="1440"/>
          <ac:picMkLst>
            <pc:docMk/>
            <pc:sldMk cId="0" sldId="263"/>
            <ac:picMk id="26" creationId="{C6D5D1AE-43E5-8E2D-D69D-D832B8E874C2}"/>
          </ac:picMkLst>
        </pc:picChg>
      </pc:sldChg>
      <pc:sldChg chg="addSp delSp modSp mod ord modNotesTx">
        <pc:chgData name="Adriana Mihai" userId="a50fb7658ff6701d" providerId="LiveId" clId="{EADFB4D9-68E7-4BF1-97D3-DA0875666DA2}" dt="2026-10-11T23:05:10.894" v="14232"/>
        <pc:sldMkLst>
          <pc:docMk/>
          <pc:sldMk cId="0" sldId="264"/>
        </pc:sldMkLst>
        <pc:spChg chg="del">
          <ac:chgData name="Adriana Mihai" userId="a50fb7658ff6701d" providerId="LiveId" clId="{EADFB4D9-68E7-4BF1-97D3-DA0875666DA2}" dt="2026-10-11T20:27:56.558" v="2746" actId="478"/>
          <ac:spMkLst>
            <pc:docMk/>
            <pc:sldMk cId="0" sldId="264"/>
            <ac:spMk id="5" creationId="{00000000-0000-0000-0000-000000000000}"/>
          </ac:spMkLst>
        </pc:spChg>
        <pc:spChg chg="add mod">
          <ac:chgData name="Adriana Mihai" userId="a50fb7658ff6701d" providerId="LiveId" clId="{EADFB4D9-68E7-4BF1-97D3-DA0875666DA2}" dt="2026-10-11T20:20:08.299" v="1772" actId="1076"/>
          <ac:spMkLst>
            <pc:docMk/>
            <pc:sldMk cId="0" sldId="264"/>
            <ac:spMk id="9" creationId="{44D9CFD0-2ECC-15A0-36DE-A4A58A58698C}"/>
          </ac:spMkLst>
        </pc:spChg>
        <pc:spChg chg="add mod">
          <ac:chgData name="Adriana Mihai" userId="a50fb7658ff6701d" providerId="LiveId" clId="{EADFB4D9-68E7-4BF1-97D3-DA0875666DA2}" dt="2026-10-11T20:21:06.589" v="1931" actId="20577"/>
          <ac:spMkLst>
            <pc:docMk/>
            <pc:sldMk cId="0" sldId="264"/>
            <ac:spMk id="19" creationId="{C23918EC-9E37-4B33-1237-C0FCF629F84E}"/>
          </ac:spMkLst>
        </pc:spChg>
        <pc:spChg chg="add mod">
          <ac:chgData name="Adriana Mihai" userId="a50fb7658ff6701d" providerId="LiveId" clId="{EADFB4D9-68E7-4BF1-97D3-DA0875666DA2}" dt="2026-10-11T20:21:58.424" v="2083" actId="20577"/>
          <ac:spMkLst>
            <pc:docMk/>
            <pc:sldMk cId="0" sldId="264"/>
            <ac:spMk id="29" creationId="{C04AF84F-8BFA-FBC4-3497-74B775C90A6F}"/>
          </ac:spMkLst>
        </pc:spChg>
        <pc:spChg chg="add mod">
          <ac:chgData name="Adriana Mihai" userId="a50fb7658ff6701d" providerId="LiveId" clId="{EADFB4D9-68E7-4BF1-97D3-DA0875666DA2}" dt="2026-10-11T20:22:51.888" v="2244" actId="20577"/>
          <ac:spMkLst>
            <pc:docMk/>
            <pc:sldMk cId="0" sldId="264"/>
            <ac:spMk id="36" creationId="{AAEA97BC-3D3D-6295-2E92-EEF4BCDA3791}"/>
          </ac:spMkLst>
        </pc:spChg>
        <pc:spChg chg="add mod">
          <ac:chgData name="Adriana Mihai" userId="a50fb7658ff6701d" providerId="LiveId" clId="{EADFB4D9-68E7-4BF1-97D3-DA0875666DA2}" dt="2026-10-11T20:23:56.558" v="2403" actId="20577"/>
          <ac:spMkLst>
            <pc:docMk/>
            <pc:sldMk cId="0" sldId="264"/>
            <ac:spMk id="38" creationId="{CB4A162B-17F0-7095-7660-7AC40F8C25B1}"/>
          </ac:spMkLst>
        </pc:spChg>
        <pc:spChg chg="add mod">
          <ac:chgData name="Adriana Mihai" userId="a50fb7658ff6701d" providerId="LiveId" clId="{EADFB4D9-68E7-4BF1-97D3-DA0875666DA2}" dt="2026-10-11T20:25:11.366" v="2566" actId="1076"/>
          <ac:spMkLst>
            <pc:docMk/>
            <pc:sldMk cId="0" sldId="264"/>
            <ac:spMk id="40" creationId="{C46768F8-2A5E-F640-9945-EAEC9C7BC950}"/>
          </ac:spMkLst>
        </pc:spChg>
        <pc:spChg chg="add mod">
          <ac:chgData name="Adriana Mihai" userId="a50fb7658ff6701d" providerId="LiveId" clId="{EADFB4D9-68E7-4BF1-97D3-DA0875666DA2}" dt="2026-10-11T20:28:04.872" v="2747" actId="1076"/>
          <ac:spMkLst>
            <pc:docMk/>
            <pc:sldMk cId="0" sldId="264"/>
            <ac:spMk id="42" creationId="{99A2768A-F438-9058-F469-155F4A50A0E0}"/>
          </ac:spMkLst>
        </pc:spChg>
        <pc:picChg chg="add del mod">
          <ac:chgData name="Adriana Mihai" userId="a50fb7658ff6701d" providerId="LiveId" clId="{EADFB4D9-68E7-4BF1-97D3-DA0875666DA2}" dt="2026-10-11T22:52:19.190" v="14174" actId="478"/>
          <ac:picMkLst>
            <pc:docMk/>
            <pc:sldMk cId="0" sldId="264"/>
            <ac:picMk id="44" creationId="{2F6FAC60-24CC-3221-AABE-1EDE69A5E7C1}"/>
          </ac:picMkLst>
        </pc:picChg>
      </pc:sldChg>
      <pc:sldChg chg="addSp delSp modSp mod modNotesTx">
        <pc:chgData name="Adriana Mihai" userId="a50fb7658ff6701d" providerId="LiveId" clId="{EADFB4D9-68E7-4BF1-97D3-DA0875666DA2}" dt="2026-10-11T23:08:31.629" v="14245" actId="478"/>
        <pc:sldMkLst>
          <pc:docMk/>
          <pc:sldMk cId="0" sldId="265"/>
        </pc:sldMkLst>
        <pc:spChg chg="del">
          <ac:chgData name="Adriana Mihai" userId="a50fb7658ff6701d" providerId="LiveId" clId="{EADFB4D9-68E7-4BF1-97D3-DA0875666DA2}" dt="2026-10-11T23:08:31.629" v="14245" actId="478"/>
          <ac:spMkLst>
            <pc:docMk/>
            <pc:sldMk cId="0" sldId="265"/>
            <ac:spMk id="5" creationId="{00000000-0000-0000-0000-000000000000}"/>
          </ac:spMkLst>
        </pc:spChg>
        <pc:spChg chg="add mod">
          <ac:chgData name="Adriana Mihai" userId="a50fb7658ff6701d" providerId="LiveId" clId="{EADFB4D9-68E7-4BF1-97D3-DA0875666DA2}" dt="2026-10-11T20:34:38.512" v="3292" actId="1076"/>
          <ac:spMkLst>
            <pc:docMk/>
            <pc:sldMk cId="0" sldId="265"/>
            <ac:spMk id="8" creationId="{1D60D2B7-5C50-D533-5FC3-0EE01D73F8DE}"/>
          </ac:spMkLst>
        </pc:spChg>
        <pc:spChg chg="add mod">
          <ac:chgData name="Adriana Mihai" userId="a50fb7658ff6701d" providerId="LiveId" clId="{EADFB4D9-68E7-4BF1-97D3-DA0875666DA2}" dt="2026-10-11T20:35:42.862" v="3508" actId="1076"/>
          <ac:spMkLst>
            <pc:docMk/>
            <pc:sldMk cId="0" sldId="265"/>
            <ac:spMk id="16" creationId="{A0C1E38A-6498-BD91-7657-DD5D735338D0}"/>
          </ac:spMkLst>
        </pc:spChg>
        <pc:spChg chg="add mod">
          <ac:chgData name="Adriana Mihai" userId="a50fb7658ff6701d" providerId="LiveId" clId="{EADFB4D9-68E7-4BF1-97D3-DA0875666DA2}" dt="2026-10-11T20:37:04.445" v="3728" actId="1076"/>
          <ac:spMkLst>
            <pc:docMk/>
            <pc:sldMk cId="0" sldId="265"/>
            <ac:spMk id="20" creationId="{CAEF0DEC-4C71-68FC-149B-E9D64C6C5167}"/>
          </ac:spMkLst>
        </pc:spChg>
        <pc:spChg chg="add mod">
          <ac:chgData name="Adriana Mihai" userId="a50fb7658ff6701d" providerId="LiveId" clId="{EADFB4D9-68E7-4BF1-97D3-DA0875666DA2}" dt="2026-10-11T20:38:18.369" v="3909" actId="1076"/>
          <ac:spMkLst>
            <pc:docMk/>
            <pc:sldMk cId="0" sldId="265"/>
            <ac:spMk id="22" creationId="{B6282559-7CEA-2AD6-ACA1-5F81425B90E1}"/>
          </ac:spMkLst>
        </pc:spChg>
      </pc:sldChg>
      <pc:sldChg chg="addSp delSp modSp mod modNotesTx">
        <pc:chgData name="Adriana Mihai" userId="a50fb7658ff6701d" providerId="LiveId" clId="{EADFB4D9-68E7-4BF1-97D3-DA0875666DA2}" dt="2026-10-11T23:29:29.571" v="14286" actId="1076"/>
        <pc:sldMkLst>
          <pc:docMk/>
          <pc:sldMk cId="0" sldId="266"/>
        </pc:sldMkLst>
        <pc:spChg chg="del">
          <ac:chgData name="Adriana Mihai" userId="a50fb7658ff6701d" providerId="LiveId" clId="{EADFB4D9-68E7-4BF1-97D3-DA0875666DA2}" dt="2026-10-11T23:08:44.748" v="14247" actId="478"/>
          <ac:spMkLst>
            <pc:docMk/>
            <pc:sldMk cId="0" sldId="266"/>
            <ac:spMk id="5" creationId="{00000000-0000-0000-0000-000000000000}"/>
          </ac:spMkLst>
        </pc:spChg>
        <pc:spChg chg="add mod">
          <ac:chgData name="Adriana Mihai" userId="a50fb7658ff6701d" providerId="LiveId" clId="{EADFB4D9-68E7-4BF1-97D3-DA0875666DA2}" dt="2026-10-11T20:41:07.394" v="4161" actId="20577"/>
          <ac:spMkLst>
            <pc:docMk/>
            <pc:sldMk cId="0" sldId="266"/>
            <ac:spMk id="8" creationId="{06CF8183-6EC8-ACF0-81F2-D81F11C73397}"/>
          </ac:spMkLst>
        </pc:spChg>
        <pc:spChg chg="add del">
          <ac:chgData name="Adriana Mihai" userId="a50fb7658ff6701d" providerId="LiveId" clId="{EADFB4D9-68E7-4BF1-97D3-DA0875666DA2}" dt="2026-10-11T20:40:09.297" v="4062" actId="478"/>
          <ac:spMkLst>
            <pc:docMk/>
            <pc:sldMk cId="0" sldId="266"/>
            <ac:spMk id="13" creationId="{5918785D-A4BE-76F1-882E-702C66F17BE0}"/>
          </ac:spMkLst>
        </pc:spChg>
        <pc:spChg chg="mod">
          <ac:chgData name="Adriana Mihai" userId="a50fb7658ff6701d" providerId="LiveId" clId="{EADFB4D9-68E7-4BF1-97D3-DA0875666DA2}" dt="2026-10-11T20:46:39.386" v="4606" actId="1076"/>
          <ac:spMkLst>
            <pc:docMk/>
            <pc:sldMk cId="0" sldId="266"/>
            <ac:spMk id="14" creationId="{CED48570-9AD6-2221-30C0-3673CFC83DBF}"/>
          </ac:spMkLst>
        </pc:spChg>
        <pc:spChg chg="add mod">
          <ac:chgData name="Adriana Mihai" userId="a50fb7658ff6701d" providerId="LiveId" clId="{EADFB4D9-68E7-4BF1-97D3-DA0875666DA2}" dt="2026-10-11T20:41:05.451" v="4160" actId="1076"/>
          <ac:spMkLst>
            <pc:docMk/>
            <pc:sldMk cId="0" sldId="266"/>
            <ac:spMk id="19" creationId="{7CF0A17A-5C55-E1EA-F997-8633A99057D3}"/>
          </ac:spMkLst>
        </pc:spChg>
        <pc:spChg chg="add del mod">
          <ac:chgData name="Adriana Mihai" userId="a50fb7658ff6701d" providerId="LiveId" clId="{EADFB4D9-68E7-4BF1-97D3-DA0875666DA2}" dt="2026-10-11T20:41:14.592" v="4164"/>
          <ac:spMkLst>
            <pc:docMk/>
            <pc:sldMk cId="0" sldId="266"/>
            <ac:spMk id="20" creationId="{BEAD48B9-548C-DA0B-386E-69A8FBEB0A6E}"/>
          </ac:spMkLst>
        </pc:spChg>
        <pc:spChg chg="add mod">
          <ac:chgData name="Adriana Mihai" userId="a50fb7658ff6701d" providerId="LiveId" clId="{EADFB4D9-68E7-4BF1-97D3-DA0875666DA2}" dt="2026-10-11T23:29:29.571" v="14286" actId="1076"/>
          <ac:spMkLst>
            <pc:docMk/>
            <pc:sldMk cId="0" sldId="266"/>
            <ac:spMk id="23" creationId="{366BAD4F-041A-2F8C-2BF5-4E774C350A55}"/>
          </ac:spMkLst>
        </pc:spChg>
        <pc:spChg chg="mod">
          <ac:chgData name="Adriana Mihai" userId="a50fb7658ff6701d" providerId="LiveId" clId="{EADFB4D9-68E7-4BF1-97D3-DA0875666DA2}" dt="2026-10-11T23:29:07.887" v="14284" actId="1076"/>
          <ac:spMkLst>
            <pc:docMk/>
            <pc:sldMk cId="0" sldId="266"/>
            <ac:spMk id="26" creationId="{33B44C55-D8C9-15A3-6F4D-932EE82B091B}"/>
          </ac:spMkLst>
        </pc:spChg>
        <pc:spChg chg="add mod">
          <ac:chgData name="Adriana Mihai" userId="a50fb7658ff6701d" providerId="LiveId" clId="{EADFB4D9-68E7-4BF1-97D3-DA0875666DA2}" dt="2026-10-11T20:44:50.888" v="4480" actId="1076"/>
          <ac:spMkLst>
            <pc:docMk/>
            <pc:sldMk cId="0" sldId="266"/>
            <ac:spMk id="27" creationId="{DF6705A2-DE2B-C75D-4186-FC22BCCD4C8B}"/>
          </ac:spMkLst>
        </pc:spChg>
        <pc:spChg chg="mod">
          <ac:chgData name="Adriana Mihai" userId="a50fb7658ff6701d" providerId="LiveId" clId="{EADFB4D9-68E7-4BF1-97D3-DA0875666DA2}" dt="2026-10-11T23:29:18.412" v="14285" actId="1076"/>
          <ac:spMkLst>
            <pc:docMk/>
            <pc:sldMk cId="0" sldId="266"/>
            <ac:spMk id="28" creationId="{4E621522-7C8D-24B2-F526-C1D1EA6ACB99}"/>
          </ac:spMkLst>
        </pc:spChg>
        <pc:spChg chg="mod">
          <ac:chgData name="Adriana Mihai" userId="a50fb7658ff6701d" providerId="LiveId" clId="{EADFB4D9-68E7-4BF1-97D3-DA0875666DA2}" dt="2026-10-11T23:28:27.293" v="14281" actId="1076"/>
          <ac:spMkLst>
            <pc:docMk/>
            <pc:sldMk cId="0" sldId="266"/>
            <ac:spMk id="30" creationId="{AAC87ECF-EB5B-6D57-4F05-08CAF2B1B9A4}"/>
          </ac:spMkLst>
        </pc:spChg>
        <pc:spChg chg="add mod">
          <ac:chgData name="Adriana Mihai" userId="a50fb7658ff6701d" providerId="LiveId" clId="{EADFB4D9-68E7-4BF1-97D3-DA0875666DA2}" dt="2026-10-11T20:44:57.041" v="4481" actId="1076"/>
          <ac:spMkLst>
            <pc:docMk/>
            <pc:sldMk cId="0" sldId="266"/>
            <ac:spMk id="31" creationId="{A62AAD72-A651-940B-5F67-436EBCAA0A4F}"/>
          </ac:spMkLst>
        </pc:spChg>
        <pc:spChg chg="mod">
          <ac:chgData name="Adriana Mihai" userId="a50fb7658ff6701d" providerId="LiveId" clId="{EADFB4D9-68E7-4BF1-97D3-DA0875666DA2}" dt="2026-10-11T23:29:00.027" v="14283" actId="1076"/>
          <ac:spMkLst>
            <pc:docMk/>
            <pc:sldMk cId="0" sldId="266"/>
            <ac:spMk id="32" creationId="{BCD5F110-C55E-4568-F643-722F6FD2A6BA}"/>
          </ac:spMkLst>
        </pc:spChg>
        <pc:spChg chg="mod">
          <ac:chgData name="Adriana Mihai" userId="a50fb7658ff6701d" providerId="LiveId" clId="{EADFB4D9-68E7-4BF1-97D3-DA0875666DA2}" dt="2026-10-11T23:28:38.943" v="14282" actId="1076"/>
          <ac:spMkLst>
            <pc:docMk/>
            <pc:sldMk cId="0" sldId="266"/>
            <ac:spMk id="34" creationId="{E0EEE856-41FA-1D60-ECB7-95BD4FF7EB7D}"/>
          </ac:spMkLst>
        </pc:spChg>
        <pc:spChg chg="add mod">
          <ac:chgData name="Adriana Mihai" userId="a50fb7658ff6701d" providerId="LiveId" clId="{EADFB4D9-68E7-4BF1-97D3-DA0875666DA2}" dt="2026-10-11T20:46:29.736" v="4605" actId="1076"/>
          <ac:spMkLst>
            <pc:docMk/>
            <pc:sldMk cId="0" sldId="266"/>
            <ac:spMk id="35" creationId="{32386D4F-B1C4-EF3A-4931-925876271584}"/>
          </ac:spMkLst>
        </pc:spChg>
        <pc:spChg chg="add mod">
          <ac:chgData name="Adriana Mihai" userId="a50fb7658ff6701d" providerId="LiveId" clId="{EADFB4D9-68E7-4BF1-97D3-DA0875666DA2}" dt="2026-10-11T23:08:52.616" v="14248" actId="1076"/>
          <ac:spMkLst>
            <pc:docMk/>
            <pc:sldMk cId="0" sldId="266"/>
            <ac:spMk id="37" creationId="{08502E0C-4394-EE11-23E3-4616C3A7E851}"/>
          </ac:spMkLst>
        </pc:spChg>
        <pc:spChg chg="add mod">
          <ac:chgData name="Adriana Mihai" userId="a50fb7658ff6701d" providerId="LiveId" clId="{EADFB4D9-68E7-4BF1-97D3-DA0875666DA2}" dt="2026-10-11T20:49:34.223" v="4733" actId="1076"/>
          <ac:spMkLst>
            <pc:docMk/>
            <pc:sldMk cId="0" sldId="266"/>
            <ac:spMk id="39" creationId="{705D2E85-CE98-7D5F-0EBE-18B42D7B1769}"/>
          </ac:spMkLst>
        </pc:spChg>
      </pc:sldChg>
      <pc:sldChg chg="addSp delSp modSp mod modNotesTx">
        <pc:chgData name="Adriana Mihai" userId="a50fb7658ff6701d" providerId="LiveId" clId="{EADFB4D9-68E7-4BF1-97D3-DA0875666DA2}" dt="2026-10-11T23:19:18.049" v="14272" actId="1440"/>
        <pc:sldMkLst>
          <pc:docMk/>
          <pc:sldMk cId="0" sldId="267"/>
        </pc:sldMkLst>
        <pc:spChg chg="del mod">
          <ac:chgData name="Adriana Mihai" userId="a50fb7658ff6701d" providerId="LiveId" clId="{EADFB4D9-68E7-4BF1-97D3-DA0875666DA2}" dt="2026-10-11T23:07:56.290" v="14241" actId="478"/>
          <ac:spMkLst>
            <pc:docMk/>
            <pc:sldMk cId="0" sldId="267"/>
            <ac:spMk id="5" creationId="{00000000-0000-0000-0000-000000000000}"/>
          </ac:spMkLst>
        </pc:spChg>
        <pc:spChg chg="add mod">
          <ac:chgData name="Adriana Mihai" userId="a50fb7658ff6701d" providerId="LiveId" clId="{EADFB4D9-68E7-4BF1-97D3-DA0875666DA2}" dt="2026-10-11T21:03:26.777" v="5211" actId="1076"/>
          <ac:spMkLst>
            <pc:docMk/>
            <pc:sldMk cId="0" sldId="267"/>
            <ac:spMk id="8" creationId="{385F6E79-1D95-6614-765D-73FDA582409A}"/>
          </ac:spMkLst>
        </pc:spChg>
        <pc:spChg chg="add mod">
          <ac:chgData name="Adriana Mihai" userId="a50fb7658ff6701d" providerId="LiveId" clId="{EADFB4D9-68E7-4BF1-97D3-DA0875666DA2}" dt="2026-10-11T21:03:18.717" v="5209" actId="207"/>
          <ac:spMkLst>
            <pc:docMk/>
            <pc:sldMk cId="0" sldId="267"/>
            <ac:spMk id="13" creationId="{CB3B7F6C-62A4-2316-39FE-E1166AA67763}"/>
          </ac:spMkLst>
        </pc:spChg>
        <pc:spChg chg="add mod">
          <ac:chgData name="Adriana Mihai" userId="a50fb7658ff6701d" providerId="LiveId" clId="{EADFB4D9-68E7-4BF1-97D3-DA0875666DA2}" dt="2026-10-11T21:03:13.663" v="5208" actId="207"/>
          <ac:spMkLst>
            <pc:docMk/>
            <pc:sldMk cId="0" sldId="267"/>
            <ac:spMk id="21" creationId="{11F4E76F-403C-F014-4EB5-3833FB90986D}"/>
          </ac:spMkLst>
        </pc:spChg>
        <pc:spChg chg="add mod">
          <ac:chgData name="Adriana Mihai" userId="a50fb7658ff6701d" providerId="LiveId" clId="{EADFB4D9-68E7-4BF1-97D3-DA0875666DA2}" dt="2026-10-11T21:04:24.509" v="5381" actId="14100"/>
          <ac:spMkLst>
            <pc:docMk/>
            <pc:sldMk cId="0" sldId="267"/>
            <ac:spMk id="24" creationId="{B3152D5C-B299-EB5F-76CA-5B5BEE56FA04}"/>
          </ac:spMkLst>
        </pc:spChg>
        <pc:spChg chg="add mod">
          <ac:chgData name="Adriana Mihai" userId="a50fb7658ff6701d" providerId="LiveId" clId="{EADFB4D9-68E7-4BF1-97D3-DA0875666DA2}" dt="2026-10-11T21:05:59.318" v="5549" actId="1076"/>
          <ac:spMkLst>
            <pc:docMk/>
            <pc:sldMk cId="0" sldId="267"/>
            <ac:spMk id="26" creationId="{5D16D59E-5C55-F19E-E2D4-203CA30153F7}"/>
          </ac:spMkLst>
        </pc:spChg>
        <pc:spChg chg="add del mod">
          <ac:chgData name="Adriana Mihai" userId="a50fb7658ff6701d" providerId="LiveId" clId="{EADFB4D9-68E7-4BF1-97D3-DA0875666DA2}" dt="2026-10-11T23:07:43.248" v="14237"/>
          <ac:spMkLst>
            <pc:docMk/>
            <pc:sldMk cId="0" sldId="267"/>
            <ac:spMk id="29" creationId="{E21A6D9F-7D88-ECC7-37BC-0EE44CD7A343}"/>
          </ac:spMkLst>
        </pc:spChg>
        <pc:picChg chg="add mod">
          <ac:chgData name="Adriana Mihai" userId="a50fb7658ff6701d" providerId="LiveId" clId="{EADFB4D9-68E7-4BF1-97D3-DA0875666DA2}" dt="2026-10-11T23:19:18.049" v="14272" actId="1440"/>
          <ac:picMkLst>
            <pc:docMk/>
            <pc:sldMk cId="0" sldId="267"/>
            <ac:picMk id="28" creationId="{E10E02F0-3C2E-71F8-A060-FFD683187E3D}"/>
          </ac:picMkLst>
        </pc:picChg>
      </pc:sldChg>
      <pc:sldChg chg="addSp delSp modSp mod modNotesTx">
        <pc:chgData name="Adriana Mihai" userId="a50fb7658ff6701d" providerId="LiveId" clId="{EADFB4D9-68E7-4BF1-97D3-DA0875666DA2}" dt="2026-10-11T23:09:02.183" v="14249" actId="478"/>
        <pc:sldMkLst>
          <pc:docMk/>
          <pc:sldMk cId="0" sldId="268"/>
        </pc:sldMkLst>
        <pc:spChg chg="mod">
          <ac:chgData name="Adriana Mihai" userId="a50fb7658ff6701d" providerId="LiveId" clId="{EADFB4D9-68E7-4BF1-97D3-DA0875666DA2}" dt="2026-10-11T21:19:12.838" v="6483" actId="1076"/>
          <ac:spMkLst>
            <pc:docMk/>
            <pc:sldMk cId="0" sldId="268"/>
            <ac:spMk id="3" creationId="{C94D000F-266D-9B5A-C4C4-8232A7DAAC3D}"/>
          </ac:spMkLst>
        </pc:spChg>
        <pc:spChg chg="del">
          <ac:chgData name="Adriana Mihai" userId="a50fb7658ff6701d" providerId="LiveId" clId="{EADFB4D9-68E7-4BF1-97D3-DA0875666DA2}" dt="2026-10-11T23:09:02.183" v="14249" actId="478"/>
          <ac:spMkLst>
            <pc:docMk/>
            <pc:sldMk cId="0" sldId="268"/>
            <ac:spMk id="5" creationId="{00000000-0000-0000-0000-000000000000}"/>
          </ac:spMkLst>
        </pc:spChg>
        <pc:spChg chg="add mod">
          <ac:chgData name="Adriana Mihai" userId="a50fb7658ff6701d" providerId="LiveId" clId="{EADFB4D9-68E7-4BF1-97D3-DA0875666DA2}" dt="2026-10-11T21:18:51.103" v="6481" actId="1076"/>
          <ac:spMkLst>
            <pc:docMk/>
            <pc:sldMk cId="0" sldId="268"/>
            <ac:spMk id="6" creationId="{150866D2-BE75-45B1-2CBE-D9E9F2264C4A}"/>
          </ac:spMkLst>
        </pc:spChg>
      </pc:sldChg>
      <pc:sldChg chg="del">
        <pc:chgData name="Adriana Mihai" userId="a50fb7658ff6701d" providerId="LiveId" clId="{EADFB4D9-68E7-4BF1-97D3-DA0875666DA2}" dt="2026-10-11T21:19:20.123" v="6484" actId="2696"/>
        <pc:sldMkLst>
          <pc:docMk/>
          <pc:sldMk cId="0" sldId="269"/>
        </pc:sldMkLst>
      </pc:sldChg>
      <pc:sldChg chg="addSp delSp modSp mod modNotesTx">
        <pc:chgData name="Adriana Mihai" userId="a50fb7658ff6701d" providerId="LiveId" clId="{EADFB4D9-68E7-4BF1-97D3-DA0875666DA2}" dt="2026-10-11T23:13:00.962" v="14259" actId="1076"/>
        <pc:sldMkLst>
          <pc:docMk/>
          <pc:sldMk cId="0" sldId="270"/>
        </pc:sldMkLst>
        <pc:spChg chg="mod">
          <ac:chgData name="Adriana Mihai" userId="a50fb7658ff6701d" providerId="LiveId" clId="{EADFB4D9-68E7-4BF1-97D3-DA0875666DA2}" dt="2026-10-11T19:54:17.471" v="76" actId="20577"/>
          <ac:spMkLst>
            <pc:docMk/>
            <pc:sldMk cId="0" sldId="270"/>
            <ac:spMk id="3" creationId="{1390365F-ABC8-453E-0CAD-7D88E0ABB9D0}"/>
          </ac:spMkLst>
        </pc:spChg>
        <pc:spChg chg="mod">
          <ac:chgData name="Adriana Mihai" userId="a50fb7658ff6701d" providerId="LiveId" clId="{EADFB4D9-68E7-4BF1-97D3-DA0875666DA2}" dt="2026-10-11T23:12:41.653" v="14257" actId="1076"/>
          <ac:spMkLst>
            <pc:docMk/>
            <pc:sldMk cId="0" sldId="270"/>
            <ac:spMk id="5" creationId="{00000000-0000-0000-0000-000000000000}"/>
          </ac:spMkLst>
        </pc:spChg>
        <pc:spChg chg="del mod">
          <ac:chgData name="Adriana Mihai" userId="a50fb7658ff6701d" providerId="LiveId" clId="{EADFB4D9-68E7-4BF1-97D3-DA0875666DA2}" dt="2026-10-11T22:44:48.646" v="14139" actId="478"/>
          <ac:spMkLst>
            <pc:docMk/>
            <pc:sldMk cId="0" sldId="270"/>
            <ac:spMk id="6" creationId="{00000000-0000-0000-0000-000000000000}"/>
          </ac:spMkLst>
        </pc:spChg>
        <pc:spChg chg="del mod">
          <ac:chgData name="Adriana Mihai" userId="a50fb7658ff6701d" providerId="LiveId" clId="{EADFB4D9-68E7-4BF1-97D3-DA0875666DA2}" dt="2026-10-11T22:44:46.652" v="14138" actId="478"/>
          <ac:spMkLst>
            <pc:docMk/>
            <pc:sldMk cId="0" sldId="270"/>
            <ac:spMk id="7" creationId="{00000000-0000-0000-0000-000000000000}"/>
          </ac:spMkLst>
        </pc:spChg>
        <pc:spChg chg="mod">
          <ac:chgData name="Adriana Mihai" userId="a50fb7658ff6701d" providerId="LiveId" clId="{EADFB4D9-68E7-4BF1-97D3-DA0875666DA2}" dt="2026-10-11T23:13:00.962" v="14259" actId="1076"/>
          <ac:spMkLst>
            <pc:docMk/>
            <pc:sldMk cId="0" sldId="270"/>
            <ac:spMk id="8" creationId="{00000000-0000-0000-0000-000000000000}"/>
          </ac:spMkLst>
        </pc:spChg>
        <pc:spChg chg="add mod">
          <ac:chgData name="Adriana Mihai" userId="a50fb7658ff6701d" providerId="LiveId" clId="{EADFB4D9-68E7-4BF1-97D3-DA0875666DA2}" dt="2026-10-11T22:58:50.920" v="14199" actId="767"/>
          <ac:spMkLst>
            <pc:docMk/>
            <pc:sldMk cId="0" sldId="270"/>
            <ac:spMk id="11" creationId="{077D6A0B-81E8-13B4-7E99-155CD87FDD6C}"/>
          </ac:spMkLst>
        </pc:spChg>
        <pc:picChg chg="add mod">
          <ac:chgData name="Adriana Mihai" userId="a50fb7658ff6701d" providerId="LiveId" clId="{EADFB4D9-68E7-4BF1-97D3-DA0875666DA2}" dt="2026-10-11T23:12:14.113" v="14254" actId="1440"/>
          <ac:picMkLst>
            <pc:docMk/>
            <pc:sldMk cId="0" sldId="270"/>
            <ac:picMk id="10" creationId="{6F9914A4-45B6-B81E-DD4F-5674156F773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78C0D0-6330-442F-AD74-8AA6D81F0323}" type="datetimeFigureOut">
              <a:rPr lang="it-IT" smtClean="0"/>
              <a:t>11/10/2026</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51839-8B15-4E7B-86AA-4853C6E90C0C}" type="slidenum">
              <a:rPr lang="it-IT" smtClean="0"/>
              <a:t>‹#›</a:t>
            </a:fld>
            <a:endParaRPr lang="it-IT"/>
          </a:p>
        </p:txBody>
      </p:sp>
    </p:spTree>
    <p:extLst>
      <p:ext uri="{BB962C8B-B14F-4D97-AF65-F5344CB8AC3E}">
        <p14:creationId xmlns:p14="http://schemas.microsoft.com/office/powerpoint/2010/main" val="3778751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 Today, I will be discussing Basil’s Bakery and investigating why its sales have not returned to their 2019 level. I will use two problem solving tools, PESTEL and a Fishbone Diagram, to organise the possible causes and identify what Basil should investigate before making any decisions.</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1</a:t>
            </a:fld>
            <a:endParaRPr lang="it-IT"/>
          </a:p>
        </p:txBody>
      </p:sp>
    </p:spTree>
    <p:extLst>
      <p:ext uri="{BB962C8B-B14F-4D97-AF65-F5344CB8AC3E}">
        <p14:creationId xmlns:p14="http://schemas.microsoft.com/office/powerpoint/2010/main" val="1690263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I will introduce Basil’s Bakery and explain the background of the business. Then, I will discuss the main problem affecting its sales. After that, I will explain and apply PESTEL to explore external influences. Next, I will use a Fishbone Diagram to organise the possible causes. Finally, I will summarise the key findings and explain why further evidence is important.</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2</a:t>
            </a:fld>
            <a:endParaRPr lang="it-IT"/>
          </a:p>
        </p:txBody>
      </p:sp>
    </p:spTree>
    <p:extLst>
      <p:ext uri="{BB962C8B-B14F-4D97-AF65-F5344CB8AC3E}">
        <p14:creationId xmlns:p14="http://schemas.microsoft.com/office/powerpoint/2010/main" val="1304804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Basil’s Bakery is an independent bakery located in retail park in Coventry. It opened in 2015 and sells bread, cakes and pastries made with high quality organic ingredients. Before the COVID-19 pandemic, sales remained around 25% below the 2019 level. This shows that the problem has continued for several years, so it is important to understand the possible reasons behind it.</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3</a:t>
            </a:fld>
            <a:endParaRPr lang="it-IT"/>
          </a:p>
        </p:txBody>
      </p:sp>
    </p:spTree>
    <p:extLst>
      <p:ext uri="{BB962C8B-B14F-4D97-AF65-F5344CB8AC3E}">
        <p14:creationId xmlns:p14="http://schemas.microsoft.com/office/powerpoint/2010/main" val="251567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main problem is that sales have remained below the 2019 level, and there are several possible explanations. Firstly, the retail park has become quitter, with some shops closing and some customers losing their jobs. Secondly, changes in working patterns mean that fewer office workers may visit the bakery regularly. There are also customer service challenges. Customers have asked about delivery and pre orders, but Basil needs to remain on site to bake and cannot always answer the phone during busy periods. Finally, the business is facing higher overheads and unpredictable organic ingredient costs. Basil cannot directly control the wider economy or the number of people visiting the retail park, but it can investigate its own processes, customer demand and sales information.</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4</a:t>
            </a:fld>
            <a:endParaRPr lang="it-IT"/>
          </a:p>
        </p:txBody>
      </p:sp>
    </p:spTree>
    <p:extLst>
      <p:ext uri="{BB962C8B-B14F-4D97-AF65-F5344CB8AC3E}">
        <p14:creationId xmlns:p14="http://schemas.microsoft.com/office/powerpoint/2010/main" val="2221066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PESTEL is a framework used to examine six areas of the external business environment: Political, Economic, Social, Technological, Environmental and Legal. One advantage is that it provides a structured way to identify external influences that might otherwise be overlooked. It can help Basil understand the wider environment in which the business operates. However, PESTEL also has limitations. It can become a simple checklist if the factors are listed without considering their importance. It can become a simple checklist if the factors are listed without considering their importance. It does not automatically show which factors have the greatest effect, and it cannot prove that a particular factor caused the decline in sales. Therefore, PESTEL isa useful for identifying issues to investigate, but its findings should be checked against evidence.</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5</a:t>
            </a:fld>
            <a:endParaRPr lang="it-IT"/>
          </a:p>
        </p:txBody>
      </p:sp>
    </p:spTree>
    <p:extLst>
      <p:ext uri="{BB962C8B-B14F-4D97-AF65-F5344CB8AC3E}">
        <p14:creationId xmlns:p14="http://schemas.microsoft.com/office/powerpoint/2010/main" val="1733327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Applying PESTEL helps us connect the framework to Basil’s situation.</a:t>
            </a:r>
          </a:p>
          <a:p>
            <a:r>
              <a:rPr lang="en-GB" dirty="0"/>
              <a:t>Politically, business rate policies and local business support could be relevant, but the case does not identify a specific policy change as a cause. This would need further investigation. Economically, the case directly identifies higher costs for utilities, rent, business rates and insurance. Organic ingredient prices are also unpredictable, which creates additional pressure while sales remain below their 2019 level. Socially, some customers have lost jobs, and changes to office working patterns may mean fewer regular visits to the bakery. Technologically, Basil currently has difficulty managing phone pre orders while baking. A simple digital ordering process could be worth investigating, although it would need to be tested to see whether customers would use it. Environmentally, crop failures can affect the availability and price of organic ingredients. Legally, any changes to ordering or delivery would need to take account of food safety, allergen information and other relevant requirements. Overall, PESTEL identifies several areas worth investigating. However, these factors should not automatically be treated as proven causes of the sales decline. </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6</a:t>
            </a:fld>
            <a:endParaRPr lang="it-IT"/>
          </a:p>
        </p:txBody>
      </p:sp>
    </p:spTree>
    <p:extLst>
      <p:ext uri="{BB962C8B-B14F-4D97-AF65-F5344CB8AC3E}">
        <p14:creationId xmlns:p14="http://schemas.microsoft.com/office/powerpoint/2010/main" val="3702877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tool is the Fishbone Diagram, also known as an Ishikawa or cause and effect diagram. It is used to organise possible causes of a clearly defined problem into categories. </a:t>
            </a:r>
            <a:r>
              <a:rPr lang="en-GB" dirty="0" err="1"/>
              <a:t>Itsa</a:t>
            </a:r>
            <a:r>
              <a:rPr lang="en-GB" dirty="0"/>
              <a:t> main advantage is that it helps break down a complicated problem into smaller areas that are easier to discuss and investigate. It can also highlight gaps in our understanding. However, the diagram has limitations because it only organises possible explanations; it does not prove them. It can also make every cause appear equally important, even when some may have much greater effect than others. For this reason, the possible causes need to be tested using evidence.</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7</a:t>
            </a:fld>
            <a:endParaRPr lang="it-IT"/>
          </a:p>
        </p:txBody>
      </p:sp>
    </p:spTree>
    <p:extLst>
      <p:ext uri="{BB962C8B-B14F-4D97-AF65-F5344CB8AC3E}">
        <p14:creationId xmlns:p14="http://schemas.microsoft.com/office/powerpoint/2010/main" val="3285594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diagram, the main problem is that sales remain below the 2019 level. I have organised the possible causes into six categories. Environment includes the quitter retail park, vacant units and potentially lower footfall. Materials includes the vulnerability of organic crops to failure and the resulting uncertainty around ingredient availability and costs. People includes changes in customers working patterns and the loss of some loyal customers jobs. Methods includes long queues during busy periods and the difficulty of managing phone orders while baking. Machines and technology highlights that case does not describe an effective online ordering system, which may be an area to explore. Finally, Measurement is important because Basil needs reliable information about sales by product and day, customer footfall, waiting times, order requests and costs. These branches represent possible contributing factors based on the case, rather than confirmed causes. The next step would be to collect information and compare the factors to understand which ones most closely linked to the decline in sales.</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8</a:t>
            </a:fld>
            <a:endParaRPr lang="it-IT"/>
          </a:p>
        </p:txBody>
      </p:sp>
    </p:spTree>
    <p:extLst>
      <p:ext uri="{BB962C8B-B14F-4D97-AF65-F5344CB8AC3E}">
        <p14:creationId xmlns:p14="http://schemas.microsoft.com/office/powerpoint/2010/main" val="3573787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four main findings from this analysis. First, the sales problem appears to have several possible causes rather than one single explanation. External changes, customer behaviour and internal service limitations may all be relevant. Second, higher overheads and unpredictable ingredient costs are putting pressure on the business. Third, customer requests for delivery and pre orders suggest that convenience is worth investigating. Finally, evidence is needed before Basil chooses a solution. Sales records, customer feedback, footfall information, waiting times and cost data could help the business identify its priorities. Overall, PESTEL helps explain the external context, while the Fishbone Diagram organises the possible causes that should be investigated further.</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9</a:t>
            </a:fld>
            <a:endParaRPr lang="it-IT"/>
          </a:p>
        </p:txBody>
      </p:sp>
    </p:spTree>
    <p:extLst>
      <p:ext uri="{BB962C8B-B14F-4D97-AF65-F5344CB8AC3E}">
        <p14:creationId xmlns:p14="http://schemas.microsoft.com/office/powerpoint/2010/main" val="188308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contains the academic and supporting sources used to inform the presentation. These sources support the problem solving frameworks and the analysis of Basil’s Bakery.</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10</a:t>
            </a:fld>
            <a:endParaRPr lang="it-IT"/>
          </a:p>
        </p:txBody>
      </p:sp>
    </p:spTree>
    <p:extLst>
      <p:ext uri="{BB962C8B-B14F-4D97-AF65-F5344CB8AC3E}">
        <p14:creationId xmlns:p14="http://schemas.microsoft.com/office/powerpoint/2010/main" val="2039369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 to my presentation. To conclude, Basil’s Bakery needs to understand the reasons behind its continued sales decline before deciding what changes to make. I am now happy to answer any questions.</a:t>
            </a:r>
            <a:endParaRPr lang="it-IT" dirty="0"/>
          </a:p>
        </p:txBody>
      </p:sp>
      <p:sp>
        <p:nvSpPr>
          <p:cNvPr id="4" name="Slide Number Placeholder 3"/>
          <p:cNvSpPr>
            <a:spLocks noGrp="1"/>
          </p:cNvSpPr>
          <p:nvPr>
            <p:ph type="sldNum" sz="quarter" idx="5"/>
          </p:nvPr>
        </p:nvSpPr>
        <p:spPr/>
        <p:txBody>
          <a:bodyPr/>
          <a:lstStyle/>
          <a:p>
            <a:fld id="{32451839-8B15-4E7B-86AA-4853C6E90C0C}" type="slidenum">
              <a:rPr lang="it-IT" smtClean="0"/>
              <a:t>11</a:t>
            </a:fld>
            <a:endParaRPr lang="it-IT"/>
          </a:p>
        </p:txBody>
      </p:sp>
    </p:spTree>
    <p:extLst>
      <p:ext uri="{BB962C8B-B14F-4D97-AF65-F5344CB8AC3E}">
        <p14:creationId xmlns:p14="http://schemas.microsoft.com/office/powerpoint/2010/main" val="350297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8F295-643B-1764-CB8A-5A04C4D342E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it-IT"/>
          </a:p>
        </p:txBody>
      </p:sp>
      <p:sp>
        <p:nvSpPr>
          <p:cNvPr id="3" name="Subtitle 2">
            <a:extLst>
              <a:ext uri="{FF2B5EF4-FFF2-40B4-BE49-F238E27FC236}">
                <a16:creationId xmlns:a16="http://schemas.microsoft.com/office/drawing/2014/main" id="{1003AFE3-1005-2FF1-24CC-0DCB6BE98D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it-IT"/>
          </a:p>
        </p:txBody>
      </p:sp>
      <p:sp>
        <p:nvSpPr>
          <p:cNvPr id="4" name="Date Placeholder 3">
            <a:extLst>
              <a:ext uri="{FF2B5EF4-FFF2-40B4-BE49-F238E27FC236}">
                <a16:creationId xmlns:a16="http://schemas.microsoft.com/office/drawing/2014/main" id="{C3CED2E0-5E58-60FE-A613-72E2D6027620}"/>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5" name="Footer Placeholder 4">
            <a:extLst>
              <a:ext uri="{FF2B5EF4-FFF2-40B4-BE49-F238E27FC236}">
                <a16:creationId xmlns:a16="http://schemas.microsoft.com/office/drawing/2014/main" id="{7FCE6E05-C5D6-8065-1182-B9C84F8D41CC}"/>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AD9337B0-D067-9F4F-536A-8EC5079A213F}"/>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3533525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D74E8-C525-5AB2-586D-0FA537A181AD}"/>
              </a:ext>
            </a:extLst>
          </p:cNvPr>
          <p:cNvSpPr>
            <a:spLocks noGrp="1"/>
          </p:cNvSpPr>
          <p:nvPr>
            <p:ph type="title"/>
          </p:nvPr>
        </p:nvSpPr>
        <p:spPr/>
        <p:txBody>
          <a:bodyPr/>
          <a:lstStyle/>
          <a:p>
            <a:r>
              <a:rPr lang="en-GB"/>
              <a:t>Click to edit Master title style</a:t>
            </a:r>
            <a:endParaRPr lang="it-IT"/>
          </a:p>
        </p:txBody>
      </p:sp>
      <p:sp>
        <p:nvSpPr>
          <p:cNvPr id="3" name="Content Placeholder 2">
            <a:extLst>
              <a:ext uri="{FF2B5EF4-FFF2-40B4-BE49-F238E27FC236}">
                <a16:creationId xmlns:a16="http://schemas.microsoft.com/office/drawing/2014/main" id="{0A75CF2C-C08B-259C-9EAD-4E26BCBA9A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4" name="Date Placeholder 3">
            <a:extLst>
              <a:ext uri="{FF2B5EF4-FFF2-40B4-BE49-F238E27FC236}">
                <a16:creationId xmlns:a16="http://schemas.microsoft.com/office/drawing/2014/main" id="{81D9611D-FA26-D465-D120-155AF20AAFCC}"/>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5" name="Footer Placeholder 4">
            <a:extLst>
              <a:ext uri="{FF2B5EF4-FFF2-40B4-BE49-F238E27FC236}">
                <a16:creationId xmlns:a16="http://schemas.microsoft.com/office/drawing/2014/main" id="{8B6E1DB3-1970-A889-606E-27DD3B5762E1}"/>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FE6AA774-4505-5244-790E-9C285DBFDF95}"/>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2272140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7DDEF-C91C-47BC-2EBE-CC3F31FC955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it-IT"/>
          </a:p>
        </p:txBody>
      </p:sp>
      <p:sp>
        <p:nvSpPr>
          <p:cNvPr id="3" name="Text Placeholder 2">
            <a:extLst>
              <a:ext uri="{FF2B5EF4-FFF2-40B4-BE49-F238E27FC236}">
                <a16:creationId xmlns:a16="http://schemas.microsoft.com/office/drawing/2014/main" id="{07F27BF1-3FB0-4563-CEEB-A253477E5B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5C3EDBB-58A0-A6CA-639B-E4A3412BFA62}"/>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5" name="Footer Placeholder 4">
            <a:extLst>
              <a:ext uri="{FF2B5EF4-FFF2-40B4-BE49-F238E27FC236}">
                <a16:creationId xmlns:a16="http://schemas.microsoft.com/office/drawing/2014/main" id="{12DDF4D4-845D-36CA-A2F4-6DB3B93AF49B}"/>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74F09D7C-A72F-0A8A-D31A-D3EEA7824632}"/>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3345491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B0C4F-51CF-826D-B55F-39CFFADDDBDF}"/>
              </a:ext>
            </a:extLst>
          </p:cNvPr>
          <p:cNvSpPr>
            <a:spLocks noGrp="1"/>
          </p:cNvSpPr>
          <p:nvPr>
            <p:ph type="title"/>
          </p:nvPr>
        </p:nvSpPr>
        <p:spPr/>
        <p:txBody>
          <a:bodyPr/>
          <a:lstStyle/>
          <a:p>
            <a:r>
              <a:rPr lang="en-GB"/>
              <a:t>Click to edit Master title style</a:t>
            </a:r>
            <a:endParaRPr lang="it-IT"/>
          </a:p>
        </p:txBody>
      </p:sp>
      <p:sp>
        <p:nvSpPr>
          <p:cNvPr id="3" name="Content Placeholder 2">
            <a:extLst>
              <a:ext uri="{FF2B5EF4-FFF2-40B4-BE49-F238E27FC236}">
                <a16:creationId xmlns:a16="http://schemas.microsoft.com/office/drawing/2014/main" id="{BD15B39F-6E6E-22DD-64AF-A4C424D6625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4" name="Content Placeholder 3">
            <a:extLst>
              <a:ext uri="{FF2B5EF4-FFF2-40B4-BE49-F238E27FC236}">
                <a16:creationId xmlns:a16="http://schemas.microsoft.com/office/drawing/2014/main" id="{5AAB69ED-D87E-C5E1-7EFD-7B37AE5F5E5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5" name="Date Placeholder 4">
            <a:extLst>
              <a:ext uri="{FF2B5EF4-FFF2-40B4-BE49-F238E27FC236}">
                <a16:creationId xmlns:a16="http://schemas.microsoft.com/office/drawing/2014/main" id="{70E8CF1A-3FA5-4CFC-9E14-B5A75417646C}"/>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6" name="Footer Placeholder 5">
            <a:extLst>
              <a:ext uri="{FF2B5EF4-FFF2-40B4-BE49-F238E27FC236}">
                <a16:creationId xmlns:a16="http://schemas.microsoft.com/office/drawing/2014/main" id="{A0529D46-D421-491C-1C67-EAA0A6BCDDA5}"/>
              </a:ext>
            </a:extLst>
          </p:cNvPr>
          <p:cNvSpPr>
            <a:spLocks noGrp="1"/>
          </p:cNvSpPr>
          <p:nvPr>
            <p:ph type="ftr" sz="quarter" idx="11"/>
          </p:nvPr>
        </p:nvSpPr>
        <p:spPr/>
        <p:txBody>
          <a:bodyPr/>
          <a:lstStyle/>
          <a:p>
            <a:endParaRPr lang="it-IT"/>
          </a:p>
        </p:txBody>
      </p:sp>
      <p:sp>
        <p:nvSpPr>
          <p:cNvPr id="7" name="Slide Number Placeholder 6">
            <a:extLst>
              <a:ext uri="{FF2B5EF4-FFF2-40B4-BE49-F238E27FC236}">
                <a16:creationId xmlns:a16="http://schemas.microsoft.com/office/drawing/2014/main" id="{03999AB8-32C0-72DD-E205-7D415B5E7AB7}"/>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483262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BE94B-0066-0001-7A89-82A2304A4B14}"/>
              </a:ext>
            </a:extLst>
          </p:cNvPr>
          <p:cNvSpPr>
            <a:spLocks noGrp="1"/>
          </p:cNvSpPr>
          <p:nvPr>
            <p:ph type="title"/>
          </p:nvPr>
        </p:nvSpPr>
        <p:spPr>
          <a:xfrm>
            <a:off x="839788" y="365125"/>
            <a:ext cx="10515600" cy="1325563"/>
          </a:xfrm>
        </p:spPr>
        <p:txBody>
          <a:bodyPr/>
          <a:lstStyle/>
          <a:p>
            <a:r>
              <a:rPr lang="en-GB"/>
              <a:t>Click to edit Master title style</a:t>
            </a:r>
            <a:endParaRPr lang="it-IT"/>
          </a:p>
        </p:txBody>
      </p:sp>
      <p:sp>
        <p:nvSpPr>
          <p:cNvPr id="3" name="Text Placeholder 2">
            <a:extLst>
              <a:ext uri="{FF2B5EF4-FFF2-40B4-BE49-F238E27FC236}">
                <a16:creationId xmlns:a16="http://schemas.microsoft.com/office/drawing/2014/main" id="{9EAEE4C9-0E80-04C4-61B6-BC49007650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C3A0104-5910-0151-4BB9-423F50B1049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5" name="Text Placeholder 4">
            <a:extLst>
              <a:ext uri="{FF2B5EF4-FFF2-40B4-BE49-F238E27FC236}">
                <a16:creationId xmlns:a16="http://schemas.microsoft.com/office/drawing/2014/main" id="{898BD7FD-4D2E-17C7-A13C-43BADE48F2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5D79547-E066-F983-FB5C-A16DE2FC005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7" name="Date Placeholder 6">
            <a:extLst>
              <a:ext uri="{FF2B5EF4-FFF2-40B4-BE49-F238E27FC236}">
                <a16:creationId xmlns:a16="http://schemas.microsoft.com/office/drawing/2014/main" id="{B8DC8455-D021-ED54-D4E5-D2ED421E945F}"/>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8" name="Footer Placeholder 7">
            <a:extLst>
              <a:ext uri="{FF2B5EF4-FFF2-40B4-BE49-F238E27FC236}">
                <a16:creationId xmlns:a16="http://schemas.microsoft.com/office/drawing/2014/main" id="{60CBD060-0ED3-E887-C08D-D7DEA8A7986C}"/>
              </a:ext>
            </a:extLst>
          </p:cNvPr>
          <p:cNvSpPr>
            <a:spLocks noGrp="1"/>
          </p:cNvSpPr>
          <p:nvPr>
            <p:ph type="ftr" sz="quarter" idx="11"/>
          </p:nvPr>
        </p:nvSpPr>
        <p:spPr/>
        <p:txBody>
          <a:bodyPr/>
          <a:lstStyle/>
          <a:p>
            <a:endParaRPr lang="it-IT"/>
          </a:p>
        </p:txBody>
      </p:sp>
      <p:sp>
        <p:nvSpPr>
          <p:cNvPr id="9" name="Slide Number Placeholder 8">
            <a:extLst>
              <a:ext uri="{FF2B5EF4-FFF2-40B4-BE49-F238E27FC236}">
                <a16:creationId xmlns:a16="http://schemas.microsoft.com/office/drawing/2014/main" id="{6F37FA4D-61D6-9B0F-F43B-97B3730062C7}"/>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774467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C0DF4-F326-8184-8C36-38C09FBF7E67}"/>
              </a:ext>
            </a:extLst>
          </p:cNvPr>
          <p:cNvSpPr>
            <a:spLocks noGrp="1"/>
          </p:cNvSpPr>
          <p:nvPr>
            <p:ph type="title"/>
          </p:nvPr>
        </p:nvSpPr>
        <p:spPr/>
        <p:txBody>
          <a:bodyPr/>
          <a:lstStyle/>
          <a:p>
            <a:r>
              <a:rPr lang="en-GB"/>
              <a:t>Click to edit Master title style</a:t>
            </a:r>
            <a:endParaRPr lang="it-IT"/>
          </a:p>
        </p:txBody>
      </p:sp>
      <p:sp>
        <p:nvSpPr>
          <p:cNvPr id="3" name="Date Placeholder 2">
            <a:extLst>
              <a:ext uri="{FF2B5EF4-FFF2-40B4-BE49-F238E27FC236}">
                <a16:creationId xmlns:a16="http://schemas.microsoft.com/office/drawing/2014/main" id="{E78FCAC8-9590-3B1F-AA21-2B99CE0F8B2B}"/>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4" name="Footer Placeholder 3">
            <a:extLst>
              <a:ext uri="{FF2B5EF4-FFF2-40B4-BE49-F238E27FC236}">
                <a16:creationId xmlns:a16="http://schemas.microsoft.com/office/drawing/2014/main" id="{7AE98F8B-72BB-5807-4ACD-A3A18717202A}"/>
              </a:ext>
            </a:extLst>
          </p:cNvPr>
          <p:cNvSpPr>
            <a:spLocks noGrp="1"/>
          </p:cNvSpPr>
          <p:nvPr>
            <p:ph type="ftr" sz="quarter" idx="11"/>
          </p:nvPr>
        </p:nvSpPr>
        <p:spPr/>
        <p:txBody>
          <a:bodyPr/>
          <a:lstStyle/>
          <a:p>
            <a:endParaRPr lang="it-IT"/>
          </a:p>
        </p:txBody>
      </p:sp>
      <p:sp>
        <p:nvSpPr>
          <p:cNvPr id="5" name="Slide Number Placeholder 4">
            <a:extLst>
              <a:ext uri="{FF2B5EF4-FFF2-40B4-BE49-F238E27FC236}">
                <a16:creationId xmlns:a16="http://schemas.microsoft.com/office/drawing/2014/main" id="{6C6C5C92-E6CD-DB4B-802D-A9D9EF127655}"/>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2056418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516C15-E50C-5792-A9A5-1DAF5722502F}"/>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3" name="Footer Placeholder 2">
            <a:extLst>
              <a:ext uri="{FF2B5EF4-FFF2-40B4-BE49-F238E27FC236}">
                <a16:creationId xmlns:a16="http://schemas.microsoft.com/office/drawing/2014/main" id="{9E12C1DB-95CD-F22E-8EF1-C73DC599E58D}"/>
              </a:ext>
            </a:extLst>
          </p:cNvPr>
          <p:cNvSpPr>
            <a:spLocks noGrp="1"/>
          </p:cNvSpPr>
          <p:nvPr>
            <p:ph type="ftr" sz="quarter" idx="11"/>
          </p:nvPr>
        </p:nvSpPr>
        <p:spPr/>
        <p:txBody>
          <a:bodyPr/>
          <a:lstStyle/>
          <a:p>
            <a:endParaRPr lang="it-IT"/>
          </a:p>
        </p:txBody>
      </p:sp>
      <p:sp>
        <p:nvSpPr>
          <p:cNvPr id="4" name="Slide Number Placeholder 3">
            <a:extLst>
              <a:ext uri="{FF2B5EF4-FFF2-40B4-BE49-F238E27FC236}">
                <a16:creationId xmlns:a16="http://schemas.microsoft.com/office/drawing/2014/main" id="{FE92C3CB-2C91-C061-C7D8-415CD3E223B8}"/>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66940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23F36-26BC-384A-1803-66D9FC92442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it-IT"/>
          </a:p>
        </p:txBody>
      </p:sp>
      <p:sp>
        <p:nvSpPr>
          <p:cNvPr id="3" name="Content Placeholder 2">
            <a:extLst>
              <a:ext uri="{FF2B5EF4-FFF2-40B4-BE49-F238E27FC236}">
                <a16:creationId xmlns:a16="http://schemas.microsoft.com/office/drawing/2014/main" id="{625AA7A5-C96C-5D83-4470-4425039357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4" name="Text Placeholder 3">
            <a:extLst>
              <a:ext uri="{FF2B5EF4-FFF2-40B4-BE49-F238E27FC236}">
                <a16:creationId xmlns:a16="http://schemas.microsoft.com/office/drawing/2014/main" id="{1955C3F8-3B9F-E6F2-D57B-CA367F0C0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56B37C3-CBFE-FDDB-6743-49E497461453}"/>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6" name="Footer Placeholder 5">
            <a:extLst>
              <a:ext uri="{FF2B5EF4-FFF2-40B4-BE49-F238E27FC236}">
                <a16:creationId xmlns:a16="http://schemas.microsoft.com/office/drawing/2014/main" id="{A3C82C5E-71FB-B223-E92C-EAE0A859B34F}"/>
              </a:ext>
            </a:extLst>
          </p:cNvPr>
          <p:cNvSpPr>
            <a:spLocks noGrp="1"/>
          </p:cNvSpPr>
          <p:nvPr>
            <p:ph type="ftr" sz="quarter" idx="11"/>
          </p:nvPr>
        </p:nvSpPr>
        <p:spPr/>
        <p:txBody>
          <a:bodyPr/>
          <a:lstStyle/>
          <a:p>
            <a:endParaRPr lang="it-IT"/>
          </a:p>
        </p:txBody>
      </p:sp>
      <p:sp>
        <p:nvSpPr>
          <p:cNvPr id="7" name="Slide Number Placeholder 6">
            <a:extLst>
              <a:ext uri="{FF2B5EF4-FFF2-40B4-BE49-F238E27FC236}">
                <a16:creationId xmlns:a16="http://schemas.microsoft.com/office/drawing/2014/main" id="{D35C014F-0813-CD5C-285A-48FE141CED6D}"/>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1373502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81D78-7DC9-3D61-69C5-4F51776D88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it-IT"/>
          </a:p>
        </p:txBody>
      </p:sp>
      <p:sp>
        <p:nvSpPr>
          <p:cNvPr id="3" name="Picture Placeholder 2">
            <a:extLst>
              <a:ext uri="{FF2B5EF4-FFF2-40B4-BE49-F238E27FC236}">
                <a16:creationId xmlns:a16="http://schemas.microsoft.com/office/drawing/2014/main" id="{2104D28A-8515-3342-FD8F-6AED10F2C511}"/>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a:extLst>
              <a:ext uri="{FF2B5EF4-FFF2-40B4-BE49-F238E27FC236}">
                <a16:creationId xmlns:a16="http://schemas.microsoft.com/office/drawing/2014/main" id="{CECE02F4-63B5-5A6C-9799-683FEE5976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3A4F9A7-B3E8-CDFA-6C47-5B145D23928E}"/>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6" name="Footer Placeholder 5">
            <a:extLst>
              <a:ext uri="{FF2B5EF4-FFF2-40B4-BE49-F238E27FC236}">
                <a16:creationId xmlns:a16="http://schemas.microsoft.com/office/drawing/2014/main" id="{BDADCB4D-7847-92FD-26A7-7702BCCA7C57}"/>
              </a:ext>
            </a:extLst>
          </p:cNvPr>
          <p:cNvSpPr>
            <a:spLocks noGrp="1"/>
          </p:cNvSpPr>
          <p:nvPr>
            <p:ph type="ftr" sz="quarter" idx="11"/>
          </p:nvPr>
        </p:nvSpPr>
        <p:spPr/>
        <p:txBody>
          <a:bodyPr/>
          <a:lstStyle/>
          <a:p>
            <a:endParaRPr lang="it-IT"/>
          </a:p>
        </p:txBody>
      </p:sp>
      <p:sp>
        <p:nvSpPr>
          <p:cNvPr id="7" name="Slide Number Placeholder 6">
            <a:extLst>
              <a:ext uri="{FF2B5EF4-FFF2-40B4-BE49-F238E27FC236}">
                <a16:creationId xmlns:a16="http://schemas.microsoft.com/office/drawing/2014/main" id="{057E36D0-ED76-DEE2-06AE-2533BD0FB57F}"/>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726583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219A8-962A-3A1B-57B9-5AF8079E11E2}"/>
              </a:ext>
            </a:extLst>
          </p:cNvPr>
          <p:cNvSpPr>
            <a:spLocks noGrp="1"/>
          </p:cNvSpPr>
          <p:nvPr>
            <p:ph type="title"/>
          </p:nvPr>
        </p:nvSpPr>
        <p:spPr/>
        <p:txBody>
          <a:bodyPr/>
          <a:lstStyle/>
          <a:p>
            <a:r>
              <a:rPr lang="en-GB"/>
              <a:t>Click to edit Master title style</a:t>
            </a:r>
            <a:endParaRPr lang="it-IT"/>
          </a:p>
        </p:txBody>
      </p:sp>
      <p:sp>
        <p:nvSpPr>
          <p:cNvPr id="3" name="Vertical Text Placeholder 2">
            <a:extLst>
              <a:ext uri="{FF2B5EF4-FFF2-40B4-BE49-F238E27FC236}">
                <a16:creationId xmlns:a16="http://schemas.microsoft.com/office/drawing/2014/main" id="{E6E2A031-C47D-B6DB-B117-73BDA15169F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4" name="Date Placeholder 3">
            <a:extLst>
              <a:ext uri="{FF2B5EF4-FFF2-40B4-BE49-F238E27FC236}">
                <a16:creationId xmlns:a16="http://schemas.microsoft.com/office/drawing/2014/main" id="{A1128881-00C3-3ADA-1F6A-94BA52521BA9}"/>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5" name="Footer Placeholder 4">
            <a:extLst>
              <a:ext uri="{FF2B5EF4-FFF2-40B4-BE49-F238E27FC236}">
                <a16:creationId xmlns:a16="http://schemas.microsoft.com/office/drawing/2014/main" id="{5F6AC0DA-9D8C-E496-515F-3D3D17CB053E}"/>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0850918B-B601-BE46-8839-2F01BA962881}"/>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2999109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04BDC9-625B-5CB9-45C0-45AD80E0AD7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it-IT"/>
          </a:p>
        </p:txBody>
      </p:sp>
      <p:sp>
        <p:nvSpPr>
          <p:cNvPr id="3" name="Vertical Text Placeholder 2">
            <a:extLst>
              <a:ext uri="{FF2B5EF4-FFF2-40B4-BE49-F238E27FC236}">
                <a16:creationId xmlns:a16="http://schemas.microsoft.com/office/drawing/2014/main" id="{63F439F3-7647-7823-08A3-5A4AD939EA9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4" name="Date Placeholder 3">
            <a:extLst>
              <a:ext uri="{FF2B5EF4-FFF2-40B4-BE49-F238E27FC236}">
                <a16:creationId xmlns:a16="http://schemas.microsoft.com/office/drawing/2014/main" id="{905A5112-F097-02F0-855B-B5892AB682CB}"/>
              </a:ext>
            </a:extLst>
          </p:cNvPr>
          <p:cNvSpPr>
            <a:spLocks noGrp="1"/>
          </p:cNvSpPr>
          <p:nvPr>
            <p:ph type="dt" sz="half" idx="10"/>
          </p:nvPr>
        </p:nvSpPr>
        <p:spPr/>
        <p:txBody>
          <a:bodyPr/>
          <a:lstStyle/>
          <a:p>
            <a:fld id="{73B491FD-EC7C-4E4B-8735-7374601BA08B}" type="datetimeFigureOut">
              <a:rPr lang="it-IT" smtClean="0"/>
              <a:t>11/10/2026</a:t>
            </a:fld>
            <a:endParaRPr lang="it-IT"/>
          </a:p>
        </p:txBody>
      </p:sp>
      <p:sp>
        <p:nvSpPr>
          <p:cNvPr id="5" name="Footer Placeholder 4">
            <a:extLst>
              <a:ext uri="{FF2B5EF4-FFF2-40B4-BE49-F238E27FC236}">
                <a16:creationId xmlns:a16="http://schemas.microsoft.com/office/drawing/2014/main" id="{30C2B4B1-85C1-E8AE-4067-68BDE6837D12}"/>
              </a:ext>
            </a:extLst>
          </p:cNvPr>
          <p:cNvSpPr>
            <a:spLocks noGrp="1"/>
          </p:cNvSpPr>
          <p:nvPr>
            <p:ph type="ftr" sz="quarter" idx="11"/>
          </p:nvPr>
        </p:nvSpPr>
        <p:spPr/>
        <p:txBody>
          <a:bodyPr/>
          <a:lstStyle/>
          <a:p>
            <a:endParaRPr lang="it-IT"/>
          </a:p>
        </p:txBody>
      </p:sp>
      <p:sp>
        <p:nvSpPr>
          <p:cNvPr id="6" name="Slide Number Placeholder 5">
            <a:extLst>
              <a:ext uri="{FF2B5EF4-FFF2-40B4-BE49-F238E27FC236}">
                <a16:creationId xmlns:a16="http://schemas.microsoft.com/office/drawing/2014/main" id="{8EA18B93-8240-ADE8-8D27-9BFB0A28DE41}"/>
              </a:ext>
            </a:extLst>
          </p:cNvPr>
          <p:cNvSpPr>
            <a:spLocks noGrp="1"/>
          </p:cNvSpPr>
          <p:nvPr>
            <p:ph type="sldNum" sz="quarter" idx="12"/>
          </p:nvPr>
        </p:nvSpPr>
        <p:spPr/>
        <p:txBody>
          <a:bodyPr/>
          <a:lstStyle/>
          <a:p>
            <a:fld id="{C6827F08-CE81-457A-84CA-B7C490E14C0E}" type="slidenum">
              <a:rPr lang="it-IT" smtClean="0"/>
              <a:t>‹#›</a:t>
            </a:fld>
            <a:endParaRPr lang="it-IT"/>
          </a:p>
        </p:txBody>
      </p:sp>
    </p:spTree>
    <p:extLst>
      <p:ext uri="{BB962C8B-B14F-4D97-AF65-F5344CB8AC3E}">
        <p14:creationId xmlns:p14="http://schemas.microsoft.com/office/powerpoint/2010/main" val="2381742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ECCE14-6C85-772D-5C45-15AB73B5C3A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it-IT"/>
          </a:p>
        </p:txBody>
      </p:sp>
      <p:sp>
        <p:nvSpPr>
          <p:cNvPr id="3" name="Text Placeholder 2">
            <a:extLst>
              <a:ext uri="{FF2B5EF4-FFF2-40B4-BE49-F238E27FC236}">
                <a16:creationId xmlns:a16="http://schemas.microsoft.com/office/drawing/2014/main" id="{63DF84F2-5B5A-5B21-C543-9F57C59959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it-IT"/>
          </a:p>
        </p:txBody>
      </p:sp>
      <p:sp>
        <p:nvSpPr>
          <p:cNvPr id="4" name="Date Placeholder 3">
            <a:extLst>
              <a:ext uri="{FF2B5EF4-FFF2-40B4-BE49-F238E27FC236}">
                <a16:creationId xmlns:a16="http://schemas.microsoft.com/office/drawing/2014/main" id="{EDFC810A-8516-6216-8224-4EEBC309BE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3B491FD-EC7C-4E4B-8735-7374601BA08B}" type="datetimeFigureOut">
              <a:rPr lang="it-IT" smtClean="0"/>
              <a:t>11/10/2026</a:t>
            </a:fld>
            <a:endParaRPr lang="it-IT"/>
          </a:p>
        </p:txBody>
      </p:sp>
      <p:sp>
        <p:nvSpPr>
          <p:cNvPr id="5" name="Footer Placeholder 4">
            <a:extLst>
              <a:ext uri="{FF2B5EF4-FFF2-40B4-BE49-F238E27FC236}">
                <a16:creationId xmlns:a16="http://schemas.microsoft.com/office/drawing/2014/main" id="{3162F6DA-D361-06FD-A1DD-3C05AE8FA9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lide Number Placeholder 5">
            <a:extLst>
              <a:ext uri="{FF2B5EF4-FFF2-40B4-BE49-F238E27FC236}">
                <a16:creationId xmlns:a16="http://schemas.microsoft.com/office/drawing/2014/main" id="{BCDB4E1F-EDDE-B869-2543-E45DDCC88B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6827F08-CE81-457A-84CA-B7C490E14C0E}" type="slidenum">
              <a:rPr lang="it-IT" smtClean="0"/>
              <a:t>‹#›</a:t>
            </a:fld>
            <a:endParaRPr lang="it-IT"/>
          </a:p>
        </p:txBody>
      </p:sp>
    </p:spTree>
    <p:extLst>
      <p:ext uri="{BB962C8B-B14F-4D97-AF65-F5344CB8AC3E}">
        <p14:creationId xmlns:p14="http://schemas.microsoft.com/office/powerpoint/2010/main" val="1666272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s://www.flickr.com/photos/picken/5816626874"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s://www.geograph.org.uk/photo/7587785"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s://www.pexels.com/photo/baking-ingredients-3952077/"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hyperlink" Target="https://freepngimg.com/png/21565-green-arrow-hd"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5" name="Oval 4"/>
          <p:cNvSpPr/>
          <p:nvPr/>
        </p:nvSpPr>
        <p:spPr>
          <a:xfrm>
            <a:off x="6333067" y="1142205"/>
            <a:ext cx="2286000" cy="2286000"/>
          </a:xfrm>
          <a:prstGeom prst="ellipse">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8" name="Oval 7"/>
          <p:cNvSpPr/>
          <p:nvPr/>
        </p:nvSpPr>
        <p:spPr>
          <a:xfrm>
            <a:off x="9760112" y="3657600"/>
            <a:ext cx="1828800" cy="1828800"/>
          </a:xfrm>
          <a:prstGeom prst="ellipse">
            <a:avLst/>
          </a:prstGeom>
          <a:solidFill>
            <a:srgbClr val="EEE7D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extBox 1">
            <a:extLst>
              <a:ext uri="{FF2B5EF4-FFF2-40B4-BE49-F238E27FC236}">
                <a16:creationId xmlns:a16="http://schemas.microsoft.com/office/drawing/2014/main" id="{ED35D7C8-C868-A70F-D69D-18E24D5B6D97}"/>
              </a:ext>
            </a:extLst>
          </p:cNvPr>
          <p:cNvSpPr txBox="1"/>
          <p:nvPr/>
        </p:nvSpPr>
        <p:spPr>
          <a:xfrm>
            <a:off x="372533" y="914400"/>
            <a:ext cx="5723467" cy="646331"/>
          </a:xfrm>
          <a:prstGeom prst="rect">
            <a:avLst/>
          </a:prstGeom>
          <a:noFill/>
        </p:spPr>
        <p:txBody>
          <a:bodyPr wrap="square" rtlCol="0">
            <a:spAutoFit/>
          </a:bodyPr>
          <a:lstStyle/>
          <a:p>
            <a:r>
              <a:rPr lang="en-GB" sz="3600" b="1" dirty="0">
                <a:solidFill>
                  <a:schemeClr val="bg1"/>
                </a:solidFill>
                <a:latin typeface="Arial" panose="020B0604020202020204" pitchFamily="34" charset="0"/>
                <a:cs typeface="Arial" panose="020B0604020202020204" pitchFamily="34" charset="0"/>
              </a:rPr>
              <a:t>Basil’s Bakery</a:t>
            </a:r>
            <a:endParaRPr lang="it-IT" sz="3600" b="1" dirty="0">
              <a:solidFill>
                <a:schemeClr val="bg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390365F-ABC8-453E-0CAD-7D88E0ABB9D0}"/>
              </a:ext>
            </a:extLst>
          </p:cNvPr>
          <p:cNvSpPr txBox="1"/>
          <p:nvPr/>
        </p:nvSpPr>
        <p:spPr>
          <a:xfrm>
            <a:off x="372533" y="2675467"/>
            <a:ext cx="6400800" cy="369332"/>
          </a:xfrm>
          <a:prstGeom prst="rect">
            <a:avLst/>
          </a:prstGeom>
          <a:noFill/>
        </p:spPr>
        <p:txBody>
          <a:bodyPr wrap="square" rtlCol="0">
            <a:spAutoFit/>
          </a:bodyPr>
          <a:lstStyle/>
          <a:p>
            <a:r>
              <a:rPr lang="en-GB" dirty="0">
                <a:solidFill>
                  <a:srgbClr val="DCC5A3"/>
                </a:solidFill>
              </a:rPr>
              <a:t>Problem Solving and Decision Making</a:t>
            </a:r>
            <a:endParaRPr lang="it-IT" dirty="0">
              <a:solidFill>
                <a:srgbClr val="DCC5A3"/>
              </a:solidFill>
            </a:endParaRPr>
          </a:p>
        </p:txBody>
      </p:sp>
      <p:sp>
        <p:nvSpPr>
          <p:cNvPr id="4" name="TextBox 3">
            <a:extLst>
              <a:ext uri="{FF2B5EF4-FFF2-40B4-BE49-F238E27FC236}">
                <a16:creationId xmlns:a16="http://schemas.microsoft.com/office/drawing/2014/main" id="{7F44F7DC-044C-27AE-CFDB-EB7C1E562235}"/>
              </a:ext>
            </a:extLst>
          </p:cNvPr>
          <p:cNvSpPr txBox="1"/>
          <p:nvPr/>
        </p:nvSpPr>
        <p:spPr>
          <a:xfrm>
            <a:off x="372533" y="3657600"/>
            <a:ext cx="4656667" cy="1200329"/>
          </a:xfrm>
          <a:prstGeom prst="rect">
            <a:avLst/>
          </a:prstGeom>
          <a:noFill/>
        </p:spPr>
        <p:txBody>
          <a:bodyPr wrap="square" rtlCol="0">
            <a:spAutoFit/>
          </a:bodyPr>
          <a:lstStyle/>
          <a:p>
            <a:r>
              <a:rPr lang="en-GB" b="1" dirty="0">
                <a:solidFill>
                  <a:schemeClr val="bg1"/>
                </a:solidFill>
              </a:rPr>
              <a:t>Student name: </a:t>
            </a:r>
            <a:r>
              <a:rPr lang="en-GB" dirty="0">
                <a:solidFill>
                  <a:schemeClr val="bg1"/>
                </a:solidFill>
              </a:rPr>
              <a:t>Adriana Elena Mihai</a:t>
            </a:r>
          </a:p>
          <a:p>
            <a:r>
              <a:rPr lang="en-GB" b="1" dirty="0">
                <a:solidFill>
                  <a:schemeClr val="bg1"/>
                </a:solidFill>
              </a:rPr>
              <a:t>Student number: </a:t>
            </a:r>
            <a:r>
              <a:rPr lang="en-GB" dirty="0">
                <a:solidFill>
                  <a:schemeClr val="bg1"/>
                </a:solidFill>
              </a:rPr>
              <a:t>2537571</a:t>
            </a:r>
          </a:p>
          <a:p>
            <a:r>
              <a:rPr lang="en-GB" b="1" dirty="0">
                <a:solidFill>
                  <a:schemeClr val="bg1"/>
                </a:solidFill>
              </a:rPr>
              <a:t>Lecturer: </a:t>
            </a:r>
            <a:r>
              <a:rPr lang="en-GB" dirty="0">
                <a:solidFill>
                  <a:schemeClr val="bg1"/>
                </a:solidFill>
              </a:rPr>
              <a:t>Zahida Khan</a:t>
            </a:r>
          </a:p>
          <a:p>
            <a:r>
              <a:rPr lang="en-GB" b="1" dirty="0">
                <a:solidFill>
                  <a:schemeClr val="bg1"/>
                </a:solidFill>
              </a:rPr>
              <a:t>Module: </a:t>
            </a:r>
            <a:r>
              <a:rPr lang="en-GB" dirty="0">
                <a:solidFill>
                  <a:schemeClr val="bg1"/>
                </a:solidFill>
              </a:rPr>
              <a:t>LCLM4004</a:t>
            </a:r>
            <a:endParaRPr lang="it-IT" dirty="0">
              <a:solidFill>
                <a:schemeClr val="bg1"/>
              </a:solidFill>
            </a:endParaRPr>
          </a:p>
        </p:txBody>
      </p:sp>
      <p:pic>
        <p:nvPicPr>
          <p:cNvPr id="10" name="Picture 9" descr="Assorted breads and pastries">
            <a:extLst>
              <a:ext uri="{FF2B5EF4-FFF2-40B4-BE49-F238E27FC236}">
                <a16:creationId xmlns:a16="http://schemas.microsoft.com/office/drawing/2014/main" id="{6F9914A4-45B6-B81E-DD4F-5674156F77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7845" y="1494331"/>
            <a:ext cx="5801622" cy="386774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1" name="TextBox 10">
            <a:extLst>
              <a:ext uri="{FF2B5EF4-FFF2-40B4-BE49-F238E27FC236}">
                <a16:creationId xmlns:a16="http://schemas.microsoft.com/office/drawing/2014/main" id="{077D6A0B-81E8-13B4-7E99-155CD87FDD6C}"/>
              </a:ext>
            </a:extLst>
          </p:cNvPr>
          <p:cNvSpPr txBox="1"/>
          <p:nvPr/>
        </p:nvSpPr>
        <p:spPr>
          <a:xfrm>
            <a:off x="3922295" y="9336505"/>
            <a:ext cx="184731" cy="369332"/>
          </a:xfrm>
          <a:prstGeom prst="rect">
            <a:avLst/>
          </a:prstGeom>
          <a:noFill/>
        </p:spPr>
        <p:txBody>
          <a:bodyPr wrap="none" rtlCol="0">
            <a:spAutoFit/>
          </a:bodyPr>
          <a:lstStyle/>
          <a:p>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684784" y="2148840"/>
            <a:ext cx="1993392" cy="2498854"/>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77824" y="2331720"/>
            <a:ext cx="640080" cy="320040"/>
          </a:xfrm>
          <a:prstGeom prst="rect">
            <a:avLst/>
          </a:prstGeom>
          <a:noFill/>
        </p:spPr>
        <p:txBody>
          <a:bodyPr wrap="none" lIns="45720" rIns="45720" anchor="t">
            <a:spAutoFit/>
          </a:bodyPr>
          <a:lstStyle/>
          <a:p>
            <a:pPr>
              <a:spcAft>
                <a:spcPts val="200"/>
              </a:spcAft>
            </a:pPr>
            <a:r>
              <a:rPr sz="1500" b="1" i="0">
                <a:solidFill>
                  <a:srgbClr val="B05B3D"/>
                </a:solidFill>
                <a:latin typeface="Aptos"/>
              </a:rPr>
              <a:t>01</a:t>
            </a:r>
          </a:p>
        </p:txBody>
      </p:sp>
      <p:sp>
        <p:nvSpPr>
          <p:cNvPr id="10" name="Rounded Rectangle 9"/>
          <p:cNvSpPr/>
          <p:nvPr/>
        </p:nvSpPr>
        <p:spPr>
          <a:xfrm>
            <a:off x="2999232" y="2148840"/>
            <a:ext cx="1993392" cy="2498854"/>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145536" y="2331720"/>
            <a:ext cx="640080" cy="320040"/>
          </a:xfrm>
          <a:prstGeom prst="rect">
            <a:avLst/>
          </a:prstGeom>
          <a:noFill/>
        </p:spPr>
        <p:txBody>
          <a:bodyPr wrap="none" lIns="45720" rIns="45720" anchor="t">
            <a:spAutoFit/>
          </a:bodyPr>
          <a:lstStyle/>
          <a:p>
            <a:pPr>
              <a:spcAft>
                <a:spcPts val="200"/>
              </a:spcAft>
            </a:pPr>
            <a:r>
              <a:rPr sz="1500" b="1" i="0">
                <a:solidFill>
                  <a:srgbClr val="B05B3D"/>
                </a:solidFill>
                <a:latin typeface="Aptos"/>
              </a:rPr>
              <a:t>02</a:t>
            </a:r>
          </a:p>
        </p:txBody>
      </p:sp>
      <p:sp>
        <p:nvSpPr>
          <p:cNvPr id="14" name="Rounded Rectangle 13"/>
          <p:cNvSpPr/>
          <p:nvPr/>
        </p:nvSpPr>
        <p:spPr>
          <a:xfrm>
            <a:off x="5266944" y="2148840"/>
            <a:ext cx="1993392" cy="2528054"/>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413248" y="2331720"/>
            <a:ext cx="640080" cy="320040"/>
          </a:xfrm>
          <a:prstGeom prst="rect">
            <a:avLst/>
          </a:prstGeom>
          <a:noFill/>
        </p:spPr>
        <p:txBody>
          <a:bodyPr wrap="none" lIns="45720" rIns="45720" anchor="t">
            <a:spAutoFit/>
          </a:bodyPr>
          <a:lstStyle/>
          <a:p>
            <a:pPr>
              <a:spcAft>
                <a:spcPts val="200"/>
              </a:spcAft>
            </a:pPr>
            <a:r>
              <a:rPr sz="1500" b="1" i="0">
                <a:solidFill>
                  <a:srgbClr val="B05B3D"/>
                </a:solidFill>
                <a:latin typeface="Aptos"/>
              </a:rPr>
              <a:t>03</a:t>
            </a:r>
          </a:p>
        </p:txBody>
      </p:sp>
      <p:sp>
        <p:nvSpPr>
          <p:cNvPr id="18" name="Rounded Rectangle 17"/>
          <p:cNvSpPr/>
          <p:nvPr/>
        </p:nvSpPr>
        <p:spPr>
          <a:xfrm>
            <a:off x="7534656" y="2148840"/>
            <a:ext cx="1993392" cy="2498854"/>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7680960" y="2331720"/>
            <a:ext cx="640080" cy="320040"/>
          </a:xfrm>
          <a:prstGeom prst="rect">
            <a:avLst/>
          </a:prstGeom>
          <a:noFill/>
        </p:spPr>
        <p:txBody>
          <a:bodyPr wrap="none" lIns="45720" rIns="45720" anchor="t">
            <a:spAutoFit/>
          </a:bodyPr>
          <a:lstStyle/>
          <a:p>
            <a:pPr>
              <a:spcAft>
                <a:spcPts val="200"/>
              </a:spcAft>
            </a:pPr>
            <a:r>
              <a:rPr sz="1500" b="1" i="0">
                <a:solidFill>
                  <a:srgbClr val="B05B3D"/>
                </a:solidFill>
                <a:latin typeface="Aptos"/>
              </a:rPr>
              <a:t>04</a:t>
            </a:r>
          </a:p>
        </p:txBody>
      </p:sp>
      <p:sp>
        <p:nvSpPr>
          <p:cNvPr id="22" name="Rounded Rectangle 21"/>
          <p:cNvSpPr/>
          <p:nvPr/>
        </p:nvSpPr>
        <p:spPr>
          <a:xfrm>
            <a:off x="9802368" y="2148839"/>
            <a:ext cx="1993392" cy="2498855"/>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9948672" y="2331720"/>
            <a:ext cx="640080" cy="320040"/>
          </a:xfrm>
          <a:prstGeom prst="rect">
            <a:avLst/>
          </a:prstGeom>
          <a:noFill/>
        </p:spPr>
        <p:txBody>
          <a:bodyPr wrap="none" lIns="45720" rIns="45720" anchor="t">
            <a:spAutoFit/>
          </a:bodyPr>
          <a:lstStyle/>
          <a:p>
            <a:pPr>
              <a:spcAft>
                <a:spcPts val="200"/>
              </a:spcAft>
            </a:pPr>
            <a:r>
              <a:rPr sz="1500" b="1" i="0">
                <a:solidFill>
                  <a:srgbClr val="B05B3D"/>
                </a:solidFill>
                <a:latin typeface="Aptos"/>
              </a:rPr>
              <a:t>05</a:t>
            </a:r>
          </a:p>
        </p:txBody>
      </p:sp>
      <p:sp>
        <p:nvSpPr>
          <p:cNvPr id="2" name="TextBox 1">
            <a:extLst>
              <a:ext uri="{FF2B5EF4-FFF2-40B4-BE49-F238E27FC236}">
                <a16:creationId xmlns:a16="http://schemas.microsoft.com/office/drawing/2014/main" id="{0BE493E0-9B8D-74DC-9DB6-4BDBECA63D8C}"/>
              </a:ext>
            </a:extLst>
          </p:cNvPr>
          <p:cNvSpPr txBox="1"/>
          <p:nvPr/>
        </p:nvSpPr>
        <p:spPr>
          <a:xfrm>
            <a:off x="491067" y="609600"/>
            <a:ext cx="3132666" cy="553998"/>
          </a:xfrm>
          <a:prstGeom prst="rect">
            <a:avLst/>
          </a:prstGeom>
          <a:noFill/>
        </p:spPr>
        <p:txBody>
          <a:bodyPr wrap="square" rtlCol="0">
            <a:spAutoFit/>
          </a:bodyPr>
          <a:lstStyle/>
          <a:p>
            <a:r>
              <a:rPr lang="en-GB" sz="3000" b="1" dirty="0">
                <a:latin typeface="Arial" panose="020B0604020202020204" pitchFamily="34" charset="0"/>
                <a:cs typeface="Arial" panose="020B0604020202020204" pitchFamily="34" charset="0"/>
              </a:rPr>
              <a:t>What I’ll cover</a:t>
            </a:r>
            <a:endParaRPr lang="it-IT" sz="30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62CA0F45-AF71-6EF4-4FFD-5BFCD9ABA69C}"/>
              </a:ext>
            </a:extLst>
          </p:cNvPr>
          <p:cNvSpPr txBox="1"/>
          <p:nvPr/>
        </p:nvSpPr>
        <p:spPr>
          <a:xfrm>
            <a:off x="877824" y="2651760"/>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The Business</a:t>
            </a:r>
            <a:endParaRPr lang="it-IT" b="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A94680D-CDD9-5138-7D1E-30191CCCAF70}"/>
              </a:ext>
            </a:extLst>
          </p:cNvPr>
          <p:cNvSpPr txBox="1"/>
          <p:nvPr/>
        </p:nvSpPr>
        <p:spPr>
          <a:xfrm>
            <a:off x="3090672" y="2619494"/>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The Problem</a:t>
            </a:r>
            <a:endParaRPr lang="it-IT"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185E5A72-9B14-5490-DA6E-2324CC71953F}"/>
              </a:ext>
            </a:extLst>
          </p:cNvPr>
          <p:cNvSpPr txBox="1"/>
          <p:nvPr/>
        </p:nvSpPr>
        <p:spPr>
          <a:xfrm>
            <a:off x="5370576" y="2619494"/>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PESTEL</a:t>
            </a:r>
            <a:endParaRPr lang="it-IT" b="1"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CA229621-7DCD-C67C-F04E-8C30B5331345}"/>
              </a:ext>
            </a:extLst>
          </p:cNvPr>
          <p:cNvSpPr txBox="1"/>
          <p:nvPr/>
        </p:nvSpPr>
        <p:spPr>
          <a:xfrm>
            <a:off x="7680960" y="2651760"/>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Fishbone</a:t>
            </a:r>
            <a:endParaRPr lang="it-IT" b="1"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6897ACDD-F4FF-A005-C34D-20B08A992E37}"/>
              </a:ext>
            </a:extLst>
          </p:cNvPr>
          <p:cNvSpPr txBox="1"/>
          <p:nvPr/>
        </p:nvSpPr>
        <p:spPr>
          <a:xfrm>
            <a:off x="10009632" y="2619494"/>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Key findings</a:t>
            </a:r>
            <a:endParaRPr lang="it-IT" b="1"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C3F3C0BE-D8F7-1E8F-63B7-A5C99EE17987}"/>
              </a:ext>
            </a:extLst>
          </p:cNvPr>
          <p:cNvSpPr txBox="1"/>
          <p:nvPr/>
        </p:nvSpPr>
        <p:spPr>
          <a:xfrm>
            <a:off x="959104" y="3013501"/>
            <a:ext cx="1704848"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Background on Basil’s Bakery and its products.</a:t>
            </a:r>
          </a:p>
        </p:txBody>
      </p:sp>
      <p:sp>
        <p:nvSpPr>
          <p:cNvPr id="20" name="TextBox 19">
            <a:extLst>
              <a:ext uri="{FF2B5EF4-FFF2-40B4-BE49-F238E27FC236}">
                <a16:creationId xmlns:a16="http://schemas.microsoft.com/office/drawing/2014/main" id="{A53CAAF6-3EE3-EA1C-3CE4-A01FEA0B6DA6}"/>
              </a:ext>
            </a:extLst>
          </p:cNvPr>
          <p:cNvSpPr txBox="1"/>
          <p:nvPr/>
        </p:nvSpPr>
        <p:spPr>
          <a:xfrm>
            <a:off x="3171952" y="3013501"/>
            <a:ext cx="1704848"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Sales remain around 25% below 2019 level.</a:t>
            </a:r>
          </a:p>
        </p:txBody>
      </p:sp>
      <p:sp>
        <p:nvSpPr>
          <p:cNvPr id="25" name="TextBox 24">
            <a:extLst>
              <a:ext uri="{FF2B5EF4-FFF2-40B4-BE49-F238E27FC236}">
                <a16:creationId xmlns:a16="http://schemas.microsoft.com/office/drawing/2014/main" id="{6746AF9F-4F35-5DE1-3C54-72E080EA0465}"/>
              </a:ext>
            </a:extLst>
          </p:cNvPr>
          <p:cNvSpPr txBox="1"/>
          <p:nvPr/>
        </p:nvSpPr>
        <p:spPr>
          <a:xfrm>
            <a:off x="5370576" y="2939534"/>
            <a:ext cx="1745488" cy="1708160"/>
          </a:xfrm>
          <a:prstGeom prst="rect">
            <a:avLst/>
          </a:prstGeom>
          <a:noFill/>
        </p:spPr>
        <p:txBody>
          <a:bodyPr wrap="square" rtlCol="0">
            <a:spAutoFit/>
          </a:bodyPr>
          <a:lstStyle/>
          <a:p>
            <a:r>
              <a:rPr lang="en-GB" sz="1500" dirty="0">
                <a:latin typeface="Arial" panose="020B0604020202020204" pitchFamily="34" charset="0"/>
                <a:cs typeface="Arial" panose="020B0604020202020204" pitchFamily="34" charset="0"/>
              </a:rPr>
              <a:t>External political, economic, social, technological, environmental and legal factors that may affect sales.</a:t>
            </a:r>
          </a:p>
        </p:txBody>
      </p:sp>
      <p:sp>
        <p:nvSpPr>
          <p:cNvPr id="27" name="TextBox 26">
            <a:extLst>
              <a:ext uri="{FF2B5EF4-FFF2-40B4-BE49-F238E27FC236}">
                <a16:creationId xmlns:a16="http://schemas.microsoft.com/office/drawing/2014/main" id="{2E970FFC-C78B-DFF6-5B8B-E3C63538D4BC}"/>
              </a:ext>
            </a:extLst>
          </p:cNvPr>
          <p:cNvSpPr txBox="1"/>
          <p:nvPr/>
        </p:nvSpPr>
        <p:spPr>
          <a:xfrm>
            <a:off x="7678928" y="2988826"/>
            <a:ext cx="1704848" cy="1246495"/>
          </a:xfrm>
          <a:prstGeom prst="rect">
            <a:avLst/>
          </a:prstGeom>
          <a:noFill/>
        </p:spPr>
        <p:txBody>
          <a:bodyPr wrap="square" rtlCol="0">
            <a:spAutoFit/>
          </a:bodyPr>
          <a:lstStyle/>
          <a:p>
            <a:r>
              <a:rPr lang="en-GB" sz="1500" dirty="0">
                <a:latin typeface="Arial" panose="020B0604020202020204" pitchFamily="34" charset="0"/>
                <a:cs typeface="Arial" panose="020B0604020202020204" pitchFamily="34" charset="0"/>
              </a:rPr>
              <a:t>Possible root causes of the decline, organised into cause categories.</a:t>
            </a:r>
          </a:p>
        </p:txBody>
      </p:sp>
      <p:sp>
        <p:nvSpPr>
          <p:cNvPr id="29" name="TextBox 28">
            <a:extLst>
              <a:ext uri="{FF2B5EF4-FFF2-40B4-BE49-F238E27FC236}">
                <a16:creationId xmlns:a16="http://schemas.microsoft.com/office/drawing/2014/main" id="{56D462B7-4BD3-7F33-6264-897B9913095E}"/>
              </a:ext>
            </a:extLst>
          </p:cNvPr>
          <p:cNvSpPr txBox="1"/>
          <p:nvPr/>
        </p:nvSpPr>
        <p:spPr>
          <a:xfrm>
            <a:off x="9946640" y="3013501"/>
            <a:ext cx="1704848" cy="1246495"/>
          </a:xfrm>
          <a:prstGeom prst="rect">
            <a:avLst/>
          </a:prstGeom>
          <a:noFill/>
        </p:spPr>
        <p:txBody>
          <a:bodyPr wrap="square" rtlCol="0">
            <a:spAutoFit/>
          </a:bodyPr>
          <a:lstStyle/>
          <a:p>
            <a:r>
              <a:rPr lang="en-GB" sz="1500" dirty="0">
                <a:latin typeface="Arial" panose="020B0604020202020204" pitchFamily="34" charset="0"/>
                <a:cs typeface="Arial" panose="020B0604020202020204" pitchFamily="34" charset="0"/>
              </a:rPr>
              <a:t>The main issues identified and what Basil should investigate before making decisions.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749808" y="1828800"/>
            <a:ext cx="324612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749808" y="1865376"/>
            <a:ext cx="64008" cy="1755648"/>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ounded Rectangle 9"/>
          <p:cNvSpPr/>
          <p:nvPr/>
        </p:nvSpPr>
        <p:spPr>
          <a:xfrm>
            <a:off x="4270248" y="1828800"/>
            <a:ext cx="324612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4270248" y="1865376"/>
            <a:ext cx="64008" cy="1755648"/>
          </a:xfrm>
          <a:prstGeom prst="rect">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3"/>
          <p:cNvSpPr/>
          <p:nvPr/>
        </p:nvSpPr>
        <p:spPr>
          <a:xfrm>
            <a:off x="7790688" y="1828800"/>
            <a:ext cx="324612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7790688" y="1865376"/>
            <a:ext cx="64008" cy="1755648"/>
          </a:xfrm>
          <a:prstGeom prst="rect">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ounded Rectangle 17"/>
          <p:cNvSpPr/>
          <p:nvPr/>
        </p:nvSpPr>
        <p:spPr>
          <a:xfrm>
            <a:off x="960120" y="4160520"/>
            <a:ext cx="10241280" cy="1143000"/>
          </a:xfrm>
          <a:prstGeom prst="roundRect">
            <a:avLst/>
          </a:prstGeom>
          <a:solidFill>
            <a:srgbClr val="2233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extBox 1">
            <a:extLst>
              <a:ext uri="{FF2B5EF4-FFF2-40B4-BE49-F238E27FC236}">
                <a16:creationId xmlns:a16="http://schemas.microsoft.com/office/drawing/2014/main" id="{799E2454-8367-2C58-21C8-6823BA2C1F03}"/>
              </a:ext>
            </a:extLst>
          </p:cNvPr>
          <p:cNvSpPr txBox="1"/>
          <p:nvPr/>
        </p:nvSpPr>
        <p:spPr>
          <a:xfrm>
            <a:off x="539835" y="658368"/>
            <a:ext cx="5031232" cy="553998"/>
          </a:xfrm>
          <a:prstGeom prst="rect">
            <a:avLst/>
          </a:prstGeom>
          <a:noFill/>
        </p:spPr>
        <p:txBody>
          <a:bodyPr wrap="square" rtlCol="0">
            <a:spAutoFit/>
          </a:bodyPr>
          <a:lstStyle/>
          <a:p>
            <a:r>
              <a:rPr lang="en-GB" sz="3000" b="1" dirty="0"/>
              <a:t>Basil’s Bakery: the context</a:t>
            </a:r>
            <a:endParaRPr lang="it-IT" sz="3000" b="1" dirty="0"/>
          </a:p>
        </p:txBody>
      </p:sp>
      <p:sp>
        <p:nvSpPr>
          <p:cNvPr id="8" name="TextBox 7">
            <a:extLst>
              <a:ext uri="{FF2B5EF4-FFF2-40B4-BE49-F238E27FC236}">
                <a16:creationId xmlns:a16="http://schemas.microsoft.com/office/drawing/2014/main" id="{5D6FD957-1A5F-10F9-4182-DE406D6C705D}"/>
              </a:ext>
            </a:extLst>
          </p:cNvPr>
          <p:cNvSpPr txBox="1"/>
          <p:nvPr/>
        </p:nvSpPr>
        <p:spPr>
          <a:xfrm>
            <a:off x="960120" y="1897380"/>
            <a:ext cx="1786128" cy="646331"/>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Independent bakery</a:t>
            </a:r>
            <a:endParaRPr lang="it-IT" b="1"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EC9E061-1904-FA57-52F0-7CD5583B6674}"/>
              </a:ext>
            </a:extLst>
          </p:cNvPr>
          <p:cNvSpPr txBox="1"/>
          <p:nvPr/>
        </p:nvSpPr>
        <p:spPr>
          <a:xfrm>
            <a:off x="4467691" y="1897380"/>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What it sells</a:t>
            </a:r>
            <a:endParaRPr lang="it-IT" b="1"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25DD4207-6918-AFC0-36CA-86DB43A0C867}"/>
              </a:ext>
            </a:extLst>
          </p:cNvPr>
          <p:cNvSpPr txBox="1"/>
          <p:nvPr/>
        </p:nvSpPr>
        <p:spPr>
          <a:xfrm>
            <a:off x="7958497" y="1897380"/>
            <a:ext cx="178612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What changed</a:t>
            </a:r>
            <a:endParaRPr lang="it-IT" b="1"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A19E7F7-F0DA-5E35-5B6A-A1BE52D9BDDC}"/>
              </a:ext>
            </a:extLst>
          </p:cNvPr>
          <p:cNvSpPr txBox="1"/>
          <p:nvPr/>
        </p:nvSpPr>
        <p:spPr>
          <a:xfrm>
            <a:off x="1184148" y="4332962"/>
            <a:ext cx="1562100" cy="553998"/>
          </a:xfrm>
          <a:prstGeom prst="rect">
            <a:avLst/>
          </a:prstGeom>
          <a:noFill/>
        </p:spPr>
        <p:txBody>
          <a:bodyPr wrap="square" rtlCol="0">
            <a:spAutoFit/>
          </a:bodyPr>
          <a:lstStyle/>
          <a:p>
            <a:r>
              <a:rPr lang="en-GB" sz="3000" b="1" dirty="0">
                <a:solidFill>
                  <a:schemeClr val="bg1">
                    <a:lumMod val="95000"/>
                  </a:schemeClr>
                </a:solidFill>
                <a:latin typeface="Arial" panose="020B0604020202020204" pitchFamily="34" charset="0"/>
                <a:cs typeface="Arial" panose="020B0604020202020204" pitchFamily="34" charset="0"/>
              </a:rPr>
              <a:t>=25%</a:t>
            </a:r>
            <a:endParaRPr lang="it-IT" sz="3000" b="1" dirty="0">
              <a:solidFill>
                <a:schemeClr val="bg1">
                  <a:lumMod val="95000"/>
                </a:schemeClr>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744F5612-E2A5-1799-0D0B-C0C8CBFE9C6E}"/>
              </a:ext>
            </a:extLst>
          </p:cNvPr>
          <p:cNvSpPr txBox="1"/>
          <p:nvPr/>
        </p:nvSpPr>
        <p:spPr>
          <a:xfrm>
            <a:off x="2540000" y="4414949"/>
            <a:ext cx="7704667" cy="374505"/>
          </a:xfrm>
          <a:prstGeom prst="rect">
            <a:avLst/>
          </a:prstGeom>
          <a:noFill/>
        </p:spPr>
        <p:txBody>
          <a:bodyPr wrap="square" rtlCol="0">
            <a:spAutoFit/>
          </a:bodyPr>
          <a:lstStyle/>
          <a:p>
            <a:r>
              <a:rPr lang="en-GB" dirty="0">
                <a:solidFill>
                  <a:schemeClr val="bg1">
                    <a:lumMod val="95000"/>
                  </a:schemeClr>
                </a:solidFill>
              </a:rPr>
              <a:t>Sales remained around 25% below the 2019 level during 2023-2025.</a:t>
            </a:r>
            <a:endParaRPr lang="it-IT" dirty="0">
              <a:solidFill>
                <a:schemeClr val="bg1">
                  <a:lumMod val="95000"/>
                </a:schemeClr>
              </a:solidFill>
            </a:endParaRPr>
          </a:p>
        </p:txBody>
      </p:sp>
      <p:sp>
        <p:nvSpPr>
          <p:cNvPr id="9" name="TextBox 8">
            <a:extLst>
              <a:ext uri="{FF2B5EF4-FFF2-40B4-BE49-F238E27FC236}">
                <a16:creationId xmlns:a16="http://schemas.microsoft.com/office/drawing/2014/main" id="{A84252D9-ADE4-EE09-0FA3-E8D0731BCBD6}"/>
              </a:ext>
            </a:extLst>
          </p:cNvPr>
          <p:cNvSpPr txBox="1"/>
          <p:nvPr/>
        </p:nvSpPr>
        <p:spPr>
          <a:xfrm>
            <a:off x="860552" y="2543711"/>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Opened in Coventry in 2015.</a:t>
            </a:r>
          </a:p>
          <a:p>
            <a:r>
              <a:rPr lang="en-GB" sz="1600" dirty="0">
                <a:latin typeface="Arial" panose="020B0604020202020204" pitchFamily="34" charset="0"/>
                <a:cs typeface="Arial" panose="020B0604020202020204" pitchFamily="34" charset="0"/>
              </a:rPr>
              <a:t>Sales grew year on year before 2020</a:t>
            </a:r>
            <a:endParaRPr lang="it-IT" sz="16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7643DC0B-77B4-1D38-B7DC-A826FA29B4D1}"/>
              </a:ext>
            </a:extLst>
          </p:cNvPr>
          <p:cNvSpPr txBox="1"/>
          <p:nvPr/>
        </p:nvSpPr>
        <p:spPr>
          <a:xfrm>
            <a:off x="4416552" y="2521119"/>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Bread, cakes and pastries made with high quality organic ingredients.</a:t>
            </a:r>
          </a:p>
        </p:txBody>
      </p:sp>
      <p:sp>
        <p:nvSpPr>
          <p:cNvPr id="22" name="TextBox 21">
            <a:extLst>
              <a:ext uri="{FF2B5EF4-FFF2-40B4-BE49-F238E27FC236}">
                <a16:creationId xmlns:a16="http://schemas.microsoft.com/office/drawing/2014/main" id="{7295E1C1-5F7F-1FC8-F43B-0312A2F8539D}"/>
              </a:ext>
            </a:extLst>
          </p:cNvPr>
          <p:cNvSpPr txBox="1"/>
          <p:nvPr/>
        </p:nvSpPr>
        <p:spPr>
          <a:xfrm>
            <a:off x="7854696" y="2537915"/>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COVID reduced visits in 2020. Sales recovered partly, but did not return to 2019 levels.</a:t>
            </a:r>
          </a:p>
        </p:txBody>
      </p:sp>
      <p:sp>
        <p:nvSpPr>
          <p:cNvPr id="24" name="TextBox 23">
            <a:extLst>
              <a:ext uri="{FF2B5EF4-FFF2-40B4-BE49-F238E27FC236}">
                <a16:creationId xmlns:a16="http://schemas.microsoft.com/office/drawing/2014/main" id="{77C427B7-D5DE-ABEE-7E6B-49118997F70E}"/>
              </a:ext>
            </a:extLst>
          </p:cNvPr>
          <p:cNvSpPr txBox="1"/>
          <p:nvPr/>
        </p:nvSpPr>
        <p:spPr>
          <a:xfrm>
            <a:off x="960120" y="5621774"/>
            <a:ext cx="6400800" cy="369332"/>
          </a:xfrm>
          <a:prstGeom prst="rect">
            <a:avLst/>
          </a:prstGeom>
          <a:noFill/>
        </p:spPr>
        <p:txBody>
          <a:bodyPr wrap="square" rtlCol="0">
            <a:spAutoFit/>
          </a:bodyPr>
          <a:lstStyle/>
          <a:p>
            <a:r>
              <a:rPr lang="en-GB" dirty="0"/>
              <a:t>Source: Basil’s Bakery case study (LCLM4004, 2026).</a:t>
            </a:r>
            <a:endParaRPr lang="it-IT" dirty="0"/>
          </a:p>
        </p:txBody>
      </p:sp>
      <p:pic>
        <p:nvPicPr>
          <p:cNvPr id="29" name="Picture 28">
            <a:extLst>
              <a:ext uri="{FF2B5EF4-FFF2-40B4-BE49-F238E27FC236}">
                <a16:creationId xmlns:a16="http://schemas.microsoft.com/office/drawing/2014/main" id="{9A6966CA-E254-5E1F-6F36-6FBA08D3669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42376" y="4886960"/>
            <a:ext cx="3246120" cy="1524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6361345" y="1975031"/>
            <a:ext cx="3886200" cy="960120"/>
          </a:xfrm>
          <a:prstGeom prst="roundRect">
            <a:avLst/>
          </a:prstGeom>
          <a:solidFill>
            <a:srgbClr val="2233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ounded Rectangle 7"/>
          <p:cNvSpPr/>
          <p:nvPr/>
        </p:nvSpPr>
        <p:spPr>
          <a:xfrm>
            <a:off x="749808" y="3657600"/>
            <a:ext cx="3337560" cy="146304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749808" y="3694176"/>
            <a:ext cx="64008" cy="1389888"/>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ounded Rectangle 11"/>
          <p:cNvSpPr/>
          <p:nvPr/>
        </p:nvSpPr>
        <p:spPr>
          <a:xfrm>
            <a:off x="4425696" y="3657600"/>
            <a:ext cx="3337560" cy="146304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4425696" y="3694176"/>
            <a:ext cx="64008" cy="1389888"/>
          </a:xfrm>
          <a:prstGeom prst="rect">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ounded Rectangle 15"/>
          <p:cNvSpPr/>
          <p:nvPr/>
        </p:nvSpPr>
        <p:spPr>
          <a:xfrm>
            <a:off x="8101583" y="3657600"/>
            <a:ext cx="3337560" cy="146304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8101583" y="3694176"/>
            <a:ext cx="64008" cy="1389888"/>
          </a:xfrm>
          <a:prstGeom prst="rect">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a:extLst>
              <a:ext uri="{FF2B5EF4-FFF2-40B4-BE49-F238E27FC236}">
                <a16:creationId xmlns:a16="http://schemas.microsoft.com/office/drawing/2014/main" id="{61D52B86-D142-9013-9B0B-84FB305E0F1C}"/>
              </a:ext>
            </a:extLst>
          </p:cNvPr>
          <p:cNvSpPr txBox="1"/>
          <p:nvPr/>
        </p:nvSpPr>
        <p:spPr>
          <a:xfrm>
            <a:off x="546947" y="546699"/>
            <a:ext cx="7757498" cy="553998"/>
          </a:xfrm>
          <a:prstGeom prst="rect">
            <a:avLst/>
          </a:prstGeom>
          <a:noFill/>
        </p:spPr>
        <p:txBody>
          <a:bodyPr wrap="square" rtlCol="0">
            <a:spAutoFit/>
          </a:bodyPr>
          <a:lstStyle/>
          <a:p>
            <a:r>
              <a:rPr lang="en-GB" sz="3000" b="1" dirty="0"/>
              <a:t>The main problem and what sits behind it</a:t>
            </a:r>
            <a:endParaRPr lang="it-IT" sz="3000" b="1" dirty="0"/>
          </a:p>
        </p:txBody>
      </p:sp>
      <p:sp>
        <p:nvSpPr>
          <p:cNvPr id="11" name="TextBox 10">
            <a:extLst>
              <a:ext uri="{FF2B5EF4-FFF2-40B4-BE49-F238E27FC236}">
                <a16:creationId xmlns:a16="http://schemas.microsoft.com/office/drawing/2014/main" id="{0E98457D-6062-9D8F-6701-ED1F5A804E26}"/>
              </a:ext>
            </a:extLst>
          </p:cNvPr>
          <p:cNvSpPr txBox="1"/>
          <p:nvPr/>
        </p:nvSpPr>
        <p:spPr>
          <a:xfrm>
            <a:off x="6658632" y="2228267"/>
            <a:ext cx="3465237" cy="369332"/>
          </a:xfrm>
          <a:prstGeom prst="rect">
            <a:avLst/>
          </a:prstGeom>
          <a:noFill/>
        </p:spPr>
        <p:txBody>
          <a:bodyPr wrap="square" rtlCol="0">
            <a:spAutoFit/>
          </a:bodyPr>
          <a:lstStyle/>
          <a:p>
            <a:r>
              <a:rPr lang="en-GB" b="1" dirty="0">
                <a:solidFill>
                  <a:schemeClr val="bg1">
                    <a:lumMod val="95000"/>
                  </a:schemeClr>
                </a:solidFill>
                <a:latin typeface="Arial" panose="020B0604020202020204" pitchFamily="34" charset="0"/>
                <a:cs typeface="Arial" panose="020B0604020202020204" pitchFamily="34" charset="0"/>
              </a:rPr>
              <a:t>SALES STUCK BELOW 2019</a:t>
            </a:r>
            <a:endParaRPr lang="it-IT" b="1" dirty="0">
              <a:solidFill>
                <a:schemeClr val="bg1">
                  <a:lumMod val="95000"/>
                </a:schemeClr>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11B26A47-8217-E7EA-EED3-0F01D4727BCD}"/>
              </a:ext>
            </a:extLst>
          </p:cNvPr>
          <p:cNvSpPr txBox="1"/>
          <p:nvPr/>
        </p:nvSpPr>
        <p:spPr>
          <a:xfrm>
            <a:off x="1083055" y="3742790"/>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External pressures</a:t>
            </a:r>
            <a:endParaRPr lang="it-IT" b="1"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25EBC1D8-58DF-7B94-46A8-795CB5E94811}"/>
              </a:ext>
            </a:extLst>
          </p:cNvPr>
          <p:cNvSpPr txBox="1"/>
          <p:nvPr/>
        </p:nvSpPr>
        <p:spPr>
          <a:xfrm>
            <a:off x="4628558" y="3742790"/>
            <a:ext cx="2565738"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Customer experience</a:t>
            </a:r>
            <a:endParaRPr lang="it-IT" b="1"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60FED597-49EF-6868-AF45-F24758AC7290}"/>
              </a:ext>
            </a:extLst>
          </p:cNvPr>
          <p:cNvSpPr txBox="1"/>
          <p:nvPr/>
        </p:nvSpPr>
        <p:spPr>
          <a:xfrm>
            <a:off x="8304445" y="3742790"/>
            <a:ext cx="2363555"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Cost pressures</a:t>
            </a:r>
            <a:endParaRPr lang="it-IT" b="1"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D9198AE3-2BFE-5596-D7E0-2E5904FFEFA1}"/>
              </a:ext>
            </a:extLst>
          </p:cNvPr>
          <p:cNvSpPr txBox="1"/>
          <p:nvPr/>
        </p:nvSpPr>
        <p:spPr>
          <a:xfrm>
            <a:off x="380661" y="5628019"/>
            <a:ext cx="12096158" cy="338554"/>
          </a:xfrm>
          <a:prstGeom prst="rect">
            <a:avLst/>
          </a:prstGeom>
          <a:noFill/>
        </p:spPr>
        <p:txBody>
          <a:bodyPr wrap="square" rtlCol="0">
            <a:spAutoFit/>
          </a:bodyPr>
          <a:lstStyle/>
          <a:p>
            <a:r>
              <a:rPr lang="en-GB" sz="1600" b="1" dirty="0"/>
              <a:t>Control: Basil cannot control the wider economy or footfall, but can investigate internal processes and customer patterns</a:t>
            </a:r>
            <a:endParaRPr lang="it-IT" sz="1600" b="1" dirty="0"/>
          </a:p>
        </p:txBody>
      </p:sp>
      <p:sp>
        <p:nvSpPr>
          <p:cNvPr id="3" name="TextBox 2">
            <a:extLst>
              <a:ext uri="{FF2B5EF4-FFF2-40B4-BE49-F238E27FC236}">
                <a16:creationId xmlns:a16="http://schemas.microsoft.com/office/drawing/2014/main" id="{269BCF63-D46A-877F-A736-CA23610D835F}"/>
              </a:ext>
            </a:extLst>
          </p:cNvPr>
          <p:cNvSpPr txBox="1"/>
          <p:nvPr/>
        </p:nvSpPr>
        <p:spPr>
          <a:xfrm>
            <a:off x="781812" y="4036967"/>
            <a:ext cx="3409696"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Quiter retail park, vacant shops, some loyal customers losing jobs, and fewer office visits due to hybrid work.</a:t>
            </a:r>
          </a:p>
        </p:txBody>
      </p:sp>
      <p:sp>
        <p:nvSpPr>
          <p:cNvPr id="14" name="TextBox 13">
            <a:extLst>
              <a:ext uri="{FF2B5EF4-FFF2-40B4-BE49-F238E27FC236}">
                <a16:creationId xmlns:a16="http://schemas.microsoft.com/office/drawing/2014/main" id="{9DCDC7B6-4F8B-CB44-B92E-39EB9C5381B9}"/>
              </a:ext>
            </a:extLst>
          </p:cNvPr>
          <p:cNvSpPr txBox="1"/>
          <p:nvPr/>
        </p:nvSpPr>
        <p:spPr>
          <a:xfrm>
            <a:off x="4453465" y="4036967"/>
            <a:ext cx="3409696"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Customers request delivery and pre orders. Busy periods create long waits; Basil cannot always answer the phone.</a:t>
            </a:r>
          </a:p>
        </p:txBody>
      </p:sp>
      <p:sp>
        <p:nvSpPr>
          <p:cNvPr id="20" name="TextBox 19">
            <a:extLst>
              <a:ext uri="{FF2B5EF4-FFF2-40B4-BE49-F238E27FC236}">
                <a16:creationId xmlns:a16="http://schemas.microsoft.com/office/drawing/2014/main" id="{E8D730E2-F656-40A4-F232-7191D7B05D14}"/>
              </a:ext>
            </a:extLst>
          </p:cNvPr>
          <p:cNvSpPr txBox="1"/>
          <p:nvPr/>
        </p:nvSpPr>
        <p:spPr>
          <a:xfrm>
            <a:off x="8201488" y="4109546"/>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Rent, utilities, business rates and insurance are higher. Organic ingredient costs are unpredictable.</a:t>
            </a:r>
          </a:p>
        </p:txBody>
      </p:sp>
      <p:sp>
        <p:nvSpPr>
          <p:cNvPr id="24" name="TextBox 23">
            <a:extLst>
              <a:ext uri="{FF2B5EF4-FFF2-40B4-BE49-F238E27FC236}">
                <a16:creationId xmlns:a16="http://schemas.microsoft.com/office/drawing/2014/main" id="{6B7E68FE-2EDF-275F-FFB5-BFBE0267D9D5}"/>
              </a:ext>
            </a:extLst>
          </p:cNvPr>
          <p:cNvSpPr txBox="1"/>
          <p:nvPr/>
        </p:nvSpPr>
        <p:spPr>
          <a:xfrm>
            <a:off x="380661" y="6150787"/>
            <a:ext cx="11708524" cy="323165"/>
          </a:xfrm>
          <a:prstGeom prst="rect">
            <a:avLst/>
          </a:prstGeom>
          <a:noFill/>
        </p:spPr>
        <p:txBody>
          <a:bodyPr wrap="square" rtlCol="0">
            <a:spAutoFit/>
          </a:bodyPr>
          <a:lstStyle/>
          <a:p>
            <a:r>
              <a:rPr lang="en-GB" sz="1500" dirty="0"/>
              <a:t>Sources: Basil’s Bakery case study (LCLM4004, 2026); Adair (2022).</a:t>
            </a:r>
            <a:endParaRPr lang="it-IT" sz="1500" dirty="0"/>
          </a:p>
        </p:txBody>
      </p:sp>
      <p:pic>
        <p:nvPicPr>
          <p:cNvPr id="32" name="Picture 31">
            <a:extLst>
              <a:ext uri="{FF2B5EF4-FFF2-40B4-BE49-F238E27FC236}">
                <a16:creationId xmlns:a16="http://schemas.microsoft.com/office/drawing/2014/main" id="{3A1ED30B-491A-1C20-B789-3B5C630271A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39821" y="1553597"/>
            <a:ext cx="4142761" cy="18627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749808" y="1828800"/>
            <a:ext cx="338328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749808" y="1865376"/>
            <a:ext cx="64008" cy="1755648"/>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ounded Rectangle 9"/>
          <p:cNvSpPr/>
          <p:nvPr/>
        </p:nvSpPr>
        <p:spPr>
          <a:xfrm>
            <a:off x="4407408" y="1828800"/>
            <a:ext cx="338328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4407408" y="1865376"/>
            <a:ext cx="64008" cy="1755648"/>
          </a:xfrm>
          <a:prstGeom prst="rect">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3"/>
          <p:cNvSpPr/>
          <p:nvPr/>
        </p:nvSpPr>
        <p:spPr>
          <a:xfrm>
            <a:off x="8065008" y="1828800"/>
            <a:ext cx="338328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8065008" y="1865376"/>
            <a:ext cx="64008" cy="1755648"/>
          </a:xfrm>
          <a:prstGeom prst="rect">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B87B658D-10ED-28A3-37EB-07E9D5AF4B07}"/>
              </a:ext>
            </a:extLst>
          </p:cNvPr>
          <p:cNvSpPr txBox="1"/>
          <p:nvPr/>
        </p:nvSpPr>
        <p:spPr>
          <a:xfrm>
            <a:off x="546947" y="546699"/>
            <a:ext cx="7757498" cy="553998"/>
          </a:xfrm>
          <a:prstGeom prst="rect">
            <a:avLst/>
          </a:prstGeom>
          <a:noFill/>
        </p:spPr>
        <p:txBody>
          <a:bodyPr wrap="square" rtlCol="0">
            <a:spAutoFit/>
          </a:bodyPr>
          <a:lstStyle/>
          <a:p>
            <a:r>
              <a:rPr lang="en-GB" sz="3000" b="1" dirty="0"/>
              <a:t>PESTEL: useful, but not a complete answer</a:t>
            </a:r>
            <a:endParaRPr lang="it-IT" sz="3000" b="1" dirty="0"/>
          </a:p>
        </p:txBody>
      </p:sp>
      <p:sp>
        <p:nvSpPr>
          <p:cNvPr id="9" name="TextBox 8">
            <a:extLst>
              <a:ext uri="{FF2B5EF4-FFF2-40B4-BE49-F238E27FC236}">
                <a16:creationId xmlns:a16="http://schemas.microsoft.com/office/drawing/2014/main" id="{95136015-3B0C-74D9-B6CE-68A17FED4BF0}"/>
              </a:ext>
            </a:extLst>
          </p:cNvPr>
          <p:cNvSpPr txBox="1"/>
          <p:nvPr/>
        </p:nvSpPr>
        <p:spPr>
          <a:xfrm>
            <a:off x="964522" y="1865376"/>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What it does</a:t>
            </a:r>
            <a:endParaRPr lang="it-IT"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4014EC52-1A67-283B-BB22-D783B3EC2DD9}"/>
              </a:ext>
            </a:extLst>
          </p:cNvPr>
          <p:cNvSpPr txBox="1"/>
          <p:nvPr/>
        </p:nvSpPr>
        <p:spPr>
          <a:xfrm>
            <a:off x="4528650" y="1865376"/>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Why it helps</a:t>
            </a:r>
            <a:endParaRPr lang="it-IT" b="1"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3071EAD6-E972-3F23-0707-9E3986C57942}"/>
              </a:ext>
            </a:extLst>
          </p:cNvPr>
          <p:cNvSpPr txBox="1"/>
          <p:nvPr/>
        </p:nvSpPr>
        <p:spPr>
          <a:xfrm>
            <a:off x="8304445" y="1865376"/>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Its limits</a:t>
            </a:r>
            <a:endParaRPr lang="it-IT" b="1"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C67A92EE-FF77-C6F8-4447-F4530E77EFA8}"/>
              </a:ext>
            </a:extLst>
          </p:cNvPr>
          <p:cNvSpPr txBox="1"/>
          <p:nvPr/>
        </p:nvSpPr>
        <p:spPr>
          <a:xfrm>
            <a:off x="546947" y="4385703"/>
            <a:ext cx="11491299" cy="384721"/>
          </a:xfrm>
          <a:prstGeom prst="rect">
            <a:avLst/>
          </a:prstGeom>
          <a:noFill/>
        </p:spPr>
        <p:txBody>
          <a:bodyPr wrap="square" rtlCol="0">
            <a:spAutoFit/>
          </a:bodyPr>
          <a:lstStyle/>
          <a:p>
            <a:r>
              <a:rPr lang="en-GB" sz="1900" b="1" dirty="0"/>
              <a:t>For Basil, PESTEL helps explain the context but it cannot prove which factor caused the sales decline.</a:t>
            </a:r>
            <a:endParaRPr lang="it-IT" sz="1900" b="1" dirty="0"/>
          </a:p>
        </p:txBody>
      </p:sp>
      <p:sp>
        <p:nvSpPr>
          <p:cNvPr id="8" name="TextBox 7">
            <a:extLst>
              <a:ext uri="{FF2B5EF4-FFF2-40B4-BE49-F238E27FC236}">
                <a16:creationId xmlns:a16="http://schemas.microsoft.com/office/drawing/2014/main" id="{392AB3CF-4535-4B71-4B1E-1ACD92602EFD}"/>
              </a:ext>
            </a:extLst>
          </p:cNvPr>
          <p:cNvSpPr txBox="1"/>
          <p:nvPr/>
        </p:nvSpPr>
        <p:spPr>
          <a:xfrm>
            <a:off x="860552" y="2427982"/>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Scans six external areas: Political, Economic, Social, Technological, Environmental and Legal.</a:t>
            </a:r>
          </a:p>
        </p:txBody>
      </p:sp>
      <p:sp>
        <p:nvSpPr>
          <p:cNvPr id="16" name="TextBox 15">
            <a:extLst>
              <a:ext uri="{FF2B5EF4-FFF2-40B4-BE49-F238E27FC236}">
                <a16:creationId xmlns:a16="http://schemas.microsoft.com/office/drawing/2014/main" id="{A1D62A17-0ABA-F02E-5066-725BCBA4E75E}"/>
              </a:ext>
            </a:extLst>
          </p:cNvPr>
          <p:cNvSpPr txBox="1"/>
          <p:nvPr/>
        </p:nvSpPr>
        <p:spPr>
          <a:xfrm>
            <a:off x="4544568" y="2351782"/>
            <a:ext cx="3409696"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Gives Basil a structured way to consider forces beyond the bakery and identify questions to investigate.</a:t>
            </a:r>
          </a:p>
        </p:txBody>
      </p:sp>
      <p:sp>
        <p:nvSpPr>
          <p:cNvPr id="20" name="TextBox 19">
            <a:extLst>
              <a:ext uri="{FF2B5EF4-FFF2-40B4-BE49-F238E27FC236}">
                <a16:creationId xmlns:a16="http://schemas.microsoft.com/office/drawing/2014/main" id="{7373FECA-E05E-DA7F-C365-15F8FBB52478}"/>
              </a:ext>
            </a:extLst>
          </p:cNvPr>
          <p:cNvSpPr txBox="1"/>
          <p:nvPr/>
        </p:nvSpPr>
        <p:spPr>
          <a:xfrm>
            <a:off x="8228584" y="2301426"/>
            <a:ext cx="3409696"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It can be broad and subjective. It does not rank causes, measure their impact or prove that they caused falling sales.</a:t>
            </a:r>
          </a:p>
        </p:txBody>
      </p:sp>
      <p:sp>
        <p:nvSpPr>
          <p:cNvPr id="22" name="TextBox 21">
            <a:extLst>
              <a:ext uri="{FF2B5EF4-FFF2-40B4-BE49-F238E27FC236}">
                <a16:creationId xmlns:a16="http://schemas.microsoft.com/office/drawing/2014/main" id="{2E5C1209-0FE1-B259-5E34-CD8159231C0B}"/>
              </a:ext>
            </a:extLst>
          </p:cNvPr>
          <p:cNvSpPr txBox="1"/>
          <p:nvPr/>
        </p:nvSpPr>
        <p:spPr>
          <a:xfrm>
            <a:off x="546947" y="5388825"/>
            <a:ext cx="11708524" cy="323165"/>
          </a:xfrm>
          <a:prstGeom prst="rect">
            <a:avLst/>
          </a:prstGeom>
          <a:noFill/>
        </p:spPr>
        <p:txBody>
          <a:bodyPr wrap="square" rtlCol="0">
            <a:spAutoFit/>
          </a:bodyPr>
          <a:lstStyle/>
          <a:p>
            <a:r>
              <a:rPr lang="en-GB" sz="1500" dirty="0"/>
              <a:t>Sources: Brooks, Weatherston and Wilkinson (2011); Proctor (2019).</a:t>
            </a:r>
            <a:endParaRPr lang="it-IT" sz="1500" dirty="0"/>
          </a:p>
        </p:txBody>
      </p:sp>
      <p:pic>
        <p:nvPicPr>
          <p:cNvPr id="26" name="Picture 25">
            <a:extLst>
              <a:ext uri="{FF2B5EF4-FFF2-40B4-BE49-F238E27FC236}">
                <a16:creationId xmlns:a16="http://schemas.microsoft.com/office/drawing/2014/main" id="{C6D5D1AE-43E5-8E2D-D69D-D832B8E874C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56797" y="4872109"/>
            <a:ext cx="4391491" cy="1736456"/>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749808" y="1737360"/>
            <a:ext cx="3364992" cy="16002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a:off x="896112" y="1901952"/>
            <a:ext cx="438912" cy="438912"/>
          </a:xfrm>
          <a:prstGeom prst="ellipse">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96112" y="1956815"/>
            <a:ext cx="438912"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P</a:t>
            </a:r>
          </a:p>
        </p:txBody>
      </p:sp>
      <p:sp>
        <p:nvSpPr>
          <p:cNvPr id="11" name="Rounded Rectangle 10"/>
          <p:cNvSpPr/>
          <p:nvPr/>
        </p:nvSpPr>
        <p:spPr>
          <a:xfrm>
            <a:off x="4407408" y="1737360"/>
            <a:ext cx="3364992" cy="16002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Oval 11"/>
          <p:cNvSpPr/>
          <p:nvPr/>
        </p:nvSpPr>
        <p:spPr>
          <a:xfrm>
            <a:off x="4553712" y="1901952"/>
            <a:ext cx="438912" cy="438912"/>
          </a:xfrm>
          <a:prstGeom prst="ellipse">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4553712" y="1956815"/>
            <a:ext cx="438912"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E</a:t>
            </a:r>
          </a:p>
        </p:txBody>
      </p:sp>
      <p:sp>
        <p:nvSpPr>
          <p:cNvPr id="16" name="Rounded Rectangle 15"/>
          <p:cNvSpPr/>
          <p:nvPr/>
        </p:nvSpPr>
        <p:spPr>
          <a:xfrm>
            <a:off x="8065008" y="1737360"/>
            <a:ext cx="3364992" cy="16002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Oval 16"/>
          <p:cNvSpPr/>
          <p:nvPr/>
        </p:nvSpPr>
        <p:spPr>
          <a:xfrm>
            <a:off x="8211312" y="1901952"/>
            <a:ext cx="438912" cy="438912"/>
          </a:xfrm>
          <a:prstGeom prst="ellipse">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211312" y="1956815"/>
            <a:ext cx="438912"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S</a:t>
            </a:r>
          </a:p>
        </p:txBody>
      </p:sp>
      <p:sp>
        <p:nvSpPr>
          <p:cNvPr id="21" name="Rounded Rectangle 20"/>
          <p:cNvSpPr/>
          <p:nvPr/>
        </p:nvSpPr>
        <p:spPr>
          <a:xfrm>
            <a:off x="749808" y="3703320"/>
            <a:ext cx="3364992" cy="16002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896112" y="3867911"/>
            <a:ext cx="438912" cy="438912"/>
          </a:xfrm>
          <a:prstGeom prst="ellipse">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896112" y="3922776"/>
            <a:ext cx="438912"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T</a:t>
            </a:r>
          </a:p>
        </p:txBody>
      </p:sp>
      <p:sp>
        <p:nvSpPr>
          <p:cNvPr id="26" name="Rounded Rectangle 25"/>
          <p:cNvSpPr/>
          <p:nvPr/>
        </p:nvSpPr>
        <p:spPr>
          <a:xfrm>
            <a:off x="4407408" y="3703320"/>
            <a:ext cx="3364992" cy="16002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Oval 26"/>
          <p:cNvSpPr/>
          <p:nvPr/>
        </p:nvSpPr>
        <p:spPr>
          <a:xfrm>
            <a:off x="4553712" y="3867911"/>
            <a:ext cx="438912" cy="438912"/>
          </a:xfrm>
          <a:prstGeom prst="ellipse">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4553712" y="3922776"/>
            <a:ext cx="438912"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E</a:t>
            </a:r>
          </a:p>
        </p:txBody>
      </p:sp>
      <p:sp>
        <p:nvSpPr>
          <p:cNvPr id="31" name="Rounded Rectangle 30"/>
          <p:cNvSpPr/>
          <p:nvPr/>
        </p:nvSpPr>
        <p:spPr>
          <a:xfrm>
            <a:off x="8065008" y="3703320"/>
            <a:ext cx="3364992" cy="16002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Oval 31"/>
          <p:cNvSpPr/>
          <p:nvPr/>
        </p:nvSpPr>
        <p:spPr>
          <a:xfrm>
            <a:off x="8211312" y="3867911"/>
            <a:ext cx="438912" cy="438912"/>
          </a:xfrm>
          <a:prstGeom prst="ellipse">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TextBox 32"/>
          <p:cNvSpPr txBox="1"/>
          <p:nvPr/>
        </p:nvSpPr>
        <p:spPr>
          <a:xfrm>
            <a:off x="8211312" y="3922776"/>
            <a:ext cx="438912"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L</a:t>
            </a:r>
          </a:p>
        </p:txBody>
      </p:sp>
      <p:sp>
        <p:nvSpPr>
          <p:cNvPr id="3" name="TextBox 2">
            <a:extLst>
              <a:ext uri="{FF2B5EF4-FFF2-40B4-BE49-F238E27FC236}">
                <a16:creationId xmlns:a16="http://schemas.microsoft.com/office/drawing/2014/main" id="{6857FF04-2EF5-7FD0-2C9F-9691AFE1B753}"/>
              </a:ext>
            </a:extLst>
          </p:cNvPr>
          <p:cNvSpPr txBox="1"/>
          <p:nvPr/>
        </p:nvSpPr>
        <p:spPr>
          <a:xfrm>
            <a:off x="546947" y="546699"/>
            <a:ext cx="7757498" cy="553998"/>
          </a:xfrm>
          <a:prstGeom prst="rect">
            <a:avLst/>
          </a:prstGeom>
          <a:noFill/>
        </p:spPr>
        <p:txBody>
          <a:bodyPr wrap="square" rtlCol="0">
            <a:spAutoFit/>
          </a:bodyPr>
          <a:lstStyle/>
          <a:p>
            <a:r>
              <a:rPr lang="en-GB" sz="3000" b="1" dirty="0"/>
              <a:t>Applying PESTEL to Basil’s Bakery</a:t>
            </a:r>
            <a:endParaRPr lang="it-IT" sz="3000" b="1" dirty="0"/>
          </a:p>
        </p:txBody>
      </p:sp>
      <p:sp>
        <p:nvSpPr>
          <p:cNvPr id="10" name="TextBox 9">
            <a:extLst>
              <a:ext uri="{FF2B5EF4-FFF2-40B4-BE49-F238E27FC236}">
                <a16:creationId xmlns:a16="http://schemas.microsoft.com/office/drawing/2014/main" id="{2DC05965-129F-99ED-F06C-273A07503A1D}"/>
              </a:ext>
            </a:extLst>
          </p:cNvPr>
          <p:cNvSpPr txBox="1"/>
          <p:nvPr/>
        </p:nvSpPr>
        <p:spPr>
          <a:xfrm>
            <a:off x="1335024" y="1931754"/>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Political</a:t>
            </a:r>
            <a:endParaRPr lang="it-IT" b="1"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491C8F5C-6834-A006-406D-0B3BD1C9B157}"/>
              </a:ext>
            </a:extLst>
          </p:cNvPr>
          <p:cNvSpPr txBox="1"/>
          <p:nvPr/>
        </p:nvSpPr>
        <p:spPr>
          <a:xfrm>
            <a:off x="4992624" y="1909309"/>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Economic</a:t>
            </a:r>
            <a:endParaRPr lang="it-IT" b="1"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A705EAD3-24C6-9CAB-2185-29EF9F280030}"/>
              </a:ext>
            </a:extLst>
          </p:cNvPr>
          <p:cNvSpPr txBox="1"/>
          <p:nvPr/>
        </p:nvSpPr>
        <p:spPr>
          <a:xfrm>
            <a:off x="8650224" y="1931754"/>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Social</a:t>
            </a:r>
            <a:endParaRPr lang="it-IT" b="1"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C12A9E77-2334-4C97-0C40-1A11B74AEFE5}"/>
              </a:ext>
            </a:extLst>
          </p:cNvPr>
          <p:cNvSpPr txBox="1"/>
          <p:nvPr/>
        </p:nvSpPr>
        <p:spPr>
          <a:xfrm>
            <a:off x="1335023" y="3875270"/>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Technological</a:t>
            </a:r>
            <a:endParaRPr lang="it-IT" b="1"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7C7A7D6E-0D3F-A889-FB01-CB9EAE2AACB1}"/>
              </a:ext>
            </a:extLst>
          </p:cNvPr>
          <p:cNvSpPr txBox="1"/>
          <p:nvPr/>
        </p:nvSpPr>
        <p:spPr>
          <a:xfrm>
            <a:off x="4992623" y="3875270"/>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Environmental</a:t>
            </a:r>
            <a:endParaRPr lang="it-IT" b="1" dirty="0">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EAB1102F-4C1C-AA34-8975-C5DE367694F1}"/>
              </a:ext>
            </a:extLst>
          </p:cNvPr>
          <p:cNvSpPr txBox="1"/>
          <p:nvPr/>
        </p:nvSpPr>
        <p:spPr>
          <a:xfrm>
            <a:off x="8650223" y="3875270"/>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Legal</a:t>
            </a:r>
            <a:endParaRPr lang="it-IT" b="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44D9CFD0-2ECC-15A0-36DE-A4A58A58698C}"/>
              </a:ext>
            </a:extLst>
          </p:cNvPr>
          <p:cNvSpPr txBox="1"/>
          <p:nvPr/>
        </p:nvSpPr>
        <p:spPr>
          <a:xfrm>
            <a:off x="896112" y="2308445"/>
            <a:ext cx="3409696"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No specific policy change is given in the case. Check whether local business support or rates relief applies.</a:t>
            </a:r>
          </a:p>
        </p:txBody>
      </p:sp>
      <p:sp>
        <p:nvSpPr>
          <p:cNvPr id="19" name="TextBox 18">
            <a:extLst>
              <a:ext uri="{FF2B5EF4-FFF2-40B4-BE49-F238E27FC236}">
                <a16:creationId xmlns:a16="http://schemas.microsoft.com/office/drawing/2014/main" id="{C23918EC-9E37-4B33-1237-C0FCF629F84E}"/>
              </a:ext>
            </a:extLst>
          </p:cNvPr>
          <p:cNvSpPr txBox="1"/>
          <p:nvPr/>
        </p:nvSpPr>
        <p:spPr>
          <a:xfrm>
            <a:off x="4553712" y="2361491"/>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Higher overheads and variable organic stock costs coincide with sales around 25% below 2019.</a:t>
            </a:r>
          </a:p>
        </p:txBody>
      </p:sp>
      <p:sp>
        <p:nvSpPr>
          <p:cNvPr id="29" name="TextBox 28">
            <a:extLst>
              <a:ext uri="{FF2B5EF4-FFF2-40B4-BE49-F238E27FC236}">
                <a16:creationId xmlns:a16="http://schemas.microsoft.com/office/drawing/2014/main" id="{C04AF84F-8BFA-FBC4-3497-74B775C90A6F}"/>
              </a:ext>
            </a:extLst>
          </p:cNvPr>
          <p:cNvSpPr txBox="1"/>
          <p:nvPr/>
        </p:nvSpPr>
        <p:spPr>
          <a:xfrm>
            <a:off x="8121904" y="2417969"/>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Hybrid work and job losses may reduce regular visits; customers still ask for delivery.</a:t>
            </a:r>
          </a:p>
        </p:txBody>
      </p:sp>
      <p:sp>
        <p:nvSpPr>
          <p:cNvPr id="36" name="TextBox 35">
            <a:extLst>
              <a:ext uri="{FF2B5EF4-FFF2-40B4-BE49-F238E27FC236}">
                <a16:creationId xmlns:a16="http://schemas.microsoft.com/office/drawing/2014/main" id="{AAEA97BC-3D3D-6295-2E92-EEF4BCDA3791}"/>
              </a:ext>
            </a:extLst>
          </p:cNvPr>
          <p:cNvSpPr txBox="1"/>
          <p:nvPr/>
        </p:nvSpPr>
        <p:spPr>
          <a:xfrm>
            <a:off x="851408" y="4339089"/>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Phone pre orders are hard to manage while baking. Test a simple online form or timed collection.</a:t>
            </a:r>
          </a:p>
        </p:txBody>
      </p:sp>
      <p:sp>
        <p:nvSpPr>
          <p:cNvPr id="38" name="TextBox 37">
            <a:extLst>
              <a:ext uri="{FF2B5EF4-FFF2-40B4-BE49-F238E27FC236}">
                <a16:creationId xmlns:a16="http://schemas.microsoft.com/office/drawing/2014/main" id="{CB4A162B-17F0-7095-7660-7AC40F8C25B1}"/>
              </a:ext>
            </a:extLst>
          </p:cNvPr>
          <p:cNvSpPr txBox="1"/>
          <p:nvPr/>
        </p:nvSpPr>
        <p:spPr>
          <a:xfrm>
            <a:off x="4553712" y="4374433"/>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Organic crops are vulnerable to failure, making ingredient supply and prices less predictable.</a:t>
            </a:r>
          </a:p>
        </p:txBody>
      </p:sp>
      <p:sp>
        <p:nvSpPr>
          <p:cNvPr id="40" name="TextBox 39">
            <a:extLst>
              <a:ext uri="{FF2B5EF4-FFF2-40B4-BE49-F238E27FC236}">
                <a16:creationId xmlns:a16="http://schemas.microsoft.com/office/drawing/2014/main" id="{C46768F8-2A5E-F640-9945-EAEC9C7BC950}"/>
              </a:ext>
            </a:extLst>
          </p:cNvPr>
          <p:cNvSpPr txBox="1"/>
          <p:nvPr/>
        </p:nvSpPr>
        <p:spPr>
          <a:xfrm>
            <a:off x="8065008" y="4354329"/>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If ordering/delivery changes, check food safety, allergen, consumer and data protection duties.</a:t>
            </a:r>
          </a:p>
        </p:txBody>
      </p:sp>
      <p:sp>
        <p:nvSpPr>
          <p:cNvPr id="42" name="TextBox 41">
            <a:extLst>
              <a:ext uri="{FF2B5EF4-FFF2-40B4-BE49-F238E27FC236}">
                <a16:creationId xmlns:a16="http://schemas.microsoft.com/office/drawing/2014/main" id="{99A2768A-F438-9058-F469-155F4A50A0E0}"/>
              </a:ext>
            </a:extLst>
          </p:cNvPr>
          <p:cNvSpPr txBox="1"/>
          <p:nvPr/>
        </p:nvSpPr>
        <p:spPr>
          <a:xfrm>
            <a:off x="235642" y="5863690"/>
            <a:ext cx="11708524" cy="323165"/>
          </a:xfrm>
          <a:prstGeom prst="rect">
            <a:avLst/>
          </a:prstGeom>
          <a:noFill/>
        </p:spPr>
        <p:txBody>
          <a:bodyPr wrap="square" rtlCol="0">
            <a:spAutoFit/>
          </a:bodyPr>
          <a:lstStyle/>
          <a:p>
            <a:r>
              <a:rPr lang="en-GB" sz="1500" dirty="0"/>
              <a:t>Political factor and proposed technology are questions to test, not established causes. Sources: Brooks et al. (2011); LCLM4004 (2026).</a:t>
            </a:r>
            <a:endParaRPr lang="it-IT" sz="15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ounded Rectangle 5"/>
          <p:cNvSpPr/>
          <p:nvPr/>
        </p:nvSpPr>
        <p:spPr>
          <a:xfrm>
            <a:off x="749808" y="1828800"/>
            <a:ext cx="338328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749808" y="1865376"/>
            <a:ext cx="64008" cy="1755648"/>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ounded Rectangle 9"/>
          <p:cNvSpPr/>
          <p:nvPr/>
        </p:nvSpPr>
        <p:spPr>
          <a:xfrm>
            <a:off x="4407408" y="1828800"/>
            <a:ext cx="338328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4407408" y="1865376"/>
            <a:ext cx="64008" cy="1755648"/>
          </a:xfrm>
          <a:prstGeom prst="rect">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3"/>
          <p:cNvSpPr/>
          <p:nvPr/>
        </p:nvSpPr>
        <p:spPr>
          <a:xfrm>
            <a:off x="8065008" y="1828800"/>
            <a:ext cx="3383280" cy="1828800"/>
          </a:xfrm>
          <a:prstGeom prst="roundRect">
            <a:avLst/>
          </a:prstGeom>
          <a:solidFill>
            <a:srgbClr val="FFFFFF"/>
          </a:solidFill>
          <a:ln>
            <a:solidFill>
              <a:srgbClr val="EEE7D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8065008" y="1865376"/>
            <a:ext cx="64008" cy="1755648"/>
          </a:xfrm>
          <a:prstGeom prst="rect">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26C6F942-08CC-56B4-E6E3-07C4956E7D2D}"/>
              </a:ext>
            </a:extLst>
          </p:cNvPr>
          <p:cNvSpPr txBox="1"/>
          <p:nvPr/>
        </p:nvSpPr>
        <p:spPr>
          <a:xfrm>
            <a:off x="546947" y="546699"/>
            <a:ext cx="9159578" cy="553998"/>
          </a:xfrm>
          <a:prstGeom prst="rect">
            <a:avLst/>
          </a:prstGeom>
          <a:noFill/>
        </p:spPr>
        <p:txBody>
          <a:bodyPr wrap="square" rtlCol="0">
            <a:spAutoFit/>
          </a:bodyPr>
          <a:lstStyle/>
          <a:p>
            <a:r>
              <a:rPr lang="en-GB" sz="3000" b="1" dirty="0"/>
              <a:t>Cause and Effect: organise causes, then test them</a:t>
            </a:r>
            <a:endParaRPr lang="it-IT" sz="3000" b="1" dirty="0"/>
          </a:p>
        </p:txBody>
      </p:sp>
      <p:sp>
        <p:nvSpPr>
          <p:cNvPr id="9" name="TextBox 8">
            <a:extLst>
              <a:ext uri="{FF2B5EF4-FFF2-40B4-BE49-F238E27FC236}">
                <a16:creationId xmlns:a16="http://schemas.microsoft.com/office/drawing/2014/main" id="{C43CF17C-DDBF-7255-B8F7-D1194A7320C5}"/>
              </a:ext>
            </a:extLst>
          </p:cNvPr>
          <p:cNvSpPr txBox="1"/>
          <p:nvPr/>
        </p:nvSpPr>
        <p:spPr>
          <a:xfrm>
            <a:off x="871050" y="1901321"/>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What it is</a:t>
            </a:r>
            <a:endParaRPr lang="it-IT"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0A280CF-9A4A-163B-30E3-803BF1F0F650}"/>
              </a:ext>
            </a:extLst>
          </p:cNvPr>
          <p:cNvSpPr txBox="1"/>
          <p:nvPr/>
        </p:nvSpPr>
        <p:spPr>
          <a:xfrm>
            <a:off x="4528650" y="1936774"/>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Benefits</a:t>
            </a:r>
            <a:endParaRPr lang="it-IT" b="1"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AAF0B6A0-7BA0-982D-28DA-557358D4DD69}"/>
              </a:ext>
            </a:extLst>
          </p:cNvPr>
          <p:cNvSpPr txBox="1"/>
          <p:nvPr/>
        </p:nvSpPr>
        <p:spPr>
          <a:xfrm>
            <a:off x="8186250" y="1901321"/>
            <a:ext cx="252814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Limitations</a:t>
            </a:r>
            <a:endParaRPr lang="it-IT" b="1"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612F0AAD-1638-2079-C861-45E90DA3B9BE}"/>
              </a:ext>
            </a:extLst>
          </p:cNvPr>
          <p:cNvSpPr txBox="1"/>
          <p:nvPr/>
        </p:nvSpPr>
        <p:spPr>
          <a:xfrm>
            <a:off x="546947" y="4534861"/>
            <a:ext cx="11491299" cy="353943"/>
          </a:xfrm>
          <a:prstGeom prst="rect">
            <a:avLst/>
          </a:prstGeom>
          <a:noFill/>
        </p:spPr>
        <p:txBody>
          <a:bodyPr wrap="square" rtlCol="0">
            <a:spAutoFit/>
          </a:bodyPr>
          <a:lstStyle/>
          <a:p>
            <a:r>
              <a:rPr lang="en-GB" sz="1700" b="1" dirty="0"/>
              <a:t>For Basil, the diagram should guide what to investigate next not be treated as evidence that every branch is true</a:t>
            </a:r>
            <a:endParaRPr lang="it-IT" sz="1700" b="1" dirty="0"/>
          </a:p>
        </p:txBody>
      </p:sp>
      <p:sp>
        <p:nvSpPr>
          <p:cNvPr id="8" name="TextBox 7">
            <a:extLst>
              <a:ext uri="{FF2B5EF4-FFF2-40B4-BE49-F238E27FC236}">
                <a16:creationId xmlns:a16="http://schemas.microsoft.com/office/drawing/2014/main" id="{1D60D2B7-5C50-D533-5FC3-0EE01D73F8DE}"/>
              </a:ext>
            </a:extLst>
          </p:cNvPr>
          <p:cNvSpPr txBox="1"/>
          <p:nvPr/>
        </p:nvSpPr>
        <p:spPr>
          <a:xfrm>
            <a:off x="828209" y="2402280"/>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A cause and effect diagram groups possible causes of one clearly defined problem into categories.</a:t>
            </a:r>
          </a:p>
        </p:txBody>
      </p:sp>
      <p:sp>
        <p:nvSpPr>
          <p:cNvPr id="16" name="TextBox 15">
            <a:extLst>
              <a:ext uri="{FF2B5EF4-FFF2-40B4-BE49-F238E27FC236}">
                <a16:creationId xmlns:a16="http://schemas.microsoft.com/office/drawing/2014/main" id="{A0C1E38A-6498-BD91-7657-DD5D735338D0}"/>
              </a:ext>
            </a:extLst>
          </p:cNvPr>
          <p:cNvSpPr txBox="1"/>
          <p:nvPr/>
        </p:nvSpPr>
        <p:spPr>
          <a:xfrm>
            <a:off x="4471416" y="2402279"/>
            <a:ext cx="3409696"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It makes complex issues easier to discuss, exposes gaps in thinking and helps plan evidence gathering.</a:t>
            </a:r>
          </a:p>
        </p:txBody>
      </p:sp>
      <p:sp>
        <p:nvSpPr>
          <p:cNvPr id="20" name="TextBox 19">
            <a:extLst>
              <a:ext uri="{FF2B5EF4-FFF2-40B4-BE49-F238E27FC236}">
                <a16:creationId xmlns:a16="http://schemas.microsoft.com/office/drawing/2014/main" id="{CAEF0DEC-4C71-68FC-149B-E9D64C6C5167}"/>
              </a:ext>
            </a:extLst>
          </p:cNvPr>
          <p:cNvSpPr txBox="1"/>
          <p:nvPr/>
        </p:nvSpPr>
        <p:spPr>
          <a:xfrm>
            <a:off x="8157464" y="2402279"/>
            <a:ext cx="3409696" cy="107721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It can include assumptions, miss causes or oversimplify links. Each cause needs checking against evidence.</a:t>
            </a:r>
          </a:p>
        </p:txBody>
      </p:sp>
      <p:sp>
        <p:nvSpPr>
          <p:cNvPr id="22" name="TextBox 21">
            <a:extLst>
              <a:ext uri="{FF2B5EF4-FFF2-40B4-BE49-F238E27FC236}">
                <a16:creationId xmlns:a16="http://schemas.microsoft.com/office/drawing/2014/main" id="{B6282559-7CEA-2AD6-ACA1-5F81425B90E1}"/>
              </a:ext>
            </a:extLst>
          </p:cNvPr>
          <p:cNvSpPr txBox="1"/>
          <p:nvPr/>
        </p:nvSpPr>
        <p:spPr>
          <a:xfrm>
            <a:off x="546947" y="5124465"/>
            <a:ext cx="11708524" cy="323165"/>
          </a:xfrm>
          <a:prstGeom prst="rect">
            <a:avLst/>
          </a:prstGeom>
          <a:noFill/>
        </p:spPr>
        <p:txBody>
          <a:bodyPr wrap="square" rtlCol="0">
            <a:spAutoFit/>
          </a:bodyPr>
          <a:lstStyle/>
          <a:p>
            <a:r>
              <a:rPr lang="en-GB" sz="1500" dirty="0"/>
              <a:t>Sources: Sproull (2018); Proctor (2019).</a:t>
            </a:r>
            <a:endParaRPr lang="it-IT" sz="15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6" name="Connector 5"/>
          <p:cNvCxnSpPr/>
          <p:nvPr/>
        </p:nvCxnSpPr>
        <p:spPr>
          <a:xfrm>
            <a:off x="914400" y="3657600"/>
            <a:ext cx="8915400" cy="0"/>
          </a:xfrm>
          <a:prstGeom prst="line">
            <a:avLst/>
          </a:prstGeom>
          <a:ln w="38100">
            <a:solidFill>
              <a:srgbClr val="223333"/>
            </a:solidFill>
          </a:ln>
        </p:spPr>
        <p:style>
          <a:lnRef idx="2">
            <a:schemeClr val="accent1"/>
          </a:lnRef>
          <a:fillRef idx="0">
            <a:schemeClr val="accent1"/>
          </a:fillRef>
          <a:effectRef idx="1">
            <a:schemeClr val="accent1"/>
          </a:effectRef>
          <a:fontRef idx="minor">
            <a:schemeClr val="tx1"/>
          </a:fontRef>
        </p:style>
      </p:cxnSp>
      <p:sp>
        <p:nvSpPr>
          <p:cNvPr id="7" name="Rounded Rectangle 6"/>
          <p:cNvSpPr/>
          <p:nvPr/>
        </p:nvSpPr>
        <p:spPr>
          <a:xfrm>
            <a:off x="9738360" y="3063240"/>
            <a:ext cx="1965960" cy="1188720"/>
          </a:xfrm>
          <a:prstGeom prst="round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cxnSp>
        <p:nvCxnSpPr>
          <p:cNvPr id="9" name="Connector 8"/>
          <p:cNvCxnSpPr/>
          <p:nvPr/>
        </p:nvCxnSpPr>
        <p:spPr>
          <a:xfrm>
            <a:off x="2148840" y="2560320"/>
            <a:ext cx="502920" cy="1051560"/>
          </a:xfrm>
          <a:prstGeom prst="line">
            <a:avLst/>
          </a:prstGeom>
          <a:ln w="25400">
            <a:solidFill>
              <a:srgbClr val="80977E"/>
            </a:solidFill>
          </a:ln>
        </p:spPr>
        <p:style>
          <a:lnRef idx="2">
            <a:schemeClr val="accent1"/>
          </a:lnRef>
          <a:fillRef idx="0">
            <a:schemeClr val="accent1"/>
          </a:fillRef>
          <a:effectRef idx="1">
            <a:schemeClr val="accent1"/>
          </a:effectRef>
          <a:fontRef idx="minor">
            <a:schemeClr val="tx1"/>
          </a:fontRef>
        </p:style>
      </p:cxnSp>
      <p:cxnSp>
        <p:nvCxnSpPr>
          <p:cNvPr id="12" name="Connector 11"/>
          <p:cNvCxnSpPr/>
          <p:nvPr/>
        </p:nvCxnSpPr>
        <p:spPr>
          <a:xfrm>
            <a:off x="4251960" y="2560320"/>
            <a:ext cx="502920" cy="1051560"/>
          </a:xfrm>
          <a:prstGeom prst="line">
            <a:avLst/>
          </a:prstGeom>
          <a:ln w="25400">
            <a:solidFill>
              <a:srgbClr val="80977E"/>
            </a:solidFill>
          </a:ln>
        </p:spPr>
        <p:style>
          <a:lnRef idx="2">
            <a:schemeClr val="accent1"/>
          </a:lnRef>
          <a:fillRef idx="0">
            <a:schemeClr val="accent1"/>
          </a:fillRef>
          <a:effectRef idx="1">
            <a:schemeClr val="accent1"/>
          </a:effectRef>
          <a:fontRef idx="minor">
            <a:schemeClr val="tx1"/>
          </a:fontRef>
        </p:style>
      </p:cxnSp>
      <p:cxnSp>
        <p:nvCxnSpPr>
          <p:cNvPr id="15" name="Connector 14"/>
          <p:cNvCxnSpPr/>
          <p:nvPr/>
        </p:nvCxnSpPr>
        <p:spPr>
          <a:xfrm>
            <a:off x="6629400" y="2560320"/>
            <a:ext cx="502920" cy="1051560"/>
          </a:xfrm>
          <a:prstGeom prst="line">
            <a:avLst/>
          </a:prstGeom>
          <a:ln w="25400">
            <a:solidFill>
              <a:srgbClr val="80977E"/>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p:nvPr/>
        </p:nvCxnSpPr>
        <p:spPr>
          <a:xfrm flipV="1">
            <a:off x="3154679" y="3703320"/>
            <a:ext cx="502921" cy="1097280"/>
          </a:xfrm>
          <a:prstGeom prst="line">
            <a:avLst/>
          </a:prstGeom>
          <a:ln w="25400">
            <a:solidFill>
              <a:srgbClr val="80977E"/>
            </a:solidFill>
          </a:ln>
        </p:spPr>
        <p:style>
          <a:lnRef idx="2">
            <a:schemeClr val="accent1"/>
          </a:lnRef>
          <a:fillRef idx="0">
            <a:schemeClr val="accent1"/>
          </a:fillRef>
          <a:effectRef idx="1">
            <a:schemeClr val="accent1"/>
          </a:effectRef>
          <a:fontRef idx="minor">
            <a:schemeClr val="tx1"/>
          </a:fontRef>
        </p:style>
      </p:cxnSp>
      <p:cxnSp>
        <p:nvCxnSpPr>
          <p:cNvPr id="21" name="Connector 20"/>
          <p:cNvCxnSpPr/>
          <p:nvPr/>
        </p:nvCxnSpPr>
        <p:spPr>
          <a:xfrm flipV="1">
            <a:off x="5532120" y="3703320"/>
            <a:ext cx="502920" cy="1097280"/>
          </a:xfrm>
          <a:prstGeom prst="line">
            <a:avLst/>
          </a:prstGeom>
          <a:ln w="25400">
            <a:solidFill>
              <a:srgbClr val="80977E"/>
            </a:solidFill>
          </a:ln>
        </p:spPr>
        <p:style>
          <a:lnRef idx="2">
            <a:schemeClr val="accent1"/>
          </a:lnRef>
          <a:fillRef idx="0">
            <a:schemeClr val="accent1"/>
          </a:fillRef>
          <a:effectRef idx="1">
            <a:schemeClr val="accent1"/>
          </a:effectRef>
          <a:fontRef idx="minor">
            <a:schemeClr val="tx1"/>
          </a:fontRef>
        </p:style>
      </p:cxnSp>
      <p:cxnSp>
        <p:nvCxnSpPr>
          <p:cNvPr id="24" name="Connector 23"/>
          <p:cNvCxnSpPr/>
          <p:nvPr/>
        </p:nvCxnSpPr>
        <p:spPr>
          <a:xfrm flipV="1">
            <a:off x="7909560" y="3703320"/>
            <a:ext cx="502920" cy="1097280"/>
          </a:xfrm>
          <a:prstGeom prst="line">
            <a:avLst/>
          </a:prstGeom>
          <a:ln w="25400">
            <a:solidFill>
              <a:srgbClr val="80977E"/>
            </a:solidFill>
          </a:ln>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ACC5CA7F-91AE-D1A1-5C92-C9642773F941}"/>
              </a:ext>
            </a:extLst>
          </p:cNvPr>
          <p:cNvSpPr txBox="1"/>
          <p:nvPr/>
        </p:nvSpPr>
        <p:spPr>
          <a:xfrm>
            <a:off x="546947" y="546699"/>
            <a:ext cx="9545320" cy="553998"/>
          </a:xfrm>
          <a:prstGeom prst="rect">
            <a:avLst/>
          </a:prstGeom>
          <a:noFill/>
        </p:spPr>
        <p:txBody>
          <a:bodyPr wrap="square" rtlCol="0">
            <a:spAutoFit/>
          </a:bodyPr>
          <a:lstStyle/>
          <a:p>
            <a:r>
              <a:rPr lang="en-GB" sz="3000" b="1" dirty="0"/>
              <a:t>Fishbone analysis: possible causes of stagnant sales</a:t>
            </a:r>
            <a:endParaRPr lang="it-IT" sz="3000" b="1" dirty="0"/>
          </a:p>
        </p:txBody>
      </p:sp>
      <p:sp>
        <p:nvSpPr>
          <p:cNvPr id="10" name="TextBox 9">
            <a:extLst>
              <a:ext uri="{FF2B5EF4-FFF2-40B4-BE49-F238E27FC236}">
                <a16:creationId xmlns:a16="http://schemas.microsoft.com/office/drawing/2014/main" id="{319B7EE1-418D-1941-6919-ED92AD3280AC}"/>
              </a:ext>
            </a:extLst>
          </p:cNvPr>
          <p:cNvSpPr txBox="1"/>
          <p:nvPr/>
        </p:nvSpPr>
        <p:spPr>
          <a:xfrm>
            <a:off x="9738360" y="3322689"/>
            <a:ext cx="1965960" cy="584775"/>
          </a:xfrm>
          <a:prstGeom prst="rect">
            <a:avLst/>
          </a:prstGeom>
          <a:noFill/>
        </p:spPr>
        <p:txBody>
          <a:bodyPr wrap="square" rtlCol="0">
            <a:spAutoFit/>
          </a:bodyPr>
          <a:lstStyle/>
          <a:p>
            <a:pPr algn="ctr"/>
            <a:r>
              <a:rPr lang="en-GB" sz="1600" b="1" dirty="0">
                <a:solidFill>
                  <a:schemeClr val="bg1">
                    <a:lumMod val="95000"/>
                  </a:schemeClr>
                </a:solidFill>
                <a:latin typeface="Arial" panose="020B0604020202020204" pitchFamily="34" charset="0"/>
                <a:cs typeface="Arial" panose="020B0604020202020204" pitchFamily="34" charset="0"/>
              </a:rPr>
              <a:t>Sales remain   below 2019</a:t>
            </a:r>
            <a:endParaRPr lang="it-IT" sz="1600" b="1" dirty="0">
              <a:solidFill>
                <a:schemeClr val="bg1">
                  <a:lumMod val="95000"/>
                </a:schemeClr>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CED48570-9AD6-2221-30C0-3673CFC83DBF}"/>
              </a:ext>
            </a:extLst>
          </p:cNvPr>
          <p:cNvSpPr txBox="1"/>
          <p:nvPr/>
        </p:nvSpPr>
        <p:spPr>
          <a:xfrm>
            <a:off x="213021" y="5870063"/>
            <a:ext cx="11491299" cy="353943"/>
          </a:xfrm>
          <a:prstGeom prst="rect">
            <a:avLst/>
          </a:prstGeom>
          <a:noFill/>
        </p:spPr>
        <p:txBody>
          <a:bodyPr wrap="square" rtlCol="0">
            <a:spAutoFit/>
          </a:bodyPr>
          <a:lstStyle/>
          <a:p>
            <a:r>
              <a:rPr lang="en-GB" sz="1700" b="1" dirty="0"/>
              <a:t>Important: these are plausible contributing factors from the case; their relative impact still needs to be measured.</a:t>
            </a:r>
            <a:endParaRPr lang="it-IT" sz="1700" b="1" dirty="0"/>
          </a:p>
        </p:txBody>
      </p:sp>
      <p:sp>
        <p:nvSpPr>
          <p:cNvPr id="17" name="TextBox 16">
            <a:extLst>
              <a:ext uri="{FF2B5EF4-FFF2-40B4-BE49-F238E27FC236}">
                <a16:creationId xmlns:a16="http://schemas.microsoft.com/office/drawing/2014/main" id="{747806B4-1D4E-71F3-E8FF-631B80E4C205}"/>
              </a:ext>
            </a:extLst>
          </p:cNvPr>
          <p:cNvSpPr txBox="1"/>
          <p:nvPr/>
        </p:nvSpPr>
        <p:spPr>
          <a:xfrm>
            <a:off x="877993" y="1538907"/>
            <a:ext cx="1458808" cy="307777"/>
          </a:xfrm>
          <a:prstGeom prst="rect">
            <a:avLst/>
          </a:prstGeom>
          <a:noFill/>
        </p:spPr>
        <p:txBody>
          <a:bodyPr wrap="square" rtlCol="0">
            <a:spAutoFit/>
          </a:bodyPr>
          <a:lstStyle/>
          <a:p>
            <a:r>
              <a:rPr lang="en-GB" sz="1400" dirty="0">
                <a:solidFill>
                  <a:srgbClr val="B05B3D"/>
                </a:solidFill>
                <a:latin typeface="Arial" panose="020B0604020202020204" pitchFamily="34" charset="0"/>
                <a:cs typeface="Arial" panose="020B0604020202020204" pitchFamily="34" charset="0"/>
              </a:rPr>
              <a:t>ENVIROMENT</a:t>
            </a:r>
            <a:endParaRPr lang="it-IT" sz="1400" dirty="0">
              <a:solidFill>
                <a:srgbClr val="B05B3D"/>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33B44C55-D8C9-15A3-6F4D-932EE82B091B}"/>
              </a:ext>
            </a:extLst>
          </p:cNvPr>
          <p:cNvSpPr txBox="1"/>
          <p:nvPr/>
        </p:nvSpPr>
        <p:spPr>
          <a:xfrm>
            <a:off x="3572086" y="1534079"/>
            <a:ext cx="1182794" cy="307777"/>
          </a:xfrm>
          <a:prstGeom prst="rect">
            <a:avLst/>
          </a:prstGeom>
          <a:noFill/>
        </p:spPr>
        <p:txBody>
          <a:bodyPr wrap="square" rtlCol="0">
            <a:spAutoFit/>
          </a:bodyPr>
          <a:lstStyle/>
          <a:p>
            <a:r>
              <a:rPr lang="en-GB" sz="1400" dirty="0">
                <a:solidFill>
                  <a:srgbClr val="B05B3D"/>
                </a:solidFill>
                <a:latin typeface="Arial" panose="020B0604020202020204" pitchFamily="34" charset="0"/>
                <a:cs typeface="Arial" panose="020B0604020202020204" pitchFamily="34" charset="0"/>
              </a:rPr>
              <a:t>MATERIALS</a:t>
            </a:r>
            <a:endParaRPr lang="it-IT" sz="1400" dirty="0">
              <a:solidFill>
                <a:srgbClr val="B05B3D"/>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4E621522-7C8D-24B2-F526-C1D1EA6ACB99}"/>
              </a:ext>
            </a:extLst>
          </p:cNvPr>
          <p:cNvSpPr txBox="1"/>
          <p:nvPr/>
        </p:nvSpPr>
        <p:spPr>
          <a:xfrm>
            <a:off x="6580106" y="1534079"/>
            <a:ext cx="935566" cy="307777"/>
          </a:xfrm>
          <a:prstGeom prst="rect">
            <a:avLst/>
          </a:prstGeom>
          <a:noFill/>
        </p:spPr>
        <p:txBody>
          <a:bodyPr wrap="square" rtlCol="0">
            <a:spAutoFit/>
          </a:bodyPr>
          <a:lstStyle/>
          <a:p>
            <a:r>
              <a:rPr lang="en-GB" sz="1400" dirty="0">
                <a:solidFill>
                  <a:srgbClr val="B05B3D"/>
                </a:solidFill>
                <a:latin typeface="Arial" panose="020B0604020202020204" pitchFamily="34" charset="0"/>
                <a:cs typeface="Arial" panose="020B0604020202020204" pitchFamily="34" charset="0"/>
              </a:rPr>
              <a:t>PEOPLE</a:t>
            </a:r>
            <a:endParaRPr lang="it-IT" sz="1400" dirty="0">
              <a:solidFill>
                <a:srgbClr val="B05B3D"/>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AAC87ECF-EB5B-6D57-4F05-08CAF2B1B9A4}"/>
              </a:ext>
            </a:extLst>
          </p:cNvPr>
          <p:cNvSpPr txBox="1"/>
          <p:nvPr/>
        </p:nvSpPr>
        <p:spPr>
          <a:xfrm>
            <a:off x="1943715" y="4855538"/>
            <a:ext cx="1182794" cy="307777"/>
          </a:xfrm>
          <a:prstGeom prst="rect">
            <a:avLst/>
          </a:prstGeom>
          <a:noFill/>
        </p:spPr>
        <p:txBody>
          <a:bodyPr wrap="square" rtlCol="0">
            <a:spAutoFit/>
          </a:bodyPr>
          <a:lstStyle/>
          <a:p>
            <a:r>
              <a:rPr lang="en-GB" sz="1400" dirty="0">
                <a:solidFill>
                  <a:srgbClr val="B05B3D"/>
                </a:solidFill>
                <a:latin typeface="Arial" panose="020B0604020202020204" pitchFamily="34" charset="0"/>
                <a:cs typeface="Arial" panose="020B0604020202020204" pitchFamily="34" charset="0"/>
              </a:rPr>
              <a:t>METHODS</a:t>
            </a:r>
            <a:endParaRPr lang="it-IT" sz="1400" dirty="0">
              <a:solidFill>
                <a:srgbClr val="B05B3D"/>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BCD5F110-C55E-4568-F643-722F6FD2A6BA}"/>
              </a:ext>
            </a:extLst>
          </p:cNvPr>
          <p:cNvSpPr txBox="1"/>
          <p:nvPr/>
        </p:nvSpPr>
        <p:spPr>
          <a:xfrm>
            <a:off x="7798934" y="4827765"/>
            <a:ext cx="1582421" cy="307777"/>
          </a:xfrm>
          <a:prstGeom prst="rect">
            <a:avLst/>
          </a:prstGeom>
          <a:noFill/>
        </p:spPr>
        <p:txBody>
          <a:bodyPr wrap="square" rtlCol="0">
            <a:spAutoFit/>
          </a:bodyPr>
          <a:lstStyle/>
          <a:p>
            <a:r>
              <a:rPr lang="en-GB" sz="1400" dirty="0">
                <a:solidFill>
                  <a:srgbClr val="B05B3D"/>
                </a:solidFill>
                <a:latin typeface="Arial" panose="020B0604020202020204" pitchFamily="34" charset="0"/>
                <a:cs typeface="Arial" panose="020B0604020202020204" pitchFamily="34" charset="0"/>
              </a:rPr>
              <a:t>MEASUREMENT</a:t>
            </a:r>
            <a:endParaRPr lang="it-IT" sz="1400" dirty="0">
              <a:solidFill>
                <a:srgbClr val="B05B3D"/>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E0EEE856-41FA-1D60-ECB7-95BD4FF7EB7D}"/>
              </a:ext>
            </a:extLst>
          </p:cNvPr>
          <p:cNvSpPr txBox="1"/>
          <p:nvPr/>
        </p:nvSpPr>
        <p:spPr>
          <a:xfrm>
            <a:off x="4674646" y="4862255"/>
            <a:ext cx="1929994" cy="307777"/>
          </a:xfrm>
          <a:prstGeom prst="rect">
            <a:avLst/>
          </a:prstGeom>
          <a:noFill/>
        </p:spPr>
        <p:txBody>
          <a:bodyPr wrap="square" rtlCol="0">
            <a:spAutoFit/>
          </a:bodyPr>
          <a:lstStyle/>
          <a:p>
            <a:r>
              <a:rPr lang="en-GB" sz="1400" dirty="0">
                <a:solidFill>
                  <a:srgbClr val="B05B3D"/>
                </a:solidFill>
                <a:latin typeface="Arial" panose="020B0604020202020204" pitchFamily="34" charset="0"/>
                <a:cs typeface="Arial" panose="020B0604020202020204" pitchFamily="34" charset="0"/>
              </a:rPr>
              <a:t>MACHINES / TECH</a:t>
            </a:r>
            <a:endParaRPr lang="it-IT" sz="1400" dirty="0">
              <a:solidFill>
                <a:srgbClr val="B05B3D"/>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6CF8183-6EC8-ACF0-81F2-D81F11C73397}"/>
              </a:ext>
            </a:extLst>
          </p:cNvPr>
          <p:cNvSpPr txBox="1"/>
          <p:nvPr/>
        </p:nvSpPr>
        <p:spPr>
          <a:xfrm>
            <a:off x="658368" y="1812079"/>
            <a:ext cx="2406664" cy="83099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Quieter retail park</a:t>
            </a:r>
          </a:p>
          <a:p>
            <a:r>
              <a:rPr lang="en-GB" sz="1600" dirty="0">
                <a:latin typeface="Arial" panose="020B0604020202020204" pitchFamily="34" charset="0"/>
                <a:cs typeface="Arial" panose="020B0604020202020204" pitchFamily="34" charset="0"/>
              </a:rPr>
              <a:t>Vacant units; hybrid work</a:t>
            </a:r>
          </a:p>
        </p:txBody>
      </p:sp>
      <p:sp>
        <p:nvSpPr>
          <p:cNvPr id="19" name="TextBox 18">
            <a:extLst>
              <a:ext uri="{FF2B5EF4-FFF2-40B4-BE49-F238E27FC236}">
                <a16:creationId xmlns:a16="http://schemas.microsoft.com/office/drawing/2014/main" id="{7CF0A17A-5C55-E1EA-F997-8633A99057D3}"/>
              </a:ext>
            </a:extLst>
          </p:cNvPr>
          <p:cNvSpPr txBox="1"/>
          <p:nvPr/>
        </p:nvSpPr>
        <p:spPr>
          <a:xfrm>
            <a:off x="3128816" y="1789581"/>
            <a:ext cx="2682868"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Organic crop failures</a:t>
            </a:r>
          </a:p>
          <a:p>
            <a:r>
              <a:rPr lang="en-GB" sz="1600" dirty="0">
                <a:latin typeface="Arial" panose="020B0604020202020204" pitchFamily="34" charset="0"/>
                <a:cs typeface="Arial" panose="020B0604020202020204" pitchFamily="34" charset="0"/>
              </a:rPr>
              <a:t>Unpredictable stock costs</a:t>
            </a:r>
          </a:p>
        </p:txBody>
      </p:sp>
      <p:sp>
        <p:nvSpPr>
          <p:cNvPr id="23" name="TextBox 22">
            <a:extLst>
              <a:ext uri="{FF2B5EF4-FFF2-40B4-BE49-F238E27FC236}">
                <a16:creationId xmlns:a16="http://schemas.microsoft.com/office/drawing/2014/main" id="{366BAD4F-041A-2F8C-2BF5-4E774C350A55}"/>
              </a:ext>
            </a:extLst>
          </p:cNvPr>
          <p:cNvSpPr txBox="1"/>
          <p:nvPr/>
        </p:nvSpPr>
        <p:spPr>
          <a:xfrm>
            <a:off x="6067283" y="1789580"/>
            <a:ext cx="2529032"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Loyal customers lost jobs</a:t>
            </a:r>
          </a:p>
          <a:p>
            <a:r>
              <a:rPr lang="en-GB" sz="1600" dirty="0">
                <a:latin typeface="Arial" panose="020B0604020202020204" pitchFamily="34" charset="0"/>
                <a:cs typeface="Arial" panose="020B0604020202020204" pitchFamily="34" charset="0"/>
              </a:rPr>
              <a:t>Fewer routine visits</a:t>
            </a:r>
          </a:p>
        </p:txBody>
      </p:sp>
      <p:sp>
        <p:nvSpPr>
          <p:cNvPr id="27" name="TextBox 26">
            <a:extLst>
              <a:ext uri="{FF2B5EF4-FFF2-40B4-BE49-F238E27FC236}">
                <a16:creationId xmlns:a16="http://schemas.microsoft.com/office/drawing/2014/main" id="{DF6705A2-DE2B-C75D-4186-FC22BCCD4C8B}"/>
              </a:ext>
            </a:extLst>
          </p:cNvPr>
          <p:cNvSpPr txBox="1"/>
          <p:nvPr/>
        </p:nvSpPr>
        <p:spPr>
          <a:xfrm>
            <a:off x="1316208" y="5123016"/>
            <a:ext cx="2747771"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No delivery service</a:t>
            </a:r>
          </a:p>
          <a:p>
            <a:r>
              <a:rPr lang="en-GB" sz="1600" dirty="0">
                <a:latin typeface="Arial" panose="020B0604020202020204" pitchFamily="34" charset="0"/>
                <a:cs typeface="Arial" panose="020B0604020202020204" pitchFamily="34" charset="0"/>
              </a:rPr>
              <a:t>Phone pre orders unreliable</a:t>
            </a:r>
          </a:p>
        </p:txBody>
      </p:sp>
      <p:sp>
        <p:nvSpPr>
          <p:cNvPr id="31" name="TextBox 30">
            <a:extLst>
              <a:ext uri="{FF2B5EF4-FFF2-40B4-BE49-F238E27FC236}">
                <a16:creationId xmlns:a16="http://schemas.microsoft.com/office/drawing/2014/main" id="{A62AAD72-A651-940B-5F67-436EBCAA0A4F}"/>
              </a:ext>
            </a:extLst>
          </p:cNvPr>
          <p:cNvSpPr txBox="1"/>
          <p:nvPr/>
        </p:nvSpPr>
        <p:spPr>
          <a:xfrm>
            <a:off x="4269462" y="5129162"/>
            <a:ext cx="3124288"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No data shown for lost orders, footfall, margins or best sellers</a:t>
            </a:r>
          </a:p>
        </p:txBody>
      </p:sp>
      <p:sp>
        <p:nvSpPr>
          <p:cNvPr id="35" name="TextBox 34">
            <a:extLst>
              <a:ext uri="{FF2B5EF4-FFF2-40B4-BE49-F238E27FC236}">
                <a16:creationId xmlns:a16="http://schemas.microsoft.com/office/drawing/2014/main" id="{32386D4F-B1C4-EF3A-4931-925876271584}"/>
              </a:ext>
            </a:extLst>
          </p:cNvPr>
          <p:cNvSpPr txBox="1"/>
          <p:nvPr/>
        </p:nvSpPr>
        <p:spPr>
          <a:xfrm>
            <a:off x="7539265" y="5129162"/>
            <a:ext cx="3482043"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No ordering system described; </a:t>
            </a:r>
          </a:p>
          <a:p>
            <a:r>
              <a:rPr lang="en-GB" sz="1600" dirty="0">
                <a:latin typeface="Arial" panose="020B0604020202020204" pitchFamily="34" charset="0"/>
                <a:cs typeface="Arial" panose="020B0604020202020204" pitchFamily="34" charset="0"/>
              </a:rPr>
              <a:t>Basil must stay onsite baking</a:t>
            </a:r>
          </a:p>
        </p:txBody>
      </p:sp>
      <p:sp>
        <p:nvSpPr>
          <p:cNvPr id="37" name="TextBox 36">
            <a:extLst>
              <a:ext uri="{FF2B5EF4-FFF2-40B4-BE49-F238E27FC236}">
                <a16:creationId xmlns:a16="http://schemas.microsoft.com/office/drawing/2014/main" id="{08502E0C-4394-EE11-23E3-4616C3A7E851}"/>
              </a:ext>
            </a:extLst>
          </p:cNvPr>
          <p:cNvSpPr txBox="1"/>
          <p:nvPr/>
        </p:nvSpPr>
        <p:spPr>
          <a:xfrm>
            <a:off x="213021" y="6296606"/>
            <a:ext cx="11708524" cy="323165"/>
          </a:xfrm>
          <a:prstGeom prst="rect">
            <a:avLst/>
          </a:prstGeom>
          <a:noFill/>
        </p:spPr>
        <p:txBody>
          <a:bodyPr wrap="square" rtlCol="0">
            <a:spAutoFit/>
          </a:bodyPr>
          <a:lstStyle/>
          <a:p>
            <a:r>
              <a:rPr lang="en-GB" sz="1500" dirty="0"/>
              <a:t>Sources: Basil’s Bakery case study (LCLM4004, 2026); Sproull (2018).</a:t>
            </a:r>
            <a:endParaRPr lang="it-IT" sz="1500" dirty="0"/>
          </a:p>
        </p:txBody>
      </p:sp>
      <p:sp>
        <p:nvSpPr>
          <p:cNvPr id="39" name="TextBox 38">
            <a:extLst>
              <a:ext uri="{FF2B5EF4-FFF2-40B4-BE49-F238E27FC236}">
                <a16:creationId xmlns:a16="http://schemas.microsoft.com/office/drawing/2014/main" id="{705D2E85-CE98-7D5F-0EBE-18B42D7B1769}"/>
              </a:ext>
            </a:extLst>
          </p:cNvPr>
          <p:cNvSpPr txBox="1"/>
          <p:nvPr/>
        </p:nvSpPr>
        <p:spPr>
          <a:xfrm>
            <a:off x="9954464" y="4311770"/>
            <a:ext cx="2133688"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SALES -25% BELOW 2019</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868680" y="1792224"/>
            <a:ext cx="475488" cy="475488"/>
          </a:xfrm>
          <a:prstGeom prst="ellipse">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8680" y="1847088"/>
            <a:ext cx="475488"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1</a:t>
            </a:r>
          </a:p>
        </p:txBody>
      </p:sp>
      <p:sp>
        <p:nvSpPr>
          <p:cNvPr id="10" name="Oval 9"/>
          <p:cNvSpPr/>
          <p:nvPr/>
        </p:nvSpPr>
        <p:spPr>
          <a:xfrm>
            <a:off x="868680" y="2843784"/>
            <a:ext cx="475488" cy="475488"/>
          </a:xfrm>
          <a:prstGeom prst="ellipse">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68680" y="2898648"/>
            <a:ext cx="475488"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2</a:t>
            </a:r>
          </a:p>
        </p:txBody>
      </p:sp>
      <p:sp>
        <p:nvSpPr>
          <p:cNvPr id="14" name="Oval 13"/>
          <p:cNvSpPr/>
          <p:nvPr/>
        </p:nvSpPr>
        <p:spPr>
          <a:xfrm>
            <a:off x="868680" y="3895343"/>
            <a:ext cx="475488" cy="475488"/>
          </a:xfrm>
          <a:prstGeom prst="ellipse">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68680" y="3950207"/>
            <a:ext cx="475488"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3</a:t>
            </a:r>
          </a:p>
        </p:txBody>
      </p:sp>
      <p:sp>
        <p:nvSpPr>
          <p:cNvPr id="18" name="Oval 17"/>
          <p:cNvSpPr/>
          <p:nvPr/>
        </p:nvSpPr>
        <p:spPr>
          <a:xfrm>
            <a:off x="868680" y="4946903"/>
            <a:ext cx="475488" cy="475488"/>
          </a:xfrm>
          <a:prstGeom prst="ellipse">
            <a:avLst/>
          </a:prstGeom>
          <a:solidFill>
            <a:srgbClr val="2233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68680" y="5001768"/>
            <a:ext cx="475488" cy="274320"/>
          </a:xfrm>
          <a:prstGeom prst="rect">
            <a:avLst/>
          </a:prstGeom>
          <a:noFill/>
        </p:spPr>
        <p:txBody>
          <a:bodyPr wrap="none" lIns="45720" rIns="45720" anchor="t">
            <a:spAutoFit/>
          </a:bodyPr>
          <a:lstStyle/>
          <a:p>
            <a:pPr algn="ctr">
              <a:spcAft>
                <a:spcPts val="200"/>
              </a:spcAft>
            </a:pPr>
            <a:r>
              <a:rPr sz="1500" b="1" i="0">
                <a:solidFill>
                  <a:srgbClr val="FFFFFF"/>
                </a:solidFill>
                <a:latin typeface="Aptos"/>
              </a:rPr>
              <a:t>4</a:t>
            </a:r>
          </a:p>
        </p:txBody>
      </p:sp>
      <p:sp>
        <p:nvSpPr>
          <p:cNvPr id="3" name="TextBox 2">
            <a:extLst>
              <a:ext uri="{FF2B5EF4-FFF2-40B4-BE49-F238E27FC236}">
                <a16:creationId xmlns:a16="http://schemas.microsoft.com/office/drawing/2014/main" id="{1F9AB421-9E30-2107-7DCA-4C90CB54088F}"/>
              </a:ext>
            </a:extLst>
          </p:cNvPr>
          <p:cNvSpPr txBox="1"/>
          <p:nvPr/>
        </p:nvSpPr>
        <p:spPr>
          <a:xfrm>
            <a:off x="513081" y="536240"/>
            <a:ext cx="2670386" cy="564296"/>
          </a:xfrm>
          <a:prstGeom prst="rect">
            <a:avLst/>
          </a:prstGeom>
          <a:noFill/>
        </p:spPr>
        <p:txBody>
          <a:bodyPr wrap="square" rtlCol="0">
            <a:spAutoFit/>
          </a:bodyPr>
          <a:lstStyle/>
          <a:p>
            <a:r>
              <a:rPr lang="en-GB" sz="3000" b="1" dirty="0"/>
              <a:t>Key findings</a:t>
            </a:r>
            <a:endParaRPr lang="it-IT" sz="3000" b="1" dirty="0"/>
          </a:p>
        </p:txBody>
      </p:sp>
      <p:sp>
        <p:nvSpPr>
          <p:cNvPr id="12" name="TextBox 11">
            <a:extLst>
              <a:ext uri="{FF2B5EF4-FFF2-40B4-BE49-F238E27FC236}">
                <a16:creationId xmlns:a16="http://schemas.microsoft.com/office/drawing/2014/main" id="{049C90CE-3CED-211A-01FE-E874462E0BE6}"/>
              </a:ext>
            </a:extLst>
          </p:cNvPr>
          <p:cNvSpPr txBox="1"/>
          <p:nvPr/>
        </p:nvSpPr>
        <p:spPr>
          <a:xfrm>
            <a:off x="1563793" y="1839758"/>
            <a:ext cx="3329940"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The problem is multi causal</a:t>
            </a:r>
            <a:endParaRPr lang="it-IT" b="1"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B7784A93-278C-FE44-3536-3C875BFFFBDD}"/>
              </a:ext>
            </a:extLst>
          </p:cNvPr>
          <p:cNvSpPr txBox="1"/>
          <p:nvPr/>
        </p:nvSpPr>
        <p:spPr>
          <a:xfrm>
            <a:off x="1563793" y="2891319"/>
            <a:ext cx="4058074"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Costs are squeezing the business</a:t>
            </a:r>
            <a:endParaRPr lang="it-IT" b="1"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2BFE94A5-CE49-E57B-8E4B-CD469D2E9CEC}"/>
              </a:ext>
            </a:extLst>
          </p:cNvPr>
          <p:cNvSpPr txBox="1"/>
          <p:nvPr/>
        </p:nvSpPr>
        <p:spPr>
          <a:xfrm>
            <a:off x="1563793" y="3902701"/>
            <a:ext cx="4379807"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Convenience is a visible friction point</a:t>
            </a:r>
            <a:endParaRPr lang="it-IT" b="1"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A56B57A8-C3CC-A87F-CB06-5366196C9D50}"/>
              </a:ext>
            </a:extLst>
          </p:cNvPr>
          <p:cNvSpPr txBox="1"/>
          <p:nvPr/>
        </p:nvSpPr>
        <p:spPr>
          <a:xfrm>
            <a:off x="1563793" y="4954262"/>
            <a:ext cx="3329940" cy="36933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Evidence is the next priority</a:t>
            </a:r>
            <a:endParaRPr lang="it-IT"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85F6E79-1D95-6614-765D-73FDA582409A}"/>
              </a:ext>
            </a:extLst>
          </p:cNvPr>
          <p:cNvSpPr txBox="1"/>
          <p:nvPr/>
        </p:nvSpPr>
        <p:spPr>
          <a:xfrm>
            <a:off x="1563793" y="2145899"/>
            <a:ext cx="6526844" cy="584775"/>
          </a:xfrm>
          <a:prstGeom prst="rect">
            <a:avLst/>
          </a:prstGeom>
          <a:noFill/>
        </p:spPr>
        <p:txBody>
          <a:bodyPr wrap="square" rtlCol="0">
            <a:spAutoFit/>
          </a:bodyPr>
          <a:lstStyle/>
          <a:p>
            <a:r>
              <a:rPr lang="en-GB" sz="1600" dirty="0">
                <a:solidFill>
                  <a:schemeClr val="tx1">
                    <a:lumMod val="50000"/>
                    <a:lumOff val="50000"/>
                  </a:schemeClr>
                </a:solidFill>
                <a:latin typeface="Arial" panose="020B0604020202020204" pitchFamily="34" charset="0"/>
                <a:cs typeface="Arial" panose="020B0604020202020204" pitchFamily="34" charset="0"/>
              </a:rPr>
              <a:t>External footfall, customer routines and services bottlenecks may all contribute.</a:t>
            </a:r>
          </a:p>
        </p:txBody>
      </p:sp>
      <p:sp>
        <p:nvSpPr>
          <p:cNvPr id="13" name="TextBox 12">
            <a:extLst>
              <a:ext uri="{FF2B5EF4-FFF2-40B4-BE49-F238E27FC236}">
                <a16:creationId xmlns:a16="http://schemas.microsoft.com/office/drawing/2014/main" id="{CB3B7F6C-62A4-2316-39FE-E1166AA67763}"/>
              </a:ext>
            </a:extLst>
          </p:cNvPr>
          <p:cNvSpPr txBox="1"/>
          <p:nvPr/>
        </p:nvSpPr>
        <p:spPr>
          <a:xfrm>
            <a:off x="1563793" y="3172968"/>
            <a:ext cx="6526844" cy="584775"/>
          </a:xfrm>
          <a:prstGeom prst="rect">
            <a:avLst/>
          </a:prstGeom>
          <a:noFill/>
        </p:spPr>
        <p:txBody>
          <a:bodyPr wrap="square" rtlCol="0">
            <a:spAutoFit/>
          </a:bodyPr>
          <a:lstStyle/>
          <a:p>
            <a:r>
              <a:rPr lang="en-GB" sz="1600" dirty="0">
                <a:solidFill>
                  <a:schemeClr val="tx1">
                    <a:lumMod val="50000"/>
                    <a:lumOff val="50000"/>
                  </a:schemeClr>
                </a:solidFill>
                <a:latin typeface="Arial" panose="020B0604020202020204" pitchFamily="34" charset="0"/>
                <a:cs typeface="Arial" panose="020B0604020202020204" pitchFamily="34" charset="0"/>
              </a:rPr>
              <a:t>Lower sales plus higher overheads and uncertain ingredient prices may squeeze margins.</a:t>
            </a:r>
          </a:p>
        </p:txBody>
      </p:sp>
      <p:sp>
        <p:nvSpPr>
          <p:cNvPr id="21" name="TextBox 20">
            <a:extLst>
              <a:ext uri="{FF2B5EF4-FFF2-40B4-BE49-F238E27FC236}">
                <a16:creationId xmlns:a16="http://schemas.microsoft.com/office/drawing/2014/main" id="{11F4E76F-403C-F014-4EB5-3833FB90986D}"/>
              </a:ext>
            </a:extLst>
          </p:cNvPr>
          <p:cNvSpPr txBox="1"/>
          <p:nvPr/>
        </p:nvSpPr>
        <p:spPr>
          <a:xfrm>
            <a:off x="1563793" y="4200681"/>
            <a:ext cx="6526844" cy="584775"/>
          </a:xfrm>
          <a:prstGeom prst="rect">
            <a:avLst/>
          </a:prstGeom>
          <a:noFill/>
        </p:spPr>
        <p:txBody>
          <a:bodyPr wrap="square" rtlCol="0">
            <a:spAutoFit/>
          </a:bodyPr>
          <a:lstStyle/>
          <a:p>
            <a:r>
              <a:rPr lang="en-GB" sz="1600" dirty="0">
                <a:solidFill>
                  <a:schemeClr val="tx1">
                    <a:lumMod val="50000"/>
                    <a:lumOff val="50000"/>
                  </a:schemeClr>
                </a:solidFill>
                <a:latin typeface="Arial" panose="020B0604020202020204" pitchFamily="34" charset="0"/>
                <a:cs typeface="Arial" panose="020B0604020202020204" pitchFamily="34" charset="0"/>
              </a:rPr>
              <a:t>A low cost pre order / collection trial could test demand before a delivery commitment.</a:t>
            </a:r>
          </a:p>
        </p:txBody>
      </p:sp>
      <p:sp>
        <p:nvSpPr>
          <p:cNvPr id="24" name="TextBox 23">
            <a:extLst>
              <a:ext uri="{FF2B5EF4-FFF2-40B4-BE49-F238E27FC236}">
                <a16:creationId xmlns:a16="http://schemas.microsoft.com/office/drawing/2014/main" id="{B3152D5C-B299-EB5F-76CA-5B5BEE56FA04}"/>
              </a:ext>
            </a:extLst>
          </p:cNvPr>
          <p:cNvSpPr txBox="1"/>
          <p:nvPr/>
        </p:nvSpPr>
        <p:spPr>
          <a:xfrm>
            <a:off x="1563793" y="5276088"/>
            <a:ext cx="6163783" cy="584775"/>
          </a:xfrm>
          <a:prstGeom prst="rect">
            <a:avLst/>
          </a:prstGeom>
          <a:noFill/>
        </p:spPr>
        <p:txBody>
          <a:bodyPr wrap="square" rtlCol="0">
            <a:spAutoFit/>
          </a:bodyPr>
          <a:lstStyle/>
          <a:p>
            <a:r>
              <a:rPr lang="en-GB" sz="1600" dirty="0">
                <a:solidFill>
                  <a:schemeClr val="tx1">
                    <a:lumMod val="50000"/>
                    <a:lumOff val="50000"/>
                  </a:schemeClr>
                </a:solidFill>
                <a:latin typeface="Arial" panose="020B0604020202020204" pitchFamily="34" charset="0"/>
                <a:cs typeface="Arial" panose="020B0604020202020204" pitchFamily="34" charset="0"/>
              </a:rPr>
              <a:t>Track footfall, missed orders, product sales, waste and margins before deciding.</a:t>
            </a:r>
          </a:p>
        </p:txBody>
      </p:sp>
      <p:sp>
        <p:nvSpPr>
          <p:cNvPr id="26" name="TextBox 25">
            <a:extLst>
              <a:ext uri="{FF2B5EF4-FFF2-40B4-BE49-F238E27FC236}">
                <a16:creationId xmlns:a16="http://schemas.microsoft.com/office/drawing/2014/main" id="{5D16D59E-5C55-F19E-E2D4-203CA30153F7}"/>
              </a:ext>
            </a:extLst>
          </p:cNvPr>
          <p:cNvSpPr txBox="1"/>
          <p:nvPr/>
        </p:nvSpPr>
        <p:spPr>
          <a:xfrm>
            <a:off x="658368" y="6177100"/>
            <a:ext cx="7826737" cy="338554"/>
          </a:xfrm>
          <a:prstGeom prst="rect">
            <a:avLst/>
          </a:prstGeom>
          <a:noFill/>
        </p:spPr>
        <p:txBody>
          <a:bodyPr wrap="square" rtlCol="0">
            <a:spAutoFit/>
          </a:bodyPr>
          <a:lstStyle/>
          <a:p>
            <a:r>
              <a:rPr lang="en-GB" sz="1600" dirty="0">
                <a:solidFill>
                  <a:schemeClr val="tx1">
                    <a:lumMod val="50000"/>
                    <a:lumOff val="50000"/>
                  </a:schemeClr>
                </a:solidFill>
                <a:latin typeface="Arial" panose="020B0604020202020204" pitchFamily="34" charset="0"/>
                <a:cs typeface="Arial" panose="020B0604020202020204" pitchFamily="34" charset="0"/>
              </a:rPr>
              <a:t>Sources: Adair (2022); Sproull (2018); case analysis based on LCLM4004 (2026).</a:t>
            </a:r>
          </a:p>
        </p:txBody>
      </p:sp>
      <p:pic>
        <p:nvPicPr>
          <p:cNvPr id="28" name="Picture 27">
            <a:extLst>
              <a:ext uri="{FF2B5EF4-FFF2-40B4-BE49-F238E27FC236}">
                <a16:creationId xmlns:a16="http://schemas.microsoft.com/office/drawing/2014/main" id="{E10E02F0-3C2E-71F8-A060-FFD683187E3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782741" y="2843784"/>
            <a:ext cx="2540579" cy="215949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FEDE3"/>
        </a:solidFill>
        <a:effectLst/>
      </p:bgPr>
    </p:bg>
    <p:spTree>
      <p:nvGrpSpPr>
        <p:cNvPr id="1" name=""/>
        <p:cNvGrpSpPr/>
        <p:nvPr/>
      </p:nvGrpSpPr>
      <p:grpSpPr>
        <a:xfrm>
          <a:off x="0" y="0"/>
          <a:ext cx="0" cy="0"/>
          <a:chOff x="0" y="0"/>
          <a:chExt cx="0" cy="0"/>
        </a:xfrm>
      </p:grpSpPr>
      <p:sp>
        <p:nvSpPr>
          <p:cNvPr id="4" name="Rectangle 3"/>
          <p:cNvSpPr/>
          <p:nvPr/>
        </p:nvSpPr>
        <p:spPr>
          <a:xfrm>
            <a:off x="658368" y="1307592"/>
            <a:ext cx="1051560" cy="50292"/>
          </a:xfrm>
          <a:prstGeom prst="rect">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C94D000F-266D-9B5A-C4C4-8232A7DAAC3D}"/>
              </a:ext>
            </a:extLst>
          </p:cNvPr>
          <p:cNvSpPr txBox="1"/>
          <p:nvPr/>
        </p:nvSpPr>
        <p:spPr>
          <a:xfrm>
            <a:off x="519220" y="623435"/>
            <a:ext cx="2670386" cy="564296"/>
          </a:xfrm>
          <a:prstGeom prst="rect">
            <a:avLst/>
          </a:prstGeom>
          <a:noFill/>
        </p:spPr>
        <p:txBody>
          <a:bodyPr wrap="square" rtlCol="0">
            <a:spAutoFit/>
          </a:bodyPr>
          <a:lstStyle/>
          <a:p>
            <a:r>
              <a:rPr lang="en-GB" sz="3000" b="1" dirty="0"/>
              <a:t>References</a:t>
            </a:r>
            <a:endParaRPr lang="it-IT" sz="3000" b="1" dirty="0"/>
          </a:p>
        </p:txBody>
      </p:sp>
      <p:sp>
        <p:nvSpPr>
          <p:cNvPr id="6" name="TextBox 5">
            <a:extLst>
              <a:ext uri="{FF2B5EF4-FFF2-40B4-BE49-F238E27FC236}">
                <a16:creationId xmlns:a16="http://schemas.microsoft.com/office/drawing/2014/main" id="{150866D2-BE75-45B1-2CBE-D9E9F2264C4A}"/>
              </a:ext>
            </a:extLst>
          </p:cNvPr>
          <p:cNvSpPr txBox="1"/>
          <p:nvPr/>
        </p:nvSpPr>
        <p:spPr>
          <a:xfrm>
            <a:off x="294176" y="1581874"/>
            <a:ext cx="11897824" cy="3539430"/>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Adair, J. (2022) Decision Making and Problem Solving: Break Through the Barriers and Banish Uncertainty at Work. 5th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Brooks, I., Weatherston, J. and Wilkinson, G. (2011) The International Business Environment: Challenges and Changes. 2nd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a:t>
            </a:r>
          </a:p>
          <a:p>
            <a:r>
              <a:rPr lang="en-GB" sz="1600" dirty="0">
                <a:latin typeface="Arial" panose="020B0604020202020204" pitchFamily="34" charset="0"/>
                <a:cs typeface="Arial" panose="020B0604020202020204" pitchFamily="34" charset="0"/>
              </a:rPr>
              <a:t>Harlow: Pearson Education.</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Proctor, T. (2019) Creative Problem Solving for Managers: Developing Skills for Decision Making and Innovation.5th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a:t>
            </a:r>
          </a:p>
          <a:p>
            <a:r>
              <a:rPr lang="en-GB" sz="1600" dirty="0">
                <a:latin typeface="Arial" panose="020B0604020202020204" pitchFamily="34" charset="0"/>
                <a:cs typeface="Arial" panose="020B0604020202020204" pitchFamily="34" charset="0"/>
              </a:rPr>
              <a:t>Abingdon: Routledge.</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Sproull, R. (2018) The Problem Solving, Problem Prevention, and Decision Making Guide: Organised and Systematic Roadmaps for Managers. Boca Raton, FL: CRC Press.</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Solving Problems and Making Decisions (2007) 5th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Amsterdam: Pergamon Flexible Learning.</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LCLM4004 (2026) Component 1 Assessment Specification: Basil’s Bakery case study. Module assessment brief.</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Oval 1"/>
          <p:cNvSpPr/>
          <p:nvPr/>
        </p:nvSpPr>
        <p:spPr>
          <a:xfrm>
            <a:off x="8595360" y="822960"/>
            <a:ext cx="2286000" cy="2286000"/>
          </a:xfrm>
          <a:prstGeom prst="ellipse">
            <a:avLst/>
          </a:prstGeom>
          <a:solidFill>
            <a:srgbClr val="DCC5A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9966960" y="1828800"/>
            <a:ext cx="1463040" cy="1463040"/>
          </a:xfrm>
          <a:prstGeom prst="ellipse">
            <a:avLst/>
          </a:prstGeom>
          <a:solidFill>
            <a:srgbClr val="80977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Oval 3"/>
          <p:cNvSpPr/>
          <p:nvPr/>
        </p:nvSpPr>
        <p:spPr>
          <a:xfrm>
            <a:off x="7955279" y="2834640"/>
            <a:ext cx="1097280" cy="1097280"/>
          </a:xfrm>
          <a:prstGeom prst="ellipse">
            <a:avLst/>
          </a:prstGeom>
          <a:solidFill>
            <a:srgbClr val="B05B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Oval 4"/>
          <p:cNvSpPr/>
          <p:nvPr/>
        </p:nvSpPr>
        <p:spPr>
          <a:xfrm>
            <a:off x="9144000" y="3657600"/>
            <a:ext cx="2011680" cy="2011680"/>
          </a:xfrm>
          <a:prstGeom prst="ellipse">
            <a:avLst/>
          </a:prstGeom>
          <a:solidFill>
            <a:srgbClr val="EEE7D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a:extLst>
              <a:ext uri="{FF2B5EF4-FFF2-40B4-BE49-F238E27FC236}">
                <a16:creationId xmlns:a16="http://schemas.microsoft.com/office/drawing/2014/main" id="{1B166098-FBD6-EB95-889D-16F759FEA777}"/>
              </a:ext>
            </a:extLst>
          </p:cNvPr>
          <p:cNvSpPr txBox="1"/>
          <p:nvPr/>
        </p:nvSpPr>
        <p:spPr>
          <a:xfrm>
            <a:off x="1508759" y="2952393"/>
            <a:ext cx="3384974" cy="861774"/>
          </a:xfrm>
          <a:prstGeom prst="rect">
            <a:avLst/>
          </a:prstGeom>
          <a:noFill/>
        </p:spPr>
        <p:txBody>
          <a:bodyPr wrap="square" rtlCol="0">
            <a:spAutoFit/>
          </a:bodyPr>
          <a:lstStyle/>
          <a:p>
            <a:r>
              <a:rPr lang="en-GB" sz="5000" b="1" dirty="0">
                <a:solidFill>
                  <a:schemeClr val="bg1"/>
                </a:solidFill>
                <a:latin typeface="Arial" panose="020B0604020202020204" pitchFamily="34" charset="0"/>
                <a:cs typeface="Arial" panose="020B0604020202020204" pitchFamily="34" charset="0"/>
              </a:rPr>
              <a:t>Thank you</a:t>
            </a:r>
            <a:endParaRPr lang="it-IT" sz="5000" b="1"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Dark Gradient</Template>
  <TotalTime>362</TotalTime>
  <Words>2209</Words>
  <Application>Microsoft Office PowerPoint</Application>
  <PresentationFormat>Widescreen</PresentationFormat>
  <Paragraphs>155</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Adriana Mihai</dc:creator>
  <cp:lastModifiedBy>Adriana Mihai</cp:lastModifiedBy>
  <cp:revision>1</cp:revision>
  <dcterms:created xsi:type="dcterms:W3CDTF">2026-10-10T19:53:25Z</dcterms:created>
  <dcterms:modified xsi:type="dcterms:W3CDTF">2026-10-11T23:29:29Z</dcterms:modified>
</cp:coreProperties>
</file>