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7" r:id="rId2"/>
    <p:sldId id="258" r:id="rId3"/>
    <p:sldId id="262" r:id="rId4"/>
    <p:sldId id="266" r:id="rId5"/>
    <p:sldId id="290" r:id="rId6"/>
    <p:sldId id="271" r:id="rId7"/>
    <p:sldId id="272" r:id="rId8"/>
    <p:sldId id="263" r:id="rId9"/>
    <p:sldId id="289" r:id="rId10"/>
    <p:sldId id="309" r:id="rId11"/>
    <p:sldId id="303" r:id="rId12"/>
    <p:sldId id="302" r:id="rId13"/>
    <p:sldId id="304" r:id="rId14"/>
    <p:sldId id="305" r:id="rId15"/>
    <p:sldId id="306" r:id="rId16"/>
    <p:sldId id="307" r:id="rId17"/>
    <p:sldId id="286" r:id="rId18"/>
    <p:sldId id="29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1BDF4C-E102-1357-939D-51BA822C69B0}" v="15" dt="2024-11-25T15:04:03.001"/>
  </p1510:revLst>
</p1510:revInfo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3831" autoAdjust="0"/>
  </p:normalViewPr>
  <p:slideViewPr>
    <p:cSldViewPr snapToGrid="0">
      <p:cViewPr varScale="1">
        <p:scale>
          <a:sx n="86" d="100"/>
          <a:sy n="86" d="100"/>
        </p:scale>
        <p:origin x="468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Jones" userId="3537e397-1aee-4e05-9cd1-5d76b1e2a31e" providerId="ADAL" clId="{D15104DD-1081-4DC4-9F73-B663F8C93F16}"/>
    <pc:docChg chg="custSel addSld delSld modSld sldOrd">
      <pc:chgData name="Natasha Jones" userId="3537e397-1aee-4e05-9cd1-5d76b1e2a31e" providerId="ADAL" clId="{D15104DD-1081-4DC4-9F73-B663F8C93F16}" dt="2023-09-27T14:01:33.770" v="1403" actId="47"/>
      <pc:docMkLst>
        <pc:docMk/>
      </pc:docMkLst>
      <pc:sldChg chg="modSp mod">
        <pc:chgData name="Natasha Jones" userId="3537e397-1aee-4e05-9cd1-5d76b1e2a31e" providerId="ADAL" clId="{D15104DD-1081-4DC4-9F73-B663F8C93F16}" dt="2023-09-22T13:35:59.488" v="1133" actId="20577"/>
        <pc:sldMkLst>
          <pc:docMk/>
          <pc:sldMk cId="2931231153" sldId="258"/>
        </pc:sldMkLst>
        <pc:spChg chg="mod">
          <ac:chgData name="Natasha Jones" userId="3537e397-1aee-4e05-9cd1-5d76b1e2a31e" providerId="ADAL" clId="{D15104DD-1081-4DC4-9F73-B663F8C93F16}" dt="2023-09-22T13:35:55.886" v="1131" actId="5793"/>
          <ac:spMkLst>
            <pc:docMk/>
            <pc:sldMk cId="2931231153" sldId="258"/>
            <ac:spMk id="9" creationId="{268023FA-7339-3E2F-F113-1EE941791630}"/>
          </ac:spMkLst>
        </pc:spChg>
        <pc:spChg chg="mod">
          <ac:chgData name="Natasha Jones" userId="3537e397-1aee-4e05-9cd1-5d76b1e2a31e" providerId="ADAL" clId="{D15104DD-1081-4DC4-9F73-B663F8C93F16}" dt="2023-09-22T13:35:59.488" v="1133" actId="20577"/>
          <ac:spMkLst>
            <pc:docMk/>
            <pc:sldMk cId="2931231153" sldId="258"/>
            <ac:spMk id="11" creationId="{67E3A4BD-B16F-078B-7703-D2D96751BDC9}"/>
          </ac:spMkLst>
        </pc:spChg>
      </pc:sldChg>
      <pc:sldChg chg="del">
        <pc:chgData name="Natasha Jones" userId="3537e397-1aee-4e05-9cd1-5d76b1e2a31e" providerId="ADAL" clId="{D15104DD-1081-4DC4-9F73-B663F8C93F16}" dt="2023-09-22T13:32:47.464" v="890" actId="2696"/>
        <pc:sldMkLst>
          <pc:docMk/>
          <pc:sldMk cId="3025389336" sldId="259"/>
        </pc:sldMkLst>
      </pc:sldChg>
      <pc:sldChg chg="del">
        <pc:chgData name="Natasha Jones" userId="3537e397-1aee-4e05-9cd1-5d76b1e2a31e" providerId="ADAL" clId="{D15104DD-1081-4DC4-9F73-B663F8C93F16}" dt="2023-09-22T13:32:58.737" v="891" actId="2696"/>
        <pc:sldMkLst>
          <pc:docMk/>
          <pc:sldMk cId="3901759554" sldId="261"/>
        </pc:sldMkLst>
      </pc:sldChg>
      <pc:sldChg chg="ord modNotesTx">
        <pc:chgData name="Natasha Jones" userId="3537e397-1aee-4e05-9cd1-5d76b1e2a31e" providerId="ADAL" clId="{D15104DD-1081-4DC4-9F73-B663F8C93F16}" dt="2023-09-19T10:38:34.061" v="889" actId="20577"/>
        <pc:sldMkLst>
          <pc:docMk/>
          <pc:sldMk cId="1663514600" sldId="262"/>
        </pc:sldMkLst>
      </pc:sldChg>
      <pc:sldChg chg="del">
        <pc:chgData name="Natasha Jones" userId="3537e397-1aee-4e05-9cd1-5d76b1e2a31e" providerId="ADAL" clId="{D15104DD-1081-4DC4-9F73-B663F8C93F16}" dt="2023-09-17T17:43:58.444" v="448" actId="47"/>
        <pc:sldMkLst>
          <pc:docMk/>
          <pc:sldMk cId="3137723763" sldId="296"/>
        </pc:sldMkLst>
      </pc:sldChg>
      <pc:sldChg chg="addSp modSp mod ord modNotesTx">
        <pc:chgData name="Natasha Jones" userId="3537e397-1aee-4e05-9cd1-5d76b1e2a31e" providerId="ADAL" clId="{D15104DD-1081-4DC4-9F73-B663F8C93F16}" dt="2023-09-17T17:40:52.452" v="425"/>
        <pc:sldMkLst>
          <pc:docMk/>
          <pc:sldMk cId="2621692139" sldId="302"/>
        </pc:sldMkLst>
        <pc:spChg chg="mod">
          <ac:chgData name="Natasha Jones" userId="3537e397-1aee-4e05-9cd1-5d76b1e2a31e" providerId="ADAL" clId="{D15104DD-1081-4DC4-9F73-B663F8C93F16}" dt="2023-09-17T17:40:27.217" v="423" actId="20577"/>
          <ac:spMkLst>
            <pc:docMk/>
            <pc:sldMk cId="2621692139" sldId="302"/>
            <ac:spMk id="3" creationId="{495E90C9-BE3E-7E6D-F520-8F72F8E4FE76}"/>
          </ac:spMkLst>
        </pc:spChg>
        <pc:spChg chg="mod">
          <ac:chgData name="Natasha Jones" userId="3537e397-1aee-4e05-9cd1-5d76b1e2a31e" providerId="ADAL" clId="{D15104DD-1081-4DC4-9F73-B663F8C93F16}" dt="2023-09-17T17:40:24.941" v="422" actId="27636"/>
          <ac:spMkLst>
            <pc:docMk/>
            <pc:sldMk cId="2621692139" sldId="302"/>
            <ac:spMk id="4" creationId="{7A1ACAE2-0CB0-23BF-E3D3-E488C05A1E93}"/>
          </ac:spMkLst>
        </pc:spChg>
        <pc:picChg chg="add mod">
          <ac:chgData name="Natasha Jones" userId="3537e397-1aee-4e05-9cd1-5d76b1e2a31e" providerId="ADAL" clId="{D15104DD-1081-4DC4-9F73-B663F8C93F16}" dt="2023-09-17T17:40:19.935" v="419"/>
          <ac:picMkLst>
            <pc:docMk/>
            <pc:sldMk cId="2621692139" sldId="302"/>
            <ac:picMk id="6" creationId="{C91F6A84-A6D8-E46C-E4BE-4C397FA8E0D7}"/>
          </ac:picMkLst>
        </pc:picChg>
      </pc:sldChg>
      <pc:sldChg chg="addSp modSp mod ord modNotesTx">
        <pc:chgData name="Natasha Jones" userId="3537e397-1aee-4e05-9cd1-5d76b1e2a31e" providerId="ADAL" clId="{D15104DD-1081-4DC4-9F73-B663F8C93F16}" dt="2023-09-27T14:00:13.332" v="1402" actId="20577"/>
        <pc:sldMkLst>
          <pc:docMk/>
          <pc:sldMk cId="688061252" sldId="303"/>
        </pc:sldMkLst>
        <pc:picChg chg="add mod">
          <ac:chgData name="Natasha Jones" userId="3537e397-1aee-4e05-9cd1-5d76b1e2a31e" providerId="ADAL" clId="{D15104DD-1081-4DC4-9F73-B663F8C93F16}" dt="2023-09-17T17:40:13.866" v="418" actId="1076"/>
          <ac:picMkLst>
            <pc:docMk/>
            <pc:sldMk cId="688061252" sldId="303"/>
            <ac:picMk id="6" creationId="{E2C1FF0A-86BB-3CF2-E075-8D346DF193E9}"/>
          </ac:picMkLst>
        </pc:picChg>
      </pc:sldChg>
      <pc:sldChg chg="addSp modSp mod">
        <pc:chgData name="Natasha Jones" userId="3537e397-1aee-4e05-9cd1-5d76b1e2a31e" providerId="ADAL" clId="{D15104DD-1081-4DC4-9F73-B663F8C93F16}" dt="2023-09-19T10:26:16.242" v="486" actId="20577"/>
        <pc:sldMkLst>
          <pc:docMk/>
          <pc:sldMk cId="1342603406" sldId="304"/>
        </pc:sldMkLst>
        <pc:spChg chg="mod">
          <ac:chgData name="Natasha Jones" userId="3537e397-1aee-4e05-9cd1-5d76b1e2a31e" providerId="ADAL" clId="{D15104DD-1081-4DC4-9F73-B663F8C93F16}" dt="2023-09-17T17:41:54.008" v="430" actId="207"/>
          <ac:spMkLst>
            <pc:docMk/>
            <pc:sldMk cId="1342603406" sldId="304"/>
            <ac:spMk id="2" creationId="{58BD02FD-BD45-2071-719A-3D904E94D2BB}"/>
          </ac:spMkLst>
        </pc:spChg>
        <pc:spChg chg="mod">
          <ac:chgData name="Natasha Jones" userId="3537e397-1aee-4e05-9cd1-5d76b1e2a31e" providerId="ADAL" clId="{D15104DD-1081-4DC4-9F73-B663F8C93F16}" dt="2023-09-19T10:26:16.242" v="486" actId="20577"/>
          <ac:spMkLst>
            <pc:docMk/>
            <pc:sldMk cId="1342603406" sldId="304"/>
            <ac:spMk id="3" creationId="{57ED5A0C-C0D3-F7F0-C05E-0E5BC323E293}"/>
          </ac:spMkLst>
        </pc:spChg>
        <pc:spChg chg="mod">
          <ac:chgData name="Natasha Jones" userId="3537e397-1aee-4e05-9cd1-5d76b1e2a31e" providerId="ADAL" clId="{D15104DD-1081-4DC4-9F73-B663F8C93F16}" dt="2023-09-19T10:25:00.736" v="459" actId="27636"/>
          <ac:spMkLst>
            <pc:docMk/>
            <pc:sldMk cId="1342603406" sldId="304"/>
            <ac:spMk id="4" creationId="{161DB83C-0AE6-5F47-D151-54E56DDBD3AD}"/>
          </ac:spMkLst>
        </pc:spChg>
        <pc:spChg chg="add mod">
          <ac:chgData name="Natasha Jones" userId="3537e397-1aee-4e05-9cd1-5d76b1e2a31e" providerId="ADAL" clId="{D15104DD-1081-4DC4-9F73-B663F8C93F16}" dt="2023-09-19T10:25:38.032" v="472" actId="1076"/>
          <ac:spMkLst>
            <pc:docMk/>
            <pc:sldMk cId="1342603406" sldId="304"/>
            <ac:spMk id="5" creationId="{A4E4B5CD-59AB-62C8-22E7-5BDACFEE87B7}"/>
          </ac:spMkLst>
        </pc:spChg>
      </pc:sldChg>
      <pc:sldChg chg="addSp modSp mod">
        <pc:chgData name="Natasha Jones" userId="3537e397-1aee-4e05-9cd1-5d76b1e2a31e" providerId="ADAL" clId="{D15104DD-1081-4DC4-9F73-B663F8C93F16}" dt="2023-09-22T14:03:18.173" v="1234" actId="20577"/>
        <pc:sldMkLst>
          <pc:docMk/>
          <pc:sldMk cId="256550211" sldId="305"/>
        </pc:sldMkLst>
        <pc:spChg chg="mod">
          <ac:chgData name="Natasha Jones" userId="3537e397-1aee-4e05-9cd1-5d76b1e2a31e" providerId="ADAL" clId="{D15104DD-1081-4DC4-9F73-B663F8C93F16}" dt="2023-09-17T17:42:25.970" v="435" actId="1076"/>
          <ac:spMkLst>
            <pc:docMk/>
            <pc:sldMk cId="256550211" sldId="305"/>
            <ac:spMk id="2" creationId="{3D4C3C2B-AB7B-95BB-8B79-56C70E3028B1}"/>
          </ac:spMkLst>
        </pc:spChg>
        <pc:spChg chg="mod">
          <ac:chgData name="Natasha Jones" userId="3537e397-1aee-4e05-9cd1-5d76b1e2a31e" providerId="ADAL" clId="{D15104DD-1081-4DC4-9F73-B663F8C93F16}" dt="2023-09-22T14:03:18.173" v="1234" actId="20577"/>
          <ac:spMkLst>
            <pc:docMk/>
            <pc:sldMk cId="256550211" sldId="305"/>
            <ac:spMk id="3" creationId="{FCC34D33-45A7-53B9-D5A3-9D615C498CCC}"/>
          </ac:spMkLst>
        </pc:spChg>
        <pc:spChg chg="mod">
          <ac:chgData name="Natasha Jones" userId="3537e397-1aee-4e05-9cd1-5d76b1e2a31e" providerId="ADAL" clId="{D15104DD-1081-4DC4-9F73-B663F8C93F16}" dt="2023-09-22T14:03:03.007" v="1192" actId="20577"/>
          <ac:spMkLst>
            <pc:docMk/>
            <pc:sldMk cId="256550211" sldId="305"/>
            <ac:spMk id="4" creationId="{2CA59B86-55AE-5EC9-4458-A047FB5D663F}"/>
          </ac:spMkLst>
        </pc:spChg>
        <pc:spChg chg="add mod">
          <ac:chgData name="Natasha Jones" userId="3537e397-1aee-4e05-9cd1-5d76b1e2a31e" providerId="ADAL" clId="{D15104DD-1081-4DC4-9F73-B663F8C93F16}" dt="2023-09-19T10:28:35.957" v="526" actId="1076"/>
          <ac:spMkLst>
            <pc:docMk/>
            <pc:sldMk cId="256550211" sldId="305"/>
            <ac:spMk id="5" creationId="{46415AE4-6A6C-2E7D-A55C-60EDEF7836A9}"/>
          </ac:spMkLst>
        </pc:spChg>
      </pc:sldChg>
      <pc:sldChg chg="addSp modSp mod">
        <pc:chgData name="Natasha Jones" userId="3537e397-1aee-4e05-9cd1-5d76b1e2a31e" providerId="ADAL" clId="{D15104DD-1081-4DC4-9F73-B663F8C93F16}" dt="2023-09-19T10:30:16.387" v="577" actId="14100"/>
        <pc:sldMkLst>
          <pc:docMk/>
          <pc:sldMk cId="1922559777" sldId="306"/>
        </pc:sldMkLst>
        <pc:spChg chg="mod">
          <ac:chgData name="Natasha Jones" userId="3537e397-1aee-4e05-9cd1-5d76b1e2a31e" providerId="ADAL" clId="{D15104DD-1081-4DC4-9F73-B663F8C93F16}" dt="2023-09-17T17:42:43.633" v="439" actId="207"/>
          <ac:spMkLst>
            <pc:docMk/>
            <pc:sldMk cId="1922559777" sldId="306"/>
            <ac:spMk id="2" creationId="{18616EF5-E589-9DD2-6280-C2F1CC1D9339}"/>
          </ac:spMkLst>
        </pc:spChg>
        <pc:spChg chg="mod">
          <ac:chgData name="Natasha Jones" userId="3537e397-1aee-4e05-9cd1-5d76b1e2a31e" providerId="ADAL" clId="{D15104DD-1081-4DC4-9F73-B663F8C93F16}" dt="2023-09-19T10:30:16.387" v="577" actId="14100"/>
          <ac:spMkLst>
            <pc:docMk/>
            <pc:sldMk cId="1922559777" sldId="306"/>
            <ac:spMk id="3" creationId="{B29720D0-56FD-76F1-7D98-6F524F518C18}"/>
          </ac:spMkLst>
        </pc:spChg>
        <pc:spChg chg="mod">
          <ac:chgData name="Natasha Jones" userId="3537e397-1aee-4e05-9cd1-5d76b1e2a31e" providerId="ADAL" clId="{D15104DD-1081-4DC4-9F73-B663F8C93F16}" dt="2023-09-19T10:21:48.018" v="454" actId="207"/>
          <ac:spMkLst>
            <pc:docMk/>
            <pc:sldMk cId="1922559777" sldId="306"/>
            <ac:spMk id="4" creationId="{FE766690-46AD-20D7-13E3-648E3AE65EAC}"/>
          </ac:spMkLst>
        </pc:spChg>
        <pc:spChg chg="add mod">
          <ac:chgData name="Natasha Jones" userId="3537e397-1aee-4e05-9cd1-5d76b1e2a31e" providerId="ADAL" clId="{D15104DD-1081-4DC4-9F73-B663F8C93F16}" dt="2023-09-19T10:30:09.384" v="576" actId="1076"/>
          <ac:spMkLst>
            <pc:docMk/>
            <pc:sldMk cId="1922559777" sldId="306"/>
            <ac:spMk id="5" creationId="{EAA33327-DBF0-BC7C-394A-AF33EEDCA29C}"/>
          </ac:spMkLst>
        </pc:spChg>
      </pc:sldChg>
      <pc:sldChg chg="addSp modSp new mod">
        <pc:chgData name="Natasha Jones" userId="3537e397-1aee-4e05-9cd1-5d76b1e2a31e" providerId="ADAL" clId="{D15104DD-1081-4DC4-9F73-B663F8C93F16}" dt="2023-09-19T10:34:02.321" v="844" actId="20577"/>
        <pc:sldMkLst>
          <pc:docMk/>
          <pc:sldMk cId="3084304877" sldId="307"/>
        </pc:sldMkLst>
        <pc:spChg chg="mod">
          <ac:chgData name="Natasha Jones" userId="3537e397-1aee-4e05-9cd1-5d76b1e2a31e" providerId="ADAL" clId="{D15104DD-1081-4DC4-9F73-B663F8C93F16}" dt="2023-09-19T10:33:03.514" v="820" actId="14100"/>
          <ac:spMkLst>
            <pc:docMk/>
            <pc:sldMk cId="3084304877" sldId="307"/>
            <ac:spMk id="2" creationId="{67311575-0BF1-F0CD-934C-1B454D31A50F}"/>
          </ac:spMkLst>
        </pc:spChg>
        <pc:spChg chg="mod">
          <ac:chgData name="Natasha Jones" userId="3537e397-1aee-4e05-9cd1-5d76b1e2a31e" providerId="ADAL" clId="{D15104DD-1081-4DC4-9F73-B663F8C93F16}" dt="2023-09-19T10:34:02.321" v="844" actId="20577"/>
          <ac:spMkLst>
            <pc:docMk/>
            <pc:sldMk cId="3084304877" sldId="307"/>
            <ac:spMk id="3" creationId="{40AB045C-01E0-E082-8803-803F43EF218B}"/>
          </ac:spMkLst>
        </pc:spChg>
        <pc:spChg chg="mod">
          <ac:chgData name="Natasha Jones" userId="3537e397-1aee-4e05-9cd1-5d76b1e2a31e" providerId="ADAL" clId="{D15104DD-1081-4DC4-9F73-B663F8C93F16}" dt="2023-09-19T10:33:49.377" v="839" actId="14100"/>
          <ac:spMkLst>
            <pc:docMk/>
            <pc:sldMk cId="3084304877" sldId="307"/>
            <ac:spMk id="4" creationId="{CCF6A246-B1F1-D037-5CCF-61384C7C0F5B}"/>
          </ac:spMkLst>
        </pc:spChg>
        <pc:spChg chg="add mod">
          <ac:chgData name="Natasha Jones" userId="3537e397-1aee-4e05-9cd1-5d76b1e2a31e" providerId="ADAL" clId="{D15104DD-1081-4DC4-9F73-B663F8C93F16}" dt="2023-09-19T10:33:06.327" v="825" actId="20577"/>
          <ac:spMkLst>
            <pc:docMk/>
            <pc:sldMk cId="3084304877" sldId="307"/>
            <ac:spMk id="5" creationId="{0AAA33F9-483F-565A-0490-17481F55A722}"/>
          </ac:spMkLst>
        </pc:spChg>
      </pc:sldChg>
      <pc:sldChg chg="modSp new del mod">
        <pc:chgData name="Natasha Jones" userId="3537e397-1aee-4e05-9cd1-5d76b1e2a31e" providerId="ADAL" clId="{D15104DD-1081-4DC4-9F73-B663F8C93F16}" dt="2023-09-27T14:01:33.770" v="1403" actId="47"/>
        <pc:sldMkLst>
          <pc:docMk/>
          <pc:sldMk cId="3310773639" sldId="308"/>
        </pc:sldMkLst>
        <pc:spChg chg="mod">
          <ac:chgData name="Natasha Jones" userId="3537e397-1aee-4e05-9cd1-5d76b1e2a31e" providerId="ADAL" clId="{D15104DD-1081-4DC4-9F73-B663F8C93F16}" dt="2023-09-22T13:39:26.705" v="1153" actId="20577"/>
          <ac:spMkLst>
            <pc:docMk/>
            <pc:sldMk cId="3310773639" sldId="308"/>
            <ac:spMk id="2" creationId="{1EDF8CFC-7FFE-9FD1-70DE-AD1082030165}"/>
          </ac:spMkLst>
        </pc:spChg>
      </pc:sldChg>
      <pc:sldChg chg="addSp modSp new mod modNotesTx">
        <pc:chgData name="Natasha Jones" userId="3537e397-1aee-4e05-9cd1-5d76b1e2a31e" providerId="ADAL" clId="{D15104DD-1081-4DC4-9F73-B663F8C93F16}" dt="2023-09-22T14:26:52.415" v="1364" actId="20577"/>
        <pc:sldMkLst>
          <pc:docMk/>
          <pc:sldMk cId="374902839" sldId="309"/>
        </pc:sldMkLst>
        <pc:spChg chg="mod">
          <ac:chgData name="Natasha Jones" userId="3537e397-1aee-4e05-9cd1-5d76b1e2a31e" providerId="ADAL" clId="{D15104DD-1081-4DC4-9F73-B663F8C93F16}" dt="2023-09-22T14:24:24.980" v="1292" actId="1076"/>
          <ac:spMkLst>
            <pc:docMk/>
            <pc:sldMk cId="374902839" sldId="309"/>
            <ac:spMk id="2" creationId="{94D9380E-1F19-305A-F07C-8C0ECB72388C}"/>
          </ac:spMkLst>
        </pc:spChg>
        <pc:spChg chg="mod">
          <ac:chgData name="Natasha Jones" userId="3537e397-1aee-4e05-9cd1-5d76b1e2a31e" providerId="ADAL" clId="{D15104DD-1081-4DC4-9F73-B663F8C93F16}" dt="2023-09-22T14:25:01.300" v="1294"/>
          <ac:spMkLst>
            <pc:docMk/>
            <pc:sldMk cId="374902839" sldId="309"/>
            <ac:spMk id="3" creationId="{6DF8217D-BCBD-AF30-39A6-146A127033CF}"/>
          </ac:spMkLst>
        </pc:spChg>
        <pc:spChg chg="mod">
          <ac:chgData name="Natasha Jones" userId="3537e397-1aee-4e05-9cd1-5d76b1e2a31e" providerId="ADAL" clId="{D15104DD-1081-4DC4-9F73-B663F8C93F16}" dt="2023-09-22T14:24:38.485" v="1293" actId="207"/>
          <ac:spMkLst>
            <pc:docMk/>
            <pc:sldMk cId="374902839" sldId="309"/>
            <ac:spMk id="4" creationId="{3347BCE8-253B-04C8-0C2A-1412FF9A6A3C}"/>
          </ac:spMkLst>
        </pc:spChg>
        <pc:spChg chg="add mod">
          <ac:chgData name="Natasha Jones" userId="3537e397-1aee-4e05-9cd1-5d76b1e2a31e" providerId="ADAL" clId="{D15104DD-1081-4DC4-9F73-B663F8C93F16}" dt="2023-09-22T14:26:04.977" v="1299" actId="2711"/>
          <ac:spMkLst>
            <pc:docMk/>
            <pc:sldMk cId="374902839" sldId="309"/>
            <ac:spMk id="5" creationId="{A9CE25F2-22C6-ECFC-7911-BA5916208465}"/>
          </ac:spMkLst>
        </pc:spChg>
      </pc:sldChg>
    </pc:docChg>
  </pc:docChgLst>
  <pc:docChgLst>
    <pc:chgData name="Natasha" userId="3537e397-1aee-4e05-9cd1-5d76b1e2a31e" providerId="ADAL" clId="{D15104DD-1081-4DC4-9F73-B663F8C93F16}"/>
    <pc:docChg chg="undo redo custSel addSld delSld modSld sldOrd">
      <pc:chgData name="Natasha" userId="3537e397-1aee-4e05-9cd1-5d76b1e2a31e" providerId="ADAL" clId="{D15104DD-1081-4DC4-9F73-B663F8C93F16}" dt="2023-09-16T20:20:15.183" v="160" actId="20577"/>
      <pc:docMkLst>
        <pc:docMk/>
      </pc:docMkLst>
      <pc:sldChg chg="ord">
        <pc:chgData name="Natasha" userId="3537e397-1aee-4e05-9cd1-5d76b1e2a31e" providerId="ADAL" clId="{D15104DD-1081-4DC4-9F73-B663F8C93F16}" dt="2023-09-16T20:15:49.390" v="99"/>
        <pc:sldMkLst>
          <pc:docMk/>
          <pc:sldMk cId="2931231153" sldId="258"/>
        </pc:sldMkLst>
      </pc:sldChg>
      <pc:sldChg chg="ord">
        <pc:chgData name="Natasha" userId="3537e397-1aee-4e05-9cd1-5d76b1e2a31e" providerId="ADAL" clId="{D15104DD-1081-4DC4-9F73-B663F8C93F16}" dt="2023-09-16T20:15:54.253" v="101"/>
        <pc:sldMkLst>
          <pc:docMk/>
          <pc:sldMk cId="3025389336" sldId="259"/>
        </pc:sldMkLst>
      </pc:sldChg>
      <pc:sldChg chg="ord">
        <pc:chgData name="Natasha" userId="3537e397-1aee-4e05-9cd1-5d76b1e2a31e" providerId="ADAL" clId="{D15104DD-1081-4DC4-9F73-B663F8C93F16}" dt="2023-09-16T20:15:56.217" v="103"/>
        <pc:sldMkLst>
          <pc:docMk/>
          <pc:sldMk cId="3901759554" sldId="261"/>
        </pc:sldMkLst>
      </pc:sldChg>
      <pc:sldChg chg="ord">
        <pc:chgData name="Natasha" userId="3537e397-1aee-4e05-9cd1-5d76b1e2a31e" providerId="ADAL" clId="{D15104DD-1081-4DC4-9F73-B663F8C93F16}" dt="2023-09-16T20:15:34.723" v="97"/>
        <pc:sldMkLst>
          <pc:docMk/>
          <pc:sldMk cId="1663514600" sldId="262"/>
        </pc:sldMkLst>
      </pc:sldChg>
      <pc:sldChg chg="add del">
        <pc:chgData name="Natasha" userId="3537e397-1aee-4e05-9cd1-5d76b1e2a31e" providerId="ADAL" clId="{D15104DD-1081-4DC4-9F73-B663F8C93F16}" dt="2023-09-16T19:57:23.546" v="77" actId="47"/>
        <pc:sldMkLst>
          <pc:docMk/>
          <pc:sldMk cId="759144773" sldId="263"/>
        </pc:sldMkLst>
      </pc:sldChg>
      <pc:sldChg chg="del">
        <pc:chgData name="Natasha" userId="3537e397-1aee-4e05-9cd1-5d76b1e2a31e" providerId="ADAL" clId="{D15104DD-1081-4DC4-9F73-B663F8C93F16}" dt="2023-09-16T19:53:35.642" v="11" actId="47"/>
        <pc:sldMkLst>
          <pc:docMk/>
          <pc:sldMk cId="2447360141" sldId="264"/>
        </pc:sldMkLst>
      </pc:sldChg>
      <pc:sldChg chg="modSp add del mod modNotesTx">
        <pc:chgData name="Natasha" userId="3537e397-1aee-4e05-9cd1-5d76b1e2a31e" providerId="ADAL" clId="{D15104DD-1081-4DC4-9F73-B663F8C93F16}" dt="2023-09-16T20:17:20.590" v="108" actId="47"/>
        <pc:sldMkLst>
          <pc:docMk/>
          <pc:sldMk cId="2501526510" sldId="266"/>
        </pc:sldMkLst>
        <pc:spChg chg="mod">
          <ac:chgData name="Natasha" userId="3537e397-1aee-4e05-9cd1-5d76b1e2a31e" providerId="ADAL" clId="{D15104DD-1081-4DC4-9F73-B663F8C93F16}" dt="2023-09-16T19:56:46.789" v="72" actId="1076"/>
          <ac:spMkLst>
            <pc:docMk/>
            <pc:sldMk cId="2501526510" sldId="266"/>
            <ac:spMk id="12" creationId="{53840345-1FB7-4B16-D65C-E72F35FB260E}"/>
          </ac:spMkLst>
        </pc:spChg>
      </pc:sldChg>
      <pc:sldChg chg="del">
        <pc:chgData name="Natasha" userId="3537e397-1aee-4e05-9cd1-5d76b1e2a31e" providerId="ADAL" clId="{D15104DD-1081-4DC4-9F73-B663F8C93F16}" dt="2023-09-16T19:57:02.818" v="73" actId="47"/>
        <pc:sldMkLst>
          <pc:docMk/>
          <pc:sldMk cId="1135431113" sldId="267"/>
        </pc:sldMkLst>
      </pc:sldChg>
      <pc:sldChg chg="del">
        <pc:chgData name="Natasha" userId="3537e397-1aee-4e05-9cd1-5d76b1e2a31e" providerId="ADAL" clId="{D15104DD-1081-4DC4-9F73-B663F8C93F16}" dt="2023-09-16T19:57:09.197" v="74" actId="47"/>
        <pc:sldMkLst>
          <pc:docMk/>
          <pc:sldMk cId="3464565231" sldId="268"/>
        </pc:sldMkLst>
      </pc:sldChg>
      <pc:sldChg chg="del">
        <pc:chgData name="Natasha" userId="3537e397-1aee-4e05-9cd1-5d76b1e2a31e" providerId="ADAL" clId="{D15104DD-1081-4DC4-9F73-B663F8C93F16}" dt="2023-09-16T19:57:14.251" v="75" actId="47"/>
        <pc:sldMkLst>
          <pc:docMk/>
          <pc:sldMk cId="3415519114" sldId="269"/>
        </pc:sldMkLst>
      </pc:sldChg>
      <pc:sldChg chg="del">
        <pc:chgData name="Natasha" userId="3537e397-1aee-4e05-9cd1-5d76b1e2a31e" providerId="ADAL" clId="{D15104DD-1081-4DC4-9F73-B663F8C93F16}" dt="2023-09-16T20:00:12.059" v="79" actId="47"/>
        <pc:sldMkLst>
          <pc:docMk/>
          <pc:sldMk cId="2704185733" sldId="273"/>
        </pc:sldMkLst>
      </pc:sldChg>
      <pc:sldChg chg="del">
        <pc:chgData name="Natasha" userId="3537e397-1aee-4e05-9cd1-5d76b1e2a31e" providerId="ADAL" clId="{D15104DD-1081-4DC4-9F73-B663F8C93F16}" dt="2023-09-16T20:19:06.852" v="109" actId="47"/>
        <pc:sldMkLst>
          <pc:docMk/>
          <pc:sldMk cId="3820352502" sldId="274"/>
        </pc:sldMkLst>
      </pc:sldChg>
      <pc:sldChg chg="del">
        <pc:chgData name="Natasha" userId="3537e397-1aee-4e05-9cd1-5d76b1e2a31e" providerId="ADAL" clId="{D15104DD-1081-4DC4-9F73-B663F8C93F16}" dt="2023-09-16T20:04:22.457" v="91" actId="47"/>
        <pc:sldMkLst>
          <pc:docMk/>
          <pc:sldMk cId="3571413703" sldId="275"/>
        </pc:sldMkLst>
      </pc:sldChg>
      <pc:sldChg chg="del">
        <pc:chgData name="Natasha" userId="3537e397-1aee-4e05-9cd1-5d76b1e2a31e" providerId="ADAL" clId="{D15104DD-1081-4DC4-9F73-B663F8C93F16}" dt="2023-09-16T20:19:31.106" v="124" actId="47"/>
        <pc:sldMkLst>
          <pc:docMk/>
          <pc:sldMk cId="2472945366" sldId="276"/>
        </pc:sldMkLst>
      </pc:sldChg>
      <pc:sldChg chg="del">
        <pc:chgData name="Natasha" userId="3537e397-1aee-4e05-9cd1-5d76b1e2a31e" providerId="ADAL" clId="{D15104DD-1081-4DC4-9F73-B663F8C93F16}" dt="2023-09-16T20:19:08.724" v="110" actId="47"/>
        <pc:sldMkLst>
          <pc:docMk/>
          <pc:sldMk cId="486734051" sldId="277"/>
        </pc:sldMkLst>
      </pc:sldChg>
      <pc:sldChg chg="del">
        <pc:chgData name="Natasha" userId="3537e397-1aee-4e05-9cd1-5d76b1e2a31e" providerId="ADAL" clId="{D15104DD-1081-4DC4-9F73-B663F8C93F16}" dt="2023-09-16T20:19:29.812" v="123" actId="47"/>
        <pc:sldMkLst>
          <pc:docMk/>
          <pc:sldMk cId="3132175202" sldId="278"/>
        </pc:sldMkLst>
      </pc:sldChg>
      <pc:sldChg chg="del">
        <pc:chgData name="Natasha" userId="3537e397-1aee-4e05-9cd1-5d76b1e2a31e" providerId="ADAL" clId="{D15104DD-1081-4DC4-9F73-B663F8C93F16}" dt="2023-09-16T20:19:09.961" v="111" actId="47"/>
        <pc:sldMkLst>
          <pc:docMk/>
          <pc:sldMk cId="2526482743" sldId="279"/>
        </pc:sldMkLst>
      </pc:sldChg>
      <pc:sldChg chg="del">
        <pc:chgData name="Natasha" userId="3537e397-1aee-4e05-9cd1-5d76b1e2a31e" providerId="ADAL" clId="{D15104DD-1081-4DC4-9F73-B663F8C93F16}" dt="2023-09-16T20:19:28.492" v="122" actId="47"/>
        <pc:sldMkLst>
          <pc:docMk/>
          <pc:sldMk cId="1502429496" sldId="280"/>
        </pc:sldMkLst>
      </pc:sldChg>
      <pc:sldChg chg="del">
        <pc:chgData name="Natasha" userId="3537e397-1aee-4e05-9cd1-5d76b1e2a31e" providerId="ADAL" clId="{D15104DD-1081-4DC4-9F73-B663F8C93F16}" dt="2023-09-16T20:19:10.919" v="112" actId="47"/>
        <pc:sldMkLst>
          <pc:docMk/>
          <pc:sldMk cId="3866426668" sldId="281"/>
        </pc:sldMkLst>
      </pc:sldChg>
      <pc:sldChg chg="del">
        <pc:chgData name="Natasha" userId="3537e397-1aee-4e05-9cd1-5d76b1e2a31e" providerId="ADAL" clId="{D15104DD-1081-4DC4-9F73-B663F8C93F16}" dt="2023-09-16T20:19:27.200" v="121" actId="47"/>
        <pc:sldMkLst>
          <pc:docMk/>
          <pc:sldMk cId="1598151747" sldId="282"/>
        </pc:sldMkLst>
      </pc:sldChg>
      <pc:sldChg chg="del">
        <pc:chgData name="Natasha" userId="3537e397-1aee-4e05-9cd1-5d76b1e2a31e" providerId="ADAL" clId="{D15104DD-1081-4DC4-9F73-B663F8C93F16}" dt="2023-09-16T20:19:12.271" v="113" actId="47"/>
        <pc:sldMkLst>
          <pc:docMk/>
          <pc:sldMk cId="729886977" sldId="283"/>
        </pc:sldMkLst>
      </pc:sldChg>
      <pc:sldChg chg="del">
        <pc:chgData name="Natasha" userId="3537e397-1aee-4e05-9cd1-5d76b1e2a31e" providerId="ADAL" clId="{D15104DD-1081-4DC4-9F73-B663F8C93F16}" dt="2023-09-16T20:19:20.139" v="116" actId="47"/>
        <pc:sldMkLst>
          <pc:docMk/>
          <pc:sldMk cId="696321515" sldId="284"/>
        </pc:sldMkLst>
      </pc:sldChg>
      <pc:sldChg chg="del">
        <pc:chgData name="Natasha" userId="3537e397-1aee-4e05-9cd1-5d76b1e2a31e" providerId="ADAL" clId="{D15104DD-1081-4DC4-9F73-B663F8C93F16}" dt="2023-09-16T20:19:15.450" v="114" actId="47"/>
        <pc:sldMkLst>
          <pc:docMk/>
          <pc:sldMk cId="200413970" sldId="285"/>
        </pc:sldMkLst>
      </pc:sldChg>
      <pc:sldChg chg="add del">
        <pc:chgData name="Natasha" userId="3537e397-1aee-4e05-9cd1-5d76b1e2a31e" providerId="ADAL" clId="{D15104DD-1081-4DC4-9F73-B663F8C93F16}" dt="2023-09-16T20:19:24.828" v="120" actId="47"/>
        <pc:sldMkLst>
          <pc:docMk/>
          <pc:sldMk cId="1812423404" sldId="286"/>
        </pc:sldMkLst>
      </pc:sldChg>
      <pc:sldChg chg="del">
        <pc:chgData name="Natasha" userId="3537e397-1aee-4e05-9cd1-5d76b1e2a31e" providerId="ADAL" clId="{D15104DD-1081-4DC4-9F73-B663F8C93F16}" dt="2023-09-16T20:00:16.660" v="80" actId="47"/>
        <pc:sldMkLst>
          <pc:docMk/>
          <pc:sldMk cId="1741751893" sldId="288"/>
        </pc:sldMkLst>
      </pc:sldChg>
      <pc:sldChg chg="modSp add del mod">
        <pc:chgData name="Natasha" userId="3537e397-1aee-4e05-9cd1-5d76b1e2a31e" providerId="ADAL" clId="{D15104DD-1081-4DC4-9F73-B663F8C93F16}" dt="2023-09-16T20:16:15.171" v="107" actId="47"/>
        <pc:sldMkLst>
          <pc:docMk/>
          <pc:sldMk cId="669680707" sldId="290"/>
        </pc:sldMkLst>
        <pc:spChg chg="mod">
          <ac:chgData name="Natasha" userId="3537e397-1aee-4e05-9cd1-5d76b1e2a31e" providerId="ADAL" clId="{D15104DD-1081-4DC4-9F73-B663F8C93F16}" dt="2023-09-16T19:56:33.839" v="66" actId="20577"/>
          <ac:spMkLst>
            <pc:docMk/>
            <pc:sldMk cId="669680707" sldId="290"/>
            <ac:spMk id="3" creationId="{9FA80225-3259-4DDE-604D-CA432FA7A435}"/>
          </ac:spMkLst>
        </pc:spChg>
      </pc:sldChg>
      <pc:sldChg chg="modSp add del mod ord">
        <pc:chgData name="Natasha" userId="3537e397-1aee-4e05-9cd1-5d76b1e2a31e" providerId="ADAL" clId="{D15104DD-1081-4DC4-9F73-B663F8C93F16}" dt="2023-09-16T20:16:05.784" v="104" actId="47"/>
        <pc:sldMkLst>
          <pc:docMk/>
          <pc:sldMk cId="1658352303" sldId="291"/>
        </pc:sldMkLst>
        <pc:spChg chg="mod">
          <ac:chgData name="Natasha" userId="3537e397-1aee-4e05-9cd1-5d76b1e2a31e" providerId="ADAL" clId="{D15104DD-1081-4DC4-9F73-B663F8C93F16}" dt="2023-09-16T19:54:39.511" v="39" actId="20577"/>
          <ac:spMkLst>
            <pc:docMk/>
            <pc:sldMk cId="1658352303" sldId="291"/>
            <ac:spMk id="2" creationId="{17FE4DBB-6CF9-DFAC-A8B0-63E742C4E9C3}"/>
          </ac:spMkLst>
        </pc:spChg>
        <pc:spChg chg="mod">
          <ac:chgData name="Natasha" userId="3537e397-1aee-4e05-9cd1-5d76b1e2a31e" providerId="ADAL" clId="{D15104DD-1081-4DC4-9F73-B663F8C93F16}" dt="2023-09-16T19:54:23.877" v="33" actId="1076"/>
          <ac:spMkLst>
            <pc:docMk/>
            <pc:sldMk cId="1658352303" sldId="291"/>
            <ac:spMk id="3" creationId="{B810A7DD-5E37-207E-5CBD-248EC7CE8EA2}"/>
          </ac:spMkLst>
        </pc:spChg>
        <pc:spChg chg="mod">
          <ac:chgData name="Natasha" userId="3537e397-1aee-4e05-9cd1-5d76b1e2a31e" providerId="ADAL" clId="{D15104DD-1081-4DC4-9F73-B663F8C93F16}" dt="2023-09-16T19:54:33.780" v="35" actId="1076"/>
          <ac:spMkLst>
            <pc:docMk/>
            <pc:sldMk cId="1658352303" sldId="291"/>
            <ac:spMk id="4" creationId="{8E61C445-0B55-7DBF-EEBD-510CF8FDAFAF}"/>
          </ac:spMkLst>
        </pc:spChg>
        <pc:spChg chg="mod">
          <ac:chgData name="Natasha" userId="3537e397-1aee-4e05-9cd1-5d76b1e2a31e" providerId="ADAL" clId="{D15104DD-1081-4DC4-9F73-B663F8C93F16}" dt="2023-09-16T19:54:42.646" v="41" actId="20577"/>
          <ac:spMkLst>
            <pc:docMk/>
            <pc:sldMk cId="1658352303" sldId="291"/>
            <ac:spMk id="5" creationId="{A8B6327F-5C71-7E62-574D-0EDC1084CF11}"/>
          </ac:spMkLst>
        </pc:spChg>
      </pc:sldChg>
      <pc:sldChg chg="add del">
        <pc:chgData name="Natasha" userId="3537e397-1aee-4e05-9cd1-5d76b1e2a31e" providerId="ADAL" clId="{D15104DD-1081-4DC4-9F73-B663F8C93F16}" dt="2023-09-16T20:19:24.061" v="119" actId="47"/>
        <pc:sldMkLst>
          <pc:docMk/>
          <pc:sldMk cId="1116452659" sldId="292"/>
        </pc:sldMkLst>
      </pc:sldChg>
      <pc:sldChg chg="del">
        <pc:chgData name="Natasha" userId="3537e397-1aee-4e05-9cd1-5d76b1e2a31e" providerId="ADAL" clId="{D15104DD-1081-4DC4-9F73-B663F8C93F16}" dt="2023-09-16T19:57:41.931" v="78" actId="47"/>
        <pc:sldMkLst>
          <pc:docMk/>
          <pc:sldMk cId="2128697393" sldId="293"/>
        </pc:sldMkLst>
      </pc:sldChg>
      <pc:sldChg chg="add del">
        <pc:chgData name="Natasha" userId="3537e397-1aee-4e05-9cd1-5d76b1e2a31e" providerId="ADAL" clId="{D15104DD-1081-4DC4-9F73-B663F8C93F16}" dt="2023-09-16T20:03:21.357" v="89" actId="47"/>
        <pc:sldMkLst>
          <pc:docMk/>
          <pc:sldMk cId="2717180539" sldId="294"/>
        </pc:sldMkLst>
      </pc:sldChg>
      <pc:sldChg chg="del">
        <pc:chgData name="Natasha" userId="3537e397-1aee-4e05-9cd1-5d76b1e2a31e" providerId="ADAL" clId="{D15104DD-1081-4DC4-9F73-B663F8C93F16}" dt="2023-09-16T20:19:16.335" v="115" actId="47"/>
        <pc:sldMkLst>
          <pc:docMk/>
          <pc:sldMk cId="762337112" sldId="295"/>
        </pc:sldMkLst>
      </pc:sldChg>
      <pc:sldChg chg="addSp delSp modSp new mod modClrScheme chgLayout">
        <pc:chgData name="Natasha" userId="3537e397-1aee-4e05-9cd1-5d76b1e2a31e" providerId="ADAL" clId="{D15104DD-1081-4DC4-9F73-B663F8C93F16}" dt="2023-09-15T14:33:27.651" v="3"/>
        <pc:sldMkLst>
          <pc:docMk/>
          <pc:sldMk cId="3137723763" sldId="296"/>
        </pc:sldMkLst>
        <pc:spChg chg="del mod ord">
          <ac:chgData name="Natasha" userId="3537e397-1aee-4e05-9cd1-5d76b1e2a31e" providerId="ADAL" clId="{D15104DD-1081-4DC4-9F73-B663F8C93F16}" dt="2023-09-15T14:33:25.669" v="2" actId="700"/>
          <ac:spMkLst>
            <pc:docMk/>
            <pc:sldMk cId="3137723763" sldId="296"/>
            <ac:spMk id="2" creationId="{EC5D3ACA-4CB7-B2C2-CC87-ED5169D3C17A}"/>
          </ac:spMkLst>
        </pc:spChg>
        <pc:spChg chg="mod ord">
          <ac:chgData name="Natasha" userId="3537e397-1aee-4e05-9cd1-5d76b1e2a31e" providerId="ADAL" clId="{D15104DD-1081-4DC4-9F73-B663F8C93F16}" dt="2023-09-15T14:33:25.669" v="2" actId="700"/>
          <ac:spMkLst>
            <pc:docMk/>
            <pc:sldMk cId="3137723763" sldId="296"/>
            <ac:spMk id="3" creationId="{D7FEE7D2-F797-B3F7-E74F-B3AC0E28234F}"/>
          </ac:spMkLst>
        </pc:spChg>
        <pc:spChg chg="add mod ord">
          <ac:chgData name="Natasha" userId="3537e397-1aee-4e05-9cd1-5d76b1e2a31e" providerId="ADAL" clId="{D15104DD-1081-4DC4-9F73-B663F8C93F16}" dt="2023-09-15T14:33:25.669" v="2" actId="700"/>
          <ac:spMkLst>
            <pc:docMk/>
            <pc:sldMk cId="3137723763" sldId="296"/>
            <ac:spMk id="4" creationId="{4DE08193-1351-4F16-FF4F-82F08C042D74}"/>
          </ac:spMkLst>
        </pc:spChg>
        <pc:spChg chg="add mod ord">
          <ac:chgData name="Natasha" userId="3537e397-1aee-4e05-9cd1-5d76b1e2a31e" providerId="ADAL" clId="{D15104DD-1081-4DC4-9F73-B663F8C93F16}" dt="2023-09-15T14:33:27.651" v="3"/>
          <ac:spMkLst>
            <pc:docMk/>
            <pc:sldMk cId="3137723763" sldId="296"/>
            <ac:spMk id="5" creationId="{CFE3206B-37A1-29E7-C3AA-2ACA1D901CF7}"/>
          </ac:spMkLst>
        </pc:spChg>
      </pc:sldChg>
      <pc:sldChg chg="new del">
        <pc:chgData name="Natasha" userId="3537e397-1aee-4e05-9cd1-5d76b1e2a31e" providerId="ADAL" clId="{D15104DD-1081-4DC4-9F73-B663F8C93F16}" dt="2023-09-16T20:12:54.268" v="93" actId="47"/>
        <pc:sldMkLst>
          <pc:docMk/>
          <pc:sldMk cId="628184082" sldId="297"/>
        </pc:sldMkLst>
      </pc:sldChg>
      <pc:sldChg chg="modSp add del mod ord">
        <pc:chgData name="Natasha" userId="3537e397-1aee-4e05-9cd1-5d76b1e2a31e" providerId="ADAL" clId="{D15104DD-1081-4DC4-9F73-B663F8C93F16}" dt="2023-09-16T20:03:22.899" v="90" actId="47"/>
        <pc:sldMkLst>
          <pc:docMk/>
          <pc:sldMk cId="1055621742" sldId="297"/>
        </pc:sldMkLst>
        <pc:spChg chg="mod">
          <ac:chgData name="Natasha" userId="3537e397-1aee-4e05-9cd1-5d76b1e2a31e" providerId="ADAL" clId="{D15104DD-1081-4DC4-9F73-B663F8C93F16}" dt="2023-09-16T19:54:59.108" v="49" actId="20577"/>
          <ac:spMkLst>
            <pc:docMk/>
            <pc:sldMk cId="1055621742" sldId="297"/>
            <ac:spMk id="2" creationId="{00000000-0000-0000-0000-000000000000}"/>
          </ac:spMkLst>
        </pc:spChg>
        <pc:spChg chg="mod">
          <ac:chgData name="Natasha" userId="3537e397-1aee-4e05-9cd1-5d76b1e2a31e" providerId="ADAL" clId="{D15104DD-1081-4DC4-9F73-B663F8C93F16}" dt="2023-09-16T19:53:21.055" v="8" actId="1076"/>
          <ac:spMkLst>
            <pc:docMk/>
            <pc:sldMk cId="1055621742" sldId="297"/>
            <ac:spMk id="5" creationId="{00000000-0000-0000-0000-000000000000}"/>
          </ac:spMkLst>
        </pc:spChg>
        <pc:spChg chg="mod">
          <ac:chgData name="Natasha" userId="3537e397-1aee-4e05-9cd1-5d76b1e2a31e" providerId="ADAL" clId="{D15104DD-1081-4DC4-9F73-B663F8C93F16}" dt="2023-09-16T19:54:56.420" v="46" actId="20577"/>
          <ac:spMkLst>
            <pc:docMk/>
            <pc:sldMk cId="1055621742" sldId="297"/>
            <ac:spMk id="6" creationId="{03F097B6-1D42-82E1-09CC-A898473BE731}"/>
          </ac:spMkLst>
        </pc:spChg>
        <pc:spChg chg="mod">
          <ac:chgData name="Natasha" userId="3537e397-1aee-4e05-9cd1-5d76b1e2a31e" providerId="ADAL" clId="{D15104DD-1081-4DC4-9F73-B663F8C93F16}" dt="2023-09-16T19:53:06.917" v="6" actId="1076"/>
          <ac:spMkLst>
            <pc:docMk/>
            <pc:sldMk cId="1055621742" sldId="297"/>
            <ac:spMk id="8" creationId="{0A90B1B3-5BA8-4EDE-64F8-89C4AF239198}"/>
          </ac:spMkLst>
        </pc:spChg>
        <pc:picChg chg="mod">
          <ac:chgData name="Natasha" userId="3537e397-1aee-4e05-9cd1-5d76b1e2a31e" providerId="ADAL" clId="{D15104DD-1081-4DC4-9F73-B663F8C93F16}" dt="2023-09-16T19:53:15.027" v="7" actId="1076"/>
          <ac:picMkLst>
            <pc:docMk/>
            <pc:sldMk cId="1055621742" sldId="297"/>
            <ac:picMk id="1026" creationId="{00000000-0000-0000-0000-000000000000}"/>
          </ac:picMkLst>
        </pc:picChg>
      </pc:sldChg>
      <pc:sldChg chg="add">
        <pc:chgData name="Natasha" userId="3537e397-1aee-4e05-9cd1-5d76b1e2a31e" providerId="ADAL" clId="{D15104DD-1081-4DC4-9F73-B663F8C93F16}" dt="2023-09-16T20:13:20.738" v="94"/>
        <pc:sldMkLst>
          <pc:docMk/>
          <pc:sldMk cId="2621692139" sldId="302"/>
        </pc:sldMkLst>
      </pc:sldChg>
      <pc:sldChg chg="add">
        <pc:chgData name="Natasha" userId="3537e397-1aee-4e05-9cd1-5d76b1e2a31e" providerId="ADAL" clId="{D15104DD-1081-4DC4-9F73-B663F8C93F16}" dt="2023-09-16T20:13:37.138" v="95"/>
        <pc:sldMkLst>
          <pc:docMk/>
          <pc:sldMk cId="688061252" sldId="303"/>
        </pc:sldMkLst>
      </pc:sldChg>
      <pc:sldChg chg="modSp new mod">
        <pc:chgData name="Natasha" userId="3537e397-1aee-4e05-9cd1-5d76b1e2a31e" providerId="ADAL" clId="{D15104DD-1081-4DC4-9F73-B663F8C93F16}" dt="2023-09-16T20:20:02.089" v="132" actId="20577"/>
        <pc:sldMkLst>
          <pc:docMk/>
          <pc:sldMk cId="1342603406" sldId="304"/>
        </pc:sldMkLst>
        <pc:spChg chg="mod">
          <ac:chgData name="Natasha" userId="3537e397-1aee-4e05-9cd1-5d76b1e2a31e" providerId="ADAL" clId="{D15104DD-1081-4DC4-9F73-B663F8C93F16}" dt="2023-09-16T20:20:02.089" v="132" actId="20577"/>
          <ac:spMkLst>
            <pc:docMk/>
            <pc:sldMk cId="1342603406" sldId="304"/>
            <ac:spMk id="2" creationId="{58BD02FD-BD45-2071-719A-3D904E94D2BB}"/>
          </ac:spMkLst>
        </pc:spChg>
      </pc:sldChg>
      <pc:sldChg chg="modSp new mod">
        <pc:chgData name="Natasha" userId="3537e397-1aee-4e05-9cd1-5d76b1e2a31e" providerId="ADAL" clId="{D15104DD-1081-4DC4-9F73-B663F8C93F16}" dt="2023-09-16T20:20:08.088" v="143" actId="20577"/>
        <pc:sldMkLst>
          <pc:docMk/>
          <pc:sldMk cId="256550211" sldId="305"/>
        </pc:sldMkLst>
        <pc:spChg chg="mod">
          <ac:chgData name="Natasha" userId="3537e397-1aee-4e05-9cd1-5d76b1e2a31e" providerId="ADAL" clId="{D15104DD-1081-4DC4-9F73-B663F8C93F16}" dt="2023-09-16T20:20:08.088" v="143" actId="20577"/>
          <ac:spMkLst>
            <pc:docMk/>
            <pc:sldMk cId="256550211" sldId="305"/>
            <ac:spMk id="2" creationId="{3D4C3C2B-AB7B-95BB-8B79-56C70E3028B1}"/>
          </ac:spMkLst>
        </pc:spChg>
      </pc:sldChg>
      <pc:sldChg chg="modSp new mod">
        <pc:chgData name="Natasha" userId="3537e397-1aee-4e05-9cd1-5d76b1e2a31e" providerId="ADAL" clId="{D15104DD-1081-4DC4-9F73-B663F8C93F16}" dt="2023-09-16T20:20:15.183" v="160" actId="20577"/>
        <pc:sldMkLst>
          <pc:docMk/>
          <pc:sldMk cId="1922559777" sldId="306"/>
        </pc:sldMkLst>
        <pc:spChg chg="mod">
          <ac:chgData name="Natasha" userId="3537e397-1aee-4e05-9cd1-5d76b1e2a31e" providerId="ADAL" clId="{D15104DD-1081-4DC4-9F73-B663F8C93F16}" dt="2023-09-16T20:20:15.183" v="160" actId="20577"/>
          <ac:spMkLst>
            <pc:docMk/>
            <pc:sldMk cId="1922559777" sldId="306"/>
            <ac:spMk id="2" creationId="{18616EF5-E589-9DD2-6280-C2F1CC1D9339}"/>
          </ac:spMkLst>
        </pc:spChg>
      </pc:sldChg>
    </pc:docChg>
  </pc:docChgLst>
  <pc:docChgLst>
    <pc:chgData name="Ross Phillips" userId="S::r.phillips@uwtsd.ac.uk::c604230b-847d-4cb1-9e23-f810d4c0fde1" providerId="AD" clId="Web-{A11BDF4C-E102-1357-939D-51BA822C69B0}"/>
    <pc:docChg chg="modSld sldOrd">
      <pc:chgData name="Ross Phillips" userId="S::r.phillips@uwtsd.ac.uk::c604230b-847d-4cb1-9e23-f810d4c0fde1" providerId="AD" clId="Web-{A11BDF4C-E102-1357-939D-51BA822C69B0}" dt="2024-11-25T15:04:03.001" v="25"/>
      <pc:docMkLst>
        <pc:docMk/>
      </pc:docMkLst>
      <pc:sldChg chg="modNotes">
        <pc:chgData name="Ross Phillips" userId="S::r.phillips@uwtsd.ac.uk::c604230b-847d-4cb1-9e23-f810d4c0fde1" providerId="AD" clId="Web-{A11BDF4C-E102-1357-939D-51BA822C69B0}" dt="2024-11-25T15:01:29.198" v="1"/>
        <pc:sldMkLst>
          <pc:docMk/>
          <pc:sldMk cId="2931231153" sldId="258"/>
        </pc:sldMkLst>
      </pc:sldChg>
      <pc:sldChg chg="ord modNotes">
        <pc:chgData name="Ross Phillips" userId="S::r.phillips@uwtsd.ac.uk::c604230b-847d-4cb1-9e23-f810d4c0fde1" providerId="AD" clId="Web-{A11BDF4C-E102-1357-939D-51BA822C69B0}" dt="2024-11-25T15:03:48.360" v="23"/>
        <pc:sldMkLst>
          <pc:docMk/>
          <pc:sldMk cId="1663514600" sldId="262"/>
        </pc:sldMkLst>
      </pc:sldChg>
      <pc:sldChg chg="modNotes">
        <pc:chgData name="Ross Phillips" userId="S::r.phillips@uwtsd.ac.uk::c604230b-847d-4cb1-9e23-f810d4c0fde1" providerId="AD" clId="Web-{A11BDF4C-E102-1357-939D-51BA822C69B0}" dt="2024-11-25T15:01:46.043" v="8"/>
        <pc:sldMkLst>
          <pc:docMk/>
          <pc:sldMk cId="759144773" sldId="263"/>
        </pc:sldMkLst>
      </pc:sldChg>
      <pc:sldChg chg="modNotes">
        <pc:chgData name="Ross Phillips" userId="S::r.phillips@uwtsd.ac.uk::c604230b-847d-4cb1-9e23-f810d4c0fde1" providerId="AD" clId="Web-{A11BDF4C-E102-1357-939D-51BA822C69B0}" dt="2024-11-25T15:01:31.870" v="2"/>
        <pc:sldMkLst>
          <pc:docMk/>
          <pc:sldMk cId="2501526510" sldId="266"/>
        </pc:sldMkLst>
      </pc:sldChg>
      <pc:sldChg chg="modNotes">
        <pc:chgData name="Ross Phillips" userId="S::r.phillips@uwtsd.ac.uk::c604230b-847d-4cb1-9e23-f810d4c0fde1" providerId="AD" clId="Web-{A11BDF4C-E102-1357-939D-51BA822C69B0}" dt="2024-11-25T15:01:38.245" v="5"/>
        <pc:sldMkLst>
          <pc:docMk/>
          <pc:sldMk cId="1227208366" sldId="271"/>
        </pc:sldMkLst>
      </pc:sldChg>
      <pc:sldChg chg="modNotes">
        <pc:chgData name="Ross Phillips" userId="S::r.phillips@uwtsd.ac.uk::c604230b-847d-4cb1-9e23-f810d4c0fde1" providerId="AD" clId="Web-{A11BDF4C-E102-1357-939D-51BA822C69B0}" dt="2024-11-25T15:01:42.136" v="6"/>
        <pc:sldMkLst>
          <pc:docMk/>
          <pc:sldMk cId="1262123771" sldId="272"/>
        </pc:sldMkLst>
      </pc:sldChg>
      <pc:sldChg chg="modNotes">
        <pc:chgData name="Ross Phillips" userId="S::r.phillips@uwtsd.ac.uk::c604230b-847d-4cb1-9e23-f810d4c0fde1" providerId="AD" clId="Web-{A11BDF4C-E102-1357-939D-51BA822C69B0}" dt="2024-11-25T15:01:48.777" v="9"/>
        <pc:sldMkLst>
          <pc:docMk/>
          <pc:sldMk cId="1391380604" sldId="289"/>
        </pc:sldMkLst>
      </pc:sldChg>
      <pc:sldChg chg="modNotes">
        <pc:chgData name="Ross Phillips" userId="S::r.phillips@uwtsd.ac.uk::c604230b-847d-4cb1-9e23-f810d4c0fde1" providerId="AD" clId="Web-{A11BDF4C-E102-1357-939D-51BA822C69B0}" dt="2024-11-25T15:01:35.948" v="4"/>
        <pc:sldMkLst>
          <pc:docMk/>
          <pc:sldMk cId="669680707" sldId="290"/>
        </pc:sldMkLst>
      </pc:sldChg>
      <pc:sldChg chg="delSp modNotes">
        <pc:chgData name="Ross Phillips" userId="S::r.phillips@uwtsd.ac.uk::c604230b-847d-4cb1-9e23-f810d4c0fde1" providerId="AD" clId="Web-{A11BDF4C-E102-1357-939D-51BA822C69B0}" dt="2024-11-25T15:04:03.001" v="25"/>
        <pc:sldMkLst>
          <pc:docMk/>
          <pc:sldMk cId="2621692139" sldId="302"/>
        </pc:sldMkLst>
        <pc:picChg chg="del">
          <ac:chgData name="Ross Phillips" userId="S::r.phillips@uwtsd.ac.uk::c604230b-847d-4cb1-9e23-f810d4c0fde1" providerId="AD" clId="Web-{A11BDF4C-E102-1357-939D-51BA822C69B0}" dt="2024-11-25T15:04:03.001" v="25"/>
          <ac:picMkLst>
            <pc:docMk/>
            <pc:sldMk cId="2621692139" sldId="302"/>
            <ac:picMk id="6" creationId="{C91F6A84-A6D8-E46C-E4BE-4C397FA8E0D7}"/>
          </ac:picMkLst>
        </pc:picChg>
      </pc:sldChg>
      <pc:sldChg chg="delSp modNotes">
        <pc:chgData name="Ross Phillips" userId="S::r.phillips@uwtsd.ac.uk::c604230b-847d-4cb1-9e23-f810d4c0fde1" providerId="AD" clId="Web-{A11BDF4C-E102-1357-939D-51BA822C69B0}" dt="2024-11-25T15:03:59.407" v="24"/>
        <pc:sldMkLst>
          <pc:docMk/>
          <pc:sldMk cId="688061252" sldId="303"/>
        </pc:sldMkLst>
        <pc:picChg chg="del">
          <ac:chgData name="Ross Phillips" userId="S::r.phillips@uwtsd.ac.uk::c604230b-847d-4cb1-9e23-f810d4c0fde1" providerId="AD" clId="Web-{A11BDF4C-E102-1357-939D-51BA822C69B0}" dt="2024-11-25T15:03:59.407" v="24"/>
          <ac:picMkLst>
            <pc:docMk/>
            <pc:sldMk cId="688061252" sldId="303"/>
            <ac:picMk id="6" creationId="{E2C1FF0A-86BB-3CF2-E075-8D346DF193E9}"/>
          </ac:picMkLst>
        </pc:picChg>
      </pc:sldChg>
      <pc:sldChg chg="modNotes">
        <pc:chgData name="Ross Phillips" userId="S::r.phillips@uwtsd.ac.uk::c604230b-847d-4cb1-9e23-f810d4c0fde1" providerId="AD" clId="Web-{A11BDF4C-E102-1357-939D-51BA822C69B0}" dt="2024-11-25T15:03:20.859" v="21"/>
        <pc:sldMkLst>
          <pc:docMk/>
          <pc:sldMk cId="1342603406" sldId="304"/>
        </pc:sldMkLst>
      </pc:sldChg>
      <pc:sldChg chg="modNotes">
        <pc:chgData name="Ross Phillips" userId="S::r.phillips@uwtsd.ac.uk::c604230b-847d-4cb1-9e23-f810d4c0fde1" providerId="AD" clId="Web-{A11BDF4C-E102-1357-939D-51BA822C69B0}" dt="2024-11-25T15:01:55.309" v="11"/>
        <pc:sldMkLst>
          <pc:docMk/>
          <pc:sldMk cId="374902839" sldId="309"/>
        </pc:sldMkLst>
      </pc:sldChg>
    </pc:docChg>
  </pc:docChgLst>
  <pc:docChgLst>
    <pc:chgData name="Natasha Jones" userId="3537e397-1aee-4e05-9cd1-5d76b1e2a31e" providerId="ADAL" clId="{1F114E4D-5E04-4FA7-9DA1-54499A1A2B12}"/>
    <pc:docChg chg="undo custSel addSld modSld sldOrd">
      <pc:chgData name="Natasha Jones" userId="3537e397-1aee-4e05-9cd1-5d76b1e2a31e" providerId="ADAL" clId="{1F114E4D-5E04-4FA7-9DA1-54499A1A2B12}" dt="2022-10-12T08:57:05.701" v="1217" actId="1076"/>
      <pc:docMkLst>
        <pc:docMk/>
      </pc:docMkLst>
      <pc:sldChg chg="addSp delSp modSp mod ord chgLayout">
        <pc:chgData name="Natasha Jones" userId="3537e397-1aee-4e05-9cd1-5d76b1e2a31e" providerId="ADAL" clId="{1F114E4D-5E04-4FA7-9DA1-54499A1A2B12}" dt="2022-10-11T21:16:48.071" v="226" actId="1076"/>
        <pc:sldMkLst>
          <pc:docMk/>
          <pc:sldMk cId="759144773" sldId="263"/>
        </pc:sldMkLst>
        <pc:spChg chg="mod ord">
          <ac:chgData name="Natasha Jones" userId="3537e397-1aee-4e05-9cd1-5d76b1e2a31e" providerId="ADAL" clId="{1F114E4D-5E04-4FA7-9DA1-54499A1A2B12}" dt="2022-10-11T21:16:48.071" v="226" actId="1076"/>
          <ac:spMkLst>
            <pc:docMk/>
            <pc:sldMk cId="759144773" sldId="263"/>
            <ac:spMk id="2" creationId="{00000000-0000-0000-0000-000000000000}"/>
          </ac:spMkLst>
        </pc:spChg>
        <pc:spChg chg="del mod ord">
          <ac:chgData name="Natasha Jones" userId="3537e397-1aee-4e05-9cd1-5d76b1e2a31e" providerId="ADAL" clId="{1F114E4D-5E04-4FA7-9DA1-54499A1A2B12}" dt="2022-10-11T21:14:26.465" v="157" actId="478"/>
          <ac:spMkLst>
            <pc:docMk/>
            <pc:sldMk cId="759144773" sldId="263"/>
            <ac:spMk id="3" creationId="{00000000-0000-0000-0000-000000000000}"/>
          </ac:spMkLst>
        </pc:spChg>
        <pc:spChg chg="add mod">
          <ac:chgData name="Natasha Jones" userId="3537e397-1aee-4e05-9cd1-5d76b1e2a31e" providerId="ADAL" clId="{1F114E4D-5E04-4FA7-9DA1-54499A1A2B12}" dt="2022-10-11T21:14:05.087" v="151" actId="1076"/>
          <ac:spMkLst>
            <pc:docMk/>
            <pc:sldMk cId="759144773" sldId="263"/>
            <ac:spMk id="4" creationId="{4745F9C9-5832-0149-E22F-A5D589CDF293}"/>
          </ac:spMkLst>
        </pc:spChg>
        <pc:spChg chg="add mod ord">
          <ac:chgData name="Natasha Jones" userId="3537e397-1aee-4e05-9cd1-5d76b1e2a31e" providerId="ADAL" clId="{1F114E4D-5E04-4FA7-9DA1-54499A1A2B12}" dt="2022-10-11T21:16:43.100" v="225" actId="1076"/>
          <ac:spMkLst>
            <pc:docMk/>
            <pc:sldMk cId="759144773" sldId="263"/>
            <ac:spMk id="5" creationId="{29F078D3-CFFD-C15B-9B80-291B9DD84948}"/>
          </ac:spMkLst>
        </pc:spChg>
        <pc:spChg chg="add mod">
          <ac:chgData name="Natasha Jones" userId="3537e397-1aee-4e05-9cd1-5d76b1e2a31e" providerId="ADAL" clId="{1F114E4D-5E04-4FA7-9DA1-54499A1A2B12}" dt="2022-10-11T21:16:15.120" v="211" actId="5793"/>
          <ac:spMkLst>
            <pc:docMk/>
            <pc:sldMk cId="759144773" sldId="263"/>
            <ac:spMk id="7" creationId="{7F341655-E155-FF06-1CD9-7DB259A373D6}"/>
          </ac:spMkLst>
        </pc:spChg>
        <pc:spChg chg="del mod">
          <ac:chgData name="Natasha Jones" userId="3537e397-1aee-4e05-9cd1-5d76b1e2a31e" providerId="ADAL" clId="{1F114E4D-5E04-4FA7-9DA1-54499A1A2B12}" dt="2022-10-11T21:14:14.808" v="154" actId="478"/>
          <ac:spMkLst>
            <pc:docMk/>
            <pc:sldMk cId="759144773" sldId="263"/>
            <ac:spMk id="9" creationId="{00000000-0000-0000-0000-000000000000}"/>
          </ac:spMkLst>
        </pc:spChg>
      </pc:sldChg>
      <pc:sldChg chg="addSp delSp modSp mod">
        <pc:chgData name="Natasha Jones" userId="3537e397-1aee-4e05-9cd1-5d76b1e2a31e" providerId="ADAL" clId="{1F114E4D-5E04-4FA7-9DA1-54499A1A2B12}" dt="2022-10-11T21:08:13.778" v="66" actId="114"/>
        <pc:sldMkLst>
          <pc:docMk/>
          <pc:sldMk cId="1135431113" sldId="267"/>
        </pc:sldMkLst>
        <pc:spChg chg="mod">
          <ac:chgData name="Natasha Jones" userId="3537e397-1aee-4e05-9cd1-5d76b1e2a31e" providerId="ADAL" clId="{1F114E4D-5E04-4FA7-9DA1-54499A1A2B12}" dt="2022-10-11T21:06:59.621" v="47" actId="1076"/>
          <ac:spMkLst>
            <pc:docMk/>
            <pc:sldMk cId="1135431113" sldId="267"/>
            <ac:spMk id="2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1T21:05:35.894" v="15" actId="478"/>
          <ac:spMkLst>
            <pc:docMk/>
            <pc:sldMk cId="1135431113" sldId="267"/>
            <ac:spMk id="3" creationId="{00000000-0000-0000-0000-000000000000}"/>
          </ac:spMkLst>
        </pc:spChg>
        <pc:spChg chg="del mod">
          <ac:chgData name="Natasha Jones" userId="3537e397-1aee-4e05-9cd1-5d76b1e2a31e" providerId="ADAL" clId="{1F114E4D-5E04-4FA7-9DA1-54499A1A2B12}" dt="2022-10-11T21:05:57.027" v="23" actId="478"/>
          <ac:spMkLst>
            <pc:docMk/>
            <pc:sldMk cId="1135431113" sldId="267"/>
            <ac:spMk id="4" creationId="{00000000-0000-0000-0000-000000000000}"/>
          </ac:spMkLst>
        </pc:spChg>
        <pc:spChg chg="add mod">
          <ac:chgData name="Natasha Jones" userId="3537e397-1aee-4e05-9cd1-5d76b1e2a31e" providerId="ADAL" clId="{1F114E4D-5E04-4FA7-9DA1-54499A1A2B12}" dt="2022-10-11T21:08:13.778" v="66" actId="114"/>
          <ac:spMkLst>
            <pc:docMk/>
            <pc:sldMk cId="1135431113" sldId="267"/>
            <ac:spMk id="5" creationId="{2EB9FFDB-5E07-3524-3487-14934CB57510}"/>
          </ac:spMkLst>
        </pc:spChg>
        <pc:spChg chg="add mod">
          <ac:chgData name="Natasha Jones" userId="3537e397-1aee-4e05-9cd1-5d76b1e2a31e" providerId="ADAL" clId="{1F114E4D-5E04-4FA7-9DA1-54499A1A2B12}" dt="2022-10-11T21:06:24.387" v="38" actId="27636"/>
          <ac:spMkLst>
            <pc:docMk/>
            <pc:sldMk cId="1135431113" sldId="267"/>
            <ac:spMk id="9" creationId="{C6771C91-6CAF-8A95-645D-39A4A0043889}"/>
          </ac:spMkLst>
        </pc:spChg>
        <pc:spChg chg="add mod">
          <ac:chgData name="Natasha Jones" userId="3537e397-1aee-4e05-9cd1-5d76b1e2a31e" providerId="ADAL" clId="{1F114E4D-5E04-4FA7-9DA1-54499A1A2B12}" dt="2022-10-11T21:08:07.989" v="65" actId="114"/>
          <ac:spMkLst>
            <pc:docMk/>
            <pc:sldMk cId="1135431113" sldId="267"/>
            <ac:spMk id="11" creationId="{445A7BF2-0E0B-BC94-40D3-9636997002D0}"/>
          </ac:spMkLst>
        </pc:spChg>
        <pc:picChg chg="del">
          <ac:chgData name="Natasha Jones" userId="3537e397-1aee-4e05-9cd1-5d76b1e2a31e" providerId="ADAL" clId="{1F114E4D-5E04-4FA7-9DA1-54499A1A2B12}" dt="2022-10-11T21:04:33.408" v="0" actId="478"/>
          <ac:picMkLst>
            <pc:docMk/>
            <pc:sldMk cId="1135431113" sldId="267"/>
            <ac:picMk id="6" creationId="{E891263E-C907-4A60-A095-867477BB78F1}"/>
          </ac:picMkLst>
        </pc:picChg>
        <pc:picChg chg="del">
          <ac:chgData name="Natasha Jones" userId="3537e397-1aee-4e05-9cd1-5d76b1e2a31e" providerId="ADAL" clId="{1F114E4D-5E04-4FA7-9DA1-54499A1A2B12}" dt="2022-10-11T21:04:35.875" v="1" actId="478"/>
          <ac:picMkLst>
            <pc:docMk/>
            <pc:sldMk cId="1135431113" sldId="267"/>
            <ac:picMk id="8" creationId="{729C393D-6DD7-463D-8DF6-22E659120998}"/>
          </ac:picMkLst>
        </pc:picChg>
      </pc:sldChg>
      <pc:sldChg chg="addSp delSp modSp mod">
        <pc:chgData name="Natasha Jones" userId="3537e397-1aee-4e05-9cd1-5d76b1e2a31e" providerId="ADAL" clId="{1F114E4D-5E04-4FA7-9DA1-54499A1A2B12}" dt="2022-10-11T21:09:57.837" v="85" actId="14100"/>
        <pc:sldMkLst>
          <pc:docMk/>
          <pc:sldMk cId="3464565231" sldId="268"/>
        </pc:sldMkLst>
        <pc:spChg chg="mod">
          <ac:chgData name="Natasha Jones" userId="3537e397-1aee-4e05-9cd1-5d76b1e2a31e" providerId="ADAL" clId="{1F114E4D-5E04-4FA7-9DA1-54499A1A2B12}" dt="2022-10-11T21:09:28.131" v="81" actId="1076"/>
          <ac:spMkLst>
            <pc:docMk/>
            <pc:sldMk cId="3464565231" sldId="268"/>
            <ac:spMk id="2" creationId="{00000000-0000-0000-0000-000000000000}"/>
          </ac:spMkLst>
        </pc:spChg>
        <pc:spChg chg="add mod">
          <ac:chgData name="Natasha Jones" userId="3537e397-1aee-4e05-9cd1-5d76b1e2a31e" providerId="ADAL" clId="{1F114E4D-5E04-4FA7-9DA1-54499A1A2B12}" dt="2022-10-11T21:09:23.676" v="80" actId="1076"/>
          <ac:spMkLst>
            <pc:docMk/>
            <pc:sldMk cId="3464565231" sldId="268"/>
            <ac:spMk id="3" creationId="{F5C7D3D0-773E-ABED-F597-D4A5E4216B9F}"/>
          </ac:spMkLst>
        </pc:spChg>
        <pc:spChg chg="mod">
          <ac:chgData name="Natasha Jones" userId="3537e397-1aee-4e05-9cd1-5d76b1e2a31e" providerId="ADAL" clId="{1F114E4D-5E04-4FA7-9DA1-54499A1A2B12}" dt="2022-10-11T21:09:57.837" v="85" actId="14100"/>
          <ac:spMkLst>
            <pc:docMk/>
            <pc:sldMk cId="3464565231" sldId="268"/>
            <ac:spMk id="5" creationId="{00000000-0000-0000-0000-000000000000}"/>
          </ac:spMkLst>
        </pc:spChg>
        <pc:spChg chg="mod">
          <ac:chgData name="Natasha Jones" userId="3537e397-1aee-4e05-9cd1-5d76b1e2a31e" providerId="ADAL" clId="{1F114E4D-5E04-4FA7-9DA1-54499A1A2B12}" dt="2022-10-11T21:09:51.251" v="84" actId="14100"/>
          <ac:spMkLst>
            <pc:docMk/>
            <pc:sldMk cId="3464565231" sldId="268"/>
            <ac:spMk id="8" creationId="{00000000-0000-0000-0000-000000000000}"/>
          </ac:spMkLst>
        </pc:spChg>
        <pc:picChg chg="del">
          <ac:chgData name="Natasha Jones" userId="3537e397-1aee-4e05-9cd1-5d76b1e2a31e" providerId="ADAL" clId="{1F114E4D-5E04-4FA7-9DA1-54499A1A2B12}" dt="2022-10-11T21:08:35.397" v="69" actId="478"/>
          <ac:picMkLst>
            <pc:docMk/>
            <pc:sldMk cId="3464565231" sldId="268"/>
            <ac:picMk id="4" creationId="{2E5427BE-7DD6-43CE-92AB-4230B318B8AF}"/>
          </ac:picMkLst>
        </pc:picChg>
      </pc:sldChg>
      <pc:sldChg chg="addSp delSp modSp mod chgLayout">
        <pc:chgData name="Natasha Jones" userId="3537e397-1aee-4e05-9cd1-5d76b1e2a31e" providerId="ADAL" clId="{1F114E4D-5E04-4FA7-9DA1-54499A1A2B12}" dt="2022-10-11T21:13:09.542" v="141" actId="478"/>
        <pc:sldMkLst>
          <pc:docMk/>
          <pc:sldMk cId="3415519114" sldId="269"/>
        </pc:sldMkLst>
        <pc:spChg chg="mod ord">
          <ac:chgData name="Natasha Jones" userId="3537e397-1aee-4e05-9cd1-5d76b1e2a31e" providerId="ADAL" clId="{1F114E4D-5E04-4FA7-9DA1-54499A1A2B12}" dt="2022-10-11T21:12:20.728" v="124" actId="1076"/>
          <ac:spMkLst>
            <pc:docMk/>
            <pc:sldMk cId="3415519114" sldId="269"/>
            <ac:spMk id="2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1T21:11:40.816" v="112" actId="478"/>
          <ac:spMkLst>
            <pc:docMk/>
            <pc:sldMk cId="3415519114" sldId="269"/>
            <ac:spMk id="3" creationId="{00000000-0000-0000-0000-000000000000}"/>
          </ac:spMkLst>
        </pc:spChg>
        <pc:spChg chg="del mod">
          <ac:chgData name="Natasha Jones" userId="3537e397-1aee-4e05-9cd1-5d76b1e2a31e" providerId="ADAL" clId="{1F114E4D-5E04-4FA7-9DA1-54499A1A2B12}" dt="2022-10-11T21:11:49.294" v="116" actId="478"/>
          <ac:spMkLst>
            <pc:docMk/>
            <pc:sldMk cId="3415519114" sldId="269"/>
            <ac:spMk id="4" creationId="{00000000-0000-0000-0000-000000000000}"/>
          </ac:spMkLst>
        </pc:spChg>
        <pc:spChg chg="add mod">
          <ac:chgData name="Natasha Jones" userId="3537e397-1aee-4e05-9cd1-5d76b1e2a31e" providerId="ADAL" clId="{1F114E4D-5E04-4FA7-9DA1-54499A1A2B12}" dt="2022-10-11T21:11:31.994" v="111" actId="1076"/>
          <ac:spMkLst>
            <pc:docMk/>
            <pc:sldMk cId="3415519114" sldId="269"/>
            <ac:spMk id="5" creationId="{8D2529A7-9861-FB73-2E35-2E753A28CD57}"/>
          </ac:spMkLst>
        </pc:spChg>
        <pc:spChg chg="add mod ord">
          <ac:chgData name="Natasha Jones" userId="3537e397-1aee-4e05-9cd1-5d76b1e2a31e" providerId="ADAL" clId="{1F114E4D-5E04-4FA7-9DA1-54499A1A2B12}" dt="2022-10-11T21:13:04.357" v="139" actId="1076"/>
          <ac:spMkLst>
            <pc:docMk/>
            <pc:sldMk cId="3415519114" sldId="269"/>
            <ac:spMk id="8" creationId="{B8F1C803-D714-CB84-07FF-AC2941CB42E7}"/>
          </ac:spMkLst>
        </pc:spChg>
        <pc:spChg chg="add mod ord">
          <ac:chgData name="Natasha Jones" userId="3537e397-1aee-4e05-9cd1-5d76b1e2a31e" providerId="ADAL" clId="{1F114E4D-5E04-4FA7-9DA1-54499A1A2B12}" dt="2022-10-11T21:12:58.876" v="138" actId="1076"/>
          <ac:spMkLst>
            <pc:docMk/>
            <pc:sldMk cId="3415519114" sldId="269"/>
            <ac:spMk id="9" creationId="{6AAE9272-2D4F-F102-1B27-07EE87F40679}"/>
          </ac:spMkLst>
        </pc:spChg>
        <pc:picChg chg="del mod">
          <ac:chgData name="Natasha Jones" userId="3537e397-1aee-4e05-9cd1-5d76b1e2a31e" providerId="ADAL" clId="{1F114E4D-5E04-4FA7-9DA1-54499A1A2B12}" dt="2022-10-11T21:13:09.542" v="141" actId="478"/>
          <ac:picMkLst>
            <pc:docMk/>
            <pc:sldMk cId="3415519114" sldId="269"/>
            <ac:picMk id="6" creationId="{E1AFDC56-1B5C-482F-A728-72F4323843BB}"/>
          </ac:picMkLst>
        </pc:picChg>
      </pc:sldChg>
      <pc:sldChg chg="addSp delSp modSp mod chgLayout">
        <pc:chgData name="Natasha Jones" userId="3537e397-1aee-4e05-9cd1-5d76b1e2a31e" providerId="ADAL" clId="{1F114E4D-5E04-4FA7-9DA1-54499A1A2B12}" dt="2022-10-11T21:24:33.705" v="343" actId="1076"/>
        <pc:sldMkLst>
          <pc:docMk/>
          <pc:sldMk cId="2704185733" sldId="273"/>
        </pc:sldMkLst>
        <pc:spChg chg="mod ord">
          <ac:chgData name="Natasha Jones" userId="3537e397-1aee-4e05-9cd1-5d76b1e2a31e" providerId="ADAL" clId="{1F114E4D-5E04-4FA7-9DA1-54499A1A2B12}" dt="2022-10-11T21:22:56.954" v="321" actId="1076"/>
          <ac:spMkLst>
            <pc:docMk/>
            <pc:sldMk cId="2704185733" sldId="273"/>
            <ac:spMk id="2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1T21:20:39.430" v="287" actId="478"/>
          <ac:spMkLst>
            <pc:docMk/>
            <pc:sldMk cId="2704185733" sldId="273"/>
            <ac:spMk id="3" creationId="{00000000-0000-0000-0000-000000000000}"/>
          </ac:spMkLst>
        </pc:spChg>
        <pc:spChg chg="del mod">
          <ac:chgData name="Natasha Jones" userId="3537e397-1aee-4e05-9cd1-5d76b1e2a31e" providerId="ADAL" clId="{1F114E4D-5E04-4FA7-9DA1-54499A1A2B12}" dt="2022-10-11T21:21:04.112" v="293" actId="478"/>
          <ac:spMkLst>
            <pc:docMk/>
            <pc:sldMk cId="2704185733" sldId="273"/>
            <ac:spMk id="4" creationId="{00000000-0000-0000-0000-000000000000}"/>
          </ac:spMkLst>
        </pc:spChg>
        <pc:spChg chg="add mod ord">
          <ac:chgData name="Natasha Jones" userId="3537e397-1aee-4e05-9cd1-5d76b1e2a31e" providerId="ADAL" clId="{1F114E4D-5E04-4FA7-9DA1-54499A1A2B12}" dt="2022-10-11T21:23:59.414" v="338" actId="20577"/>
          <ac:spMkLst>
            <pc:docMk/>
            <pc:sldMk cId="2704185733" sldId="273"/>
            <ac:spMk id="7" creationId="{BED65CA1-6502-8DF0-B072-057E14CBEF30}"/>
          </ac:spMkLst>
        </pc:spChg>
        <pc:spChg chg="add mod ord">
          <ac:chgData name="Natasha Jones" userId="3537e397-1aee-4e05-9cd1-5d76b1e2a31e" providerId="ADAL" clId="{1F114E4D-5E04-4FA7-9DA1-54499A1A2B12}" dt="2022-10-11T21:23:54.229" v="334" actId="20577"/>
          <ac:spMkLst>
            <pc:docMk/>
            <pc:sldMk cId="2704185733" sldId="273"/>
            <ac:spMk id="8" creationId="{5C304F44-2D05-C02C-A6E1-9C7561C843C0}"/>
          </ac:spMkLst>
        </pc:spChg>
        <pc:spChg chg="add mod">
          <ac:chgData name="Natasha Jones" userId="3537e397-1aee-4e05-9cd1-5d76b1e2a31e" providerId="ADAL" clId="{1F114E4D-5E04-4FA7-9DA1-54499A1A2B12}" dt="2022-10-11T21:23:37.311" v="329" actId="1076"/>
          <ac:spMkLst>
            <pc:docMk/>
            <pc:sldMk cId="2704185733" sldId="273"/>
            <ac:spMk id="9" creationId="{45205157-CA24-F2F2-4922-9CBF54CF0F64}"/>
          </ac:spMkLst>
        </pc:spChg>
        <pc:picChg chg="mod">
          <ac:chgData name="Natasha Jones" userId="3537e397-1aee-4e05-9cd1-5d76b1e2a31e" providerId="ADAL" clId="{1F114E4D-5E04-4FA7-9DA1-54499A1A2B12}" dt="2022-10-11T21:24:33.705" v="343" actId="1076"/>
          <ac:picMkLst>
            <pc:docMk/>
            <pc:sldMk cId="2704185733" sldId="273"/>
            <ac:picMk id="6" creationId="{00000000-0000-0000-0000-000000000000}"/>
          </ac:picMkLst>
        </pc:picChg>
      </pc:sldChg>
      <pc:sldChg chg="addSp delSp modSp mod chgLayout">
        <pc:chgData name="Natasha Jones" userId="3537e397-1aee-4e05-9cd1-5d76b1e2a31e" providerId="ADAL" clId="{1F114E4D-5E04-4FA7-9DA1-54499A1A2B12}" dt="2022-10-12T08:20:42.937" v="473" actId="1076"/>
        <pc:sldMkLst>
          <pc:docMk/>
          <pc:sldMk cId="3820352502" sldId="274"/>
        </pc:sldMkLst>
        <pc:spChg chg="mod ord">
          <ac:chgData name="Natasha Jones" userId="3537e397-1aee-4e05-9cd1-5d76b1e2a31e" providerId="ADAL" clId="{1F114E4D-5E04-4FA7-9DA1-54499A1A2B12}" dt="2022-10-12T08:19:57.725" v="448" actId="1076"/>
          <ac:spMkLst>
            <pc:docMk/>
            <pc:sldMk cId="3820352502" sldId="274"/>
            <ac:spMk id="2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2T08:18:48.414" v="424" actId="478"/>
          <ac:spMkLst>
            <pc:docMk/>
            <pc:sldMk cId="3820352502" sldId="274"/>
            <ac:spMk id="3" creationId="{00000000-0000-0000-0000-000000000000}"/>
          </ac:spMkLst>
        </pc:spChg>
        <pc:spChg chg="del mod">
          <ac:chgData name="Natasha Jones" userId="3537e397-1aee-4e05-9cd1-5d76b1e2a31e" providerId="ADAL" clId="{1F114E4D-5E04-4FA7-9DA1-54499A1A2B12}" dt="2022-10-12T08:19:34.475" v="442" actId="478"/>
          <ac:spMkLst>
            <pc:docMk/>
            <pc:sldMk cId="3820352502" sldId="274"/>
            <ac:spMk id="4" creationId="{00000000-0000-0000-0000-000000000000}"/>
          </ac:spMkLst>
        </pc:spChg>
        <pc:spChg chg="add mod">
          <ac:chgData name="Natasha Jones" userId="3537e397-1aee-4e05-9cd1-5d76b1e2a31e" providerId="ADAL" clId="{1F114E4D-5E04-4FA7-9DA1-54499A1A2B12}" dt="2022-10-12T08:18:41.903" v="423" actId="1076"/>
          <ac:spMkLst>
            <pc:docMk/>
            <pc:sldMk cId="3820352502" sldId="274"/>
            <ac:spMk id="6" creationId="{A3E1F2BC-ADB2-F401-79FB-EC9C86AB3441}"/>
          </ac:spMkLst>
        </pc:spChg>
        <pc:spChg chg="add mod ord">
          <ac:chgData name="Natasha Jones" userId="3537e397-1aee-4e05-9cd1-5d76b1e2a31e" providerId="ADAL" clId="{1F114E4D-5E04-4FA7-9DA1-54499A1A2B12}" dt="2022-10-12T08:20:42.937" v="473" actId="1076"/>
          <ac:spMkLst>
            <pc:docMk/>
            <pc:sldMk cId="3820352502" sldId="274"/>
            <ac:spMk id="8" creationId="{1F5DF93E-A683-C3AB-1C95-8C9314FDA549}"/>
          </ac:spMkLst>
        </pc:spChg>
        <pc:spChg chg="add mod ord">
          <ac:chgData name="Natasha Jones" userId="3537e397-1aee-4e05-9cd1-5d76b1e2a31e" providerId="ADAL" clId="{1F114E4D-5E04-4FA7-9DA1-54499A1A2B12}" dt="2022-10-12T08:20:35.975" v="471" actId="1076"/>
          <ac:spMkLst>
            <pc:docMk/>
            <pc:sldMk cId="3820352502" sldId="274"/>
            <ac:spMk id="9" creationId="{243E87FA-3B48-C8DF-26C9-408D52278392}"/>
          </ac:spMkLst>
        </pc:spChg>
      </pc:sldChg>
      <pc:sldChg chg="addSp delSp modSp mod">
        <pc:chgData name="Natasha Jones" userId="3537e397-1aee-4e05-9cd1-5d76b1e2a31e" providerId="ADAL" clId="{1F114E4D-5E04-4FA7-9DA1-54499A1A2B12}" dt="2022-10-12T08:24:59.120" v="538" actId="20577"/>
        <pc:sldMkLst>
          <pc:docMk/>
          <pc:sldMk cId="3571413703" sldId="275"/>
        </pc:sldMkLst>
        <pc:spChg chg="mod">
          <ac:chgData name="Natasha Jones" userId="3537e397-1aee-4e05-9cd1-5d76b1e2a31e" providerId="ADAL" clId="{1F114E4D-5E04-4FA7-9DA1-54499A1A2B12}" dt="2022-10-12T08:22:36.871" v="482" actId="1076"/>
          <ac:spMkLst>
            <pc:docMk/>
            <pc:sldMk cId="3571413703" sldId="275"/>
            <ac:spMk id="2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2T08:23:21.239" v="490" actId="478"/>
          <ac:spMkLst>
            <pc:docMk/>
            <pc:sldMk cId="3571413703" sldId="275"/>
            <ac:spMk id="3" creationId="{00000000-0000-0000-0000-000000000000}"/>
          </ac:spMkLst>
        </pc:spChg>
        <pc:spChg chg="del mod">
          <ac:chgData name="Natasha Jones" userId="3537e397-1aee-4e05-9cd1-5d76b1e2a31e" providerId="ADAL" clId="{1F114E4D-5E04-4FA7-9DA1-54499A1A2B12}" dt="2022-10-12T08:23:44.015" v="494" actId="478"/>
          <ac:spMkLst>
            <pc:docMk/>
            <pc:sldMk cId="3571413703" sldId="275"/>
            <ac:spMk id="4" creationId="{00000000-0000-0000-0000-000000000000}"/>
          </ac:spMkLst>
        </pc:spChg>
        <pc:spChg chg="add mod">
          <ac:chgData name="Natasha Jones" userId="3537e397-1aee-4e05-9cd1-5d76b1e2a31e" providerId="ADAL" clId="{1F114E4D-5E04-4FA7-9DA1-54499A1A2B12}" dt="2022-10-12T08:22:54.294" v="487" actId="1076"/>
          <ac:spMkLst>
            <pc:docMk/>
            <pc:sldMk cId="3571413703" sldId="275"/>
            <ac:spMk id="6" creationId="{7491A88F-0EC6-D983-DA5A-5F95080CD820}"/>
          </ac:spMkLst>
        </pc:spChg>
        <pc:spChg chg="add mod">
          <ac:chgData name="Natasha Jones" userId="3537e397-1aee-4e05-9cd1-5d76b1e2a31e" providerId="ADAL" clId="{1F114E4D-5E04-4FA7-9DA1-54499A1A2B12}" dt="2022-10-12T08:24:59.120" v="538" actId="20577"/>
          <ac:spMkLst>
            <pc:docMk/>
            <pc:sldMk cId="3571413703" sldId="275"/>
            <ac:spMk id="10" creationId="{9F92EFEA-8AAC-4840-B55D-A31926093D0E}"/>
          </ac:spMkLst>
        </pc:spChg>
        <pc:spChg chg="add mod">
          <ac:chgData name="Natasha Jones" userId="3537e397-1aee-4e05-9cd1-5d76b1e2a31e" providerId="ADAL" clId="{1F114E4D-5E04-4FA7-9DA1-54499A1A2B12}" dt="2022-10-12T08:24:24.418" v="518" actId="20577"/>
          <ac:spMkLst>
            <pc:docMk/>
            <pc:sldMk cId="3571413703" sldId="275"/>
            <ac:spMk id="12" creationId="{A5F8049E-8994-2E21-456F-60A1788836A8}"/>
          </ac:spMkLst>
        </pc:spChg>
        <pc:graphicFrameChg chg="add del modGraphic">
          <ac:chgData name="Natasha Jones" userId="3537e397-1aee-4e05-9cd1-5d76b1e2a31e" providerId="ADAL" clId="{1F114E4D-5E04-4FA7-9DA1-54499A1A2B12}" dt="2022-10-12T08:23:08.282" v="489" actId="27309"/>
          <ac:graphicFrameMkLst>
            <pc:docMk/>
            <pc:sldMk cId="3571413703" sldId="275"/>
            <ac:graphicFrameMk id="8" creationId="{63EA9A88-D934-3C41-FDFC-8E9F07134D2D}"/>
          </ac:graphicFrameMkLst>
        </pc:graphicFrameChg>
      </pc:sldChg>
      <pc:sldChg chg="addSp delSp modSp mod chgLayout">
        <pc:chgData name="Natasha Jones" userId="3537e397-1aee-4e05-9cd1-5d76b1e2a31e" providerId="ADAL" clId="{1F114E4D-5E04-4FA7-9DA1-54499A1A2B12}" dt="2022-10-12T08:28:16.835" v="583" actId="1076"/>
        <pc:sldMkLst>
          <pc:docMk/>
          <pc:sldMk cId="2472945366" sldId="276"/>
        </pc:sldMkLst>
        <pc:spChg chg="mod ord">
          <ac:chgData name="Natasha Jones" userId="3537e397-1aee-4e05-9cd1-5d76b1e2a31e" providerId="ADAL" clId="{1F114E4D-5E04-4FA7-9DA1-54499A1A2B12}" dt="2022-10-12T08:28:06.286" v="580" actId="1076"/>
          <ac:spMkLst>
            <pc:docMk/>
            <pc:sldMk cId="2472945366" sldId="276"/>
            <ac:spMk id="2" creationId="{00000000-0000-0000-0000-000000000000}"/>
          </ac:spMkLst>
        </pc:spChg>
        <pc:spChg chg="del mod ord">
          <ac:chgData name="Natasha Jones" userId="3537e397-1aee-4e05-9cd1-5d76b1e2a31e" providerId="ADAL" clId="{1F114E4D-5E04-4FA7-9DA1-54499A1A2B12}" dt="2022-10-12T08:27:37.889" v="572" actId="478"/>
          <ac:spMkLst>
            <pc:docMk/>
            <pc:sldMk cId="2472945366" sldId="276"/>
            <ac:spMk id="3" creationId="{00000000-0000-0000-0000-000000000000}"/>
          </ac:spMkLst>
        </pc:spChg>
        <pc:spChg chg="del mod">
          <ac:chgData name="Natasha Jones" userId="3537e397-1aee-4e05-9cd1-5d76b1e2a31e" providerId="ADAL" clId="{1F114E4D-5E04-4FA7-9DA1-54499A1A2B12}" dt="2022-10-12T08:26:26.748" v="555" actId="478"/>
          <ac:spMkLst>
            <pc:docMk/>
            <pc:sldMk cId="2472945366" sldId="276"/>
            <ac:spMk id="4" creationId="{00000000-0000-0000-0000-000000000000}"/>
          </ac:spMkLst>
        </pc:spChg>
        <pc:spChg chg="add mod">
          <ac:chgData name="Natasha Jones" userId="3537e397-1aee-4e05-9cd1-5d76b1e2a31e" providerId="ADAL" clId="{1F114E4D-5E04-4FA7-9DA1-54499A1A2B12}" dt="2022-10-12T08:26:10.460" v="553" actId="1076"/>
          <ac:spMkLst>
            <pc:docMk/>
            <pc:sldMk cId="2472945366" sldId="276"/>
            <ac:spMk id="6" creationId="{F0BE705F-5C4B-EA16-252B-A54491A60C9A}"/>
          </ac:spMkLst>
        </pc:spChg>
        <pc:spChg chg="add mod ord">
          <ac:chgData name="Natasha Jones" userId="3537e397-1aee-4e05-9cd1-5d76b1e2a31e" providerId="ADAL" clId="{1F114E4D-5E04-4FA7-9DA1-54499A1A2B12}" dt="2022-10-12T08:28:13.971" v="582" actId="1076"/>
          <ac:spMkLst>
            <pc:docMk/>
            <pc:sldMk cId="2472945366" sldId="276"/>
            <ac:spMk id="7" creationId="{634871E0-C5BD-C8FF-5378-597D620A570A}"/>
          </ac:spMkLst>
        </pc:spChg>
        <pc:spChg chg="add mod ord">
          <ac:chgData name="Natasha Jones" userId="3537e397-1aee-4e05-9cd1-5d76b1e2a31e" providerId="ADAL" clId="{1F114E4D-5E04-4FA7-9DA1-54499A1A2B12}" dt="2022-10-12T08:28:16.835" v="583" actId="1076"/>
          <ac:spMkLst>
            <pc:docMk/>
            <pc:sldMk cId="2472945366" sldId="276"/>
            <ac:spMk id="8" creationId="{AA379285-79AB-CF5B-A8C3-849147D12807}"/>
          </ac:spMkLst>
        </pc:spChg>
      </pc:sldChg>
      <pc:sldChg chg="addSp delSp modSp mod">
        <pc:chgData name="Natasha Jones" userId="3537e397-1aee-4e05-9cd1-5d76b1e2a31e" providerId="ADAL" clId="{1F114E4D-5E04-4FA7-9DA1-54499A1A2B12}" dt="2022-10-12T08:31:17.558" v="635" actId="20577"/>
        <pc:sldMkLst>
          <pc:docMk/>
          <pc:sldMk cId="486734051" sldId="277"/>
        </pc:sldMkLst>
        <pc:spChg chg="mod">
          <ac:chgData name="Natasha Jones" userId="3537e397-1aee-4e05-9cd1-5d76b1e2a31e" providerId="ADAL" clId="{1F114E4D-5E04-4FA7-9DA1-54499A1A2B12}" dt="2022-10-12T08:29:36.826" v="602" actId="1076"/>
          <ac:spMkLst>
            <pc:docMk/>
            <pc:sldMk cId="486734051" sldId="277"/>
            <ac:spMk id="2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2T08:29:50.316" v="603" actId="478"/>
          <ac:spMkLst>
            <pc:docMk/>
            <pc:sldMk cId="486734051" sldId="277"/>
            <ac:spMk id="3" creationId="{00000000-0000-0000-0000-000000000000}"/>
          </ac:spMkLst>
        </pc:spChg>
        <pc:spChg chg="del mod">
          <ac:chgData name="Natasha Jones" userId="3537e397-1aee-4e05-9cd1-5d76b1e2a31e" providerId="ADAL" clId="{1F114E4D-5E04-4FA7-9DA1-54499A1A2B12}" dt="2022-10-12T08:30:13.569" v="607" actId="478"/>
          <ac:spMkLst>
            <pc:docMk/>
            <pc:sldMk cId="486734051" sldId="277"/>
            <ac:spMk id="4" creationId="{00000000-0000-0000-0000-000000000000}"/>
          </ac:spMkLst>
        </pc:spChg>
        <pc:spChg chg="add mod">
          <ac:chgData name="Natasha Jones" userId="3537e397-1aee-4e05-9cd1-5d76b1e2a31e" providerId="ADAL" clId="{1F114E4D-5E04-4FA7-9DA1-54499A1A2B12}" dt="2022-10-12T08:29:25.439" v="597" actId="1076"/>
          <ac:spMkLst>
            <pc:docMk/>
            <pc:sldMk cId="486734051" sldId="277"/>
            <ac:spMk id="6" creationId="{8C48CC1A-59FE-F70A-2368-A3A7C7A2A282}"/>
          </ac:spMkLst>
        </pc:spChg>
        <pc:spChg chg="add mod">
          <ac:chgData name="Natasha Jones" userId="3537e397-1aee-4e05-9cd1-5d76b1e2a31e" providerId="ADAL" clId="{1F114E4D-5E04-4FA7-9DA1-54499A1A2B12}" dt="2022-10-12T08:31:15.229" v="633" actId="20577"/>
          <ac:spMkLst>
            <pc:docMk/>
            <pc:sldMk cId="486734051" sldId="277"/>
            <ac:spMk id="8" creationId="{00ABD50F-BE9F-157F-1868-480C7D96CB48}"/>
          </ac:spMkLst>
        </pc:spChg>
        <pc:spChg chg="add mod">
          <ac:chgData name="Natasha Jones" userId="3537e397-1aee-4e05-9cd1-5d76b1e2a31e" providerId="ADAL" clId="{1F114E4D-5E04-4FA7-9DA1-54499A1A2B12}" dt="2022-10-12T08:31:17.558" v="635" actId="20577"/>
          <ac:spMkLst>
            <pc:docMk/>
            <pc:sldMk cId="486734051" sldId="277"/>
            <ac:spMk id="10" creationId="{6B53CF8D-7978-5ED8-A19D-AE53949EC13D}"/>
          </ac:spMkLst>
        </pc:spChg>
      </pc:sldChg>
      <pc:sldChg chg="addSp delSp modSp mod">
        <pc:chgData name="Natasha Jones" userId="3537e397-1aee-4e05-9cd1-5d76b1e2a31e" providerId="ADAL" clId="{1F114E4D-5E04-4FA7-9DA1-54499A1A2B12}" dt="2022-10-12T08:33:28.393" v="667" actId="1076"/>
        <pc:sldMkLst>
          <pc:docMk/>
          <pc:sldMk cId="3132175202" sldId="278"/>
        </pc:sldMkLst>
        <pc:spChg chg="mod">
          <ac:chgData name="Natasha Jones" userId="3537e397-1aee-4e05-9cd1-5d76b1e2a31e" providerId="ADAL" clId="{1F114E4D-5E04-4FA7-9DA1-54499A1A2B12}" dt="2022-10-12T08:31:55.782" v="643" actId="1076"/>
          <ac:spMkLst>
            <pc:docMk/>
            <pc:sldMk cId="3132175202" sldId="278"/>
            <ac:spMk id="2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2T08:32:29.844" v="650" actId="478"/>
          <ac:spMkLst>
            <pc:docMk/>
            <pc:sldMk cId="3132175202" sldId="278"/>
            <ac:spMk id="3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2T08:32:40.186" v="652" actId="478"/>
          <ac:spMkLst>
            <pc:docMk/>
            <pc:sldMk cId="3132175202" sldId="278"/>
            <ac:spMk id="4" creationId="{00000000-0000-0000-0000-000000000000}"/>
          </ac:spMkLst>
        </pc:spChg>
        <pc:spChg chg="add mod">
          <ac:chgData name="Natasha Jones" userId="3537e397-1aee-4e05-9cd1-5d76b1e2a31e" providerId="ADAL" clId="{1F114E4D-5E04-4FA7-9DA1-54499A1A2B12}" dt="2022-10-12T08:32:23.843" v="649" actId="1076"/>
          <ac:spMkLst>
            <pc:docMk/>
            <pc:sldMk cId="3132175202" sldId="278"/>
            <ac:spMk id="6" creationId="{39E838E6-0689-2E41-BB5A-0788CF0A09C2}"/>
          </ac:spMkLst>
        </pc:spChg>
        <pc:spChg chg="add mod">
          <ac:chgData name="Natasha Jones" userId="3537e397-1aee-4e05-9cd1-5d76b1e2a31e" providerId="ADAL" clId="{1F114E4D-5E04-4FA7-9DA1-54499A1A2B12}" dt="2022-10-12T08:33:20.067" v="665" actId="1076"/>
          <ac:spMkLst>
            <pc:docMk/>
            <pc:sldMk cId="3132175202" sldId="278"/>
            <ac:spMk id="8" creationId="{926A230D-355E-2E82-E211-672B06E5AC12}"/>
          </ac:spMkLst>
        </pc:spChg>
        <pc:spChg chg="add mod">
          <ac:chgData name="Natasha Jones" userId="3537e397-1aee-4e05-9cd1-5d76b1e2a31e" providerId="ADAL" clId="{1F114E4D-5E04-4FA7-9DA1-54499A1A2B12}" dt="2022-10-12T08:33:28.393" v="667" actId="1076"/>
          <ac:spMkLst>
            <pc:docMk/>
            <pc:sldMk cId="3132175202" sldId="278"/>
            <ac:spMk id="10" creationId="{BC8B4EA0-D004-9BB6-84A7-CF4DCB4A5A8F}"/>
          </ac:spMkLst>
        </pc:spChg>
      </pc:sldChg>
      <pc:sldChg chg="addSp delSp modSp mod">
        <pc:chgData name="Natasha Jones" userId="3537e397-1aee-4e05-9cd1-5d76b1e2a31e" providerId="ADAL" clId="{1F114E4D-5E04-4FA7-9DA1-54499A1A2B12}" dt="2022-10-12T08:35:34.670" v="705" actId="1076"/>
        <pc:sldMkLst>
          <pc:docMk/>
          <pc:sldMk cId="2526482743" sldId="279"/>
        </pc:sldMkLst>
        <pc:spChg chg="mod">
          <ac:chgData name="Natasha Jones" userId="3537e397-1aee-4e05-9cd1-5d76b1e2a31e" providerId="ADAL" clId="{1F114E4D-5E04-4FA7-9DA1-54499A1A2B12}" dt="2022-10-12T08:34:10.569" v="674" actId="1076"/>
          <ac:spMkLst>
            <pc:docMk/>
            <pc:sldMk cId="2526482743" sldId="279"/>
            <ac:spMk id="2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2T08:34:47.530" v="686" actId="478"/>
          <ac:spMkLst>
            <pc:docMk/>
            <pc:sldMk cId="2526482743" sldId="279"/>
            <ac:spMk id="3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2T08:35:09.243" v="695" actId="478"/>
          <ac:spMkLst>
            <pc:docMk/>
            <pc:sldMk cId="2526482743" sldId="279"/>
            <ac:spMk id="4" creationId="{00000000-0000-0000-0000-000000000000}"/>
          </ac:spMkLst>
        </pc:spChg>
        <pc:spChg chg="add mod">
          <ac:chgData name="Natasha Jones" userId="3537e397-1aee-4e05-9cd1-5d76b1e2a31e" providerId="ADAL" clId="{1F114E4D-5E04-4FA7-9DA1-54499A1A2B12}" dt="2022-10-12T08:34:41.129" v="685" actId="1076"/>
          <ac:spMkLst>
            <pc:docMk/>
            <pc:sldMk cId="2526482743" sldId="279"/>
            <ac:spMk id="6" creationId="{FE24A6D4-5804-6EFD-70B1-2616A7E11296}"/>
          </ac:spMkLst>
        </pc:spChg>
        <pc:spChg chg="add mod">
          <ac:chgData name="Natasha Jones" userId="3537e397-1aee-4e05-9cd1-5d76b1e2a31e" providerId="ADAL" clId="{1F114E4D-5E04-4FA7-9DA1-54499A1A2B12}" dt="2022-10-12T08:35:03.998" v="694" actId="1076"/>
          <ac:spMkLst>
            <pc:docMk/>
            <pc:sldMk cId="2526482743" sldId="279"/>
            <ac:spMk id="8" creationId="{C4114173-E445-1CF2-C5BC-7B468AD2FBA3}"/>
          </ac:spMkLst>
        </pc:spChg>
        <pc:spChg chg="add mod">
          <ac:chgData name="Natasha Jones" userId="3537e397-1aee-4e05-9cd1-5d76b1e2a31e" providerId="ADAL" clId="{1F114E4D-5E04-4FA7-9DA1-54499A1A2B12}" dt="2022-10-12T08:35:34.670" v="705" actId="1076"/>
          <ac:spMkLst>
            <pc:docMk/>
            <pc:sldMk cId="2526482743" sldId="279"/>
            <ac:spMk id="10" creationId="{DBC10780-BE0D-1F03-94FB-8990F49D0316}"/>
          </ac:spMkLst>
        </pc:spChg>
      </pc:sldChg>
      <pc:sldChg chg="addSp delSp modSp mod">
        <pc:chgData name="Natasha Jones" userId="3537e397-1aee-4e05-9cd1-5d76b1e2a31e" providerId="ADAL" clId="{1F114E4D-5E04-4FA7-9DA1-54499A1A2B12}" dt="2022-10-12T08:38:23.647" v="761" actId="1076"/>
        <pc:sldMkLst>
          <pc:docMk/>
          <pc:sldMk cId="1502429496" sldId="280"/>
        </pc:sldMkLst>
        <pc:spChg chg="mod">
          <ac:chgData name="Natasha Jones" userId="3537e397-1aee-4e05-9cd1-5d76b1e2a31e" providerId="ADAL" clId="{1F114E4D-5E04-4FA7-9DA1-54499A1A2B12}" dt="2022-10-12T08:36:26.154" v="719" actId="120"/>
          <ac:spMkLst>
            <pc:docMk/>
            <pc:sldMk cId="1502429496" sldId="280"/>
            <ac:spMk id="2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2T08:36:36.815" v="721" actId="478"/>
          <ac:spMkLst>
            <pc:docMk/>
            <pc:sldMk cId="1502429496" sldId="280"/>
            <ac:spMk id="3" creationId="{00000000-0000-0000-0000-000000000000}"/>
          </ac:spMkLst>
        </pc:spChg>
        <pc:spChg chg="add del mod">
          <ac:chgData name="Natasha Jones" userId="3537e397-1aee-4e05-9cd1-5d76b1e2a31e" providerId="ADAL" clId="{1F114E4D-5E04-4FA7-9DA1-54499A1A2B12}" dt="2022-10-12T08:37:49.867" v="743" actId="478"/>
          <ac:spMkLst>
            <pc:docMk/>
            <pc:sldMk cId="1502429496" sldId="280"/>
            <ac:spMk id="4" creationId="{00000000-0000-0000-0000-000000000000}"/>
          </ac:spMkLst>
        </pc:spChg>
        <pc:spChg chg="add mod">
          <ac:chgData name="Natasha Jones" userId="3537e397-1aee-4e05-9cd1-5d76b1e2a31e" providerId="ADAL" clId="{1F114E4D-5E04-4FA7-9DA1-54499A1A2B12}" dt="2022-10-12T08:37:32.645" v="738" actId="1076"/>
          <ac:spMkLst>
            <pc:docMk/>
            <pc:sldMk cId="1502429496" sldId="280"/>
            <ac:spMk id="6" creationId="{3C9D3CDD-8B95-C73D-3FC8-DB4D40F0E33F}"/>
          </ac:spMkLst>
        </pc:spChg>
        <pc:spChg chg="add mod">
          <ac:chgData name="Natasha Jones" userId="3537e397-1aee-4e05-9cd1-5d76b1e2a31e" providerId="ADAL" clId="{1F114E4D-5E04-4FA7-9DA1-54499A1A2B12}" dt="2022-10-12T08:36:56.452" v="731" actId="1076"/>
          <ac:spMkLst>
            <pc:docMk/>
            <pc:sldMk cId="1502429496" sldId="280"/>
            <ac:spMk id="8" creationId="{C6FC39CF-1EA5-B75C-FFD1-3C7EB2A013A6}"/>
          </ac:spMkLst>
        </pc:spChg>
        <pc:spChg chg="add mod">
          <ac:chgData name="Natasha Jones" userId="3537e397-1aee-4e05-9cd1-5d76b1e2a31e" providerId="ADAL" clId="{1F114E4D-5E04-4FA7-9DA1-54499A1A2B12}" dt="2022-10-12T08:38:23.647" v="761" actId="1076"/>
          <ac:spMkLst>
            <pc:docMk/>
            <pc:sldMk cId="1502429496" sldId="280"/>
            <ac:spMk id="10" creationId="{4CF8EA56-B83E-09FE-14B0-D0D7BE5943AB}"/>
          </ac:spMkLst>
        </pc:spChg>
        <pc:picChg chg="mod">
          <ac:chgData name="Natasha Jones" userId="3537e397-1aee-4e05-9cd1-5d76b1e2a31e" providerId="ADAL" clId="{1F114E4D-5E04-4FA7-9DA1-54499A1A2B12}" dt="2022-10-12T08:37:17.947" v="735" actId="1076"/>
          <ac:picMkLst>
            <pc:docMk/>
            <pc:sldMk cId="1502429496" sldId="280"/>
            <ac:picMk id="5" creationId="{D4929513-6EF7-41E2-8197-BB150A97004A}"/>
          </ac:picMkLst>
        </pc:picChg>
      </pc:sldChg>
      <pc:sldChg chg="addSp delSp modSp mod">
        <pc:chgData name="Natasha Jones" userId="3537e397-1aee-4e05-9cd1-5d76b1e2a31e" providerId="ADAL" clId="{1F114E4D-5E04-4FA7-9DA1-54499A1A2B12}" dt="2022-10-12T08:40:33.867" v="812" actId="1076"/>
        <pc:sldMkLst>
          <pc:docMk/>
          <pc:sldMk cId="3866426668" sldId="281"/>
        </pc:sldMkLst>
        <pc:spChg chg="mod">
          <ac:chgData name="Natasha Jones" userId="3537e397-1aee-4e05-9cd1-5d76b1e2a31e" providerId="ADAL" clId="{1F114E4D-5E04-4FA7-9DA1-54499A1A2B12}" dt="2022-10-12T08:39:27.594" v="784" actId="1076"/>
          <ac:spMkLst>
            <pc:docMk/>
            <pc:sldMk cId="3866426668" sldId="281"/>
            <ac:spMk id="2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2T08:39:36.141" v="786" actId="478"/>
          <ac:spMkLst>
            <pc:docMk/>
            <pc:sldMk cId="3866426668" sldId="281"/>
            <ac:spMk id="3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2T08:39:43.820" v="788" actId="478"/>
          <ac:spMkLst>
            <pc:docMk/>
            <pc:sldMk cId="3866426668" sldId="281"/>
            <ac:spMk id="4" creationId="{00000000-0000-0000-0000-000000000000}"/>
          </ac:spMkLst>
        </pc:spChg>
        <pc:spChg chg="add mod">
          <ac:chgData name="Natasha Jones" userId="3537e397-1aee-4e05-9cd1-5d76b1e2a31e" providerId="ADAL" clId="{1F114E4D-5E04-4FA7-9DA1-54499A1A2B12}" dt="2022-10-12T08:39:30.720" v="785" actId="1076"/>
          <ac:spMkLst>
            <pc:docMk/>
            <pc:sldMk cId="3866426668" sldId="281"/>
            <ac:spMk id="6" creationId="{022B096B-7AD7-326E-F2C4-491E5F2CB92E}"/>
          </ac:spMkLst>
        </pc:spChg>
        <pc:spChg chg="add mod">
          <ac:chgData name="Natasha Jones" userId="3537e397-1aee-4e05-9cd1-5d76b1e2a31e" providerId="ADAL" clId="{1F114E4D-5E04-4FA7-9DA1-54499A1A2B12}" dt="2022-10-12T08:40:33.867" v="812" actId="1076"/>
          <ac:spMkLst>
            <pc:docMk/>
            <pc:sldMk cId="3866426668" sldId="281"/>
            <ac:spMk id="8" creationId="{2B8DF10A-A55A-5D5F-E8B2-14C67100FB4D}"/>
          </ac:spMkLst>
        </pc:spChg>
        <pc:spChg chg="add mod">
          <ac:chgData name="Natasha Jones" userId="3537e397-1aee-4e05-9cd1-5d76b1e2a31e" providerId="ADAL" clId="{1F114E4D-5E04-4FA7-9DA1-54499A1A2B12}" dt="2022-10-12T08:40:08.974" v="809" actId="1076"/>
          <ac:spMkLst>
            <pc:docMk/>
            <pc:sldMk cId="3866426668" sldId="281"/>
            <ac:spMk id="10" creationId="{130A7F9E-3756-CCFD-4FC4-5512C0C26295}"/>
          </ac:spMkLst>
        </pc:spChg>
        <pc:picChg chg="mod">
          <ac:chgData name="Natasha Jones" userId="3537e397-1aee-4e05-9cd1-5d76b1e2a31e" providerId="ADAL" clId="{1F114E4D-5E04-4FA7-9DA1-54499A1A2B12}" dt="2022-10-12T08:39:22.898" v="782" actId="1076"/>
          <ac:picMkLst>
            <pc:docMk/>
            <pc:sldMk cId="3866426668" sldId="281"/>
            <ac:picMk id="5" creationId="{7940BF33-30F8-42C8-BD35-67D059E3F934}"/>
          </ac:picMkLst>
        </pc:picChg>
      </pc:sldChg>
      <pc:sldChg chg="addSp delSp modSp mod">
        <pc:chgData name="Natasha Jones" userId="3537e397-1aee-4e05-9cd1-5d76b1e2a31e" providerId="ADAL" clId="{1F114E4D-5E04-4FA7-9DA1-54499A1A2B12}" dt="2022-10-12T08:43:08.943" v="864" actId="1076"/>
        <pc:sldMkLst>
          <pc:docMk/>
          <pc:sldMk cId="1598151747" sldId="282"/>
        </pc:sldMkLst>
        <pc:spChg chg="mod">
          <ac:chgData name="Natasha Jones" userId="3537e397-1aee-4e05-9cd1-5d76b1e2a31e" providerId="ADAL" clId="{1F114E4D-5E04-4FA7-9DA1-54499A1A2B12}" dt="2022-10-12T08:41:48.861" v="832" actId="1076"/>
          <ac:spMkLst>
            <pc:docMk/>
            <pc:sldMk cId="1598151747" sldId="282"/>
            <ac:spMk id="2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2T08:41:58.641" v="833" actId="478"/>
          <ac:spMkLst>
            <pc:docMk/>
            <pc:sldMk cId="1598151747" sldId="282"/>
            <ac:spMk id="3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2T08:42:06.432" v="835" actId="478"/>
          <ac:spMkLst>
            <pc:docMk/>
            <pc:sldMk cId="1598151747" sldId="282"/>
            <ac:spMk id="4" creationId="{00000000-0000-0000-0000-000000000000}"/>
          </ac:spMkLst>
        </pc:spChg>
        <pc:spChg chg="add del">
          <ac:chgData name="Natasha Jones" userId="3537e397-1aee-4e05-9cd1-5d76b1e2a31e" providerId="ADAL" clId="{1F114E4D-5E04-4FA7-9DA1-54499A1A2B12}" dt="2022-10-12T08:41:10.935" v="820" actId="478"/>
          <ac:spMkLst>
            <pc:docMk/>
            <pc:sldMk cId="1598151747" sldId="282"/>
            <ac:spMk id="7" creationId="{B3C46EC5-09FB-4005-D207-CA2308007012}"/>
          </ac:spMkLst>
        </pc:spChg>
        <pc:spChg chg="add mod">
          <ac:chgData name="Natasha Jones" userId="3537e397-1aee-4e05-9cd1-5d76b1e2a31e" providerId="ADAL" clId="{1F114E4D-5E04-4FA7-9DA1-54499A1A2B12}" dt="2022-10-12T08:41:36.657" v="827" actId="1076"/>
          <ac:spMkLst>
            <pc:docMk/>
            <pc:sldMk cId="1598151747" sldId="282"/>
            <ac:spMk id="8" creationId="{932A8104-B174-7664-8B22-E0D3B474A249}"/>
          </ac:spMkLst>
        </pc:spChg>
        <pc:spChg chg="add mod">
          <ac:chgData name="Natasha Jones" userId="3537e397-1aee-4e05-9cd1-5d76b1e2a31e" providerId="ADAL" clId="{1F114E4D-5E04-4FA7-9DA1-54499A1A2B12}" dt="2022-10-12T08:43:08.943" v="864" actId="1076"/>
          <ac:spMkLst>
            <pc:docMk/>
            <pc:sldMk cId="1598151747" sldId="282"/>
            <ac:spMk id="10" creationId="{2B2FB28A-7911-7C07-637B-A9E00E366C94}"/>
          </ac:spMkLst>
        </pc:spChg>
        <pc:spChg chg="add mod">
          <ac:chgData name="Natasha Jones" userId="3537e397-1aee-4e05-9cd1-5d76b1e2a31e" providerId="ADAL" clId="{1F114E4D-5E04-4FA7-9DA1-54499A1A2B12}" dt="2022-10-12T08:42:46.944" v="854" actId="20577"/>
          <ac:spMkLst>
            <pc:docMk/>
            <pc:sldMk cId="1598151747" sldId="282"/>
            <ac:spMk id="12" creationId="{2A357E69-AFA1-ED73-74F2-87F108D2935F}"/>
          </ac:spMkLst>
        </pc:spChg>
      </pc:sldChg>
      <pc:sldChg chg="addSp delSp modSp mod">
        <pc:chgData name="Natasha Jones" userId="3537e397-1aee-4e05-9cd1-5d76b1e2a31e" providerId="ADAL" clId="{1F114E4D-5E04-4FA7-9DA1-54499A1A2B12}" dt="2022-10-12T08:45:42.845" v="915" actId="255"/>
        <pc:sldMkLst>
          <pc:docMk/>
          <pc:sldMk cId="729886977" sldId="283"/>
        </pc:sldMkLst>
        <pc:spChg chg="mod">
          <ac:chgData name="Natasha Jones" userId="3537e397-1aee-4e05-9cd1-5d76b1e2a31e" providerId="ADAL" clId="{1F114E4D-5E04-4FA7-9DA1-54499A1A2B12}" dt="2022-10-12T08:44:26.661" v="882" actId="1076"/>
          <ac:spMkLst>
            <pc:docMk/>
            <pc:sldMk cId="729886977" sldId="283"/>
            <ac:spMk id="2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2T08:44:42.114" v="886" actId="478"/>
          <ac:spMkLst>
            <pc:docMk/>
            <pc:sldMk cId="729886977" sldId="283"/>
            <ac:spMk id="3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2T08:44:49.670" v="888" actId="478"/>
          <ac:spMkLst>
            <pc:docMk/>
            <pc:sldMk cId="729886977" sldId="283"/>
            <ac:spMk id="4" creationId="{00000000-0000-0000-0000-000000000000}"/>
          </ac:spMkLst>
        </pc:spChg>
        <pc:spChg chg="add mod">
          <ac:chgData name="Natasha Jones" userId="3537e397-1aee-4e05-9cd1-5d76b1e2a31e" providerId="ADAL" clId="{1F114E4D-5E04-4FA7-9DA1-54499A1A2B12}" dt="2022-10-12T08:44:37.422" v="885" actId="1076"/>
          <ac:spMkLst>
            <pc:docMk/>
            <pc:sldMk cId="729886977" sldId="283"/>
            <ac:spMk id="6" creationId="{45F258C9-CFB3-FED6-7DF4-2BEE86595906}"/>
          </ac:spMkLst>
        </pc:spChg>
        <pc:spChg chg="add mod">
          <ac:chgData name="Natasha Jones" userId="3537e397-1aee-4e05-9cd1-5d76b1e2a31e" providerId="ADAL" clId="{1F114E4D-5E04-4FA7-9DA1-54499A1A2B12}" dt="2022-10-12T08:45:42.845" v="915" actId="255"/>
          <ac:spMkLst>
            <pc:docMk/>
            <pc:sldMk cId="729886977" sldId="283"/>
            <ac:spMk id="8" creationId="{515211FA-3FAC-AAC9-FA24-48918A0E7F8D}"/>
          </ac:spMkLst>
        </pc:spChg>
        <pc:spChg chg="add mod">
          <ac:chgData name="Natasha Jones" userId="3537e397-1aee-4e05-9cd1-5d76b1e2a31e" providerId="ADAL" clId="{1F114E4D-5E04-4FA7-9DA1-54499A1A2B12}" dt="2022-10-12T08:45:37.111" v="914" actId="255"/>
          <ac:spMkLst>
            <pc:docMk/>
            <pc:sldMk cId="729886977" sldId="283"/>
            <ac:spMk id="10" creationId="{03EF8DC4-0EF1-8751-A9DD-44F0ED91A153}"/>
          </ac:spMkLst>
        </pc:spChg>
        <pc:picChg chg="del mod">
          <ac:chgData name="Natasha Jones" userId="3537e397-1aee-4e05-9cd1-5d76b1e2a31e" providerId="ADAL" clId="{1F114E4D-5E04-4FA7-9DA1-54499A1A2B12}" dt="2022-10-12T08:44:23.671" v="881" actId="478"/>
          <ac:picMkLst>
            <pc:docMk/>
            <pc:sldMk cId="729886977" sldId="283"/>
            <ac:picMk id="5" creationId="{8F082B92-036D-4578-97E1-74C281B46059}"/>
          </ac:picMkLst>
        </pc:picChg>
      </pc:sldChg>
      <pc:sldChg chg="addSp delSp modSp mod">
        <pc:chgData name="Natasha Jones" userId="3537e397-1aee-4e05-9cd1-5d76b1e2a31e" providerId="ADAL" clId="{1F114E4D-5E04-4FA7-9DA1-54499A1A2B12}" dt="2022-10-12T08:47:47.710" v="958" actId="1076"/>
        <pc:sldMkLst>
          <pc:docMk/>
          <pc:sldMk cId="696321515" sldId="284"/>
        </pc:sldMkLst>
        <pc:spChg chg="mod">
          <ac:chgData name="Natasha Jones" userId="3537e397-1aee-4e05-9cd1-5d76b1e2a31e" providerId="ADAL" clId="{1F114E4D-5E04-4FA7-9DA1-54499A1A2B12}" dt="2022-10-12T08:46:44.276" v="930" actId="1076"/>
          <ac:spMkLst>
            <pc:docMk/>
            <pc:sldMk cId="696321515" sldId="284"/>
            <ac:spMk id="2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2T08:46:51.351" v="931" actId="478"/>
          <ac:spMkLst>
            <pc:docMk/>
            <pc:sldMk cId="696321515" sldId="284"/>
            <ac:spMk id="3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2T08:47:10.248" v="936" actId="478"/>
          <ac:spMkLst>
            <pc:docMk/>
            <pc:sldMk cId="696321515" sldId="284"/>
            <ac:spMk id="4" creationId="{00000000-0000-0000-0000-000000000000}"/>
          </ac:spMkLst>
        </pc:spChg>
        <pc:spChg chg="add mod">
          <ac:chgData name="Natasha Jones" userId="3537e397-1aee-4e05-9cd1-5d76b1e2a31e" providerId="ADAL" clId="{1F114E4D-5E04-4FA7-9DA1-54499A1A2B12}" dt="2022-10-12T08:46:33.681" v="927" actId="1076"/>
          <ac:spMkLst>
            <pc:docMk/>
            <pc:sldMk cId="696321515" sldId="284"/>
            <ac:spMk id="6" creationId="{DF69524D-2846-346F-A8CD-DFE5E84D43DB}"/>
          </ac:spMkLst>
        </pc:spChg>
        <pc:spChg chg="add mod">
          <ac:chgData name="Natasha Jones" userId="3537e397-1aee-4e05-9cd1-5d76b1e2a31e" providerId="ADAL" clId="{1F114E4D-5E04-4FA7-9DA1-54499A1A2B12}" dt="2022-10-12T08:47:47.710" v="958" actId="1076"/>
          <ac:spMkLst>
            <pc:docMk/>
            <pc:sldMk cId="696321515" sldId="284"/>
            <ac:spMk id="8" creationId="{2D86AD71-B8BF-2592-7487-08F5286DA0E6}"/>
          </ac:spMkLst>
        </pc:spChg>
        <pc:spChg chg="add mod">
          <ac:chgData name="Natasha Jones" userId="3537e397-1aee-4e05-9cd1-5d76b1e2a31e" providerId="ADAL" clId="{1F114E4D-5E04-4FA7-9DA1-54499A1A2B12}" dt="2022-10-12T08:47:42.564" v="957" actId="1076"/>
          <ac:spMkLst>
            <pc:docMk/>
            <pc:sldMk cId="696321515" sldId="284"/>
            <ac:spMk id="10" creationId="{399F1765-6B94-D5BA-E1AD-D66283250D07}"/>
          </ac:spMkLst>
        </pc:spChg>
      </pc:sldChg>
      <pc:sldChg chg="addSp delSp modSp mod">
        <pc:chgData name="Natasha Jones" userId="3537e397-1aee-4e05-9cd1-5d76b1e2a31e" providerId="ADAL" clId="{1F114E4D-5E04-4FA7-9DA1-54499A1A2B12}" dt="2022-10-12T08:52:38.819" v="1077" actId="1076"/>
        <pc:sldMkLst>
          <pc:docMk/>
          <pc:sldMk cId="200413970" sldId="285"/>
        </pc:sldMkLst>
        <pc:spChg chg="mod">
          <ac:chgData name="Natasha Jones" userId="3537e397-1aee-4e05-9cd1-5d76b1e2a31e" providerId="ADAL" clId="{1F114E4D-5E04-4FA7-9DA1-54499A1A2B12}" dt="2022-10-12T08:52:33.892" v="1076" actId="1076"/>
          <ac:spMkLst>
            <pc:docMk/>
            <pc:sldMk cId="200413970" sldId="285"/>
            <ac:spMk id="2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2T08:49:22.316" v="976" actId="478"/>
          <ac:spMkLst>
            <pc:docMk/>
            <pc:sldMk cId="200413970" sldId="285"/>
            <ac:spMk id="3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2T08:49:36.863" v="983" actId="478"/>
          <ac:spMkLst>
            <pc:docMk/>
            <pc:sldMk cId="200413970" sldId="285"/>
            <ac:spMk id="4" creationId="{00000000-0000-0000-0000-000000000000}"/>
          </ac:spMkLst>
        </pc:spChg>
        <pc:spChg chg="add del mod">
          <ac:chgData name="Natasha Jones" userId="3537e397-1aee-4e05-9cd1-5d76b1e2a31e" providerId="ADAL" clId="{1F114E4D-5E04-4FA7-9DA1-54499A1A2B12}" dt="2022-10-12T08:49:42.177" v="985" actId="478"/>
          <ac:spMkLst>
            <pc:docMk/>
            <pc:sldMk cId="200413970" sldId="285"/>
            <ac:spMk id="7" creationId="{C5FF9B93-A94C-E08B-01F4-599EAD49290B}"/>
          </ac:spMkLst>
        </pc:spChg>
        <pc:spChg chg="add mod">
          <ac:chgData name="Natasha Jones" userId="3537e397-1aee-4e05-9cd1-5d76b1e2a31e" providerId="ADAL" clId="{1F114E4D-5E04-4FA7-9DA1-54499A1A2B12}" dt="2022-10-12T08:52:38.819" v="1077" actId="1076"/>
          <ac:spMkLst>
            <pc:docMk/>
            <pc:sldMk cId="200413970" sldId="285"/>
            <ac:spMk id="9" creationId="{0245B807-1AA7-BC5A-BA48-82B297C18B3E}"/>
          </ac:spMkLst>
        </pc:spChg>
        <pc:spChg chg="add del mod">
          <ac:chgData name="Natasha Jones" userId="3537e397-1aee-4e05-9cd1-5d76b1e2a31e" providerId="ADAL" clId="{1F114E4D-5E04-4FA7-9DA1-54499A1A2B12}" dt="2022-10-12T08:51:22.565" v="1037" actId="478"/>
          <ac:spMkLst>
            <pc:docMk/>
            <pc:sldMk cId="200413970" sldId="285"/>
            <ac:spMk id="11" creationId="{031C02E2-9697-7D9C-25A9-A0DA7F1BED13}"/>
          </ac:spMkLst>
        </pc:spChg>
      </pc:sldChg>
      <pc:sldChg chg="modSp mod">
        <pc:chgData name="Natasha Jones" userId="3537e397-1aee-4e05-9cd1-5d76b1e2a31e" providerId="ADAL" clId="{1F114E4D-5E04-4FA7-9DA1-54499A1A2B12}" dt="2022-10-12T08:53:58.722" v="1094" actId="1076"/>
        <pc:sldMkLst>
          <pc:docMk/>
          <pc:sldMk cId="1812423404" sldId="286"/>
        </pc:sldMkLst>
        <pc:spChg chg="mod">
          <ac:chgData name="Natasha Jones" userId="3537e397-1aee-4e05-9cd1-5d76b1e2a31e" providerId="ADAL" clId="{1F114E4D-5E04-4FA7-9DA1-54499A1A2B12}" dt="2022-10-12T08:53:58.722" v="1094" actId="1076"/>
          <ac:spMkLst>
            <pc:docMk/>
            <pc:sldMk cId="1812423404" sldId="286"/>
            <ac:spMk id="2" creationId="{00000000-0000-0000-0000-000000000000}"/>
          </ac:spMkLst>
        </pc:spChg>
      </pc:sldChg>
      <pc:sldChg chg="addSp delSp modSp mod ord">
        <pc:chgData name="Natasha Jones" userId="3537e397-1aee-4e05-9cd1-5d76b1e2a31e" providerId="ADAL" clId="{1F114E4D-5E04-4FA7-9DA1-54499A1A2B12}" dt="2022-10-11T21:27:24.804" v="406" actId="1076"/>
        <pc:sldMkLst>
          <pc:docMk/>
          <pc:sldMk cId="1741751893" sldId="288"/>
        </pc:sldMkLst>
        <pc:spChg chg="del">
          <ac:chgData name="Natasha Jones" userId="3537e397-1aee-4e05-9cd1-5d76b1e2a31e" providerId="ADAL" clId="{1F114E4D-5E04-4FA7-9DA1-54499A1A2B12}" dt="2022-10-11T21:26:04.774" v="376" actId="478"/>
          <ac:spMkLst>
            <pc:docMk/>
            <pc:sldMk cId="1741751893" sldId="288"/>
            <ac:spMk id="2" creationId="{00000000-0000-0000-0000-000000000000}"/>
          </ac:spMkLst>
        </pc:spChg>
        <pc:spChg chg="add del mod">
          <ac:chgData name="Natasha Jones" userId="3537e397-1aee-4e05-9cd1-5d76b1e2a31e" providerId="ADAL" clId="{1F114E4D-5E04-4FA7-9DA1-54499A1A2B12}" dt="2022-10-11T21:26:42.216" v="381" actId="478"/>
          <ac:spMkLst>
            <pc:docMk/>
            <pc:sldMk cId="1741751893" sldId="288"/>
            <ac:spMk id="4" creationId="{A6796230-2820-B661-1A25-CCFCC969553C}"/>
          </ac:spMkLst>
        </pc:spChg>
        <pc:spChg chg="mod">
          <ac:chgData name="Natasha Jones" userId="3537e397-1aee-4e05-9cd1-5d76b1e2a31e" providerId="ADAL" clId="{1F114E4D-5E04-4FA7-9DA1-54499A1A2B12}" dt="2022-10-11T21:27:17.628" v="404" actId="1076"/>
          <ac:spMkLst>
            <pc:docMk/>
            <pc:sldMk cId="1741751893" sldId="288"/>
            <ac:spMk id="6" creationId="{00000000-0000-0000-0000-000000000000}"/>
          </ac:spMkLst>
        </pc:spChg>
        <pc:spChg chg="mod">
          <ac:chgData name="Natasha Jones" userId="3537e397-1aee-4e05-9cd1-5d76b1e2a31e" providerId="ADAL" clId="{1F114E4D-5E04-4FA7-9DA1-54499A1A2B12}" dt="2022-10-11T21:27:00.049" v="389" actId="1076"/>
          <ac:spMkLst>
            <pc:docMk/>
            <pc:sldMk cId="1741751893" sldId="288"/>
            <ac:spMk id="7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1T21:26:45.409" v="382" actId="478"/>
          <ac:spMkLst>
            <pc:docMk/>
            <pc:sldMk cId="1741751893" sldId="288"/>
            <ac:spMk id="8" creationId="{00000000-0000-0000-0000-000000000000}"/>
          </ac:spMkLst>
        </pc:spChg>
        <pc:picChg chg="mod">
          <ac:chgData name="Natasha Jones" userId="3537e397-1aee-4e05-9cd1-5d76b1e2a31e" providerId="ADAL" clId="{1F114E4D-5E04-4FA7-9DA1-54499A1A2B12}" dt="2022-10-11T21:27:24.804" v="406" actId="1076"/>
          <ac:picMkLst>
            <pc:docMk/>
            <pc:sldMk cId="1741751893" sldId="288"/>
            <ac:picMk id="9" creationId="{793A90F9-2B3E-4AB7-B222-F8DDD7F4D0B0}"/>
          </ac:picMkLst>
        </pc:picChg>
      </pc:sldChg>
      <pc:sldChg chg="delSp modSp mod ord">
        <pc:chgData name="Natasha Jones" userId="3537e397-1aee-4e05-9cd1-5d76b1e2a31e" providerId="ADAL" clId="{1F114E4D-5E04-4FA7-9DA1-54499A1A2B12}" dt="2022-10-11T21:17:34.302" v="231" actId="478"/>
        <pc:sldMkLst>
          <pc:docMk/>
          <pc:sldMk cId="1391380604" sldId="289"/>
        </pc:sldMkLst>
        <pc:spChg chg="del">
          <ac:chgData name="Natasha Jones" userId="3537e397-1aee-4e05-9cd1-5d76b1e2a31e" providerId="ADAL" clId="{1F114E4D-5E04-4FA7-9DA1-54499A1A2B12}" dt="2022-10-11T21:17:34.302" v="231" actId="478"/>
          <ac:spMkLst>
            <pc:docMk/>
            <pc:sldMk cId="1391380604" sldId="289"/>
            <ac:spMk id="8" creationId="{00000000-0000-0000-0000-000000000000}"/>
          </ac:spMkLst>
        </pc:spChg>
        <pc:spChg chg="del">
          <ac:chgData name="Natasha Jones" userId="3537e397-1aee-4e05-9cd1-5d76b1e2a31e" providerId="ADAL" clId="{1F114E4D-5E04-4FA7-9DA1-54499A1A2B12}" dt="2022-10-11T21:17:24.750" v="229" actId="478"/>
          <ac:spMkLst>
            <pc:docMk/>
            <pc:sldMk cId="1391380604" sldId="289"/>
            <ac:spMk id="10" creationId="{00000000-0000-0000-0000-000000000000}"/>
          </ac:spMkLst>
        </pc:spChg>
        <pc:picChg chg="mod">
          <ac:chgData name="Natasha Jones" userId="3537e397-1aee-4e05-9cd1-5d76b1e2a31e" providerId="ADAL" clId="{1F114E4D-5E04-4FA7-9DA1-54499A1A2B12}" dt="2022-10-11T21:17:08.986" v="227" actId="1076"/>
          <ac:picMkLst>
            <pc:docMk/>
            <pc:sldMk cId="1391380604" sldId="289"/>
            <ac:picMk id="7" creationId="{00000000-0000-0000-0000-000000000000}"/>
          </ac:picMkLst>
        </pc:picChg>
      </pc:sldChg>
      <pc:sldChg chg="modSp mod">
        <pc:chgData name="Natasha Jones" userId="3537e397-1aee-4e05-9cd1-5d76b1e2a31e" providerId="ADAL" clId="{1F114E4D-5E04-4FA7-9DA1-54499A1A2B12}" dt="2022-10-12T08:57:05.701" v="1217" actId="1076"/>
        <pc:sldMkLst>
          <pc:docMk/>
          <pc:sldMk cId="1116452659" sldId="292"/>
        </pc:sldMkLst>
        <pc:spChg chg="mod">
          <ac:chgData name="Natasha Jones" userId="3537e397-1aee-4e05-9cd1-5d76b1e2a31e" providerId="ADAL" clId="{1F114E4D-5E04-4FA7-9DA1-54499A1A2B12}" dt="2022-10-12T08:57:05.701" v="1217" actId="1076"/>
          <ac:spMkLst>
            <pc:docMk/>
            <pc:sldMk cId="1116452659" sldId="292"/>
            <ac:spMk id="3" creationId="{F1D7A302-F34B-4619-079E-5F2128AFEF41}"/>
          </ac:spMkLst>
        </pc:spChg>
      </pc:sldChg>
      <pc:sldChg chg="addSp delSp modSp new mod">
        <pc:chgData name="Natasha Jones" userId="3537e397-1aee-4e05-9cd1-5d76b1e2a31e" providerId="ADAL" clId="{1F114E4D-5E04-4FA7-9DA1-54499A1A2B12}" dt="2022-10-11T21:19:49.055" v="277" actId="1076"/>
        <pc:sldMkLst>
          <pc:docMk/>
          <pc:sldMk cId="2128697393" sldId="293"/>
        </pc:sldMkLst>
        <pc:spChg chg="mod">
          <ac:chgData name="Natasha Jones" userId="3537e397-1aee-4e05-9cd1-5d76b1e2a31e" providerId="ADAL" clId="{1F114E4D-5E04-4FA7-9DA1-54499A1A2B12}" dt="2022-10-11T21:18:23.970" v="252" actId="20577"/>
          <ac:spMkLst>
            <pc:docMk/>
            <pc:sldMk cId="2128697393" sldId="293"/>
            <ac:spMk id="2" creationId="{3DF6E98E-C4A0-AC16-D903-7F333B9FAE56}"/>
          </ac:spMkLst>
        </pc:spChg>
        <pc:spChg chg="del">
          <ac:chgData name="Natasha Jones" userId="3537e397-1aee-4e05-9cd1-5d76b1e2a31e" providerId="ADAL" clId="{1F114E4D-5E04-4FA7-9DA1-54499A1A2B12}" dt="2022-10-11T21:17:27.161" v="230"/>
          <ac:spMkLst>
            <pc:docMk/>
            <pc:sldMk cId="2128697393" sldId="293"/>
            <ac:spMk id="3" creationId="{7DAEA727-6472-BA50-20E9-5CA536060C98}"/>
          </ac:spMkLst>
        </pc:spChg>
        <pc:spChg chg="del">
          <ac:chgData name="Natasha Jones" userId="3537e397-1aee-4e05-9cd1-5d76b1e2a31e" providerId="ADAL" clId="{1F114E4D-5E04-4FA7-9DA1-54499A1A2B12}" dt="2022-10-11T21:17:37.097" v="232"/>
          <ac:spMkLst>
            <pc:docMk/>
            <pc:sldMk cId="2128697393" sldId="293"/>
            <ac:spMk id="4" creationId="{49370767-B89C-2841-367E-6B8ED162D27A}"/>
          </ac:spMkLst>
        </pc:spChg>
        <pc:spChg chg="add mod">
          <ac:chgData name="Natasha Jones" userId="3537e397-1aee-4e05-9cd1-5d76b1e2a31e" providerId="ADAL" clId="{1F114E4D-5E04-4FA7-9DA1-54499A1A2B12}" dt="2022-10-11T21:19:32.777" v="273" actId="1076"/>
          <ac:spMkLst>
            <pc:docMk/>
            <pc:sldMk cId="2128697393" sldId="293"/>
            <ac:spMk id="5" creationId="{CD87126D-718F-908D-D533-369047A09360}"/>
          </ac:spMkLst>
        </pc:spChg>
        <pc:spChg chg="add mod">
          <ac:chgData name="Natasha Jones" userId="3537e397-1aee-4e05-9cd1-5d76b1e2a31e" providerId="ADAL" clId="{1F114E4D-5E04-4FA7-9DA1-54499A1A2B12}" dt="2022-10-11T21:19:28.297" v="272" actId="1076"/>
          <ac:spMkLst>
            <pc:docMk/>
            <pc:sldMk cId="2128697393" sldId="293"/>
            <ac:spMk id="6" creationId="{249B10C3-9C5F-5425-D259-3422F3B320A1}"/>
          </ac:spMkLst>
        </pc:spChg>
        <pc:spChg chg="add mod">
          <ac:chgData name="Natasha Jones" userId="3537e397-1aee-4e05-9cd1-5d76b1e2a31e" providerId="ADAL" clId="{1F114E4D-5E04-4FA7-9DA1-54499A1A2B12}" dt="2022-10-11T21:18:41.479" v="266" actId="1076"/>
          <ac:spMkLst>
            <pc:docMk/>
            <pc:sldMk cId="2128697393" sldId="293"/>
            <ac:spMk id="7" creationId="{94E07DE7-EAA6-1535-A35B-255BC2CBEAAD}"/>
          </ac:spMkLst>
        </pc:spChg>
        <pc:picChg chg="add mod">
          <ac:chgData name="Natasha Jones" userId="3537e397-1aee-4e05-9cd1-5d76b1e2a31e" providerId="ADAL" clId="{1F114E4D-5E04-4FA7-9DA1-54499A1A2B12}" dt="2022-10-11T21:19:49.055" v="277" actId="1076"/>
          <ac:picMkLst>
            <pc:docMk/>
            <pc:sldMk cId="2128697393" sldId="293"/>
            <ac:picMk id="2050" creationId="{7019605D-3C1A-0629-E2B1-40C2D1E53312}"/>
          </ac:picMkLst>
        </pc:picChg>
      </pc:sldChg>
      <pc:sldChg chg="addSp delSp modSp new mod">
        <pc:chgData name="Natasha Jones" userId="3537e397-1aee-4e05-9cd1-5d76b1e2a31e" providerId="ADAL" clId="{1F114E4D-5E04-4FA7-9DA1-54499A1A2B12}" dt="2022-10-11T21:27:54.511" v="412" actId="1076"/>
        <pc:sldMkLst>
          <pc:docMk/>
          <pc:sldMk cId="2717180539" sldId="294"/>
        </pc:sldMkLst>
        <pc:spChg chg="mod">
          <ac:chgData name="Natasha Jones" userId="3537e397-1aee-4e05-9cd1-5d76b1e2a31e" providerId="ADAL" clId="{1F114E4D-5E04-4FA7-9DA1-54499A1A2B12}" dt="2022-10-11T21:25:42.699" v="364" actId="1076"/>
          <ac:spMkLst>
            <pc:docMk/>
            <pc:sldMk cId="2717180539" sldId="294"/>
            <ac:spMk id="2" creationId="{150AC851-332E-FB59-C0DB-75D7F3AE9A55}"/>
          </ac:spMkLst>
        </pc:spChg>
        <pc:spChg chg="mod">
          <ac:chgData name="Natasha Jones" userId="3537e397-1aee-4e05-9cd1-5d76b1e2a31e" providerId="ADAL" clId="{1F114E4D-5E04-4FA7-9DA1-54499A1A2B12}" dt="2022-10-11T21:27:54.511" v="412" actId="1076"/>
          <ac:spMkLst>
            <pc:docMk/>
            <pc:sldMk cId="2717180539" sldId="294"/>
            <ac:spMk id="3" creationId="{9C48B33D-7896-707D-8144-C8F80D05DAF7}"/>
          </ac:spMkLst>
        </pc:spChg>
        <pc:spChg chg="del mod">
          <ac:chgData name="Natasha Jones" userId="3537e397-1aee-4e05-9cd1-5d76b1e2a31e" providerId="ADAL" clId="{1F114E4D-5E04-4FA7-9DA1-54499A1A2B12}" dt="2022-10-11T21:25:13.128" v="350" actId="478"/>
          <ac:spMkLst>
            <pc:docMk/>
            <pc:sldMk cId="2717180539" sldId="294"/>
            <ac:spMk id="4" creationId="{4144F2B7-5E10-081D-BF56-4F186B35CC06}"/>
          </ac:spMkLst>
        </pc:spChg>
        <pc:picChg chg="add mod">
          <ac:chgData name="Natasha Jones" userId="3537e397-1aee-4e05-9cd1-5d76b1e2a31e" providerId="ADAL" clId="{1F114E4D-5E04-4FA7-9DA1-54499A1A2B12}" dt="2022-10-11T21:27:43.846" v="411" actId="1076"/>
          <ac:picMkLst>
            <pc:docMk/>
            <pc:sldMk cId="2717180539" sldId="294"/>
            <ac:picMk id="5" creationId="{1CFB65A9-DA4E-F4F2-E314-264F05D73FFD}"/>
          </ac:picMkLst>
        </pc:picChg>
      </pc:sldChg>
      <pc:sldChg chg="addSp delSp modSp new mod">
        <pc:chgData name="Natasha Jones" userId="3537e397-1aee-4e05-9cd1-5d76b1e2a31e" providerId="ADAL" clId="{1F114E4D-5E04-4FA7-9DA1-54499A1A2B12}" dt="2022-10-12T08:53:08.317" v="1085" actId="1076"/>
        <pc:sldMkLst>
          <pc:docMk/>
          <pc:sldMk cId="762337112" sldId="295"/>
        </pc:sldMkLst>
        <pc:spChg chg="mod">
          <ac:chgData name="Natasha Jones" userId="3537e397-1aee-4e05-9cd1-5d76b1e2a31e" providerId="ADAL" clId="{1F114E4D-5E04-4FA7-9DA1-54499A1A2B12}" dt="2022-10-12T08:53:03.327" v="1083" actId="1076"/>
          <ac:spMkLst>
            <pc:docMk/>
            <pc:sldMk cId="762337112" sldId="295"/>
            <ac:spMk id="2" creationId="{013C7DD4-C1A0-DF0F-BCD1-8036F0D4CF07}"/>
          </ac:spMkLst>
        </pc:spChg>
        <pc:spChg chg="mod">
          <ac:chgData name="Natasha Jones" userId="3537e397-1aee-4e05-9cd1-5d76b1e2a31e" providerId="ADAL" clId="{1F114E4D-5E04-4FA7-9DA1-54499A1A2B12}" dt="2022-10-12T08:52:53.890" v="1079" actId="1076"/>
          <ac:spMkLst>
            <pc:docMk/>
            <pc:sldMk cId="762337112" sldId="295"/>
            <ac:spMk id="3" creationId="{169F73E3-35A7-91C0-2B63-1CB78407AB9B}"/>
          </ac:spMkLst>
        </pc:spChg>
        <pc:spChg chg="del mod">
          <ac:chgData name="Natasha Jones" userId="3537e397-1aee-4e05-9cd1-5d76b1e2a31e" providerId="ADAL" clId="{1F114E4D-5E04-4FA7-9DA1-54499A1A2B12}" dt="2022-10-12T08:49:47.924" v="987" actId="478"/>
          <ac:spMkLst>
            <pc:docMk/>
            <pc:sldMk cId="762337112" sldId="295"/>
            <ac:spMk id="4" creationId="{F7887803-256E-65D7-9AA7-AE7FE60ACC1F}"/>
          </ac:spMkLst>
        </pc:spChg>
        <pc:picChg chg="add mod">
          <ac:chgData name="Natasha Jones" userId="3537e397-1aee-4e05-9cd1-5d76b1e2a31e" providerId="ADAL" clId="{1F114E4D-5E04-4FA7-9DA1-54499A1A2B12}" dt="2022-10-12T08:52:47.169" v="1078"/>
          <ac:picMkLst>
            <pc:docMk/>
            <pc:sldMk cId="762337112" sldId="295"/>
            <ac:picMk id="5" creationId="{075A7A77-80B5-8A4F-B9EA-E08632C6D6F6}"/>
          </ac:picMkLst>
        </pc:picChg>
        <pc:picChg chg="add mod">
          <ac:chgData name="Natasha Jones" userId="3537e397-1aee-4e05-9cd1-5d76b1e2a31e" providerId="ADAL" clId="{1F114E4D-5E04-4FA7-9DA1-54499A1A2B12}" dt="2022-10-12T08:53:08.317" v="1085" actId="1076"/>
          <ac:picMkLst>
            <pc:docMk/>
            <pc:sldMk cId="762337112" sldId="295"/>
            <ac:picMk id="6" creationId="{829CED8F-0DA1-51AD-85E5-398ADE6EB83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B61613-A0FE-4C3C-94CC-79257F7C30B3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AAB403-0CAB-46D0-A167-6BEC21AFB3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1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R-EP – Swansea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AAB403-0CAB-46D0-A167-6BEC21AFB35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7871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r>
              <a:rPr lang="en-US" dirty="0"/>
              <a:t>Who: R-EP – Swansea</a:t>
            </a:r>
          </a:p>
          <a:p>
            <a:r>
              <a:rPr lang="en-GB" altLang="cy-GB" dirty="0"/>
              <a:t>Open discussion into these terms </a:t>
            </a:r>
            <a:endParaRPr lang="en-US" altLang="cy-GB" dirty="0">
              <a:ea typeface="Calibri"/>
              <a:cs typeface="Calibri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91DAE73F-E777-4CA6-A0EC-1CFCA3137DA4}" type="slidenum">
              <a:rPr lang="en-US" altLang="cy-GB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12</a:t>
            </a:fld>
            <a:endParaRPr lang="en-US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25354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R-EP – Swansea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AAB403-0CAB-46D0-A167-6BEC21AFB35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5923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R-EP – Swansea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AAB403-0CAB-46D0-A167-6BEC21AFB3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3839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R-EP – Swansea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AAB403-0CAB-46D0-A167-6BEC21AFB35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584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R-EP – Swansea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AAB403-0CAB-46D0-A167-6BEC21AFB35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1351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Who: R-EP – Swansea</a:t>
            </a: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C661041A-34EC-4D74-9474-4CABE333E615}" type="slidenum">
              <a:rPr lang="en-US" altLang="cy-GB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7</a:t>
            </a:fld>
            <a:endParaRPr lang="en-US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46695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R-EP – Swansea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AAB403-0CAB-46D0-A167-6BEC21AFB35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6389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R-EP – Swansea</a:t>
            </a:r>
          </a:p>
          <a:p>
            <a:r>
              <a:rPr lang="en-GB"/>
              <a:t>Split into 4 groups</a:t>
            </a:r>
          </a:p>
          <a:p>
            <a:r>
              <a:rPr lang="en-GB" dirty="0"/>
              <a:t>What can each of these look like?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AAB403-0CAB-46D0-A167-6BEC21AFB35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1808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R-EP – Swansea</a:t>
            </a:r>
          </a:p>
          <a:p>
            <a:r>
              <a:rPr lang="en-GB" dirty="0"/>
              <a:t>When supporting learning barriers/ALN</a:t>
            </a:r>
            <a:endParaRPr lang="en-US" dirty="0">
              <a:ea typeface="Calibri"/>
              <a:cs typeface="Calibri"/>
            </a:endParaRPr>
          </a:p>
          <a:p>
            <a:r>
              <a:rPr lang="en-GB" dirty="0"/>
              <a:t>Link to assignment - Good practice guidelines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CFF690-CCAC-4A21-8A5A-E60D9403413D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6704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Who: R-EP – Swansea</a:t>
            </a:r>
          </a:p>
          <a:p>
            <a:pPr marL="0" marR="0" lv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Link to assignment - Good practice guidelines</a:t>
            </a:r>
            <a:endParaRPr lang="en-US" dirty="0">
              <a:ea typeface="Calibri"/>
              <a:cs typeface="Calibri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CFF690-CCAC-4A21-8A5A-E60D9403413D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399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Who: R-EP – Swansea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AAB403-0CAB-46D0-A167-6BEC21AFB35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0847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BAAB403-0CAB-46D0-A167-6BEC21AFB35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9907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AAB403-0CAB-46D0-A167-6BEC21AFB35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8117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E2987-9812-4B28-B04B-DD1EFCD51DC8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34C3C-B537-4BD1-87AB-1663BEB0C5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238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E2987-9812-4B28-B04B-DD1EFCD51DC8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34C3C-B537-4BD1-87AB-1663BEB0C5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356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E2987-9812-4B28-B04B-DD1EFCD51DC8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34C3C-B537-4BD1-87AB-1663BEB0C5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268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E2987-9812-4B28-B04B-DD1EFCD51DC8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34C3C-B537-4BD1-87AB-1663BEB0C5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1677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E2987-9812-4B28-B04B-DD1EFCD51DC8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34C3C-B537-4BD1-87AB-1663BEB0C5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137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E2987-9812-4B28-B04B-DD1EFCD51DC8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34C3C-B537-4BD1-87AB-1663BEB0C5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664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E2987-9812-4B28-B04B-DD1EFCD51DC8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34C3C-B537-4BD1-87AB-1663BEB0C5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35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E2987-9812-4B28-B04B-DD1EFCD51DC8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34C3C-B537-4BD1-87AB-1663BEB0C5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30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E2987-9812-4B28-B04B-DD1EFCD51DC8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34C3C-B537-4BD1-87AB-1663BEB0C5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8598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E2987-9812-4B28-B04B-DD1EFCD51DC8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34C3C-B537-4BD1-87AB-1663BEB0C5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694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8E2987-9812-4B28-B04B-DD1EFCD51DC8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834C3C-B537-4BD1-87AB-1663BEB0C5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5501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8E2987-9812-4B28-B04B-DD1EFCD51DC8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834C3C-B537-4BD1-87AB-1663BEB0C59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698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reflectionsoninstructionalcoaching.blogspot.com/2012/05/inclusive-education-hope-dignity-and.html" TargetMode="Externa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mmons.wikimedia.org/wiki/File:Icons8_flat_search.svg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CfDXxOBohn4" TargetMode="Externa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sembly.wales/research%20documents/16-059%20sen/16-059-web-%20english.pdf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gov.wales/consultations/education/draft-aln-and-education-tribunal-wales-bill/?lang=en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ocs/dcells/publications/160318-inclusion-and-pupil-support-en.pdf" TargetMode="External"/><Relationship Id="rId2" Type="http://schemas.openxmlformats.org/officeDocument/2006/relationships/hyperlink" Target="https://languages.oup.com/google-dictionary-e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75" y="4054927"/>
            <a:ext cx="7013450" cy="2044700"/>
          </a:xfrm>
        </p:spPr>
        <p:txBody>
          <a:bodyPr>
            <a:normAutofit fontScale="90000"/>
          </a:bodyPr>
          <a:lstStyle/>
          <a:p>
            <a:br>
              <a:rPr lang="en-GB" b="1" i="1" dirty="0"/>
            </a:br>
            <a:br>
              <a:rPr lang="en-GB" b="1" i="1" dirty="0"/>
            </a:br>
            <a:br>
              <a:rPr lang="en-GB" b="1" i="1" dirty="0"/>
            </a:br>
            <a:br>
              <a:rPr lang="en-GB" b="1" i="1" dirty="0"/>
            </a:br>
            <a:br>
              <a:rPr lang="en-GB" b="1" i="1" dirty="0"/>
            </a:br>
            <a:br>
              <a:rPr lang="en-GB" b="1" i="1" dirty="0"/>
            </a:br>
            <a:r>
              <a:rPr lang="en-GB" sz="4400" b="1" i="1" dirty="0"/>
              <a:t>ECES5006/C</a:t>
            </a:r>
            <a:br>
              <a:rPr lang="en-GB" sz="4400" b="1" i="1" dirty="0"/>
            </a:br>
            <a:r>
              <a:rPr lang="en-GB" sz="4400" dirty="0"/>
              <a:t>Mae </a:t>
            </a:r>
            <a:r>
              <a:rPr lang="en-GB" sz="4400" dirty="0" err="1"/>
              <a:t>Pawb</a:t>
            </a:r>
            <a:r>
              <a:rPr lang="en-GB" sz="4400" dirty="0"/>
              <a:t> </a:t>
            </a:r>
            <a:r>
              <a:rPr lang="en-GB" sz="4400" dirty="0" err="1"/>
              <a:t>yn</a:t>
            </a:r>
            <a:r>
              <a:rPr lang="en-GB" sz="4400" dirty="0"/>
              <a:t> </a:t>
            </a:r>
            <a:r>
              <a:rPr lang="en-GB" sz="4400" dirty="0" err="1"/>
              <a:t>Golygu</a:t>
            </a:r>
            <a:r>
              <a:rPr lang="en-GB" sz="4400" dirty="0"/>
              <a:t> </a:t>
            </a:r>
            <a:r>
              <a:rPr lang="en-GB" sz="4400" dirty="0" err="1"/>
              <a:t>Pawb</a:t>
            </a:r>
            <a:br>
              <a:rPr lang="en-GB" sz="4400" dirty="0"/>
            </a:br>
            <a:r>
              <a:rPr lang="en-GB" sz="3100" dirty="0" err="1"/>
              <a:t>Sesiwn</a:t>
            </a:r>
            <a:r>
              <a:rPr lang="en-GB" sz="3100" dirty="0"/>
              <a:t> 3 </a:t>
            </a:r>
            <a:br>
              <a:rPr lang="en-GB" sz="4400" dirty="0"/>
            </a:br>
            <a:br>
              <a:rPr lang="en-GB" sz="4400" dirty="0"/>
            </a:br>
            <a:r>
              <a:rPr lang="en-GB" sz="4400" b="1" i="1" dirty="0">
                <a:solidFill>
                  <a:srgbClr val="0070C0"/>
                </a:solidFill>
              </a:rPr>
              <a:t>ECES5006/C</a:t>
            </a:r>
            <a:br>
              <a:rPr lang="en-US" sz="4400" dirty="0">
                <a:solidFill>
                  <a:srgbClr val="0070C0"/>
                </a:solidFill>
                <a:cs typeface="+mj-ea"/>
              </a:rPr>
            </a:br>
            <a:r>
              <a:rPr lang="en-GB" sz="4400" dirty="0">
                <a:solidFill>
                  <a:srgbClr val="0070C0"/>
                </a:solidFill>
              </a:rPr>
              <a:t>All Means All</a:t>
            </a:r>
            <a:br>
              <a:rPr lang="en-GB" sz="4400" dirty="0">
                <a:solidFill>
                  <a:srgbClr val="0070C0"/>
                </a:solidFill>
              </a:rPr>
            </a:br>
            <a:r>
              <a:rPr lang="en-GB" sz="3100" dirty="0">
                <a:solidFill>
                  <a:srgbClr val="0070C0"/>
                </a:solidFill>
              </a:rPr>
              <a:t>Session 3</a:t>
            </a:r>
            <a:br>
              <a:rPr lang="en-US" dirty="0">
                <a:latin typeface="+mj-ea"/>
                <a:cs typeface="+mj-ea"/>
              </a:rPr>
            </a:br>
            <a:endParaRPr lang="en-GB" sz="4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99344B-6423-4A96-8901-A2DC4723589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90122" y="417820"/>
            <a:ext cx="2811756" cy="1362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898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6256" y="443804"/>
            <a:ext cx="455676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40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5542A8-3EBC-7A71-D715-E725AEF95C65}"/>
              </a:ext>
            </a:extLst>
          </p:cNvPr>
          <p:cNvSpPr txBox="1"/>
          <p:nvPr/>
        </p:nvSpPr>
        <p:spPr>
          <a:xfrm>
            <a:off x="6242288" y="683107"/>
            <a:ext cx="46634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68023FA-7339-3E2F-F113-1EE9417916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2520" y="1868360"/>
            <a:ext cx="4904232" cy="3505327"/>
          </a:xfrm>
        </p:spPr>
        <p:txBody>
          <a:bodyPr>
            <a:normAutofit/>
          </a:bodyPr>
          <a:lstStyle/>
          <a:p>
            <a:r>
              <a:rPr lang="cy-GB" sz="2000" dirty="0"/>
              <a:t>Dadansoddi materion yn ymwneud ag arfer da ar gyfer cynhwysiant.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cy-GB" sz="2000" dirty="0"/>
              <a:t>Adnabod a dangos gwerthfawrogiad o’r ystod o werthoedd, agweddau a sgiliau sydd eu hangen i fyw mewn cymdeithas amrywiol.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US" sz="2000" dirty="0" err="1"/>
              <a:t>Adnabod</a:t>
            </a:r>
            <a:r>
              <a:rPr lang="en-US" sz="2000" dirty="0"/>
              <a:t> y </a:t>
            </a:r>
            <a:r>
              <a:rPr lang="en-US" sz="2000" dirty="0" err="1"/>
              <a:t>gwahanol</a:t>
            </a:r>
            <a:r>
              <a:rPr lang="en-US" sz="2000" dirty="0"/>
              <a:t> </a:t>
            </a:r>
            <a:r>
              <a:rPr lang="en-US" sz="2000" dirty="0" err="1"/>
              <a:t>strategaethau</a:t>
            </a:r>
            <a:r>
              <a:rPr lang="en-US" sz="2000" dirty="0"/>
              <a:t> a </a:t>
            </a:r>
            <a:r>
              <a:rPr lang="en-US" sz="2000" dirty="0" err="1"/>
              <a:t>ddefnyddir</a:t>
            </a:r>
            <a:r>
              <a:rPr lang="en-US" sz="2000" dirty="0"/>
              <a:t> I </a:t>
            </a:r>
            <a:r>
              <a:rPr lang="en-US" sz="2000" dirty="0" err="1"/>
              <a:t>cefnogi</a:t>
            </a:r>
            <a:r>
              <a:rPr lang="en-US" sz="2000" dirty="0"/>
              <a:t> plant </a:t>
            </a:r>
            <a:r>
              <a:rPr lang="en-US" sz="2000" dirty="0" err="1"/>
              <a:t>gyda</a:t>
            </a:r>
            <a:r>
              <a:rPr lang="en-US" sz="2000" dirty="0"/>
              <a:t> ALN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67E3A4BD-B16F-078B-7703-D2D96751BD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58132" y="1868360"/>
            <a:ext cx="4733544" cy="3423031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Analyse issues relating to good practice for inclusion.</a:t>
            </a:r>
          </a:p>
          <a:p>
            <a:endParaRPr lang="en-GB" sz="2000" dirty="0">
              <a:solidFill>
                <a:srgbClr val="0070C0"/>
              </a:solidFill>
            </a:endParaRPr>
          </a:p>
          <a:p>
            <a:r>
              <a:rPr lang="en-GB" sz="2000" dirty="0">
                <a:solidFill>
                  <a:srgbClr val="0070C0"/>
                </a:solidFill>
              </a:rPr>
              <a:t>Recognise and show appreciation of the range of values attitudes and skills needed to live in a diverse society.</a:t>
            </a:r>
          </a:p>
          <a:p>
            <a:endParaRPr lang="en-GB" sz="2000" dirty="0">
              <a:solidFill>
                <a:srgbClr val="0070C0"/>
              </a:solidFill>
            </a:endParaRPr>
          </a:p>
          <a:p>
            <a:r>
              <a:rPr lang="en-GB" sz="2000" dirty="0">
                <a:solidFill>
                  <a:srgbClr val="0070C0"/>
                </a:solidFill>
              </a:rPr>
              <a:t>Recognise the different strategies used to help support children with ALN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12311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17804" y="417236"/>
            <a:ext cx="4384548" cy="1356700"/>
          </a:xfrm>
        </p:spPr>
        <p:txBody>
          <a:bodyPr>
            <a:normAutofit/>
          </a:bodyPr>
          <a:lstStyle/>
          <a:p>
            <a:r>
              <a:rPr lang="en-GB" sz="4000" dirty="0" err="1"/>
              <a:t>Sawl</a:t>
            </a:r>
            <a:r>
              <a:rPr lang="en-GB" sz="4000" dirty="0"/>
              <a:t> un </a:t>
            </a:r>
            <a:r>
              <a:rPr lang="en-GB" sz="4000" dirty="0" err="1"/>
              <a:t>wyt</a:t>
            </a:r>
            <a:r>
              <a:rPr lang="en-GB" sz="4000" dirty="0"/>
              <a:t> </a:t>
            </a:r>
            <a:r>
              <a:rPr lang="en-GB" sz="4000" dirty="0" err="1"/>
              <a:t>ti’n</a:t>
            </a:r>
            <a:r>
              <a:rPr lang="en-GB" sz="4000" dirty="0"/>
              <a:t> </a:t>
            </a:r>
            <a:r>
              <a:rPr lang="en-GB" sz="4000" dirty="0" err="1"/>
              <a:t>adnabod</a:t>
            </a:r>
            <a:r>
              <a:rPr lang="en-GB" sz="4000" dirty="0"/>
              <a:t>?</a:t>
            </a:r>
            <a:endParaRPr lang="en-GB" sz="4000" i="1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3226771"/>
              </p:ext>
            </p:extLst>
          </p:nvPr>
        </p:nvGraphicFramePr>
        <p:xfrm>
          <a:off x="717804" y="2078639"/>
          <a:ext cx="9384792" cy="3221862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23461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461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4619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4619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36977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u="none" strike="noStrike" cap="none" normalizeH="0" baseline="0">
                          <a:ln>
                            <a:noFill/>
                          </a:ln>
                          <a:effectLst/>
                        </a:rPr>
                        <a:t>ADHD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116840" marR="116840" marT="45719" marB="45719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u="none" strike="noStrike" cap="none" normalizeH="0" baseline="0">
                          <a:ln>
                            <a:noFill/>
                          </a:ln>
                          <a:effectLst/>
                        </a:rPr>
                        <a:t>DDA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116840" marR="116840" marT="45719" marB="45719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u="none" strike="noStrike" cap="none" normalizeH="0" baseline="0">
                          <a:ln>
                            <a:noFill/>
                          </a:ln>
                          <a:effectLst/>
                        </a:rPr>
                        <a:t>IEP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116840" marR="116840" marT="45719" marB="45719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u="none" strike="noStrike" cap="none" normalizeH="0" baseline="0">
                          <a:ln>
                            <a:noFill/>
                          </a:ln>
                          <a:effectLst/>
                        </a:rPr>
                        <a:t>SENTW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116840" marR="116840" marT="45719" marB="45719"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6977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u="none" strike="noStrike" cap="none" normalizeH="0" baseline="0">
                          <a:ln>
                            <a:noFill/>
                          </a:ln>
                          <a:effectLst/>
                        </a:rPr>
                        <a:t>AWPU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116840" marR="116840" marT="45719" marB="45719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u="none" strike="noStrike" cap="none" normalizeH="0" baseline="0">
                          <a:ln>
                            <a:noFill/>
                          </a:ln>
                          <a:effectLst/>
                        </a:rPr>
                        <a:t>DLA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116840" marR="116840" marT="45719" marB="45719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u="none" strike="noStrike" cap="none" normalizeH="0" baseline="0">
                          <a:ln>
                            <a:noFill/>
                          </a:ln>
                          <a:effectLst/>
                        </a:rPr>
                        <a:t>LEA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116840" marR="116840" marT="45719" marB="45719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IDP</a:t>
                      </a:r>
                    </a:p>
                  </a:txBody>
                  <a:tcPr marL="116840" marR="116840" marT="45719" marB="45719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6977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FP</a:t>
                      </a:r>
                    </a:p>
                  </a:txBody>
                  <a:tcPr marL="116840" marR="116840" marT="45719" marB="45719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u="none" strike="noStrike" cap="none" normalizeH="0" baseline="0">
                          <a:ln>
                            <a:noFill/>
                          </a:ln>
                          <a:effectLst/>
                        </a:rPr>
                        <a:t>EAL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116840" marR="116840" marT="45719" marB="45719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u="none" strike="noStrike" cap="none" normalizeH="0" baseline="0">
                          <a:ln>
                            <a:noFill/>
                          </a:ln>
                          <a:effectLst/>
                        </a:rPr>
                        <a:t>MLD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116840" marR="116840" marT="45719" marB="45719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u="none" strike="noStrike" cap="none" normalizeH="0" baseline="0">
                          <a:ln>
                            <a:noFill/>
                          </a:ln>
                          <a:effectLst/>
                        </a:rPr>
                        <a:t>VI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116840" marR="116840" marT="45719" marB="45719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6977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u="none" strike="noStrike" cap="none" normalizeH="0" baseline="0">
                          <a:ln>
                            <a:noFill/>
                          </a:ln>
                          <a:effectLst/>
                        </a:rPr>
                        <a:t>BSL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116840" marR="116840" marT="45719" marB="45719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u="none" strike="noStrike" cap="none" normalizeH="0" baseline="0">
                          <a:ln>
                            <a:noFill/>
                          </a:ln>
                          <a:effectLst/>
                        </a:rPr>
                        <a:t>SEBD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116840" marR="116840" marT="45719" marB="45719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u="none" strike="noStrike" cap="none" normalizeH="0" baseline="0">
                          <a:ln>
                            <a:noFill/>
                          </a:ln>
                          <a:effectLst/>
                        </a:rPr>
                        <a:t>NVQ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116840" marR="116840" marT="45719" marB="45719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LSA</a:t>
                      </a: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116840" marR="116840" marT="45719" marB="45719"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6977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u="none" strike="noStrike" cap="none" normalizeH="0" baseline="0">
                          <a:ln>
                            <a:noFill/>
                          </a:ln>
                          <a:effectLst/>
                        </a:rPr>
                        <a:t>CAF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116840" marR="116840" marT="45719" marB="45719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u="none" strike="noStrike" cap="none" normalizeH="0" baseline="0">
                          <a:ln>
                            <a:noFill/>
                          </a:ln>
                          <a:effectLst/>
                        </a:rPr>
                        <a:t>EPS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116840" marR="116840" marT="45719" marB="45719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SENCo</a:t>
                      </a: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116840" marR="116840" marT="45719" marB="45719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ALNCo</a:t>
                      </a: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116840" marR="116840" marT="45719" marB="45719"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6977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CAMHS</a:t>
                      </a: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116840" marR="116840" marT="45719" marB="45719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EWO</a:t>
                      </a: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116840" marR="116840" marT="45719" marB="45719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PMLD</a:t>
                      </a: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L="116840" marR="116840" marT="45719" marB="45719"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IDP</a:t>
                      </a:r>
                    </a:p>
                  </a:txBody>
                  <a:tcPr marL="116840" marR="116840" marT="45719" marB="45719" horzOverflow="overflow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4368" name="TextBox 3"/>
          <p:cNvSpPr txBox="1">
            <a:spLocks noChangeArrowheads="1"/>
          </p:cNvSpPr>
          <p:nvPr/>
        </p:nvSpPr>
        <p:spPr bwMode="auto">
          <a:xfrm>
            <a:off x="9944101" y="6280151"/>
            <a:ext cx="13049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cy-GB" sz="1800"/>
              <a:t>WAG 2007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1F53E3C-D858-422D-8141-9A41EE0E957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254997" y="2537149"/>
            <a:ext cx="1783702" cy="178370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BAFC202-4E42-0768-5E62-410E71BA0E78}"/>
              </a:ext>
            </a:extLst>
          </p:cNvPr>
          <p:cNvSpPr txBox="1"/>
          <p:nvPr/>
        </p:nvSpPr>
        <p:spPr>
          <a:xfrm>
            <a:off x="6345936" y="450497"/>
            <a:ext cx="490309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i="1" dirty="0">
                <a:solidFill>
                  <a:srgbClr val="0070C0"/>
                </a:solidFill>
              </a:rPr>
              <a:t>How many can you identify?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3514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9485" y="214348"/>
            <a:ext cx="6640267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 err="1"/>
              <a:t>Anghenion</a:t>
            </a:r>
            <a:r>
              <a:rPr lang="en-GB" sz="4000" dirty="0"/>
              <a:t>: Beth </a:t>
            </a:r>
            <a:r>
              <a:rPr lang="en-GB" sz="4000" dirty="0" err="1"/>
              <a:t>ydyn</a:t>
            </a:r>
            <a:r>
              <a:rPr lang="en-GB" sz="4000" dirty="0"/>
              <a:t> nhw?       </a:t>
            </a:r>
            <a:endParaRPr lang="en-GB" sz="4000" b="1" i="1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53840345-1FB7-4B16-D65C-E72F35FB26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8744" y="1447146"/>
            <a:ext cx="8028299" cy="46149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O </a:t>
            </a:r>
            <a:r>
              <a:rPr lang="en-GB" sz="2000" dirty="0" err="1"/>
              <a:t>fewn</a:t>
            </a:r>
            <a:r>
              <a:rPr lang="en-GB" sz="2000" dirty="0"/>
              <a:t> </a:t>
            </a:r>
            <a:r>
              <a:rPr lang="en-GB" sz="2000" dirty="0" err="1"/>
              <a:t>eich</a:t>
            </a:r>
            <a:r>
              <a:rPr lang="en-GB" sz="2000" dirty="0"/>
              <a:t> </a:t>
            </a:r>
            <a:r>
              <a:rPr lang="en-GB" sz="2000" dirty="0" err="1"/>
              <a:t>grwpiau</a:t>
            </a:r>
            <a:r>
              <a:rPr lang="en-GB" sz="2000" dirty="0"/>
              <a:t>, </a:t>
            </a:r>
            <a:r>
              <a:rPr lang="en-GB" sz="2000" dirty="0" err="1"/>
              <a:t>trafodwch</a:t>
            </a:r>
            <a:r>
              <a:rPr lang="en-GB" sz="2000" dirty="0"/>
              <a:t>:</a:t>
            </a:r>
          </a:p>
          <a:p>
            <a:pPr marL="0" indent="0">
              <a:buNone/>
            </a:pPr>
            <a:endParaRPr lang="en-GB" sz="2000" dirty="0"/>
          </a:p>
          <a:p>
            <a:pPr lvl="1"/>
            <a:r>
              <a:rPr lang="en-GB" sz="2000" dirty="0"/>
              <a:t>Beth </a:t>
            </a:r>
            <a:r>
              <a:rPr lang="en-GB" sz="2000" dirty="0" err="1"/>
              <a:t>yw</a:t>
            </a:r>
            <a:r>
              <a:rPr lang="en-GB" sz="2000" dirty="0"/>
              <a:t> </a:t>
            </a:r>
            <a:r>
              <a:rPr lang="en-GB" sz="2000" dirty="0" err="1"/>
              <a:t>angen</a:t>
            </a:r>
            <a:r>
              <a:rPr lang="en-GB" sz="2000" dirty="0"/>
              <a:t>? Sut </a:t>
            </a:r>
            <a:r>
              <a:rPr lang="en-GB" sz="2000" dirty="0" err="1"/>
              <a:t>mae</a:t>
            </a:r>
            <a:r>
              <a:rPr lang="en-GB" sz="2000" dirty="0"/>
              <a:t> </a:t>
            </a:r>
            <a:r>
              <a:rPr lang="en-GB" sz="2000" dirty="0" err="1"/>
              <a:t>diffinio</a:t>
            </a:r>
            <a:r>
              <a:rPr lang="en-GB" sz="2000" dirty="0"/>
              <a:t> </a:t>
            </a:r>
            <a:r>
              <a:rPr lang="en-GB" sz="2000" dirty="0" err="1"/>
              <a:t>angen</a:t>
            </a:r>
            <a:r>
              <a:rPr lang="en-GB" sz="2000" dirty="0"/>
              <a:t>?</a:t>
            </a:r>
          </a:p>
          <a:p>
            <a:pPr lvl="1"/>
            <a:r>
              <a:rPr lang="en-GB" sz="2000" dirty="0" err="1"/>
              <a:t>Pwy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diffinio</a:t>
            </a:r>
            <a:r>
              <a:rPr lang="en-GB" sz="2000" dirty="0"/>
              <a:t>?</a:t>
            </a:r>
          </a:p>
          <a:p>
            <a:pPr lvl="1"/>
            <a:r>
              <a:rPr lang="en-GB" sz="2000" dirty="0"/>
              <a:t>Pa mor </a:t>
            </a:r>
            <a:r>
              <a:rPr lang="en-GB" sz="2000" dirty="0" err="1"/>
              <a:t>ddefnyddiol</a:t>
            </a:r>
            <a:r>
              <a:rPr lang="en-GB" sz="2000" dirty="0"/>
              <a:t> </a:t>
            </a:r>
            <a:r>
              <a:rPr lang="en-GB" sz="2000" dirty="0" err="1"/>
              <a:t>yw’r</a:t>
            </a:r>
            <a:r>
              <a:rPr lang="en-GB" sz="2000" dirty="0"/>
              <a:t> </a:t>
            </a:r>
            <a:r>
              <a:rPr lang="en-GB" sz="2000" dirty="0" err="1"/>
              <a:t>cysyniad</a:t>
            </a:r>
            <a:r>
              <a:rPr lang="en-GB" sz="2000" dirty="0"/>
              <a:t> o '</a:t>
            </a:r>
            <a:r>
              <a:rPr lang="en-GB" sz="2000" dirty="0" err="1"/>
              <a:t>angen</a:t>
            </a:r>
            <a:r>
              <a:rPr lang="en-GB" sz="2000" dirty="0"/>
              <a:t>'?</a:t>
            </a:r>
          </a:p>
          <a:p>
            <a:pPr lvl="1"/>
            <a:r>
              <a:rPr lang="en-GB" sz="2000" dirty="0" err="1"/>
              <a:t>Rhowch</a:t>
            </a:r>
            <a:r>
              <a:rPr lang="en-GB" sz="2000" dirty="0"/>
              <a:t> </a:t>
            </a:r>
            <a:r>
              <a:rPr lang="en-GB" sz="2000" dirty="0" err="1"/>
              <a:t>esiamplau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</a:t>
            </a:r>
            <a:r>
              <a:rPr lang="en-GB" sz="2000" dirty="0" err="1"/>
              <a:t>mathau</a:t>
            </a:r>
            <a:r>
              <a:rPr lang="en-GB" sz="2000" dirty="0"/>
              <a:t> o </a:t>
            </a:r>
            <a:r>
              <a:rPr lang="en-GB" sz="2000" dirty="0" err="1"/>
              <a:t>labeli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ddefnyddio</a:t>
            </a:r>
            <a:r>
              <a:rPr lang="en-GB" sz="2000" dirty="0"/>
              <a:t> </a:t>
            </a:r>
            <a:r>
              <a:rPr lang="en-GB" sz="2000" dirty="0" err="1"/>
              <a:t>ee</a:t>
            </a:r>
            <a:r>
              <a:rPr lang="en-GB" sz="2000" dirty="0"/>
              <a:t> </a:t>
            </a:r>
            <a:r>
              <a:rPr lang="en-GB" sz="2000" dirty="0" err="1"/>
              <a:t>Anghenion</a:t>
            </a:r>
            <a:r>
              <a:rPr lang="en-GB" sz="2000" dirty="0"/>
              <a:t> </a:t>
            </a:r>
            <a:r>
              <a:rPr lang="en-GB" sz="2000" dirty="0" err="1"/>
              <a:t>Arbennig</a:t>
            </a:r>
            <a:endParaRPr lang="en-GB" sz="2000" dirty="0"/>
          </a:p>
          <a:p>
            <a:pPr lvl="1"/>
            <a:r>
              <a:rPr lang="en-GB" sz="2000" dirty="0"/>
              <a:t>Beth </a:t>
            </a:r>
            <a:r>
              <a:rPr lang="en-GB" sz="2000" dirty="0" err="1"/>
              <a:t>yw</a:t>
            </a:r>
            <a:r>
              <a:rPr lang="en-GB" sz="2000" dirty="0"/>
              <a:t> </a:t>
            </a:r>
            <a:r>
              <a:rPr lang="en-GB" sz="2000" dirty="0" err="1"/>
              <a:t>manteision</a:t>
            </a:r>
            <a:r>
              <a:rPr lang="en-GB" sz="2000" dirty="0"/>
              <a:t> system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adnabod</a:t>
            </a:r>
            <a:r>
              <a:rPr lang="en-GB" sz="2000" dirty="0"/>
              <a:t> '</a:t>
            </a:r>
            <a:r>
              <a:rPr lang="en-GB" sz="2000" dirty="0" err="1"/>
              <a:t>anghenion</a:t>
            </a:r>
            <a:r>
              <a:rPr lang="en-GB" sz="2000" dirty="0"/>
              <a:t>'? </a:t>
            </a:r>
          </a:p>
          <a:p>
            <a:pPr lvl="1"/>
            <a:r>
              <a:rPr lang="en-GB" sz="2000" dirty="0" err="1"/>
              <a:t>Ystyriwch</a:t>
            </a:r>
            <a:r>
              <a:rPr lang="en-GB" sz="2000" dirty="0"/>
              <a:t> </a:t>
            </a:r>
            <a:r>
              <a:rPr lang="en-GB" sz="2000" dirty="0" err="1"/>
              <a:t>sut</a:t>
            </a:r>
            <a:r>
              <a:rPr lang="en-GB" sz="2000" dirty="0"/>
              <a:t> </a:t>
            </a:r>
            <a:r>
              <a:rPr lang="en-GB" sz="2000" dirty="0" err="1"/>
              <a:t>fyddwch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rheoli</a:t>
            </a:r>
            <a:r>
              <a:rPr lang="en-GB" sz="2000" dirty="0"/>
              <a:t> </a:t>
            </a:r>
            <a:r>
              <a:rPr lang="en-GB" sz="2000" dirty="0" err="1"/>
              <a:t>eich</a:t>
            </a:r>
            <a:r>
              <a:rPr lang="en-GB" sz="2000" dirty="0"/>
              <a:t> </a:t>
            </a:r>
            <a:r>
              <a:rPr lang="en-GB" sz="2000" dirty="0" err="1"/>
              <a:t>trafodaeth</a:t>
            </a:r>
            <a:r>
              <a:rPr lang="en-GB" sz="2000" dirty="0"/>
              <a:t>. </a:t>
            </a:r>
            <a:r>
              <a:rPr lang="en-GB" sz="2000" dirty="0" err="1"/>
              <a:t>Pwy</a:t>
            </a:r>
            <a:r>
              <a:rPr lang="en-GB" sz="2000" dirty="0"/>
              <a:t> </a:t>
            </a:r>
            <a:r>
              <a:rPr lang="en-GB" sz="2000" dirty="0" err="1"/>
              <a:t>fydd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rhoi</a:t>
            </a:r>
            <a:r>
              <a:rPr lang="en-GB" sz="2000" dirty="0"/>
              <a:t> </a:t>
            </a:r>
            <a:r>
              <a:rPr lang="en-GB" sz="2000" dirty="0" err="1"/>
              <a:t>adborth</a:t>
            </a:r>
            <a:r>
              <a:rPr lang="en-GB" sz="2000" dirty="0"/>
              <a:t> </a:t>
            </a:r>
            <a:r>
              <a:rPr lang="en-GB" sz="2000" dirty="0" err="1"/>
              <a:t>i’r</a:t>
            </a:r>
            <a:r>
              <a:rPr lang="en-GB" sz="2000" dirty="0"/>
              <a:t> </a:t>
            </a:r>
            <a:r>
              <a:rPr lang="en-GB" sz="2000" dirty="0" err="1"/>
              <a:t>grŵp</a:t>
            </a:r>
            <a:r>
              <a:rPr lang="en-GB" sz="2000" dirty="0"/>
              <a:t> </a:t>
            </a:r>
            <a:r>
              <a:rPr lang="en-GB" sz="2000" dirty="0" err="1"/>
              <a:t>cyfan</a:t>
            </a:r>
            <a:r>
              <a:rPr lang="en-GB" sz="2000" dirty="0"/>
              <a:t>?</a:t>
            </a:r>
          </a:p>
          <a:p>
            <a:pPr marL="457200" lvl="1" indent="0">
              <a:buNone/>
            </a:pPr>
            <a:endParaRPr lang="en-GB" sz="2000" dirty="0"/>
          </a:p>
          <a:p>
            <a:pPr marL="457200" lvl="1" indent="0">
              <a:buNone/>
            </a:pPr>
            <a:r>
              <a:rPr lang="en-GB" sz="2000" dirty="0" err="1"/>
              <a:t>Gwnewech</a:t>
            </a:r>
            <a:r>
              <a:rPr lang="en-GB" sz="2000" dirty="0"/>
              <a:t> </a:t>
            </a:r>
            <a:r>
              <a:rPr lang="en-GB" sz="2000" dirty="0" err="1"/>
              <a:t>nodiadau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drafod</a:t>
            </a:r>
            <a:r>
              <a:rPr lang="en-GB" sz="2000" dirty="0"/>
              <a:t> </a:t>
            </a:r>
            <a:r>
              <a:rPr lang="en-GB" sz="2000" dirty="0" err="1"/>
              <a:t>gydag</a:t>
            </a:r>
            <a:r>
              <a:rPr lang="en-GB" sz="2000" dirty="0"/>
              <a:t> </a:t>
            </a:r>
            <a:r>
              <a:rPr lang="en-GB" sz="2000" dirty="0" err="1"/>
              <a:t>eraill</a:t>
            </a:r>
            <a:r>
              <a:rPr lang="en-GB" sz="2000" dirty="0"/>
              <a:t> </a:t>
            </a:r>
            <a:r>
              <a:rPr lang="en-GB" sz="2000" dirty="0" err="1"/>
              <a:t>wrth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ni</a:t>
            </a:r>
            <a:r>
              <a:rPr lang="en-GB" sz="2000" dirty="0"/>
              <a:t> </a:t>
            </a:r>
            <a:r>
              <a:rPr lang="en-GB" sz="2000" dirty="0" err="1"/>
              <a:t>ailymgynull</a:t>
            </a:r>
            <a:r>
              <a:rPr lang="en-GB" sz="2000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5265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E8A54-BE0D-899B-A71F-5220B4FD9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>
                <a:solidFill>
                  <a:srgbClr val="0070C0"/>
                </a:solidFill>
              </a:rPr>
              <a:t>Needs: What are they?</a:t>
            </a:r>
            <a:br>
              <a:rPr lang="en-US" sz="4400" dirty="0">
                <a:solidFill>
                  <a:srgbClr val="0070C0"/>
                </a:solidFill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80225-3259-4DDE-604D-CA432FA7A4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253331"/>
            <a:ext cx="932078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</a:rPr>
              <a:t>Within your groups, discuss:	</a:t>
            </a:r>
          </a:p>
          <a:p>
            <a:pPr marL="0" indent="0">
              <a:buNone/>
            </a:pPr>
            <a:endParaRPr lang="en-GB" sz="2000" dirty="0">
              <a:solidFill>
                <a:srgbClr val="0070C0"/>
              </a:solidFill>
            </a:endParaRP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What is a need? How is a need defined?</a:t>
            </a: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Who defines needs? </a:t>
            </a: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How useful is the concept of needs?</a:t>
            </a: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Give some examples of the ways needs have been labelled e.g. Special Need. </a:t>
            </a: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What are the advantages of having a system which identifies ‘needs’?</a:t>
            </a: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Consider how you will manage your discussion. Who will feedback to the whole group? </a:t>
            </a:r>
          </a:p>
          <a:p>
            <a:pPr marL="457200" lvl="1" indent="0">
              <a:buNone/>
            </a:pPr>
            <a:endParaRPr lang="en-GB" sz="2000" dirty="0">
              <a:solidFill>
                <a:srgbClr val="0070C0"/>
              </a:solidFill>
            </a:endParaRPr>
          </a:p>
          <a:p>
            <a:pPr marL="457200" lvl="1" indent="0">
              <a:buNone/>
            </a:pPr>
            <a:r>
              <a:rPr lang="en-GB" sz="2000" dirty="0">
                <a:solidFill>
                  <a:srgbClr val="0070C0"/>
                </a:solidFill>
              </a:rPr>
              <a:t>Make notes to discuss with other groups when we reconvene.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96807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838200" y="-10825"/>
            <a:ext cx="8543544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 err="1"/>
              <a:t>Diffiniad</a:t>
            </a:r>
            <a:r>
              <a:rPr lang="en-GB" sz="4000" dirty="0"/>
              <a:t> </a:t>
            </a:r>
            <a:r>
              <a:rPr lang="en-GB" sz="4000" dirty="0" err="1"/>
              <a:t>Deddfwriaethol</a:t>
            </a:r>
            <a:r>
              <a:rPr lang="en-GB" sz="4000" dirty="0"/>
              <a:t> : </a:t>
            </a:r>
            <a:r>
              <a:rPr lang="en-GB" sz="4000" dirty="0" err="1"/>
              <a:t>Anghenion</a:t>
            </a:r>
            <a:endParaRPr lang="en-GB" sz="4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25DA51-D04C-5F3D-C880-89288A03F7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1924"/>
            <a:ext cx="10515600" cy="4351338"/>
          </a:xfrm>
        </p:spPr>
        <p:txBody>
          <a:bodyPr>
            <a:normAutofit fontScale="62500" lnSpcReduction="20000"/>
          </a:bodyPr>
          <a:lstStyle/>
          <a:p>
            <a:pPr marL="514350" indent="-514350">
              <a:buAutoNum type="arabicParenBoth"/>
            </a:pPr>
            <a:r>
              <a:rPr lang="cy-GB" dirty="0"/>
              <a:t>Mae gan berson anghenion dysgu ychwanegol os oes ganddo anhawster dysgu neu anabledd (pa un a yw’r anhawster dysgu neu’r anabledd yn deillio o gyflwr meddygol ai peidio) sy’n galw am ddarpariaeth ddysgu ychwanegol.</a:t>
            </a:r>
          </a:p>
          <a:p>
            <a:pPr marL="514350" indent="-514350">
              <a:buAutoNum type="arabicParenBoth"/>
            </a:pPr>
            <a:r>
              <a:rPr lang="cy-GB" dirty="0"/>
              <a:t> Mae gan blentyn sydd o’r oedran ysgol gorfodol neu berson sy’n hŷn na’r oedran hwnnw anhawster dysgu neu anabledd— </a:t>
            </a:r>
          </a:p>
          <a:p>
            <a:pPr marL="0" indent="0">
              <a:buNone/>
            </a:pPr>
            <a:r>
              <a:rPr lang="cy-GB" dirty="0"/>
              <a:t>(a) os yw’n cael anhawster sylweddol fwy i ddysgu na’r mwyafrif o’r rhai eraill sydd o’r un oedran, neu </a:t>
            </a:r>
          </a:p>
          <a:p>
            <a:pPr marL="0" indent="0">
              <a:buNone/>
            </a:pPr>
            <a:r>
              <a:rPr lang="cy-GB" dirty="0"/>
              <a:t>(b) os oes ganddo anabledd at ddibenion Deddf Cydraddoldeb 2010 (p. 15) sy’n ei atal neu’n ei lesteirio rhag defnyddio cyfleusterau addysg neu hyfforddiant o fath a ddarperir yn gyffredinol ar gyfer eraill sydd o’r un oedran mewn ysgolion prif ffrwd a gynhelir neu sefydliadau prif ffrwd yn y sector addysg bellach.</a:t>
            </a:r>
          </a:p>
          <a:p>
            <a:pPr marL="0" indent="0">
              <a:buNone/>
            </a:pPr>
            <a:r>
              <a:rPr lang="cy-GB" dirty="0"/>
              <a:t> (3)  Mae gan blentyn sydd o dan yr oedran ysgol gorfodol anhawster dysgu neu anabledd os yw’r plentyn yn debygol o fod o fewn isadran (2) pan fydd o’r oedran ysgol gorfodol, neu y byddai’n debygol o fod felly pe na bai darpariaeth ddysgu ychwanegol yn cael ei gwneud. </a:t>
            </a:r>
          </a:p>
          <a:p>
            <a:pPr marL="0" indent="0">
              <a:buNone/>
            </a:pPr>
            <a:r>
              <a:rPr lang="cy-GB" dirty="0"/>
              <a:t>(4) Os yw’r iaith (neu’r ffurf ar iaith) y mae neu y bydd person yn cael ei addysgu ynddi yn wahanol i iaith (neu ffurf ar iaith) sy’n cael neu sydd wedi cael ei defnyddio gartref, nid yw hynny’n unig yn golygu bod gan y person anhawster dysgu neu anabledd.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                  (</a:t>
            </a:r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Tribiwnlys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(Cymru) 2018)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7208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92024"/>
            <a:ext cx="6813112" cy="101652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rgbClr val="0070C0"/>
                </a:solidFill>
              </a:rPr>
              <a:t>Legislative Definition: Needs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AAE59C1-E9FF-D01B-F844-1342FF9E8A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8550"/>
            <a:ext cx="10515600" cy="4351338"/>
          </a:xfrm>
        </p:spPr>
        <p:txBody>
          <a:bodyPr>
            <a:normAutofit fontScale="47500" lnSpcReduction="20000"/>
          </a:bodyPr>
          <a:lstStyle/>
          <a:p>
            <a:pPr algn="l"/>
            <a:r>
              <a:rPr lang="en-GB" sz="38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(1)A person has additional learning needs if he or she has a learning difficulty or disability (whether the learning difficulty or disability arises from a medical condition or otherwise) which calls for additional learning provision.</a:t>
            </a:r>
          </a:p>
          <a:p>
            <a:pPr algn="l"/>
            <a:r>
              <a:rPr lang="en-GB" sz="38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(2)A child of compulsory school age or person over that age has a learning difficulty or disability if he or she—</a:t>
            </a:r>
          </a:p>
          <a:p>
            <a:pPr algn="l"/>
            <a:r>
              <a:rPr lang="en-GB" sz="38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(a)has a significantly greater difficulty in learning than the majority of others of the same age, or</a:t>
            </a:r>
          </a:p>
          <a:p>
            <a:pPr algn="l"/>
            <a:r>
              <a:rPr lang="en-GB" sz="38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(b)has a disability for the purposes of the Equality Act 2010 (c. 15) which prevents or hinders him or her from making use of facilities for education or training of a kind generally provided for others of the same age in mainstream maintained schools or mainstream institutions in the further education sector.</a:t>
            </a:r>
          </a:p>
          <a:p>
            <a:pPr algn="l"/>
            <a:r>
              <a:rPr lang="en-GB" sz="38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(3)A child under compulsory school age has a learning difficulty or disability if he or she is, or would be if no additional learning provision were made, likely to be within subsection (2) when of compulsory school age.</a:t>
            </a:r>
          </a:p>
          <a:p>
            <a:pPr algn="l"/>
            <a:r>
              <a:rPr lang="en-GB" sz="38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(4)A person does not have a learning difficulty or disability solely because the language (or form of language) in which he or she is or will be taught is different from a language (or form of language) which is or has been used at home.</a:t>
            </a:r>
          </a:p>
          <a:p>
            <a:pPr marL="0" indent="0" algn="l">
              <a:buNone/>
            </a:pPr>
            <a:r>
              <a:rPr lang="en-GB" sz="3800" dirty="0">
                <a:solidFill>
                  <a:srgbClr val="0070C0"/>
                </a:solidFill>
                <a:latin typeface="arial" panose="020B0604020202020204" pitchFamily="34" charset="0"/>
              </a:rPr>
              <a:t>(</a:t>
            </a:r>
            <a:r>
              <a:rPr lang="en-GB" sz="38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Additional Learning Needs and Education Tribunal (Wales) Act 2018)</a:t>
            </a:r>
            <a:endParaRPr lang="en-GB" sz="3800" b="0" i="0" dirty="0">
              <a:solidFill>
                <a:srgbClr val="0070C0"/>
              </a:solidFill>
              <a:effectLst/>
              <a:latin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21237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4568" y="365124"/>
            <a:ext cx="5334000" cy="1325563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US" sz="4000" dirty="0" err="1">
                <a:effectLst/>
              </a:rPr>
              <a:t>Croeso</a:t>
            </a:r>
            <a:r>
              <a:rPr lang="en-US" sz="4000" dirty="0">
                <a:effectLst/>
              </a:rPr>
              <a:t> </a:t>
            </a:r>
            <a:r>
              <a:rPr lang="en-US" sz="4000" dirty="0" err="1">
                <a:effectLst/>
              </a:rPr>
              <a:t>i’r</a:t>
            </a:r>
            <a:r>
              <a:rPr lang="en-US" sz="4000" dirty="0">
                <a:effectLst/>
              </a:rPr>
              <a:t> </a:t>
            </a:r>
            <a:r>
              <a:rPr lang="en-US" sz="4000" dirty="0" err="1">
                <a:effectLst/>
              </a:rPr>
              <a:t>Iseldiroedd</a:t>
            </a:r>
            <a:endParaRPr lang="en-US" sz="4000" i="1" dirty="0">
              <a:effectLst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9F078D3-CFFD-C15B-9B80-291B9DD849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18032" y="1999526"/>
            <a:ext cx="4767072" cy="3203740"/>
          </a:xfrm>
        </p:spPr>
        <p:txBody>
          <a:bodyPr/>
          <a:lstStyle/>
          <a:p>
            <a:r>
              <a:rPr lang="en-GB" sz="2400" dirty="0" err="1"/>
              <a:t>Adlewyrchwch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brofiad</a:t>
            </a:r>
            <a:r>
              <a:rPr lang="en-GB" sz="2400" dirty="0"/>
              <a:t> y </a:t>
            </a:r>
            <a:r>
              <a:rPr lang="en-GB" sz="2400" dirty="0" err="1"/>
              <a:t>rhiant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darganfod</a:t>
            </a:r>
            <a:r>
              <a:rPr lang="en-GB" sz="2400" dirty="0"/>
              <a:t> </a:t>
            </a:r>
            <a:r>
              <a:rPr lang="en-GB" sz="2400" dirty="0" err="1"/>
              <a:t>fod</a:t>
            </a:r>
            <a:r>
              <a:rPr lang="en-GB" sz="2400" dirty="0"/>
              <a:t> ‘</a:t>
            </a:r>
            <a:r>
              <a:rPr lang="en-GB" sz="2400" dirty="0" err="1"/>
              <a:t>anghenion</a:t>
            </a:r>
            <a:r>
              <a:rPr lang="en-GB" sz="2400" dirty="0"/>
              <a:t>’ </a:t>
            </a:r>
            <a:r>
              <a:rPr lang="en-GB" sz="2400" dirty="0" err="1"/>
              <a:t>gyda’i</a:t>
            </a:r>
            <a:r>
              <a:rPr lang="en-GB" sz="2400" dirty="0"/>
              <a:t> </a:t>
            </a:r>
            <a:r>
              <a:rPr lang="en-GB" sz="2400" dirty="0" err="1"/>
              <a:t>phlentyn</a:t>
            </a: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Beth </a:t>
            </a:r>
            <a:r>
              <a:rPr lang="en-GB" sz="2400" dirty="0" err="1"/>
              <a:t>allwn</a:t>
            </a:r>
            <a:r>
              <a:rPr lang="en-GB" sz="2400" dirty="0"/>
              <a:t> </a:t>
            </a:r>
            <a:r>
              <a:rPr lang="en-GB" sz="2400" dirty="0" err="1"/>
              <a:t>ddysgu</a:t>
            </a:r>
            <a:r>
              <a:rPr lang="en-GB" sz="2400" dirty="0"/>
              <a:t> o </a:t>
            </a:r>
            <a:r>
              <a:rPr lang="en-GB" sz="2400" dirty="0" err="1"/>
              <a:t>brofiad</a:t>
            </a:r>
            <a:r>
              <a:rPr lang="en-GB" sz="2400" dirty="0"/>
              <a:t> y </a:t>
            </a:r>
            <a:r>
              <a:rPr lang="en-GB" sz="2400" dirty="0" err="1"/>
              <a:t>rhiant</a:t>
            </a:r>
            <a:r>
              <a:rPr lang="en-GB" sz="2400" dirty="0"/>
              <a:t> </a:t>
            </a:r>
            <a:r>
              <a:rPr lang="en-GB" sz="2400" dirty="0" err="1"/>
              <a:t>yma</a:t>
            </a:r>
            <a:r>
              <a:rPr lang="en-GB" sz="2400" dirty="0"/>
              <a:t>?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45F9C9-5832-0149-E22F-A5D589CDF293}"/>
              </a:ext>
            </a:extLst>
          </p:cNvPr>
          <p:cNvSpPr txBox="1"/>
          <p:nvPr/>
        </p:nvSpPr>
        <p:spPr>
          <a:xfrm>
            <a:off x="6172200" y="673963"/>
            <a:ext cx="47663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i="1" dirty="0">
                <a:solidFill>
                  <a:srgbClr val="0070C0"/>
                </a:solidFill>
                <a:effectLst/>
              </a:rPr>
              <a:t>Welcome to Holland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F341655-E155-FF06-1CD9-7DB259A373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9526"/>
            <a:ext cx="4946904" cy="3029839"/>
          </a:xfrm>
        </p:spPr>
        <p:txBody>
          <a:bodyPr>
            <a:normAutofit/>
          </a:bodyPr>
          <a:lstStyle/>
          <a:p>
            <a:r>
              <a:rPr lang="en-GB" sz="2400" i="1" dirty="0">
                <a:solidFill>
                  <a:srgbClr val="0070C0"/>
                </a:solidFill>
              </a:rPr>
              <a:t>Reflect on the experience outlined by a parent about the experience of finding out their child has ‘needs’.</a:t>
            </a:r>
          </a:p>
          <a:p>
            <a:pPr marL="0" indent="0">
              <a:buNone/>
            </a:pPr>
            <a:endParaRPr lang="en-GB" sz="2400" i="1" dirty="0">
              <a:solidFill>
                <a:srgbClr val="0070C0"/>
              </a:solidFill>
            </a:endParaRPr>
          </a:p>
          <a:p>
            <a:r>
              <a:rPr lang="en-GB" sz="2400" i="1" dirty="0">
                <a:solidFill>
                  <a:srgbClr val="0070C0"/>
                </a:solidFill>
              </a:rPr>
              <a:t>What can be learnt from this parent’s experience?</a:t>
            </a:r>
          </a:p>
        </p:txBody>
      </p:sp>
    </p:spTree>
    <p:extLst>
      <p:ext uri="{BB962C8B-B14F-4D97-AF65-F5344CB8AC3E}">
        <p14:creationId xmlns:p14="http://schemas.microsoft.com/office/powerpoint/2010/main" val="7591447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4826" y="145221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/>
              <a:t>Welcome to Holland by </a:t>
            </a:r>
            <a:r>
              <a:rPr lang="en-GB" b="1" i="1" dirty="0"/>
              <a:t>Emily Pearl Kingsley</a:t>
            </a:r>
            <a:r>
              <a:rPr lang="en-GB" b="1" dirty="0"/>
              <a:t> </a:t>
            </a:r>
          </a:p>
        </p:txBody>
      </p:sp>
      <p:pic>
        <p:nvPicPr>
          <p:cNvPr id="7" name="CfDXxOBohn4"/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446613" y="1554671"/>
            <a:ext cx="7312025" cy="4113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3806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9380E-1F19-305A-F07C-8C0ECB723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2200" y="379993"/>
            <a:ext cx="4551556" cy="973021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Learning barriers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8217D-BCBD-AF30-39A6-146A127033C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/>
              <a:t>Corfforol</a:t>
            </a:r>
            <a:endParaRPr lang="en-US" dirty="0"/>
          </a:p>
          <a:p>
            <a:r>
              <a:rPr lang="en-US" dirty="0" err="1"/>
              <a:t>Meddyliol</a:t>
            </a:r>
            <a:endParaRPr lang="en-US" dirty="0"/>
          </a:p>
          <a:p>
            <a:r>
              <a:rPr lang="en-US" dirty="0" err="1"/>
              <a:t>Emosiynol</a:t>
            </a:r>
            <a:endParaRPr lang="en-US" dirty="0"/>
          </a:p>
          <a:p>
            <a:r>
              <a:rPr lang="en-US" dirty="0" err="1"/>
              <a:t>Cymdeithasol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47BCE8-253B-04C8-0C2A-1412FF9A6A3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Physical</a:t>
            </a:r>
          </a:p>
          <a:p>
            <a:r>
              <a:rPr lang="en-GB" dirty="0">
                <a:solidFill>
                  <a:srgbClr val="0070C0"/>
                </a:solidFill>
              </a:rPr>
              <a:t>Mental</a:t>
            </a:r>
          </a:p>
          <a:p>
            <a:r>
              <a:rPr lang="en-GB" dirty="0">
                <a:solidFill>
                  <a:srgbClr val="0070C0"/>
                </a:solidFill>
              </a:rPr>
              <a:t>Emotional</a:t>
            </a:r>
          </a:p>
          <a:p>
            <a:r>
              <a:rPr lang="en-GB" dirty="0">
                <a:solidFill>
                  <a:srgbClr val="0070C0"/>
                </a:solidFill>
              </a:rPr>
              <a:t>Social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CE25F2-22C6-ECFC-7911-BA5916208465}"/>
              </a:ext>
            </a:extLst>
          </p:cNvPr>
          <p:cNvSpPr txBox="1"/>
          <p:nvPr/>
        </p:nvSpPr>
        <p:spPr>
          <a:xfrm>
            <a:off x="838200" y="512560"/>
            <a:ext cx="4120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 err="1">
                <a:latin typeface="+mj-lt"/>
              </a:rPr>
              <a:t>Rhwystrau</a:t>
            </a:r>
            <a:r>
              <a:rPr lang="en-US" sz="4000" dirty="0">
                <a:latin typeface="+mj-lt"/>
              </a:rPr>
              <a:t> </a:t>
            </a:r>
            <a:r>
              <a:rPr lang="en-US" sz="4000" dirty="0" err="1">
                <a:latin typeface="+mj-lt"/>
              </a:rPr>
              <a:t>dysgu</a:t>
            </a:r>
            <a:endParaRPr lang="en-US" sz="4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49028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1DEB6-00D0-6B04-31F5-B286AEE98D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2024" y="338268"/>
            <a:ext cx="4897760" cy="133568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  <a:latin typeface="+mn-lt"/>
              </a:rPr>
              <a:t>Common strategies used </a:t>
            </a:r>
            <a:endParaRPr lang="en-US" sz="4000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5D9B6-07E8-8F46-F7F2-A46D5F066B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25641" y="1988840"/>
            <a:ext cx="5181600" cy="4351338"/>
          </a:xfrm>
        </p:spPr>
        <p:txBody>
          <a:bodyPr>
            <a:normAutofit/>
          </a:bodyPr>
          <a:lstStyle/>
          <a:p>
            <a:r>
              <a:rPr lang="en-US" sz="1300" dirty="0" err="1"/>
              <a:t>Nawr</a:t>
            </a:r>
            <a:r>
              <a:rPr lang="en-US" sz="1300" dirty="0"/>
              <a:t> a </a:t>
            </a:r>
            <a:r>
              <a:rPr lang="en-US" sz="1300" dirty="0" err="1"/>
              <a:t>nesaf</a:t>
            </a:r>
            <a:endParaRPr lang="en-US" sz="1300" dirty="0"/>
          </a:p>
          <a:p>
            <a:r>
              <a:rPr lang="en-US" sz="1300" dirty="0" err="1"/>
              <a:t>Cyfnewid</a:t>
            </a:r>
            <a:r>
              <a:rPr lang="en-US" sz="1300" dirty="0"/>
              <a:t> </a:t>
            </a:r>
            <a:r>
              <a:rPr lang="en-US" sz="1300" dirty="0" err="1"/>
              <a:t>allan</a:t>
            </a:r>
            <a:endParaRPr lang="en-US" sz="1300" dirty="0"/>
          </a:p>
          <a:p>
            <a:r>
              <a:rPr lang="en-US" sz="1300" dirty="0" err="1"/>
              <a:t>Newid</a:t>
            </a:r>
            <a:r>
              <a:rPr lang="en-US" sz="1300" dirty="0"/>
              <a:t> </a:t>
            </a:r>
            <a:r>
              <a:rPr lang="en-US" sz="1300" dirty="0" err="1"/>
              <a:t>golygfa</a:t>
            </a:r>
            <a:endParaRPr lang="en-US" sz="1300" dirty="0"/>
          </a:p>
          <a:p>
            <a:r>
              <a:rPr lang="en-US" sz="1300" dirty="0" err="1"/>
              <a:t>Perthnasoedd</a:t>
            </a:r>
            <a:r>
              <a:rPr lang="en-US" sz="1300" dirty="0"/>
              <a:t> </a:t>
            </a:r>
            <a:r>
              <a:rPr lang="en-US" sz="1300" dirty="0" err="1"/>
              <a:t>cadarnhaol</a:t>
            </a:r>
            <a:r>
              <a:rPr lang="en-US" sz="1300" dirty="0"/>
              <a:t> </a:t>
            </a:r>
            <a:r>
              <a:rPr lang="en-US" sz="1300" dirty="0" err="1"/>
              <a:t>gyda</a:t>
            </a:r>
            <a:r>
              <a:rPr lang="en-US" sz="1300" dirty="0"/>
              <a:t> </a:t>
            </a:r>
            <a:r>
              <a:rPr lang="en-US" sz="1300" dirty="0" err="1"/>
              <a:t>theuluoedd</a:t>
            </a:r>
            <a:r>
              <a:rPr lang="en-US" sz="1300" dirty="0"/>
              <a:t> a </a:t>
            </a:r>
            <a:r>
              <a:rPr lang="en-US" sz="1300" dirty="0" err="1"/>
              <a:t>rhoddwyr</a:t>
            </a:r>
            <a:r>
              <a:rPr lang="en-US" sz="1300" dirty="0"/>
              <a:t> </a:t>
            </a:r>
            <a:r>
              <a:rPr lang="en-US" sz="1300" dirty="0" err="1"/>
              <a:t>gofal</a:t>
            </a:r>
            <a:endParaRPr lang="en-US" sz="1300" dirty="0"/>
          </a:p>
          <a:p>
            <a:r>
              <a:rPr lang="en-US" sz="1300" dirty="0" err="1"/>
              <a:t>Cyfathrebu</a:t>
            </a:r>
            <a:r>
              <a:rPr lang="en-US" sz="1300" dirty="0"/>
              <a:t> </a:t>
            </a:r>
            <a:r>
              <a:rPr lang="en-US" sz="1300" dirty="0" err="1"/>
              <a:t>effeithiol</a:t>
            </a:r>
            <a:r>
              <a:rPr lang="en-US" sz="1300" dirty="0"/>
              <a:t> o </a:t>
            </a:r>
            <a:r>
              <a:rPr lang="en-US" sz="1300" dirty="0" err="1"/>
              <a:t>fewn</a:t>
            </a:r>
            <a:r>
              <a:rPr lang="en-US" sz="1300" dirty="0"/>
              <a:t> </a:t>
            </a:r>
            <a:r>
              <a:rPr lang="en-US" sz="1300" dirty="0" err="1"/>
              <a:t>timau</a:t>
            </a:r>
            <a:endParaRPr lang="en-US" sz="1300" dirty="0"/>
          </a:p>
          <a:p>
            <a:r>
              <a:rPr lang="en-US" sz="1300" dirty="0" err="1"/>
              <a:t>Gwybodaeth</a:t>
            </a:r>
            <a:r>
              <a:rPr lang="en-US" sz="1300" dirty="0"/>
              <a:t> a </a:t>
            </a:r>
            <a:r>
              <a:rPr lang="en-US" sz="1300" dirty="0" err="1"/>
              <a:t>dealltwriaeth</a:t>
            </a:r>
            <a:r>
              <a:rPr lang="en-US" sz="1300" dirty="0"/>
              <a:t> </a:t>
            </a:r>
            <a:r>
              <a:rPr lang="en-US" sz="1300" dirty="0" err="1"/>
              <a:t>drwy</a:t>
            </a:r>
            <a:r>
              <a:rPr lang="en-US" sz="1300" dirty="0"/>
              <a:t> </a:t>
            </a:r>
            <a:r>
              <a:rPr lang="en-US" sz="1300" dirty="0" err="1"/>
              <a:t>ymchwil</a:t>
            </a:r>
            <a:endParaRPr lang="en-US" sz="1300" dirty="0"/>
          </a:p>
          <a:p>
            <a:r>
              <a:rPr lang="en-US" sz="1300" dirty="0" err="1"/>
              <a:t>Manteisio</a:t>
            </a:r>
            <a:r>
              <a:rPr lang="en-US" sz="1300" dirty="0"/>
              <a:t> </a:t>
            </a:r>
            <a:r>
              <a:rPr lang="en-US" sz="1300" dirty="0" err="1"/>
              <a:t>ar</a:t>
            </a:r>
            <a:r>
              <a:rPr lang="en-US" sz="1300" dirty="0"/>
              <a:t> </a:t>
            </a:r>
            <a:r>
              <a:rPr lang="en-US" sz="1300" dirty="0" err="1"/>
              <a:t>sgiliau</a:t>
            </a:r>
            <a:r>
              <a:rPr lang="en-US" sz="1300" dirty="0"/>
              <a:t> a </a:t>
            </a:r>
            <a:r>
              <a:rPr lang="en-US" sz="1300" dirty="0" err="1"/>
              <a:t>gwybodaeth</a:t>
            </a:r>
            <a:r>
              <a:rPr lang="en-US" sz="1300" dirty="0"/>
              <a:t> </a:t>
            </a:r>
            <a:r>
              <a:rPr lang="en-US" sz="1300" dirty="0" err="1"/>
              <a:t>eraill</a:t>
            </a:r>
            <a:endParaRPr lang="en-US" sz="1300" dirty="0"/>
          </a:p>
          <a:p>
            <a:r>
              <a:rPr lang="en-US" sz="1300" dirty="0" err="1"/>
              <a:t>Cymhorthion</a:t>
            </a:r>
            <a:r>
              <a:rPr lang="en-US" sz="1300" dirty="0"/>
              <a:t> </a:t>
            </a:r>
            <a:r>
              <a:rPr lang="en-US" sz="1300" dirty="0" err="1"/>
              <a:t>gweledol</a:t>
            </a:r>
            <a:endParaRPr lang="en-US" sz="13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7DFC5D-2E9F-8B4E-EDC1-D8FE619069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8054" y="1988840"/>
            <a:ext cx="5252392" cy="3331567"/>
          </a:xfrm>
        </p:spPr>
        <p:txBody>
          <a:bodyPr>
            <a:norm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rgbClr val="0070C0"/>
                </a:solidFill>
                <a:effectLst/>
                <a:cs typeface="Calibri" panose="020F0502020204030204" pitchFamily="34" charset="0"/>
              </a:rPr>
              <a:t>Now and next</a:t>
            </a:r>
            <a:r>
              <a:rPr lang="en-US" sz="1400" b="0" i="0" dirty="0">
                <a:solidFill>
                  <a:srgbClr val="0070C0"/>
                </a:solidFill>
                <a:effectLst/>
                <a:cs typeface="Calibri" panose="020F050202020403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rgbClr val="0070C0"/>
                </a:solidFill>
                <a:effectLst/>
                <a:cs typeface="Calibri" panose="020F0502020204030204" pitchFamily="34" charset="0"/>
              </a:rPr>
              <a:t>Swapping out</a:t>
            </a:r>
            <a:r>
              <a:rPr lang="en-US" sz="1400" b="0" i="0" dirty="0">
                <a:solidFill>
                  <a:srgbClr val="0070C0"/>
                </a:solidFill>
                <a:effectLst/>
                <a:cs typeface="Calibri" panose="020F050202020403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rgbClr val="0070C0"/>
                </a:solidFill>
                <a:effectLst/>
                <a:cs typeface="Calibri" panose="020F0502020204030204" pitchFamily="34" charset="0"/>
              </a:rPr>
              <a:t>Change of scene</a:t>
            </a:r>
            <a:r>
              <a:rPr lang="en-US" sz="1400" b="0" i="0" dirty="0">
                <a:solidFill>
                  <a:srgbClr val="0070C0"/>
                </a:solidFill>
                <a:effectLst/>
                <a:cs typeface="Calibri" panose="020F050202020403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rgbClr val="0070C0"/>
                </a:solidFill>
                <a:effectLst/>
                <a:cs typeface="Calibri" panose="020F0502020204030204" pitchFamily="34" charset="0"/>
              </a:rPr>
              <a:t>Positive relationships with families and care givers</a:t>
            </a:r>
            <a:r>
              <a:rPr lang="en-US" sz="1400" b="0" i="0" dirty="0">
                <a:solidFill>
                  <a:srgbClr val="0070C0"/>
                </a:solidFill>
                <a:effectLst/>
                <a:cs typeface="Calibri" panose="020F050202020403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rgbClr val="0070C0"/>
                </a:solidFill>
                <a:effectLst/>
                <a:cs typeface="Calibri" panose="020F0502020204030204" pitchFamily="34" charset="0"/>
              </a:rPr>
              <a:t>Effective communication within teams</a:t>
            </a:r>
            <a:r>
              <a:rPr lang="en-US" sz="1400" b="0" i="0" dirty="0">
                <a:solidFill>
                  <a:srgbClr val="0070C0"/>
                </a:solidFill>
                <a:effectLst/>
                <a:cs typeface="Calibri" panose="020F050202020403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rgbClr val="0070C0"/>
                </a:solidFill>
                <a:effectLst/>
                <a:cs typeface="Calibri" panose="020F0502020204030204" pitchFamily="34" charset="0"/>
              </a:rPr>
              <a:t>Knowledge and understanding through research</a:t>
            </a:r>
            <a:r>
              <a:rPr lang="en-US" sz="1400" b="0" i="0" dirty="0">
                <a:solidFill>
                  <a:srgbClr val="0070C0"/>
                </a:solidFill>
                <a:effectLst/>
                <a:cs typeface="Calibri" panose="020F050202020403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sz="1400" b="0" i="0" u="none" strike="noStrike" dirty="0">
                <a:solidFill>
                  <a:srgbClr val="0070C0"/>
                </a:solidFill>
                <a:effectLst/>
                <a:cs typeface="Calibri" panose="020F0502020204030204" pitchFamily="34" charset="0"/>
              </a:rPr>
              <a:t>Tapping into the skills and knowledge of others</a:t>
            </a:r>
            <a:endParaRPr lang="en-US" sz="1400" b="0" i="0" dirty="0">
              <a:solidFill>
                <a:srgbClr val="0070C0"/>
              </a:solidFill>
              <a:effectLst/>
              <a:cs typeface="Calibri" panose="020F0502020204030204" pitchFamily="34" charset="0"/>
            </a:endParaRPr>
          </a:p>
          <a:p>
            <a:r>
              <a:rPr lang="en-US" sz="1400" dirty="0">
                <a:solidFill>
                  <a:srgbClr val="0070C0"/>
                </a:solidFill>
                <a:cs typeface="Calibri" panose="020F0502020204030204" pitchFamily="34" charset="0"/>
              </a:rPr>
              <a:t>Visual aids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9AA777-5FB3-BD1B-8679-A492B9331B72}"/>
              </a:ext>
            </a:extLst>
          </p:cNvPr>
          <p:cNvSpPr txBox="1"/>
          <p:nvPr/>
        </p:nvSpPr>
        <p:spPr>
          <a:xfrm>
            <a:off x="685799" y="319677"/>
            <a:ext cx="5326095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err="1"/>
              <a:t>Strategaethau</a:t>
            </a:r>
            <a:r>
              <a:rPr lang="en-US" sz="4000" dirty="0"/>
              <a:t> </a:t>
            </a:r>
            <a:r>
              <a:rPr lang="en-US" sz="4000" dirty="0" err="1"/>
              <a:t>cyffredin</a:t>
            </a:r>
            <a:r>
              <a:rPr lang="en-US" sz="4000" dirty="0"/>
              <a:t> a </a:t>
            </a:r>
            <a:r>
              <a:rPr lang="en-US" sz="4000" dirty="0" err="1"/>
              <a:t>ddefnyddir</a:t>
            </a:r>
            <a:endParaRPr lang="en-US" sz="4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80612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CA0A3-FDEF-24FE-3BD4-2334076424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2200" y="260648"/>
            <a:ext cx="4609728" cy="111965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  <a:latin typeface="+mn-lt"/>
              </a:rPr>
              <a:t>Interventions used</a:t>
            </a:r>
            <a:endParaRPr lang="en-US" sz="4000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E90C9-BE3E-7E6D-F520-8F72F8E4FE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9032" y="1854930"/>
            <a:ext cx="5181600" cy="4351338"/>
          </a:xfrm>
        </p:spPr>
        <p:txBody>
          <a:bodyPr>
            <a:normAutofit/>
          </a:bodyPr>
          <a:lstStyle/>
          <a:p>
            <a:r>
              <a:rPr lang="en-GB" sz="2400" dirty="0"/>
              <a:t>ELSA</a:t>
            </a:r>
          </a:p>
          <a:p>
            <a:r>
              <a:rPr lang="en-GB" sz="2400" dirty="0"/>
              <a:t>Motional</a:t>
            </a:r>
          </a:p>
          <a:p>
            <a:r>
              <a:rPr lang="en-GB" sz="2400" dirty="0" err="1"/>
              <a:t>Therapi</a:t>
            </a:r>
            <a:r>
              <a:rPr lang="en-GB" sz="2400" dirty="0"/>
              <a:t> Lego</a:t>
            </a:r>
          </a:p>
          <a:p>
            <a:r>
              <a:rPr lang="en-GB" sz="2400" dirty="0"/>
              <a:t>PACE – Playfulness, Acceptance, Curiosity and Empathy</a:t>
            </a:r>
          </a:p>
          <a:p>
            <a:endParaRPr lang="en-US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1ACAE2-0CB0-23BF-E3D3-E488C05A1E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0016" y="1825625"/>
            <a:ext cx="4680520" cy="3456384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ELSA</a:t>
            </a:r>
          </a:p>
          <a:p>
            <a:r>
              <a:rPr lang="en-GB" sz="2400" dirty="0">
                <a:solidFill>
                  <a:srgbClr val="0070C0"/>
                </a:solidFill>
              </a:rPr>
              <a:t>Motional</a:t>
            </a:r>
          </a:p>
          <a:p>
            <a:r>
              <a:rPr lang="en-GB" sz="2400" dirty="0">
                <a:solidFill>
                  <a:srgbClr val="0070C0"/>
                </a:solidFill>
              </a:rPr>
              <a:t>Lego Therapy</a:t>
            </a:r>
          </a:p>
          <a:p>
            <a:r>
              <a:rPr lang="en-GB" sz="2400" dirty="0">
                <a:solidFill>
                  <a:srgbClr val="0070C0"/>
                </a:solidFill>
              </a:rPr>
              <a:t>PACE – Playfulness, Acceptance, Curiosity and Empathy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555FF2-E6AE-9C8D-447A-F9895C1A829B}"/>
              </a:ext>
            </a:extLst>
          </p:cNvPr>
          <p:cNvSpPr txBox="1"/>
          <p:nvPr/>
        </p:nvSpPr>
        <p:spPr>
          <a:xfrm>
            <a:off x="869150" y="305361"/>
            <a:ext cx="512136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err="1"/>
              <a:t>Ymyriadau</a:t>
            </a:r>
            <a:r>
              <a:rPr lang="en-US" sz="4000" dirty="0"/>
              <a:t> a </a:t>
            </a:r>
            <a:r>
              <a:rPr lang="en-US" sz="4000" dirty="0" err="1"/>
              <a:t>ddefnyddir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6216921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D02FD-BD45-2071-719A-3D904E94D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2202" y="230902"/>
            <a:ext cx="2911679" cy="1115944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Therapy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ED5A0C-C0D3-F7F0-C05E-0E5BC323E2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8565" y="1481069"/>
            <a:ext cx="5181600" cy="4351338"/>
          </a:xfrm>
        </p:spPr>
        <p:txBody>
          <a:bodyPr>
            <a:normAutofit/>
          </a:bodyPr>
          <a:lstStyle/>
          <a:p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Cyfathrebu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Cynyddol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Dull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cyfathrebu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llwyr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System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Gyfathrebu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Cyfnewid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Llun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Therapi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Lego</a:t>
            </a:r>
          </a:p>
          <a:p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Therapi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rhyngweithio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rhwng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rhiant-plentyn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Therapi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chwarae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sy'n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canolbwyntio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plentyn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Therapi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ymddygiad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gwybyddol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Therapi</a:t>
            </a:r>
            <a:r>
              <a:rPr lang="en-US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000" dirty="0" err="1">
                <a:latin typeface="Calibri" panose="020F0502020204030204" pitchFamily="34" charset="0"/>
                <a:cs typeface="Calibri" panose="020F0502020204030204" pitchFamily="34" charset="0"/>
              </a:rPr>
              <a:t>grŵp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1DB83C-0AE6-5F47-D151-54E56DDBD3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1481069"/>
            <a:ext cx="5181600" cy="4351338"/>
          </a:xfrm>
        </p:spPr>
        <p:txBody>
          <a:bodyPr>
            <a:normAutofit/>
          </a:bodyPr>
          <a:lstStyle/>
          <a:p>
            <a:r>
              <a:rPr lang="en-US" sz="2000" b="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Augmentative and Alternative Communication</a:t>
            </a:r>
          </a:p>
          <a:p>
            <a:r>
              <a:rPr lang="en-US" sz="2000" b="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Total communication approach</a:t>
            </a:r>
          </a:p>
          <a:p>
            <a:r>
              <a:rPr lang="en-US" sz="2000" b="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Picture Exchange Communication System</a:t>
            </a:r>
          </a:p>
          <a:p>
            <a:r>
              <a:rPr lang="en-US" sz="20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Lego therapy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Parent-child interaction therapy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Child-centered play therapy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Cognitive behavioral therapy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rgbClr val="0070C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Group therapy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E4B5CD-59AB-62C8-22E7-5BDACFEE87B7}"/>
              </a:ext>
            </a:extLst>
          </p:cNvPr>
          <p:cNvSpPr txBox="1"/>
          <p:nvPr/>
        </p:nvSpPr>
        <p:spPr>
          <a:xfrm>
            <a:off x="778565" y="434931"/>
            <a:ext cx="19239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/>
              <a:t>Therapi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3426034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C3C2B-AB7B-95BB-8B79-56C70E302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2200" y="339958"/>
            <a:ext cx="3968692" cy="117844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Programmes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34D33-45A7-53B9-D5A3-9D615C498CC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000" dirty="0" err="1"/>
              <a:t>Rhaglen</a:t>
            </a:r>
            <a:r>
              <a:rPr lang="en-US" sz="2000" dirty="0"/>
              <a:t> </a:t>
            </a:r>
            <a:r>
              <a:rPr lang="en-US" sz="2000" dirty="0" err="1"/>
              <a:t>Dysgu</a:t>
            </a:r>
            <a:r>
              <a:rPr lang="en-US" sz="2000" dirty="0"/>
              <a:t> </a:t>
            </a:r>
            <a:r>
              <a:rPr lang="en-US" sz="2000" dirty="0" err="1"/>
              <a:t>Broffesiynol</a:t>
            </a:r>
            <a:r>
              <a:rPr lang="en-US" sz="2000" dirty="0"/>
              <a:t> </a:t>
            </a:r>
            <a:r>
              <a:rPr lang="en-US" sz="2000" dirty="0" err="1"/>
              <a:t>Cenedlaethol</a:t>
            </a:r>
            <a:r>
              <a:rPr lang="en-US" sz="2000" dirty="0"/>
              <a:t> ADY (NPLP)</a:t>
            </a:r>
          </a:p>
          <a:p>
            <a:r>
              <a:rPr lang="en-US" sz="2000" dirty="0" err="1"/>
              <a:t>Rhaglenni</a:t>
            </a:r>
            <a:r>
              <a:rPr lang="en-US" sz="2000" dirty="0"/>
              <a:t> </a:t>
            </a:r>
            <a:r>
              <a:rPr lang="en-US" sz="2000" dirty="0" err="1"/>
              <a:t>Addysg</a:t>
            </a:r>
            <a:r>
              <a:rPr lang="en-US" sz="2000" dirty="0"/>
              <a:t> </a:t>
            </a:r>
            <a:r>
              <a:rPr lang="en-US" sz="2000" dirty="0" err="1"/>
              <a:t>arbennig</a:t>
            </a:r>
            <a:endParaRPr lang="en-US" sz="2000" dirty="0"/>
          </a:p>
          <a:p>
            <a:r>
              <a:rPr lang="en-US" sz="2000" dirty="0" err="1"/>
              <a:t>Rhaglen</a:t>
            </a:r>
            <a:r>
              <a:rPr lang="en-US" sz="2000" dirty="0"/>
              <a:t> </a:t>
            </a:r>
            <a:r>
              <a:rPr lang="en-US" sz="2000" dirty="0" err="1"/>
              <a:t>Trawsnewid</a:t>
            </a:r>
            <a:r>
              <a:rPr lang="en-US" sz="2000" dirty="0"/>
              <a:t> ADY</a:t>
            </a:r>
          </a:p>
          <a:p>
            <a:r>
              <a:rPr lang="en-US" sz="2000" dirty="0"/>
              <a:t>Y </a:t>
            </a:r>
            <a:r>
              <a:rPr lang="en-US" sz="2000" dirty="0" err="1"/>
              <a:t>prosiect</a:t>
            </a:r>
            <a:r>
              <a:rPr lang="en-US" sz="2000" dirty="0"/>
              <a:t> </a:t>
            </a:r>
            <a:r>
              <a:rPr lang="en-US" sz="2000" dirty="0" err="1"/>
              <a:t>addysg</a:t>
            </a:r>
            <a:r>
              <a:rPr lang="en-US" sz="2000" dirty="0"/>
              <a:t> </a:t>
            </a:r>
            <a:r>
              <a:rPr lang="en-US" sz="2000" dirty="0" err="1"/>
              <a:t>cyfoedion</a:t>
            </a:r>
            <a:endParaRPr lang="en-US" sz="2000" dirty="0"/>
          </a:p>
          <a:p>
            <a:r>
              <a:rPr lang="en-US" sz="2000" dirty="0"/>
              <a:t>Head in the game project- </a:t>
            </a:r>
            <a:r>
              <a:rPr lang="en-US" sz="2000" dirty="0" err="1"/>
              <a:t>pêl-droed</a:t>
            </a:r>
            <a:r>
              <a:rPr lang="en-US" sz="2000" dirty="0"/>
              <a:t> </a:t>
            </a:r>
            <a:r>
              <a:rPr lang="en-US" sz="2000" dirty="0" err="1"/>
              <a:t>dinas</a:t>
            </a:r>
            <a:r>
              <a:rPr lang="en-US" sz="2000" dirty="0"/>
              <a:t> </a:t>
            </a:r>
            <a:r>
              <a:rPr lang="en-US" sz="2000" dirty="0" err="1"/>
              <a:t>Caerdydd</a:t>
            </a:r>
            <a:endParaRPr lang="en-US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A59B86-55AE-5EC9-4458-A047FB5D663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2000" dirty="0">
                <a:solidFill>
                  <a:srgbClr val="0070C0"/>
                </a:solidFill>
              </a:rPr>
              <a:t>ALN National Professional Learning Programme (NPLP)</a:t>
            </a:r>
          </a:p>
          <a:p>
            <a:r>
              <a:rPr lang="en-GB" sz="2000" dirty="0">
                <a:solidFill>
                  <a:srgbClr val="0070C0"/>
                </a:solidFill>
              </a:rPr>
              <a:t>Special Education Programmes</a:t>
            </a:r>
          </a:p>
          <a:p>
            <a:r>
              <a:rPr lang="en-GB" sz="2000" dirty="0">
                <a:solidFill>
                  <a:srgbClr val="0070C0"/>
                </a:solidFill>
              </a:rPr>
              <a:t>ALN Transformation Programme</a:t>
            </a:r>
          </a:p>
          <a:p>
            <a:r>
              <a:rPr lang="en-GB" sz="2000" dirty="0">
                <a:solidFill>
                  <a:srgbClr val="0070C0"/>
                </a:solidFill>
              </a:rPr>
              <a:t>The peer education project</a:t>
            </a:r>
          </a:p>
          <a:p>
            <a:r>
              <a:rPr lang="en-GB" sz="2000" dirty="0">
                <a:solidFill>
                  <a:srgbClr val="0070C0"/>
                </a:solidFill>
              </a:rPr>
              <a:t>Head in the game project- Cardiff city football foundation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</a:rPr>
              <a:t>(Mental Health Foundation, 2023)</a:t>
            </a:r>
            <a:endParaRPr lang="en-US" sz="2000" dirty="0">
              <a:solidFill>
                <a:srgbClr val="0070C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415AE4-6A6C-2E7D-A55C-60EDEF7836A9}"/>
              </a:ext>
            </a:extLst>
          </p:cNvPr>
          <p:cNvSpPr txBox="1"/>
          <p:nvPr/>
        </p:nvSpPr>
        <p:spPr>
          <a:xfrm>
            <a:off x="803811" y="575239"/>
            <a:ext cx="24945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/>
              <a:t>Rhaglenni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2565502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16EF5-E589-9DD2-6280-C2F1CC1D93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2200" y="390292"/>
            <a:ext cx="2576119" cy="1027447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Activities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720D0-56FD-76F1-7D98-6F524F518C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856356" cy="2902492"/>
          </a:xfrm>
        </p:spPr>
        <p:txBody>
          <a:bodyPr/>
          <a:lstStyle/>
          <a:p>
            <a:r>
              <a:rPr lang="en-US" dirty="0" err="1"/>
              <a:t>Dylse</a:t>
            </a:r>
            <a:r>
              <a:rPr lang="en-US" dirty="0"/>
              <a:t> </a:t>
            </a:r>
            <a:r>
              <a:rPr lang="en-US" dirty="0" err="1"/>
              <a:t>ymarferwr</a:t>
            </a:r>
            <a:r>
              <a:rPr lang="en-US" dirty="0"/>
              <a:t> </a:t>
            </a:r>
            <a:r>
              <a:rPr lang="en-US" dirty="0" err="1"/>
              <a:t>cynhwysol</a:t>
            </a:r>
            <a:r>
              <a:rPr lang="en-US" dirty="0"/>
              <a:t> </a:t>
            </a:r>
            <a:r>
              <a:rPr lang="en-US" dirty="0" err="1"/>
              <a:t>anelu</a:t>
            </a:r>
            <a:r>
              <a:rPr lang="en-US" dirty="0"/>
              <a:t> at </a:t>
            </a:r>
            <a:r>
              <a:rPr lang="en-US" dirty="0" err="1"/>
              <a:t>ddarparu</a:t>
            </a:r>
            <a:r>
              <a:rPr lang="en-US" dirty="0"/>
              <a:t> </a:t>
            </a:r>
            <a:r>
              <a:rPr lang="en-US" b="1" dirty="0" err="1">
                <a:solidFill>
                  <a:srgbClr val="FF0000"/>
                </a:solidFill>
              </a:rPr>
              <a:t>gweithgareddau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rhoi</a:t>
            </a:r>
            <a:r>
              <a:rPr lang="en-US" dirty="0"/>
              <a:t> </a:t>
            </a:r>
            <a:r>
              <a:rPr lang="en-US" dirty="0" err="1"/>
              <a:t>cyfle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bobl</a:t>
            </a:r>
            <a:r>
              <a:rPr lang="en-US" dirty="0"/>
              <a:t> </a:t>
            </a:r>
            <a:r>
              <a:rPr lang="en-US" dirty="0" err="1"/>
              <a:t>ifanc</a:t>
            </a:r>
            <a:r>
              <a:rPr lang="en-US" dirty="0"/>
              <a:t> </a:t>
            </a:r>
            <a:r>
              <a:rPr lang="en-US" b="1" dirty="0" err="1">
                <a:solidFill>
                  <a:srgbClr val="FF0000"/>
                </a:solidFill>
              </a:rPr>
              <a:t>gymryd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 err="1">
                <a:solidFill>
                  <a:srgbClr val="FF0000"/>
                </a:solidFill>
              </a:rPr>
              <a:t>rhan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dirty="0"/>
              <a:t>a </a:t>
            </a:r>
            <a:r>
              <a:rPr lang="en-US" b="1" dirty="0" err="1">
                <a:solidFill>
                  <a:srgbClr val="FF0000"/>
                </a:solidFill>
              </a:rPr>
              <a:t>mwynhau</a:t>
            </a:r>
            <a:r>
              <a:rPr lang="en-US" dirty="0"/>
              <a:t> </a:t>
            </a:r>
            <a:r>
              <a:rPr lang="en-US" dirty="0" err="1"/>
              <a:t>bywyd</a:t>
            </a:r>
            <a:r>
              <a:rPr lang="en-US" dirty="0"/>
              <a:t> </a:t>
            </a:r>
            <a:r>
              <a:rPr lang="en-US" dirty="0" err="1"/>
              <a:t>cymdeithasol</a:t>
            </a:r>
            <a:r>
              <a:rPr lang="en-US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766690-46AD-20D7-13E3-648E3AE65EA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The aim of an inclusive practitioner should be to provide</a:t>
            </a:r>
            <a:r>
              <a:rPr lang="en-US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b="1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activities</a:t>
            </a:r>
            <a:r>
              <a:rPr lang="en-US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that </a:t>
            </a:r>
            <a:r>
              <a:rPr lang="en-US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give young people the chance to </a:t>
            </a:r>
            <a:r>
              <a:rPr lang="en-US" b="1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get involved </a:t>
            </a:r>
            <a:r>
              <a:rPr lang="en-US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and </a:t>
            </a:r>
            <a:r>
              <a:rPr lang="en-US" b="1" i="0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enjoy</a:t>
            </a:r>
            <a:r>
              <a:rPr lang="en-US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an active social life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AA33327-DBF0-BC7C-394A-AF33EEDCA29C}"/>
              </a:ext>
            </a:extLst>
          </p:cNvPr>
          <p:cNvSpPr txBox="1"/>
          <p:nvPr/>
        </p:nvSpPr>
        <p:spPr>
          <a:xfrm>
            <a:off x="838200" y="550072"/>
            <a:ext cx="39501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/>
              <a:t>Gweithgareddau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9225597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11575-0BF1-F0CD-934C-1B454D31A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2200" y="365125"/>
            <a:ext cx="3826727" cy="1218348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Assignment Task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AB045C-01E0-E082-8803-803F43EF21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4581293" cy="4292677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en-US" dirty="0" err="1"/>
              <a:t>Ystyriwch</a:t>
            </a:r>
            <a:r>
              <a:rPr lang="en-US" dirty="0"/>
              <a:t> y </a:t>
            </a:r>
            <a:r>
              <a:rPr lang="en-US" dirty="0" err="1"/>
              <a:t>wybodaeth</a:t>
            </a:r>
            <a:r>
              <a:rPr lang="en-US" dirty="0"/>
              <a:t> a </a:t>
            </a:r>
            <a:r>
              <a:rPr lang="en-US" dirty="0" err="1"/>
              <a:t>ddarparwyd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sleidiau</a:t>
            </a:r>
            <a:r>
              <a:rPr lang="en-US" dirty="0"/>
              <a:t> </a:t>
            </a:r>
            <a:r>
              <a:rPr lang="en-US" dirty="0" err="1"/>
              <a:t>blaenorol</a:t>
            </a:r>
            <a:endParaRPr lang="en-US" dirty="0"/>
          </a:p>
          <a:p>
            <a:pPr marL="514350" indent="-514350">
              <a:buAutoNum type="arabicPeriod"/>
            </a:pP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cysylltiad</a:t>
            </a:r>
            <a:r>
              <a:rPr lang="en-US" dirty="0"/>
              <a:t> </a:t>
            </a:r>
            <a:r>
              <a:rPr lang="en-US" dirty="0" err="1"/>
              <a:t>â'ch</a:t>
            </a:r>
            <a:r>
              <a:rPr lang="en-US" dirty="0"/>
              <a:t> ADY </a:t>
            </a:r>
            <a:r>
              <a:rPr lang="en-US" dirty="0" err="1"/>
              <a:t>dewisol</a:t>
            </a:r>
            <a:r>
              <a:rPr lang="en-US" dirty="0"/>
              <a:t>, </a:t>
            </a:r>
            <a:r>
              <a:rPr lang="en-US" dirty="0" err="1"/>
              <a:t>gwnewch</a:t>
            </a:r>
            <a:r>
              <a:rPr lang="en-US" dirty="0"/>
              <a:t> </a:t>
            </a:r>
            <a:r>
              <a:rPr lang="en-US" dirty="0" err="1"/>
              <a:t>ymchwil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ddau</a:t>
            </a:r>
            <a:r>
              <a:rPr lang="en-US" dirty="0"/>
              <a:t> </a:t>
            </a:r>
            <a:r>
              <a:rPr lang="en-US" dirty="0" err="1"/>
              <a:t>ddull</a:t>
            </a:r>
            <a:r>
              <a:rPr lang="en-US" dirty="0"/>
              <a:t> </a:t>
            </a:r>
            <a:r>
              <a:rPr lang="en-US" dirty="0" err="1"/>
              <a:t>ategol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F6A246-B1F1-D037-5CCF-61384C7C0F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4"/>
            <a:ext cx="4815468" cy="4478531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</a:rPr>
              <a:t>Consider the information provided in the previous slides 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70C0"/>
                </a:solidFill>
              </a:rPr>
              <a:t>In connection with your chosen ALN, conduct research into two supporting methods 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AA33F9-483F-565A-0490-17481F55A722}"/>
              </a:ext>
            </a:extLst>
          </p:cNvPr>
          <p:cNvSpPr txBox="1"/>
          <p:nvPr/>
        </p:nvSpPr>
        <p:spPr>
          <a:xfrm>
            <a:off x="803522" y="583185"/>
            <a:ext cx="33488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err="1"/>
              <a:t>Tasg</a:t>
            </a:r>
            <a:r>
              <a:rPr lang="en-GB" sz="4000" dirty="0"/>
              <a:t> </a:t>
            </a:r>
            <a:r>
              <a:rPr lang="en-GB" sz="4000" dirty="0" err="1"/>
              <a:t>Aseiniad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0843048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267" y="466726"/>
            <a:ext cx="5655734" cy="1074208"/>
          </a:xfrm>
        </p:spPr>
        <p:txBody>
          <a:bodyPr>
            <a:normAutofit fontScale="90000"/>
          </a:bodyPr>
          <a:lstStyle/>
          <a:p>
            <a:r>
              <a:rPr lang="en-GB" sz="4000" dirty="0" err="1"/>
              <a:t>Llyfryddiaeth</a:t>
            </a:r>
            <a:br>
              <a:rPr lang="en-GB" sz="4000" dirty="0"/>
            </a:br>
            <a:r>
              <a:rPr lang="en-GB" sz="4000" dirty="0">
                <a:solidFill>
                  <a:srgbClr val="0070C0"/>
                </a:solidFill>
              </a:rPr>
              <a:t>Bibliography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Dauncey, M. ( 2016) </a:t>
            </a:r>
            <a:r>
              <a:rPr lang="en-US" sz="2000" i="1" dirty="0"/>
              <a:t>Research Briefing: </a:t>
            </a:r>
            <a:r>
              <a:rPr lang="en-US" sz="2000" b="1" i="1" dirty="0"/>
              <a:t>Additional Learning Needs (ALN) in Wales. </a:t>
            </a:r>
            <a:r>
              <a:rPr lang="en-US" sz="2000" b="1" dirty="0"/>
              <a:t>Cardiff: National Assembly for Wales. Available at </a:t>
            </a:r>
            <a:r>
              <a:rPr lang="en-US" sz="2000" b="1" dirty="0">
                <a:hlinkClick r:id="rId3"/>
              </a:rPr>
              <a:t>http://www.assembly.wales/research%20documents/16-059%20sen/16-059-web-%20english.pdf</a:t>
            </a:r>
            <a:r>
              <a:rPr lang="en-US" sz="2000" b="1" dirty="0"/>
              <a:t> ( Accessed 19.09.17)</a:t>
            </a:r>
          </a:p>
          <a:p>
            <a:r>
              <a:rPr lang="en-GB" sz="2000" dirty="0"/>
              <a:t>Thomas, G. and Vaughan, M. (eds.) (2004) </a:t>
            </a:r>
            <a:r>
              <a:rPr lang="en-GB" sz="2000" i="1" dirty="0"/>
              <a:t>Inclusive Education: readings and reflections, </a:t>
            </a:r>
            <a:r>
              <a:rPr lang="en-GB" sz="2000" dirty="0"/>
              <a:t>Berkshire: Open University Press. </a:t>
            </a:r>
          </a:p>
          <a:p>
            <a:r>
              <a:rPr lang="en-GB" sz="2000" dirty="0"/>
              <a:t>Wales: Department for Education and Skills ( 2015)</a:t>
            </a:r>
            <a:r>
              <a:rPr lang="en-GB" sz="2000" i="1" dirty="0"/>
              <a:t> Draft Additional Learning Needs and Education Tribunal ( Wales) Bill, </a:t>
            </a:r>
            <a:r>
              <a:rPr lang="en-GB" sz="2000" dirty="0"/>
              <a:t>Cardiff:  Welsh Government. Available at </a:t>
            </a:r>
            <a:r>
              <a:rPr lang="en-GB" sz="2000" dirty="0">
                <a:hlinkClick r:id="rId4"/>
              </a:rPr>
              <a:t>http://gov.wales/consultations/education/draft-aln-and-education-tribunal-wales-bill/?lang=en</a:t>
            </a:r>
            <a:r>
              <a:rPr lang="en-GB" sz="2000" dirty="0"/>
              <a:t> ( Accessed September 7 2015)</a:t>
            </a:r>
          </a:p>
          <a:p>
            <a:endParaRPr lang="en-US" b="1" dirty="0"/>
          </a:p>
          <a:p>
            <a:endParaRPr lang="en-US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24234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7A302-F34B-4619-079E-5F2128AFEF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133" y="826558"/>
            <a:ext cx="10515600" cy="4351338"/>
          </a:xfrm>
        </p:spPr>
        <p:txBody>
          <a:bodyPr/>
          <a:lstStyle/>
          <a:p>
            <a:r>
              <a:rPr lang="en-US" sz="2000" dirty="0"/>
              <a:t>Oxford Dictionary. (2022) ‘Language’. Available at: </a:t>
            </a:r>
            <a:r>
              <a:rPr lang="en-US" sz="2000" dirty="0">
                <a:hlinkClick r:id="rId2"/>
              </a:rPr>
              <a:t>Oxford Languages and Google - English | Oxford Languages (oup.com)</a:t>
            </a:r>
            <a:r>
              <a:rPr lang="en-US" sz="2000" dirty="0"/>
              <a:t> [Accessed: 12 October 2022].</a:t>
            </a:r>
          </a:p>
          <a:p>
            <a:r>
              <a:rPr lang="en-GB" sz="2000" dirty="0"/>
              <a:t>Wales: Department for Education and Skills (2016) </a:t>
            </a:r>
            <a:r>
              <a:rPr lang="en-GB" sz="2000" i="1" dirty="0"/>
              <a:t>Inclusion and Pupil Support, </a:t>
            </a:r>
            <a:r>
              <a:rPr lang="en-GB" sz="2000" dirty="0"/>
              <a:t>Cardiff: Welsh Government. Available at: </a:t>
            </a:r>
            <a:r>
              <a:rPr lang="en-GB" sz="2000" dirty="0">
                <a:hlinkClick r:id="rId3"/>
              </a:rPr>
              <a:t>http://gov.wales/docs/dcells/publications/160318-inclusion-and-pupil-support-en.pdf</a:t>
            </a:r>
            <a:r>
              <a:rPr lang="en-GB" sz="2000" dirty="0"/>
              <a:t> (Accessed 18/9/17). </a:t>
            </a:r>
          </a:p>
        </p:txBody>
      </p:sp>
    </p:spTree>
    <p:extLst>
      <p:ext uri="{BB962C8B-B14F-4D97-AF65-F5344CB8AC3E}">
        <p14:creationId xmlns:p14="http://schemas.microsoft.com/office/powerpoint/2010/main" val="111645265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 Template (Cream background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</Template>
  <TotalTime>11603</TotalTime>
  <Words>1517</Words>
  <Application>Microsoft Office PowerPoint</Application>
  <PresentationFormat>Widescreen</PresentationFormat>
  <Paragraphs>188</Paragraphs>
  <Slides>18</Slides>
  <Notes>14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UWTSD PP Template (Cream background)</vt:lpstr>
      <vt:lpstr>      ECES5006/C Mae Pawb yn Golygu Pawb Sesiwn 3   ECES5006/C All Means All Session 3 </vt:lpstr>
      <vt:lpstr>Deilliannau Dysgu </vt:lpstr>
      <vt:lpstr>Sawl un wyt ti’n adnabod?</vt:lpstr>
      <vt:lpstr>Anghenion: Beth ydyn nhw?       </vt:lpstr>
      <vt:lpstr>Needs: What are they? </vt:lpstr>
      <vt:lpstr>Diffiniad Deddfwriaethol : Anghenion</vt:lpstr>
      <vt:lpstr>Legislative Definition: Needs </vt:lpstr>
      <vt:lpstr>Croeso i’r Iseldiroedd</vt:lpstr>
      <vt:lpstr>Welcome to Holland by Emily Pearl Kingsley </vt:lpstr>
      <vt:lpstr>Learning barriers</vt:lpstr>
      <vt:lpstr>Common strategies used </vt:lpstr>
      <vt:lpstr>Interventions used</vt:lpstr>
      <vt:lpstr>Therapy</vt:lpstr>
      <vt:lpstr>Programmes</vt:lpstr>
      <vt:lpstr>Activities</vt:lpstr>
      <vt:lpstr>Assignment Task </vt:lpstr>
      <vt:lpstr>Llyfryddiaeth Bibliography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SJEU5002/C  All Means All: Inclusive Education   Pawb yn Golygu Pawb: Addysg Gynhwysol</dc:title>
  <dc:creator>Sarah Stewart</dc:creator>
  <cp:lastModifiedBy>Natasha Jones</cp:lastModifiedBy>
  <cp:revision>21</cp:revision>
  <dcterms:modified xsi:type="dcterms:W3CDTF">2024-11-25T15:04:06Z</dcterms:modified>
</cp:coreProperties>
</file>