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71" r:id="rId3"/>
    <p:sldId id="265" r:id="rId4"/>
    <p:sldId id="266" r:id="rId5"/>
    <p:sldId id="259" r:id="rId6"/>
    <p:sldId id="260" r:id="rId7"/>
    <p:sldId id="267" r:id="rId8"/>
    <p:sldId id="268" r:id="rId9"/>
    <p:sldId id="269"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52EC69-C075-5647-B141-0766B3ECE794}" v="175" dt="2025-12-01T01:50:10.118"/>
    <p1510:client id="{C6AC5A2B-AB69-B14F-675A-8321EAC72356}" v="506" dt="2025-12-01T02:21:41.6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la Bleda (2425573)" userId="1242dc7b-2ee2-43c1-a847-a1b5264b5e64" providerId="ADAL" clId="{AEF219CF-4B9F-4723-B43A-B03959C133BB}"/>
    <pc:docChg chg="undo custSel addSld delSld modSld sldOrd addMainMaster delMainMaster">
      <pc:chgData name="Adela Bleda (2425573)" userId="1242dc7b-2ee2-43c1-a847-a1b5264b5e64" providerId="ADAL" clId="{AEF219CF-4B9F-4723-B43A-B03959C133BB}" dt="2025-12-01T01:50:10.118" v="321" actId="931"/>
      <pc:docMkLst>
        <pc:docMk/>
      </pc:docMkLst>
      <pc:sldChg chg="addSp delSp modSp mod setBg modClrScheme addAnim delAnim chgLayout">
        <pc:chgData name="Adela Bleda (2425573)" userId="1242dc7b-2ee2-43c1-a847-a1b5264b5e64" providerId="ADAL" clId="{AEF219CF-4B9F-4723-B43A-B03959C133BB}" dt="2025-12-01T01:37:37.959" v="315" actId="478"/>
        <pc:sldMkLst>
          <pc:docMk/>
          <pc:sldMk cId="4002351502" sldId="256"/>
        </pc:sldMkLst>
        <pc:spChg chg="mod">
          <ac:chgData name="Adela Bleda (2425573)" userId="1242dc7b-2ee2-43c1-a847-a1b5264b5e64" providerId="ADAL" clId="{AEF219CF-4B9F-4723-B43A-B03959C133BB}" dt="2025-11-30T22:45:39.830" v="52" actId="2711"/>
          <ac:spMkLst>
            <pc:docMk/>
            <pc:sldMk cId="4002351502" sldId="256"/>
            <ac:spMk id="2" creationId="{390E473C-F2C9-718E-0938-FD6A57776E20}"/>
          </ac:spMkLst>
        </pc:spChg>
        <pc:spChg chg="mod">
          <ac:chgData name="Adela Bleda (2425573)" userId="1242dc7b-2ee2-43c1-a847-a1b5264b5e64" providerId="ADAL" clId="{AEF219CF-4B9F-4723-B43A-B03959C133BB}" dt="2025-11-30T22:43:15.092" v="38" actId="26606"/>
          <ac:spMkLst>
            <pc:docMk/>
            <pc:sldMk cId="4002351502" sldId="256"/>
            <ac:spMk id="3" creationId="{A78D3371-302E-5255-12D4-50C94B9F0919}"/>
          </ac:spMkLst>
        </pc:spChg>
        <pc:spChg chg="add mod">
          <ac:chgData name="Adela Bleda (2425573)" userId="1242dc7b-2ee2-43c1-a847-a1b5264b5e64" providerId="ADAL" clId="{AEF219CF-4B9F-4723-B43A-B03959C133BB}" dt="2025-11-30T22:47:18.571" v="63" actId="1076"/>
          <ac:spMkLst>
            <pc:docMk/>
            <pc:sldMk cId="4002351502" sldId="256"/>
            <ac:spMk id="7" creationId="{D4899B6D-6FA6-D477-029E-3B6A68C93909}"/>
          </ac:spMkLst>
        </pc:spChg>
        <pc:spChg chg="add del">
          <ac:chgData name="Adela Bleda (2425573)" userId="1242dc7b-2ee2-43c1-a847-a1b5264b5e64" providerId="ADAL" clId="{AEF219CF-4B9F-4723-B43A-B03959C133BB}" dt="2025-11-30T22:41:44.295" v="35" actId="26606"/>
          <ac:spMkLst>
            <pc:docMk/>
            <pc:sldMk cId="4002351502" sldId="256"/>
            <ac:spMk id="9" creationId="{54CB3D98-012D-4B56-80F4-A2EF4FA7019F}"/>
          </ac:spMkLst>
        </pc:spChg>
        <pc:spChg chg="del">
          <ac:chgData name="Adela Bleda (2425573)" userId="1242dc7b-2ee2-43c1-a847-a1b5264b5e64" providerId="ADAL" clId="{AEF219CF-4B9F-4723-B43A-B03959C133BB}" dt="2025-12-01T01:37:37.959" v="315" actId="478"/>
          <ac:spMkLst>
            <pc:docMk/>
            <pc:sldMk cId="4002351502" sldId="256"/>
            <ac:spMk id="11" creationId="{9FC549DD-69DE-AD08-A109-633A3683FCE6}"/>
          </ac:spMkLst>
        </pc:spChg>
        <pc:spChg chg="add del">
          <ac:chgData name="Adela Bleda (2425573)" userId="1242dc7b-2ee2-43c1-a847-a1b5264b5e64" providerId="ADAL" clId="{AEF219CF-4B9F-4723-B43A-B03959C133BB}" dt="2025-11-30T22:43:15.092" v="38" actId="26606"/>
          <ac:spMkLst>
            <pc:docMk/>
            <pc:sldMk cId="4002351502" sldId="256"/>
            <ac:spMk id="14" creationId="{329E69AA-EBCE-499E-81FE-10A8414B1A60}"/>
          </ac:spMkLst>
        </pc:spChg>
        <pc:spChg chg="add">
          <ac:chgData name="Adela Bleda (2425573)" userId="1242dc7b-2ee2-43c1-a847-a1b5264b5e64" providerId="ADAL" clId="{AEF219CF-4B9F-4723-B43A-B03959C133BB}" dt="2025-11-30T22:43:15.092" v="38" actId="26606"/>
          <ac:spMkLst>
            <pc:docMk/>
            <pc:sldMk cId="4002351502" sldId="256"/>
            <ac:spMk id="19" creationId="{08AC1B80-F8B2-4B95-B4B7-7917A33D244F}"/>
          </ac:spMkLst>
        </pc:spChg>
        <pc:picChg chg="add del mod ord">
          <ac:chgData name="Adela Bleda (2425573)" userId="1242dc7b-2ee2-43c1-a847-a1b5264b5e64" providerId="ADAL" clId="{AEF219CF-4B9F-4723-B43A-B03959C133BB}" dt="2025-11-30T22:43:25.374" v="43" actId="478"/>
          <ac:picMkLst>
            <pc:docMk/>
            <pc:sldMk cId="4002351502" sldId="256"/>
            <ac:picMk id="4" creationId="{0397208B-B26C-A384-9DA7-05DBB2D22AB2}"/>
          </ac:picMkLst>
        </pc:picChg>
        <pc:picChg chg="add del mod">
          <ac:chgData name="Adela Bleda (2425573)" userId="1242dc7b-2ee2-43c1-a847-a1b5264b5e64" providerId="ADAL" clId="{AEF219CF-4B9F-4723-B43A-B03959C133BB}" dt="2025-11-30T22:41:55.812" v="36" actId="478"/>
          <ac:picMkLst>
            <pc:docMk/>
            <pc:sldMk cId="4002351502" sldId="256"/>
            <ac:picMk id="5" creationId="{4790A8A4-1248-73AA-1CCA-C43687252C95}"/>
          </ac:picMkLst>
        </pc:picChg>
        <pc:picChg chg="add mod">
          <ac:chgData name="Adela Bleda (2425573)" userId="1242dc7b-2ee2-43c1-a847-a1b5264b5e64" providerId="ADAL" clId="{AEF219CF-4B9F-4723-B43A-B03959C133BB}" dt="2025-11-30T22:43:15.092" v="38" actId="26606"/>
          <ac:picMkLst>
            <pc:docMk/>
            <pc:sldMk cId="4002351502" sldId="256"/>
            <ac:picMk id="6" creationId="{18E961A2-7D76-4E2E-DDBE-7DB28AD04FE6}"/>
          </ac:picMkLst>
        </pc:picChg>
      </pc:sldChg>
      <pc:sldChg chg="modSp new mod">
        <pc:chgData name="Adela Bleda (2425573)" userId="1242dc7b-2ee2-43c1-a847-a1b5264b5e64" providerId="ADAL" clId="{AEF219CF-4B9F-4723-B43A-B03959C133BB}" dt="2025-11-30T22:48:41.579" v="67" actId="1076"/>
        <pc:sldMkLst>
          <pc:docMk/>
          <pc:sldMk cId="2438480516" sldId="257"/>
        </pc:sldMkLst>
        <pc:spChg chg="mod">
          <ac:chgData name="Adela Bleda (2425573)" userId="1242dc7b-2ee2-43c1-a847-a1b5264b5e64" providerId="ADAL" clId="{AEF219CF-4B9F-4723-B43A-B03959C133BB}" dt="2025-11-30T22:48:41.579" v="67" actId="1076"/>
          <ac:spMkLst>
            <pc:docMk/>
            <pc:sldMk cId="2438480516" sldId="257"/>
            <ac:spMk id="2" creationId="{C1F093DB-785F-4DD9-4FFA-53923975F354}"/>
          </ac:spMkLst>
        </pc:spChg>
      </pc:sldChg>
      <pc:sldChg chg="modSp new mod">
        <pc:chgData name="Adela Bleda (2425573)" userId="1242dc7b-2ee2-43c1-a847-a1b5264b5e64" providerId="ADAL" clId="{AEF219CF-4B9F-4723-B43A-B03959C133BB}" dt="2025-11-30T22:49:27.355" v="70" actId="27636"/>
        <pc:sldMkLst>
          <pc:docMk/>
          <pc:sldMk cId="3792950214" sldId="258"/>
        </pc:sldMkLst>
        <pc:spChg chg="mod">
          <ac:chgData name="Adela Bleda (2425573)" userId="1242dc7b-2ee2-43c1-a847-a1b5264b5e64" providerId="ADAL" clId="{AEF219CF-4B9F-4723-B43A-B03959C133BB}" dt="2025-11-30T22:49:27.355" v="70" actId="27636"/>
          <ac:spMkLst>
            <pc:docMk/>
            <pc:sldMk cId="3792950214" sldId="258"/>
            <ac:spMk id="2" creationId="{F7F62EF9-2A9E-0CE4-E0D2-6EF21FD6FD1B}"/>
          </ac:spMkLst>
        </pc:spChg>
      </pc:sldChg>
      <pc:sldChg chg="addSp delSp modSp new mod">
        <pc:chgData name="Adela Bleda (2425573)" userId="1242dc7b-2ee2-43c1-a847-a1b5264b5e64" providerId="ADAL" clId="{AEF219CF-4B9F-4723-B43A-B03959C133BB}" dt="2025-12-01T01:50:10.118" v="321" actId="931"/>
        <pc:sldMkLst>
          <pc:docMk/>
          <pc:sldMk cId="1939052035" sldId="259"/>
        </pc:sldMkLst>
        <pc:spChg chg="mod">
          <ac:chgData name="Adela Bleda (2425573)" userId="1242dc7b-2ee2-43c1-a847-a1b5264b5e64" providerId="ADAL" clId="{AEF219CF-4B9F-4723-B43A-B03959C133BB}" dt="2025-11-30T23:50:31.844" v="90" actId="14100"/>
          <ac:spMkLst>
            <pc:docMk/>
            <pc:sldMk cId="1939052035" sldId="259"/>
            <ac:spMk id="2" creationId="{EF136695-414A-0A4B-85C7-B8314D7C87AF}"/>
          </ac:spMkLst>
        </pc:spChg>
        <pc:spChg chg="add mod">
          <ac:chgData name="Adela Bleda (2425573)" userId="1242dc7b-2ee2-43c1-a847-a1b5264b5e64" providerId="ADAL" clId="{AEF219CF-4B9F-4723-B43A-B03959C133BB}" dt="2025-11-30T23:50:33.843" v="91" actId="1076"/>
          <ac:spMkLst>
            <pc:docMk/>
            <pc:sldMk cId="1939052035" sldId="259"/>
            <ac:spMk id="5" creationId="{C1A67F4E-B12E-C99A-EB5A-2D7CB0BD1FDD}"/>
          </ac:spMkLst>
        </pc:spChg>
        <pc:spChg chg="del">
          <ac:chgData name="Adela Bleda (2425573)" userId="1242dc7b-2ee2-43c1-a847-a1b5264b5e64" providerId="ADAL" clId="{AEF219CF-4B9F-4723-B43A-B03959C133BB}" dt="2025-12-01T01:37:30.512" v="313" actId="478"/>
          <ac:spMkLst>
            <pc:docMk/>
            <pc:sldMk cId="1939052035" sldId="259"/>
            <ac:spMk id="23" creationId="{C673C2EE-BD71-2CDD-B2E5-E5D27E9387A9}"/>
          </ac:spMkLst>
        </pc:spChg>
        <pc:picChg chg="add">
          <ac:chgData name="Adela Bleda (2425573)" userId="1242dc7b-2ee2-43c1-a847-a1b5264b5e64" providerId="ADAL" clId="{AEF219CF-4B9F-4723-B43A-B03959C133BB}" dt="2025-12-01T01:47:38.067" v="320" actId="931"/>
          <ac:picMkLst>
            <pc:docMk/>
            <pc:sldMk cId="1939052035" sldId="259"/>
            <ac:picMk id="3" creationId="{E691B6B5-1EFC-863B-4B34-6943C47C3306}"/>
          </ac:picMkLst>
        </pc:picChg>
        <pc:picChg chg="add">
          <ac:chgData name="Adela Bleda (2425573)" userId="1242dc7b-2ee2-43c1-a847-a1b5264b5e64" providerId="ADAL" clId="{AEF219CF-4B9F-4723-B43A-B03959C133BB}" dt="2025-12-01T01:50:10.118" v="321" actId="931"/>
          <ac:picMkLst>
            <pc:docMk/>
            <pc:sldMk cId="1939052035" sldId="259"/>
            <ac:picMk id="4" creationId="{07BCE338-0211-2328-B920-208A68B1CB56}"/>
          </ac:picMkLst>
        </pc:picChg>
      </pc:sldChg>
      <pc:sldChg chg="addSp delSp modSp new mod">
        <pc:chgData name="Adela Bleda (2425573)" userId="1242dc7b-2ee2-43c1-a847-a1b5264b5e64" providerId="ADAL" clId="{AEF219CF-4B9F-4723-B43A-B03959C133BB}" dt="2025-12-01T01:42:14.821" v="319" actId="1076"/>
        <pc:sldMkLst>
          <pc:docMk/>
          <pc:sldMk cId="14338487" sldId="260"/>
        </pc:sldMkLst>
        <pc:spChg chg="del mod">
          <ac:chgData name="Adela Bleda (2425573)" userId="1242dc7b-2ee2-43c1-a847-a1b5264b5e64" providerId="ADAL" clId="{AEF219CF-4B9F-4723-B43A-B03959C133BB}" dt="2025-11-30T23:57:03.294" v="94" actId="478"/>
          <ac:spMkLst>
            <pc:docMk/>
            <pc:sldMk cId="14338487" sldId="260"/>
            <ac:spMk id="2" creationId="{E7F6E8A0-7B2C-2E08-2063-5D316A774A8A}"/>
          </ac:spMkLst>
        </pc:spChg>
        <pc:spChg chg="del mod">
          <ac:chgData name="Adela Bleda (2425573)" userId="1242dc7b-2ee2-43c1-a847-a1b5264b5e64" providerId="ADAL" clId="{AEF219CF-4B9F-4723-B43A-B03959C133BB}" dt="2025-11-30T23:57:23.630" v="100" actId="478"/>
          <ac:spMkLst>
            <pc:docMk/>
            <pc:sldMk cId="14338487" sldId="260"/>
            <ac:spMk id="3" creationId="{9F13660C-D909-A492-16C7-0A73109CAD48}"/>
          </ac:spMkLst>
        </pc:spChg>
        <pc:spChg chg="add del mod">
          <ac:chgData name="Adela Bleda (2425573)" userId="1242dc7b-2ee2-43c1-a847-a1b5264b5e64" providerId="ADAL" clId="{AEF219CF-4B9F-4723-B43A-B03959C133BB}" dt="2025-11-30T23:57:21.404" v="99" actId="478"/>
          <ac:spMkLst>
            <pc:docMk/>
            <pc:sldMk cId="14338487" sldId="260"/>
            <ac:spMk id="5" creationId="{CF6DD74C-B2E4-3B7E-3A19-43E47E621836}"/>
          </ac:spMkLst>
        </pc:spChg>
        <pc:spChg chg="add del mod">
          <ac:chgData name="Adela Bleda (2425573)" userId="1242dc7b-2ee2-43c1-a847-a1b5264b5e64" providerId="ADAL" clId="{AEF219CF-4B9F-4723-B43A-B03959C133BB}" dt="2025-11-30T23:58:33.930" v="105" actId="478"/>
          <ac:spMkLst>
            <pc:docMk/>
            <pc:sldMk cId="14338487" sldId="260"/>
            <ac:spMk id="6" creationId="{D2BFFF42-537E-EBF8-F34D-CA63BB82B392}"/>
          </ac:spMkLst>
        </pc:spChg>
        <pc:spChg chg="add mod">
          <ac:chgData name="Adela Bleda (2425573)" userId="1242dc7b-2ee2-43c1-a847-a1b5264b5e64" providerId="ADAL" clId="{AEF219CF-4B9F-4723-B43A-B03959C133BB}" dt="2025-12-01T00:10:21.651" v="118" actId="22"/>
          <ac:spMkLst>
            <pc:docMk/>
            <pc:sldMk cId="14338487" sldId="260"/>
            <ac:spMk id="8" creationId="{136A2EAE-96FA-46C2-CEC5-EB9BED160B9D}"/>
          </ac:spMkLst>
        </pc:spChg>
        <pc:spChg chg="add mod">
          <ac:chgData name="Adela Bleda (2425573)" userId="1242dc7b-2ee2-43c1-a847-a1b5264b5e64" providerId="ADAL" clId="{AEF219CF-4B9F-4723-B43A-B03959C133BB}" dt="2025-12-01T00:06:05.563" v="111" actId="1076"/>
          <ac:spMkLst>
            <pc:docMk/>
            <pc:sldMk cId="14338487" sldId="260"/>
            <ac:spMk id="10" creationId="{C20481B7-D49E-EA3C-9F6F-8BE43B358D30}"/>
          </ac:spMkLst>
        </pc:spChg>
        <pc:picChg chg="add mod">
          <ac:chgData name="Adela Bleda (2425573)" userId="1242dc7b-2ee2-43c1-a847-a1b5264b5e64" providerId="ADAL" clId="{AEF219CF-4B9F-4723-B43A-B03959C133BB}" dt="2025-12-01T01:42:14.821" v="319" actId="1076"/>
          <ac:picMkLst>
            <pc:docMk/>
            <pc:sldMk cId="14338487" sldId="260"/>
            <ac:picMk id="2" creationId="{D48AF3B3-01DB-B3B1-749C-C431832E2643}"/>
          </ac:picMkLst>
        </pc:picChg>
        <pc:picChg chg="add mod">
          <ac:chgData name="Adela Bleda (2425573)" userId="1242dc7b-2ee2-43c1-a847-a1b5264b5e64" providerId="ADAL" clId="{AEF219CF-4B9F-4723-B43A-B03959C133BB}" dt="2025-12-01T01:42:14.821" v="319" actId="1076"/>
          <ac:picMkLst>
            <pc:docMk/>
            <pc:sldMk cId="14338487" sldId="260"/>
            <ac:picMk id="3" creationId="{EABD088A-876F-C197-ED53-83C0A682781F}"/>
          </ac:picMkLst>
        </pc:picChg>
        <pc:picChg chg="add mod">
          <ac:chgData name="Adela Bleda (2425573)" userId="1242dc7b-2ee2-43c1-a847-a1b5264b5e64" providerId="ADAL" clId="{AEF219CF-4B9F-4723-B43A-B03959C133BB}" dt="2025-12-01T01:42:14.821" v="319" actId="1076"/>
          <ac:picMkLst>
            <pc:docMk/>
            <pc:sldMk cId="14338487" sldId="260"/>
            <ac:picMk id="4" creationId="{C711DE36-A43E-1312-3393-D65D2C7C1793}"/>
          </ac:picMkLst>
        </pc:picChg>
        <pc:picChg chg="add mod">
          <ac:chgData name="Adela Bleda (2425573)" userId="1242dc7b-2ee2-43c1-a847-a1b5264b5e64" providerId="ADAL" clId="{AEF219CF-4B9F-4723-B43A-B03959C133BB}" dt="2025-12-01T00:07:18.050" v="115" actId="1076"/>
          <ac:picMkLst>
            <pc:docMk/>
            <pc:sldMk cId="14338487" sldId="260"/>
            <ac:picMk id="11" creationId="{B27E5CA0-1099-4D25-745C-076D91F8342A}"/>
          </ac:picMkLst>
        </pc:picChg>
        <pc:picChg chg="add mod">
          <ac:chgData name="Adela Bleda (2425573)" userId="1242dc7b-2ee2-43c1-a847-a1b5264b5e64" providerId="ADAL" clId="{AEF219CF-4B9F-4723-B43A-B03959C133BB}" dt="2025-12-01T00:07:18.050" v="115" actId="1076"/>
          <ac:picMkLst>
            <pc:docMk/>
            <pc:sldMk cId="14338487" sldId="260"/>
            <ac:picMk id="12" creationId="{5628E6A1-9901-83DF-543E-CA166E239BF6}"/>
          </ac:picMkLst>
        </pc:picChg>
        <pc:picChg chg="add mod">
          <ac:chgData name="Adela Bleda (2425573)" userId="1242dc7b-2ee2-43c1-a847-a1b5264b5e64" providerId="ADAL" clId="{AEF219CF-4B9F-4723-B43A-B03959C133BB}" dt="2025-12-01T00:07:18.050" v="115" actId="1076"/>
          <ac:picMkLst>
            <pc:docMk/>
            <pc:sldMk cId="14338487" sldId="260"/>
            <ac:picMk id="13" creationId="{D1BC716A-624C-FD2A-28EC-891FD2FA9BD7}"/>
          </ac:picMkLst>
        </pc:picChg>
        <pc:picChg chg="add">
          <ac:chgData name="Adela Bleda (2425573)" userId="1242dc7b-2ee2-43c1-a847-a1b5264b5e64" providerId="ADAL" clId="{AEF219CF-4B9F-4723-B43A-B03959C133BB}" dt="2025-12-01T01:39:56.633" v="316" actId="931"/>
          <ac:picMkLst>
            <pc:docMk/>
            <pc:sldMk cId="14338487" sldId="260"/>
            <ac:picMk id="14" creationId="{E9392763-A2E0-3E28-2485-2FA1F5A824F5}"/>
          </ac:picMkLst>
        </pc:picChg>
        <pc:picChg chg="add">
          <ac:chgData name="Adela Bleda (2425573)" userId="1242dc7b-2ee2-43c1-a847-a1b5264b5e64" providerId="ADAL" clId="{AEF219CF-4B9F-4723-B43A-B03959C133BB}" dt="2025-12-01T01:39:56.633" v="316" actId="931"/>
          <ac:picMkLst>
            <pc:docMk/>
            <pc:sldMk cId="14338487" sldId="260"/>
            <ac:picMk id="15" creationId="{BA448666-60A1-3DC7-B3D9-A7F4DB40027B}"/>
          </ac:picMkLst>
        </pc:picChg>
        <pc:picChg chg="add">
          <ac:chgData name="Adela Bleda (2425573)" userId="1242dc7b-2ee2-43c1-a847-a1b5264b5e64" providerId="ADAL" clId="{AEF219CF-4B9F-4723-B43A-B03959C133BB}" dt="2025-12-01T01:39:56.633" v="316" actId="931"/>
          <ac:picMkLst>
            <pc:docMk/>
            <pc:sldMk cId="14338487" sldId="260"/>
            <ac:picMk id="16" creationId="{6E4929EE-6283-000A-F7A5-C874B6A5DAC0}"/>
          </ac:picMkLst>
        </pc:picChg>
      </pc:sldChg>
      <pc:sldChg chg="modSp new del mod">
        <pc:chgData name="Adela Bleda (2425573)" userId="1242dc7b-2ee2-43c1-a847-a1b5264b5e64" providerId="ADAL" clId="{AEF219CF-4B9F-4723-B43A-B03959C133BB}" dt="2025-12-01T00:11:57.689" v="122" actId="2696"/>
        <pc:sldMkLst>
          <pc:docMk/>
          <pc:sldMk cId="4221821192" sldId="261"/>
        </pc:sldMkLst>
        <pc:spChg chg="mod">
          <ac:chgData name="Adela Bleda (2425573)" userId="1242dc7b-2ee2-43c1-a847-a1b5264b5e64" providerId="ADAL" clId="{AEF219CF-4B9F-4723-B43A-B03959C133BB}" dt="2025-12-01T00:11:46.592" v="121" actId="1076"/>
          <ac:spMkLst>
            <pc:docMk/>
            <pc:sldMk cId="4221821192" sldId="261"/>
            <ac:spMk id="2" creationId="{E9191821-B104-DD80-E212-4DEC9947B895}"/>
          </ac:spMkLst>
        </pc:spChg>
      </pc:sldChg>
      <pc:sldChg chg="modSp new del mod">
        <pc:chgData name="Adela Bleda (2425573)" userId="1242dc7b-2ee2-43c1-a847-a1b5264b5e64" providerId="ADAL" clId="{AEF219CF-4B9F-4723-B43A-B03959C133BB}" dt="2025-12-01T00:12:52.586" v="203" actId="2696"/>
        <pc:sldMkLst>
          <pc:docMk/>
          <pc:sldMk cId="1616816605" sldId="262"/>
        </pc:sldMkLst>
        <pc:spChg chg="mod">
          <ac:chgData name="Adela Bleda (2425573)" userId="1242dc7b-2ee2-43c1-a847-a1b5264b5e64" providerId="ADAL" clId="{AEF219CF-4B9F-4723-B43A-B03959C133BB}" dt="2025-11-30T22:54:44.451" v="82" actId="27636"/>
          <ac:spMkLst>
            <pc:docMk/>
            <pc:sldMk cId="1616816605" sldId="262"/>
            <ac:spMk id="2" creationId="{E0D77102-B94F-8582-84BF-4E33D29A7925}"/>
          </ac:spMkLst>
        </pc:spChg>
      </pc:sldChg>
      <pc:sldChg chg="modSp new del mod">
        <pc:chgData name="Adela Bleda (2425573)" userId="1242dc7b-2ee2-43c1-a847-a1b5264b5e64" providerId="ADAL" clId="{AEF219CF-4B9F-4723-B43A-B03959C133BB}" dt="2025-12-01T00:14:44.020" v="208" actId="2696"/>
        <pc:sldMkLst>
          <pc:docMk/>
          <pc:sldMk cId="1962184481" sldId="263"/>
        </pc:sldMkLst>
        <pc:spChg chg="mod">
          <ac:chgData name="Adela Bleda (2425573)" userId="1242dc7b-2ee2-43c1-a847-a1b5264b5e64" providerId="ADAL" clId="{AEF219CF-4B9F-4723-B43A-B03959C133BB}" dt="2025-12-01T00:14:39.245" v="207" actId="27636"/>
          <ac:spMkLst>
            <pc:docMk/>
            <pc:sldMk cId="1962184481" sldId="263"/>
            <ac:spMk id="2" creationId="{6BA64790-2838-9F78-E6AC-630A7932DB65}"/>
          </ac:spMkLst>
        </pc:spChg>
      </pc:sldChg>
      <pc:sldChg chg="modSp new del mod">
        <pc:chgData name="Adela Bleda (2425573)" userId="1242dc7b-2ee2-43c1-a847-a1b5264b5e64" providerId="ADAL" clId="{AEF219CF-4B9F-4723-B43A-B03959C133BB}" dt="2025-12-01T00:15:27.389" v="221" actId="2696"/>
        <pc:sldMkLst>
          <pc:docMk/>
          <pc:sldMk cId="3013238716" sldId="264"/>
        </pc:sldMkLst>
        <pc:spChg chg="mod">
          <ac:chgData name="Adela Bleda (2425573)" userId="1242dc7b-2ee2-43c1-a847-a1b5264b5e64" providerId="ADAL" clId="{AEF219CF-4B9F-4723-B43A-B03959C133BB}" dt="2025-12-01T00:15:24.736" v="220" actId="27636"/>
          <ac:spMkLst>
            <pc:docMk/>
            <pc:sldMk cId="3013238716" sldId="264"/>
            <ac:spMk id="2" creationId="{DD3B3FCE-1599-1F77-0797-280849986A97}"/>
          </ac:spMkLst>
        </pc:spChg>
      </pc:sldChg>
      <pc:sldChg chg="delSp mod">
        <pc:chgData name="Adela Bleda (2425573)" userId="1242dc7b-2ee2-43c1-a847-a1b5264b5e64" providerId="ADAL" clId="{AEF219CF-4B9F-4723-B43A-B03959C133BB}" dt="2025-12-01T01:37:33.864" v="314" actId="478"/>
        <pc:sldMkLst>
          <pc:docMk/>
          <pc:sldMk cId="174480189" sldId="266"/>
        </pc:sldMkLst>
        <pc:spChg chg="del">
          <ac:chgData name="Adela Bleda (2425573)" userId="1242dc7b-2ee2-43c1-a847-a1b5264b5e64" providerId="ADAL" clId="{AEF219CF-4B9F-4723-B43A-B03959C133BB}" dt="2025-12-01T01:37:33.864" v="314" actId="478"/>
          <ac:spMkLst>
            <pc:docMk/>
            <pc:sldMk cId="174480189" sldId="266"/>
            <ac:spMk id="5" creationId="{8C1B05F0-0E67-0DE5-80CB-4299B6A3D50A}"/>
          </ac:spMkLst>
        </pc:spChg>
      </pc:sldChg>
      <pc:sldChg chg="delSp modSp new mod">
        <pc:chgData name="Adela Bleda (2425573)" userId="1242dc7b-2ee2-43c1-a847-a1b5264b5e64" providerId="ADAL" clId="{AEF219CF-4B9F-4723-B43A-B03959C133BB}" dt="2025-12-01T01:37:25.444" v="312" actId="478"/>
        <pc:sldMkLst>
          <pc:docMk/>
          <pc:sldMk cId="3477212228" sldId="267"/>
        </pc:sldMkLst>
        <pc:spChg chg="mod">
          <ac:chgData name="Adela Bleda (2425573)" userId="1242dc7b-2ee2-43c1-a847-a1b5264b5e64" providerId="ADAL" clId="{AEF219CF-4B9F-4723-B43A-B03959C133BB}" dt="2025-12-01T01:34:28.634" v="268" actId="20577"/>
          <ac:spMkLst>
            <pc:docMk/>
            <pc:sldMk cId="3477212228" sldId="267"/>
            <ac:spMk id="3" creationId="{6CD0B28A-09FD-AE3F-024A-FCB434732A39}"/>
          </ac:spMkLst>
        </pc:spChg>
        <pc:spChg chg="del">
          <ac:chgData name="Adela Bleda (2425573)" userId="1242dc7b-2ee2-43c1-a847-a1b5264b5e64" providerId="ADAL" clId="{AEF219CF-4B9F-4723-B43A-B03959C133BB}" dt="2025-12-01T01:37:25.444" v="312" actId="478"/>
          <ac:spMkLst>
            <pc:docMk/>
            <pc:sldMk cId="3477212228" sldId="267"/>
            <ac:spMk id="4" creationId="{9A26382C-6DE8-95A4-1723-97659B30D2F7}"/>
          </ac:spMkLst>
        </pc:spChg>
      </pc:sldChg>
      <pc:sldChg chg="delSp modSp new mod ord">
        <pc:chgData name="Adela Bleda (2425573)" userId="1242dc7b-2ee2-43c1-a847-a1b5264b5e64" providerId="ADAL" clId="{AEF219CF-4B9F-4723-B43A-B03959C133BB}" dt="2025-12-01T01:37:23.039" v="311" actId="478"/>
        <pc:sldMkLst>
          <pc:docMk/>
          <pc:sldMk cId="2712349716" sldId="268"/>
        </pc:sldMkLst>
        <pc:spChg chg="mod">
          <ac:chgData name="Adela Bleda (2425573)" userId="1242dc7b-2ee2-43c1-a847-a1b5264b5e64" providerId="ADAL" clId="{AEF219CF-4B9F-4723-B43A-B03959C133BB}" dt="2025-12-01T00:15:09.357" v="213" actId="22"/>
          <ac:spMkLst>
            <pc:docMk/>
            <pc:sldMk cId="2712349716" sldId="268"/>
            <ac:spMk id="2" creationId="{CA87191C-2247-DFB8-D03D-C36E1455DAF2}"/>
          </ac:spMkLst>
        </pc:spChg>
        <pc:spChg chg="mod">
          <ac:chgData name="Adela Bleda (2425573)" userId="1242dc7b-2ee2-43c1-a847-a1b5264b5e64" providerId="ADAL" clId="{AEF219CF-4B9F-4723-B43A-B03959C133BB}" dt="2025-12-01T00:14:57.725" v="212" actId="27636"/>
          <ac:spMkLst>
            <pc:docMk/>
            <pc:sldMk cId="2712349716" sldId="268"/>
            <ac:spMk id="3" creationId="{9889F0AF-ED43-485D-A257-402652BFBD6F}"/>
          </ac:spMkLst>
        </pc:spChg>
        <pc:spChg chg="del">
          <ac:chgData name="Adela Bleda (2425573)" userId="1242dc7b-2ee2-43c1-a847-a1b5264b5e64" providerId="ADAL" clId="{AEF219CF-4B9F-4723-B43A-B03959C133BB}" dt="2025-12-01T01:37:23.039" v="311" actId="478"/>
          <ac:spMkLst>
            <pc:docMk/>
            <pc:sldMk cId="2712349716" sldId="268"/>
            <ac:spMk id="4" creationId="{51E7052C-C75E-A7ED-86BD-8DB4590B7976}"/>
          </ac:spMkLst>
        </pc:spChg>
      </pc:sldChg>
      <pc:sldChg chg="delSp modSp new mod">
        <pc:chgData name="Adela Bleda (2425573)" userId="1242dc7b-2ee2-43c1-a847-a1b5264b5e64" providerId="ADAL" clId="{AEF219CF-4B9F-4723-B43A-B03959C133BB}" dt="2025-12-01T01:37:20.609" v="310" actId="478"/>
        <pc:sldMkLst>
          <pc:docMk/>
          <pc:sldMk cId="3770033759" sldId="269"/>
        </pc:sldMkLst>
        <pc:spChg chg="mod">
          <ac:chgData name="Adela Bleda (2425573)" userId="1242dc7b-2ee2-43c1-a847-a1b5264b5e64" providerId="ADAL" clId="{AEF219CF-4B9F-4723-B43A-B03959C133BB}" dt="2025-12-01T00:16:16.567" v="225" actId="22"/>
          <ac:spMkLst>
            <pc:docMk/>
            <pc:sldMk cId="3770033759" sldId="269"/>
            <ac:spMk id="2" creationId="{07AD41FD-4FBC-2EB7-EBE5-796495774391}"/>
          </ac:spMkLst>
        </pc:spChg>
        <pc:spChg chg="mod">
          <ac:chgData name="Adela Bleda (2425573)" userId="1242dc7b-2ee2-43c1-a847-a1b5264b5e64" providerId="ADAL" clId="{AEF219CF-4B9F-4723-B43A-B03959C133BB}" dt="2025-12-01T00:16:01.187" v="224" actId="27636"/>
          <ac:spMkLst>
            <pc:docMk/>
            <pc:sldMk cId="3770033759" sldId="269"/>
            <ac:spMk id="3" creationId="{E415E661-B6D9-FC31-CA60-2833D7071D69}"/>
          </ac:spMkLst>
        </pc:spChg>
        <pc:spChg chg="del">
          <ac:chgData name="Adela Bleda (2425573)" userId="1242dc7b-2ee2-43c1-a847-a1b5264b5e64" providerId="ADAL" clId="{AEF219CF-4B9F-4723-B43A-B03959C133BB}" dt="2025-12-01T01:37:20.609" v="310" actId="478"/>
          <ac:spMkLst>
            <pc:docMk/>
            <pc:sldMk cId="3770033759" sldId="269"/>
            <ac:spMk id="4" creationId="{8E8A4BC1-ECC4-6AA5-4386-0F56792717FD}"/>
          </ac:spMkLst>
        </pc:spChg>
      </pc:sldChg>
      <pc:sldChg chg="delSp modSp new mod">
        <pc:chgData name="Adela Bleda (2425573)" userId="1242dc7b-2ee2-43c1-a847-a1b5264b5e64" providerId="ADAL" clId="{AEF219CF-4B9F-4723-B43A-B03959C133BB}" dt="2025-12-01T01:37:16.745" v="309" actId="478"/>
        <pc:sldMkLst>
          <pc:docMk/>
          <pc:sldMk cId="1705764231" sldId="270"/>
        </pc:sldMkLst>
        <pc:spChg chg="mod">
          <ac:chgData name="Adela Bleda (2425573)" userId="1242dc7b-2ee2-43c1-a847-a1b5264b5e64" providerId="ADAL" clId="{AEF219CF-4B9F-4723-B43A-B03959C133BB}" dt="2025-12-01T01:36:25.759" v="281" actId="1076"/>
          <ac:spMkLst>
            <pc:docMk/>
            <pc:sldMk cId="1705764231" sldId="270"/>
            <ac:spMk id="2" creationId="{AE94DCC1-CC85-E83C-88FC-929D52EF14C9}"/>
          </ac:spMkLst>
        </pc:spChg>
        <pc:spChg chg="mod">
          <ac:chgData name="Adela Bleda (2425573)" userId="1242dc7b-2ee2-43c1-a847-a1b5264b5e64" providerId="ADAL" clId="{AEF219CF-4B9F-4723-B43A-B03959C133BB}" dt="2025-12-01T01:37:12.677" v="308" actId="20577"/>
          <ac:spMkLst>
            <pc:docMk/>
            <pc:sldMk cId="1705764231" sldId="270"/>
            <ac:spMk id="3" creationId="{5D14B780-5CDB-DCC1-5D5B-D23DF6C9B65A}"/>
          </ac:spMkLst>
        </pc:spChg>
        <pc:spChg chg="del">
          <ac:chgData name="Adela Bleda (2425573)" userId="1242dc7b-2ee2-43c1-a847-a1b5264b5e64" providerId="ADAL" clId="{AEF219CF-4B9F-4723-B43A-B03959C133BB}" dt="2025-12-01T01:37:16.745" v="309" actId="478"/>
          <ac:spMkLst>
            <pc:docMk/>
            <pc:sldMk cId="1705764231" sldId="270"/>
            <ac:spMk id="4" creationId="{71280D83-3F2A-B1E0-3789-F00811E7B1C5}"/>
          </ac:spMkLst>
        </pc:spChg>
      </pc:sldChg>
      <pc:sldMasterChg chg="del delSldLayout">
        <pc:chgData name="Adela Bleda (2425573)" userId="1242dc7b-2ee2-43c1-a847-a1b5264b5e64" providerId="ADAL" clId="{AEF219CF-4B9F-4723-B43A-B03959C133BB}" dt="2025-11-30T22:40:30.787" v="0" actId="26606"/>
        <pc:sldMasterMkLst>
          <pc:docMk/>
          <pc:sldMasterMk cId="3946227390" sldId="2147483648"/>
        </pc:sldMasterMkLst>
        <pc:sldLayoutChg chg="del">
          <pc:chgData name="Adela Bleda (2425573)" userId="1242dc7b-2ee2-43c1-a847-a1b5264b5e64" providerId="ADAL" clId="{AEF219CF-4B9F-4723-B43A-B03959C133BB}" dt="2025-11-30T22:40:30.787" v="0" actId="26606"/>
          <pc:sldLayoutMkLst>
            <pc:docMk/>
            <pc:sldMasterMk cId="3946227390" sldId="2147483648"/>
            <pc:sldLayoutMk cId="2275751781" sldId="2147483649"/>
          </pc:sldLayoutMkLst>
        </pc:sldLayoutChg>
        <pc:sldLayoutChg chg="del">
          <pc:chgData name="Adela Bleda (2425573)" userId="1242dc7b-2ee2-43c1-a847-a1b5264b5e64" providerId="ADAL" clId="{AEF219CF-4B9F-4723-B43A-B03959C133BB}" dt="2025-11-30T22:40:30.787" v="0" actId="26606"/>
          <pc:sldLayoutMkLst>
            <pc:docMk/>
            <pc:sldMasterMk cId="3946227390" sldId="2147483648"/>
            <pc:sldLayoutMk cId="2613641440" sldId="2147483650"/>
          </pc:sldLayoutMkLst>
        </pc:sldLayoutChg>
        <pc:sldLayoutChg chg="del">
          <pc:chgData name="Adela Bleda (2425573)" userId="1242dc7b-2ee2-43c1-a847-a1b5264b5e64" providerId="ADAL" clId="{AEF219CF-4B9F-4723-B43A-B03959C133BB}" dt="2025-11-30T22:40:30.787" v="0" actId="26606"/>
          <pc:sldLayoutMkLst>
            <pc:docMk/>
            <pc:sldMasterMk cId="3946227390" sldId="2147483648"/>
            <pc:sldLayoutMk cId="3460056779" sldId="2147483651"/>
          </pc:sldLayoutMkLst>
        </pc:sldLayoutChg>
        <pc:sldLayoutChg chg="del">
          <pc:chgData name="Adela Bleda (2425573)" userId="1242dc7b-2ee2-43c1-a847-a1b5264b5e64" providerId="ADAL" clId="{AEF219CF-4B9F-4723-B43A-B03959C133BB}" dt="2025-11-30T22:40:30.787" v="0" actId="26606"/>
          <pc:sldLayoutMkLst>
            <pc:docMk/>
            <pc:sldMasterMk cId="3946227390" sldId="2147483648"/>
            <pc:sldLayoutMk cId="3028426972" sldId="2147483652"/>
          </pc:sldLayoutMkLst>
        </pc:sldLayoutChg>
        <pc:sldLayoutChg chg="del">
          <pc:chgData name="Adela Bleda (2425573)" userId="1242dc7b-2ee2-43c1-a847-a1b5264b5e64" providerId="ADAL" clId="{AEF219CF-4B9F-4723-B43A-B03959C133BB}" dt="2025-11-30T22:40:30.787" v="0" actId="26606"/>
          <pc:sldLayoutMkLst>
            <pc:docMk/>
            <pc:sldMasterMk cId="3946227390" sldId="2147483648"/>
            <pc:sldLayoutMk cId="3666033147" sldId="2147483653"/>
          </pc:sldLayoutMkLst>
        </pc:sldLayoutChg>
        <pc:sldLayoutChg chg="del">
          <pc:chgData name="Adela Bleda (2425573)" userId="1242dc7b-2ee2-43c1-a847-a1b5264b5e64" providerId="ADAL" clId="{AEF219CF-4B9F-4723-B43A-B03959C133BB}" dt="2025-11-30T22:40:30.787" v="0" actId="26606"/>
          <pc:sldLayoutMkLst>
            <pc:docMk/>
            <pc:sldMasterMk cId="3946227390" sldId="2147483648"/>
            <pc:sldLayoutMk cId="2682275893" sldId="2147483654"/>
          </pc:sldLayoutMkLst>
        </pc:sldLayoutChg>
        <pc:sldLayoutChg chg="del">
          <pc:chgData name="Adela Bleda (2425573)" userId="1242dc7b-2ee2-43c1-a847-a1b5264b5e64" providerId="ADAL" clId="{AEF219CF-4B9F-4723-B43A-B03959C133BB}" dt="2025-11-30T22:40:30.787" v="0" actId="26606"/>
          <pc:sldLayoutMkLst>
            <pc:docMk/>
            <pc:sldMasterMk cId="3946227390" sldId="2147483648"/>
            <pc:sldLayoutMk cId="3706840748" sldId="2147483655"/>
          </pc:sldLayoutMkLst>
        </pc:sldLayoutChg>
        <pc:sldLayoutChg chg="del">
          <pc:chgData name="Adela Bleda (2425573)" userId="1242dc7b-2ee2-43c1-a847-a1b5264b5e64" providerId="ADAL" clId="{AEF219CF-4B9F-4723-B43A-B03959C133BB}" dt="2025-11-30T22:40:30.787" v="0" actId="26606"/>
          <pc:sldLayoutMkLst>
            <pc:docMk/>
            <pc:sldMasterMk cId="3946227390" sldId="2147483648"/>
            <pc:sldLayoutMk cId="3046531452" sldId="2147483656"/>
          </pc:sldLayoutMkLst>
        </pc:sldLayoutChg>
        <pc:sldLayoutChg chg="del">
          <pc:chgData name="Adela Bleda (2425573)" userId="1242dc7b-2ee2-43c1-a847-a1b5264b5e64" providerId="ADAL" clId="{AEF219CF-4B9F-4723-B43A-B03959C133BB}" dt="2025-11-30T22:40:30.787" v="0" actId="26606"/>
          <pc:sldLayoutMkLst>
            <pc:docMk/>
            <pc:sldMasterMk cId="3946227390" sldId="2147483648"/>
            <pc:sldLayoutMk cId="42364967" sldId="2147483657"/>
          </pc:sldLayoutMkLst>
        </pc:sldLayoutChg>
        <pc:sldLayoutChg chg="del">
          <pc:chgData name="Adela Bleda (2425573)" userId="1242dc7b-2ee2-43c1-a847-a1b5264b5e64" providerId="ADAL" clId="{AEF219CF-4B9F-4723-B43A-B03959C133BB}" dt="2025-11-30T22:40:30.787" v="0" actId="26606"/>
          <pc:sldLayoutMkLst>
            <pc:docMk/>
            <pc:sldMasterMk cId="3946227390" sldId="2147483648"/>
            <pc:sldLayoutMk cId="3935614317" sldId="2147483658"/>
          </pc:sldLayoutMkLst>
        </pc:sldLayoutChg>
        <pc:sldLayoutChg chg="del">
          <pc:chgData name="Adela Bleda (2425573)" userId="1242dc7b-2ee2-43c1-a847-a1b5264b5e64" providerId="ADAL" clId="{AEF219CF-4B9F-4723-B43A-B03959C133BB}" dt="2025-11-30T22:40:30.787" v="0" actId="26606"/>
          <pc:sldLayoutMkLst>
            <pc:docMk/>
            <pc:sldMasterMk cId="3946227390" sldId="2147483648"/>
            <pc:sldLayoutMk cId="2715782106" sldId="2147483659"/>
          </pc:sldLayoutMkLst>
        </pc:sldLayoutChg>
      </pc:sldMasterChg>
      <pc:sldMasterChg chg="add addSldLayout">
        <pc:chgData name="Adela Bleda (2425573)" userId="1242dc7b-2ee2-43c1-a847-a1b5264b5e64" providerId="ADAL" clId="{AEF219CF-4B9F-4723-B43A-B03959C133BB}" dt="2025-11-30T22:40:30.787" v="0" actId="26606"/>
        <pc:sldMasterMkLst>
          <pc:docMk/>
          <pc:sldMasterMk cId="2454142308" sldId="2147483712"/>
        </pc:sldMasterMkLst>
        <pc:sldLayoutChg chg="add">
          <pc:chgData name="Adela Bleda (2425573)" userId="1242dc7b-2ee2-43c1-a847-a1b5264b5e64" providerId="ADAL" clId="{AEF219CF-4B9F-4723-B43A-B03959C133BB}" dt="2025-11-30T22:40:30.787" v="0" actId="26606"/>
          <pc:sldLayoutMkLst>
            <pc:docMk/>
            <pc:sldMasterMk cId="2454142308" sldId="2147483712"/>
            <pc:sldLayoutMk cId="131064083" sldId="2147483701"/>
          </pc:sldLayoutMkLst>
        </pc:sldLayoutChg>
      </pc:sldMasterChg>
    </pc:docChg>
  </pc:docChgLst>
  <pc:docChgLst>
    <pc:chgData name="Adela Bleda (2425573)" userId="S::2425573@student.uwtsd.ac.uk::1242dc7b-2ee2-43c1-a847-a1b5264b5e64" providerId="AD" clId="Web-{C6AC5A2B-AB69-B14F-675A-8321EAC72356}"/>
    <pc:docChg chg="mod addSld delSld modSld sldOrd addMainMaster delMainMaster">
      <pc:chgData name="Adela Bleda (2425573)" userId="S::2425573@student.uwtsd.ac.uk::1242dc7b-2ee2-43c1-a847-a1b5264b5e64" providerId="AD" clId="Web-{C6AC5A2B-AB69-B14F-675A-8321EAC72356}" dt="2025-12-01T02:21:41.649" v="524" actId="1076"/>
      <pc:docMkLst>
        <pc:docMk/>
      </pc:docMkLst>
      <pc:sldChg chg="addSp delSp modSp mod setBg modClrScheme delDesignElem chgLayout">
        <pc:chgData name="Adela Bleda (2425573)" userId="S::2425573@student.uwtsd.ac.uk::1242dc7b-2ee2-43c1-a847-a1b5264b5e64" providerId="AD" clId="Web-{C6AC5A2B-AB69-B14F-675A-8321EAC72356}" dt="2025-11-30T23:30:10.067" v="89" actId="1076"/>
        <pc:sldMkLst>
          <pc:docMk/>
          <pc:sldMk cId="4002351502" sldId="256"/>
        </pc:sldMkLst>
        <pc:spChg chg="mod ord">
          <ac:chgData name="Adela Bleda (2425573)" userId="S::2425573@student.uwtsd.ac.uk::1242dc7b-2ee2-43c1-a847-a1b5264b5e64" providerId="AD" clId="Web-{C6AC5A2B-AB69-B14F-675A-8321EAC72356}" dt="2025-11-30T23:29:54.004" v="87" actId="20577"/>
          <ac:spMkLst>
            <pc:docMk/>
            <pc:sldMk cId="4002351502" sldId="256"/>
            <ac:spMk id="2" creationId="{390E473C-F2C9-718E-0938-FD6A57776E20}"/>
          </ac:spMkLst>
        </pc:spChg>
        <pc:spChg chg="del mod ord">
          <ac:chgData name="Adela Bleda (2425573)" userId="S::2425573@student.uwtsd.ac.uk::1242dc7b-2ee2-43c1-a847-a1b5264b5e64" providerId="AD" clId="Web-{C6AC5A2B-AB69-B14F-675A-8321EAC72356}" dt="2025-11-30T23:28:47.565" v="74"/>
          <ac:spMkLst>
            <pc:docMk/>
            <pc:sldMk cId="4002351502" sldId="256"/>
            <ac:spMk id="3" creationId="{A78D3371-302E-5255-12D4-50C94B9F0919}"/>
          </ac:spMkLst>
        </pc:spChg>
        <pc:spChg chg="add del mod">
          <ac:chgData name="Adela Bleda (2425573)" userId="S::2425573@student.uwtsd.ac.uk::1242dc7b-2ee2-43c1-a847-a1b5264b5e64" providerId="AD" clId="Web-{C6AC5A2B-AB69-B14F-675A-8321EAC72356}" dt="2025-11-30T23:27:51.298" v="41"/>
          <ac:spMkLst>
            <pc:docMk/>
            <pc:sldMk cId="4002351502" sldId="256"/>
            <ac:spMk id="4" creationId="{D5C4999E-8EB3-06CC-BEB2-FDCABF856673}"/>
          </ac:spMkLst>
        </pc:spChg>
        <pc:spChg chg="add del mod">
          <ac:chgData name="Adela Bleda (2425573)" userId="S::2425573@student.uwtsd.ac.uk::1242dc7b-2ee2-43c1-a847-a1b5264b5e64" providerId="AD" clId="Web-{C6AC5A2B-AB69-B14F-675A-8321EAC72356}" dt="2025-11-30T23:29:30.878" v="77"/>
          <ac:spMkLst>
            <pc:docMk/>
            <pc:sldMk cId="4002351502" sldId="256"/>
            <ac:spMk id="5" creationId="{CCD5FDBA-1140-E274-0C42-FE53F4773831}"/>
          </ac:spMkLst>
        </pc:spChg>
        <pc:spChg chg="del mod">
          <ac:chgData name="Adela Bleda (2425573)" userId="S::2425573@student.uwtsd.ac.uk::1242dc7b-2ee2-43c1-a847-a1b5264b5e64" providerId="AD" clId="Web-{C6AC5A2B-AB69-B14F-675A-8321EAC72356}" dt="2025-11-30T23:27:23.454" v="30"/>
          <ac:spMkLst>
            <pc:docMk/>
            <pc:sldMk cId="4002351502" sldId="256"/>
            <ac:spMk id="7" creationId="{D4899B6D-6FA6-D477-029E-3B6A68C93909}"/>
          </ac:spMkLst>
        </pc:spChg>
        <pc:spChg chg="add mod">
          <ac:chgData name="Adela Bleda (2425573)" userId="S::2425573@student.uwtsd.ac.uk::1242dc7b-2ee2-43c1-a847-a1b5264b5e64" providerId="AD" clId="Web-{C6AC5A2B-AB69-B14F-675A-8321EAC72356}" dt="2025-11-30T23:28:47.565" v="74"/>
          <ac:spMkLst>
            <pc:docMk/>
            <pc:sldMk cId="4002351502" sldId="256"/>
            <ac:spMk id="11" creationId="{9FC549DD-69DE-AD08-A109-633A3683FCE6}"/>
          </ac:spMkLst>
        </pc:spChg>
        <pc:spChg chg="add mod">
          <ac:chgData name="Adela Bleda (2425573)" userId="S::2425573@student.uwtsd.ac.uk::1242dc7b-2ee2-43c1-a847-a1b5264b5e64" providerId="AD" clId="Web-{C6AC5A2B-AB69-B14F-675A-8321EAC72356}" dt="2025-11-30T23:28:47.565" v="74"/>
          <ac:spMkLst>
            <pc:docMk/>
            <pc:sldMk cId="4002351502" sldId="256"/>
            <ac:spMk id="13" creationId="{053D900B-EAD0-F7D3-E540-029B3FF3F53F}"/>
          </ac:spMkLst>
        </pc:spChg>
        <pc:spChg chg="add mod">
          <ac:chgData name="Adela Bleda (2425573)" userId="S::2425573@student.uwtsd.ac.uk::1242dc7b-2ee2-43c1-a847-a1b5264b5e64" providerId="AD" clId="Web-{C6AC5A2B-AB69-B14F-675A-8321EAC72356}" dt="2025-11-30T23:28:47.565" v="74"/>
          <ac:spMkLst>
            <pc:docMk/>
            <pc:sldMk cId="4002351502" sldId="256"/>
            <ac:spMk id="15" creationId="{3B2B4670-56CC-6C21-7806-DA49B52C83F9}"/>
          </ac:spMkLst>
        </pc:spChg>
        <pc:spChg chg="del">
          <ac:chgData name="Adela Bleda (2425573)" userId="S::2425573@student.uwtsd.ac.uk::1242dc7b-2ee2-43c1-a847-a1b5264b5e64" providerId="AD" clId="Web-{C6AC5A2B-AB69-B14F-675A-8321EAC72356}" dt="2025-11-30T23:28:30.346" v="73"/>
          <ac:spMkLst>
            <pc:docMk/>
            <pc:sldMk cId="4002351502" sldId="256"/>
            <ac:spMk id="19" creationId="{08AC1B80-F8B2-4B95-B4B7-7917A33D244F}"/>
          </ac:spMkLst>
        </pc:spChg>
        <pc:picChg chg="mod">
          <ac:chgData name="Adela Bleda (2425573)" userId="S::2425573@student.uwtsd.ac.uk::1242dc7b-2ee2-43c1-a847-a1b5264b5e64" providerId="AD" clId="Web-{C6AC5A2B-AB69-B14F-675A-8321EAC72356}" dt="2025-11-30T23:30:10.067" v="89" actId="1076"/>
          <ac:picMkLst>
            <pc:docMk/>
            <pc:sldMk cId="4002351502" sldId="256"/>
            <ac:picMk id="6" creationId="{18E961A2-7D76-4E2E-DDBE-7DB28AD04FE6}"/>
          </ac:picMkLst>
        </pc:picChg>
      </pc:sldChg>
      <pc:sldChg chg="modSp del mod modClrScheme chgLayout">
        <pc:chgData name="Adela Bleda (2425573)" userId="S::2425573@student.uwtsd.ac.uk::1242dc7b-2ee2-43c1-a847-a1b5264b5e64" providerId="AD" clId="Web-{C6AC5A2B-AB69-B14F-675A-8321EAC72356}" dt="2025-11-30T23:33:12.944" v="116"/>
        <pc:sldMkLst>
          <pc:docMk/>
          <pc:sldMk cId="2438480516" sldId="257"/>
        </pc:sldMkLst>
        <pc:spChg chg="mod ord">
          <ac:chgData name="Adela Bleda (2425573)" userId="S::2425573@student.uwtsd.ac.uk::1242dc7b-2ee2-43c1-a847-a1b5264b5e64" providerId="AD" clId="Web-{C6AC5A2B-AB69-B14F-675A-8321EAC72356}" dt="2025-11-30T23:32:39.022" v="115" actId="1076"/>
          <ac:spMkLst>
            <pc:docMk/>
            <pc:sldMk cId="2438480516" sldId="257"/>
            <ac:spMk id="2" creationId="{C1F093DB-785F-4DD9-4FFA-53923975F354}"/>
          </ac:spMkLst>
        </pc:spChg>
        <pc:spChg chg="mod ord">
          <ac:chgData name="Adela Bleda (2425573)" userId="S::2425573@student.uwtsd.ac.uk::1242dc7b-2ee2-43c1-a847-a1b5264b5e64" providerId="AD" clId="Web-{C6AC5A2B-AB69-B14F-675A-8321EAC72356}" dt="2025-11-30T23:28:30.346" v="73"/>
          <ac:spMkLst>
            <pc:docMk/>
            <pc:sldMk cId="2438480516" sldId="257"/>
            <ac:spMk id="3" creationId="{9C7FD06D-3137-EC9B-A53C-E4BC990B6790}"/>
          </ac:spMkLst>
        </pc:spChg>
      </pc:sldChg>
      <pc:sldChg chg="modSp del mod ord modClrScheme chgLayout">
        <pc:chgData name="Adela Bleda (2425573)" userId="S::2425573@student.uwtsd.ac.uk::1242dc7b-2ee2-43c1-a847-a1b5264b5e64" providerId="AD" clId="Web-{C6AC5A2B-AB69-B14F-675A-8321EAC72356}" dt="2025-11-30T23:38:53.594" v="146"/>
        <pc:sldMkLst>
          <pc:docMk/>
          <pc:sldMk cId="3792950214" sldId="258"/>
        </pc:sldMkLst>
        <pc:spChg chg="mod ord">
          <ac:chgData name="Adela Bleda (2425573)" userId="S::2425573@student.uwtsd.ac.uk::1242dc7b-2ee2-43c1-a847-a1b5264b5e64" providerId="AD" clId="Web-{C6AC5A2B-AB69-B14F-675A-8321EAC72356}" dt="2025-11-30T23:28:30.346" v="73"/>
          <ac:spMkLst>
            <pc:docMk/>
            <pc:sldMk cId="3792950214" sldId="258"/>
            <ac:spMk id="2" creationId="{F7F62EF9-2A9E-0CE4-E0D2-6EF21FD6FD1B}"/>
          </ac:spMkLst>
        </pc:spChg>
        <pc:spChg chg="mod ord">
          <ac:chgData name="Adela Bleda (2425573)" userId="S::2425573@student.uwtsd.ac.uk::1242dc7b-2ee2-43c1-a847-a1b5264b5e64" providerId="AD" clId="Web-{C6AC5A2B-AB69-B14F-675A-8321EAC72356}" dt="2025-11-30T23:28:30.346" v="73"/>
          <ac:spMkLst>
            <pc:docMk/>
            <pc:sldMk cId="3792950214" sldId="258"/>
            <ac:spMk id="3" creationId="{AAD4C34C-947E-34A5-FC96-8984A546239B}"/>
          </ac:spMkLst>
        </pc:spChg>
      </pc:sldChg>
      <pc:sldChg chg="addSp delSp modSp mod ord modClrScheme chgLayout">
        <pc:chgData name="Adela Bleda (2425573)" userId="S::2425573@student.uwtsd.ac.uk::1242dc7b-2ee2-43c1-a847-a1b5264b5e64" providerId="AD" clId="Web-{C6AC5A2B-AB69-B14F-675A-8321EAC72356}" dt="2025-12-01T02:17:11.437" v="494" actId="20577"/>
        <pc:sldMkLst>
          <pc:docMk/>
          <pc:sldMk cId="1939052035" sldId="259"/>
        </pc:sldMkLst>
        <pc:spChg chg="mod ord">
          <ac:chgData name="Adela Bleda (2425573)" userId="S::2425573@student.uwtsd.ac.uk::1242dc7b-2ee2-43c1-a847-a1b5264b5e64" providerId="AD" clId="Web-{C6AC5A2B-AB69-B14F-675A-8321EAC72356}" dt="2025-12-01T02:17:11.437" v="494" actId="20577"/>
          <ac:spMkLst>
            <pc:docMk/>
            <pc:sldMk cId="1939052035" sldId="259"/>
            <ac:spMk id="2" creationId="{EF136695-414A-0A4B-85C7-B8314D7C87AF}"/>
          </ac:spMkLst>
        </pc:spChg>
        <pc:spChg chg="add del mod ord">
          <ac:chgData name="Adela Bleda (2425573)" userId="S::2425573@student.uwtsd.ac.uk::1242dc7b-2ee2-43c1-a847-a1b5264b5e64" providerId="AD" clId="Web-{C6AC5A2B-AB69-B14F-675A-8321EAC72356}" dt="2025-11-30T23:46:53.951" v="228"/>
          <ac:spMkLst>
            <pc:docMk/>
            <pc:sldMk cId="1939052035" sldId="259"/>
            <ac:spMk id="3" creationId="{93B608B4-9F85-502D-A36C-D01F81D63D03}"/>
          </ac:spMkLst>
        </pc:spChg>
        <pc:spChg chg="del mod">
          <ac:chgData name="Adela Bleda (2425573)" userId="S::2425573@student.uwtsd.ac.uk::1242dc7b-2ee2-43c1-a847-a1b5264b5e64" providerId="AD" clId="Web-{C6AC5A2B-AB69-B14F-675A-8321EAC72356}" dt="2025-11-30T23:50:44.782" v="245"/>
          <ac:spMkLst>
            <pc:docMk/>
            <pc:sldMk cId="1939052035" sldId="259"/>
            <ac:spMk id="5" creationId="{C1A67F4E-B12E-C99A-EB5A-2D7CB0BD1FDD}"/>
          </ac:spMkLst>
        </pc:spChg>
        <pc:spChg chg="add del mod">
          <ac:chgData name="Adela Bleda (2425573)" userId="S::2425573@student.uwtsd.ac.uk::1242dc7b-2ee2-43c1-a847-a1b5264b5e64" providerId="AD" clId="Web-{C6AC5A2B-AB69-B14F-675A-8321EAC72356}" dt="2025-11-30T23:46:53.951" v="227"/>
          <ac:spMkLst>
            <pc:docMk/>
            <pc:sldMk cId="1939052035" sldId="259"/>
            <ac:spMk id="8" creationId="{7FAA5D64-1257-89CD-A5EB-A4C54B16FFE1}"/>
          </ac:spMkLst>
        </pc:spChg>
        <pc:spChg chg="add del mod">
          <ac:chgData name="Adela Bleda (2425573)" userId="S::2425573@student.uwtsd.ac.uk::1242dc7b-2ee2-43c1-a847-a1b5264b5e64" providerId="AD" clId="Web-{C6AC5A2B-AB69-B14F-675A-8321EAC72356}" dt="2025-11-30T23:46:50.576" v="225"/>
          <ac:spMkLst>
            <pc:docMk/>
            <pc:sldMk cId="1939052035" sldId="259"/>
            <ac:spMk id="9" creationId="{AD603200-C6D0-301A-3B31-34AA1206FD7C}"/>
          </ac:spMkLst>
        </pc:spChg>
        <pc:spChg chg="add del mod">
          <ac:chgData name="Adela Bleda (2425573)" userId="S::2425573@student.uwtsd.ac.uk::1242dc7b-2ee2-43c1-a847-a1b5264b5e64" providerId="AD" clId="Web-{C6AC5A2B-AB69-B14F-675A-8321EAC72356}" dt="2025-11-30T23:46:53.951" v="227"/>
          <ac:spMkLst>
            <pc:docMk/>
            <pc:sldMk cId="1939052035" sldId="259"/>
            <ac:spMk id="10" creationId="{65531312-BA15-D83C-6B6F-BFA5A6FABC1D}"/>
          </ac:spMkLst>
        </pc:spChg>
        <pc:spChg chg="add del mod">
          <ac:chgData name="Adela Bleda (2425573)" userId="S::2425573@student.uwtsd.ac.uk::1242dc7b-2ee2-43c1-a847-a1b5264b5e64" providerId="AD" clId="Web-{C6AC5A2B-AB69-B14F-675A-8321EAC72356}" dt="2025-11-30T23:46:50.576" v="225"/>
          <ac:spMkLst>
            <pc:docMk/>
            <pc:sldMk cId="1939052035" sldId="259"/>
            <ac:spMk id="11" creationId="{CE057956-0DFD-8067-80D3-2DB3E5E1B24A}"/>
          </ac:spMkLst>
        </pc:spChg>
        <pc:spChg chg="add del mod">
          <ac:chgData name="Adela Bleda (2425573)" userId="S::2425573@student.uwtsd.ac.uk::1242dc7b-2ee2-43c1-a847-a1b5264b5e64" providerId="AD" clId="Web-{C6AC5A2B-AB69-B14F-675A-8321EAC72356}" dt="2025-11-30T23:46:53.951" v="227"/>
          <ac:spMkLst>
            <pc:docMk/>
            <pc:sldMk cId="1939052035" sldId="259"/>
            <ac:spMk id="12" creationId="{6AA69BCC-4B42-555C-FD27-4205F3D1646A}"/>
          </ac:spMkLst>
        </pc:spChg>
        <pc:spChg chg="add del mod">
          <ac:chgData name="Adela Bleda (2425573)" userId="S::2425573@student.uwtsd.ac.uk::1242dc7b-2ee2-43c1-a847-a1b5264b5e64" providerId="AD" clId="Web-{C6AC5A2B-AB69-B14F-675A-8321EAC72356}" dt="2025-11-30T23:46:50.576" v="225"/>
          <ac:spMkLst>
            <pc:docMk/>
            <pc:sldMk cId="1939052035" sldId="259"/>
            <ac:spMk id="13" creationId="{DB9A5249-88E1-F1EF-5B6E-2111A853AAF5}"/>
          </ac:spMkLst>
        </pc:spChg>
        <pc:spChg chg="add del mod">
          <ac:chgData name="Adela Bleda (2425573)" userId="S::2425573@student.uwtsd.ac.uk::1242dc7b-2ee2-43c1-a847-a1b5264b5e64" providerId="AD" clId="Web-{C6AC5A2B-AB69-B14F-675A-8321EAC72356}" dt="2025-11-30T23:46:53.951" v="227"/>
          <ac:spMkLst>
            <pc:docMk/>
            <pc:sldMk cId="1939052035" sldId="259"/>
            <ac:spMk id="14" creationId="{4FC77921-CEF2-4002-C774-DC8503CAFE79}"/>
          </ac:spMkLst>
        </pc:spChg>
        <pc:spChg chg="add del mod">
          <ac:chgData name="Adela Bleda (2425573)" userId="S::2425573@student.uwtsd.ac.uk::1242dc7b-2ee2-43c1-a847-a1b5264b5e64" providerId="AD" clId="Web-{C6AC5A2B-AB69-B14F-675A-8321EAC72356}" dt="2025-11-30T23:46:53.951" v="227"/>
          <ac:spMkLst>
            <pc:docMk/>
            <pc:sldMk cId="1939052035" sldId="259"/>
            <ac:spMk id="16" creationId="{8B501F73-DFB6-BC42-C476-AF57E65572DC}"/>
          </ac:spMkLst>
        </pc:spChg>
        <pc:spChg chg="add del mod">
          <ac:chgData name="Adela Bleda (2425573)" userId="S::2425573@student.uwtsd.ac.uk::1242dc7b-2ee2-43c1-a847-a1b5264b5e64" providerId="AD" clId="Web-{C6AC5A2B-AB69-B14F-675A-8321EAC72356}" dt="2025-11-30T23:46:53.951" v="227"/>
          <ac:spMkLst>
            <pc:docMk/>
            <pc:sldMk cId="1939052035" sldId="259"/>
            <ac:spMk id="18" creationId="{F9BA978E-48BB-C687-0AC9-7474DD49E918}"/>
          </ac:spMkLst>
        </pc:spChg>
        <pc:spChg chg="add del mod">
          <ac:chgData name="Adela Bleda (2425573)" userId="S::2425573@student.uwtsd.ac.uk::1242dc7b-2ee2-43c1-a847-a1b5264b5e64" providerId="AD" clId="Web-{C6AC5A2B-AB69-B14F-675A-8321EAC72356}" dt="2025-11-30T23:46:53.951" v="227"/>
          <ac:spMkLst>
            <pc:docMk/>
            <pc:sldMk cId="1939052035" sldId="259"/>
            <ac:spMk id="20" creationId="{7531439D-647F-89CA-ACF8-66B8E22C0D58}"/>
          </ac:spMkLst>
        </pc:spChg>
        <pc:spChg chg="add mod">
          <ac:chgData name="Adela Bleda (2425573)" userId="S::2425573@student.uwtsd.ac.uk::1242dc7b-2ee2-43c1-a847-a1b5264b5e64" providerId="AD" clId="Web-{C6AC5A2B-AB69-B14F-675A-8321EAC72356}" dt="2025-11-30T23:50:44.782" v="245"/>
          <ac:spMkLst>
            <pc:docMk/>
            <pc:sldMk cId="1939052035" sldId="259"/>
            <ac:spMk id="22" creationId="{2A04CA90-939F-E580-BD07-BDCCB8F0A97C}"/>
          </ac:spMkLst>
        </pc:spChg>
        <pc:spChg chg="add mod">
          <ac:chgData name="Adela Bleda (2425573)" userId="S::2425573@student.uwtsd.ac.uk::1242dc7b-2ee2-43c1-a847-a1b5264b5e64" providerId="AD" clId="Web-{C6AC5A2B-AB69-B14F-675A-8321EAC72356}" dt="2025-11-30T23:50:44.782" v="245"/>
          <ac:spMkLst>
            <pc:docMk/>
            <pc:sldMk cId="1939052035" sldId="259"/>
            <ac:spMk id="23" creationId="{C673C2EE-BD71-2CDD-B2E5-E5D27E9387A9}"/>
          </ac:spMkLst>
        </pc:spChg>
        <pc:spChg chg="add mod">
          <ac:chgData name="Adela Bleda (2425573)" userId="S::2425573@student.uwtsd.ac.uk::1242dc7b-2ee2-43c1-a847-a1b5264b5e64" providerId="AD" clId="Web-{C6AC5A2B-AB69-B14F-675A-8321EAC72356}" dt="2025-11-30T23:50:44.782" v="245"/>
          <ac:spMkLst>
            <pc:docMk/>
            <pc:sldMk cId="1939052035" sldId="259"/>
            <ac:spMk id="24" creationId="{8C8C8F3F-389E-F73A-6F8A-F5C5FE47F8EB}"/>
          </ac:spMkLst>
        </pc:spChg>
        <pc:spChg chg="add mod">
          <ac:chgData name="Adela Bleda (2425573)" userId="S::2425573@student.uwtsd.ac.uk::1242dc7b-2ee2-43c1-a847-a1b5264b5e64" providerId="AD" clId="Web-{C6AC5A2B-AB69-B14F-675A-8321EAC72356}" dt="2025-11-30T23:50:44.782" v="245"/>
          <ac:spMkLst>
            <pc:docMk/>
            <pc:sldMk cId="1939052035" sldId="259"/>
            <ac:spMk id="25" creationId="{7394702B-D759-FC2F-EEE7-08968D358EBC}"/>
          </ac:spMkLst>
        </pc:spChg>
        <pc:graphicFrameChg chg="add mod modGraphic">
          <ac:chgData name="Adela Bleda (2425573)" userId="S::2425573@student.uwtsd.ac.uk::1242dc7b-2ee2-43c1-a847-a1b5264b5e64" providerId="AD" clId="Web-{C6AC5A2B-AB69-B14F-675A-8321EAC72356}" dt="2025-12-01T02:08:22.489" v="449" actId="20577"/>
          <ac:graphicFrameMkLst>
            <pc:docMk/>
            <pc:sldMk cId="1939052035" sldId="259"/>
            <ac:graphicFrameMk id="27" creationId="{085401AE-29FD-C52A-3647-6CEAF669A027}"/>
          </ac:graphicFrameMkLst>
        </pc:graphicFrameChg>
        <pc:picChg chg="mod">
          <ac:chgData name="Adela Bleda (2425573)" userId="S::2425573@student.uwtsd.ac.uk::1242dc7b-2ee2-43c1-a847-a1b5264b5e64" providerId="AD" clId="Web-{C6AC5A2B-AB69-B14F-675A-8321EAC72356}" dt="2025-12-01T01:57:48.593" v="354" actId="1076"/>
          <ac:picMkLst>
            <pc:docMk/>
            <pc:sldMk cId="1939052035" sldId="259"/>
            <ac:picMk id="3" creationId="{E691B6B5-1EFC-863B-4B34-6943C47C3306}"/>
          </ac:picMkLst>
        </pc:picChg>
        <pc:picChg chg="mod">
          <ac:chgData name="Adela Bleda (2425573)" userId="S::2425573@student.uwtsd.ac.uk::1242dc7b-2ee2-43c1-a847-a1b5264b5e64" providerId="AD" clId="Web-{C6AC5A2B-AB69-B14F-675A-8321EAC72356}" dt="2025-12-01T01:57:50.859" v="355" actId="1076"/>
          <ac:picMkLst>
            <pc:docMk/>
            <pc:sldMk cId="1939052035" sldId="259"/>
            <ac:picMk id="4" creationId="{07BCE338-0211-2328-B920-208A68B1CB56}"/>
          </ac:picMkLst>
        </pc:picChg>
        <pc:picChg chg="add del">
          <ac:chgData name="Adela Bleda (2425573)" userId="S::2425573@student.uwtsd.ac.uk::1242dc7b-2ee2-43c1-a847-a1b5264b5e64" providerId="AD" clId="Web-{C6AC5A2B-AB69-B14F-675A-8321EAC72356}" dt="2025-11-30T23:46:50.576" v="225"/>
          <ac:picMkLst>
            <pc:docMk/>
            <pc:sldMk cId="1939052035" sldId="259"/>
            <ac:picMk id="5" creationId="{5EECCE62-6817-B4D4-D0E5-DEF4F7F24251}"/>
          </ac:picMkLst>
        </pc:picChg>
      </pc:sldChg>
      <pc:sldChg chg="addSp delSp modSp mod modClrScheme chgLayout">
        <pc:chgData name="Adela Bleda (2425573)" userId="S::2425573@student.uwtsd.ac.uk::1242dc7b-2ee2-43c1-a847-a1b5264b5e64" providerId="AD" clId="Web-{C6AC5A2B-AB69-B14F-675A-8321EAC72356}" dt="2025-12-01T02:17:15.031" v="496" actId="20577"/>
        <pc:sldMkLst>
          <pc:docMk/>
          <pc:sldMk cId="14338487" sldId="260"/>
        </pc:sldMkLst>
        <pc:spChg chg="mod ord">
          <ac:chgData name="Adela Bleda (2425573)" userId="S::2425573@student.uwtsd.ac.uk::1242dc7b-2ee2-43c1-a847-a1b5264b5e64" providerId="AD" clId="Web-{C6AC5A2B-AB69-B14F-675A-8321EAC72356}" dt="2025-11-30T23:28:30.346" v="73"/>
          <ac:spMkLst>
            <pc:docMk/>
            <pc:sldMk cId="14338487" sldId="260"/>
            <ac:spMk id="2" creationId="{E7F6E8A0-7B2C-2E08-2063-5D316A774A8A}"/>
          </ac:spMkLst>
        </pc:spChg>
        <pc:spChg chg="mod ord">
          <ac:chgData name="Adela Bleda (2425573)" userId="S::2425573@student.uwtsd.ac.uk::1242dc7b-2ee2-43c1-a847-a1b5264b5e64" providerId="AD" clId="Web-{C6AC5A2B-AB69-B14F-675A-8321EAC72356}" dt="2025-11-30T23:28:30.346" v="73"/>
          <ac:spMkLst>
            <pc:docMk/>
            <pc:sldMk cId="14338487" sldId="260"/>
            <ac:spMk id="3" creationId="{9F13660C-D909-A492-16C7-0A73109CAD48}"/>
          </ac:spMkLst>
        </pc:spChg>
        <pc:spChg chg="add del mod ord">
          <ac:chgData name="Adela Bleda (2425573)" userId="S::2425573@student.uwtsd.ac.uk::1242dc7b-2ee2-43c1-a847-a1b5264b5e64" providerId="AD" clId="Web-{C6AC5A2B-AB69-B14F-675A-8321EAC72356}" dt="2025-12-01T01:38:56.243" v="259"/>
          <ac:spMkLst>
            <pc:docMk/>
            <pc:sldMk cId="14338487" sldId="260"/>
            <ac:spMk id="8" creationId="{136A2EAE-96FA-46C2-CEC5-EB9BED160B9D}"/>
          </ac:spMkLst>
        </pc:spChg>
        <pc:spChg chg="add del mod">
          <ac:chgData name="Adela Bleda (2425573)" userId="S::2425573@student.uwtsd.ac.uk::1242dc7b-2ee2-43c1-a847-a1b5264b5e64" providerId="AD" clId="Web-{C6AC5A2B-AB69-B14F-675A-8321EAC72356}" dt="2025-12-01T01:42:17.960" v="287"/>
          <ac:spMkLst>
            <pc:docMk/>
            <pc:sldMk cId="14338487" sldId="260"/>
            <ac:spMk id="10" creationId="{C20481B7-D49E-EA3C-9F6F-8BE43B358D30}"/>
          </ac:spMkLst>
        </pc:spChg>
        <pc:spChg chg="add del mod">
          <ac:chgData name="Adela Bleda (2425573)" userId="S::2425573@student.uwtsd.ac.uk::1242dc7b-2ee2-43c1-a847-a1b5264b5e64" providerId="AD" clId="Web-{C6AC5A2B-AB69-B14F-675A-8321EAC72356}" dt="2025-12-01T01:38:50.509" v="256"/>
          <ac:spMkLst>
            <pc:docMk/>
            <pc:sldMk cId="14338487" sldId="260"/>
            <ac:spMk id="15" creationId="{3D677B8D-9CDC-2BC3-F247-59516193ECE6}"/>
          </ac:spMkLst>
        </pc:spChg>
        <pc:spChg chg="add del mod">
          <ac:chgData name="Adela Bleda (2425573)" userId="S::2425573@student.uwtsd.ac.uk::1242dc7b-2ee2-43c1-a847-a1b5264b5e64" providerId="AD" clId="Web-{C6AC5A2B-AB69-B14F-675A-8321EAC72356}" dt="2025-12-01T01:38:56.181" v="258"/>
          <ac:spMkLst>
            <pc:docMk/>
            <pc:sldMk cId="14338487" sldId="260"/>
            <ac:spMk id="16" creationId="{6D6E184D-9049-9593-E305-5B4361842CE2}"/>
          </ac:spMkLst>
        </pc:spChg>
        <pc:spChg chg="add del mod">
          <ac:chgData name="Adela Bleda (2425573)" userId="S::2425573@student.uwtsd.ac.uk::1242dc7b-2ee2-43c1-a847-a1b5264b5e64" providerId="AD" clId="Web-{C6AC5A2B-AB69-B14F-675A-8321EAC72356}" dt="2025-12-01T01:38:50.509" v="256"/>
          <ac:spMkLst>
            <pc:docMk/>
            <pc:sldMk cId="14338487" sldId="260"/>
            <ac:spMk id="17" creationId="{4A34D9A1-5986-9CE3-949E-D3651C5BB095}"/>
          </ac:spMkLst>
        </pc:spChg>
        <pc:spChg chg="add del mod">
          <ac:chgData name="Adela Bleda (2425573)" userId="S::2425573@student.uwtsd.ac.uk::1242dc7b-2ee2-43c1-a847-a1b5264b5e64" providerId="AD" clId="Web-{C6AC5A2B-AB69-B14F-675A-8321EAC72356}" dt="2025-12-01T01:38:56.181" v="258"/>
          <ac:spMkLst>
            <pc:docMk/>
            <pc:sldMk cId="14338487" sldId="260"/>
            <ac:spMk id="18" creationId="{3E56B555-E0A5-3414-0F0E-75031CED952A}"/>
          </ac:spMkLst>
        </pc:spChg>
        <pc:spChg chg="add del mod">
          <ac:chgData name="Adela Bleda (2425573)" userId="S::2425573@student.uwtsd.ac.uk::1242dc7b-2ee2-43c1-a847-a1b5264b5e64" providerId="AD" clId="Web-{C6AC5A2B-AB69-B14F-675A-8321EAC72356}" dt="2025-12-01T01:38:50.509" v="256"/>
          <ac:spMkLst>
            <pc:docMk/>
            <pc:sldMk cId="14338487" sldId="260"/>
            <ac:spMk id="19" creationId="{20CE5064-2F65-D537-D259-4D654E725322}"/>
          </ac:spMkLst>
        </pc:spChg>
        <pc:spChg chg="add del mod">
          <ac:chgData name="Adela Bleda (2425573)" userId="S::2425573@student.uwtsd.ac.uk::1242dc7b-2ee2-43c1-a847-a1b5264b5e64" providerId="AD" clId="Web-{C6AC5A2B-AB69-B14F-675A-8321EAC72356}" dt="2025-12-01T01:38:56.181" v="258"/>
          <ac:spMkLst>
            <pc:docMk/>
            <pc:sldMk cId="14338487" sldId="260"/>
            <ac:spMk id="20" creationId="{093F048A-F92D-C79A-D830-1CFEEEA675EC}"/>
          </ac:spMkLst>
        </pc:spChg>
        <pc:spChg chg="add del mod">
          <ac:chgData name="Adela Bleda (2425573)" userId="S::2425573@student.uwtsd.ac.uk::1242dc7b-2ee2-43c1-a847-a1b5264b5e64" providerId="AD" clId="Web-{C6AC5A2B-AB69-B14F-675A-8321EAC72356}" dt="2025-12-01T01:38:56.181" v="258"/>
          <ac:spMkLst>
            <pc:docMk/>
            <pc:sldMk cId="14338487" sldId="260"/>
            <ac:spMk id="22" creationId="{21D6E565-764C-70D7-0708-11B7D37A581A}"/>
          </ac:spMkLst>
        </pc:spChg>
        <pc:spChg chg="add mod">
          <ac:chgData name="Adela Bleda (2425573)" userId="S::2425573@student.uwtsd.ac.uk::1242dc7b-2ee2-43c1-a847-a1b5264b5e64" providerId="AD" clId="Web-{C6AC5A2B-AB69-B14F-675A-8321EAC72356}" dt="2025-12-01T02:17:15.031" v="496" actId="20577"/>
          <ac:spMkLst>
            <pc:docMk/>
            <pc:sldMk cId="14338487" sldId="260"/>
            <ac:spMk id="24" creationId="{1C332047-E66E-17B4-BEB5-F767FF555A79}"/>
          </ac:spMkLst>
        </pc:spChg>
        <pc:spChg chg="add mod">
          <ac:chgData name="Adela Bleda (2425573)" userId="S::2425573@student.uwtsd.ac.uk::1242dc7b-2ee2-43c1-a847-a1b5264b5e64" providerId="AD" clId="Web-{C6AC5A2B-AB69-B14F-675A-8321EAC72356}" dt="2025-12-01T01:38:56.243" v="259"/>
          <ac:spMkLst>
            <pc:docMk/>
            <pc:sldMk cId="14338487" sldId="260"/>
            <ac:spMk id="25" creationId="{6DE9D891-F42D-EA0F-BA4E-41E1FB8B3F6B}"/>
          </ac:spMkLst>
        </pc:spChg>
        <pc:spChg chg="add mod">
          <ac:chgData name="Adela Bleda (2425573)" userId="S::2425573@student.uwtsd.ac.uk::1242dc7b-2ee2-43c1-a847-a1b5264b5e64" providerId="AD" clId="Web-{C6AC5A2B-AB69-B14F-675A-8321EAC72356}" dt="2025-12-01T01:38:56.243" v="259"/>
          <ac:spMkLst>
            <pc:docMk/>
            <pc:sldMk cId="14338487" sldId="260"/>
            <ac:spMk id="26" creationId="{73A95A94-01BF-1DA9-866B-5BB1BE87AEC4}"/>
          </ac:spMkLst>
        </pc:spChg>
        <pc:spChg chg="add mod">
          <ac:chgData name="Adela Bleda (2425573)" userId="S::2425573@student.uwtsd.ac.uk::1242dc7b-2ee2-43c1-a847-a1b5264b5e64" providerId="AD" clId="Web-{C6AC5A2B-AB69-B14F-675A-8321EAC72356}" dt="2025-12-01T01:38:56.243" v="259"/>
          <ac:spMkLst>
            <pc:docMk/>
            <pc:sldMk cId="14338487" sldId="260"/>
            <ac:spMk id="27" creationId="{B50E1899-23BB-0ED9-C5EC-C4B250DF0063}"/>
          </ac:spMkLst>
        </pc:spChg>
        <pc:graphicFrameChg chg="add del">
          <ac:chgData name="Adela Bleda (2425573)" userId="S::2425573@student.uwtsd.ac.uk::1242dc7b-2ee2-43c1-a847-a1b5264b5e64" providerId="AD" clId="Web-{C6AC5A2B-AB69-B14F-675A-8321EAC72356}" dt="2025-12-01T01:38:56.181" v="258"/>
          <ac:graphicFrameMkLst>
            <pc:docMk/>
            <pc:sldMk cId="14338487" sldId="260"/>
            <ac:graphicFrameMk id="21" creationId="{8462DDF6-C3F4-0FFF-89FC-FE41ECFC0A1D}"/>
          </ac:graphicFrameMkLst>
        </pc:graphicFrameChg>
        <pc:graphicFrameChg chg="add mod">
          <ac:chgData name="Adela Bleda (2425573)" userId="S::2425573@student.uwtsd.ac.uk::1242dc7b-2ee2-43c1-a847-a1b5264b5e64" providerId="AD" clId="Web-{C6AC5A2B-AB69-B14F-675A-8321EAC72356}" dt="2025-12-01T01:43:38.932" v="313" actId="1076"/>
          <ac:graphicFrameMkLst>
            <pc:docMk/>
            <pc:sldMk cId="14338487" sldId="260"/>
            <ac:graphicFrameMk id="28" creationId="{DAA89B10-8C50-0526-A08E-9FF32D939927}"/>
          </ac:graphicFrameMkLst>
        </pc:graphicFrameChg>
        <pc:picChg chg="mod">
          <ac:chgData name="Adela Bleda (2425573)" userId="S::2425573@student.uwtsd.ac.uk::1242dc7b-2ee2-43c1-a847-a1b5264b5e64" providerId="AD" clId="Web-{C6AC5A2B-AB69-B14F-675A-8321EAC72356}" dt="2025-12-01T01:43:31.995" v="311" actId="1076"/>
          <ac:picMkLst>
            <pc:docMk/>
            <pc:sldMk cId="14338487" sldId="260"/>
            <ac:picMk id="2" creationId="{D48AF3B3-01DB-B3B1-749C-C431832E2643}"/>
          </ac:picMkLst>
        </pc:picChg>
        <pc:picChg chg="mod">
          <ac:chgData name="Adela Bleda (2425573)" userId="S::2425573@student.uwtsd.ac.uk::1242dc7b-2ee2-43c1-a847-a1b5264b5e64" providerId="AD" clId="Web-{C6AC5A2B-AB69-B14F-675A-8321EAC72356}" dt="2025-12-01T01:43:22.119" v="308" actId="1076"/>
          <ac:picMkLst>
            <pc:docMk/>
            <pc:sldMk cId="14338487" sldId="260"/>
            <ac:picMk id="3" creationId="{EABD088A-876F-C197-ED53-83C0A682781F}"/>
          </ac:picMkLst>
        </pc:picChg>
        <pc:picChg chg="mod">
          <ac:chgData name="Adela Bleda (2425573)" userId="S::2425573@student.uwtsd.ac.uk::1242dc7b-2ee2-43c1-a847-a1b5264b5e64" providerId="AD" clId="Web-{C6AC5A2B-AB69-B14F-675A-8321EAC72356}" dt="2025-12-01T01:43:36.182" v="312" actId="1076"/>
          <ac:picMkLst>
            <pc:docMk/>
            <pc:sldMk cId="14338487" sldId="260"/>
            <ac:picMk id="4" creationId="{C711DE36-A43E-1312-3393-D65D2C7C1793}"/>
          </ac:picMkLst>
        </pc:picChg>
        <pc:picChg chg="del mod">
          <ac:chgData name="Adela Bleda (2425573)" userId="S::2425573@student.uwtsd.ac.uk::1242dc7b-2ee2-43c1-a847-a1b5264b5e64" providerId="AD" clId="Web-{C6AC5A2B-AB69-B14F-675A-8321EAC72356}" dt="2025-12-01T01:38:38.384" v="254"/>
          <ac:picMkLst>
            <pc:docMk/>
            <pc:sldMk cId="14338487" sldId="260"/>
            <ac:picMk id="11" creationId="{B27E5CA0-1099-4D25-745C-076D91F8342A}"/>
          </ac:picMkLst>
        </pc:picChg>
        <pc:picChg chg="del mod">
          <ac:chgData name="Adela Bleda (2425573)" userId="S::2425573@student.uwtsd.ac.uk::1242dc7b-2ee2-43c1-a847-a1b5264b5e64" providerId="AD" clId="Web-{C6AC5A2B-AB69-B14F-675A-8321EAC72356}" dt="2025-12-01T01:38:36.853" v="253"/>
          <ac:picMkLst>
            <pc:docMk/>
            <pc:sldMk cId="14338487" sldId="260"/>
            <ac:picMk id="12" creationId="{5628E6A1-9901-83DF-543E-CA166E239BF6}"/>
          </ac:picMkLst>
        </pc:picChg>
        <pc:picChg chg="del mod">
          <ac:chgData name="Adela Bleda (2425573)" userId="S::2425573@student.uwtsd.ac.uk::1242dc7b-2ee2-43c1-a847-a1b5264b5e64" providerId="AD" clId="Web-{C6AC5A2B-AB69-B14F-675A-8321EAC72356}" dt="2025-12-01T01:38:27.884" v="251"/>
          <ac:picMkLst>
            <pc:docMk/>
            <pc:sldMk cId="14338487" sldId="260"/>
            <ac:picMk id="13" creationId="{D1BC716A-624C-FD2A-28EC-891FD2FA9BD7}"/>
          </ac:picMkLst>
        </pc:picChg>
        <pc:picChg chg="del mod">
          <ac:chgData name="Adela Bleda (2425573)" userId="S::2425573@student.uwtsd.ac.uk::1242dc7b-2ee2-43c1-a847-a1b5264b5e64" providerId="AD" clId="Web-{C6AC5A2B-AB69-B14F-675A-8321EAC72356}" dt="2025-12-01T01:41:02.471" v="284"/>
          <ac:picMkLst>
            <pc:docMk/>
            <pc:sldMk cId="14338487" sldId="260"/>
            <ac:picMk id="14" creationId="{E9392763-A2E0-3E28-2485-2FA1F5A824F5}"/>
          </ac:picMkLst>
        </pc:picChg>
        <pc:picChg chg="del mod">
          <ac:chgData name="Adela Bleda (2425573)" userId="S::2425573@student.uwtsd.ac.uk::1242dc7b-2ee2-43c1-a847-a1b5264b5e64" providerId="AD" clId="Web-{C6AC5A2B-AB69-B14F-675A-8321EAC72356}" dt="2025-12-01T01:41:01.283" v="283"/>
          <ac:picMkLst>
            <pc:docMk/>
            <pc:sldMk cId="14338487" sldId="260"/>
            <ac:picMk id="15" creationId="{BA448666-60A1-3DC7-B3D9-A7F4DB40027B}"/>
          </ac:picMkLst>
        </pc:picChg>
        <pc:picChg chg="del mod">
          <ac:chgData name="Adela Bleda (2425573)" userId="S::2425573@student.uwtsd.ac.uk::1242dc7b-2ee2-43c1-a847-a1b5264b5e64" providerId="AD" clId="Web-{C6AC5A2B-AB69-B14F-675A-8321EAC72356}" dt="2025-12-01T01:40:59.736" v="282"/>
          <ac:picMkLst>
            <pc:docMk/>
            <pc:sldMk cId="14338487" sldId="260"/>
            <ac:picMk id="16" creationId="{6E4929EE-6283-000A-F7A5-C874B6A5DAC0}"/>
          </ac:picMkLst>
        </pc:picChg>
      </pc:sldChg>
      <pc:sldChg chg="modSp mod modClrScheme chgLayout">
        <pc:chgData name="Adela Bleda (2425573)" userId="S::2425573@student.uwtsd.ac.uk::1242dc7b-2ee2-43c1-a847-a1b5264b5e64" providerId="AD" clId="Web-{C6AC5A2B-AB69-B14F-675A-8321EAC72356}" dt="2025-11-30T23:28:30.346" v="73"/>
        <pc:sldMkLst>
          <pc:docMk/>
          <pc:sldMk cId="4221821192" sldId="261"/>
        </pc:sldMkLst>
        <pc:spChg chg="mod ord">
          <ac:chgData name="Adela Bleda (2425573)" userId="S::2425573@student.uwtsd.ac.uk::1242dc7b-2ee2-43c1-a847-a1b5264b5e64" providerId="AD" clId="Web-{C6AC5A2B-AB69-B14F-675A-8321EAC72356}" dt="2025-11-30T23:28:30.346" v="73"/>
          <ac:spMkLst>
            <pc:docMk/>
            <pc:sldMk cId="4221821192" sldId="261"/>
            <ac:spMk id="2" creationId="{E9191821-B104-DD80-E212-4DEC9947B895}"/>
          </ac:spMkLst>
        </pc:spChg>
        <pc:spChg chg="mod ord">
          <ac:chgData name="Adela Bleda (2425573)" userId="S::2425573@student.uwtsd.ac.uk::1242dc7b-2ee2-43c1-a847-a1b5264b5e64" providerId="AD" clId="Web-{C6AC5A2B-AB69-B14F-675A-8321EAC72356}" dt="2025-11-30T23:28:30.346" v="73"/>
          <ac:spMkLst>
            <pc:docMk/>
            <pc:sldMk cId="4221821192" sldId="261"/>
            <ac:spMk id="3" creationId="{2BAD9893-6DCA-7296-9F8A-8039DEE92C92}"/>
          </ac:spMkLst>
        </pc:spChg>
      </pc:sldChg>
      <pc:sldChg chg="modSp mod modClrScheme chgLayout">
        <pc:chgData name="Adela Bleda (2425573)" userId="S::2425573@student.uwtsd.ac.uk::1242dc7b-2ee2-43c1-a847-a1b5264b5e64" providerId="AD" clId="Web-{C6AC5A2B-AB69-B14F-675A-8321EAC72356}" dt="2025-11-30T23:28:30.346" v="73"/>
        <pc:sldMkLst>
          <pc:docMk/>
          <pc:sldMk cId="1616816605" sldId="262"/>
        </pc:sldMkLst>
        <pc:spChg chg="mod ord">
          <ac:chgData name="Adela Bleda (2425573)" userId="S::2425573@student.uwtsd.ac.uk::1242dc7b-2ee2-43c1-a847-a1b5264b5e64" providerId="AD" clId="Web-{C6AC5A2B-AB69-B14F-675A-8321EAC72356}" dt="2025-11-30T23:28:30.346" v="73"/>
          <ac:spMkLst>
            <pc:docMk/>
            <pc:sldMk cId="1616816605" sldId="262"/>
            <ac:spMk id="2" creationId="{E0D77102-B94F-8582-84BF-4E33D29A7925}"/>
          </ac:spMkLst>
        </pc:spChg>
        <pc:spChg chg="mod ord">
          <ac:chgData name="Adela Bleda (2425573)" userId="S::2425573@student.uwtsd.ac.uk::1242dc7b-2ee2-43c1-a847-a1b5264b5e64" providerId="AD" clId="Web-{C6AC5A2B-AB69-B14F-675A-8321EAC72356}" dt="2025-11-30T23:28:30.346" v="73"/>
          <ac:spMkLst>
            <pc:docMk/>
            <pc:sldMk cId="1616816605" sldId="262"/>
            <ac:spMk id="3" creationId="{89754D25-9EB2-0659-B569-9F5C4C563431}"/>
          </ac:spMkLst>
        </pc:spChg>
      </pc:sldChg>
      <pc:sldChg chg="modSp mod modClrScheme chgLayout">
        <pc:chgData name="Adela Bleda (2425573)" userId="S::2425573@student.uwtsd.ac.uk::1242dc7b-2ee2-43c1-a847-a1b5264b5e64" providerId="AD" clId="Web-{C6AC5A2B-AB69-B14F-675A-8321EAC72356}" dt="2025-11-30T23:28:30.346" v="73"/>
        <pc:sldMkLst>
          <pc:docMk/>
          <pc:sldMk cId="1962184481" sldId="263"/>
        </pc:sldMkLst>
        <pc:spChg chg="mod ord">
          <ac:chgData name="Adela Bleda (2425573)" userId="S::2425573@student.uwtsd.ac.uk::1242dc7b-2ee2-43c1-a847-a1b5264b5e64" providerId="AD" clId="Web-{C6AC5A2B-AB69-B14F-675A-8321EAC72356}" dt="2025-11-30T23:28:30.346" v="73"/>
          <ac:spMkLst>
            <pc:docMk/>
            <pc:sldMk cId="1962184481" sldId="263"/>
            <ac:spMk id="2" creationId="{6BA64790-2838-9F78-E6AC-630A7932DB65}"/>
          </ac:spMkLst>
        </pc:spChg>
        <pc:spChg chg="mod ord">
          <ac:chgData name="Adela Bleda (2425573)" userId="S::2425573@student.uwtsd.ac.uk::1242dc7b-2ee2-43c1-a847-a1b5264b5e64" providerId="AD" clId="Web-{C6AC5A2B-AB69-B14F-675A-8321EAC72356}" dt="2025-11-30T23:28:30.346" v="73"/>
          <ac:spMkLst>
            <pc:docMk/>
            <pc:sldMk cId="1962184481" sldId="263"/>
            <ac:spMk id="3" creationId="{DCEEE1D6-7001-284C-5CC8-B51F69E71C9C}"/>
          </ac:spMkLst>
        </pc:spChg>
      </pc:sldChg>
      <pc:sldChg chg="modSp mod modClrScheme chgLayout">
        <pc:chgData name="Adela Bleda (2425573)" userId="S::2425573@student.uwtsd.ac.uk::1242dc7b-2ee2-43c1-a847-a1b5264b5e64" providerId="AD" clId="Web-{C6AC5A2B-AB69-B14F-675A-8321EAC72356}" dt="2025-11-30T23:28:30.346" v="73"/>
        <pc:sldMkLst>
          <pc:docMk/>
          <pc:sldMk cId="3013238716" sldId="264"/>
        </pc:sldMkLst>
        <pc:spChg chg="mod ord">
          <ac:chgData name="Adela Bleda (2425573)" userId="S::2425573@student.uwtsd.ac.uk::1242dc7b-2ee2-43c1-a847-a1b5264b5e64" providerId="AD" clId="Web-{C6AC5A2B-AB69-B14F-675A-8321EAC72356}" dt="2025-11-30T23:28:30.346" v="73"/>
          <ac:spMkLst>
            <pc:docMk/>
            <pc:sldMk cId="3013238716" sldId="264"/>
            <ac:spMk id="2" creationId="{DD3B3FCE-1599-1F77-0797-280849986A97}"/>
          </ac:spMkLst>
        </pc:spChg>
        <pc:spChg chg="mod ord">
          <ac:chgData name="Adela Bleda (2425573)" userId="S::2425573@student.uwtsd.ac.uk::1242dc7b-2ee2-43c1-a847-a1b5264b5e64" providerId="AD" clId="Web-{C6AC5A2B-AB69-B14F-675A-8321EAC72356}" dt="2025-11-30T23:28:30.346" v="73"/>
          <ac:spMkLst>
            <pc:docMk/>
            <pc:sldMk cId="3013238716" sldId="264"/>
            <ac:spMk id="3" creationId="{93092F34-4937-AEC6-D1C7-39C2CD4B10C9}"/>
          </ac:spMkLst>
        </pc:spChg>
      </pc:sldChg>
      <pc:sldChg chg="addSp modSp new mod setBg modClrScheme chgLayout">
        <pc:chgData name="Adela Bleda (2425573)" userId="S::2425573@student.uwtsd.ac.uk::1242dc7b-2ee2-43c1-a847-a1b5264b5e64" providerId="AD" clId="Web-{C6AC5A2B-AB69-B14F-675A-8321EAC72356}" dt="2025-12-01T02:19:32.240" v="516" actId="1076"/>
        <pc:sldMkLst>
          <pc:docMk/>
          <pc:sldMk cId="4056747668" sldId="265"/>
        </pc:sldMkLst>
        <pc:spChg chg="mod">
          <ac:chgData name="Adela Bleda (2425573)" userId="S::2425573@student.uwtsd.ac.uk::1242dc7b-2ee2-43c1-a847-a1b5264b5e64" providerId="AD" clId="Web-{C6AC5A2B-AB69-B14F-675A-8321EAC72356}" dt="2025-12-01T02:16:56.968" v="488" actId="20577"/>
          <ac:spMkLst>
            <pc:docMk/>
            <pc:sldMk cId="4056747668" sldId="265"/>
            <ac:spMk id="2" creationId="{C7B6E40F-4881-C8B6-E341-0CBA167643DF}"/>
          </ac:spMkLst>
        </pc:spChg>
        <pc:spChg chg="mod">
          <ac:chgData name="Adela Bleda (2425573)" userId="S::2425573@student.uwtsd.ac.uk::1242dc7b-2ee2-43c1-a847-a1b5264b5e64" providerId="AD" clId="Web-{C6AC5A2B-AB69-B14F-675A-8321EAC72356}" dt="2025-12-01T02:19:32.240" v="516" actId="1076"/>
          <ac:spMkLst>
            <pc:docMk/>
            <pc:sldMk cId="4056747668" sldId="265"/>
            <ac:spMk id="3" creationId="{F8E294E9-87B4-E1FE-D598-288B420EE2D0}"/>
          </ac:spMkLst>
        </pc:spChg>
        <pc:spChg chg="mod">
          <ac:chgData name="Adela Bleda (2425573)" userId="S::2425573@student.uwtsd.ac.uk::1242dc7b-2ee2-43c1-a847-a1b5264b5e64" providerId="AD" clId="Web-{C6AC5A2B-AB69-B14F-675A-8321EAC72356}" dt="2025-11-30T23:37:48.199" v="135"/>
          <ac:spMkLst>
            <pc:docMk/>
            <pc:sldMk cId="4056747668" sldId="265"/>
            <ac:spMk id="4" creationId="{44D84E40-9512-B394-6382-7EAEA0B01477}"/>
          </ac:spMkLst>
        </pc:spChg>
        <pc:spChg chg="mod">
          <ac:chgData name="Adela Bleda (2425573)" userId="S::2425573@student.uwtsd.ac.uk::1242dc7b-2ee2-43c1-a847-a1b5264b5e64" providerId="AD" clId="Web-{C6AC5A2B-AB69-B14F-675A-8321EAC72356}" dt="2025-11-30T23:37:48.199" v="135"/>
          <ac:spMkLst>
            <pc:docMk/>
            <pc:sldMk cId="4056747668" sldId="265"/>
            <ac:spMk id="5" creationId="{EF4F3EE8-2B08-226E-6ABA-C340EA778E28}"/>
          </ac:spMkLst>
        </pc:spChg>
        <pc:spChg chg="mod">
          <ac:chgData name="Adela Bleda (2425573)" userId="S::2425573@student.uwtsd.ac.uk::1242dc7b-2ee2-43c1-a847-a1b5264b5e64" providerId="AD" clId="Web-{C6AC5A2B-AB69-B14F-675A-8321EAC72356}" dt="2025-11-30T23:37:48.199" v="135"/>
          <ac:spMkLst>
            <pc:docMk/>
            <pc:sldMk cId="4056747668" sldId="265"/>
            <ac:spMk id="6" creationId="{69323B3A-964F-9D19-3EF9-913968338FE9}"/>
          </ac:spMkLst>
        </pc:spChg>
        <pc:picChg chg="add mod ord">
          <ac:chgData name="Adela Bleda (2425573)" userId="S::2425573@student.uwtsd.ac.uk::1242dc7b-2ee2-43c1-a847-a1b5264b5e64" providerId="AD" clId="Web-{C6AC5A2B-AB69-B14F-675A-8321EAC72356}" dt="2025-12-01T02:19:20.192" v="515" actId="1076"/>
          <ac:picMkLst>
            <pc:docMk/>
            <pc:sldMk cId="4056747668" sldId="265"/>
            <ac:picMk id="7" creationId="{3EF5B44F-E623-07FC-11FC-9A0E3AF7A6EF}"/>
          </ac:picMkLst>
        </pc:picChg>
      </pc:sldChg>
      <pc:sldChg chg="addSp delSp modSp new mod ord setBg modClrScheme chgLayout">
        <pc:chgData name="Adela Bleda (2425573)" userId="S::2425573@student.uwtsd.ac.uk::1242dc7b-2ee2-43c1-a847-a1b5264b5e64" providerId="AD" clId="Web-{C6AC5A2B-AB69-B14F-675A-8321EAC72356}" dt="2025-12-01T02:17:01.999" v="490" actId="20577"/>
        <pc:sldMkLst>
          <pc:docMk/>
          <pc:sldMk cId="174480189" sldId="266"/>
        </pc:sldMkLst>
        <pc:spChg chg="mod">
          <ac:chgData name="Adela Bleda (2425573)" userId="S::2425573@student.uwtsd.ac.uk::1242dc7b-2ee2-43c1-a847-a1b5264b5e64" providerId="AD" clId="Web-{C6AC5A2B-AB69-B14F-675A-8321EAC72356}" dt="2025-12-01T02:17:01.999" v="490" actId="20577"/>
          <ac:spMkLst>
            <pc:docMk/>
            <pc:sldMk cId="174480189" sldId="266"/>
            <ac:spMk id="2" creationId="{DBF13056-5E4B-6F19-F66D-BB09192633A9}"/>
          </ac:spMkLst>
        </pc:spChg>
        <pc:spChg chg="del mod">
          <ac:chgData name="Adela Bleda (2425573)" userId="S::2425573@student.uwtsd.ac.uk::1242dc7b-2ee2-43c1-a847-a1b5264b5e64" providerId="AD" clId="Web-{C6AC5A2B-AB69-B14F-675A-8321EAC72356}" dt="2025-11-30T23:45:53.951" v="223"/>
          <ac:spMkLst>
            <pc:docMk/>
            <pc:sldMk cId="174480189" sldId="266"/>
            <ac:spMk id="3" creationId="{1C7A4F0C-904C-DC35-37BA-AED25688DAEC}"/>
          </ac:spMkLst>
        </pc:spChg>
        <pc:spChg chg="del mod">
          <ac:chgData name="Adela Bleda (2425573)" userId="S::2425573@student.uwtsd.ac.uk::1242dc7b-2ee2-43c1-a847-a1b5264b5e64" providerId="AD" clId="Web-{C6AC5A2B-AB69-B14F-675A-8321EAC72356}" dt="2025-11-30T23:45:53.951" v="223"/>
          <ac:spMkLst>
            <pc:docMk/>
            <pc:sldMk cId="174480189" sldId="266"/>
            <ac:spMk id="4" creationId="{07517E6C-025C-5484-0F79-C307B995E814}"/>
          </ac:spMkLst>
        </pc:spChg>
        <pc:spChg chg="mod">
          <ac:chgData name="Adela Bleda (2425573)" userId="S::2425573@student.uwtsd.ac.uk::1242dc7b-2ee2-43c1-a847-a1b5264b5e64" providerId="AD" clId="Web-{C6AC5A2B-AB69-B14F-675A-8321EAC72356}" dt="2025-11-30T23:45:53.951" v="223"/>
          <ac:spMkLst>
            <pc:docMk/>
            <pc:sldMk cId="174480189" sldId="266"/>
            <ac:spMk id="5" creationId="{8C1B05F0-0E67-0DE5-80CB-4299B6A3D50A}"/>
          </ac:spMkLst>
        </pc:spChg>
        <pc:spChg chg="mod">
          <ac:chgData name="Adela Bleda (2425573)" userId="S::2425573@student.uwtsd.ac.uk::1242dc7b-2ee2-43c1-a847-a1b5264b5e64" providerId="AD" clId="Web-{C6AC5A2B-AB69-B14F-675A-8321EAC72356}" dt="2025-11-30T23:45:53.951" v="223"/>
          <ac:spMkLst>
            <pc:docMk/>
            <pc:sldMk cId="174480189" sldId="266"/>
            <ac:spMk id="6" creationId="{0B995AF1-1ABD-8506-AE0C-CB0A1A6269BC}"/>
          </ac:spMkLst>
        </pc:spChg>
        <pc:spChg chg="mod">
          <ac:chgData name="Adela Bleda (2425573)" userId="S::2425573@student.uwtsd.ac.uk::1242dc7b-2ee2-43c1-a847-a1b5264b5e64" providerId="AD" clId="Web-{C6AC5A2B-AB69-B14F-675A-8321EAC72356}" dt="2025-11-30T23:45:53.951" v="223"/>
          <ac:spMkLst>
            <pc:docMk/>
            <pc:sldMk cId="174480189" sldId="266"/>
            <ac:spMk id="7" creationId="{EE520916-08D7-5C8F-BCED-C6AF51605E4F}"/>
          </ac:spMkLst>
        </pc:spChg>
        <pc:graphicFrameChg chg="add mod">
          <ac:chgData name="Adela Bleda (2425573)" userId="S::2425573@student.uwtsd.ac.uk::1242dc7b-2ee2-43c1-a847-a1b5264b5e64" providerId="AD" clId="Web-{C6AC5A2B-AB69-B14F-675A-8321EAC72356}" dt="2025-11-30T23:45:53.951" v="223"/>
          <ac:graphicFrameMkLst>
            <pc:docMk/>
            <pc:sldMk cId="174480189" sldId="266"/>
            <ac:graphicFrameMk id="9" creationId="{F6DEE3B9-79F3-1CAB-3441-D701AD7DAD72}"/>
          </ac:graphicFrameMkLst>
        </pc:graphicFrameChg>
      </pc:sldChg>
      <pc:sldChg chg="modSp new del">
        <pc:chgData name="Adela Bleda (2425573)" userId="S::2425573@student.uwtsd.ac.uk::1242dc7b-2ee2-43c1-a847-a1b5264b5e64" providerId="AD" clId="Web-{C6AC5A2B-AB69-B14F-675A-8321EAC72356}" dt="2025-11-30T23:40:51.599" v="177"/>
        <pc:sldMkLst>
          <pc:docMk/>
          <pc:sldMk cId="1250304192" sldId="266"/>
        </pc:sldMkLst>
        <pc:spChg chg="mod">
          <ac:chgData name="Adela Bleda (2425573)" userId="S::2425573@student.uwtsd.ac.uk::1242dc7b-2ee2-43c1-a847-a1b5264b5e64" providerId="AD" clId="Web-{C6AC5A2B-AB69-B14F-675A-8321EAC72356}" dt="2025-11-30T23:39:21.033" v="153" actId="20577"/>
          <ac:spMkLst>
            <pc:docMk/>
            <pc:sldMk cId="1250304192" sldId="266"/>
            <ac:spMk id="2" creationId="{044D4B41-CB57-1855-0F45-06F8EFD3ED60}"/>
          </ac:spMkLst>
        </pc:spChg>
        <pc:spChg chg="mod">
          <ac:chgData name="Adela Bleda (2425573)" userId="S::2425573@student.uwtsd.ac.uk::1242dc7b-2ee2-43c1-a847-a1b5264b5e64" providerId="AD" clId="Web-{C6AC5A2B-AB69-B14F-675A-8321EAC72356}" dt="2025-11-30T23:40:46.927" v="176" actId="20577"/>
          <ac:spMkLst>
            <pc:docMk/>
            <pc:sldMk cId="1250304192" sldId="266"/>
            <ac:spMk id="3" creationId="{6A0EA7E6-611E-0D03-1A9B-3EFB382C9575}"/>
          </ac:spMkLst>
        </pc:spChg>
      </pc:sldChg>
      <pc:sldChg chg="addSp delSp modSp mod modClrScheme chgLayout">
        <pc:chgData name="Adela Bleda (2425573)" userId="S::2425573@student.uwtsd.ac.uk::1242dc7b-2ee2-43c1-a847-a1b5264b5e64" providerId="AD" clId="Web-{C6AC5A2B-AB69-B14F-675A-8321EAC72356}" dt="2025-12-01T02:17:20.485" v="498" actId="20577"/>
        <pc:sldMkLst>
          <pc:docMk/>
          <pc:sldMk cId="3477212228" sldId="267"/>
        </pc:sldMkLst>
        <pc:spChg chg="del">
          <ac:chgData name="Adela Bleda (2425573)" userId="S::2425573@student.uwtsd.ac.uk::1242dc7b-2ee2-43c1-a847-a1b5264b5e64" providerId="AD" clId="Web-{C6AC5A2B-AB69-B14F-675A-8321EAC72356}" dt="2025-12-01T01:56:05.429" v="333"/>
          <ac:spMkLst>
            <pc:docMk/>
            <pc:sldMk cId="3477212228" sldId="267"/>
            <ac:spMk id="2" creationId="{2409E5A6-3D22-D4F6-967E-55D37000115D}"/>
          </ac:spMkLst>
        </pc:spChg>
        <pc:spChg chg="mod">
          <ac:chgData name="Adela Bleda (2425573)" userId="S::2425573@student.uwtsd.ac.uk::1242dc7b-2ee2-43c1-a847-a1b5264b5e64" providerId="AD" clId="Web-{C6AC5A2B-AB69-B14F-675A-8321EAC72356}" dt="2025-12-01T02:09:29.599" v="461" actId="20577"/>
          <ac:spMkLst>
            <pc:docMk/>
            <pc:sldMk cId="3477212228" sldId="267"/>
            <ac:spMk id="3" creationId="{6CD0B28A-09FD-AE3F-024A-FCB434732A39}"/>
          </ac:spMkLst>
        </pc:spChg>
        <pc:spChg chg="mod">
          <ac:chgData name="Adela Bleda (2425573)" userId="S::2425573@student.uwtsd.ac.uk::1242dc7b-2ee2-43c1-a847-a1b5264b5e64" providerId="AD" clId="Web-{C6AC5A2B-AB69-B14F-675A-8321EAC72356}" dt="2025-12-01T01:56:05.429" v="333"/>
          <ac:spMkLst>
            <pc:docMk/>
            <pc:sldMk cId="3477212228" sldId="267"/>
            <ac:spMk id="5" creationId="{A9301A3C-9FFB-767A-5C52-FB2C582C15F7}"/>
          </ac:spMkLst>
        </pc:spChg>
        <pc:spChg chg="mod">
          <ac:chgData name="Adela Bleda (2425573)" userId="S::2425573@student.uwtsd.ac.uk::1242dc7b-2ee2-43c1-a847-a1b5264b5e64" providerId="AD" clId="Web-{C6AC5A2B-AB69-B14F-675A-8321EAC72356}" dt="2025-12-01T01:56:05.429" v="333"/>
          <ac:spMkLst>
            <pc:docMk/>
            <pc:sldMk cId="3477212228" sldId="267"/>
            <ac:spMk id="6" creationId="{E36E09B5-18A0-020F-416A-8704729EA4F7}"/>
          </ac:spMkLst>
        </pc:spChg>
        <pc:spChg chg="add mod">
          <ac:chgData name="Adela Bleda (2425573)" userId="S::2425573@student.uwtsd.ac.uk::1242dc7b-2ee2-43c1-a847-a1b5264b5e64" providerId="AD" clId="Web-{C6AC5A2B-AB69-B14F-675A-8321EAC72356}" dt="2025-12-01T02:17:20.485" v="498" actId="20577"/>
          <ac:spMkLst>
            <pc:docMk/>
            <pc:sldMk cId="3477212228" sldId="267"/>
            <ac:spMk id="12" creationId="{C8D99F12-94ED-180B-542C-DA6549BAF2A5}"/>
          </ac:spMkLst>
        </pc:spChg>
        <pc:spChg chg="add mod">
          <ac:chgData name="Adela Bleda (2425573)" userId="S::2425573@student.uwtsd.ac.uk::1242dc7b-2ee2-43c1-a847-a1b5264b5e64" providerId="AD" clId="Web-{C6AC5A2B-AB69-B14F-675A-8321EAC72356}" dt="2025-12-01T01:56:05.429" v="333"/>
          <ac:spMkLst>
            <pc:docMk/>
            <pc:sldMk cId="3477212228" sldId="267"/>
            <ac:spMk id="14" creationId="{115FD09E-D1A6-F627-E200-675CAF17A31E}"/>
          </ac:spMkLst>
        </pc:spChg>
        <pc:picChg chg="add mod ord">
          <ac:chgData name="Adela Bleda (2425573)" userId="S::2425573@student.uwtsd.ac.uk::1242dc7b-2ee2-43c1-a847-a1b5264b5e64" providerId="AD" clId="Web-{C6AC5A2B-AB69-B14F-675A-8321EAC72356}" dt="2025-12-01T01:56:05.429" v="333"/>
          <ac:picMkLst>
            <pc:docMk/>
            <pc:sldMk cId="3477212228" sldId="267"/>
            <ac:picMk id="7" creationId="{5AF75071-8540-C15B-F913-E6793F08740A}"/>
          </ac:picMkLst>
        </pc:picChg>
      </pc:sldChg>
      <pc:sldChg chg="modSp">
        <pc:chgData name="Adela Bleda (2425573)" userId="S::2425573@student.uwtsd.ac.uk::1242dc7b-2ee2-43c1-a847-a1b5264b5e64" providerId="AD" clId="Web-{C6AC5A2B-AB69-B14F-675A-8321EAC72356}" dt="2025-12-01T02:17:58.283" v="507" actId="20577"/>
        <pc:sldMkLst>
          <pc:docMk/>
          <pc:sldMk cId="2712349716" sldId="268"/>
        </pc:sldMkLst>
        <pc:spChg chg="mod">
          <ac:chgData name="Adela Bleda (2425573)" userId="S::2425573@student.uwtsd.ac.uk::1242dc7b-2ee2-43c1-a847-a1b5264b5e64" providerId="AD" clId="Web-{C6AC5A2B-AB69-B14F-675A-8321EAC72356}" dt="2025-12-01T02:17:58.283" v="507" actId="20577"/>
          <ac:spMkLst>
            <pc:docMk/>
            <pc:sldMk cId="2712349716" sldId="268"/>
            <ac:spMk id="2" creationId="{CA87191C-2247-DFB8-D03D-C36E1455DAF2}"/>
          </ac:spMkLst>
        </pc:spChg>
        <pc:spChg chg="mod">
          <ac:chgData name="Adela Bleda (2425573)" userId="S::2425573@student.uwtsd.ac.uk::1242dc7b-2ee2-43c1-a847-a1b5264b5e64" providerId="AD" clId="Web-{C6AC5A2B-AB69-B14F-675A-8321EAC72356}" dt="2025-12-01T02:01:21.823" v="433" actId="20577"/>
          <ac:spMkLst>
            <pc:docMk/>
            <pc:sldMk cId="2712349716" sldId="268"/>
            <ac:spMk id="3" creationId="{9889F0AF-ED43-485D-A257-402652BFBD6F}"/>
          </ac:spMkLst>
        </pc:spChg>
      </pc:sldChg>
      <pc:sldChg chg="addSp delSp modSp">
        <pc:chgData name="Adela Bleda (2425573)" userId="S::2425573@student.uwtsd.ac.uk::1242dc7b-2ee2-43c1-a847-a1b5264b5e64" providerId="AD" clId="Web-{C6AC5A2B-AB69-B14F-675A-8321EAC72356}" dt="2025-12-01T02:18:03.143" v="509" actId="20577"/>
        <pc:sldMkLst>
          <pc:docMk/>
          <pc:sldMk cId="3770033759" sldId="269"/>
        </pc:sldMkLst>
        <pc:spChg chg="mod">
          <ac:chgData name="Adela Bleda (2425573)" userId="S::2425573@student.uwtsd.ac.uk::1242dc7b-2ee2-43c1-a847-a1b5264b5e64" providerId="AD" clId="Web-{C6AC5A2B-AB69-B14F-675A-8321EAC72356}" dt="2025-12-01T02:18:03.143" v="509" actId="20577"/>
          <ac:spMkLst>
            <pc:docMk/>
            <pc:sldMk cId="3770033759" sldId="269"/>
            <ac:spMk id="2" creationId="{07AD41FD-4FBC-2EB7-EBE5-796495774391}"/>
          </ac:spMkLst>
        </pc:spChg>
        <pc:spChg chg="del">
          <ac:chgData name="Adela Bleda (2425573)" userId="S::2425573@student.uwtsd.ac.uk::1242dc7b-2ee2-43c1-a847-a1b5264b5e64" providerId="AD" clId="Web-{C6AC5A2B-AB69-B14F-675A-8321EAC72356}" dt="2025-12-01T01:56:30.087" v="337"/>
          <ac:spMkLst>
            <pc:docMk/>
            <pc:sldMk cId="3770033759" sldId="269"/>
            <ac:spMk id="3" creationId="{E415E661-B6D9-FC31-CA60-2833D7071D69}"/>
          </ac:spMkLst>
        </pc:spChg>
        <pc:spChg chg="mod">
          <ac:chgData name="Adela Bleda (2425573)" userId="S::2425573@student.uwtsd.ac.uk::1242dc7b-2ee2-43c1-a847-a1b5264b5e64" providerId="AD" clId="Web-{C6AC5A2B-AB69-B14F-675A-8321EAC72356}" dt="2025-12-01T01:56:30.087" v="337"/>
          <ac:spMkLst>
            <pc:docMk/>
            <pc:sldMk cId="3770033759" sldId="269"/>
            <ac:spMk id="5" creationId="{0A5CE2A1-B76F-6C28-DD1B-647108F18C20}"/>
          </ac:spMkLst>
        </pc:spChg>
        <pc:spChg chg="mod">
          <ac:chgData name="Adela Bleda (2425573)" userId="S::2425573@student.uwtsd.ac.uk::1242dc7b-2ee2-43c1-a847-a1b5264b5e64" providerId="AD" clId="Web-{C6AC5A2B-AB69-B14F-675A-8321EAC72356}" dt="2025-12-01T01:56:30.087" v="337"/>
          <ac:spMkLst>
            <pc:docMk/>
            <pc:sldMk cId="3770033759" sldId="269"/>
            <ac:spMk id="6" creationId="{318A5502-DAEE-B06A-040F-FCEE3FDBE8AD}"/>
          </ac:spMkLst>
        </pc:spChg>
        <pc:spChg chg="add">
          <ac:chgData name="Adela Bleda (2425573)" userId="S::2425573@student.uwtsd.ac.uk::1242dc7b-2ee2-43c1-a847-a1b5264b5e64" providerId="AD" clId="Web-{C6AC5A2B-AB69-B14F-675A-8321EAC72356}" dt="2025-12-01T01:56:30.087" v="337"/>
          <ac:spMkLst>
            <pc:docMk/>
            <pc:sldMk cId="3770033759" sldId="269"/>
            <ac:spMk id="12" creationId="{DFF43A9F-AEA6-2E93-3D95-23C6920C4F2D}"/>
          </ac:spMkLst>
        </pc:spChg>
        <pc:graphicFrameChg chg="add modGraphic">
          <ac:chgData name="Adela Bleda (2425573)" userId="S::2425573@student.uwtsd.ac.uk::1242dc7b-2ee2-43c1-a847-a1b5264b5e64" providerId="AD" clId="Web-{C6AC5A2B-AB69-B14F-675A-8321EAC72356}" dt="2025-12-01T01:56:57.323" v="349" actId="20577"/>
          <ac:graphicFrameMkLst>
            <pc:docMk/>
            <pc:sldMk cId="3770033759" sldId="269"/>
            <ac:graphicFrameMk id="8" creationId="{B2F96EB3-0FC9-5993-F7AD-45AF87798E15}"/>
          </ac:graphicFrameMkLst>
        </pc:graphicFrameChg>
      </pc:sldChg>
      <pc:sldChg chg="addSp modSp">
        <pc:chgData name="Adela Bleda (2425573)" userId="S::2425573@student.uwtsd.ac.uk::1242dc7b-2ee2-43c1-a847-a1b5264b5e64" providerId="AD" clId="Web-{C6AC5A2B-AB69-B14F-675A-8321EAC72356}" dt="2025-12-01T02:21:41.649" v="524" actId="1076"/>
        <pc:sldMkLst>
          <pc:docMk/>
          <pc:sldMk cId="1705764231" sldId="270"/>
        </pc:sldMkLst>
        <pc:spChg chg="mod">
          <ac:chgData name="Adela Bleda (2425573)" userId="S::2425573@student.uwtsd.ac.uk::1242dc7b-2ee2-43c1-a847-a1b5264b5e64" providerId="AD" clId="Web-{C6AC5A2B-AB69-B14F-675A-8321EAC72356}" dt="2025-12-01T02:18:22.190" v="512" actId="20577"/>
          <ac:spMkLst>
            <pc:docMk/>
            <pc:sldMk cId="1705764231" sldId="270"/>
            <ac:spMk id="2" creationId="{AE94DCC1-CC85-E83C-88FC-929D52EF14C9}"/>
          </ac:spMkLst>
        </pc:spChg>
        <pc:spChg chg="add mod">
          <ac:chgData name="Adela Bleda (2425573)" userId="S::2425573@student.uwtsd.ac.uk::1242dc7b-2ee2-43c1-a847-a1b5264b5e64" providerId="AD" clId="Web-{C6AC5A2B-AB69-B14F-675A-8321EAC72356}" dt="2025-12-01T02:21:41.649" v="524" actId="1076"/>
          <ac:spMkLst>
            <pc:docMk/>
            <pc:sldMk cId="1705764231" sldId="270"/>
            <ac:spMk id="4" creationId="{24B19B7C-CBAC-001C-40EE-4AB37B3AD1B2}"/>
          </ac:spMkLst>
        </pc:spChg>
      </pc:sldChg>
      <pc:sldChg chg="addSp delSp modSp new mod ord modClrScheme chgLayout">
        <pc:chgData name="Adela Bleda (2425573)" userId="S::2425573@student.uwtsd.ac.uk::1242dc7b-2ee2-43c1-a847-a1b5264b5e64" providerId="AD" clId="Web-{C6AC5A2B-AB69-B14F-675A-8321EAC72356}" dt="2025-12-01T02:15:49.417" v="485" actId="1076"/>
        <pc:sldMkLst>
          <pc:docMk/>
          <pc:sldMk cId="4058657061" sldId="271"/>
        </pc:sldMkLst>
        <pc:spChg chg="mod">
          <ac:chgData name="Adela Bleda (2425573)" userId="S::2425573@student.uwtsd.ac.uk::1242dc7b-2ee2-43c1-a847-a1b5264b5e64" providerId="AD" clId="Web-{C6AC5A2B-AB69-B14F-675A-8321EAC72356}" dt="2025-12-01T02:10:24.397" v="481"/>
          <ac:spMkLst>
            <pc:docMk/>
            <pc:sldMk cId="4058657061" sldId="271"/>
            <ac:spMk id="2" creationId="{3A93FBAE-48AC-4609-BED1-6BA9C49354D4}"/>
          </ac:spMkLst>
        </pc:spChg>
        <pc:spChg chg="del">
          <ac:chgData name="Adela Bleda (2425573)" userId="S::2425573@student.uwtsd.ac.uk::1242dc7b-2ee2-43c1-a847-a1b5264b5e64" providerId="AD" clId="Web-{C6AC5A2B-AB69-B14F-675A-8321EAC72356}" dt="2025-12-01T02:10:24.397" v="481"/>
          <ac:spMkLst>
            <pc:docMk/>
            <pc:sldMk cId="4058657061" sldId="271"/>
            <ac:spMk id="3" creationId="{C1AB4D90-B739-B384-ACFC-D8D6719DBEEA}"/>
          </ac:spMkLst>
        </pc:spChg>
        <pc:spChg chg="mod">
          <ac:chgData name="Adela Bleda (2425573)" userId="S::2425573@student.uwtsd.ac.uk::1242dc7b-2ee2-43c1-a847-a1b5264b5e64" providerId="AD" clId="Web-{C6AC5A2B-AB69-B14F-675A-8321EAC72356}" dt="2025-12-01T02:10:24.397" v="481"/>
          <ac:spMkLst>
            <pc:docMk/>
            <pc:sldMk cId="4058657061" sldId="271"/>
            <ac:spMk id="4" creationId="{CC61F934-5C90-91EB-DD40-EC3FA75B9C84}"/>
          </ac:spMkLst>
        </pc:spChg>
        <pc:spChg chg="mod">
          <ac:chgData name="Adela Bleda (2425573)" userId="S::2425573@student.uwtsd.ac.uk::1242dc7b-2ee2-43c1-a847-a1b5264b5e64" providerId="AD" clId="Web-{C6AC5A2B-AB69-B14F-675A-8321EAC72356}" dt="2025-12-01T02:10:24.397" v="481"/>
          <ac:spMkLst>
            <pc:docMk/>
            <pc:sldMk cId="4058657061" sldId="271"/>
            <ac:spMk id="5" creationId="{C39EF28D-7833-603E-FA64-E8197F3B62C0}"/>
          </ac:spMkLst>
        </pc:spChg>
        <pc:spChg chg="mod">
          <ac:chgData name="Adela Bleda (2425573)" userId="S::2425573@student.uwtsd.ac.uk::1242dc7b-2ee2-43c1-a847-a1b5264b5e64" providerId="AD" clId="Web-{C6AC5A2B-AB69-B14F-675A-8321EAC72356}" dt="2025-12-01T02:10:24.397" v="481"/>
          <ac:spMkLst>
            <pc:docMk/>
            <pc:sldMk cId="4058657061" sldId="271"/>
            <ac:spMk id="6" creationId="{103C86B4-AAE3-8510-8AB5-67C1F33A5E95}"/>
          </ac:spMkLst>
        </pc:spChg>
        <pc:spChg chg="add mod">
          <ac:chgData name="Adela Bleda (2425573)" userId="S::2425573@student.uwtsd.ac.uk::1242dc7b-2ee2-43c1-a847-a1b5264b5e64" providerId="AD" clId="Web-{C6AC5A2B-AB69-B14F-675A-8321EAC72356}" dt="2025-12-01T02:15:49.417" v="485" actId="1076"/>
          <ac:spMkLst>
            <pc:docMk/>
            <pc:sldMk cId="4058657061" sldId="271"/>
            <ac:spMk id="7" creationId="{943BFA57-0251-CB8D-0957-21B56594D8F9}"/>
          </ac:spMkLst>
        </pc:spChg>
        <pc:spChg chg="add mod">
          <ac:chgData name="Adela Bleda (2425573)" userId="S::2425573@student.uwtsd.ac.uk::1242dc7b-2ee2-43c1-a847-a1b5264b5e64" providerId="AD" clId="Web-{C6AC5A2B-AB69-B14F-675A-8321EAC72356}" dt="2025-12-01T02:10:24.397" v="481"/>
          <ac:spMkLst>
            <pc:docMk/>
            <pc:sldMk cId="4058657061" sldId="271"/>
            <ac:spMk id="11" creationId="{5840BE6B-895E-25E6-4C47-3C42B205239F}"/>
          </ac:spMkLst>
        </pc:spChg>
      </pc:sldChg>
      <pc:sldMasterChg chg="del delSldLayout">
        <pc:chgData name="Adela Bleda (2425573)" userId="S::2425573@student.uwtsd.ac.uk::1242dc7b-2ee2-43c1-a847-a1b5264b5e64" providerId="AD" clId="Web-{C6AC5A2B-AB69-B14F-675A-8321EAC72356}" dt="2025-11-30T23:28:30.346" v="73"/>
        <pc:sldMasterMkLst>
          <pc:docMk/>
          <pc:sldMasterMk cId="2454142308" sldId="2147483712"/>
        </pc:sldMasterMkLst>
        <pc:sldLayoutChg chg="del">
          <pc:chgData name="Adela Bleda (2425573)" userId="S::2425573@student.uwtsd.ac.uk::1242dc7b-2ee2-43c1-a847-a1b5264b5e64" providerId="AD" clId="Web-{C6AC5A2B-AB69-B14F-675A-8321EAC72356}" dt="2025-11-30T23:28:30.346" v="73"/>
          <pc:sldLayoutMkLst>
            <pc:docMk/>
            <pc:sldMasterMk cId="2454142308" sldId="2147483712"/>
            <pc:sldLayoutMk cId="131064083" sldId="2147483701"/>
          </pc:sldLayoutMkLst>
        </pc:sldLayoutChg>
      </pc:sldMasterChg>
      <pc:sldMasterChg chg="add addSldLayout modSldLayout">
        <pc:chgData name="Adela Bleda (2425573)" userId="S::2425573@student.uwtsd.ac.uk::1242dc7b-2ee2-43c1-a847-a1b5264b5e64" providerId="AD" clId="Web-{C6AC5A2B-AB69-B14F-675A-8321EAC72356}" dt="2025-11-30T23:28:30.346" v="73"/>
        <pc:sldMasterMkLst>
          <pc:docMk/>
          <pc:sldMasterMk cId="1856881638" sldId="2147483713"/>
        </pc:sldMasterMkLst>
        <pc:sldLayoutChg chg="add mod replId">
          <pc:chgData name="Adela Bleda (2425573)" userId="S::2425573@student.uwtsd.ac.uk::1242dc7b-2ee2-43c1-a847-a1b5264b5e64" providerId="AD" clId="Web-{C6AC5A2B-AB69-B14F-675A-8321EAC72356}" dt="2025-11-30T23:28:30.346" v="73"/>
          <pc:sldLayoutMkLst>
            <pc:docMk/>
            <pc:sldMasterMk cId="1856881638" sldId="2147483713"/>
            <pc:sldLayoutMk cId="2357162035" sldId="2147483714"/>
          </pc:sldLayoutMkLst>
        </pc:sldLayoutChg>
        <pc:sldLayoutChg chg="add mod replId">
          <pc:chgData name="Adela Bleda (2425573)" userId="S::2425573@student.uwtsd.ac.uk::1242dc7b-2ee2-43c1-a847-a1b5264b5e64" providerId="AD" clId="Web-{C6AC5A2B-AB69-B14F-675A-8321EAC72356}" dt="2025-11-30T23:28:30.346" v="73"/>
          <pc:sldLayoutMkLst>
            <pc:docMk/>
            <pc:sldMasterMk cId="1856881638" sldId="2147483713"/>
            <pc:sldLayoutMk cId="637969781" sldId="2147483715"/>
          </pc:sldLayoutMkLst>
        </pc:sldLayoutChg>
        <pc:sldLayoutChg chg="add mod replId">
          <pc:chgData name="Adela Bleda (2425573)" userId="S::2425573@student.uwtsd.ac.uk::1242dc7b-2ee2-43c1-a847-a1b5264b5e64" providerId="AD" clId="Web-{C6AC5A2B-AB69-B14F-675A-8321EAC72356}" dt="2025-11-30T23:28:30.346" v="73"/>
          <pc:sldLayoutMkLst>
            <pc:docMk/>
            <pc:sldMasterMk cId="1856881638" sldId="2147483713"/>
            <pc:sldLayoutMk cId="396516193" sldId="2147483716"/>
          </pc:sldLayoutMkLst>
        </pc:sldLayoutChg>
        <pc:sldLayoutChg chg="add mod replId">
          <pc:chgData name="Adela Bleda (2425573)" userId="S::2425573@student.uwtsd.ac.uk::1242dc7b-2ee2-43c1-a847-a1b5264b5e64" providerId="AD" clId="Web-{C6AC5A2B-AB69-B14F-675A-8321EAC72356}" dt="2025-11-30T23:28:30.346" v="73"/>
          <pc:sldLayoutMkLst>
            <pc:docMk/>
            <pc:sldMasterMk cId="1856881638" sldId="2147483713"/>
            <pc:sldLayoutMk cId="1147282150" sldId="2147483717"/>
          </pc:sldLayoutMkLst>
        </pc:sldLayoutChg>
        <pc:sldLayoutChg chg="add mod replId">
          <pc:chgData name="Adela Bleda (2425573)" userId="S::2425573@student.uwtsd.ac.uk::1242dc7b-2ee2-43c1-a847-a1b5264b5e64" providerId="AD" clId="Web-{C6AC5A2B-AB69-B14F-675A-8321EAC72356}" dt="2025-11-30T23:28:30.346" v="73"/>
          <pc:sldLayoutMkLst>
            <pc:docMk/>
            <pc:sldMasterMk cId="1856881638" sldId="2147483713"/>
            <pc:sldLayoutMk cId="4071783347" sldId="2147483718"/>
          </pc:sldLayoutMkLst>
        </pc:sldLayoutChg>
        <pc:sldLayoutChg chg="add mod replId">
          <pc:chgData name="Adela Bleda (2425573)" userId="S::2425573@student.uwtsd.ac.uk::1242dc7b-2ee2-43c1-a847-a1b5264b5e64" providerId="AD" clId="Web-{C6AC5A2B-AB69-B14F-675A-8321EAC72356}" dt="2025-11-30T23:28:30.346" v="73"/>
          <pc:sldLayoutMkLst>
            <pc:docMk/>
            <pc:sldMasterMk cId="1856881638" sldId="2147483713"/>
            <pc:sldLayoutMk cId="1598939105" sldId="2147483719"/>
          </pc:sldLayoutMkLst>
        </pc:sldLayoutChg>
        <pc:sldLayoutChg chg="add mod replId">
          <pc:chgData name="Adela Bleda (2425573)" userId="S::2425573@student.uwtsd.ac.uk::1242dc7b-2ee2-43c1-a847-a1b5264b5e64" providerId="AD" clId="Web-{C6AC5A2B-AB69-B14F-675A-8321EAC72356}" dt="2025-11-30T23:28:30.346" v="73"/>
          <pc:sldLayoutMkLst>
            <pc:docMk/>
            <pc:sldMasterMk cId="1856881638" sldId="2147483713"/>
            <pc:sldLayoutMk cId="3081608230" sldId="2147483720"/>
          </pc:sldLayoutMkLst>
        </pc:sldLayoutChg>
        <pc:sldLayoutChg chg="add mod replId">
          <pc:chgData name="Adela Bleda (2425573)" userId="S::2425573@student.uwtsd.ac.uk::1242dc7b-2ee2-43c1-a847-a1b5264b5e64" providerId="AD" clId="Web-{C6AC5A2B-AB69-B14F-675A-8321EAC72356}" dt="2025-11-30T23:28:30.346" v="73"/>
          <pc:sldLayoutMkLst>
            <pc:docMk/>
            <pc:sldMasterMk cId="1856881638" sldId="2147483713"/>
            <pc:sldLayoutMk cId="280732811" sldId="2147483721"/>
          </pc:sldLayoutMkLst>
        </pc:sldLayoutChg>
        <pc:sldLayoutChg chg="add mod replId">
          <pc:chgData name="Adela Bleda (2425573)" userId="S::2425573@student.uwtsd.ac.uk::1242dc7b-2ee2-43c1-a847-a1b5264b5e64" providerId="AD" clId="Web-{C6AC5A2B-AB69-B14F-675A-8321EAC72356}" dt="2025-11-30T23:28:30.346" v="73"/>
          <pc:sldLayoutMkLst>
            <pc:docMk/>
            <pc:sldMasterMk cId="1856881638" sldId="2147483713"/>
            <pc:sldLayoutMk cId="3507273971" sldId="2147483722"/>
          </pc:sldLayoutMkLst>
        </pc:sldLayoutChg>
        <pc:sldLayoutChg chg="add mod replId">
          <pc:chgData name="Adela Bleda (2425573)" userId="S::2425573@student.uwtsd.ac.uk::1242dc7b-2ee2-43c1-a847-a1b5264b5e64" providerId="AD" clId="Web-{C6AC5A2B-AB69-B14F-675A-8321EAC72356}" dt="2025-11-30T23:28:30.346" v="73"/>
          <pc:sldLayoutMkLst>
            <pc:docMk/>
            <pc:sldMasterMk cId="1856881638" sldId="2147483713"/>
            <pc:sldLayoutMk cId="1675517025" sldId="2147483723"/>
          </pc:sldLayoutMkLst>
        </pc:sldLayoutChg>
        <pc:sldLayoutChg chg="add mod replId">
          <pc:chgData name="Adela Bleda (2425573)" userId="S::2425573@student.uwtsd.ac.uk::1242dc7b-2ee2-43c1-a847-a1b5264b5e64" providerId="AD" clId="Web-{C6AC5A2B-AB69-B14F-675A-8321EAC72356}" dt="2025-11-30T23:28:30.346" v="73"/>
          <pc:sldLayoutMkLst>
            <pc:docMk/>
            <pc:sldMasterMk cId="1856881638" sldId="2147483713"/>
            <pc:sldLayoutMk cId="1194999811" sldId="2147483724"/>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8F440-BBD7-40BA-ABE8-B50AB4EE388A}"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AB49261-CCF9-4D80-A9CA-C8A58E47C3CE}">
      <dgm:prSet/>
      <dgm:spPr/>
      <dgm:t>
        <a:bodyPr/>
        <a:lstStyle/>
        <a:p>
          <a:r>
            <a:rPr lang="en-GB"/>
            <a:t>The goal was to learn what customers like, including flavours, prices, branding, and dietary needs. </a:t>
          </a:r>
          <a:endParaRPr lang="en-US"/>
        </a:p>
      </dgm:t>
    </dgm:pt>
    <dgm:pt modelId="{7DA13FC3-1E01-4D54-A8EE-51529F06A0DD}" type="parTrans" cxnId="{9E4B93CD-BA73-4AA2-9891-5BBBAF931CBE}">
      <dgm:prSet/>
      <dgm:spPr/>
      <dgm:t>
        <a:bodyPr/>
        <a:lstStyle/>
        <a:p>
          <a:endParaRPr lang="en-US"/>
        </a:p>
      </dgm:t>
    </dgm:pt>
    <dgm:pt modelId="{1C40802D-6589-488B-AC30-4DE7AD2108C6}" type="sibTrans" cxnId="{9E4B93CD-BA73-4AA2-9891-5BBBAF931CBE}">
      <dgm:prSet/>
      <dgm:spPr/>
      <dgm:t>
        <a:bodyPr/>
        <a:lstStyle/>
        <a:p>
          <a:endParaRPr lang="en-US"/>
        </a:p>
      </dgm:t>
    </dgm:pt>
    <dgm:pt modelId="{325FAC9F-2C7E-4A6B-B933-F1F7152E3C59}">
      <dgm:prSet/>
      <dgm:spPr/>
      <dgm:t>
        <a:bodyPr/>
        <a:lstStyle/>
        <a:p>
          <a:r>
            <a:rPr lang="en-GB"/>
            <a:t>I used Microsoft Forms because it is easy to share and it creates charts automatically. </a:t>
          </a:r>
          <a:endParaRPr lang="en-US"/>
        </a:p>
      </dgm:t>
    </dgm:pt>
    <dgm:pt modelId="{6EB5650E-7979-4727-B267-7FBF10AACFC1}" type="parTrans" cxnId="{A2D85ADF-853C-49A2-9FB7-0FE44ABF63C0}">
      <dgm:prSet/>
      <dgm:spPr/>
      <dgm:t>
        <a:bodyPr/>
        <a:lstStyle/>
        <a:p>
          <a:endParaRPr lang="en-US"/>
        </a:p>
      </dgm:t>
    </dgm:pt>
    <dgm:pt modelId="{B6BAFD8F-3F32-4AAD-AA95-29184A2A1466}" type="sibTrans" cxnId="{A2D85ADF-853C-49A2-9FB7-0FE44ABF63C0}">
      <dgm:prSet/>
      <dgm:spPr/>
      <dgm:t>
        <a:bodyPr/>
        <a:lstStyle/>
        <a:p>
          <a:endParaRPr lang="en-US"/>
        </a:p>
      </dgm:t>
    </dgm:pt>
    <dgm:pt modelId="{9A95B13B-53EA-4AD0-958F-CB4451F40C99}">
      <dgm:prSet/>
      <dgm:spPr/>
      <dgm:t>
        <a:bodyPr/>
        <a:lstStyle/>
        <a:p>
          <a:r>
            <a:rPr lang="en-GB"/>
            <a:t>The questionnaire included, Multiple-choice questions to find out favourite flavours </a:t>
          </a:r>
          <a:endParaRPr lang="en-US"/>
        </a:p>
      </dgm:t>
    </dgm:pt>
    <dgm:pt modelId="{A67F1A1D-B3BB-48D8-94B9-567144673CBC}" type="parTrans" cxnId="{7BE014D0-7FC1-4FD3-B340-324F74F3E383}">
      <dgm:prSet/>
      <dgm:spPr/>
      <dgm:t>
        <a:bodyPr/>
        <a:lstStyle/>
        <a:p>
          <a:endParaRPr lang="en-US"/>
        </a:p>
      </dgm:t>
    </dgm:pt>
    <dgm:pt modelId="{4A9D2BD2-A328-4D45-98A1-A8489D3D7B69}" type="sibTrans" cxnId="{7BE014D0-7FC1-4FD3-B340-324F74F3E383}">
      <dgm:prSet/>
      <dgm:spPr/>
      <dgm:t>
        <a:bodyPr/>
        <a:lstStyle/>
        <a:p>
          <a:endParaRPr lang="en-US"/>
        </a:p>
      </dgm:t>
    </dgm:pt>
    <dgm:pt modelId="{256E7942-B95D-44F0-BF64-A30A4C2E0526}">
      <dgm:prSet/>
      <dgm:spPr/>
      <dgm:t>
        <a:bodyPr/>
        <a:lstStyle/>
        <a:p>
          <a:r>
            <a:rPr lang="en-GB"/>
            <a:t>Ranking questions to see what features customers care about most </a:t>
          </a:r>
          <a:endParaRPr lang="en-US"/>
        </a:p>
      </dgm:t>
    </dgm:pt>
    <dgm:pt modelId="{C58B5232-ED54-409E-A9BA-898BB04552ED}" type="parTrans" cxnId="{44684B28-5655-4E2C-87E9-5E61C5651DA5}">
      <dgm:prSet/>
      <dgm:spPr/>
      <dgm:t>
        <a:bodyPr/>
        <a:lstStyle/>
        <a:p>
          <a:endParaRPr lang="en-US"/>
        </a:p>
      </dgm:t>
    </dgm:pt>
    <dgm:pt modelId="{E363DD63-500C-4401-A63A-CD4DD8D8911E}" type="sibTrans" cxnId="{44684B28-5655-4E2C-87E9-5E61C5651DA5}">
      <dgm:prSet/>
      <dgm:spPr/>
      <dgm:t>
        <a:bodyPr/>
        <a:lstStyle/>
        <a:p>
          <a:endParaRPr lang="en-US"/>
        </a:p>
      </dgm:t>
    </dgm:pt>
    <dgm:pt modelId="{CF5B4C96-F71B-4DA4-822C-920239186B9A}">
      <dgm:prSet/>
      <dgm:spPr/>
      <dgm:t>
        <a:bodyPr/>
        <a:lstStyle/>
        <a:p>
          <a:r>
            <a:rPr lang="en-GB"/>
            <a:t>Open-ended questions so people could share extra ideas</a:t>
          </a:r>
          <a:endParaRPr lang="en-US"/>
        </a:p>
      </dgm:t>
    </dgm:pt>
    <dgm:pt modelId="{8CBD16C2-1874-4880-A341-4681058450FC}" type="parTrans" cxnId="{F3CDA80A-4C9D-46D5-882A-081D1DF41700}">
      <dgm:prSet/>
      <dgm:spPr/>
      <dgm:t>
        <a:bodyPr/>
        <a:lstStyle/>
        <a:p>
          <a:endParaRPr lang="en-US"/>
        </a:p>
      </dgm:t>
    </dgm:pt>
    <dgm:pt modelId="{8CC65789-0722-4301-B8F4-D557FB5CF136}" type="sibTrans" cxnId="{F3CDA80A-4C9D-46D5-882A-081D1DF41700}">
      <dgm:prSet/>
      <dgm:spPr/>
      <dgm:t>
        <a:bodyPr/>
        <a:lstStyle/>
        <a:p>
          <a:endParaRPr lang="en-US"/>
        </a:p>
      </dgm:t>
    </dgm:pt>
    <dgm:pt modelId="{45CAB3CF-B372-43C0-87D6-150D699F9363}" type="pres">
      <dgm:prSet presAssocID="{1F48F440-BBD7-40BA-ABE8-B50AB4EE388A}" presName="root" presStyleCnt="0">
        <dgm:presLayoutVars>
          <dgm:dir/>
          <dgm:resizeHandles val="exact"/>
        </dgm:presLayoutVars>
      </dgm:prSet>
      <dgm:spPr/>
    </dgm:pt>
    <dgm:pt modelId="{DAA9F279-C1C2-4878-B40B-D814770A1CAB}" type="pres">
      <dgm:prSet presAssocID="{DAB49261-CCF9-4D80-A9CA-C8A58E47C3CE}" presName="compNode" presStyleCnt="0"/>
      <dgm:spPr/>
    </dgm:pt>
    <dgm:pt modelId="{5AB5388C-22D2-4B88-A455-A7AC403B3C1B}" type="pres">
      <dgm:prSet presAssocID="{DAB49261-CCF9-4D80-A9CA-C8A58E47C3CE}" presName="bgRect" presStyleLbl="bgShp" presStyleIdx="0" presStyleCnt="5"/>
      <dgm:spPr/>
    </dgm:pt>
    <dgm:pt modelId="{E1BBC5E1-F1E8-4FF5-A5F2-3D08ED1778C6}" type="pres">
      <dgm:prSet presAssocID="{DAB49261-CCF9-4D80-A9CA-C8A58E47C3C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pes"/>
        </a:ext>
      </dgm:extLst>
    </dgm:pt>
    <dgm:pt modelId="{FCD9B7E6-AB89-4FE3-A975-05129529E67C}" type="pres">
      <dgm:prSet presAssocID="{DAB49261-CCF9-4D80-A9CA-C8A58E47C3CE}" presName="spaceRect" presStyleCnt="0"/>
      <dgm:spPr/>
    </dgm:pt>
    <dgm:pt modelId="{3E53B0FF-72A2-4E85-BCCF-6F8F9E52F3F5}" type="pres">
      <dgm:prSet presAssocID="{DAB49261-CCF9-4D80-A9CA-C8A58E47C3CE}" presName="parTx" presStyleLbl="revTx" presStyleIdx="0" presStyleCnt="5">
        <dgm:presLayoutVars>
          <dgm:chMax val="0"/>
          <dgm:chPref val="0"/>
        </dgm:presLayoutVars>
      </dgm:prSet>
      <dgm:spPr/>
    </dgm:pt>
    <dgm:pt modelId="{4E9DBA74-6D8B-4EB5-8212-F1D4B47106D9}" type="pres">
      <dgm:prSet presAssocID="{1C40802D-6589-488B-AC30-4DE7AD2108C6}" presName="sibTrans" presStyleCnt="0"/>
      <dgm:spPr/>
    </dgm:pt>
    <dgm:pt modelId="{DB054F6A-712F-4BD6-AA84-3F97BAED505A}" type="pres">
      <dgm:prSet presAssocID="{325FAC9F-2C7E-4A6B-B933-F1F7152E3C59}" presName="compNode" presStyleCnt="0"/>
      <dgm:spPr/>
    </dgm:pt>
    <dgm:pt modelId="{9B3BA51E-45A2-47EC-9E57-FFCA6277329A}" type="pres">
      <dgm:prSet presAssocID="{325FAC9F-2C7E-4A6B-B933-F1F7152E3C59}" presName="bgRect" presStyleLbl="bgShp" presStyleIdx="1" presStyleCnt="5"/>
      <dgm:spPr/>
    </dgm:pt>
    <dgm:pt modelId="{D6B97231-9AEF-4A77-8308-341CE7C1CD90}" type="pres">
      <dgm:prSet presAssocID="{325FAC9F-2C7E-4A6B-B933-F1F7152E3C5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63260EB6-9030-452C-A41F-9D896B1B6097}" type="pres">
      <dgm:prSet presAssocID="{325FAC9F-2C7E-4A6B-B933-F1F7152E3C59}" presName="spaceRect" presStyleCnt="0"/>
      <dgm:spPr/>
    </dgm:pt>
    <dgm:pt modelId="{62246989-3EAF-44EE-90AD-14B46923478D}" type="pres">
      <dgm:prSet presAssocID="{325FAC9F-2C7E-4A6B-B933-F1F7152E3C59}" presName="parTx" presStyleLbl="revTx" presStyleIdx="1" presStyleCnt="5">
        <dgm:presLayoutVars>
          <dgm:chMax val="0"/>
          <dgm:chPref val="0"/>
        </dgm:presLayoutVars>
      </dgm:prSet>
      <dgm:spPr/>
    </dgm:pt>
    <dgm:pt modelId="{12F91D92-91C5-4129-8691-FBA00340B471}" type="pres">
      <dgm:prSet presAssocID="{B6BAFD8F-3F32-4AAD-AA95-29184A2A1466}" presName="sibTrans" presStyleCnt="0"/>
      <dgm:spPr/>
    </dgm:pt>
    <dgm:pt modelId="{D8D1EC86-3D64-4994-B22D-36E48527D9EB}" type="pres">
      <dgm:prSet presAssocID="{9A95B13B-53EA-4AD0-958F-CB4451F40C99}" presName="compNode" presStyleCnt="0"/>
      <dgm:spPr/>
    </dgm:pt>
    <dgm:pt modelId="{8EA12A8F-A34A-4090-A045-7E34A44CC6D1}" type="pres">
      <dgm:prSet presAssocID="{9A95B13B-53EA-4AD0-958F-CB4451F40C99}" presName="bgRect" presStyleLbl="bgShp" presStyleIdx="2" presStyleCnt="5"/>
      <dgm:spPr/>
    </dgm:pt>
    <dgm:pt modelId="{9BDC3CAD-ECDF-411F-B7AF-C5F4E84E8312}" type="pres">
      <dgm:prSet presAssocID="{9A95B13B-53EA-4AD0-958F-CB4451F40C9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338ACB7D-12BC-46C0-82B4-1CB1E7557FA4}" type="pres">
      <dgm:prSet presAssocID="{9A95B13B-53EA-4AD0-958F-CB4451F40C99}" presName="spaceRect" presStyleCnt="0"/>
      <dgm:spPr/>
    </dgm:pt>
    <dgm:pt modelId="{181AB1F6-7867-41DE-8C6E-6AADB2547A56}" type="pres">
      <dgm:prSet presAssocID="{9A95B13B-53EA-4AD0-958F-CB4451F40C99}" presName="parTx" presStyleLbl="revTx" presStyleIdx="2" presStyleCnt="5">
        <dgm:presLayoutVars>
          <dgm:chMax val="0"/>
          <dgm:chPref val="0"/>
        </dgm:presLayoutVars>
      </dgm:prSet>
      <dgm:spPr/>
    </dgm:pt>
    <dgm:pt modelId="{838838DB-83E9-462A-AD06-4CFB92765F9E}" type="pres">
      <dgm:prSet presAssocID="{4A9D2BD2-A328-4D45-98A1-A8489D3D7B69}" presName="sibTrans" presStyleCnt="0"/>
      <dgm:spPr/>
    </dgm:pt>
    <dgm:pt modelId="{A23C30A4-5A4C-4A67-A94C-CB1439425232}" type="pres">
      <dgm:prSet presAssocID="{256E7942-B95D-44F0-BF64-A30A4C2E0526}" presName="compNode" presStyleCnt="0"/>
      <dgm:spPr/>
    </dgm:pt>
    <dgm:pt modelId="{87DCE793-85A7-4A5C-B122-6D30A328F4E1}" type="pres">
      <dgm:prSet presAssocID="{256E7942-B95D-44F0-BF64-A30A4C2E0526}" presName="bgRect" presStyleLbl="bgShp" presStyleIdx="3" presStyleCnt="5"/>
      <dgm:spPr/>
    </dgm:pt>
    <dgm:pt modelId="{701E15A3-01C2-4FCE-8670-2E4D3320C37E}" type="pres">
      <dgm:prSet presAssocID="{256E7942-B95D-44F0-BF64-A30A4C2E052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lp"/>
        </a:ext>
      </dgm:extLst>
    </dgm:pt>
    <dgm:pt modelId="{B0F8CA96-C031-4339-823B-4BC5C909B6DA}" type="pres">
      <dgm:prSet presAssocID="{256E7942-B95D-44F0-BF64-A30A4C2E0526}" presName="spaceRect" presStyleCnt="0"/>
      <dgm:spPr/>
    </dgm:pt>
    <dgm:pt modelId="{FBFBDDCF-B2E0-40D2-9F4C-DDB89BB9DE1C}" type="pres">
      <dgm:prSet presAssocID="{256E7942-B95D-44F0-BF64-A30A4C2E0526}" presName="parTx" presStyleLbl="revTx" presStyleIdx="3" presStyleCnt="5">
        <dgm:presLayoutVars>
          <dgm:chMax val="0"/>
          <dgm:chPref val="0"/>
        </dgm:presLayoutVars>
      </dgm:prSet>
      <dgm:spPr/>
    </dgm:pt>
    <dgm:pt modelId="{275E574F-46FE-4606-A535-04A582AB23CB}" type="pres">
      <dgm:prSet presAssocID="{E363DD63-500C-4401-A63A-CD4DD8D8911E}" presName="sibTrans" presStyleCnt="0"/>
      <dgm:spPr/>
    </dgm:pt>
    <dgm:pt modelId="{E00DBB85-F7CE-4E39-8E17-8042222BD3D4}" type="pres">
      <dgm:prSet presAssocID="{CF5B4C96-F71B-4DA4-822C-920239186B9A}" presName="compNode" presStyleCnt="0"/>
      <dgm:spPr/>
    </dgm:pt>
    <dgm:pt modelId="{5280351A-169E-46F5-88CE-F8115C315EB4}" type="pres">
      <dgm:prSet presAssocID="{CF5B4C96-F71B-4DA4-822C-920239186B9A}" presName="bgRect" presStyleLbl="bgShp" presStyleIdx="4" presStyleCnt="5"/>
      <dgm:spPr/>
    </dgm:pt>
    <dgm:pt modelId="{4A1179EC-B9F9-4BE6-AF1A-364FE130D221}" type="pres">
      <dgm:prSet presAssocID="{CF5B4C96-F71B-4DA4-822C-920239186B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B3FFCBBE-C9EB-4DA1-B6EE-DCF5F5ADCBE6}" type="pres">
      <dgm:prSet presAssocID="{CF5B4C96-F71B-4DA4-822C-920239186B9A}" presName="spaceRect" presStyleCnt="0"/>
      <dgm:spPr/>
    </dgm:pt>
    <dgm:pt modelId="{E252B4B3-C44B-4FCA-8C15-41D032277CE4}" type="pres">
      <dgm:prSet presAssocID="{CF5B4C96-F71B-4DA4-822C-920239186B9A}" presName="parTx" presStyleLbl="revTx" presStyleIdx="4" presStyleCnt="5">
        <dgm:presLayoutVars>
          <dgm:chMax val="0"/>
          <dgm:chPref val="0"/>
        </dgm:presLayoutVars>
      </dgm:prSet>
      <dgm:spPr/>
    </dgm:pt>
  </dgm:ptLst>
  <dgm:cxnLst>
    <dgm:cxn modelId="{F3CDA80A-4C9D-46D5-882A-081D1DF41700}" srcId="{1F48F440-BBD7-40BA-ABE8-B50AB4EE388A}" destId="{CF5B4C96-F71B-4DA4-822C-920239186B9A}" srcOrd="4" destOrd="0" parTransId="{8CBD16C2-1874-4880-A341-4681058450FC}" sibTransId="{8CC65789-0722-4301-B8F4-D557FB5CF136}"/>
    <dgm:cxn modelId="{D2ACFD0D-E43F-43CF-9FCE-459AF632C88A}" type="presOf" srcId="{DAB49261-CCF9-4D80-A9CA-C8A58E47C3CE}" destId="{3E53B0FF-72A2-4E85-BCCF-6F8F9E52F3F5}" srcOrd="0" destOrd="0" presId="urn:microsoft.com/office/officeart/2018/2/layout/IconVerticalSolidList"/>
    <dgm:cxn modelId="{44684B28-5655-4E2C-87E9-5E61C5651DA5}" srcId="{1F48F440-BBD7-40BA-ABE8-B50AB4EE388A}" destId="{256E7942-B95D-44F0-BF64-A30A4C2E0526}" srcOrd="3" destOrd="0" parTransId="{C58B5232-ED54-409E-A9BA-898BB04552ED}" sibTransId="{E363DD63-500C-4401-A63A-CD4DD8D8911E}"/>
    <dgm:cxn modelId="{F88BFA33-C714-4A24-ACA5-CCEF5852D716}" type="presOf" srcId="{CF5B4C96-F71B-4DA4-822C-920239186B9A}" destId="{E252B4B3-C44B-4FCA-8C15-41D032277CE4}" srcOrd="0" destOrd="0" presId="urn:microsoft.com/office/officeart/2018/2/layout/IconVerticalSolidList"/>
    <dgm:cxn modelId="{67CD8564-F2F4-4399-A059-2EA7722F36D7}" type="presOf" srcId="{325FAC9F-2C7E-4A6B-B933-F1F7152E3C59}" destId="{62246989-3EAF-44EE-90AD-14B46923478D}" srcOrd="0" destOrd="0" presId="urn:microsoft.com/office/officeart/2018/2/layout/IconVerticalSolidList"/>
    <dgm:cxn modelId="{1D421F7F-8EF1-4EF6-8052-9ADA6C87F7AC}" type="presOf" srcId="{256E7942-B95D-44F0-BF64-A30A4C2E0526}" destId="{FBFBDDCF-B2E0-40D2-9F4C-DDB89BB9DE1C}" srcOrd="0" destOrd="0" presId="urn:microsoft.com/office/officeart/2018/2/layout/IconVerticalSolidList"/>
    <dgm:cxn modelId="{9A58AFC0-FE22-4119-A65B-B2721888E35A}" type="presOf" srcId="{1F48F440-BBD7-40BA-ABE8-B50AB4EE388A}" destId="{45CAB3CF-B372-43C0-87D6-150D699F9363}" srcOrd="0" destOrd="0" presId="urn:microsoft.com/office/officeart/2018/2/layout/IconVerticalSolidList"/>
    <dgm:cxn modelId="{9E4B93CD-BA73-4AA2-9891-5BBBAF931CBE}" srcId="{1F48F440-BBD7-40BA-ABE8-B50AB4EE388A}" destId="{DAB49261-CCF9-4D80-A9CA-C8A58E47C3CE}" srcOrd="0" destOrd="0" parTransId="{7DA13FC3-1E01-4D54-A8EE-51529F06A0DD}" sibTransId="{1C40802D-6589-488B-AC30-4DE7AD2108C6}"/>
    <dgm:cxn modelId="{0D6D37CF-C0EC-46B8-9AA4-BFD66F6E2869}" type="presOf" srcId="{9A95B13B-53EA-4AD0-958F-CB4451F40C99}" destId="{181AB1F6-7867-41DE-8C6E-6AADB2547A56}" srcOrd="0" destOrd="0" presId="urn:microsoft.com/office/officeart/2018/2/layout/IconVerticalSolidList"/>
    <dgm:cxn modelId="{7BE014D0-7FC1-4FD3-B340-324F74F3E383}" srcId="{1F48F440-BBD7-40BA-ABE8-B50AB4EE388A}" destId="{9A95B13B-53EA-4AD0-958F-CB4451F40C99}" srcOrd="2" destOrd="0" parTransId="{A67F1A1D-B3BB-48D8-94B9-567144673CBC}" sibTransId="{4A9D2BD2-A328-4D45-98A1-A8489D3D7B69}"/>
    <dgm:cxn modelId="{A2D85ADF-853C-49A2-9FB7-0FE44ABF63C0}" srcId="{1F48F440-BBD7-40BA-ABE8-B50AB4EE388A}" destId="{325FAC9F-2C7E-4A6B-B933-F1F7152E3C59}" srcOrd="1" destOrd="0" parTransId="{6EB5650E-7979-4727-B267-7FBF10AACFC1}" sibTransId="{B6BAFD8F-3F32-4AAD-AA95-29184A2A1466}"/>
    <dgm:cxn modelId="{049EB212-BAC7-44C9-83D6-7383E551374D}" type="presParOf" srcId="{45CAB3CF-B372-43C0-87D6-150D699F9363}" destId="{DAA9F279-C1C2-4878-B40B-D814770A1CAB}" srcOrd="0" destOrd="0" presId="urn:microsoft.com/office/officeart/2018/2/layout/IconVerticalSolidList"/>
    <dgm:cxn modelId="{ABBA1CA1-5820-4A2F-AE11-EDC6602C538D}" type="presParOf" srcId="{DAA9F279-C1C2-4878-B40B-D814770A1CAB}" destId="{5AB5388C-22D2-4B88-A455-A7AC403B3C1B}" srcOrd="0" destOrd="0" presId="urn:microsoft.com/office/officeart/2018/2/layout/IconVerticalSolidList"/>
    <dgm:cxn modelId="{DE75FA4C-F582-4154-AE2C-90545662C4D2}" type="presParOf" srcId="{DAA9F279-C1C2-4878-B40B-D814770A1CAB}" destId="{E1BBC5E1-F1E8-4FF5-A5F2-3D08ED1778C6}" srcOrd="1" destOrd="0" presId="urn:microsoft.com/office/officeart/2018/2/layout/IconVerticalSolidList"/>
    <dgm:cxn modelId="{A5E93F8C-DB24-4CFC-9E3F-624CFF7F902F}" type="presParOf" srcId="{DAA9F279-C1C2-4878-B40B-D814770A1CAB}" destId="{FCD9B7E6-AB89-4FE3-A975-05129529E67C}" srcOrd="2" destOrd="0" presId="urn:microsoft.com/office/officeart/2018/2/layout/IconVerticalSolidList"/>
    <dgm:cxn modelId="{174B9438-264F-45D7-9CA1-A69E61115825}" type="presParOf" srcId="{DAA9F279-C1C2-4878-B40B-D814770A1CAB}" destId="{3E53B0FF-72A2-4E85-BCCF-6F8F9E52F3F5}" srcOrd="3" destOrd="0" presId="urn:microsoft.com/office/officeart/2018/2/layout/IconVerticalSolidList"/>
    <dgm:cxn modelId="{0B16FD97-6AED-4562-999A-517481121DCF}" type="presParOf" srcId="{45CAB3CF-B372-43C0-87D6-150D699F9363}" destId="{4E9DBA74-6D8B-4EB5-8212-F1D4B47106D9}" srcOrd="1" destOrd="0" presId="urn:microsoft.com/office/officeart/2018/2/layout/IconVerticalSolidList"/>
    <dgm:cxn modelId="{831B6E0D-0CD3-41E7-9F29-D87616A8EB89}" type="presParOf" srcId="{45CAB3CF-B372-43C0-87D6-150D699F9363}" destId="{DB054F6A-712F-4BD6-AA84-3F97BAED505A}" srcOrd="2" destOrd="0" presId="urn:microsoft.com/office/officeart/2018/2/layout/IconVerticalSolidList"/>
    <dgm:cxn modelId="{17F9ACDA-9103-426E-A1CD-229482ADE64A}" type="presParOf" srcId="{DB054F6A-712F-4BD6-AA84-3F97BAED505A}" destId="{9B3BA51E-45A2-47EC-9E57-FFCA6277329A}" srcOrd="0" destOrd="0" presId="urn:microsoft.com/office/officeart/2018/2/layout/IconVerticalSolidList"/>
    <dgm:cxn modelId="{EDB6AEC3-A33F-4566-9CFF-F7C6186842B1}" type="presParOf" srcId="{DB054F6A-712F-4BD6-AA84-3F97BAED505A}" destId="{D6B97231-9AEF-4A77-8308-341CE7C1CD90}" srcOrd="1" destOrd="0" presId="urn:microsoft.com/office/officeart/2018/2/layout/IconVerticalSolidList"/>
    <dgm:cxn modelId="{5C26B255-96B5-49C9-A7E8-C46F84862DFB}" type="presParOf" srcId="{DB054F6A-712F-4BD6-AA84-3F97BAED505A}" destId="{63260EB6-9030-452C-A41F-9D896B1B6097}" srcOrd="2" destOrd="0" presId="urn:microsoft.com/office/officeart/2018/2/layout/IconVerticalSolidList"/>
    <dgm:cxn modelId="{052586CC-32F2-485C-8192-A99B4688B0C5}" type="presParOf" srcId="{DB054F6A-712F-4BD6-AA84-3F97BAED505A}" destId="{62246989-3EAF-44EE-90AD-14B46923478D}" srcOrd="3" destOrd="0" presId="urn:microsoft.com/office/officeart/2018/2/layout/IconVerticalSolidList"/>
    <dgm:cxn modelId="{2A13E8B0-6760-4E37-A7AB-49B51858DC5C}" type="presParOf" srcId="{45CAB3CF-B372-43C0-87D6-150D699F9363}" destId="{12F91D92-91C5-4129-8691-FBA00340B471}" srcOrd="3" destOrd="0" presId="urn:microsoft.com/office/officeart/2018/2/layout/IconVerticalSolidList"/>
    <dgm:cxn modelId="{A0699CBC-F186-49FF-998F-5A6013B5404D}" type="presParOf" srcId="{45CAB3CF-B372-43C0-87D6-150D699F9363}" destId="{D8D1EC86-3D64-4994-B22D-36E48527D9EB}" srcOrd="4" destOrd="0" presId="urn:microsoft.com/office/officeart/2018/2/layout/IconVerticalSolidList"/>
    <dgm:cxn modelId="{30634B42-46EC-42BD-A1EC-F1FF1B786422}" type="presParOf" srcId="{D8D1EC86-3D64-4994-B22D-36E48527D9EB}" destId="{8EA12A8F-A34A-4090-A045-7E34A44CC6D1}" srcOrd="0" destOrd="0" presId="urn:microsoft.com/office/officeart/2018/2/layout/IconVerticalSolidList"/>
    <dgm:cxn modelId="{9061CE11-8808-4987-B692-5BB20FB78DFC}" type="presParOf" srcId="{D8D1EC86-3D64-4994-B22D-36E48527D9EB}" destId="{9BDC3CAD-ECDF-411F-B7AF-C5F4E84E8312}" srcOrd="1" destOrd="0" presId="urn:microsoft.com/office/officeart/2018/2/layout/IconVerticalSolidList"/>
    <dgm:cxn modelId="{54F90517-93D4-4BEA-8045-87D2245961FC}" type="presParOf" srcId="{D8D1EC86-3D64-4994-B22D-36E48527D9EB}" destId="{338ACB7D-12BC-46C0-82B4-1CB1E7557FA4}" srcOrd="2" destOrd="0" presId="urn:microsoft.com/office/officeart/2018/2/layout/IconVerticalSolidList"/>
    <dgm:cxn modelId="{D64D55B6-1882-467C-9A78-CF2EE7DEDAFA}" type="presParOf" srcId="{D8D1EC86-3D64-4994-B22D-36E48527D9EB}" destId="{181AB1F6-7867-41DE-8C6E-6AADB2547A56}" srcOrd="3" destOrd="0" presId="urn:microsoft.com/office/officeart/2018/2/layout/IconVerticalSolidList"/>
    <dgm:cxn modelId="{E39A34BB-02B4-47BD-9605-A97D943BD11A}" type="presParOf" srcId="{45CAB3CF-B372-43C0-87D6-150D699F9363}" destId="{838838DB-83E9-462A-AD06-4CFB92765F9E}" srcOrd="5" destOrd="0" presId="urn:microsoft.com/office/officeart/2018/2/layout/IconVerticalSolidList"/>
    <dgm:cxn modelId="{37AC50EA-1A27-446C-B223-AE3108ED8E70}" type="presParOf" srcId="{45CAB3CF-B372-43C0-87D6-150D699F9363}" destId="{A23C30A4-5A4C-4A67-A94C-CB1439425232}" srcOrd="6" destOrd="0" presId="urn:microsoft.com/office/officeart/2018/2/layout/IconVerticalSolidList"/>
    <dgm:cxn modelId="{F0241184-ABC0-42AE-A319-A3605AC84AAF}" type="presParOf" srcId="{A23C30A4-5A4C-4A67-A94C-CB1439425232}" destId="{87DCE793-85A7-4A5C-B122-6D30A328F4E1}" srcOrd="0" destOrd="0" presId="urn:microsoft.com/office/officeart/2018/2/layout/IconVerticalSolidList"/>
    <dgm:cxn modelId="{BF105B44-2564-491F-9E32-1E3CD6AA157E}" type="presParOf" srcId="{A23C30A4-5A4C-4A67-A94C-CB1439425232}" destId="{701E15A3-01C2-4FCE-8670-2E4D3320C37E}" srcOrd="1" destOrd="0" presId="urn:microsoft.com/office/officeart/2018/2/layout/IconVerticalSolidList"/>
    <dgm:cxn modelId="{483E1ED8-A25E-4B74-9246-2685741EACBB}" type="presParOf" srcId="{A23C30A4-5A4C-4A67-A94C-CB1439425232}" destId="{B0F8CA96-C031-4339-823B-4BC5C909B6DA}" srcOrd="2" destOrd="0" presId="urn:microsoft.com/office/officeart/2018/2/layout/IconVerticalSolidList"/>
    <dgm:cxn modelId="{6689393B-2BC5-47CE-BAF9-18F6A4B26CEA}" type="presParOf" srcId="{A23C30A4-5A4C-4A67-A94C-CB1439425232}" destId="{FBFBDDCF-B2E0-40D2-9F4C-DDB89BB9DE1C}" srcOrd="3" destOrd="0" presId="urn:microsoft.com/office/officeart/2018/2/layout/IconVerticalSolidList"/>
    <dgm:cxn modelId="{49E4D0A7-296B-41E6-B99C-DF1E651E3A9E}" type="presParOf" srcId="{45CAB3CF-B372-43C0-87D6-150D699F9363}" destId="{275E574F-46FE-4606-A535-04A582AB23CB}" srcOrd="7" destOrd="0" presId="urn:microsoft.com/office/officeart/2018/2/layout/IconVerticalSolidList"/>
    <dgm:cxn modelId="{3FF17896-AD28-474C-8912-E544E73A871D}" type="presParOf" srcId="{45CAB3CF-B372-43C0-87D6-150D699F9363}" destId="{E00DBB85-F7CE-4E39-8E17-8042222BD3D4}" srcOrd="8" destOrd="0" presId="urn:microsoft.com/office/officeart/2018/2/layout/IconVerticalSolidList"/>
    <dgm:cxn modelId="{3E5F9E8B-6118-4001-ACDA-A0F79B349339}" type="presParOf" srcId="{E00DBB85-F7CE-4E39-8E17-8042222BD3D4}" destId="{5280351A-169E-46F5-88CE-F8115C315EB4}" srcOrd="0" destOrd="0" presId="urn:microsoft.com/office/officeart/2018/2/layout/IconVerticalSolidList"/>
    <dgm:cxn modelId="{BBA3F8EF-7FA2-49D0-B847-16A4089D8D10}" type="presParOf" srcId="{E00DBB85-F7CE-4E39-8E17-8042222BD3D4}" destId="{4A1179EC-B9F9-4BE6-AF1A-364FE130D221}" srcOrd="1" destOrd="0" presId="urn:microsoft.com/office/officeart/2018/2/layout/IconVerticalSolidList"/>
    <dgm:cxn modelId="{AA2F009C-324D-43C3-9970-7BC8258BBDF3}" type="presParOf" srcId="{E00DBB85-F7CE-4E39-8E17-8042222BD3D4}" destId="{B3FFCBBE-C9EB-4DA1-B6EE-DCF5F5ADCBE6}" srcOrd="2" destOrd="0" presId="urn:microsoft.com/office/officeart/2018/2/layout/IconVerticalSolidList"/>
    <dgm:cxn modelId="{43D5CC0E-1D0E-43E2-A21C-834794F08DA2}" type="presParOf" srcId="{E00DBB85-F7CE-4E39-8E17-8042222BD3D4}" destId="{E252B4B3-C44B-4FCA-8C15-41D032277C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E07583-B6D9-4518-8AC1-F0662209FEC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64F23E0A-F56F-45F9-9AF0-9FE3925108C6}">
      <dgm:prSet/>
      <dgm:spPr/>
      <dgm:t>
        <a:bodyPr/>
        <a:lstStyle/>
        <a:p>
          <a:r>
            <a:rPr lang="en-GB" b="1"/>
            <a:t>Key Research Findings (IRS)</a:t>
          </a:r>
          <a:endParaRPr lang="en-US"/>
        </a:p>
      </dgm:t>
    </dgm:pt>
    <dgm:pt modelId="{EF7DE650-8996-4380-983D-D7340F220D05}" type="parTrans" cxnId="{9B3F0CD4-DDD7-445B-AAD5-BB15794D38A7}">
      <dgm:prSet/>
      <dgm:spPr/>
      <dgm:t>
        <a:bodyPr/>
        <a:lstStyle/>
        <a:p>
          <a:endParaRPr lang="en-US"/>
        </a:p>
      </dgm:t>
    </dgm:pt>
    <dgm:pt modelId="{084B3227-1783-42C4-9A87-8F086A2C8274}" type="sibTrans" cxnId="{9B3F0CD4-DDD7-445B-AAD5-BB15794D38A7}">
      <dgm:prSet/>
      <dgm:spPr/>
      <dgm:t>
        <a:bodyPr/>
        <a:lstStyle/>
        <a:p>
          <a:endParaRPr lang="en-US"/>
        </a:p>
      </dgm:t>
    </dgm:pt>
    <dgm:pt modelId="{9461335D-9498-4579-A79F-9848CF4B7D0F}">
      <dgm:prSet/>
      <dgm:spPr/>
      <dgm:t>
        <a:bodyPr/>
        <a:lstStyle/>
        <a:p>
          <a:r>
            <a:rPr lang="en-GB"/>
            <a:t>The questionnaire showed that the top flavour interests were Chocolate, Red Velvet, and Biscoff, which helped me decide what products to focus on.</a:t>
          </a:r>
          <a:endParaRPr lang="en-US"/>
        </a:p>
      </dgm:t>
    </dgm:pt>
    <dgm:pt modelId="{12B27854-6F98-48B4-85B2-9BF02E4C66ED}" type="parTrans" cxnId="{ACD28557-ACEA-497D-A408-CD335EDC13AC}">
      <dgm:prSet/>
      <dgm:spPr/>
      <dgm:t>
        <a:bodyPr/>
        <a:lstStyle/>
        <a:p>
          <a:endParaRPr lang="en-US"/>
        </a:p>
      </dgm:t>
    </dgm:pt>
    <dgm:pt modelId="{134A8B6D-B5D7-457F-8C19-C83126AAE53F}" type="sibTrans" cxnId="{ACD28557-ACEA-497D-A408-CD335EDC13AC}">
      <dgm:prSet/>
      <dgm:spPr/>
      <dgm:t>
        <a:bodyPr/>
        <a:lstStyle/>
        <a:p>
          <a:endParaRPr lang="en-US"/>
        </a:p>
      </dgm:t>
    </dgm:pt>
    <dgm:pt modelId="{E7FBFB5F-F5FF-4C0C-9100-F71ED0901E63}">
      <dgm:prSet/>
      <dgm:spPr/>
      <dgm:t>
        <a:bodyPr/>
        <a:lstStyle/>
        <a:p>
          <a:pPr rtl="0"/>
          <a:r>
            <a:rPr lang="en-GB"/>
            <a:t>Most customers said their ideal price range was £30–£</a:t>
          </a:r>
          <a:r>
            <a:rPr lang="en-GB">
              <a:latin typeface="Avenir Next LT Pro Light"/>
            </a:rPr>
            <a:t>38</a:t>
          </a:r>
          <a:r>
            <a:rPr lang="en-GB"/>
            <a:t> for cakes and around £6.50 for </a:t>
          </a:r>
          <a:r>
            <a:rPr lang="en-GB" err="1">
              <a:latin typeface="Avenir Next LT Pro Light"/>
            </a:rPr>
            <a:t>singler</a:t>
          </a:r>
          <a:r>
            <a:rPr lang="en-GB">
              <a:latin typeface="Avenir Next LT Pro Light"/>
            </a:rPr>
            <a:t> slices cakes</a:t>
          </a:r>
          <a:r>
            <a:rPr lang="en-GB"/>
            <a:t>, which guided my final pricing choices.</a:t>
          </a:r>
          <a:endParaRPr lang="en-US"/>
        </a:p>
      </dgm:t>
    </dgm:pt>
    <dgm:pt modelId="{C1A91753-F0C2-43AE-A0C7-A42BB81DC66C}" type="parTrans" cxnId="{51863862-CB98-46AB-8010-4118A7678EED}">
      <dgm:prSet/>
      <dgm:spPr/>
      <dgm:t>
        <a:bodyPr/>
        <a:lstStyle/>
        <a:p>
          <a:endParaRPr lang="en-US"/>
        </a:p>
      </dgm:t>
    </dgm:pt>
    <dgm:pt modelId="{925DEADB-145C-4669-B9ED-3C9B133BBF56}" type="sibTrans" cxnId="{51863862-CB98-46AB-8010-4118A7678EED}">
      <dgm:prSet/>
      <dgm:spPr/>
      <dgm:t>
        <a:bodyPr/>
        <a:lstStyle/>
        <a:p>
          <a:endParaRPr lang="en-US"/>
        </a:p>
      </dgm:t>
    </dgm:pt>
    <dgm:pt modelId="{B3DD6CC6-AF32-47DF-9F71-28F86310CE3B}">
      <dgm:prSet/>
      <dgm:spPr/>
      <dgm:t>
        <a:bodyPr/>
        <a:lstStyle/>
        <a:p>
          <a:r>
            <a:rPr lang="en-GB"/>
            <a:t>People preferred a soft, pastel, modern brand style, so I used these ideas when creating my website, marketing materials, and advert.</a:t>
          </a:r>
          <a:endParaRPr lang="en-US"/>
        </a:p>
      </dgm:t>
    </dgm:pt>
    <dgm:pt modelId="{83C5EA4B-5379-4BF4-8111-8A3E80BB04EB}" type="parTrans" cxnId="{BE421CD5-90C8-4E21-BCB1-FEE306C71FE8}">
      <dgm:prSet/>
      <dgm:spPr/>
      <dgm:t>
        <a:bodyPr/>
        <a:lstStyle/>
        <a:p>
          <a:endParaRPr lang="en-US"/>
        </a:p>
      </dgm:t>
    </dgm:pt>
    <dgm:pt modelId="{CA5C31A7-CE54-40FD-A13D-18F033E5FB11}" type="sibTrans" cxnId="{BE421CD5-90C8-4E21-BCB1-FEE306C71FE8}">
      <dgm:prSet/>
      <dgm:spPr/>
      <dgm:t>
        <a:bodyPr/>
        <a:lstStyle/>
        <a:p>
          <a:endParaRPr lang="en-US"/>
        </a:p>
      </dgm:t>
    </dgm:pt>
    <dgm:pt modelId="{70685D08-D471-4722-8050-7616FDDFFAE1}">
      <dgm:prSet/>
      <dgm:spPr/>
      <dgm:t>
        <a:bodyPr/>
        <a:lstStyle/>
        <a:p>
          <a:r>
            <a:rPr lang="en-GB"/>
            <a:t>Clear allergen information was very important to customers, which is why I made allergy details easy to see and understand on my website.</a:t>
          </a:r>
          <a:endParaRPr lang="en-US"/>
        </a:p>
      </dgm:t>
    </dgm:pt>
    <dgm:pt modelId="{B2C6ADEE-2A99-4574-B741-D13E4D6B3E79}" type="parTrans" cxnId="{249CB6EB-2452-48C7-87C2-4F0EE9F7A0F8}">
      <dgm:prSet/>
      <dgm:spPr/>
      <dgm:t>
        <a:bodyPr/>
        <a:lstStyle/>
        <a:p>
          <a:endParaRPr lang="en-US"/>
        </a:p>
      </dgm:t>
    </dgm:pt>
    <dgm:pt modelId="{A37583EA-3247-4D5C-8FAA-959415F82C61}" type="sibTrans" cxnId="{249CB6EB-2452-48C7-87C2-4F0EE9F7A0F8}">
      <dgm:prSet/>
      <dgm:spPr/>
      <dgm:t>
        <a:bodyPr/>
        <a:lstStyle/>
        <a:p>
          <a:endParaRPr lang="en-US"/>
        </a:p>
      </dgm:t>
    </dgm:pt>
    <dgm:pt modelId="{B401EEA8-704D-41BD-99A8-015DC0376AD9}">
      <dgm:prSet/>
      <dgm:spPr/>
      <dgm:t>
        <a:bodyPr/>
        <a:lstStyle/>
        <a:p>
          <a:r>
            <a:rPr lang="en-GB"/>
            <a:t>These insights guided all my design and business decisions and helped me create products that match what my audience wants.</a:t>
          </a:r>
          <a:endParaRPr lang="en-US"/>
        </a:p>
      </dgm:t>
    </dgm:pt>
    <dgm:pt modelId="{BFB4CD55-5496-4D16-A244-35A876679DEE}" type="parTrans" cxnId="{3917D261-1576-41B3-AF7A-0A560E81D162}">
      <dgm:prSet/>
      <dgm:spPr/>
      <dgm:t>
        <a:bodyPr/>
        <a:lstStyle/>
        <a:p>
          <a:endParaRPr lang="en-US"/>
        </a:p>
      </dgm:t>
    </dgm:pt>
    <dgm:pt modelId="{38D16A00-3789-4E8C-87CE-A0054177922E}" type="sibTrans" cxnId="{3917D261-1576-41B3-AF7A-0A560E81D162}">
      <dgm:prSet/>
      <dgm:spPr/>
      <dgm:t>
        <a:bodyPr/>
        <a:lstStyle/>
        <a:p>
          <a:endParaRPr lang="en-US"/>
        </a:p>
      </dgm:t>
    </dgm:pt>
    <dgm:pt modelId="{93742259-9C5F-458F-8695-F79B29F891AD}" type="pres">
      <dgm:prSet presAssocID="{4BE07583-B6D9-4518-8AC1-F0662209FEC4}" presName="diagram" presStyleCnt="0">
        <dgm:presLayoutVars>
          <dgm:dir/>
          <dgm:resizeHandles val="exact"/>
        </dgm:presLayoutVars>
      </dgm:prSet>
      <dgm:spPr/>
    </dgm:pt>
    <dgm:pt modelId="{DE016A91-1237-4A4B-8574-E64256E3C281}" type="pres">
      <dgm:prSet presAssocID="{64F23E0A-F56F-45F9-9AF0-9FE3925108C6}" presName="node" presStyleLbl="node1" presStyleIdx="0" presStyleCnt="6">
        <dgm:presLayoutVars>
          <dgm:bulletEnabled val="1"/>
        </dgm:presLayoutVars>
      </dgm:prSet>
      <dgm:spPr/>
    </dgm:pt>
    <dgm:pt modelId="{8FFBBD17-FF63-445F-BC4B-26AE8A4A21EB}" type="pres">
      <dgm:prSet presAssocID="{084B3227-1783-42C4-9A87-8F086A2C8274}" presName="sibTrans" presStyleCnt="0"/>
      <dgm:spPr/>
    </dgm:pt>
    <dgm:pt modelId="{418BBDE1-3787-4655-B831-6D4B590A860A}" type="pres">
      <dgm:prSet presAssocID="{9461335D-9498-4579-A79F-9848CF4B7D0F}" presName="node" presStyleLbl="node1" presStyleIdx="1" presStyleCnt="6">
        <dgm:presLayoutVars>
          <dgm:bulletEnabled val="1"/>
        </dgm:presLayoutVars>
      </dgm:prSet>
      <dgm:spPr/>
    </dgm:pt>
    <dgm:pt modelId="{D49D9D33-7CB8-4BBF-BE24-D046F56D2241}" type="pres">
      <dgm:prSet presAssocID="{134A8B6D-B5D7-457F-8C19-C83126AAE53F}" presName="sibTrans" presStyleCnt="0"/>
      <dgm:spPr/>
    </dgm:pt>
    <dgm:pt modelId="{2013DEF5-1484-4887-B3F9-C146A7B62484}" type="pres">
      <dgm:prSet presAssocID="{E7FBFB5F-F5FF-4C0C-9100-F71ED0901E63}" presName="node" presStyleLbl="node1" presStyleIdx="2" presStyleCnt="6">
        <dgm:presLayoutVars>
          <dgm:bulletEnabled val="1"/>
        </dgm:presLayoutVars>
      </dgm:prSet>
      <dgm:spPr/>
    </dgm:pt>
    <dgm:pt modelId="{5A499927-DC2B-47FC-B1DE-BC2D6536A3D6}" type="pres">
      <dgm:prSet presAssocID="{925DEADB-145C-4669-B9ED-3C9B133BBF56}" presName="sibTrans" presStyleCnt="0"/>
      <dgm:spPr/>
    </dgm:pt>
    <dgm:pt modelId="{C772DE9F-65AF-4EC2-B44D-88CD3F986FEC}" type="pres">
      <dgm:prSet presAssocID="{B3DD6CC6-AF32-47DF-9F71-28F86310CE3B}" presName="node" presStyleLbl="node1" presStyleIdx="3" presStyleCnt="6">
        <dgm:presLayoutVars>
          <dgm:bulletEnabled val="1"/>
        </dgm:presLayoutVars>
      </dgm:prSet>
      <dgm:spPr/>
    </dgm:pt>
    <dgm:pt modelId="{6E9ED16D-CA18-4B70-911F-D470082A4DC7}" type="pres">
      <dgm:prSet presAssocID="{CA5C31A7-CE54-40FD-A13D-18F033E5FB11}" presName="sibTrans" presStyleCnt="0"/>
      <dgm:spPr/>
    </dgm:pt>
    <dgm:pt modelId="{6400BEAE-5B1F-42C4-B713-B2F3A2AB4EE8}" type="pres">
      <dgm:prSet presAssocID="{70685D08-D471-4722-8050-7616FDDFFAE1}" presName="node" presStyleLbl="node1" presStyleIdx="4" presStyleCnt="6">
        <dgm:presLayoutVars>
          <dgm:bulletEnabled val="1"/>
        </dgm:presLayoutVars>
      </dgm:prSet>
      <dgm:spPr/>
    </dgm:pt>
    <dgm:pt modelId="{84634D6E-84F8-4D1F-8C22-E302B98DE03B}" type="pres">
      <dgm:prSet presAssocID="{A37583EA-3247-4D5C-8FAA-959415F82C61}" presName="sibTrans" presStyleCnt="0"/>
      <dgm:spPr/>
    </dgm:pt>
    <dgm:pt modelId="{A826FE81-5B16-4F4F-B540-4974F552D787}" type="pres">
      <dgm:prSet presAssocID="{B401EEA8-704D-41BD-99A8-015DC0376AD9}" presName="node" presStyleLbl="node1" presStyleIdx="5" presStyleCnt="6">
        <dgm:presLayoutVars>
          <dgm:bulletEnabled val="1"/>
        </dgm:presLayoutVars>
      </dgm:prSet>
      <dgm:spPr/>
    </dgm:pt>
  </dgm:ptLst>
  <dgm:cxnLst>
    <dgm:cxn modelId="{7012E808-27AB-4A43-BAAC-B5BA32317F4B}" type="presOf" srcId="{70685D08-D471-4722-8050-7616FDDFFAE1}" destId="{6400BEAE-5B1F-42C4-B713-B2F3A2AB4EE8}" srcOrd="0" destOrd="0" presId="urn:microsoft.com/office/officeart/2005/8/layout/default"/>
    <dgm:cxn modelId="{F8FCD82F-24BC-49A1-972C-149F0A77C96E}" type="presOf" srcId="{B401EEA8-704D-41BD-99A8-015DC0376AD9}" destId="{A826FE81-5B16-4F4F-B540-4974F552D787}" srcOrd="0" destOrd="0" presId="urn:microsoft.com/office/officeart/2005/8/layout/default"/>
    <dgm:cxn modelId="{7B692840-2367-485D-8E64-269BEB51E275}" type="presOf" srcId="{B3DD6CC6-AF32-47DF-9F71-28F86310CE3B}" destId="{C772DE9F-65AF-4EC2-B44D-88CD3F986FEC}" srcOrd="0" destOrd="0" presId="urn:microsoft.com/office/officeart/2005/8/layout/default"/>
    <dgm:cxn modelId="{3917D261-1576-41B3-AF7A-0A560E81D162}" srcId="{4BE07583-B6D9-4518-8AC1-F0662209FEC4}" destId="{B401EEA8-704D-41BD-99A8-015DC0376AD9}" srcOrd="5" destOrd="0" parTransId="{BFB4CD55-5496-4D16-A244-35A876679DEE}" sibTransId="{38D16A00-3789-4E8C-87CE-A0054177922E}"/>
    <dgm:cxn modelId="{51863862-CB98-46AB-8010-4118A7678EED}" srcId="{4BE07583-B6D9-4518-8AC1-F0662209FEC4}" destId="{E7FBFB5F-F5FF-4C0C-9100-F71ED0901E63}" srcOrd="2" destOrd="0" parTransId="{C1A91753-F0C2-43AE-A0C7-A42BB81DC66C}" sibTransId="{925DEADB-145C-4669-B9ED-3C9B133BBF56}"/>
    <dgm:cxn modelId="{9B40114B-09D8-48C6-9ACF-C70CD2FC7AFE}" type="presOf" srcId="{9461335D-9498-4579-A79F-9848CF4B7D0F}" destId="{418BBDE1-3787-4655-B831-6D4B590A860A}" srcOrd="0" destOrd="0" presId="urn:microsoft.com/office/officeart/2005/8/layout/default"/>
    <dgm:cxn modelId="{ACD28557-ACEA-497D-A408-CD335EDC13AC}" srcId="{4BE07583-B6D9-4518-8AC1-F0662209FEC4}" destId="{9461335D-9498-4579-A79F-9848CF4B7D0F}" srcOrd="1" destOrd="0" parTransId="{12B27854-6F98-48B4-85B2-9BF02E4C66ED}" sibTransId="{134A8B6D-B5D7-457F-8C19-C83126AAE53F}"/>
    <dgm:cxn modelId="{A66C0598-6322-4172-86F9-E31C7B52CC3A}" type="presOf" srcId="{64F23E0A-F56F-45F9-9AF0-9FE3925108C6}" destId="{DE016A91-1237-4A4B-8574-E64256E3C281}" srcOrd="0" destOrd="0" presId="urn:microsoft.com/office/officeart/2005/8/layout/default"/>
    <dgm:cxn modelId="{8CE59AB7-ED59-460D-8789-2AEB9DFC72C5}" type="presOf" srcId="{4BE07583-B6D9-4518-8AC1-F0662209FEC4}" destId="{93742259-9C5F-458F-8695-F79B29F891AD}" srcOrd="0" destOrd="0" presId="urn:microsoft.com/office/officeart/2005/8/layout/default"/>
    <dgm:cxn modelId="{9B3F0CD4-DDD7-445B-AAD5-BB15794D38A7}" srcId="{4BE07583-B6D9-4518-8AC1-F0662209FEC4}" destId="{64F23E0A-F56F-45F9-9AF0-9FE3925108C6}" srcOrd="0" destOrd="0" parTransId="{EF7DE650-8996-4380-983D-D7340F220D05}" sibTransId="{084B3227-1783-42C4-9A87-8F086A2C8274}"/>
    <dgm:cxn modelId="{BE421CD5-90C8-4E21-BCB1-FEE306C71FE8}" srcId="{4BE07583-B6D9-4518-8AC1-F0662209FEC4}" destId="{B3DD6CC6-AF32-47DF-9F71-28F86310CE3B}" srcOrd="3" destOrd="0" parTransId="{83C5EA4B-5379-4BF4-8111-8A3E80BB04EB}" sibTransId="{CA5C31A7-CE54-40FD-A13D-18F033E5FB11}"/>
    <dgm:cxn modelId="{FE8D2AE5-1632-4AB3-83D8-24A9AD16BE56}" type="presOf" srcId="{E7FBFB5F-F5FF-4C0C-9100-F71ED0901E63}" destId="{2013DEF5-1484-4887-B3F9-C146A7B62484}" srcOrd="0" destOrd="0" presId="urn:microsoft.com/office/officeart/2005/8/layout/default"/>
    <dgm:cxn modelId="{249CB6EB-2452-48C7-87C2-4F0EE9F7A0F8}" srcId="{4BE07583-B6D9-4518-8AC1-F0662209FEC4}" destId="{70685D08-D471-4722-8050-7616FDDFFAE1}" srcOrd="4" destOrd="0" parTransId="{B2C6ADEE-2A99-4574-B741-D13E4D6B3E79}" sibTransId="{A37583EA-3247-4D5C-8FAA-959415F82C61}"/>
    <dgm:cxn modelId="{6C10501C-5545-4E3E-8AE7-3CF1453FE149}" type="presParOf" srcId="{93742259-9C5F-458F-8695-F79B29F891AD}" destId="{DE016A91-1237-4A4B-8574-E64256E3C281}" srcOrd="0" destOrd="0" presId="urn:microsoft.com/office/officeart/2005/8/layout/default"/>
    <dgm:cxn modelId="{FDB03894-1CD0-4D72-93A4-4EEF6C52DAC6}" type="presParOf" srcId="{93742259-9C5F-458F-8695-F79B29F891AD}" destId="{8FFBBD17-FF63-445F-BC4B-26AE8A4A21EB}" srcOrd="1" destOrd="0" presId="urn:microsoft.com/office/officeart/2005/8/layout/default"/>
    <dgm:cxn modelId="{EA77A157-6958-4960-8469-32C6E59F6B03}" type="presParOf" srcId="{93742259-9C5F-458F-8695-F79B29F891AD}" destId="{418BBDE1-3787-4655-B831-6D4B590A860A}" srcOrd="2" destOrd="0" presId="urn:microsoft.com/office/officeart/2005/8/layout/default"/>
    <dgm:cxn modelId="{A07322FE-C0F6-43AC-B367-753BC68BB2FC}" type="presParOf" srcId="{93742259-9C5F-458F-8695-F79B29F891AD}" destId="{D49D9D33-7CB8-4BBF-BE24-D046F56D2241}" srcOrd="3" destOrd="0" presId="urn:microsoft.com/office/officeart/2005/8/layout/default"/>
    <dgm:cxn modelId="{D8950375-B9C7-4698-AD23-EFA79DC67787}" type="presParOf" srcId="{93742259-9C5F-458F-8695-F79B29F891AD}" destId="{2013DEF5-1484-4887-B3F9-C146A7B62484}" srcOrd="4" destOrd="0" presId="urn:microsoft.com/office/officeart/2005/8/layout/default"/>
    <dgm:cxn modelId="{75E4891D-782F-4833-A6E5-99A3BA461BCC}" type="presParOf" srcId="{93742259-9C5F-458F-8695-F79B29F891AD}" destId="{5A499927-DC2B-47FC-B1DE-BC2D6536A3D6}" srcOrd="5" destOrd="0" presId="urn:microsoft.com/office/officeart/2005/8/layout/default"/>
    <dgm:cxn modelId="{4F4537C0-4A6A-44B1-92EC-9D5000BA8327}" type="presParOf" srcId="{93742259-9C5F-458F-8695-F79B29F891AD}" destId="{C772DE9F-65AF-4EC2-B44D-88CD3F986FEC}" srcOrd="6" destOrd="0" presId="urn:microsoft.com/office/officeart/2005/8/layout/default"/>
    <dgm:cxn modelId="{039AAFE9-E15A-438C-A256-7D4A44FADE03}" type="presParOf" srcId="{93742259-9C5F-458F-8695-F79B29F891AD}" destId="{6E9ED16D-CA18-4B70-911F-D470082A4DC7}" srcOrd="7" destOrd="0" presId="urn:microsoft.com/office/officeart/2005/8/layout/default"/>
    <dgm:cxn modelId="{D240EEC7-8BB3-41E2-B8F5-4E891E3EC82C}" type="presParOf" srcId="{93742259-9C5F-458F-8695-F79B29F891AD}" destId="{6400BEAE-5B1F-42C4-B713-B2F3A2AB4EE8}" srcOrd="8" destOrd="0" presId="urn:microsoft.com/office/officeart/2005/8/layout/default"/>
    <dgm:cxn modelId="{179E4C2D-E71B-49A2-BF5A-2124E9677D7F}" type="presParOf" srcId="{93742259-9C5F-458F-8695-F79B29F891AD}" destId="{84634D6E-84F8-4D1F-8C22-E302B98DE03B}" srcOrd="9" destOrd="0" presId="urn:microsoft.com/office/officeart/2005/8/layout/default"/>
    <dgm:cxn modelId="{10CD4593-0698-464C-AAEA-C896745B7BA5}" type="presParOf" srcId="{93742259-9C5F-458F-8695-F79B29F891AD}" destId="{A826FE81-5B16-4F4F-B540-4974F552D78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CF293C-5409-45BD-A12B-9BF0BCB15AF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D2460E9-7E28-49A5-BD45-650B38E58320}">
      <dgm:prSet/>
      <dgm:spPr/>
      <dgm:t>
        <a:bodyPr/>
        <a:lstStyle/>
        <a:p>
          <a:r>
            <a:rPr lang="en-GB"/>
            <a:t>The website was built using Webador, and the overall design follows the pastel, modern aesthetic preferred by customers in the research.</a:t>
          </a:r>
          <a:endParaRPr lang="en-US"/>
        </a:p>
      </dgm:t>
    </dgm:pt>
    <dgm:pt modelId="{9B67E937-ACE1-46BB-992F-49C3CC18F736}" type="parTrans" cxnId="{C2278817-FEF4-4F5D-A2BB-219EFC38CD8C}">
      <dgm:prSet/>
      <dgm:spPr/>
      <dgm:t>
        <a:bodyPr/>
        <a:lstStyle/>
        <a:p>
          <a:endParaRPr lang="en-US"/>
        </a:p>
      </dgm:t>
    </dgm:pt>
    <dgm:pt modelId="{BAB1E591-1D6F-480F-B7B2-69478BA92DF5}" type="sibTrans" cxnId="{C2278817-FEF4-4F5D-A2BB-219EFC38CD8C}">
      <dgm:prSet/>
      <dgm:spPr/>
      <dgm:t>
        <a:bodyPr/>
        <a:lstStyle/>
        <a:p>
          <a:endParaRPr lang="en-US"/>
        </a:p>
      </dgm:t>
    </dgm:pt>
    <dgm:pt modelId="{2FFFB519-338D-40C1-8DBF-4501A272D631}">
      <dgm:prSet/>
      <dgm:spPr/>
      <dgm:t>
        <a:bodyPr/>
        <a:lstStyle/>
        <a:p>
          <a:r>
            <a:rPr lang="en-GB"/>
            <a:t>The homepage includes warm, welcoming text and images, reflecting the friendly tone the audience responded well to.</a:t>
          </a:r>
          <a:endParaRPr lang="en-US"/>
        </a:p>
      </dgm:t>
    </dgm:pt>
    <dgm:pt modelId="{08FF7E50-9270-437D-8B7B-A678CD4B006C}" type="parTrans" cxnId="{0EB5CF46-6C64-4BB8-BB02-9267006F2DEC}">
      <dgm:prSet/>
      <dgm:spPr/>
      <dgm:t>
        <a:bodyPr/>
        <a:lstStyle/>
        <a:p>
          <a:endParaRPr lang="en-US"/>
        </a:p>
      </dgm:t>
    </dgm:pt>
    <dgm:pt modelId="{B086E0E6-2047-4AC2-9ADF-9B615B0D54C5}" type="sibTrans" cxnId="{0EB5CF46-6C64-4BB8-BB02-9267006F2DEC}">
      <dgm:prSet/>
      <dgm:spPr/>
      <dgm:t>
        <a:bodyPr/>
        <a:lstStyle/>
        <a:p>
          <a:endParaRPr lang="en-US"/>
        </a:p>
      </dgm:t>
    </dgm:pt>
    <dgm:pt modelId="{9EAA0B63-DB3B-4FFB-A4AE-4EADFE8E6BFE}">
      <dgm:prSet/>
      <dgm:spPr/>
      <dgm:t>
        <a:bodyPr/>
        <a:lstStyle/>
        <a:p>
          <a:r>
            <a:rPr lang="en-GB"/>
            <a:t>The menu highlights the most popular flavours identified in my questionnaire, such as Chocolate, Red Velvet, and Biscoff-inspired bakes.</a:t>
          </a:r>
          <a:endParaRPr lang="en-US"/>
        </a:p>
      </dgm:t>
    </dgm:pt>
    <dgm:pt modelId="{51DE700A-5167-485E-88C0-50D92593A479}" type="parTrans" cxnId="{263DB8DA-3629-40EC-8152-34791CF7D2B4}">
      <dgm:prSet/>
      <dgm:spPr/>
      <dgm:t>
        <a:bodyPr/>
        <a:lstStyle/>
        <a:p>
          <a:endParaRPr lang="en-US"/>
        </a:p>
      </dgm:t>
    </dgm:pt>
    <dgm:pt modelId="{411282B5-D041-411D-B6F6-85F4A629F220}" type="sibTrans" cxnId="{263DB8DA-3629-40EC-8152-34791CF7D2B4}">
      <dgm:prSet/>
      <dgm:spPr/>
      <dgm:t>
        <a:bodyPr/>
        <a:lstStyle/>
        <a:p>
          <a:endParaRPr lang="en-US"/>
        </a:p>
      </dgm:t>
    </dgm:pt>
    <dgm:pt modelId="{8AD42B3B-7A9A-40C8-8BBC-0AA6405EEE43}">
      <dgm:prSet/>
      <dgm:spPr/>
      <dgm:t>
        <a:bodyPr/>
        <a:lstStyle/>
        <a:p>
          <a:r>
            <a:rPr lang="en-GB"/>
            <a:t>Pricing was set in line with customer expectations, making the brand feel affordable but still high-quality.</a:t>
          </a:r>
          <a:endParaRPr lang="en-US"/>
        </a:p>
      </dgm:t>
    </dgm:pt>
    <dgm:pt modelId="{4ED72D82-E7E2-4FC8-A085-104183A17D8D}" type="parTrans" cxnId="{25976BA6-9A84-405E-A9ED-C829DBD1469D}">
      <dgm:prSet/>
      <dgm:spPr/>
      <dgm:t>
        <a:bodyPr/>
        <a:lstStyle/>
        <a:p>
          <a:endParaRPr lang="en-US"/>
        </a:p>
      </dgm:t>
    </dgm:pt>
    <dgm:pt modelId="{29D54C7A-D71F-4196-9E9A-297B7C7F69EF}" type="sibTrans" cxnId="{25976BA6-9A84-405E-A9ED-C829DBD1469D}">
      <dgm:prSet/>
      <dgm:spPr/>
      <dgm:t>
        <a:bodyPr/>
        <a:lstStyle/>
        <a:p>
          <a:endParaRPr lang="en-US"/>
        </a:p>
      </dgm:t>
    </dgm:pt>
    <dgm:pt modelId="{7E3BD0D5-A464-4541-8CC9-03E8BFDB760A}">
      <dgm:prSet/>
      <dgm:spPr/>
      <dgm:t>
        <a:bodyPr/>
        <a:lstStyle/>
        <a:p>
          <a:r>
            <a:rPr lang="en-GB"/>
            <a:t>I added clear allergen information throughout the website because research showed that this was very important to customers.</a:t>
          </a:r>
          <a:endParaRPr lang="en-US"/>
        </a:p>
      </dgm:t>
    </dgm:pt>
    <dgm:pt modelId="{6B428F4A-0394-4126-8EBB-9E1A9034AD84}" type="parTrans" cxnId="{9DF03AB5-6B97-4AA8-82C6-6DFFF9DB029B}">
      <dgm:prSet/>
      <dgm:spPr/>
      <dgm:t>
        <a:bodyPr/>
        <a:lstStyle/>
        <a:p>
          <a:endParaRPr lang="en-US"/>
        </a:p>
      </dgm:t>
    </dgm:pt>
    <dgm:pt modelId="{1953DE3C-F508-46D2-9BF3-858C9D654998}" type="sibTrans" cxnId="{9DF03AB5-6B97-4AA8-82C6-6DFFF9DB029B}">
      <dgm:prSet/>
      <dgm:spPr/>
      <dgm:t>
        <a:bodyPr/>
        <a:lstStyle/>
        <a:p>
          <a:endParaRPr lang="en-US"/>
        </a:p>
      </dgm:t>
    </dgm:pt>
    <dgm:pt modelId="{F58F09D1-ED77-4940-85E8-9C474FED2D1D}">
      <dgm:prSet/>
      <dgm:spPr/>
      <dgm:t>
        <a:bodyPr/>
        <a:lstStyle/>
        <a:p>
          <a:r>
            <a:rPr lang="en-GB"/>
            <a:t>The layout is simple and easy to navigate, matching the audience’s preference for clean and modern design.</a:t>
          </a:r>
          <a:endParaRPr lang="en-US"/>
        </a:p>
      </dgm:t>
    </dgm:pt>
    <dgm:pt modelId="{CB712C55-532A-4103-9D09-F1C2F70099EA}" type="parTrans" cxnId="{7D719D0E-7776-4FC3-B541-EB996A5FAA6E}">
      <dgm:prSet/>
      <dgm:spPr/>
      <dgm:t>
        <a:bodyPr/>
        <a:lstStyle/>
        <a:p>
          <a:endParaRPr lang="en-US"/>
        </a:p>
      </dgm:t>
    </dgm:pt>
    <dgm:pt modelId="{169ABBBF-F51F-4386-A1C3-8C458BC1B92B}" type="sibTrans" cxnId="{7D719D0E-7776-4FC3-B541-EB996A5FAA6E}">
      <dgm:prSet/>
      <dgm:spPr/>
      <dgm:t>
        <a:bodyPr/>
        <a:lstStyle/>
        <a:p>
          <a:endParaRPr lang="en-US"/>
        </a:p>
      </dgm:t>
    </dgm:pt>
    <dgm:pt modelId="{E0BA7D77-B503-45B7-8C06-07E92C1B30F6}" type="pres">
      <dgm:prSet presAssocID="{70CF293C-5409-45BD-A12B-9BF0BCB15AF1}" presName="root" presStyleCnt="0">
        <dgm:presLayoutVars>
          <dgm:dir/>
          <dgm:resizeHandles val="exact"/>
        </dgm:presLayoutVars>
      </dgm:prSet>
      <dgm:spPr/>
    </dgm:pt>
    <dgm:pt modelId="{C58FB7E1-A697-4503-A67B-42580749BED1}" type="pres">
      <dgm:prSet presAssocID="{BD2460E9-7E28-49A5-BD45-650B38E58320}" presName="compNode" presStyleCnt="0"/>
      <dgm:spPr/>
    </dgm:pt>
    <dgm:pt modelId="{0800AD9B-021E-441C-A879-F3D41C8B39C9}" type="pres">
      <dgm:prSet presAssocID="{BD2460E9-7E28-49A5-BD45-650B38E58320}" presName="bgRect" presStyleLbl="bgShp" presStyleIdx="0" presStyleCnt="6"/>
      <dgm:spPr/>
    </dgm:pt>
    <dgm:pt modelId="{9B622BEB-B3B1-4F00-848D-C01646B7D9C7}" type="pres">
      <dgm:prSet presAssocID="{BD2460E9-7E28-49A5-BD45-650B38E583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dvertising"/>
        </a:ext>
      </dgm:extLst>
    </dgm:pt>
    <dgm:pt modelId="{56A8C361-AC07-419E-B414-4A447668298E}" type="pres">
      <dgm:prSet presAssocID="{BD2460E9-7E28-49A5-BD45-650B38E58320}" presName="spaceRect" presStyleCnt="0"/>
      <dgm:spPr/>
    </dgm:pt>
    <dgm:pt modelId="{2BB54338-5FDD-4400-A0F8-D9F2446AD873}" type="pres">
      <dgm:prSet presAssocID="{BD2460E9-7E28-49A5-BD45-650B38E58320}" presName="parTx" presStyleLbl="revTx" presStyleIdx="0" presStyleCnt="6">
        <dgm:presLayoutVars>
          <dgm:chMax val="0"/>
          <dgm:chPref val="0"/>
        </dgm:presLayoutVars>
      </dgm:prSet>
      <dgm:spPr/>
    </dgm:pt>
    <dgm:pt modelId="{180F96CF-947F-4273-ADAF-BDD7FA6299E2}" type="pres">
      <dgm:prSet presAssocID="{BAB1E591-1D6F-480F-B7B2-69478BA92DF5}" presName="sibTrans" presStyleCnt="0"/>
      <dgm:spPr/>
    </dgm:pt>
    <dgm:pt modelId="{35F99081-D77A-4BB3-9F6B-5003ECACA716}" type="pres">
      <dgm:prSet presAssocID="{2FFFB519-338D-40C1-8DBF-4501A272D631}" presName="compNode" presStyleCnt="0"/>
      <dgm:spPr/>
    </dgm:pt>
    <dgm:pt modelId="{2B5379B6-3034-4795-A97E-5BDFADDC16C8}" type="pres">
      <dgm:prSet presAssocID="{2FFFB519-338D-40C1-8DBF-4501A272D631}" presName="bgRect" presStyleLbl="bgShp" presStyleIdx="1" presStyleCnt="6"/>
      <dgm:spPr/>
    </dgm:pt>
    <dgm:pt modelId="{9CBE1256-32CB-4B21-8DDF-0E73EDA42E9F}" type="pres">
      <dgm:prSet presAssocID="{2FFFB519-338D-40C1-8DBF-4501A272D63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les"/>
        </a:ext>
      </dgm:extLst>
    </dgm:pt>
    <dgm:pt modelId="{9ACF9617-9DDF-46E5-8190-49DE020B4F10}" type="pres">
      <dgm:prSet presAssocID="{2FFFB519-338D-40C1-8DBF-4501A272D631}" presName="spaceRect" presStyleCnt="0"/>
      <dgm:spPr/>
    </dgm:pt>
    <dgm:pt modelId="{1DFCBE76-9E2C-43FC-8A0C-3C8484FF5E51}" type="pres">
      <dgm:prSet presAssocID="{2FFFB519-338D-40C1-8DBF-4501A272D631}" presName="parTx" presStyleLbl="revTx" presStyleIdx="1" presStyleCnt="6">
        <dgm:presLayoutVars>
          <dgm:chMax val="0"/>
          <dgm:chPref val="0"/>
        </dgm:presLayoutVars>
      </dgm:prSet>
      <dgm:spPr/>
    </dgm:pt>
    <dgm:pt modelId="{64AF5BA7-F9B8-4A58-AF0E-7F96B0E0C070}" type="pres">
      <dgm:prSet presAssocID="{B086E0E6-2047-4AC2-9ADF-9B615B0D54C5}" presName="sibTrans" presStyleCnt="0"/>
      <dgm:spPr/>
    </dgm:pt>
    <dgm:pt modelId="{B24CEFCD-C0FC-4E83-B284-6987969FAAB4}" type="pres">
      <dgm:prSet presAssocID="{9EAA0B63-DB3B-4FFB-A4AE-4EADFE8E6BFE}" presName="compNode" presStyleCnt="0"/>
      <dgm:spPr/>
    </dgm:pt>
    <dgm:pt modelId="{093C1902-EBEB-4B44-A940-7B28F7A24F25}" type="pres">
      <dgm:prSet presAssocID="{9EAA0B63-DB3B-4FFB-A4AE-4EADFE8E6BFE}" presName="bgRect" presStyleLbl="bgShp" presStyleIdx="2" presStyleCnt="6"/>
      <dgm:spPr/>
    </dgm:pt>
    <dgm:pt modelId="{52A1C360-A76E-47E0-A570-CF7C96EED32B}" type="pres">
      <dgm:prSet presAssocID="{9EAA0B63-DB3B-4FFB-A4AE-4EADFE8E6BF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ce cream"/>
        </a:ext>
      </dgm:extLst>
    </dgm:pt>
    <dgm:pt modelId="{70572DAD-A4C2-4C02-8C23-9A3063AF60DA}" type="pres">
      <dgm:prSet presAssocID="{9EAA0B63-DB3B-4FFB-A4AE-4EADFE8E6BFE}" presName="spaceRect" presStyleCnt="0"/>
      <dgm:spPr/>
    </dgm:pt>
    <dgm:pt modelId="{69AF21FF-6464-4606-85CD-E1D27CAA7548}" type="pres">
      <dgm:prSet presAssocID="{9EAA0B63-DB3B-4FFB-A4AE-4EADFE8E6BFE}" presName="parTx" presStyleLbl="revTx" presStyleIdx="2" presStyleCnt="6">
        <dgm:presLayoutVars>
          <dgm:chMax val="0"/>
          <dgm:chPref val="0"/>
        </dgm:presLayoutVars>
      </dgm:prSet>
      <dgm:spPr/>
    </dgm:pt>
    <dgm:pt modelId="{928B1ADA-9769-48F1-8261-AC27C79D003B}" type="pres">
      <dgm:prSet presAssocID="{411282B5-D041-411D-B6F6-85F4A629F220}" presName="sibTrans" presStyleCnt="0"/>
      <dgm:spPr/>
    </dgm:pt>
    <dgm:pt modelId="{58431F5C-9E6D-410A-9093-86BD8D96712B}" type="pres">
      <dgm:prSet presAssocID="{8AD42B3B-7A9A-40C8-8BBC-0AA6405EEE43}" presName="compNode" presStyleCnt="0"/>
      <dgm:spPr/>
    </dgm:pt>
    <dgm:pt modelId="{CC056E64-BDDC-4055-BA26-C1E29C8CECE0}" type="pres">
      <dgm:prSet presAssocID="{8AD42B3B-7A9A-40C8-8BBC-0AA6405EEE43}" presName="bgRect" presStyleLbl="bgShp" presStyleIdx="3" presStyleCnt="6"/>
      <dgm:spPr/>
    </dgm:pt>
    <dgm:pt modelId="{70BB789C-8D02-4EC5-AA9A-C4F4F3EC0CC1}" type="pres">
      <dgm:prSet presAssocID="{8AD42B3B-7A9A-40C8-8BBC-0AA6405EEE4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iosk"/>
        </a:ext>
      </dgm:extLst>
    </dgm:pt>
    <dgm:pt modelId="{26D36212-67A1-4795-9298-FBD217C420B8}" type="pres">
      <dgm:prSet presAssocID="{8AD42B3B-7A9A-40C8-8BBC-0AA6405EEE43}" presName="spaceRect" presStyleCnt="0"/>
      <dgm:spPr/>
    </dgm:pt>
    <dgm:pt modelId="{F4C702EB-9096-42BB-9A82-F5377FDF0D3E}" type="pres">
      <dgm:prSet presAssocID="{8AD42B3B-7A9A-40C8-8BBC-0AA6405EEE43}" presName="parTx" presStyleLbl="revTx" presStyleIdx="3" presStyleCnt="6">
        <dgm:presLayoutVars>
          <dgm:chMax val="0"/>
          <dgm:chPref val="0"/>
        </dgm:presLayoutVars>
      </dgm:prSet>
      <dgm:spPr/>
    </dgm:pt>
    <dgm:pt modelId="{73298007-0FAA-4A0A-8861-CC0DB8060554}" type="pres">
      <dgm:prSet presAssocID="{29D54C7A-D71F-4196-9E9A-297B7C7F69EF}" presName="sibTrans" presStyleCnt="0"/>
      <dgm:spPr/>
    </dgm:pt>
    <dgm:pt modelId="{ECFCA0F6-DEFD-4B8C-92FC-E4D2F3E30013}" type="pres">
      <dgm:prSet presAssocID="{7E3BD0D5-A464-4541-8CC9-03E8BFDB760A}" presName="compNode" presStyleCnt="0"/>
      <dgm:spPr/>
    </dgm:pt>
    <dgm:pt modelId="{E39313D5-E0D5-4D01-9460-3EB52DAFD5AB}" type="pres">
      <dgm:prSet presAssocID="{7E3BD0D5-A464-4541-8CC9-03E8BFDB760A}" presName="bgRect" presStyleLbl="bgShp" presStyleIdx="4" presStyleCnt="6"/>
      <dgm:spPr/>
    </dgm:pt>
    <dgm:pt modelId="{9E119EC2-30FC-41CE-81F6-F6A942F074D0}" type="pres">
      <dgm:prSet presAssocID="{7E3BD0D5-A464-4541-8CC9-03E8BFDB760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aptop"/>
        </a:ext>
      </dgm:extLst>
    </dgm:pt>
    <dgm:pt modelId="{AB410806-76A6-41D9-B0F9-683FFD3A9D1A}" type="pres">
      <dgm:prSet presAssocID="{7E3BD0D5-A464-4541-8CC9-03E8BFDB760A}" presName="spaceRect" presStyleCnt="0"/>
      <dgm:spPr/>
    </dgm:pt>
    <dgm:pt modelId="{3B25B309-974D-49D2-9434-F75871A01882}" type="pres">
      <dgm:prSet presAssocID="{7E3BD0D5-A464-4541-8CC9-03E8BFDB760A}" presName="parTx" presStyleLbl="revTx" presStyleIdx="4" presStyleCnt="6">
        <dgm:presLayoutVars>
          <dgm:chMax val="0"/>
          <dgm:chPref val="0"/>
        </dgm:presLayoutVars>
      </dgm:prSet>
      <dgm:spPr/>
    </dgm:pt>
    <dgm:pt modelId="{421C11CB-E629-4703-B61A-17194735E8CF}" type="pres">
      <dgm:prSet presAssocID="{1953DE3C-F508-46D2-9BF3-858C9D654998}" presName="sibTrans" presStyleCnt="0"/>
      <dgm:spPr/>
    </dgm:pt>
    <dgm:pt modelId="{73C852F5-397F-4126-AEF5-104D00080C32}" type="pres">
      <dgm:prSet presAssocID="{F58F09D1-ED77-4940-85E8-9C474FED2D1D}" presName="compNode" presStyleCnt="0"/>
      <dgm:spPr/>
    </dgm:pt>
    <dgm:pt modelId="{C140427D-6C69-4240-9725-9684373AA5EF}" type="pres">
      <dgm:prSet presAssocID="{F58F09D1-ED77-4940-85E8-9C474FED2D1D}" presName="bgRect" presStyleLbl="bgShp" presStyleIdx="5" presStyleCnt="6"/>
      <dgm:spPr/>
    </dgm:pt>
    <dgm:pt modelId="{521FC7EE-822B-4B57-BA85-051C0AC50543}" type="pres">
      <dgm:prSet presAssocID="{F58F09D1-ED77-4940-85E8-9C474FED2D1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eb Design"/>
        </a:ext>
      </dgm:extLst>
    </dgm:pt>
    <dgm:pt modelId="{D3C5D3E2-EECD-4490-9F85-D1D9731D1BA8}" type="pres">
      <dgm:prSet presAssocID="{F58F09D1-ED77-4940-85E8-9C474FED2D1D}" presName="spaceRect" presStyleCnt="0"/>
      <dgm:spPr/>
    </dgm:pt>
    <dgm:pt modelId="{C2D14384-5ECA-40CC-91AF-49283122258B}" type="pres">
      <dgm:prSet presAssocID="{F58F09D1-ED77-4940-85E8-9C474FED2D1D}" presName="parTx" presStyleLbl="revTx" presStyleIdx="5" presStyleCnt="6">
        <dgm:presLayoutVars>
          <dgm:chMax val="0"/>
          <dgm:chPref val="0"/>
        </dgm:presLayoutVars>
      </dgm:prSet>
      <dgm:spPr/>
    </dgm:pt>
  </dgm:ptLst>
  <dgm:cxnLst>
    <dgm:cxn modelId="{7D719D0E-7776-4FC3-B541-EB996A5FAA6E}" srcId="{70CF293C-5409-45BD-A12B-9BF0BCB15AF1}" destId="{F58F09D1-ED77-4940-85E8-9C474FED2D1D}" srcOrd="5" destOrd="0" parTransId="{CB712C55-532A-4103-9D09-F1C2F70099EA}" sibTransId="{169ABBBF-F51F-4386-A1C3-8C458BC1B92B}"/>
    <dgm:cxn modelId="{C2278817-FEF4-4F5D-A2BB-219EFC38CD8C}" srcId="{70CF293C-5409-45BD-A12B-9BF0BCB15AF1}" destId="{BD2460E9-7E28-49A5-BD45-650B38E58320}" srcOrd="0" destOrd="0" parTransId="{9B67E937-ACE1-46BB-992F-49C3CC18F736}" sibTransId="{BAB1E591-1D6F-480F-B7B2-69478BA92DF5}"/>
    <dgm:cxn modelId="{5D26DF1C-546A-47FF-BE94-2EF7110DC00F}" type="presOf" srcId="{9EAA0B63-DB3B-4FFB-A4AE-4EADFE8E6BFE}" destId="{69AF21FF-6464-4606-85CD-E1D27CAA7548}" srcOrd="0" destOrd="0" presId="urn:microsoft.com/office/officeart/2018/2/layout/IconVerticalSolidList"/>
    <dgm:cxn modelId="{E807CA65-BCE8-4944-BF23-AFF19C67BE56}" type="presOf" srcId="{F58F09D1-ED77-4940-85E8-9C474FED2D1D}" destId="{C2D14384-5ECA-40CC-91AF-49283122258B}" srcOrd="0" destOrd="0" presId="urn:microsoft.com/office/officeart/2018/2/layout/IconVerticalSolidList"/>
    <dgm:cxn modelId="{0EB5CF46-6C64-4BB8-BB02-9267006F2DEC}" srcId="{70CF293C-5409-45BD-A12B-9BF0BCB15AF1}" destId="{2FFFB519-338D-40C1-8DBF-4501A272D631}" srcOrd="1" destOrd="0" parTransId="{08FF7E50-9270-437D-8B7B-A678CD4B006C}" sibTransId="{B086E0E6-2047-4AC2-9ADF-9B615B0D54C5}"/>
    <dgm:cxn modelId="{7461FB47-A369-4739-974B-E3A22ACAA187}" type="presOf" srcId="{70CF293C-5409-45BD-A12B-9BF0BCB15AF1}" destId="{E0BA7D77-B503-45B7-8C06-07E92C1B30F6}" srcOrd="0" destOrd="0" presId="urn:microsoft.com/office/officeart/2018/2/layout/IconVerticalSolidList"/>
    <dgm:cxn modelId="{25976BA6-9A84-405E-A9ED-C829DBD1469D}" srcId="{70CF293C-5409-45BD-A12B-9BF0BCB15AF1}" destId="{8AD42B3B-7A9A-40C8-8BBC-0AA6405EEE43}" srcOrd="3" destOrd="0" parTransId="{4ED72D82-E7E2-4FC8-A085-104183A17D8D}" sibTransId="{29D54C7A-D71F-4196-9E9A-297B7C7F69EF}"/>
    <dgm:cxn modelId="{7084E5A6-9374-405E-A55D-C5A89BF26BE0}" type="presOf" srcId="{7E3BD0D5-A464-4541-8CC9-03E8BFDB760A}" destId="{3B25B309-974D-49D2-9434-F75871A01882}" srcOrd="0" destOrd="0" presId="urn:microsoft.com/office/officeart/2018/2/layout/IconVerticalSolidList"/>
    <dgm:cxn modelId="{9DF03AB5-6B97-4AA8-82C6-6DFFF9DB029B}" srcId="{70CF293C-5409-45BD-A12B-9BF0BCB15AF1}" destId="{7E3BD0D5-A464-4541-8CC9-03E8BFDB760A}" srcOrd="4" destOrd="0" parTransId="{6B428F4A-0394-4126-8EBB-9E1A9034AD84}" sibTransId="{1953DE3C-F508-46D2-9BF3-858C9D654998}"/>
    <dgm:cxn modelId="{371740BA-59A3-4CC3-B08C-F0674AD6AE90}" type="presOf" srcId="{BD2460E9-7E28-49A5-BD45-650B38E58320}" destId="{2BB54338-5FDD-4400-A0F8-D9F2446AD873}" srcOrd="0" destOrd="0" presId="urn:microsoft.com/office/officeart/2018/2/layout/IconVerticalSolidList"/>
    <dgm:cxn modelId="{3BA665D8-8F3B-4A39-817E-602EDDC2FA97}" type="presOf" srcId="{8AD42B3B-7A9A-40C8-8BBC-0AA6405EEE43}" destId="{F4C702EB-9096-42BB-9A82-F5377FDF0D3E}" srcOrd="0" destOrd="0" presId="urn:microsoft.com/office/officeart/2018/2/layout/IconVerticalSolidList"/>
    <dgm:cxn modelId="{263DB8DA-3629-40EC-8152-34791CF7D2B4}" srcId="{70CF293C-5409-45BD-A12B-9BF0BCB15AF1}" destId="{9EAA0B63-DB3B-4FFB-A4AE-4EADFE8E6BFE}" srcOrd="2" destOrd="0" parTransId="{51DE700A-5167-485E-88C0-50D92593A479}" sibTransId="{411282B5-D041-411D-B6F6-85F4A629F220}"/>
    <dgm:cxn modelId="{31AE95EC-5954-47A4-91B7-8AC6C61F09B0}" type="presOf" srcId="{2FFFB519-338D-40C1-8DBF-4501A272D631}" destId="{1DFCBE76-9E2C-43FC-8A0C-3C8484FF5E51}" srcOrd="0" destOrd="0" presId="urn:microsoft.com/office/officeart/2018/2/layout/IconVerticalSolidList"/>
    <dgm:cxn modelId="{371246DE-E21F-44ED-B145-6075EC1D2CA2}" type="presParOf" srcId="{E0BA7D77-B503-45B7-8C06-07E92C1B30F6}" destId="{C58FB7E1-A697-4503-A67B-42580749BED1}" srcOrd="0" destOrd="0" presId="urn:microsoft.com/office/officeart/2018/2/layout/IconVerticalSolidList"/>
    <dgm:cxn modelId="{D3436520-9AC6-4A27-AF81-2FC614A76523}" type="presParOf" srcId="{C58FB7E1-A697-4503-A67B-42580749BED1}" destId="{0800AD9B-021E-441C-A879-F3D41C8B39C9}" srcOrd="0" destOrd="0" presId="urn:microsoft.com/office/officeart/2018/2/layout/IconVerticalSolidList"/>
    <dgm:cxn modelId="{14AAED5F-85D7-49C8-BBE2-5D3F80BBD52F}" type="presParOf" srcId="{C58FB7E1-A697-4503-A67B-42580749BED1}" destId="{9B622BEB-B3B1-4F00-848D-C01646B7D9C7}" srcOrd="1" destOrd="0" presId="urn:microsoft.com/office/officeart/2018/2/layout/IconVerticalSolidList"/>
    <dgm:cxn modelId="{20F21E11-6BD9-4155-9444-0095F5F209AE}" type="presParOf" srcId="{C58FB7E1-A697-4503-A67B-42580749BED1}" destId="{56A8C361-AC07-419E-B414-4A447668298E}" srcOrd="2" destOrd="0" presId="urn:microsoft.com/office/officeart/2018/2/layout/IconVerticalSolidList"/>
    <dgm:cxn modelId="{CE618ACB-3978-49D5-BDA6-6069F80CD179}" type="presParOf" srcId="{C58FB7E1-A697-4503-A67B-42580749BED1}" destId="{2BB54338-5FDD-4400-A0F8-D9F2446AD873}" srcOrd="3" destOrd="0" presId="urn:microsoft.com/office/officeart/2018/2/layout/IconVerticalSolidList"/>
    <dgm:cxn modelId="{AADE1906-5C2C-40D0-AB8F-5355A0A7B5B7}" type="presParOf" srcId="{E0BA7D77-B503-45B7-8C06-07E92C1B30F6}" destId="{180F96CF-947F-4273-ADAF-BDD7FA6299E2}" srcOrd="1" destOrd="0" presId="urn:microsoft.com/office/officeart/2018/2/layout/IconVerticalSolidList"/>
    <dgm:cxn modelId="{E4D7918F-DCF5-4A43-9EBB-B4AD499A3523}" type="presParOf" srcId="{E0BA7D77-B503-45B7-8C06-07E92C1B30F6}" destId="{35F99081-D77A-4BB3-9F6B-5003ECACA716}" srcOrd="2" destOrd="0" presId="urn:microsoft.com/office/officeart/2018/2/layout/IconVerticalSolidList"/>
    <dgm:cxn modelId="{9CDBAAC0-AE87-42BE-A0D2-44B3B8D45795}" type="presParOf" srcId="{35F99081-D77A-4BB3-9F6B-5003ECACA716}" destId="{2B5379B6-3034-4795-A97E-5BDFADDC16C8}" srcOrd="0" destOrd="0" presId="urn:microsoft.com/office/officeart/2018/2/layout/IconVerticalSolidList"/>
    <dgm:cxn modelId="{A776998F-9A4D-4E31-95AD-1B15387B8F21}" type="presParOf" srcId="{35F99081-D77A-4BB3-9F6B-5003ECACA716}" destId="{9CBE1256-32CB-4B21-8DDF-0E73EDA42E9F}" srcOrd="1" destOrd="0" presId="urn:microsoft.com/office/officeart/2018/2/layout/IconVerticalSolidList"/>
    <dgm:cxn modelId="{1C01A73D-E8AA-4DDF-812A-14B5DCE11306}" type="presParOf" srcId="{35F99081-D77A-4BB3-9F6B-5003ECACA716}" destId="{9ACF9617-9DDF-46E5-8190-49DE020B4F10}" srcOrd="2" destOrd="0" presId="urn:microsoft.com/office/officeart/2018/2/layout/IconVerticalSolidList"/>
    <dgm:cxn modelId="{83B0B40D-ECFE-4DAF-9537-BFF774322003}" type="presParOf" srcId="{35F99081-D77A-4BB3-9F6B-5003ECACA716}" destId="{1DFCBE76-9E2C-43FC-8A0C-3C8484FF5E51}" srcOrd="3" destOrd="0" presId="urn:microsoft.com/office/officeart/2018/2/layout/IconVerticalSolidList"/>
    <dgm:cxn modelId="{F6D3AAD7-C27F-4E38-A309-6DE74718E648}" type="presParOf" srcId="{E0BA7D77-B503-45B7-8C06-07E92C1B30F6}" destId="{64AF5BA7-F9B8-4A58-AF0E-7F96B0E0C070}" srcOrd="3" destOrd="0" presId="urn:microsoft.com/office/officeart/2018/2/layout/IconVerticalSolidList"/>
    <dgm:cxn modelId="{88064F36-704D-4AAC-9CEE-7E09EE7E01BE}" type="presParOf" srcId="{E0BA7D77-B503-45B7-8C06-07E92C1B30F6}" destId="{B24CEFCD-C0FC-4E83-B284-6987969FAAB4}" srcOrd="4" destOrd="0" presId="urn:microsoft.com/office/officeart/2018/2/layout/IconVerticalSolidList"/>
    <dgm:cxn modelId="{70F290C1-7620-4A68-8F1C-222E5C9BA880}" type="presParOf" srcId="{B24CEFCD-C0FC-4E83-B284-6987969FAAB4}" destId="{093C1902-EBEB-4B44-A940-7B28F7A24F25}" srcOrd="0" destOrd="0" presId="urn:microsoft.com/office/officeart/2018/2/layout/IconVerticalSolidList"/>
    <dgm:cxn modelId="{21A81B3E-00FB-4085-90B9-2704032C869A}" type="presParOf" srcId="{B24CEFCD-C0FC-4E83-B284-6987969FAAB4}" destId="{52A1C360-A76E-47E0-A570-CF7C96EED32B}" srcOrd="1" destOrd="0" presId="urn:microsoft.com/office/officeart/2018/2/layout/IconVerticalSolidList"/>
    <dgm:cxn modelId="{4ED4243D-D349-4AFE-927A-A6CDE87A26AE}" type="presParOf" srcId="{B24CEFCD-C0FC-4E83-B284-6987969FAAB4}" destId="{70572DAD-A4C2-4C02-8C23-9A3063AF60DA}" srcOrd="2" destOrd="0" presId="urn:microsoft.com/office/officeart/2018/2/layout/IconVerticalSolidList"/>
    <dgm:cxn modelId="{6E96A5D4-EC52-4FDC-A006-BED250A5FF0E}" type="presParOf" srcId="{B24CEFCD-C0FC-4E83-B284-6987969FAAB4}" destId="{69AF21FF-6464-4606-85CD-E1D27CAA7548}" srcOrd="3" destOrd="0" presId="urn:microsoft.com/office/officeart/2018/2/layout/IconVerticalSolidList"/>
    <dgm:cxn modelId="{02A9F328-0D27-49B4-84AC-27D7B6428A3F}" type="presParOf" srcId="{E0BA7D77-B503-45B7-8C06-07E92C1B30F6}" destId="{928B1ADA-9769-48F1-8261-AC27C79D003B}" srcOrd="5" destOrd="0" presId="urn:microsoft.com/office/officeart/2018/2/layout/IconVerticalSolidList"/>
    <dgm:cxn modelId="{7DE09A57-DF6F-475C-9F8F-78CE4DFC7EC7}" type="presParOf" srcId="{E0BA7D77-B503-45B7-8C06-07E92C1B30F6}" destId="{58431F5C-9E6D-410A-9093-86BD8D96712B}" srcOrd="6" destOrd="0" presId="urn:microsoft.com/office/officeart/2018/2/layout/IconVerticalSolidList"/>
    <dgm:cxn modelId="{4BE02D54-5341-4A2E-8239-C199BAC44DE2}" type="presParOf" srcId="{58431F5C-9E6D-410A-9093-86BD8D96712B}" destId="{CC056E64-BDDC-4055-BA26-C1E29C8CECE0}" srcOrd="0" destOrd="0" presId="urn:microsoft.com/office/officeart/2018/2/layout/IconVerticalSolidList"/>
    <dgm:cxn modelId="{477D900A-4CCF-48BE-A5DF-61EA12D30FF4}" type="presParOf" srcId="{58431F5C-9E6D-410A-9093-86BD8D96712B}" destId="{70BB789C-8D02-4EC5-AA9A-C4F4F3EC0CC1}" srcOrd="1" destOrd="0" presId="urn:microsoft.com/office/officeart/2018/2/layout/IconVerticalSolidList"/>
    <dgm:cxn modelId="{290A1246-2936-4640-A69B-EC8776AB40A7}" type="presParOf" srcId="{58431F5C-9E6D-410A-9093-86BD8D96712B}" destId="{26D36212-67A1-4795-9298-FBD217C420B8}" srcOrd="2" destOrd="0" presId="urn:microsoft.com/office/officeart/2018/2/layout/IconVerticalSolidList"/>
    <dgm:cxn modelId="{4AB85A32-6945-452A-8EA8-8C18B32C6467}" type="presParOf" srcId="{58431F5C-9E6D-410A-9093-86BD8D96712B}" destId="{F4C702EB-9096-42BB-9A82-F5377FDF0D3E}" srcOrd="3" destOrd="0" presId="urn:microsoft.com/office/officeart/2018/2/layout/IconVerticalSolidList"/>
    <dgm:cxn modelId="{647265EF-AB6E-4EBD-AABF-53D2288CD6F6}" type="presParOf" srcId="{E0BA7D77-B503-45B7-8C06-07E92C1B30F6}" destId="{73298007-0FAA-4A0A-8861-CC0DB8060554}" srcOrd="7" destOrd="0" presId="urn:microsoft.com/office/officeart/2018/2/layout/IconVerticalSolidList"/>
    <dgm:cxn modelId="{C51C865F-85D0-4BFF-9E6E-CA3438234126}" type="presParOf" srcId="{E0BA7D77-B503-45B7-8C06-07E92C1B30F6}" destId="{ECFCA0F6-DEFD-4B8C-92FC-E4D2F3E30013}" srcOrd="8" destOrd="0" presId="urn:microsoft.com/office/officeart/2018/2/layout/IconVerticalSolidList"/>
    <dgm:cxn modelId="{94D01AC0-65D3-4E0B-A69D-95BC4F87D15F}" type="presParOf" srcId="{ECFCA0F6-DEFD-4B8C-92FC-E4D2F3E30013}" destId="{E39313D5-E0D5-4D01-9460-3EB52DAFD5AB}" srcOrd="0" destOrd="0" presId="urn:microsoft.com/office/officeart/2018/2/layout/IconVerticalSolidList"/>
    <dgm:cxn modelId="{E4D0E588-B38D-460E-B1F8-2AA34EF06E27}" type="presParOf" srcId="{ECFCA0F6-DEFD-4B8C-92FC-E4D2F3E30013}" destId="{9E119EC2-30FC-41CE-81F6-F6A942F074D0}" srcOrd="1" destOrd="0" presId="urn:microsoft.com/office/officeart/2018/2/layout/IconVerticalSolidList"/>
    <dgm:cxn modelId="{DAE5C068-030B-4461-B12C-51C7F3AB76E9}" type="presParOf" srcId="{ECFCA0F6-DEFD-4B8C-92FC-E4D2F3E30013}" destId="{AB410806-76A6-41D9-B0F9-683FFD3A9D1A}" srcOrd="2" destOrd="0" presId="urn:microsoft.com/office/officeart/2018/2/layout/IconVerticalSolidList"/>
    <dgm:cxn modelId="{4762E8EA-BE21-43ED-B21B-8036AEF88E1F}" type="presParOf" srcId="{ECFCA0F6-DEFD-4B8C-92FC-E4D2F3E30013}" destId="{3B25B309-974D-49D2-9434-F75871A01882}" srcOrd="3" destOrd="0" presId="urn:microsoft.com/office/officeart/2018/2/layout/IconVerticalSolidList"/>
    <dgm:cxn modelId="{0CD1B7CE-1497-4B37-BD56-2E9EB5CDDAF7}" type="presParOf" srcId="{E0BA7D77-B503-45B7-8C06-07E92C1B30F6}" destId="{421C11CB-E629-4703-B61A-17194735E8CF}" srcOrd="9" destOrd="0" presId="urn:microsoft.com/office/officeart/2018/2/layout/IconVerticalSolidList"/>
    <dgm:cxn modelId="{2F4D1B9E-3E51-4E40-B901-B88B1CEEB21B}" type="presParOf" srcId="{E0BA7D77-B503-45B7-8C06-07E92C1B30F6}" destId="{73C852F5-397F-4126-AEF5-104D00080C32}" srcOrd="10" destOrd="0" presId="urn:microsoft.com/office/officeart/2018/2/layout/IconVerticalSolidList"/>
    <dgm:cxn modelId="{3EBA18D3-0DE0-4703-AFB1-B85097D5DCA8}" type="presParOf" srcId="{73C852F5-397F-4126-AEF5-104D00080C32}" destId="{C140427D-6C69-4240-9725-9684373AA5EF}" srcOrd="0" destOrd="0" presId="urn:microsoft.com/office/officeart/2018/2/layout/IconVerticalSolidList"/>
    <dgm:cxn modelId="{C6566134-9420-4A4C-826F-3184DCE8E676}" type="presParOf" srcId="{73C852F5-397F-4126-AEF5-104D00080C32}" destId="{521FC7EE-822B-4B57-BA85-051C0AC50543}" srcOrd="1" destOrd="0" presId="urn:microsoft.com/office/officeart/2018/2/layout/IconVerticalSolidList"/>
    <dgm:cxn modelId="{15ECFDFD-B955-482F-BA2B-B8E702146B44}" type="presParOf" srcId="{73C852F5-397F-4126-AEF5-104D00080C32}" destId="{D3C5D3E2-EECD-4490-9F85-D1D9731D1BA8}" srcOrd="2" destOrd="0" presId="urn:microsoft.com/office/officeart/2018/2/layout/IconVerticalSolidList"/>
    <dgm:cxn modelId="{00E33796-1C8C-4703-89F2-632538F24830}" type="presParOf" srcId="{73C852F5-397F-4126-AEF5-104D00080C32}" destId="{C2D14384-5ECA-40CC-91AF-49283122258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EE18F1-1780-4D99-802E-16E133137F3D}"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26292AD3-0882-4EBC-AB4D-059494E14739}">
      <dgm:prSet/>
      <dgm:spPr/>
      <dgm:t>
        <a:bodyPr/>
        <a:lstStyle/>
        <a:p>
          <a:r>
            <a:rPr lang="en-GB"/>
            <a:t>Throughout this project, I learned how to design effective market research and analyse customer feedback to support real business decisions.</a:t>
          </a:r>
          <a:endParaRPr lang="en-US"/>
        </a:p>
      </dgm:t>
    </dgm:pt>
    <dgm:pt modelId="{E8380536-9C17-4488-B318-2F78B3CE87C6}" type="parTrans" cxnId="{4494CAA6-9226-492D-86C7-785BF321DE5A}">
      <dgm:prSet/>
      <dgm:spPr/>
      <dgm:t>
        <a:bodyPr/>
        <a:lstStyle/>
        <a:p>
          <a:endParaRPr lang="en-US"/>
        </a:p>
      </dgm:t>
    </dgm:pt>
    <dgm:pt modelId="{38126FB3-508C-4249-88AA-98A4565B0333}" type="sibTrans" cxnId="{4494CAA6-9226-492D-86C7-785BF321DE5A}">
      <dgm:prSet/>
      <dgm:spPr/>
      <dgm:t>
        <a:bodyPr/>
        <a:lstStyle/>
        <a:p>
          <a:endParaRPr lang="en-US"/>
        </a:p>
      </dgm:t>
    </dgm:pt>
    <dgm:pt modelId="{B3068F97-044C-43AD-8C2B-12A806769AE5}">
      <dgm:prSet/>
      <dgm:spPr/>
      <dgm:t>
        <a:bodyPr/>
        <a:lstStyle/>
        <a:p>
          <a:r>
            <a:rPr lang="en-GB"/>
            <a:t>I developed practical skills in website building, branding, and marketing design using Microsoft Forms, Webador, and Canva.</a:t>
          </a:r>
          <a:endParaRPr lang="en-US"/>
        </a:p>
      </dgm:t>
    </dgm:pt>
    <dgm:pt modelId="{1F268287-F755-4939-9D7D-21DEE40C23B3}" type="parTrans" cxnId="{F9605C16-0F00-48A7-96C0-AF240831238C}">
      <dgm:prSet/>
      <dgm:spPr/>
      <dgm:t>
        <a:bodyPr/>
        <a:lstStyle/>
        <a:p>
          <a:endParaRPr lang="en-US"/>
        </a:p>
      </dgm:t>
    </dgm:pt>
    <dgm:pt modelId="{4A976634-BF8B-4BA1-8F0E-E800802ACC81}" type="sibTrans" cxnId="{F9605C16-0F00-48A7-96C0-AF240831238C}">
      <dgm:prSet/>
      <dgm:spPr/>
      <dgm:t>
        <a:bodyPr/>
        <a:lstStyle/>
        <a:p>
          <a:endParaRPr lang="en-US"/>
        </a:p>
      </dgm:t>
    </dgm:pt>
    <dgm:pt modelId="{D31C5034-03E5-4E71-8C1E-67C30CC7709D}">
      <dgm:prSet/>
      <dgm:spPr/>
      <dgm:t>
        <a:bodyPr/>
        <a:lstStyle/>
        <a:p>
          <a:r>
            <a:rPr lang="en-GB"/>
            <a:t>I gained a clearer understanding of how to create a consistent visual identity across different platforms, including the website, marketing materials, and video.</a:t>
          </a:r>
          <a:endParaRPr lang="en-US"/>
        </a:p>
      </dgm:t>
    </dgm:pt>
    <dgm:pt modelId="{956CC689-9E67-4BEE-AB10-4C6B4AD1F83C}" type="parTrans" cxnId="{F6F36A0E-658A-4EF5-AB71-6DEF9796EA40}">
      <dgm:prSet/>
      <dgm:spPr/>
      <dgm:t>
        <a:bodyPr/>
        <a:lstStyle/>
        <a:p>
          <a:endParaRPr lang="en-US"/>
        </a:p>
      </dgm:t>
    </dgm:pt>
    <dgm:pt modelId="{CA447B24-6B66-4D48-A742-00C87F12A81B}" type="sibTrans" cxnId="{F6F36A0E-658A-4EF5-AB71-6DEF9796EA40}">
      <dgm:prSet/>
      <dgm:spPr/>
      <dgm:t>
        <a:bodyPr/>
        <a:lstStyle/>
        <a:p>
          <a:endParaRPr lang="en-US"/>
        </a:p>
      </dgm:t>
    </dgm:pt>
    <dgm:pt modelId="{03F12C07-3EA3-4D9D-8CF1-527DE453504A}">
      <dgm:prSet/>
      <dgm:spPr/>
      <dgm:t>
        <a:bodyPr/>
        <a:lstStyle/>
        <a:p>
          <a:r>
            <a:rPr lang="en-GB"/>
            <a:t>This project helped me improve my ability to plan, organise, and present my ideas more confidently and professionally.</a:t>
          </a:r>
          <a:endParaRPr lang="en-US"/>
        </a:p>
      </dgm:t>
    </dgm:pt>
    <dgm:pt modelId="{31AF3E7E-05D3-463B-9B52-737D73E4766B}" type="parTrans" cxnId="{C8BAEB29-77EE-4643-B53B-20C9C8FA0136}">
      <dgm:prSet/>
      <dgm:spPr/>
      <dgm:t>
        <a:bodyPr/>
        <a:lstStyle/>
        <a:p>
          <a:endParaRPr lang="en-US"/>
        </a:p>
      </dgm:t>
    </dgm:pt>
    <dgm:pt modelId="{C0AC08F3-E67E-4D8B-BA5F-F771BF0520B3}" type="sibTrans" cxnId="{C8BAEB29-77EE-4643-B53B-20C9C8FA0136}">
      <dgm:prSet/>
      <dgm:spPr/>
      <dgm:t>
        <a:bodyPr/>
        <a:lstStyle/>
        <a:p>
          <a:endParaRPr lang="en-US"/>
        </a:p>
      </dgm:t>
    </dgm:pt>
    <dgm:pt modelId="{F1CABDB5-F6EB-49EE-A2ED-9B96FE2F4F35}">
      <dgm:prSet/>
      <dgm:spPr/>
      <dgm:t>
        <a:bodyPr/>
        <a:lstStyle/>
        <a:p>
          <a:r>
            <a:rPr lang="en-GB"/>
            <a:t>Most importantly, I learned why it’s essential to base creative decisions on real customer insights, rather than guessing what people want.</a:t>
          </a:r>
          <a:endParaRPr lang="en-US"/>
        </a:p>
      </dgm:t>
    </dgm:pt>
    <dgm:pt modelId="{008945E9-137A-4FC9-8333-F9972402B573}" type="parTrans" cxnId="{EEDE66CC-C9C8-4A34-A4A8-A555C4D936EF}">
      <dgm:prSet/>
      <dgm:spPr/>
      <dgm:t>
        <a:bodyPr/>
        <a:lstStyle/>
        <a:p>
          <a:endParaRPr lang="en-US"/>
        </a:p>
      </dgm:t>
    </dgm:pt>
    <dgm:pt modelId="{ECE25D71-C01D-414D-A417-AB1398751C5A}" type="sibTrans" cxnId="{EEDE66CC-C9C8-4A34-A4A8-A555C4D936EF}">
      <dgm:prSet/>
      <dgm:spPr/>
      <dgm:t>
        <a:bodyPr/>
        <a:lstStyle/>
        <a:p>
          <a:endParaRPr lang="en-US"/>
        </a:p>
      </dgm:t>
    </dgm:pt>
    <dgm:pt modelId="{16941CB9-CF18-4CF3-A178-8F460DA0D7EA}">
      <dgm:prSet/>
      <dgm:spPr/>
      <dgm:t>
        <a:bodyPr/>
        <a:lstStyle/>
        <a:p>
          <a:r>
            <a:rPr lang="en-GB" b="1"/>
            <a:t>Areas for Improvement</a:t>
          </a:r>
        </a:p>
      </dgm:t>
    </dgm:pt>
    <dgm:pt modelId="{B8598B60-F8CB-4F50-894A-CCC778140081}" type="parTrans" cxnId="{DF6B6E49-5EB8-46D0-A274-5EE658B69F07}">
      <dgm:prSet/>
      <dgm:spPr/>
      <dgm:t>
        <a:bodyPr/>
        <a:lstStyle/>
        <a:p>
          <a:endParaRPr lang="en-US"/>
        </a:p>
      </dgm:t>
    </dgm:pt>
    <dgm:pt modelId="{3BEBF8EF-5FCB-4D79-AEB4-934F433E3DB7}" type="sibTrans" cxnId="{DF6B6E49-5EB8-46D0-A274-5EE658B69F07}">
      <dgm:prSet/>
      <dgm:spPr/>
      <dgm:t>
        <a:bodyPr/>
        <a:lstStyle/>
        <a:p>
          <a:endParaRPr lang="en-US"/>
        </a:p>
      </dgm:t>
    </dgm:pt>
    <dgm:pt modelId="{769F6138-B3D4-412D-8517-50269D0C2151}">
      <dgm:prSet/>
      <dgm:spPr/>
      <dgm:t>
        <a:bodyPr/>
        <a:lstStyle/>
        <a:p>
          <a:r>
            <a:rPr lang="en-GB"/>
            <a:t>I would like to improve my video-editing skills so I can create more dynamic, engaging adverts in the future.</a:t>
          </a:r>
          <a:endParaRPr lang="en-US"/>
        </a:p>
      </dgm:t>
    </dgm:pt>
    <dgm:pt modelId="{5579EAB3-1EE2-49DB-9649-CE2C6C037B92}" type="parTrans" cxnId="{49000E29-D372-49CE-87F7-DD3F944B5C38}">
      <dgm:prSet/>
      <dgm:spPr/>
      <dgm:t>
        <a:bodyPr/>
        <a:lstStyle/>
        <a:p>
          <a:endParaRPr lang="en-US"/>
        </a:p>
      </dgm:t>
    </dgm:pt>
    <dgm:pt modelId="{C98A6E0E-68E7-4DD9-8AD9-F7BC1A9A2DE6}" type="sibTrans" cxnId="{49000E29-D372-49CE-87F7-DD3F944B5C38}">
      <dgm:prSet/>
      <dgm:spPr/>
      <dgm:t>
        <a:bodyPr/>
        <a:lstStyle/>
        <a:p>
          <a:endParaRPr lang="en-US"/>
        </a:p>
      </dgm:t>
    </dgm:pt>
    <dgm:pt modelId="{5B76D1D4-73FD-4F9C-90B5-525CF70C611A}">
      <dgm:prSet/>
      <dgm:spPr/>
      <dgm:t>
        <a:bodyPr/>
        <a:lstStyle/>
        <a:p>
          <a:r>
            <a:rPr lang="en-GB"/>
            <a:t>I want to strengthen my social-media marketing skills to understand how to target audiences better and grow brand awareness.</a:t>
          </a:r>
          <a:endParaRPr lang="en-US"/>
        </a:p>
      </dgm:t>
    </dgm:pt>
    <dgm:pt modelId="{013517A5-4B36-4793-993E-DABCEE0DB279}" type="parTrans" cxnId="{E1F14CBF-21F2-4857-9D7C-DB0F056B4D45}">
      <dgm:prSet/>
      <dgm:spPr/>
      <dgm:t>
        <a:bodyPr/>
        <a:lstStyle/>
        <a:p>
          <a:endParaRPr lang="en-US"/>
        </a:p>
      </dgm:t>
    </dgm:pt>
    <dgm:pt modelId="{E86B1068-0C45-4DC2-9675-D70150CCD7BF}" type="sibTrans" cxnId="{E1F14CBF-21F2-4857-9D7C-DB0F056B4D45}">
      <dgm:prSet/>
      <dgm:spPr/>
      <dgm:t>
        <a:bodyPr/>
        <a:lstStyle/>
        <a:p>
          <a:endParaRPr lang="en-US"/>
        </a:p>
      </dgm:t>
    </dgm:pt>
    <dgm:pt modelId="{FE3D94D8-6B66-4878-9C60-5C5D7580EAB4}">
      <dgm:prSet/>
      <dgm:spPr/>
      <dgm:t>
        <a:bodyPr/>
        <a:lstStyle/>
        <a:p>
          <a:r>
            <a:rPr lang="en-GB"/>
            <a:t>I’d also like to learn more advanced website design techniques so I can make my site look even more polished and interactive.</a:t>
          </a:r>
          <a:endParaRPr lang="en-US"/>
        </a:p>
      </dgm:t>
    </dgm:pt>
    <dgm:pt modelId="{F41865D1-1F47-4ED2-85BF-17F344FE72AA}" type="parTrans" cxnId="{7102B98F-11FE-42BB-B758-83DE3FF9E9DE}">
      <dgm:prSet/>
      <dgm:spPr/>
      <dgm:t>
        <a:bodyPr/>
        <a:lstStyle/>
        <a:p>
          <a:endParaRPr lang="en-US"/>
        </a:p>
      </dgm:t>
    </dgm:pt>
    <dgm:pt modelId="{A263CFE1-64EF-45F3-AB8D-2553535BDF6B}" type="sibTrans" cxnId="{7102B98F-11FE-42BB-B758-83DE3FF9E9DE}">
      <dgm:prSet/>
      <dgm:spPr/>
      <dgm:t>
        <a:bodyPr/>
        <a:lstStyle/>
        <a:p>
          <a:endParaRPr lang="en-US"/>
        </a:p>
      </dgm:t>
    </dgm:pt>
    <dgm:pt modelId="{E4016679-B164-4F6B-BBDC-2AE6EBD30509}" type="pres">
      <dgm:prSet presAssocID="{CAEE18F1-1780-4D99-802E-16E133137F3D}" presName="vert0" presStyleCnt="0">
        <dgm:presLayoutVars>
          <dgm:dir/>
          <dgm:animOne val="branch"/>
          <dgm:animLvl val="lvl"/>
        </dgm:presLayoutVars>
      </dgm:prSet>
      <dgm:spPr/>
    </dgm:pt>
    <dgm:pt modelId="{34006B5D-15EA-437C-A3C3-ACB1D09DDE91}" type="pres">
      <dgm:prSet presAssocID="{26292AD3-0882-4EBC-AB4D-059494E14739}" presName="thickLine" presStyleLbl="alignNode1" presStyleIdx="0" presStyleCnt="9"/>
      <dgm:spPr/>
    </dgm:pt>
    <dgm:pt modelId="{9CD5A2A0-8884-405E-94CB-290E920DD5D5}" type="pres">
      <dgm:prSet presAssocID="{26292AD3-0882-4EBC-AB4D-059494E14739}" presName="horz1" presStyleCnt="0"/>
      <dgm:spPr/>
    </dgm:pt>
    <dgm:pt modelId="{EAC87BBF-0E6D-42D4-AB93-D860D3AE14B3}" type="pres">
      <dgm:prSet presAssocID="{26292AD3-0882-4EBC-AB4D-059494E14739}" presName="tx1" presStyleLbl="revTx" presStyleIdx="0" presStyleCnt="9"/>
      <dgm:spPr/>
    </dgm:pt>
    <dgm:pt modelId="{37C1EE95-BABC-4E30-9AF0-EB87AC15D624}" type="pres">
      <dgm:prSet presAssocID="{26292AD3-0882-4EBC-AB4D-059494E14739}" presName="vert1" presStyleCnt="0"/>
      <dgm:spPr/>
    </dgm:pt>
    <dgm:pt modelId="{AA3C426E-3EA6-44F1-B66E-5775666F4DD2}" type="pres">
      <dgm:prSet presAssocID="{B3068F97-044C-43AD-8C2B-12A806769AE5}" presName="thickLine" presStyleLbl="alignNode1" presStyleIdx="1" presStyleCnt="9"/>
      <dgm:spPr/>
    </dgm:pt>
    <dgm:pt modelId="{FD57DE1F-47B1-40B9-8A96-4212059427ED}" type="pres">
      <dgm:prSet presAssocID="{B3068F97-044C-43AD-8C2B-12A806769AE5}" presName="horz1" presStyleCnt="0"/>
      <dgm:spPr/>
    </dgm:pt>
    <dgm:pt modelId="{A0AB5911-30F0-4F31-9B50-B8B593F18BD9}" type="pres">
      <dgm:prSet presAssocID="{B3068F97-044C-43AD-8C2B-12A806769AE5}" presName="tx1" presStyleLbl="revTx" presStyleIdx="1" presStyleCnt="9"/>
      <dgm:spPr/>
    </dgm:pt>
    <dgm:pt modelId="{32D12F37-903A-4A8F-AA25-0E1A2F5E63EE}" type="pres">
      <dgm:prSet presAssocID="{B3068F97-044C-43AD-8C2B-12A806769AE5}" presName="vert1" presStyleCnt="0"/>
      <dgm:spPr/>
    </dgm:pt>
    <dgm:pt modelId="{046455DF-1101-4D31-96B9-0F06DD51EB73}" type="pres">
      <dgm:prSet presAssocID="{D31C5034-03E5-4E71-8C1E-67C30CC7709D}" presName="thickLine" presStyleLbl="alignNode1" presStyleIdx="2" presStyleCnt="9"/>
      <dgm:spPr/>
    </dgm:pt>
    <dgm:pt modelId="{3D5CDE7C-1AD2-448B-8DED-B5A289E12972}" type="pres">
      <dgm:prSet presAssocID="{D31C5034-03E5-4E71-8C1E-67C30CC7709D}" presName="horz1" presStyleCnt="0"/>
      <dgm:spPr/>
    </dgm:pt>
    <dgm:pt modelId="{77BD279A-CE11-4E6A-8CDA-625E2D4E3016}" type="pres">
      <dgm:prSet presAssocID="{D31C5034-03E5-4E71-8C1E-67C30CC7709D}" presName="tx1" presStyleLbl="revTx" presStyleIdx="2" presStyleCnt="9"/>
      <dgm:spPr/>
    </dgm:pt>
    <dgm:pt modelId="{A6F37DED-31B7-4274-9C0C-1A948894C6FF}" type="pres">
      <dgm:prSet presAssocID="{D31C5034-03E5-4E71-8C1E-67C30CC7709D}" presName="vert1" presStyleCnt="0"/>
      <dgm:spPr/>
    </dgm:pt>
    <dgm:pt modelId="{5BEBE22B-20B4-433F-94A5-C1FAC0EA8DA3}" type="pres">
      <dgm:prSet presAssocID="{03F12C07-3EA3-4D9D-8CF1-527DE453504A}" presName="thickLine" presStyleLbl="alignNode1" presStyleIdx="3" presStyleCnt="9"/>
      <dgm:spPr/>
    </dgm:pt>
    <dgm:pt modelId="{169B1763-CBBC-496C-A0B1-7DD79862A049}" type="pres">
      <dgm:prSet presAssocID="{03F12C07-3EA3-4D9D-8CF1-527DE453504A}" presName="horz1" presStyleCnt="0"/>
      <dgm:spPr/>
    </dgm:pt>
    <dgm:pt modelId="{6A7AA9DE-2F85-4446-AE72-AE5256718AE1}" type="pres">
      <dgm:prSet presAssocID="{03F12C07-3EA3-4D9D-8CF1-527DE453504A}" presName="tx1" presStyleLbl="revTx" presStyleIdx="3" presStyleCnt="9"/>
      <dgm:spPr/>
    </dgm:pt>
    <dgm:pt modelId="{A47D1664-1AD9-4F5D-8BB9-8B8AAB506110}" type="pres">
      <dgm:prSet presAssocID="{03F12C07-3EA3-4D9D-8CF1-527DE453504A}" presName="vert1" presStyleCnt="0"/>
      <dgm:spPr/>
    </dgm:pt>
    <dgm:pt modelId="{76D40702-D3C9-4D57-B132-D981ACB5D4E3}" type="pres">
      <dgm:prSet presAssocID="{F1CABDB5-F6EB-49EE-A2ED-9B96FE2F4F35}" presName="thickLine" presStyleLbl="alignNode1" presStyleIdx="4" presStyleCnt="9"/>
      <dgm:spPr/>
    </dgm:pt>
    <dgm:pt modelId="{2A962CE2-6E18-40D8-9A15-8651AD59AC66}" type="pres">
      <dgm:prSet presAssocID="{F1CABDB5-F6EB-49EE-A2ED-9B96FE2F4F35}" presName="horz1" presStyleCnt="0"/>
      <dgm:spPr/>
    </dgm:pt>
    <dgm:pt modelId="{AD639EFB-9C15-4879-A019-130C0B5C4446}" type="pres">
      <dgm:prSet presAssocID="{F1CABDB5-F6EB-49EE-A2ED-9B96FE2F4F35}" presName="tx1" presStyleLbl="revTx" presStyleIdx="4" presStyleCnt="9"/>
      <dgm:spPr/>
    </dgm:pt>
    <dgm:pt modelId="{D271BC01-A21A-4B2C-BAE4-908FA486339C}" type="pres">
      <dgm:prSet presAssocID="{F1CABDB5-F6EB-49EE-A2ED-9B96FE2F4F35}" presName="vert1" presStyleCnt="0"/>
      <dgm:spPr/>
    </dgm:pt>
    <dgm:pt modelId="{F383B3BF-7268-46DD-82C7-A2B39323924F}" type="pres">
      <dgm:prSet presAssocID="{16941CB9-CF18-4CF3-A178-8F460DA0D7EA}" presName="thickLine" presStyleLbl="alignNode1" presStyleIdx="5" presStyleCnt="9"/>
      <dgm:spPr/>
    </dgm:pt>
    <dgm:pt modelId="{0030727F-F8A5-4ED1-A707-35A9583E4244}" type="pres">
      <dgm:prSet presAssocID="{16941CB9-CF18-4CF3-A178-8F460DA0D7EA}" presName="horz1" presStyleCnt="0"/>
      <dgm:spPr/>
    </dgm:pt>
    <dgm:pt modelId="{CB3079FD-2C71-45F0-8448-48A4C4587F04}" type="pres">
      <dgm:prSet presAssocID="{16941CB9-CF18-4CF3-A178-8F460DA0D7EA}" presName="tx1" presStyleLbl="revTx" presStyleIdx="5" presStyleCnt="9"/>
      <dgm:spPr/>
    </dgm:pt>
    <dgm:pt modelId="{84A9D203-6AE8-41C6-B236-3BF919A25424}" type="pres">
      <dgm:prSet presAssocID="{16941CB9-CF18-4CF3-A178-8F460DA0D7EA}" presName="vert1" presStyleCnt="0"/>
      <dgm:spPr/>
    </dgm:pt>
    <dgm:pt modelId="{11EE9758-7566-4835-AECD-DA979B8F66A6}" type="pres">
      <dgm:prSet presAssocID="{769F6138-B3D4-412D-8517-50269D0C2151}" presName="thickLine" presStyleLbl="alignNode1" presStyleIdx="6" presStyleCnt="9"/>
      <dgm:spPr/>
    </dgm:pt>
    <dgm:pt modelId="{69C46442-CEA5-47BE-8BC4-B2E58E727915}" type="pres">
      <dgm:prSet presAssocID="{769F6138-B3D4-412D-8517-50269D0C2151}" presName="horz1" presStyleCnt="0"/>
      <dgm:spPr/>
    </dgm:pt>
    <dgm:pt modelId="{A3B9CE6D-C00C-4B54-B0E4-75CBA2C849FF}" type="pres">
      <dgm:prSet presAssocID="{769F6138-B3D4-412D-8517-50269D0C2151}" presName="tx1" presStyleLbl="revTx" presStyleIdx="6" presStyleCnt="9"/>
      <dgm:spPr/>
    </dgm:pt>
    <dgm:pt modelId="{56E498F4-DED8-43C6-8CFF-17A9101538E1}" type="pres">
      <dgm:prSet presAssocID="{769F6138-B3D4-412D-8517-50269D0C2151}" presName="vert1" presStyleCnt="0"/>
      <dgm:spPr/>
    </dgm:pt>
    <dgm:pt modelId="{CF5011B4-1176-4AE1-8879-955773E51F64}" type="pres">
      <dgm:prSet presAssocID="{5B76D1D4-73FD-4F9C-90B5-525CF70C611A}" presName="thickLine" presStyleLbl="alignNode1" presStyleIdx="7" presStyleCnt="9"/>
      <dgm:spPr/>
    </dgm:pt>
    <dgm:pt modelId="{2BE92D4F-B386-43C7-AA8F-4CE685598073}" type="pres">
      <dgm:prSet presAssocID="{5B76D1D4-73FD-4F9C-90B5-525CF70C611A}" presName="horz1" presStyleCnt="0"/>
      <dgm:spPr/>
    </dgm:pt>
    <dgm:pt modelId="{92E4EC9B-7120-4032-BBE9-1B58E1267020}" type="pres">
      <dgm:prSet presAssocID="{5B76D1D4-73FD-4F9C-90B5-525CF70C611A}" presName="tx1" presStyleLbl="revTx" presStyleIdx="7" presStyleCnt="9"/>
      <dgm:spPr/>
    </dgm:pt>
    <dgm:pt modelId="{DFC5A51C-2174-4D16-876A-A94195A97EC6}" type="pres">
      <dgm:prSet presAssocID="{5B76D1D4-73FD-4F9C-90B5-525CF70C611A}" presName="vert1" presStyleCnt="0"/>
      <dgm:spPr/>
    </dgm:pt>
    <dgm:pt modelId="{C7BA6B58-75E4-4B5D-AA27-33864BDBB618}" type="pres">
      <dgm:prSet presAssocID="{FE3D94D8-6B66-4878-9C60-5C5D7580EAB4}" presName="thickLine" presStyleLbl="alignNode1" presStyleIdx="8" presStyleCnt="9"/>
      <dgm:spPr/>
    </dgm:pt>
    <dgm:pt modelId="{E0F2CC35-85AC-48D4-B29B-B7DAC809F335}" type="pres">
      <dgm:prSet presAssocID="{FE3D94D8-6B66-4878-9C60-5C5D7580EAB4}" presName="horz1" presStyleCnt="0"/>
      <dgm:spPr/>
    </dgm:pt>
    <dgm:pt modelId="{9ECF2E3E-63F9-44D0-9EF7-B3A60514D637}" type="pres">
      <dgm:prSet presAssocID="{FE3D94D8-6B66-4878-9C60-5C5D7580EAB4}" presName="tx1" presStyleLbl="revTx" presStyleIdx="8" presStyleCnt="9"/>
      <dgm:spPr/>
    </dgm:pt>
    <dgm:pt modelId="{972C9A2C-59F0-49C4-B179-CF2A11951031}" type="pres">
      <dgm:prSet presAssocID="{FE3D94D8-6B66-4878-9C60-5C5D7580EAB4}" presName="vert1" presStyleCnt="0"/>
      <dgm:spPr/>
    </dgm:pt>
  </dgm:ptLst>
  <dgm:cxnLst>
    <dgm:cxn modelId="{F6F36A0E-658A-4EF5-AB71-6DEF9796EA40}" srcId="{CAEE18F1-1780-4D99-802E-16E133137F3D}" destId="{D31C5034-03E5-4E71-8C1E-67C30CC7709D}" srcOrd="2" destOrd="0" parTransId="{956CC689-9E67-4BEE-AB10-4C6B4AD1F83C}" sibTransId="{CA447B24-6B66-4D48-A742-00C87F12A81B}"/>
    <dgm:cxn modelId="{F9605C16-0F00-48A7-96C0-AF240831238C}" srcId="{CAEE18F1-1780-4D99-802E-16E133137F3D}" destId="{B3068F97-044C-43AD-8C2B-12A806769AE5}" srcOrd="1" destOrd="0" parTransId="{1F268287-F755-4939-9D7D-21DEE40C23B3}" sibTransId="{4A976634-BF8B-4BA1-8F0E-E800802ACC81}"/>
    <dgm:cxn modelId="{49000E29-D372-49CE-87F7-DD3F944B5C38}" srcId="{CAEE18F1-1780-4D99-802E-16E133137F3D}" destId="{769F6138-B3D4-412D-8517-50269D0C2151}" srcOrd="6" destOrd="0" parTransId="{5579EAB3-1EE2-49DB-9649-CE2C6C037B92}" sibTransId="{C98A6E0E-68E7-4DD9-8AD9-F7BC1A9A2DE6}"/>
    <dgm:cxn modelId="{C8BAEB29-77EE-4643-B53B-20C9C8FA0136}" srcId="{CAEE18F1-1780-4D99-802E-16E133137F3D}" destId="{03F12C07-3EA3-4D9D-8CF1-527DE453504A}" srcOrd="3" destOrd="0" parTransId="{31AF3E7E-05D3-463B-9B52-737D73E4766B}" sibTransId="{C0AC08F3-E67E-4D8B-BA5F-F771BF0520B3}"/>
    <dgm:cxn modelId="{34DC0B3A-2180-4BEA-9BE6-976D4F0F881F}" type="presOf" srcId="{26292AD3-0882-4EBC-AB4D-059494E14739}" destId="{EAC87BBF-0E6D-42D4-AB93-D860D3AE14B3}" srcOrd="0" destOrd="0" presId="urn:microsoft.com/office/officeart/2008/layout/LinedList"/>
    <dgm:cxn modelId="{DF6B6E49-5EB8-46D0-A274-5EE658B69F07}" srcId="{CAEE18F1-1780-4D99-802E-16E133137F3D}" destId="{16941CB9-CF18-4CF3-A178-8F460DA0D7EA}" srcOrd="5" destOrd="0" parTransId="{B8598B60-F8CB-4F50-894A-CCC778140081}" sibTransId="{3BEBF8EF-5FCB-4D79-AEB4-934F433E3DB7}"/>
    <dgm:cxn modelId="{AB087669-8A64-4EC8-B981-362EA3EE2F8C}" type="presOf" srcId="{B3068F97-044C-43AD-8C2B-12A806769AE5}" destId="{A0AB5911-30F0-4F31-9B50-B8B593F18BD9}" srcOrd="0" destOrd="0" presId="urn:microsoft.com/office/officeart/2008/layout/LinedList"/>
    <dgm:cxn modelId="{5F185A6E-72E0-46E0-AF95-09E3FB901694}" type="presOf" srcId="{16941CB9-CF18-4CF3-A178-8F460DA0D7EA}" destId="{CB3079FD-2C71-45F0-8448-48A4C4587F04}" srcOrd="0" destOrd="0" presId="urn:microsoft.com/office/officeart/2008/layout/LinedList"/>
    <dgm:cxn modelId="{34DBDB72-1089-4EA8-BE80-535487B0DA4D}" type="presOf" srcId="{F1CABDB5-F6EB-49EE-A2ED-9B96FE2F4F35}" destId="{AD639EFB-9C15-4879-A019-130C0B5C4446}" srcOrd="0" destOrd="0" presId="urn:microsoft.com/office/officeart/2008/layout/LinedList"/>
    <dgm:cxn modelId="{04F7F47C-93D3-45A1-AB2F-23FCCC3A620F}" type="presOf" srcId="{03F12C07-3EA3-4D9D-8CF1-527DE453504A}" destId="{6A7AA9DE-2F85-4446-AE72-AE5256718AE1}" srcOrd="0" destOrd="0" presId="urn:microsoft.com/office/officeart/2008/layout/LinedList"/>
    <dgm:cxn modelId="{93BEAD8E-C1C8-4264-8172-768CF61E64F5}" type="presOf" srcId="{D31C5034-03E5-4E71-8C1E-67C30CC7709D}" destId="{77BD279A-CE11-4E6A-8CDA-625E2D4E3016}" srcOrd="0" destOrd="0" presId="urn:microsoft.com/office/officeart/2008/layout/LinedList"/>
    <dgm:cxn modelId="{7102B98F-11FE-42BB-B758-83DE3FF9E9DE}" srcId="{CAEE18F1-1780-4D99-802E-16E133137F3D}" destId="{FE3D94D8-6B66-4878-9C60-5C5D7580EAB4}" srcOrd="8" destOrd="0" parTransId="{F41865D1-1F47-4ED2-85BF-17F344FE72AA}" sibTransId="{A263CFE1-64EF-45F3-AB8D-2553535BDF6B}"/>
    <dgm:cxn modelId="{B5393692-7CBD-473F-9B48-4B16C9644D83}" type="presOf" srcId="{FE3D94D8-6B66-4878-9C60-5C5D7580EAB4}" destId="{9ECF2E3E-63F9-44D0-9EF7-B3A60514D637}" srcOrd="0" destOrd="0" presId="urn:microsoft.com/office/officeart/2008/layout/LinedList"/>
    <dgm:cxn modelId="{4494CAA6-9226-492D-86C7-785BF321DE5A}" srcId="{CAEE18F1-1780-4D99-802E-16E133137F3D}" destId="{26292AD3-0882-4EBC-AB4D-059494E14739}" srcOrd="0" destOrd="0" parTransId="{E8380536-9C17-4488-B318-2F78B3CE87C6}" sibTransId="{38126FB3-508C-4249-88AA-98A4565B0333}"/>
    <dgm:cxn modelId="{F38C26B4-8322-41AC-9D8D-8C3F5216DD5E}" type="presOf" srcId="{769F6138-B3D4-412D-8517-50269D0C2151}" destId="{A3B9CE6D-C00C-4B54-B0E4-75CBA2C849FF}" srcOrd="0" destOrd="0" presId="urn:microsoft.com/office/officeart/2008/layout/LinedList"/>
    <dgm:cxn modelId="{E1F14CBF-21F2-4857-9D7C-DB0F056B4D45}" srcId="{CAEE18F1-1780-4D99-802E-16E133137F3D}" destId="{5B76D1D4-73FD-4F9C-90B5-525CF70C611A}" srcOrd="7" destOrd="0" parTransId="{013517A5-4B36-4793-993E-DABCEE0DB279}" sibTransId="{E86B1068-0C45-4DC2-9675-D70150CCD7BF}"/>
    <dgm:cxn modelId="{EEDE66CC-C9C8-4A34-A4A8-A555C4D936EF}" srcId="{CAEE18F1-1780-4D99-802E-16E133137F3D}" destId="{F1CABDB5-F6EB-49EE-A2ED-9B96FE2F4F35}" srcOrd="4" destOrd="0" parTransId="{008945E9-137A-4FC9-8333-F9972402B573}" sibTransId="{ECE25D71-C01D-414D-A417-AB1398751C5A}"/>
    <dgm:cxn modelId="{2CF90DE1-0166-45C5-8D99-8A051D2748D5}" type="presOf" srcId="{5B76D1D4-73FD-4F9C-90B5-525CF70C611A}" destId="{92E4EC9B-7120-4032-BBE9-1B58E1267020}" srcOrd="0" destOrd="0" presId="urn:microsoft.com/office/officeart/2008/layout/LinedList"/>
    <dgm:cxn modelId="{A602DDF8-B22A-4FD3-B51C-E24693469852}" type="presOf" srcId="{CAEE18F1-1780-4D99-802E-16E133137F3D}" destId="{E4016679-B164-4F6B-BBDC-2AE6EBD30509}" srcOrd="0" destOrd="0" presId="urn:microsoft.com/office/officeart/2008/layout/LinedList"/>
    <dgm:cxn modelId="{9C486511-B907-4EA9-A072-EC2AA3BFCBD6}" type="presParOf" srcId="{E4016679-B164-4F6B-BBDC-2AE6EBD30509}" destId="{34006B5D-15EA-437C-A3C3-ACB1D09DDE91}" srcOrd="0" destOrd="0" presId="urn:microsoft.com/office/officeart/2008/layout/LinedList"/>
    <dgm:cxn modelId="{28602C7A-BADD-47AE-B348-5C49008B2CFC}" type="presParOf" srcId="{E4016679-B164-4F6B-BBDC-2AE6EBD30509}" destId="{9CD5A2A0-8884-405E-94CB-290E920DD5D5}" srcOrd="1" destOrd="0" presId="urn:microsoft.com/office/officeart/2008/layout/LinedList"/>
    <dgm:cxn modelId="{99749B25-FFF9-4E54-B299-CC0906797985}" type="presParOf" srcId="{9CD5A2A0-8884-405E-94CB-290E920DD5D5}" destId="{EAC87BBF-0E6D-42D4-AB93-D860D3AE14B3}" srcOrd="0" destOrd="0" presId="urn:microsoft.com/office/officeart/2008/layout/LinedList"/>
    <dgm:cxn modelId="{BB1CDAA1-5854-486B-BB98-9E6D3B3E7D0E}" type="presParOf" srcId="{9CD5A2A0-8884-405E-94CB-290E920DD5D5}" destId="{37C1EE95-BABC-4E30-9AF0-EB87AC15D624}" srcOrd="1" destOrd="0" presId="urn:microsoft.com/office/officeart/2008/layout/LinedList"/>
    <dgm:cxn modelId="{EBA560B8-1EDF-4D3B-A617-EA78C6654329}" type="presParOf" srcId="{E4016679-B164-4F6B-BBDC-2AE6EBD30509}" destId="{AA3C426E-3EA6-44F1-B66E-5775666F4DD2}" srcOrd="2" destOrd="0" presId="urn:microsoft.com/office/officeart/2008/layout/LinedList"/>
    <dgm:cxn modelId="{CA953BFF-0FA9-47DE-A50D-86CA5CA9AF42}" type="presParOf" srcId="{E4016679-B164-4F6B-BBDC-2AE6EBD30509}" destId="{FD57DE1F-47B1-40B9-8A96-4212059427ED}" srcOrd="3" destOrd="0" presId="urn:microsoft.com/office/officeart/2008/layout/LinedList"/>
    <dgm:cxn modelId="{5DABD06E-BF93-40ED-A96C-44AEAD67CB45}" type="presParOf" srcId="{FD57DE1F-47B1-40B9-8A96-4212059427ED}" destId="{A0AB5911-30F0-4F31-9B50-B8B593F18BD9}" srcOrd="0" destOrd="0" presId="urn:microsoft.com/office/officeart/2008/layout/LinedList"/>
    <dgm:cxn modelId="{242288DD-F3DF-45DB-866A-AFBB98DD3321}" type="presParOf" srcId="{FD57DE1F-47B1-40B9-8A96-4212059427ED}" destId="{32D12F37-903A-4A8F-AA25-0E1A2F5E63EE}" srcOrd="1" destOrd="0" presId="urn:microsoft.com/office/officeart/2008/layout/LinedList"/>
    <dgm:cxn modelId="{A75C34CE-557E-4FFA-BFC0-205B76D3D5F6}" type="presParOf" srcId="{E4016679-B164-4F6B-BBDC-2AE6EBD30509}" destId="{046455DF-1101-4D31-96B9-0F06DD51EB73}" srcOrd="4" destOrd="0" presId="urn:microsoft.com/office/officeart/2008/layout/LinedList"/>
    <dgm:cxn modelId="{65D824FE-08DD-4739-BD07-6F5FCCB143B0}" type="presParOf" srcId="{E4016679-B164-4F6B-BBDC-2AE6EBD30509}" destId="{3D5CDE7C-1AD2-448B-8DED-B5A289E12972}" srcOrd="5" destOrd="0" presId="urn:microsoft.com/office/officeart/2008/layout/LinedList"/>
    <dgm:cxn modelId="{6002EF00-64C9-4753-8F2E-4C84BBF66E2F}" type="presParOf" srcId="{3D5CDE7C-1AD2-448B-8DED-B5A289E12972}" destId="{77BD279A-CE11-4E6A-8CDA-625E2D4E3016}" srcOrd="0" destOrd="0" presId="urn:microsoft.com/office/officeart/2008/layout/LinedList"/>
    <dgm:cxn modelId="{1FCC99EE-8941-4A84-9768-37508906C0A0}" type="presParOf" srcId="{3D5CDE7C-1AD2-448B-8DED-B5A289E12972}" destId="{A6F37DED-31B7-4274-9C0C-1A948894C6FF}" srcOrd="1" destOrd="0" presId="urn:microsoft.com/office/officeart/2008/layout/LinedList"/>
    <dgm:cxn modelId="{33B6B429-E46D-46C4-830F-A51E136E6941}" type="presParOf" srcId="{E4016679-B164-4F6B-BBDC-2AE6EBD30509}" destId="{5BEBE22B-20B4-433F-94A5-C1FAC0EA8DA3}" srcOrd="6" destOrd="0" presId="urn:microsoft.com/office/officeart/2008/layout/LinedList"/>
    <dgm:cxn modelId="{EA6308F7-EA58-4468-8C6E-A3FDA73140F0}" type="presParOf" srcId="{E4016679-B164-4F6B-BBDC-2AE6EBD30509}" destId="{169B1763-CBBC-496C-A0B1-7DD79862A049}" srcOrd="7" destOrd="0" presId="urn:microsoft.com/office/officeart/2008/layout/LinedList"/>
    <dgm:cxn modelId="{79ACAEFC-E622-46CA-8166-3EA6C02ABBB0}" type="presParOf" srcId="{169B1763-CBBC-496C-A0B1-7DD79862A049}" destId="{6A7AA9DE-2F85-4446-AE72-AE5256718AE1}" srcOrd="0" destOrd="0" presId="urn:microsoft.com/office/officeart/2008/layout/LinedList"/>
    <dgm:cxn modelId="{0290F201-868C-4165-AE39-56A1705EC94C}" type="presParOf" srcId="{169B1763-CBBC-496C-A0B1-7DD79862A049}" destId="{A47D1664-1AD9-4F5D-8BB9-8B8AAB506110}" srcOrd="1" destOrd="0" presId="urn:microsoft.com/office/officeart/2008/layout/LinedList"/>
    <dgm:cxn modelId="{1A3189D7-B51D-48BF-A14D-4FD611A55465}" type="presParOf" srcId="{E4016679-B164-4F6B-BBDC-2AE6EBD30509}" destId="{76D40702-D3C9-4D57-B132-D981ACB5D4E3}" srcOrd="8" destOrd="0" presId="urn:microsoft.com/office/officeart/2008/layout/LinedList"/>
    <dgm:cxn modelId="{2875B045-3DF1-43CD-B922-CF97E7D5756B}" type="presParOf" srcId="{E4016679-B164-4F6B-BBDC-2AE6EBD30509}" destId="{2A962CE2-6E18-40D8-9A15-8651AD59AC66}" srcOrd="9" destOrd="0" presId="urn:microsoft.com/office/officeart/2008/layout/LinedList"/>
    <dgm:cxn modelId="{032039DC-7DD4-40BE-A37B-2C77D3310240}" type="presParOf" srcId="{2A962CE2-6E18-40D8-9A15-8651AD59AC66}" destId="{AD639EFB-9C15-4879-A019-130C0B5C4446}" srcOrd="0" destOrd="0" presId="urn:microsoft.com/office/officeart/2008/layout/LinedList"/>
    <dgm:cxn modelId="{81208A89-16AD-4036-9FC5-66395A29B5A3}" type="presParOf" srcId="{2A962CE2-6E18-40D8-9A15-8651AD59AC66}" destId="{D271BC01-A21A-4B2C-BAE4-908FA486339C}" srcOrd="1" destOrd="0" presId="urn:microsoft.com/office/officeart/2008/layout/LinedList"/>
    <dgm:cxn modelId="{CC854227-F846-4B1B-A053-A6DDFD65C2F4}" type="presParOf" srcId="{E4016679-B164-4F6B-BBDC-2AE6EBD30509}" destId="{F383B3BF-7268-46DD-82C7-A2B39323924F}" srcOrd="10" destOrd="0" presId="urn:microsoft.com/office/officeart/2008/layout/LinedList"/>
    <dgm:cxn modelId="{AF5C2CF9-80E2-404F-A792-A5D2BEC98F37}" type="presParOf" srcId="{E4016679-B164-4F6B-BBDC-2AE6EBD30509}" destId="{0030727F-F8A5-4ED1-A707-35A9583E4244}" srcOrd="11" destOrd="0" presId="urn:microsoft.com/office/officeart/2008/layout/LinedList"/>
    <dgm:cxn modelId="{525F6D53-C569-458D-AC5A-D68F7447582B}" type="presParOf" srcId="{0030727F-F8A5-4ED1-A707-35A9583E4244}" destId="{CB3079FD-2C71-45F0-8448-48A4C4587F04}" srcOrd="0" destOrd="0" presId="urn:microsoft.com/office/officeart/2008/layout/LinedList"/>
    <dgm:cxn modelId="{5506862D-FB6D-42A8-B0E8-DC45027F8BA7}" type="presParOf" srcId="{0030727F-F8A5-4ED1-A707-35A9583E4244}" destId="{84A9D203-6AE8-41C6-B236-3BF919A25424}" srcOrd="1" destOrd="0" presId="urn:microsoft.com/office/officeart/2008/layout/LinedList"/>
    <dgm:cxn modelId="{79A03D69-E729-472A-8215-D5B741B4B2F8}" type="presParOf" srcId="{E4016679-B164-4F6B-BBDC-2AE6EBD30509}" destId="{11EE9758-7566-4835-AECD-DA979B8F66A6}" srcOrd="12" destOrd="0" presId="urn:microsoft.com/office/officeart/2008/layout/LinedList"/>
    <dgm:cxn modelId="{2CC5D875-1F01-4A59-A21A-E424E246BAFD}" type="presParOf" srcId="{E4016679-B164-4F6B-BBDC-2AE6EBD30509}" destId="{69C46442-CEA5-47BE-8BC4-B2E58E727915}" srcOrd="13" destOrd="0" presId="urn:microsoft.com/office/officeart/2008/layout/LinedList"/>
    <dgm:cxn modelId="{CF982D13-577A-4B94-AA43-67BAD22AAD0D}" type="presParOf" srcId="{69C46442-CEA5-47BE-8BC4-B2E58E727915}" destId="{A3B9CE6D-C00C-4B54-B0E4-75CBA2C849FF}" srcOrd="0" destOrd="0" presId="urn:microsoft.com/office/officeart/2008/layout/LinedList"/>
    <dgm:cxn modelId="{60DD03CB-7374-41F5-8FA4-F4CB58ACBBAD}" type="presParOf" srcId="{69C46442-CEA5-47BE-8BC4-B2E58E727915}" destId="{56E498F4-DED8-43C6-8CFF-17A9101538E1}" srcOrd="1" destOrd="0" presId="urn:microsoft.com/office/officeart/2008/layout/LinedList"/>
    <dgm:cxn modelId="{7BD6B98C-8FEC-499A-9604-50247F1A6AB2}" type="presParOf" srcId="{E4016679-B164-4F6B-BBDC-2AE6EBD30509}" destId="{CF5011B4-1176-4AE1-8879-955773E51F64}" srcOrd="14" destOrd="0" presId="urn:microsoft.com/office/officeart/2008/layout/LinedList"/>
    <dgm:cxn modelId="{F8E1CE77-F5CB-4C74-9E65-834A0151146B}" type="presParOf" srcId="{E4016679-B164-4F6B-BBDC-2AE6EBD30509}" destId="{2BE92D4F-B386-43C7-AA8F-4CE685598073}" srcOrd="15" destOrd="0" presId="urn:microsoft.com/office/officeart/2008/layout/LinedList"/>
    <dgm:cxn modelId="{F47075C8-5B9D-4D47-8E4B-8B76F5A6EE29}" type="presParOf" srcId="{2BE92D4F-B386-43C7-AA8F-4CE685598073}" destId="{92E4EC9B-7120-4032-BBE9-1B58E1267020}" srcOrd="0" destOrd="0" presId="urn:microsoft.com/office/officeart/2008/layout/LinedList"/>
    <dgm:cxn modelId="{9C2BD460-A8C9-4D1A-9773-00BC5BCC4D5A}" type="presParOf" srcId="{2BE92D4F-B386-43C7-AA8F-4CE685598073}" destId="{DFC5A51C-2174-4D16-876A-A94195A97EC6}" srcOrd="1" destOrd="0" presId="urn:microsoft.com/office/officeart/2008/layout/LinedList"/>
    <dgm:cxn modelId="{83FE088B-63B6-4BB4-9DCB-AD0552108C13}" type="presParOf" srcId="{E4016679-B164-4F6B-BBDC-2AE6EBD30509}" destId="{C7BA6B58-75E4-4B5D-AA27-33864BDBB618}" srcOrd="16" destOrd="0" presId="urn:microsoft.com/office/officeart/2008/layout/LinedList"/>
    <dgm:cxn modelId="{F6F15968-6C84-47B5-B73B-25604E3BEA6E}" type="presParOf" srcId="{E4016679-B164-4F6B-BBDC-2AE6EBD30509}" destId="{E0F2CC35-85AC-48D4-B29B-B7DAC809F335}" srcOrd="17" destOrd="0" presId="urn:microsoft.com/office/officeart/2008/layout/LinedList"/>
    <dgm:cxn modelId="{8BD1AFDB-283B-4258-BB9B-31A1EAA22CBA}" type="presParOf" srcId="{E0F2CC35-85AC-48D4-B29B-B7DAC809F335}" destId="{9ECF2E3E-63F9-44D0-9EF7-B3A60514D637}" srcOrd="0" destOrd="0" presId="urn:microsoft.com/office/officeart/2008/layout/LinedList"/>
    <dgm:cxn modelId="{C1C50A7E-A5EA-4DCB-9B33-3182945D0C9D}" type="presParOf" srcId="{E0F2CC35-85AC-48D4-B29B-B7DAC809F335}" destId="{972C9A2C-59F0-49C4-B179-CF2A1195103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5388C-22D2-4B88-A455-A7AC403B3C1B}">
      <dsp:nvSpPr>
        <dsp:cNvPr id="0" name=""/>
        <dsp:cNvSpPr/>
      </dsp:nvSpPr>
      <dsp:spPr>
        <a:xfrm>
          <a:off x="0" y="3214"/>
          <a:ext cx="10357665" cy="6847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BBC5E1-F1E8-4FF5-A5F2-3D08ED1778C6}">
      <dsp:nvSpPr>
        <dsp:cNvPr id="0" name=""/>
        <dsp:cNvSpPr/>
      </dsp:nvSpPr>
      <dsp:spPr>
        <a:xfrm>
          <a:off x="207130" y="157278"/>
          <a:ext cx="376600" cy="3766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53B0FF-72A2-4E85-BCCF-6F8F9E52F3F5}">
      <dsp:nvSpPr>
        <dsp:cNvPr id="0" name=""/>
        <dsp:cNvSpPr/>
      </dsp:nvSpPr>
      <dsp:spPr>
        <a:xfrm>
          <a:off x="790861" y="3214"/>
          <a:ext cx="9566804" cy="684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67" tIns="72467" rIns="72467" bIns="72467" numCol="1" spcCol="1270" anchor="ctr" anchorCtr="0">
          <a:noAutofit/>
        </a:bodyPr>
        <a:lstStyle/>
        <a:p>
          <a:pPr marL="0" lvl="0" indent="0" algn="l" defTabSz="844550">
            <a:lnSpc>
              <a:spcPct val="90000"/>
            </a:lnSpc>
            <a:spcBef>
              <a:spcPct val="0"/>
            </a:spcBef>
            <a:spcAft>
              <a:spcPct val="35000"/>
            </a:spcAft>
            <a:buNone/>
          </a:pPr>
          <a:r>
            <a:rPr lang="en-GB" sz="1900" kern="1200"/>
            <a:t>The goal was to learn what customers like, including flavours, prices, branding, and dietary needs. </a:t>
          </a:r>
          <a:endParaRPr lang="en-US" sz="1900" kern="1200"/>
        </a:p>
      </dsp:txBody>
      <dsp:txXfrm>
        <a:off x="790861" y="3214"/>
        <a:ext cx="9566804" cy="684728"/>
      </dsp:txXfrm>
    </dsp:sp>
    <dsp:sp modelId="{9B3BA51E-45A2-47EC-9E57-FFCA6277329A}">
      <dsp:nvSpPr>
        <dsp:cNvPr id="0" name=""/>
        <dsp:cNvSpPr/>
      </dsp:nvSpPr>
      <dsp:spPr>
        <a:xfrm>
          <a:off x="0" y="859125"/>
          <a:ext cx="10357665" cy="6847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B97231-9AEF-4A77-8308-341CE7C1CD90}">
      <dsp:nvSpPr>
        <dsp:cNvPr id="0" name=""/>
        <dsp:cNvSpPr/>
      </dsp:nvSpPr>
      <dsp:spPr>
        <a:xfrm>
          <a:off x="207130" y="1013189"/>
          <a:ext cx="376600" cy="3766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246989-3EAF-44EE-90AD-14B46923478D}">
      <dsp:nvSpPr>
        <dsp:cNvPr id="0" name=""/>
        <dsp:cNvSpPr/>
      </dsp:nvSpPr>
      <dsp:spPr>
        <a:xfrm>
          <a:off x="790861" y="859125"/>
          <a:ext cx="9566804" cy="684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67" tIns="72467" rIns="72467" bIns="72467" numCol="1" spcCol="1270" anchor="ctr" anchorCtr="0">
          <a:noAutofit/>
        </a:bodyPr>
        <a:lstStyle/>
        <a:p>
          <a:pPr marL="0" lvl="0" indent="0" algn="l" defTabSz="844550">
            <a:lnSpc>
              <a:spcPct val="90000"/>
            </a:lnSpc>
            <a:spcBef>
              <a:spcPct val="0"/>
            </a:spcBef>
            <a:spcAft>
              <a:spcPct val="35000"/>
            </a:spcAft>
            <a:buNone/>
          </a:pPr>
          <a:r>
            <a:rPr lang="en-GB" sz="1900" kern="1200"/>
            <a:t>I used Microsoft Forms because it is easy to share and it creates charts automatically. </a:t>
          </a:r>
          <a:endParaRPr lang="en-US" sz="1900" kern="1200"/>
        </a:p>
      </dsp:txBody>
      <dsp:txXfrm>
        <a:off x="790861" y="859125"/>
        <a:ext cx="9566804" cy="684728"/>
      </dsp:txXfrm>
    </dsp:sp>
    <dsp:sp modelId="{8EA12A8F-A34A-4090-A045-7E34A44CC6D1}">
      <dsp:nvSpPr>
        <dsp:cNvPr id="0" name=""/>
        <dsp:cNvSpPr/>
      </dsp:nvSpPr>
      <dsp:spPr>
        <a:xfrm>
          <a:off x="0" y="1715036"/>
          <a:ext cx="10357665" cy="6847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DC3CAD-ECDF-411F-B7AF-C5F4E84E8312}">
      <dsp:nvSpPr>
        <dsp:cNvPr id="0" name=""/>
        <dsp:cNvSpPr/>
      </dsp:nvSpPr>
      <dsp:spPr>
        <a:xfrm>
          <a:off x="207130" y="1869100"/>
          <a:ext cx="376600" cy="3766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1AB1F6-7867-41DE-8C6E-6AADB2547A56}">
      <dsp:nvSpPr>
        <dsp:cNvPr id="0" name=""/>
        <dsp:cNvSpPr/>
      </dsp:nvSpPr>
      <dsp:spPr>
        <a:xfrm>
          <a:off x="790861" y="1715036"/>
          <a:ext cx="9566804" cy="684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67" tIns="72467" rIns="72467" bIns="72467" numCol="1" spcCol="1270" anchor="ctr" anchorCtr="0">
          <a:noAutofit/>
        </a:bodyPr>
        <a:lstStyle/>
        <a:p>
          <a:pPr marL="0" lvl="0" indent="0" algn="l" defTabSz="844550">
            <a:lnSpc>
              <a:spcPct val="90000"/>
            </a:lnSpc>
            <a:spcBef>
              <a:spcPct val="0"/>
            </a:spcBef>
            <a:spcAft>
              <a:spcPct val="35000"/>
            </a:spcAft>
            <a:buNone/>
          </a:pPr>
          <a:r>
            <a:rPr lang="en-GB" sz="1900" kern="1200"/>
            <a:t>The questionnaire included, Multiple-choice questions to find out favourite flavours </a:t>
          </a:r>
          <a:endParaRPr lang="en-US" sz="1900" kern="1200"/>
        </a:p>
      </dsp:txBody>
      <dsp:txXfrm>
        <a:off x="790861" y="1715036"/>
        <a:ext cx="9566804" cy="684728"/>
      </dsp:txXfrm>
    </dsp:sp>
    <dsp:sp modelId="{87DCE793-85A7-4A5C-B122-6D30A328F4E1}">
      <dsp:nvSpPr>
        <dsp:cNvPr id="0" name=""/>
        <dsp:cNvSpPr/>
      </dsp:nvSpPr>
      <dsp:spPr>
        <a:xfrm>
          <a:off x="0" y="2570946"/>
          <a:ext cx="10357665" cy="6847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1E15A3-01C2-4FCE-8670-2E4D3320C37E}">
      <dsp:nvSpPr>
        <dsp:cNvPr id="0" name=""/>
        <dsp:cNvSpPr/>
      </dsp:nvSpPr>
      <dsp:spPr>
        <a:xfrm>
          <a:off x="207130" y="2725010"/>
          <a:ext cx="376600" cy="3766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FBDDCF-B2E0-40D2-9F4C-DDB89BB9DE1C}">
      <dsp:nvSpPr>
        <dsp:cNvPr id="0" name=""/>
        <dsp:cNvSpPr/>
      </dsp:nvSpPr>
      <dsp:spPr>
        <a:xfrm>
          <a:off x="790861" y="2570946"/>
          <a:ext cx="9566804" cy="684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67" tIns="72467" rIns="72467" bIns="72467" numCol="1" spcCol="1270" anchor="ctr" anchorCtr="0">
          <a:noAutofit/>
        </a:bodyPr>
        <a:lstStyle/>
        <a:p>
          <a:pPr marL="0" lvl="0" indent="0" algn="l" defTabSz="844550">
            <a:lnSpc>
              <a:spcPct val="90000"/>
            </a:lnSpc>
            <a:spcBef>
              <a:spcPct val="0"/>
            </a:spcBef>
            <a:spcAft>
              <a:spcPct val="35000"/>
            </a:spcAft>
            <a:buNone/>
          </a:pPr>
          <a:r>
            <a:rPr lang="en-GB" sz="1900" kern="1200"/>
            <a:t>Ranking questions to see what features customers care about most </a:t>
          </a:r>
          <a:endParaRPr lang="en-US" sz="1900" kern="1200"/>
        </a:p>
      </dsp:txBody>
      <dsp:txXfrm>
        <a:off x="790861" y="2570946"/>
        <a:ext cx="9566804" cy="684728"/>
      </dsp:txXfrm>
    </dsp:sp>
    <dsp:sp modelId="{5280351A-169E-46F5-88CE-F8115C315EB4}">
      <dsp:nvSpPr>
        <dsp:cNvPr id="0" name=""/>
        <dsp:cNvSpPr/>
      </dsp:nvSpPr>
      <dsp:spPr>
        <a:xfrm>
          <a:off x="0" y="3426857"/>
          <a:ext cx="10357665" cy="6847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1179EC-B9F9-4BE6-AF1A-364FE130D221}">
      <dsp:nvSpPr>
        <dsp:cNvPr id="0" name=""/>
        <dsp:cNvSpPr/>
      </dsp:nvSpPr>
      <dsp:spPr>
        <a:xfrm>
          <a:off x="207130" y="3580921"/>
          <a:ext cx="376600" cy="3766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2B4B3-C44B-4FCA-8C15-41D032277CE4}">
      <dsp:nvSpPr>
        <dsp:cNvPr id="0" name=""/>
        <dsp:cNvSpPr/>
      </dsp:nvSpPr>
      <dsp:spPr>
        <a:xfrm>
          <a:off x="790861" y="3426857"/>
          <a:ext cx="9566804" cy="684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467" tIns="72467" rIns="72467" bIns="72467" numCol="1" spcCol="1270" anchor="ctr" anchorCtr="0">
          <a:noAutofit/>
        </a:bodyPr>
        <a:lstStyle/>
        <a:p>
          <a:pPr marL="0" lvl="0" indent="0" algn="l" defTabSz="844550">
            <a:lnSpc>
              <a:spcPct val="90000"/>
            </a:lnSpc>
            <a:spcBef>
              <a:spcPct val="0"/>
            </a:spcBef>
            <a:spcAft>
              <a:spcPct val="35000"/>
            </a:spcAft>
            <a:buNone/>
          </a:pPr>
          <a:r>
            <a:rPr lang="en-GB" sz="1900" kern="1200"/>
            <a:t>Open-ended questions so people could share extra ideas</a:t>
          </a:r>
          <a:endParaRPr lang="en-US" sz="1900" kern="1200"/>
        </a:p>
      </dsp:txBody>
      <dsp:txXfrm>
        <a:off x="790861" y="3426857"/>
        <a:ext cx="9566804" cy="6847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16A91-1237-4A4B-8574-E64256E3C281}">
      <dsp:nvSpPr>
        <dsp:cNvPr id="0" name=""/>
        <dsp:cNvSpPr/>
      </dsp:nvSpPr>
      <dsp:spPr>
        <a:xfrm>
          <a:off x="465667" y="1466"/>
          <a:ext cx="2435346" cy="14612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Key Research Findings (IRS)</a:t>
          </a:r>
          <a:endParaRPr lang="en-US" sz="1500" kern="1200"/>
        </a:p>
      </dsp:txBody>
      <dsp:txXfrm>
        <a:off x="465667" y="1466"/>
        <a:ext cx="2435346" cy="1461207"/>
      </dsp:txXfrm>
    </dsp:sp>
    <dsp:sp modelId="{418BBDE1-3787-4655-B831-6D4B590A860A}">
      <dsp:nvSpPr>
        <dsp:cNvPr id="0" name=""/>
        <dsp:cNvSpPr/>
      </dsp:nvSpPr>
      <dsp:spPr>
        <a:xfrm>
          <a:off x="3144548" y="1466"/>
          <a:ext cx="2435346" cy="14612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questionnaire showed that the top flavour interests were Chocolate, Red Velvet, and Biscoff, which helped me decide what products to focus on.</a:t>
          </a:r>
          <a:endParaRPr lang="en-US" sz="1500" kern="1200"/>
        </a:p>
      </dsp:txBody>
      <dsp:txXfrm>
        <a:off x="3144548" y="1466"/>
        <a:ext cx="2435346" cy="1461207"/>
      </dsp:txXfrm>
    </dsp:sp>
    <dsp:sp modelId="{2013DEF5-1484-4887-B3F9-C146A7B62484}">
      <dsp:nvSpPr>
        <dsp:cNvPr id="0" name=""/>
        <dsp:cNvSpPr/>
      </dsp:nvSpPr>
      <dsp:spPr>
        <a:xfrm>
          <a:off x="465667" y="1706208"/>
          <a:ext cx="2435346" cy="14612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Most customers said their ideal price range was £30–£</a:t>
          </a:r>
          <a:r>
            <a:rPr lang="en-GB" sz="1500" kern="1200">
              <a:latin typeface="Avenir Next LT Pro Light"/>
            </a:rPr>
            <a:t>38</a:t>
          </a:r>
          <a:r>
            <a:rPr lang="en-GB" sz="1500" kern="1200"/>
            <a:t> for cakes and around £6.50 for </a:t>
          </a:r>
          <a:r>
            <a:rPr lang="en-GB" sz="1500" kern="1200" err="1">
              <a:latin typeface="Avenir Next LT Pro Light"/>
            </a:rPr>
            <a:t>singler</a:t>
          </a:r>
          <a:r>
            <a:rPr lang="en-GB" sz="1500" kern="1200">
              <a:latin typeface="Avenir Next LT Pro Light"/>
            </a:rPr>
            <a:t> slices cakes</a:t>
          </a:r>
          <a:r>
            <a:rPr lang="en-GB" sz="1500" kern="1200"/>
            <a:t>, which guided my final pricing choices.</a:t>
          </a:r>
          <a:endParaRPr lang="en-US" sz="1500" kern="1200"/>
        </a:p>
      </dsp:txBody>
      <dsp:txXfrm>
        <a:off x="465667" y="1706208"/>
        <a:ext cx="2435346" cy="1461207"/>
      </dsp:txXfrm>
    </dsp:sp>
    <dsp:sp modelId="{C772DE9F-65AF-4EC2-B44D-88CD3F986FEC}">
      <dsp:nvSpPr>
        <dsp:cNvPr id="0" name=""/>
        <dsp:cNvSpPr/>
      </dsp:nvSpPr>
      <dsp:spPr>
        <a:xfrm>
          <a:off x="3144548" y="1706208"/>
          <a:ext cx="2435346" cy="14612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People preferred a soft, pastel, modern brand style, so I used these ideas when creating my website, marketing materials, and advert.</a:t>
          </a:r>
          <a:endParaRPr lang="en-US" sz="1500" kern="1200"/>
        </a:p>
      </dsp:txBody>
      <dsp:txXfrm>
        <a:off x="3144548" y="1706208"/>
        <a:ext cx="2435346" cy="1461207"/>
      </dsp:txXfrm>
    </dsp:sp>
    <dsp:sp modelId="{6400BEAE-5B1F-42C4-B713-B2F3A2AB4EE8}">
      <dsp:nvSpPr>
        <dsp:cNvPr id="0" name=""/>
        <dsp:cNvSpPr/>
      </dsp:nvSpPr>
      <dsp:spPr>
        <a:xfrm>
          <a:off x="465667" y="3410950"/>
          <a:ext cx="2435346" cy="14612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Clear allergen information was very important to customers, which is why I made allergy details easy to see and understand on my website.</a:t>
          </a:r>
          <a:endParaRPr lang="en-US" sz="1500" kern="1200"/>
        </a:p>
      </dsp:txBody>
      <dsp:txXfrm>
        <a:off x="465667" y="3410950"/>
        <a:ext cx="2435346" cy="1461207"/>
      </dsp:txXfrm>
    </dsp:sp>
    <dsp:sp modelId="{A826FE81-5B16-4F4F-B540-4974F552D787}">
      <dsp:nvSpPr>
        <dsp:cNvPr id="0" name=""/>
        <dsp:cNvSpPr/>
      </dsp:nvSpPr>
      <dsp:spPr>
        <a:xfrm>
          <a:off x="3144548" y="3410950"/>
          <a:ext cx="2435346" cy="14612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These insights guided all my design and business decisions and helped me create products that match what my audience wants.</a:t>
          </a:r>
          <a:endParaRPr lang="en-US" sz="1500" kern="1200"/>
        </a:p>
      </dsp:txBody>
      <dsp:txXfrm>
        <a:off x="3144548" y="3410950"/>
        <a:ext cx="2435346" cy="14612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0AD9B-021E-441C-A879-F3D41C8B39C9}">
      <dsp:nvSpPr>
        <dsp:cNvPr id="0" name=""/>
        <dsp:cNvSpPr/>
      </dsp:nvSpPr>
      <dsp:spPr>
        <a:xfrm>
          <a:off x="0" y="3954"/>
          <a:ext cx="6045562" cy="59656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22BEB-B3B1-4F00-848D-C01646B7D9C7}">
      <dsp:nvSpPr>
        <dsp:cNvPr id="0" name=""/>
        <dsp:cNvSpPr/>
      </dsp:nvSpPr>
      <dsp:spPr>
        <a:xfrm>
          <a:off x="180460" y="138181"/>
          <a:ext cx="328430" cy="328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B54338-5FDD-4400-A0F8-D9F2446AD873}">
      <dsp:nvSpPr>
        <dsp:cNvPr id="0" name=""/>
        <dsp:cNvSpPr/>
      </dsp:nvSpPr>
      <dsp:spPr>
        <a:xfrm>
          <a:off x="689350" y="3954"/>
          <a:ext cx="5314804" cy="671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028" tIns="71028" rIns="71028" bIns="71028" numCol="1" spcCol="1270" anchor="ctr" anchorCtr="0">
          <a:noAutofit/>
        </a:bodyPr>
        <a:lstStyle/>
        <a:p>
          <a:pPr marL="0" lvl="0" indent="0" algn="l" defTabSz="622300">
            <a:lnSpc>
              <a:spcPct val="90000"/>
            </a:lnSpc>
            <a:spcBef>
              <a:spcPct val="0"/>
            </a:spcBef>
            <a:spcAft>
              <a:spcPct val="35000"/>
            </a:spcAft>
            <a:buNone/>
          </a:pPr>
          <a:r>
            <a:rPr lang="en-GB" sz="1400" kern="1200"/>
            <a:t>The website was built using Webador, and the overall design follows the pastel, modern aesthetic preferred by customers in the research.</a:t>
          </a:r>
          <a:endParaRPr lang="en-US" sz="1400" kern="1200"/>
        </a:p>
      </dsp:txBody>
      <dsp:txXfrm>
        <a:off x="689350" y="3954"/>
        <a:ext cx="5314804" cy="671133"/>
      </dsp:txXfrm>
    </dsp:sp>
    <dsp:sp modelId="{2B5379B6-3034-4795-A97E-5BDFADDC16C8}">
      <dsp:nvSpPr>
        <dsp:cNvPr id="0" name=""/>
        <dsp:cNvSpPr/>
      </dsp:nvSpPr>
      <dsp:spPr>
        <a:xfrm>
          <a:off x="0" y="842871"/>
          <a:ext cx="6045562" cy="59656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BE1256-32CB-4B21-8DDF-0E73EDA42E9F}">
      <dsp:nvSpPr>
        <dsp:cNvPr id="0" name=""/>
        <dsp:cNvSpPr/>
      </dsp:nvSpPr>
      <dsp:spPr>
        <a:xfrm>
          <a:off x="180460" y="977097"/>
          <a:ext cx="328430" cy="328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FCBE76-9E2C-43FC-8A0C-3C8484FF5E51}">
      <dsp:nvSpPr>
        <dsp:cNvPr id="0" name=""/>
        <dsp:cNvSpPr/>
      </dsp:nvSpPr>
      <dsp:spPr>
        <a:xfrm>
          <a:off x="689350" y="842871"/>
          <a:ext cx="5314804" cy="671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028" tIns="71028" rIns="71028" bIns="71028" numCol="1" spcCol="1270" anchor="ctr" anchorCtr="0">
          <a:noAutofit/>
        </a:bodyPr>
        <a:lstStyle/>
        <a:p>
          <a:pPr marL="0" lvl="0" indent="0" algn="l" defTabSz="622300">
            <a:lnSpc>
              <a:spcPct val="90000"/>
            </a:lnSpc>
            <a:spcBef>
              <a:spcPct val="0"/>
            </a:spcBef>
            <a:spcAft>
              <a:spcPct val="35000"/>
            </a:spcAft>
            <a:buNone/>
          </a:pPr>
          <a:r>
            <a:rPr lang="en-GB" sz="1400" kern="1200"/>
            <a:t>The homepage includes warm, welcoming text and images, reflecting the friendly tone the audience responded well to.</a:t>
          </a:r>
          <a:endParaRPr lang="en-US" sz="1400" kern="1200"/>
        </a:p>
      </dsp:txBody>
      <dsp:txXfrm>
        <a:off x="689350" y="842871"/>
        <a:ext cx="5314804" cy="671133"/>
      </dsp:txXfrm>
    </dsp:sp>
    <dsp:sp modelId="{093C1902-EBEB-4B44-A940-7B28F7A24F25}">
      <dsp:nvSpPr>
        <dsp:cNvPr id="0" name=""/>
        <dsp:cNvSpPr/>
      </dsp:nvSpPr>
      <dsp:spPr>
        <a:xfrm>
          <a:off x="0" y="1681787"/>
          <a:ext cx="6045562" cy="59656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A1C360-A76E-47E0-A570-CF7C96EED32B}">
      <dsp:nvSpPr>
        <dsp:cNvPr id="0" name=""/>
        <dsp:cNvSpPr/>
      </dsp:nvSpPr>
      <dsp:spPr>
        <a:xfrm>
          <a:off x="180460" y="1816014"/>
          <a:ext cx="328430" cy="3281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AF21FF-6464-4606-85CD-E1D27CAA7548}">
      <dsp:nvSpPr>
        <dsp:cNvPr id="0" name=""/>
        <dsp:cNvSpPr/>
      </dsp:nvSpPr>
      <dsp:spPr>
        <a:xfrm>
          <a:off x="689350" y="1681787"/>
          <a:ext cx="5314804" cy="671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028" tIns="71028" rIns="71028" bIns="71028" numCol="1" spcCol="1270" anchor="ctr" anchorCtr="0">
          <a:noAutofit/>
        </a:bodyPr>
        <a:lstStyle/>
        <a:p>
          <a:pPr marL="0" lvl="0" indent="0" algn="l" defTabSz="622300">
            <a:lnSpc>
              <a:spcPct val="90000"/>
            </a:lnSpc>
            <a:spcBef>
              <a:spcPct val="0"/>
            </a:spcBef>
            <a:spcAft>
              <a:spcPct val="35000"/>
            </a:spcAft>
            <a:buNone/>
          </a:pPr>
          <a:r>
            <a:rPr lang="en-GB" sz="1400" kern="1200"/>
            <a:t>The menu highlights the most popular flavours identified in my questionnaire, such as Chocolate, Red Velvet, and Biscoff-inspired bakes.</a:t>
          </a:r>
          <a:endParaRPr lang="en-US" sz="1400" kern="1200"/>
        </a:p>
      </dsp:txBody>
      <dsp:txXfrm>
        <a:off x="689350" y="1681787"/>
        <a:ext cx="5314804" cy="671133"/>
      </dsp:txXfrm>
    </dsp:sp>
    <dsp:sp modelId="{CC056E64-BDDC-4055-BA26-C1E29C8CECE0}">
      <dsp:nvSpPr>
        <dsp:cNvPr id="0" name=""/>
        <dsp:cNvSpPr/>
      </dsp:nvSpPr>
      <dsp:spPr>
        <a:xfrm>
          <a:off x="0" y="2520704"/>
          <a:ext cx="6045562" cy="59656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BB789C-8D02-4EC5-AA9A-C4F4F3EC0CC1}">
      <dsp:nvSpPr>
        <dsp:cNvPr id="0" name=""/>
        <dsp:cNvSpPr/>
      </dsp:nvSpPr>
      <dsp:spPr>
        <a:xfrm>
          <a:off x="180460" y="2654930"/>
          <a:ext cx="328430" cy="3281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C702EB-9096-42BB-9A82-F5377FDF0D3E}">
      <dsp:nvSpPr>
        <dsp:cNvPr id="0" name=""/>
        <dsp:cNvSpPr/>
      </dsp:nvSpPr>
      <dsp:spPr>
        <a:xfrm>
          <a:off x="689350" y="2520704"/>
          <a:ext cx="5314804" cy="671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028" tIns="71028" rIns="71028" bIns="71028" numCol="1" spcCol="1270" anchor="ctr" anchorCtr="0">
          <a:noAutofit/>
        </a:bodyPr>
        <a:lstStyle/>
        <a:p>
          <a:pPr marL="0" lvl="0" indent="0" algn="l" defTabSz="622300">
            <a:lnSpc>
              <a:spcPct val="90000"/>
            </a:lnSpc>
            <a:spcBef>
              <a:spcPct val="0"/>
            </a:spcBef>
            <a:spcAft>
              <a:spcPct val="35000"/>
            </a:spcAft>
            <a:buNone/>
          </a:pPr>
          <a:r>
            <a:rPr lang="en-GB" sz="1400" kern="1200"/>
            <a:t>Pricing was set in line with customer expectations, making the brand feel affordable but still high-quality.</a:t>
          </a:r>
          <a:endParaRPr lang="en-US" sz="1400" kern="1200"/>
        </a:p>
      </dsp:txBody>
      <dsp:txXfrm>
        <a:off x="689350" y="2520704"/>
        <a:ext cx="5314804" cy="671133"/>
      </dsp:txXfrm>
    </dsp:sp>
    <dsp:sp modelId="{E39313D5-E0D5-4D01-9460-3EB52DAFD5AB}">
      <dsp:nvSpPr>
        <dsp:cNvPr id="0" name=""/>
        <dsp:cNvSpPr/>
      </dsp:nvSpPr>
      <dsp:spPr>
        <a:xfrm>
          <a:off x="0" y="3359620"/>
          <a:ext cx="6045562" cy="59656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119EC2-30FC-41CE-81F6-F6A942F074D0}">
      <dsp:nvSpPr>
        <dsp:cNvPr id="0" name=""/>
        <dsp:cNvSpPr/>
      </dsp:nvSpPr>
      <dsp:spPr>
        <a:xfrm>
          <a:off x="180460" y="3493847"/>
          <a:ext cx="328430" cy="3281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25B309-974D-49D2-9434-F75871A01882}">
      <dsp:nvSpPr>
        <dsp:cNvPr id="0" name=""/>
        <dsp:cNvSpPr/>
      </dsp:nvSpPr>
      <dsp:spPr>
        <a:xfrm>
          <a:off x="689350" y="3359620"/>
          <a:ext cx="5314804" cy="671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028" tIns="71028" rIns="71028" bIns="71028" numCol="1" spcCol="1270" anchor="ctr" anchorCtr="0">
          <a:noAutofit/>
        </a:bodyPr>
        <a:lstStyle/>
        <a:p>
          <a:pPr marL="0" lvl="0" indent="0" algn="l" defTabSz="622300">
            <a:lnSpc>
              <a:spcPct val="90000"/>
            </a:lnSpc>
            <a:spcBef>
              <a:spcPct val="0"/>
            </a:spcBef>
            <a:spcAft>
              <a:spcPct val="35000"/>
            </a:spcAft>
            <a:buNone/>
          </a:pPr>
          <a:r>
            <a:rPr lang="en-GB" sz="1400" kern="1200"/>
            <a:t>I added clear allergen information throughout the website because research showed that this was very important to customers.</a:t>
          </a:r>
          <a:endParaRPr lang="en-US" sz="1400" kern="1200"/>
        </a:p>
      </dsp:txBody>
      <dsp:txXfrm>
        <a:off x="689350" y="3359620"/>
        <a:ext cx="5314804" cy="671133"/>
      </dsp:txXfrm>
    </dsp:sp>
    <dsp:sp modelId="{C140427D-6C69-4240-9725-9684373AA5EF}">
      <dsp:nvSpPr>
        <dsp:cNvPr id="0" name=""/>
        <dsp:cNvSpPr/>
      </dsp:nvSpPr>
      <dsp:spPr>
        <a:xfrm>
          <a:off x="0" y="4198537"/>
          <a:ext cx="6045562" cy="59656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1FC7EE-822B-4B57-BA85-051C0AC50543}">
      <dsp:nvSpPr>
        <dsp:cNvPr id="0" name=""/>
        <dsp:cNvSpPr/>
      </dsp:nvSpPr>
      <dsp:spPr>
        <a:xfrm>
          <a:off x="180460" y="4332763"/>
          <a:ext cx="328430" cy="32810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D14384-5ECA-40CC-91AF-49283122258B}">
      <dsp:nvSpPr>
        <dsp:cNvPr id="0" name=""/>
        <dsp:cNvSpPr/>
      </dsp:nvSpPr>
      <dsp:spPr>
        <a:xfrm>
          <a:off x="689350" y="4198537"/>
          <a:ext cx="5314804" cy="671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028" tIns="71028" rIns="71028" bIns="71028" numCol="1" spcCol="1270" anchor="ctr" anchorCtr="0">
          <a:noAutofit/>
        </a:bodyPr>
        <a:lstStyle/>
        <a:p>
          <a:pPr marL="0" lvl="0" indent="0" algn="l" defTabSz="622300">
            <a:lnSpc>
              <a:spcPct val="90000"/>
            </a:lnSpc>
            <a:spcBef>
              <a:spcPct val="0"/>
            </a:spcBef>
            <a:spcAft>
              <a:spcPct val="35000"/>
            </a:spcAft>
            <a:buNone/>
          </a:pPr>
          <a:r>
            <a:rPr lang="en-GB" sz="1400" kern="1200"/>
            <a:t>The layout is simple and easy to navigate, matching the audience’s preference for clean and modern design.</a:t>
          </a:r>
          <a:endParaRPr lang="en-US" sz="1400" kern="1200"/>
        </a:p>
      </dsp:txBody>
      <dsp:txXfrm>
        <a:off x="689350" y="4198537"/>
        <a:ext cx="5314804" cy="6711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006B5D-15EA-437C-A3C3-ACB1D09DDE91}">
      <dsp:nvSpPr>
        <dsp:cNvPr id="0" name=""/>
        <dsp:cNvSpPr/>
      </dsp:nvSpPr>
      <dsp:spPr>
        <a:xfrm>
          <a:off x="0" y="502"/>
          <a:ext cx="103576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C87BBF-0E6D-42D4-AB93-D860D3AE14B3}">
      <dsp:nvSpPr>
        <dsp:cNvPr id="0" name=""/>
        <dsp:cNvSpPr/>
      </dsp:nvSpPr>
      <dsp:spPr>
        <a:xfrm>
          <a:off x="0" y="502"/>
          <a:ext cx="10357665" cy="45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Throughout this project, I learned how to design effective market research and analyse customer feedback to support real business decisions.</a:t>
          </a:r>
          <a:endParaRPr lang="en-US" sz="1200" kern="1200"/>
        </a:p>
      </dsp:txBody>
      <dsp:txXfrm>
        <a:off x="0" y="502"/>
        <a:ext cx="10357665" cy="457088"/>
      </dsp:txXfrm>
    </dsp:sp>
    <dsp:sp modelId="{AA3C426E-3EA6-44F1-B66E-5775666F4DD2}">
      <dsp:nvSpPr>
        <dsp:cNvPr id="0" name=""/>
        <dsp:cNvSpPr/>
      </dsp:nvSpPr>
      <dsp:spPr>
        <a:xfrm>
          <a:off x="0" y="457590"/>
          <a:ext cx="103576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AB5911-30F0-4F31-9B50-B8B593F18BD9}">
      <dsp:nvSpPr>
        <dsp:cNvPr id="0" name=""/>
        <dsp:cNvSpPr/>
      </dsp:nvSpPr>
      <dsp:spPr>
        <a:xfrm>
          <a:off x="0" y="457590"/>
          <a:ext cx="10357665" cy="45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I developed practical skills in website building, branding, and marketing design using Microsoft Forms, Webador, and Canva.</a:t>
          </a:r>
          <a:endParaRPr lang="en-US" sz="1200" kern="1200"/>
        </a:p>
      </dsp:txBody>
      <dsp:txXfrm>
        <a:off x="0" y="457590"/>
        <a:ext cx="10357665" cy="457088"/>
      </dsp:txXfrm>
    </dsp:sp>
    <dsp:sp modelId="{046455DF-1101-4D31-96B9-0F06DD51EB73}">
      <dsp:nvSpPr>
        <dsp:cNvPr id="0" name=""/>
        <dsp:cNvSpPr/>
      </dsp:nvSpPr>
      <dsp:spPr>
        <a:xfrm>
          <a:off x="0" y="914679"/>
          <a:ext cx="103576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BD279A-CE11-4E6A-8CDA-625E2D4E3016}">
      <dsp:nvSpPr>
        <dsp:cNvPr id="0" name=""/>
        <dsp:cNvSpPr/>
      </dsp:nvSpPr>
      <dsp:spPr>
        <a:xfrm>
          <a:off x="0" y="914679"/>
          <a:ext cx="10357665" cy="45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I gained a clearer understanding of how to create a consistent visual identity across different platforms, including the website, marketing materials, and video.</a:t>
          </a:r>
          <a:endParaRPr lang="en-US" sz="1200" kern="1200"/>
        </a:p>
      </dsp:txBody>
      <dsp:txXfrm>
        <a:off x="0" y="914679"/>
        <a:ext cx="10357665" cy="457088"/>
      </dsp:txXfrm>
    </dsp:sp>
    <dsp:sp modelId="{5BEBE22B-20B4-433F-94A5-C1FAC0EA8DA3}">
      <dsp:nvSpPr>
        <dsp:cNvPr id="0" name=""/>
        <dsp:cNvSpPr/>
      </dsp:nvSpPr>
      <dsp:spPr>
        <a:xfrm>
          <a:off x="0" y="1371767"/>
          <a:ext cx="103576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7AA9DE-2F85-4446-AE72-AE5256718AE1}">
      <dsp:nvSpPr>
        <dsp:cNvPr id="0" name=""/>
        <dsp:cNvSpPr/>
      </dsp:nvSpPr>
      <dsp:spPr>
        <a:xfrm>
          <a:off x="0" y="1371767"/>
          <a:ext cx="10357665" cy="45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This project helped me improve my ability to plan, organise, and present my ideas more confidently and professionally.</a:t>
          </a:r>
          <a:endParaRPr lang="en-US" sz="1200" kern="1200"/>
        </a:p>
      </dsp:txBody>
      <dsp:txXfrm>
        <a:off x="0" y="1371767"/>
        <a:ext cx="10357665" cy="457088"/>
      </dsp:txXfrm>
    </dsp:sp>
    <dsp:sp modelId="{76D40702-D3C9-4D57-B132-D981ACB5D4E3}">
      <dsp:nvSpPr>
        <dsp:cNvPr id="0" name=""/>
        <dsp:cNvSpPr/>
      </dsp:nvSpPr>
      <dsp:spPr>
        <a:xfrm>
          <a:off x="0" y="1828856"/>
          <a:ext cx="103576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639EFB-9C15-4879-A019-130C0B5C4446}">
      <dsp:nvSpPr>
        <dsp:cNvPr id="0" name=""/>
        <dsp:cNvSpPr/>
      </dsp:nvSpPr>
      <dsp:spPr>
        <a:xfrm>
          <a:off x="0" y="1828856"/>
          <a:ext cx="10357665" cy="45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Most importantly, I learned why it’s essential to base creative decisions on real customer insights, rather than guessing what people want.</a:t>
          </a:r>
          <a:endParaRPr lang="en-US" sz="1200" kern="1200"/>
        </a:p>
      </dsp:txBody>
      <dsp:txXfrm>
        <a:off x="0" y="1828856"/>
        <a:ext cx="10357665" cy="457088"/>
      </dsp:txXfrm>
    </dsp:sp>
    <dsp:sp modelId="{F383B3BF-7268-46DD-82C7-A2B39323924F}">
      <dsp:nvSpPr>
        <dsp:cNvPr id="0" name=""/>
        <dsp:cNvSpPr/>
      </dsp:nvSpPr>
      <dsp:spPr>
        <a:xfrm>
          <a:off x="0" y="2285944"/>
          <a:ext cx="103576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3079FD-2C71-45F0-8448-48A4C4587F04}">
      <dsp:nvSpPr>
        <dsp:cNvPr id="0" name=""/>
        <dsp:cNvSpPr/>
      </dsp:nvSpPr>
      <dsp:spPr>
        <a:xfrm>
          <a:off x="0" y="2285944"/>
          <a:ext cx="10357665" cy="45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a:t>Areas for Improvement</a:t>
          </a:r>
        </a:p>
      </dsp:txBody>
      <dsp:txXfrm>
        <a:off x="0" y="2285944"/>
        <a:ext cx="10357665" cy="457088"/>
      </dsp:txXfrm>
    </dsp:sp>
    <dsp:sp modelId="{11EE9758-7566-4835-AECD-DA979B8F66A6}">
      <dsp:nvSpPr>
        <dsp:cNvPr id="0" name=""/>
        <dsp:cNvSpPr/>
      </dsp:nvSpPr>
      <dsp:spPr>
        <a:xfrm>
          <a:off x="0" y="2743033"/>
          <a:ext cx="103576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B9CE6D-C00C-4B54-B0E4-75CBA2C849FF}">
      <dsp:nvSpPr>
        <dsp:cNvPr id="0" name=""/>
        <dsp:cNvSpPr/>
      </dsp:nvSpPr>
      <dsp:spPr>
        <a:xfrm>
          <a:off x="0" y="2743033"/>
          <a:ext cx="10357665" cy="45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I would like to improve my video-editing skills so I can create more dynamic, engaging adverts in the future.</a:t>
          </a:r>
          <a:endParaRPr lang="en-US" sz="1200" kern="1200"/>
        </a:p>
      </dsp:txBody>
      <dsp:txXfrm>
        <a:off x="0" y="2743033"/>
        <a:ext cx="10357665" cy="457088"/>
      </dsp:txXfrm>
    </dsp:sp>
    <dsp:sp modelId="{CF5011B4-1176-4AE1-8879-955773E51F64}">
      <dsp:nvSpPr>
        <dsp:cNvPr id="0" name=""/>
        <dsp:cNvSpPr/>
      </dsp:nvSpPr>
      <dsp:spPr>
        <a:xfrm>
          <a:off x="0" y="3200121"/>
          <a:ext cx="103576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E4EC9B-7120-4032-BBE9-1B58E1267020}">
      <dsp:nvSpPr>
        <dsp:cNvPr id="0" name=""/>
        <dsp:cNvSpPr/>
      </dsp:nvSpPr>
      <dsp:spPr>
        <a:xfrm>
          <a:off x="0" y="3200121"/>
          <a:ext cx="10357665" cy="45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I want to strengthen my social-media marketing skills to understand how to target audiences better and grow brand awareness.</a:t>
          </a:r>
          <a:endParaRPr lang="en-US" sz="1200" kern="1200"/>
        </a:p>
      </dsp:txBody>
      <dsp:txXfrm>
        <a:off x="0" y="3200121"/>
        <a:ext cx="10357665" cy="457088"/>
      </dsp:txXfrm>
    </dsp:sp>
    <dsp:sp modelId="{C7BA6B58-75E4-4B5D-AA27-33864BDBB618}">
      <dsp:nvSpPr>
        <dsp:cNvPr id="0" name=""/>
        <dsp:cNvSpPr/>
      </dsp:nvSpPr>
      <dsp:spPr>
        <a:xfrm>
          <a:off x="0" y="3657210"/>
          <a:ext cx="103576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CF2E3E-63F9-44D0-9EF7-B3A60514D637}">
      <dsp:nvSpPr>
        <dsp:cNvPr id="0" name=""/>
        <dsp:cNvSpPr/>
      </dsp:nvSpPr>
      <dsp:spPr>
        <a:xfrm>
          <a:off x="0" y="3657210"/>
          <a:ext cx="10357665" cy="45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I’d also like to learn more advanced website design techniques so I can make my site look even more polished and interactive.</a:t>
          </a:r>
          <a:endParaRPr lang="en-US" sz="1200" kern="1200"/>
        </a:p>
      </dsp:txBody>
      <dsp:txXfrm>
        <a:off x="0" y="3657210"/>
        <a:ext cx="10357665" cy="4570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11/30/2025</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2357162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11/30/2025</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63796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11/30/2025</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96516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11/30/2025</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147282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11/30/2025</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4071783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11/30/2025</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598939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11/30/2025</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081608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11/30/2025</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80732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11/30/2025</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507273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11/30/2025</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675517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11/30/2025</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194999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11/30/2025</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856881638"/>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Layout" Target="../diagrams/layout2.xml"/><Relationship Id="rId7" Type="http://schemas.openxmlformats.org/officeDocument/2006/relationships/image" Target="../media/image16.png"/><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Layout" Target="../diagrams/layout3.xml"/><Relationship Id="rId7" Type="http://schemas.openxmlformats.org/officeDocument/2006/relationships/image" Target="../media/image30.png"/><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9" Type="http://schemas.openxmlformats.org/officeDocument/2006/relationships/image" Target="../media/image32.png"/></Relationships>
</file>

<file path=ppt/slides/_rels/slide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4"/>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E473C-F2C9-718E-0938-FD6A57776E20}"/>
              </a:ext>
            </a:extLst>
          </p:cNvPr>
          <p:cNvSpPr>
            <a:spLocks noGrp="1"/>
          </p:cNvSpPr>
          <p:nvPr>
            <p:ph type="title"/>
          </p:nvPr>
        </p:nvSpPr>
        <p:spPr>
          <a:xfrm>
            <a:off x="839788" y="987425"/>
            <a:ext cx="3932237" cy="1600200"/>
          </a:xfrm>
        </p:spPr>
        <p:txBody>
          <a:bodyPr anchor="t">
            <a:noAutofit/>
          </a:bodyPr>
          <a:lstStyle/>
          <a:p>
            <a:r>
              <a:rPr lang="en-US" sz="4400" cap="none" spc="0">
                <a:ln w="0"/>
                <a:effectLst>
                  <a:outerShdw blurRad="38100" dist="19050" dir="2700000" algn="tl" rotWithShape="0">
                    <a:prstClr val="black">
                      <a:alpha val="40000"/>
                    </a:prstClr>
                  </a:outerShdw>
                </a:effectLst>
                <a:latin typeface="ADLaM Display"/>
                <a:ea typeface="ADLaM Display"/>
                <a:cs typeface="ADLaM Display"/>
              </a:rPr>
              <a:t>Velvetbloom advert!!</a:t>
            </a:r>
            <a:endParaRPr lang="en-US" sz="4400">
              <a:latin typeface="ADLaM Display"/>
              <a:ea typeface="ADLaM Display"/>
              <a:cs typeface="ADLaM Display"/>
            </a:endParaRPr>
          </a:p>
        </p:txBody>
      </p:sp>
      <p:pic>
        <p:nvPicPr>
          <p:cNvPr id="6" name="trim.F420577E-A013-4D70-95B9-7D10265449A8.MOV">
            <a:hlinkClick r:id="" action="ppaction://media"/>
            <a:extLst>
              <a:ext uri="{FF2B5EF4-FFF2-40B4-BE49-F238E27FC236}">
                <a16:creationId xmlns:a16="http://schemas.microsoft.com/office/drawing/2014/main" id="{18E961A2-7D76-4E2E-DDBE-7DB28AD04FE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30380" y="987591"/>
            <a:ext cx="7166311" cy="4038225"/>
          </a:xfrm>
          <a:prstGeom prst="rect">
            <a:avLst/>
          </a:prstGeom>
          <a:noFill/>
        </p:spPr>
      </p:pic>
      <p:sp>
        <p:nvSpPr>
          <p:cNvPr id="13" name="Footer Placeholder 5">
            <a:extLst>
              <a:ext uri="{FF2B5EF4-FFF2-40B4-BE49-F238E27FC236}">
                <a16:creationId xmlns:a16="http://schemas.microsoft.com/office/drawing/2014/main" id="{053D900B-EAD0-F7D3-E540-029B3FF3F53F}"/>
              </a:ext>
            </a:extLst>
          </p:cNvPr>
          <p:cNvSpPr>
            <a:spLocks noGrp="1"/>
          </p:cNvSpPr>
          <p:nvPr>
            <p:ph type="ftr" sz="quarter" idx="11"/>
          </p:nvPr>
        </p:nvSpPr>
        <p:spPr>
          <a:xfrm>
            <a:off x="7696200" y="6342042"/>
            <a:ext cx="3470128"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3B2B4670-56CC-6C21-7806-DA49B52C83F9}"/>
              </a:ext>
            </a:extLst>
          </p:cNvPr>
          <p:cNvSpPr>
            <a:spLocks noGrp="1"/>
          </p:cNvSpPr>
          <p:nvPr>
            <p:ph type="sldNum" sz="quarter" idx="12"/>
          </p:nvPr>
        </p:nvSpPr>
        <p:spPr>
          <a:xfrm>
            <a:off x="11166329" y="6342042"/>
            <a:ext cx="526228" cy="365125"/>
          </a:xfrm>
        </p:spPr>
        <p:txBody>
          <a:bodyPr/>
          <a:lstStyle/>
          <a:p>
            <a:pPr>
              <a:spcAft>
                <a:spcPts val="600"/>
              </a:spcAft>
            </a:pPr>
            <a:fld id="{8DFDE724-0293-4953-AE9D-4D814FA589B0}" type="slidenum">
              <a:rPr lang="en-US" dirty="0"/>
              <a:pPr>
                <a:spcAft>
                  <a:spcPts val="600"/>
                </a:spcAft>
              </a:pPr>
              <a:t>1</a:t>
            </a:fld>
            <a:endParaRPr lang="en-US"/>
          </a:p>
        </p:txBody>
      </p:sp>
    </p:spTree>
    <p:extLst>
      <p:ext uri="{BB962C8B-B14F-4D97-AF65-F5344CB8AC3E}">
        <p14:creationId xmlns:p14="http://schemas.microsoft.com/office/powerpoint/2010/main" val="4002351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3FBAE-48AC-4609-BED1-6BA9C49354D4}"/>
              </a:ext>
            </a:extLst>
          </p:cNvPr>
          <p:cNvSpPr>
            <a:spLocks noGrp="1"/>
          </p:cNvSpPr>
          <p:nvPr>
            <p:ph type="title"/>
          </p:nvPr>
        </p:nvSpPr>
        <p:spPr>
          <a:xfrm>
            <a:off x="3649192" y="1709738"/>
            <a:ext cx="4893617" cy="2553893"/>
          </a:xfrm>
        </p:spPr>
        <p:txBody>
          <a:bodyPr anchor="b">
            <a:normAutofit/>
          </a:bodyPr>
          <a:lstStyle/>
          <a:p>
            <a:r>
              <a:rPr lang="en-GB"/>
              <a:t>Content page</a:t>
            </a:r>
          </a:p>
        </p:txBody>
      </p:sp>
      <p:sp>
        <p:nvSpPr>
          <p:cNvPr id="11" name="Text Placeholder 2">
            <a:extLst>
              <a:ext uri="{FF2B5EF4-FFF2-40B4-BE49-F238E27FC236}">
                <a16:creationId xmlns:a16="http://schemas.microsoft.com/office/drawing/2014/main" id="{5840BE6B-895E-25E6-4C47-3C42B205239F}"/>
              </a:ext>
            </a:extLst>
          </p:cNvPr>
          <p:cNvSpPr>
            <a:spLocks noGrp="1"/>
          </p:cNvSpPr>
          <p:nvPr>
            <p:ph type="body" idx="1"/>
          </p:nvPr>
        </p:nvSpPr>
        <p:spPr>
          <a:xfrm>
            <a:off x="4062249" y="4540468"/>
            <a:ext cx="4067503" cy="1154037"/>
          </a:xfrm>
        </p:spPr>
        <p:txBody>
          <a:bodyPr/>
          <a:lstStyle/>
          <a:p>
            <a:endParaRPr lang="en-US"/>
          </a:p>
        </p:txBody>
      </p:sp>
      <p:sp>
        <p:nvSpPr>
          <p:cNvPr id="4" name="Date Placeholder 3">
            <a:extLst>
              <a:ext uri="{FF2B5EF4-FFF2-40B4-BE49-F238E27FC236}">
                <a16:creationId xmlns:a16="http://schemas.microsoft.com/office/drawing/2014/main" id="{CC61F934-5C90-91EB-DD40-EC3FA75B9C84}"/>
              </a:ext>
            </a:extLst>
          </p:cNvPr>
          <p:cNvSpPr>
            <a:spLocks noGrp="1"/>
          </p:cNvSpPr>
          <p:nvPr>
            <p:ph type="dt" sz="half" idx="10"/>
          </p:nvPr>
        </p:nvSpPr>
        <p:spPr>
          <a:xfrm>
            <a:off x="795014" y="6342042"/>
            <a:ext cx="2743200" cy="365125"/>
          </a:xfrm>
        </p:spPr>
        <p:txBody>
          <a:bodyPr anchor="ctr">
            <a:normAutofit/>
          </a:bodyPr>
          <a:lstStyle/>
          <a:p>
            <a:pPr>
              <a:spcAft>
                <a:spcPts val="600"/>
              </a:spcAft>
            </a:pPr>
            <a:fld id="{843826E9-E52F-49AC-9760-CF92DAC6FE58}" type="datetime1">
              <a:pPr>
                <a:spcAft>
                  <a:spcPts val="600"/>
                </a:spcAft>
              </a:pPr>
              <a:t>11/30/2025</a:t>
            </a:fld>
            <a:endParaRPr lang="en-US"/>
          </a:p>
        </p:txBody>
      </p:sp>
      <p:sp>
        <p:nvSpPr>
          <p:cNvPr id="5" name="Footer Placeholder 4">
            <a:extLst>
              <a:ext uri="{FF2B5EF4-FFF2-40B4-BE49-F238E27FC236}">
                <a16:creationId xmlns:a16="http://schemas.microsoft.com/office/drawing/2014/main" id="{C39EF28D-7833-603E-FA64-E8197F3B62C0}"/>
              </a:ext>
            </a:extLst>
          </p:cNvPr>
          <p:cNvSpPr>
            <a:spLocks noGrp="1"/>
          </p:cNvSpPr>
          <p:nvPr>
            <p:ph type="ftr" sz="quarter" idx="11"/>
          </p:nvPr>
        </p:nvSpPr>
        <p:spPr>
          <a:xfrm>
            <a:off x="7696200" y="6342042"/>
            <a:ext cx="3470128"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103C86B4-AAE3-8510-8AB5-67C1F33A5E95}"/>
              </a:ext>
            </a:extLst>
          </p:cNvPr>
          <p:cNvSpPr>
            <a:spLocks noGrp="1"/>
          </p:cNvSpPr>
          <p:nvPr>
            <p:ph type="sldNum" sz="quarter" idx="12"/>
          </p:nvPr>
        </p:nvSpPr>
        <p:spPr>
          <a:xfrm>
            <a:off x="11166329" y="6342042"/>
            <a:ext cx="526228" cy="365125"/>
          </a:xfrm>
        </p:spPr>
        <p:txBody>
          <a:bodyPr anchor="ctr">
            <a:normAutofit/>
          </a:bodyPr>
          <a:lstStyle/>
          <a:p>
            <a:pPr>
              <a:spcAft>
                <a:spcPts val="600"/>
              </a:spcAft>
            </a:pPr>
            <a:fld id="{8DFDE724-0293-4953-AE9D-4D814FA589B0}" type="slidenum">
              <a:rPr lang="en-US" dirty="0"/>
              <a:pPr>
                <a:spcAft>
                  <a:spcPts val="600"/>
                </a:spcAft>
              </a:pPr>
              <a:t>2</a:t>
            </a:fld>
            <a:endParaRPr lang="en-US"/>
          </a:p>
        </p:txBody>
      </p:sp>
      <p:sp>
        <p:nvSpPr>
          <p:cNvPr id="7" name="TextBox 6">
            <a:extLst>
              <a:ext uri="{FF2B5EF4-FFF2-40B4-BE49-F238E27FC236}">
                <a16:creationId xmlns:a16="http://schemas.microsoft.com/office/drawing/2014/main" id="{943BFA57-0251-CB8D-0957-21B56594D8F9}"/>
              </a:ext>
            </a:extLst>
          </p:cNvPr>
          <p:cNvSpPr txBox="1"/>
          <p:nvPr/>
        </p:nvSpPr>
        <p:spPr>
          <a:xfrm>
            <a:off x="292274" y="558452"/>
            <a:ext cx="60960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AutoNum type="arabicPeriod"/>
            </a:pPr>
            <a:r>
              <a:rPr lang="en-US" b="1"/>
              <a:t>introduction</a:t>
            </a:r>
          </a:p>
          <a:p>
            <a:pPr marL="228600" indent="-228600">
              <a:buFont typeface=""/>
              <a:buAutoNum type="arabicPeriod"/>
            </a:pPr>
            <a:r>
              <a:rPr lang="en-US" b="1"/>
              <a:t>designing the questionnaire</a:t>
            </a:r>
          </a:p>
          <a:p>
            <a:pPr marL="228600" indent="-228600">
              <a:buFont typeface=""/>
              <a:buAutoNum type="arabicPeriod"/>
            </a:pPr>
            <a:r>
              <a:rPr lang="en-US" b="1"/>
              <a:t>key research findings</a:t>
            </a:r>
          </a:p>
          <a:p>
            <a:pPr marL="228600" indent="-228600">
              <a:buFont typeface=""/>
              <a:buAutoNum type="arabicPeriod"/>
            </a:pPr>
            <a:r>
              <a:rPr lang="en-US" b="1"/>
              <a:t>applying insights to the website</a:t>
            </a:r>
          </a:p>
          <a:p>
            <a:pPr marL="228600" indent="-228600">
              <a:buFont typeface=""/>
              <a:buAutoNum type="arabicPeriod"/>
            </a:pPr>
            <a:r>
              <a:rPr lang="en-US" b="1"/>
              <a:t>creating the video advert</a:t>
            </a:r>
          </a:p>
          <a:p>
            <a:pPr marL="228600" indent="-228600">
              <a:buFont typeface=""/>
              <a:buAutoNum type="arabicPeriod"/>
            </a:pPr>
            <a:r>
              <a:rPr lang="en-US" b="1"/>
              <a:t>connecting research to my decisions</a:t>
            </a:r>
          </a:p>
          <a:p>
            <a:pPr marL="228600" indent="-228600">
              <a:buFont typeface=""/>
              <a:buAutoNum type="arabicPeriod"/>
            </a:pPr>
            <a:r>
              <a:rPr lang="en-US" b="1"/>
              <a:t>reflection &amp; skills development</a:t>
            </a:r>
          </a:p>
          <a:p>
            <a:pPr marL="228600" indent="-228600">
              <a:buFont typeface=""/>
              <a:buAutoNum type="arabicPeriod"/>
            </a:pPr>
            <a:r>
              <a:rPr lang="en-US" b="1"/>
              <a:t>references</a:t>
            </a:r>
          </a:p>
          <a:p>
            <a:pPr algn="ctr"/>
            <a:endParaRPr lang="en-GB"/>
          </a:p>
        </p:txBody>
      </p:sp>
    </p:spTree>
    <p:extLst>
      <p:ext uri="{BB962C8B-B14F-4D97-AF65-F5344CB8AC3E}">
        <p14:creationId xmlns:p14="http://schemas.microsoft.com/office/powerpoint/2010/main" val="4058657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6E40F-4881-C8B6-E341-0CBA167643DF}"/>
              </a:ext>
            </a:extLst>
          </p:cNvPr>
          <p:cNvSpPr>
            <a:spLocks noGrp="1"/>
          </p:cNvSpPr>
          <p:nvPr>
            <p:ph type="title"/>
          </p:nvPr>
        </p:nvSpPr>
        <p:spPr>
          <a:xfrm>
            <a:off x="817376" y="303866"/>
            <a:ext cx="3932237" cy="1600200"/>
          </a:xfrm>
        </p:spPr>
        <p:txBody>
          <a:bodyPr anchor="t">
            <a:normAutofit/>
          </a:bodyPr>
          <a:lstStyle/>
          <a:p>
            <a:r>
              <a:rPr lang="en-GB" sz="2600" u="sng"/>
              <a:t>1.introduction</a:t>
            </a:r>
            <a:endParaRPr lang="en-GB" sz="2600" b="1" u="sng"/>
          </a:p>
        </p:txBody>
      </p:sp>
      <p:pic>
        <p:nvPicPr>
          <p:cNvPr id="7" name="Picture 6" descr="INTRODUCTION text written on red grungy vintage round stamp Stock Photo ...">
            <a:extLst>
              <a:ext uri="{FF2B5EF4-FFF2-40B4-BE49-F238E27FC236}">
                <a16:creationId xmlns:a16="http://schemas.microsoft.com/office/drawing/2014/main" id="{3EF5B44F-E623-07FC-11FC-9A0E3AF7A6EF}"/>
              </a:ext>
            </a:extLst>
          </p:cNvPr>
          <p:cNvPicPr>
            <a:picLocks noChangeAspect="1"/>
          </p:cNvPicPr>
          <p:nvPr/>
        </p:nvPicPr>
        <p:blipFill>
          <a:blip r:embed="rId2"/>
          <a:srcRect t="9644" r="2" b="14983"/>
          <a:stretch>
            <a:fillRect/>
          </a:stretch>
        </p:blipFill>
        <p:spPr>
          <a:xfrm>
            <a:off x="-1762" y="1906307"/>
            <a:ext cx="6045562" cy="4873625"/>
          </a:xfrm>
          <a:prstGeom prst="rect">
            <a:avLst/>
          </a:prstGeom>
          <a:noFill/>
        </p:spPr>
      </p:pic>
      <p:sp>
        <p:nvSpPr>
          <p:cNvPr id="3" name="Content Placeholder 2">
            <a:extLst>
              <a:ext uri="{FF2B5EF4-FFF2-40B4-BE49-F238E27FC236}">
                <a16:creationId xmlns:a16="http://schemas.microsoft.com/office/drawing/2014/main" id="{F8E294E9-87B4-E1FE-D598-288B420EE2D0}"/>
              </a:ext>
            </a:extLst>
          </p:cNvPr>
          <p:cNvSpPr>
            <a:spLocks noGrp="1"/>
          </p:cNvSpPr>
          <p:nvPr>
            <p:ph type="body" sz="half" idx="2"/>
          </p:nvPr>
        </p:nvSpPr>
        <p:spPr>
          <a:xfrm>
            <a:off x="6095347" y="714935"/>
            <a:ext cx="5691560" cy="3866965"/>
          </a:xfrm>
        </p:spPr>
        <p:txBody>
          <a:bodyPr vert="horz" lIns="91440" tIns="45720" rIns="91440" bIns="45720" rtlCol="0" anchor="t">
            <a:noAutofit/>
          </a:bodyPr>
          <a:lstStyle/>
          <a:p>
            <a:r>
              <a:rPr lang="en-GB" sz="2800"/>
              <a:t>This presentation explains how market research helped me create the </a:t>
            </a:r>
            <a:r>
              <a:rPr lang="en-GB" sz="2800" err="1"/>
              <a:t>VelvetBloom</a:t>
            </a:r>
            <a:r>
              <a:rPr lang="en-GB" sz="2800"/>
              <a:t> brand. It shows how I used customer feedback to design the website, make my marketing materials, and create my video advert. It also shows how the research guided my decisions at every stage of the project.</a:t>
            </a:r>
          </a:p>
        </p:txBody>
      </p:sp>
      <p:sp>
        <p:nvSpPr>
          <p:cNvPr id="4" name="Date Placeholder 3">
            <a:extLst>
              <a:ext uri="{FF2B5EF4-FFF2-40B4-BE49-F238E27FC236}">
                <a16:creationId xmlns:a16="http://schemas.microsoft.com/office/drawing/2014/main" id="{44D84E40-9512-B394-6382-7EAEA0B01477}"/>
              </a:ext>
            </a:extLst>
          </p:cNvPr>
          <p:cNvSpPr>
            <a:spLocks noGrp="1"/>
          </p:cNvSpPr>
          <p:nvPr>
            <p:ph type="dt" sz="half" idx="10"/>
          </p:nvPr>
        </p:nvSpPr>
        <p:spPr>
          <a:xfrm>
            <a:off x="795014" y="6342042"/>
            <a:ext cx="2743200" cy="365125"/>
          </a:xfrm>
        </p:spPr>
        <p:txBody>
          <a:bodyPr anchor="ctr">
            <a:normAutofit/>
          </a:bodyPr>
          <a:lstStyle/>
          <a:p>
            <a:pPr>
              <a:spcAft>
                <a:spcPts val="600"/>
              </a:spcAft>
            </a:pPr>
            <a:fld id="{11EFA007-2725-472E-93F2-48B124A45452}" type="datetime1">
              <a:pPr>
                <a:spcAft>
                  <a:spcPts val="600"/>
                </a:spcAft>
              </a:pPr>
              <a:t>11/30/2025</a:t>
            </a:fld>
            <a:endParaRPr lang="en-US"/>
          </a:p>
        </p:txBody>
      </p:sp>
      <p:sp>
        <p:nvSpPr>
          <p:cNvPr id="5" name="Footer Placeholder 4">
            <a:extLst>
              <a:ext uri="{FF2B5EF4-FFF2-40B4-BE49-F238E27FC236}">
                <a16:creationId xmlns:a16="http://schemas.microsoft.com/office/drawing/2014/main" id="{EF4F3EE8-2B08-226E-6ABA-C340EA778E28}"/>
              </a:ext>
            </a:extLst>
          </p:cNvPr>
          <p:cNvSpPr>
            <a:spLocks noGrp="1"/>
          </p:cNvSpPr>
          <p:nvPr>
            <p:ph type="ftr" sz="quarter" idx="11"/>
          </p:nvPr>
        </p:nvSpPr>
        <p:spPr>
          <a:xfrm>
            <a:off x="7696200" y="6342042"/>
            <a:ext cx="3470128"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69323B3A-964F-9D19-3EF9-913968338FE9}"/>
              </a:ext>
            </a:extLst>
          </p:cNvPr>
          <p:cNvSpPr>
            <a:spLocks noGrp="1"/>
          </p:cNvSpPr>
          <p:nvPr>
            <p:ph type="sldNum" sz="quarter" idx="12"/>
          </p:nvPr>
        </p:nvSpPr>
        <p:spPr>
          <a:xfrm>
            <a:off x="11166329" y="6342042"/>
            <a:ext cx="526228" cy="365125"/>
          </a:xfrm>
        </p:spPr>
        <p:txBody>
          <a:bodyPr anchor="ctr">
            <a:normAutofit/>
          </a:bodyPr>
          <a:lstStyle/>
          <a:p>
            <a:pPr>
              <a:spcAft>
                <a:spcPts val="600"/>
              </a:spcAft>
            </a:pPr>
            <a:fld id="{8DFDE724-0293-4953-AE9D-4D814FA589B0}" type="slidenum">
              <a:rPr lang="en-US" dirty="0"/>
              <a:pPr>
                <a:spcAft>
                  <a:spcPts val="600"/>
                </a:spcAft>
              </a:pPr>
              <a:t>3</a:t>
            </a:fld>
            <a:endParaRPr lang="en-US"/>
          </a:p>
        </p:txBody>
      </p:sp>
    </p:spTree>
    <p:extLst>
      <p:ext uri="{BB962C8B-B14F-4D97-AF65-F5344CB8AC3E}">
        <p14:creationId xmlns:p14="http://schemas.microsoft.com/office/powerpoint/2010/main" val="4056747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13056-5E4B-6F19-F66D-BB09192633A9}"/>
              </a:ext>
            </a:extLst>
          </p:cNvPr>
          <p:cNvSpPr>
            <a:spLocks noGrp="1"/>
          </p:cNvSpPr>
          <p:nvPr>
            <p:ph type="title"/>
          </p:nvPr>
        </p:nvSpPr>
        <p:spPr>
          <a:xfrm>
            <a:off x="808661" y="365125"/>
            <a:ext cx="10357666" cy="1438450"/>
          </a:xfrm>
        </p:spPr>
        <p:txBody>
          <a:bodyPr anchor="b">
            <a:normAutofit/>
          </a:bodyPr>
          <a:lstStyle/>
          <a:p>
            <a:r>
              <a:rPr lang="en-GB"/>
              <a:t>2.Designing the questionnaire</a:t>
            </a:r>
          </a:p>
        </p:txBody>
      </p:sp>
      <p:sp>
        <p:nvSpPr>
          <p:cNvPr id="6" name="Footer Placeholder 5">
            <a:extLst>
              <a:ext uri="{FF2B5EF4-FFF2-40B4-BE49-F238E27FC236}">
                <a16:creationId xmlns:a16="http://schemas.microsoft.com/office/drawing/2014/main" id="{0B995AF1-1ABD-8506-AE0C-CB0A1A6269BC}"/>
              </a:ext>
            </a:extLst>
          </p:cNvPr>
          <p:cNvSpPr>
            <a:spLocks noGrp="1"/>
          </p:cNvSpPr>
          <p:nvPr>
            <p:ph type="ftr" sz="quarter" idx="11"/>
          </p:nvPr>
        </p:nvSpPr>
        <p:spPr>
          <a:xfrm>
            <a:off x="7696200" y="6342042"/>
            <a:ext cx="3470128"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EE520916-08D7-5C8F-BCED-C6AF51605E4F}"/>
              </a:ext>
            </a:extLst>
          </p:cNvPr>
          <p:cNvSpPr>
            <a:spLocks noGrp="1"/>
          </p:cNvSpPr>
          <p:nvPr>
            <p:ph type="sldNum" sz="quarter" idx="12"/>
          </p:nvPr>
        </p:nvSpPr>
        <p:spPr>
          <a:xfrm>
            <a:off x="11166329" y="6342042"/>
            <a:ext cx="526228" cy="365125"/>
          </a:xfrm>
        </p:spPr>
        <p:txBody>
          <a:bodyPr anchor="ctr">
            <a:normAutofit/>
          </a:bodyPr>
          <a:lstStyle/>
          <a:p>
            <a:pPr>
              <a:spcAft>
                <a:spcPts val="600"/>
              </a:spcAft>
            </a:pPr>
            <a:fld id="{8DFDE724-0293-4953-AE9D-4D814FA589B0}" type="slidenum">
              <a:rPr lang="en-US" dirty="0"/>
              <a:pPr>
                <a:spcAft>
                  <a:spcPts val="600"/>
                </a:spcAft>
              </a:pPr>
              <a:t>4</a:t>
            </a:fld>
            <a:endParaRPr lang="en-US"/>
          </a:p>
        </p:txBody>
      </p:sp>
      <p:graphicFrame>
        <p:nvGraphicFramePr>
          <p:cNvPr id="9" name="Content Placeholder 2">
            <a:extLst>
              <a:ext uri="{FF2B5EF4-FFF2-40B4-BE49-F238E27FC236}">
                <a16:creationId xmlns:a16="http://schemas.microsoft.com/office/drawing/2014/main" id="{F6DEE3B9-79F3-1CAB-3441-D701AD7DAD72}"/>
              </a:ext>
            </a:extLst>
          </p:cNvPr>
          <p:cNvGraphicFramePr>
            <a:graphicFrameLocks noGrp="1"/>
          </p:cNvGraphicFramePr>
          <p:nvPr>
            <p:ph idx="1"/>
            <p:extLst>
              <p:ext uri="{D42A27DB-BD31-4B8C-83A1-F6EECF244321}">
                <p14:modId xmlns:p14="http://schemas.microsoft.com/office/powerpoint/2010/main" val="2024512213"/>
              </p:ext>
            </p:extLst>
          </p:nvPr>
        </p:nvGraphicFramePr>
        <p:xfrm>
          <a:off x="808662" y="2019299"/>
          <a:ext cx="10357666" cy="4114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480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36695-414A-0A4B-85C7-B8314D7C87AF}"/>
              </a:ext>
            </a:extLst>
          </p:cNvPr>
          <p:cNvSpPr>
            <a:spLocks noGrp="1"/>
          </p:cNvSpPr>
          <p:nvPr>
            <p:ph type="title"/>
          </p:nvPr>
        </p:nvSpPr>
        <p:spPr>
          <a:xfrm>
            <a:off x="380500" y="423754"/>
            <a:ext cx="3932237" cy="1600200"/>
          </a:xfrm>
        </p:spPr>
        <p:txBody>
          <a:bodyPr vert="horz" lIns="91440" tIns="45720" rIns="91440" bIns="45720" rtlCol="0" anchor="t">
            <a:normAutofit fontScale="90000"/>
          </a:bodyPr>
          <a:lstStyle/>
          <a:p>
            <a:r>
              <a:rPr lang="en-US"/>
              <a:t>3.Key</a:t>
            </a:r>
            <a:r>
              <a:rPr lang="en-US" b="1" kern="1200" cap="all" spc="700" baseline="0">
                <a:latin typeface="+mn-lt"/>
                <a:ea typeface="+mj-ea"/>
                <a:cs typeface="+mj-cs"/>
              </a:rPr>
              <a:t> Research Findings</a:t>
            </a:r>
            <a:br>
              <a:rPr lang="en-US" b="1" kern="1200" cap="all" spc="700" baseline="0"/>
            </a:br>
            <a:endParaRPr lang="en-US" b="1" kern="1200" cap="all" spc="700" baseline="0">
              <a:latin typeface="+mn-lt"/>
              <a:ea typeface="+mj-ea"/>
              <a:cs typeface="+mj-cs"/>
            </a:endParaRPr>
          </a:p>
        </p:txBody>
      </p:sp>
      <p:sp>
        <p:nvSpPr>
          <p:cNvPr id="22" name="Content Placeholder 2">
            <a:extLst>
              <a:ext uri="{FF2B5EF4-FFF2-40B4-BE49-F238E27FC236}">
                <a16:creationId xmlns:a16="http://schemas.microsoft.com/office/drawing/2014/main" id="{2A04CA90-939F-E580-BD07-BDCCB8F0A97C}"/>
              </a:ext>
            </a:extLst>
          </p:cNvPr>
          <p:cNvSpPr>
            <a:spLocks noGrp="1"/>
          </p:cNvSpPr>
          <p:nvPr>
            <p:ph type="body" sz="half" idx="2"/>
          </p:nvPr>
        </p:nvSpPr>
        <p:spPr>
          <a:xfrm>
            <a:off x="839788" y="2743200"/>
            <a:ext cx="3932237" cy="3127376"/>
          </a:xfrm>
        </p:spPr>
        <p:txBody>
          <a:bodyPr vert="horz" lIns="91440" tIns="45720" rIns="91440" bIns="45720" rtlCol="0">
            <a:normAutofit/>
          </a:bodyPr>
          <a:lstStyle/>
          <a:p>
            <a:endParaRPr lang="en-US" kern="1200" cap="all">
              <a:latin typeface="+mn-lt"/>
              <a:ea typeface="+mn-ea"/>
              <a:cs typeface="+mn-cs"/>
            </a:endParaRPr>
          </a:p>
          <a:p>
            <a:endParaRPr lang="en-US" kern="1200">
              <a:latin typeface="+mn-lt"/>
              <a:ea typeface="+mn-ea"/>
              <a:cs typeface="+mn-cs"/>
            </a:endParaRPr>
          </a:p>
        </p:txBody>
      </p:sp>
      <p:sp>
        <p:nvSpPr>
          <p:cNvPr id="24" name="Footer Placeholder 4">
            <a:extLst>
              <a:ext uri="{FF2B5EF4-FFF2-40B4-BE49-F238E27FC236}">
                <a16:creationId xmlns:a16="http://schemas.microsoft.com/office/drawing/2014/main" id="{8C8C8F3F-389E-F73A-6F8A-F5C5FE47F8EB}"/>
              </a:ext>
            </a:extLst>
          </p:cNvPr>
          <p:cNvSpPr>
            <a:spLocks noGrp="1"/>
          </p:cNvSpPr>
          <p:nvPr>
            <p:ph type="ftr" sz="quarter" idx="11"/>
          </p:nvPr>
        </p:nvSpPr>
        <p:spPr>
          <a:xfrm>
            <a:off x="7696200" y="6342042"/>
            <a:ext cx="3470128" cy="365125"/>
          </a:xfrm>
        </p:spPr>
        <p:txBody>
          <a:bodyPr vert="horz" lIns="91440" tIns="45720" rIns="91440" bIns="45720" rtlCol="0" anchor="ctr">
            <a:normAutofit/>
          </a:bodyPr>
          <a:lstStyle/>
          <a:p>
            <a:pPr>
              <a:lnSpc>
                <a:spcPct val="90000"/>
              </a:lnSpc>
              <a:spcAft>
                <a:spcPts val="600"/>
              </a:spcAft>
            </a:pPr>
            <a:r>
              <a:rPr lang="en-US" sz="700" kern="1200" spc="50" baseline="0">
                <a:latin typeface="+mn-lt"/>
                <a:ea typeface="+mn-ea"/>
                <a:cs typeface="+mn-cs"/>
              </a:rPr>
              <a:t>
              </a:t>
            </a:r>
          </a:p>
        </p:txBody>
      </p:sp>
      <p:sp>
        <p:nvSpPr>
          <p:cNvPr id="25" name="Slide Number Placeholder 5">
            <a:extLst>
              <a:ext uri="{FF2B5EF4-FFF2-40B4-BE49-F238E27FC236}">
                <a16:creationId xmlns:a16="http://schemas.microsoft.com/office/drawing/2014/main" id="{7394702B-D759-FC2F-EEE7-08968D358EBC}"/>
              </a:ext>
            </a:extLst>
          </p:cNvPr>
          <p:cNvSpPr>
            <a:spLocks noGrp="1"/>
          </p:cNvSpPr>
          <p:nvPr>
            <p:ph type="sldNum" sz="quarter" idx="12"/>
          </p:nvPr>
        </p:nvSpPr>
        <p:spPr>
          <a:xfrm>
            <a:off x="11166329" y="6342042"/>
            <a:ext cx="526228" cy="365125"/>
          </a:xfrm>
        </p:spPr>
        <p:txBody>
          <a:bodyPr vert="horz" lIns="91440" tIns="45720" rIns="91440" bIns="45720" rtlCol="0" anchor="ctr">
            <a:normAutofit/>
          </a:bodyPr>
          <a:lstStyle/>
          <a:p>
            <a:pPr>
              <a:spcAft>
                <a:spcPts val="600"/>
              </a:spcAft>
            </a:pPr>
            <a:fld id="{8DFDE724-0293-4953-AE9D-4D814FA589B0}" type="slidenum">
              <a:rPr lang="en-US" dirty="0"/>
              <a:pPr>
                <a:spcAft>
                  <a:spcPts val="600"/>
                </a:spcAft>
              </a:pPr>
              <a:t>5</a:t>
            </a:fld>
            <a:endParaRPr lang="en-US"/>
          </a:p>
        </p:txBody>
      </p:sp>
      <p:graphicFrame>
        <p:nvGraphicFramePr>
          <p:cNvPr id="27" name="TextBox 4">
            <a:extLst>
              <a:ext uri="{FF2B5EF4-FFF2-40B4-BE49-F238E27FC236}">
                <a16:creationId xmlns:a16="http://schemas.microsoft.com/office/drawing/2014/main" id="{085401AE-29FD-C52A-3647-6CEAF669A027}"/>
              </a:ext>
            </a:extLst>
          </p:cNvPr>
          <p:cNvGraphicFramePr/>
          <p:nvPr>
            <p:extLst>
              <p:ext uri="{D42A27DB-BD31-4B8C-83A1-F6EECF244321}">
                <p14:modId xmlns:p14="http://schemas.microsoft.com/office/powerpoint/2010/main" val="2696779042"/>
              </p:ext>
            </p:extLst>
          </p:nvPr>
        </p:nvGraphicFramePr>
        <p:xfrm>
          <a:off x="5967443" y="308932"/>
          <a:ext cx="6045562"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E691B6B5-1EFC-863B-4B34-6943C47C330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53" y="2305192"/>
            <a:ext cx="3376922" cy="4001258"/>
          </a:xfrm>
          <a:prstGeom prst="rect">
            <a:avLst/>
          </a:prstGeom>
        </p:spPr>
      </p:pic>
      <p:pic>
        <p:nvPicPr>
          <p:cNvPr id="4" name="Picture 3">
            <a:extLst>
              <a:ext uri="{FF2B5EF4-FFF2-40B4-BE49-F238E27FC236}">
                <a16:creationId xmlns:a16="http://schemas.microsoft.com/office/drawing/2014/main" id="{07BCE338-0211-2328-B920-208A68B1CB5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384581" y="2307743"/>
            <a:ext cx="2990703" cy="3996156"/>
          </a:xfrm>
          <a:prstGeom prst="rect">
            <a:avLst/>
          </a:prstGeom>
        </p:spPr>
      </p:pic>
    </p:spTree>
    <p:extLst>
      <p:ext uri="{BB962C8B-B14F-4D97-AF65-F5344CB8AC3E}">
        <p14:creationId xmlns:p14="http://schemas.microsoft.com/office/powerpoint/2010/main" val="1939052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1">
            <a:extLst>
              <a:ext uri="{FF2B5EF4-FFF2-40B4-BE49-F238E27FC236}">
                <a16:creationId xmlns:a16="http://schemas.microsoft.com/office/drawing/2014/main" id="{1C332047-E66E-17B4-BEB5-F767FF555A79}"/>
              </a:ext>
            </a:extLst>
          </p:cNvPr>
          <p:cNvSpPr>
            <a:spLocks noGrp="1"/>
          </p:cNvSpPr>
          <p:nvPr>
            <p:ph type="title"/>
          </p:nvPr>
        </p:nvSpPr>
        <p:spPr>
          <a:xfrm>
            <a:off x="839788" y="987425"/>
            <a:ext cx="3932237" cy="1600200"/>
          </a:xfrm>
        </p:spPr>
        <p:txBody>
          <a:bodyPr/>
          <a:lstStyle/>
          <a:p>
            <a:r>
              <a:rPr lang="en-US" sz="2400" b="0"/>
              <a:t>4.Applying Insights to the Website</a:t>
            </a:r>
          </a:p>
          <a:p>
            <a:endParaRPr lang="en-US"/>
          </a:p>
        </p:txBody>
      </p:sp>
      <p:sp>
        <p:nvSpPr>
          <p:cNvPr id="25" name="Date Placeholder 4">
            <a:extLst>
              <a:ext uri="{FF2B5EF4-FFF2-40B4-BE49-F238E27FC236}">
                <a16:creationId xmlns:a16="http://schemas.microsoft.com/office/drawing/2014/main" id="{6DE9D891-F42D-EA0F-BA4E-41E1FB8B3F6B}"/>
              </a:ext>
            </a:extLst>
          </p:cNvPr>
          <p:cNvSpPr>
            <a:spLocks noGrp="1"/>
          </p:cNvSpPr>
          <p:nvPr>
            <p:ph type="dt" sz="half" idx="10"/>
          </p:nvPr>
        </p:nvSpPr>
        <p:spPr>
          <a:xfrm>
            <a:off x="795014" y="6342042"/>
            <a:ext cx="2743200" cy="365125"/>
          </a:xfrm>
        </p:spPr>
        <p:txBody>
          <a:bodyPr/>
          <a:lstStyle/>
          <a:p>
            <a:pPr>
              <a:spcAft>
                <a:spcPts val="600"/>
              </a:spcAft>
            </a:pPr>
            <a:fld id="{84FA53C4-DC15-441A-B6F1-C1F79900AAE8}" type="datetime1">
              <a:pPr>
                <a:spcAft>
                  <a:spcPts val="600"/>
                </a:spcAft>
              </a:pPr>
              <a:t>11/30/2025</a:t>
            </a:fld>
            <a:endParaRPr lang="en-US"/>
          </a:p>
        </p:txBody>
      </p:sp>
      <p:sp>
        <p:nvSpPr>
          <p:cNvPr id="26" name="Footer Placeholder 5">
            <a:extLst>
              <a:ext uri="{FF2B5EF4-FFF2-40B4-BE49-F238E27FC236}">
                <a16:creationId xmlns:a16="http://schemas.microsoft.com/office/drawing/2014/main" id="{73A95A94-01BF-1DA9-866B-5BB1BE87AEC4}"/>
              </a:ext>
            </a:extLst>
          </p:cNvPr>
          <p:cNvSpPr>
            <a:spLocks noGrp="1"/>
          </p:cNvSpPr>
          <p:nvPr>
            <p:ph type="ftr" sz="quarter" idx="11"/>
          </p:nvPr>
        </p:nvSpPr>
        <p:spPr>
          <a:xfrm>
            <a:off x="7696200" y="6342042"/>
            <a:ext cx="3470128" cy="365125"/>
          </a:xfrm>
        </p:spPr>
        <p:txBody>
          <a:bodyPr/>
          <a:lstStyle/>
          <a:p>
            <a:pPr>
              <a:spcAft>
                <a:spcPts val="600"/>
              </a:spcAft>
            </a:pPr>
            <a:r>
              <a:rPr lang="en-US"/>
              <a:t>
              </a:t>
            </a:r>
          </a:p>
        </p:txBody>
      </p:sp>
      <p:sp>
        <p:nvSpPr>
          <p:cNvPr id="27" name="Slide Number Placeholder 6">
            <a:extLst>
              <a:ext uri="{FF2B5EF4-FFF2-40B4-BE49-F238E27FC236}">
                <a16:creationId xmlns:a16="http://schemas.microsoft.com/office/drawing/2014/main" id="{B50E1899-23BB-0ED9-C5EC-C4B250DF0063}"/>
              </a:ext>
            </a:extLst>
          </p:cNvPr>
          <p:cNvSpPr>
            <a:spLocks noGrp="1"/>
          </p:cNvSpPr>
          <p:nvPr>
            <p:ph type="sldNum" sz="quarter" idx="12"/>
          </p:nvPr>
        </p:nvSpPr>
        <p:spPr>
          <a:xfrm>
            <a:off x="11166329" y="6342042"/>
            <a:ext cx="526228" cy="365125"/>
          </a:xfrm>
        </p:spPr>
        <p:txBody>
          <a:bodyPr/>
          <a:lstStyle/>
          <a:p>
            <a:pPr>
              <a:spcAft>
                <a:spcPts val="600"/>
              </a:spcAft>
            </a:pPr>
            <a:fld id="{8DFDE724-0293-4953-AE9D-4D814FA589B0}" type="slidenum">
              <a:rPr lang="en-US" dirty="0"/>
              <a:pPr>
                <a:spcAft>
                  <a:spcPts val="600"/>
                </a:spcAft>
              </a:pPr>
              <a:t>6</a:t>
            </a:fld>
            <a:endParaRPr lang="en-US"/>
          </a:p>
        </p:txBody>
      </p:sp>
      <p:graphicFrame>
        <p:nvGraphicFramePr>
          <p:cNvPr id="28" name="TextBox 7">
            <a:extLst>
              <a:ext uri="{FF2B5EF4-FFF2-40B4-BE49-F238E27FC236}">
                <a16:creationId xmlns:a16="http://schemas.microsoft.com/office/drawing/2014/main" id="{DAA89B10-8C50-0526-A08E-9FF32D939927}"/>
              </a:ext>
            </a:extLst>
          </p:cNvPr>
          <p:cNvGraphicFramePr/>
          <p:nvPr>
            <p:extLst>
              <p:ext uri="{D42A27DB-BD31-4B8C-83A1-F6EECF244321}">
                <p14:modId xmlns:p14="http://schemas.microsoft.com/office/powerpoint/2010/main" val="1724990117"/>
              </p:ext>
            </p:extLst>
          </p:nvPr>
        </p:nvGraphicFramePr>
        <p:xfrm>
          <a:off x="6092703" y="1843370"/>
          <a:ext cx="6045562"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D48AF3B3-01DB-B3B1-749C-C431832E264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70922" y="3562876"/>
            <a:ext cx="2160295" cy="3135156"/>
          </a:xfrm>
          <a:prstGeom prst="rect">
            <a:avLst/>
          </a:prstGeom>
        </p:spPr>
      </p:pic>
      <p:pic>
        <p:nvPicPr>
          <p:cNvPr id="3" name="Picture 2">
            <a:extLst>
              <a:ext uri="{FF2B5EF4-FFF2-40B4-BE49-F238E27FC236}">
                <a16:creationId xmlns:a16="http://schemas.microsoft.com/office/drawing/2014/main" id="{EABD088A-876F-C197-ED53-83C0A682781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746598" y="3327998"/>
            <a:ext cx="2352108" cy="3384576"/>
          </a:xfrm>
          <a:prstGeom prst="rect">
            <a:avLst/>
          </a:prstGeom>
        </p:spPr>
      </p:pic>
      <p:pic>
        <p:nvPicPr>
          <p:cNvPr id="4" name="Picture 3">
            <a:extLst>
              <a:ext uri="{FF2B5EF4-FFF2-40B4-BE49-F238E27FC236}">
                <a16:creationId xmlns:a16="http://schemas.microsoft.com/office/drawing/2014/main" id="{C711DE36-A43E-1312-3393-D65D2C7C179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95237" y="3197085"/>
            <a:ext cx="2164218" cy="3660141"/>
          </a:xfrm>
          <a:prstGeom prst="rect">
            <a:avLst/>
          </a:prstGeom>
        </p:spPr>
      </p:pic>
    </p:spTree>
    <p:extLst>
      <p:ext uri="{BB962C8B-B14F-4D97-AF65-F5344CB8AC3E}">
        <p14:creationId xmlns:p14="http://schemas.microsoft.com/office/powerpoint/2010/main" val="14338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8D99F12-94ED-180B-542C-DA6549BAF2A5}"/>
              </a:ext>
            </a:extLst>
          </p:cNvPr>
          <p:cNvSpPr>
            <a:spLocks noGrp="1"/>
          </p:cNvSpPr>
          <p:nvPr>
            <p:ph type="title"/>
          </p:nvPr>
        </p:nvSpPr>
        <p:spPr>
          <a:xfrm>
            <a:off x="808661" y="365125"/>
            <a:ext cx="10357666" cy="1438450"/>
          </a:xfrm>
        </p:spPr>
        <p:txBody>
          <a:bodyPr/>
          <a:lstStyle/>
          <a:p>
            <a:r>
              <a:rPr lang="en-US">
                <a:latin typeface="Seaford"/>
              </a:rPr>
              <a:t>5.Creating the video Advert</a:t>
            </a:r>
          </a:p>
        </p:txBody>
      </p:sp>
      <p:sp>
        <p:nvSpPr>
          <p:cNvPr id="3" name="Content Placeholder 2">
            <a:extLst>
              <a:ext uri="{FF2B5EF4-FFF2-40B4-BE49-F238E27FC236}">
                <a16:creationId xmlns:a16="http://schemas.microsoft.com/office/drawing/2014/main" id="{6CD0B28A-09FD-AE3F-024A-FCB434732A39}"/>
              </a:ext>
            </a:extLst>
          </p:cNvPr>
          <p:cNvSpPr>
            <a:spLocks noGrp="1"/>
          </p:cNvSpPr>
          <p:nvPr>
            <p:ph sz="half" idx="1"/>
          </p:nvPr>
        </p:nvSpPr>
        <p:spPr>
          <a:xfrm>
            <a:off x="812976" y="2019299"/>
            <a:ext cx="4995019" cy="4157663"/>
          </a:xfrm>
        </p:spPr>
        <p:txBody>
          <a:bodyPr vert="horz" lIns="91440" tIns="45720" rIns="91440" bIns="45720" rtlCol="0" anchor="t">
            <a:normAutofit/>
          </a:bodyPr>
          <a:lstStyle/>
          <a:p>
            <a:pPr marL="0" indent="0">
              <a:lnSpc>
                <a:spcPct val="120000"/>
              </a:lnSpc>
              <a:buNone/>
            </a:pPr>
            <a:endParaRPr lang="en-GB" sz="1400"/>
          </a:p>
          <a:p>
            <a:pPr>
              <a:lnSpc>
                <a:spcPct val="120000"/>
              </a:lnSpc>
            </a:pPr>
            <a:r>
              <a:rPr lang="en-GB" sz="1400"/>
              <a:t>I</a:t>
            </a:r>
            <a:r>
              <a:rPr lang="en-GB" sz="1400" b="1"/>
              <a:t> have used images from </a:t>
            </a:r>
            <a:r>
              <a:rPr lang="en-GB" sz="1400" b="1" err="1"/>
              <a:t>canva</a:t>
            </a:r>
            <a:r>
              <a:rPr lang="en-GB" sz="1400" b="1"/>
              <a:t> and I have generated some pictures </a:t>
            </a:r>
          </a:p>
          <a:p>
            <a:pPr>
              <a:lnSpc>
                <a:spcPct val="120000"/>
              </a:lnSpc>
            </a:pPr>
            <a:r>
              <a:rPr lang="en-GB" sz="1400" b="1"/>
              <a:t>I made the advert using Canva with my own voice, as required.</a:t>
            </a:r>
          </a:p>
          <a:p>
            <a:pPr>
              <a:lnSpc>
                <a:spcPct val="120000"/>
              </a:lnSpc>
            </a:pPr>
            <a:r>
              <a:rPr lang="en-GB" sz="1400" b="1"/>
              <a:t>The style is soft and pastel to match the website.</a:t>
            </a:r>
          </a:p>
          <a:p>
            <a:pPr>
              <a:lnSpc>
                <a:spcPct val="120000"/>
              </a:lnSpc>
            </a:pPr>
            <a:r>
              <a:rPr lang="en-GB" sz="1400" b="1"/>
              <a:t>I showed flavours of my cakes .</a:t>
            </a:r>
          </a:p>
          <a:p>
            <a:pPr>
              <a:lnSpc>
                <a:spcPct val="120000"/>
              </a:lnSpc>
            </a:pPr>
            <a:r>
              <a:rPr lang="en-GB" sz="1400" b="1"/>
              <a:t>I added clear prices to build trust with customers.</a:t>
            </a:r>
          </a:p>
          <a:p>
            <a:pPr>
              <a:lnSpc>
                <a:spcPct val="120000"/>
              </a:lnSpc>
            </a:pPr>
            <a:r>
              <a:rPr lang="en-GB" sz="1400" b="1"/>
              <a:t>I included allergy-friendly messages because this was important in the research.</a:t>
            </a:r>
          </a:p>
        </p:txBody>
      </p:sp>
      <p:pic>
        <p:nvPicPr>
          <p:cNvPr id="7" name="Picture 6" descr="A screenshot of a computer&#10;&#10;AI-generated content may be incorrect.">
            <a:extLst>
              <a:ext uri="{FF2B5EF4-FFF2-40B4-BE49-F238E27FC236}">
                <a16:creationId xmlns:a16="http://schemas.microsoft.com/office/drawing/2014/main" id="{5AF75071-8540-C15B-F913-E6793F08740A}"/>
              </a:ext>
            </a:extLst>
          </p:cNvPr>
          <p:cNvPicPr>
            <a:picLocks noChangeAspect="1"/>
          </p:cNvPicPr>
          <p:nvPr/>
        </p:nvPicPr>
        <p:blipFill>
          <a:blip r:embed="rId2"/>
          <a:srcRect l="24630" r="7347" b="3"/>
          <a:stretch>
            <a:fillRect/>
          </a:stretch>
        </p:blipFill>
        <p:spPr>
          <a:xfrm>
            <a:off x="6293718" y="2019299"/>
            <a:ext cx="5027954" cy="4157663"/>
          </a:xfrm>
          <a:prstGeom prst="rect">
            <a:avLst/>
          </a:prstGeom>
          <a:noFill/>
        </p:spPr>
      </p:pic>
      <p:sp>
        <p:nvSpPr>
          <p:cNvPr id="14" name="Date Placeholder 4">
            <a:extLst>
              <a:ext uri="{FF2B5EF4-FFF2-40B4-BE49-F238E27FC236}">
                <a16:creationId xmlns:a16="http://schemas.microsoft.com/office/drawing/2014/main" id="{115FD09E-D1A6-F627-E200-675CAF17A31E}"/>
              </a:ext>
            </a:extLst>
          </p:cNvPr>
          <p:cNvSpPr>
            <a:spLocks noGrp="1"/>
          </p:cNvSpPr>
          <p:nvPr>
            <p:ph type="dt" sz="half" idx="10"/>
          </p:nvPr>
        </p:nvSpPr>
        <p:spPr>
          <a:xfrm>
            <a:off x="795014" y="6342042"/>
            <a:ext cx="2743200" cy="365125"/>
          </a:xfrm>
        </p:spPr>
        <p:txBody>
          <a:bodyPr/>
          <a:lstStyle/>
          <a:p>
            <a:pPr>
              <a:spcAft>
                <a:spcPts val="600"/>
              </a:spcAft>
            </a:pPr>
            <a:fld id="{87992A66-97AA-4F72-9776-5E15F413551F}" type="datetime1">
              <a:pPr>
                <a:spcAft>
                  <a:spcPts val="600"/>
                </a:spcAft>
              </a:pPr>
              <a:t>11/30/2025</a:t>
            </a:fld>
            <a:endParaRPr lang="en-US"/>
          </a:p>
        </p:txBody>
      </p:sp>
      <p:sp>
        <p:nvSpPr>
          <p:cNvPr id="5" name="Footer Placeholder 4">
            <a:extLst>
              <a:ext uri="{FF2B5EF4-FFF2-40B4-BE49-F238E27FC236}">
                <a16:creationId xmlns:a16="http://schemas.microsoft.com/office/drawing/2014/main" id="{A9301A3C-9FFB-767A-5C52-FB2C582C15F7}"/>
              </a:ext>
            </a:extLst>
          </p:cNvPr>
          <p:cNvSpPr>
            <a:spLocks noGrp="1"/>
          </p:cNvSpPr>
          <p:nvPr>
            <p:ph type="ftr" sz="quarter" idx="11"/>
          </p:nvPr>
        </p:nvSpPr>
        <p:spPr>
          <a:xfrm>
            <a:off x="7696200" y="6342042"/>
            <a:ext cx="3470128"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E36E09B5-18A0-020F-416A-8704729EA4F7}"/>
              </a:ext>
            </a:extLst>
          </p:cNvPr>
          <p:cNvSpPr>
            <a:spLocks noGrp="1"/>
          </p:cNvSpPr>
          <p:nvPr>
            <p:ph type="sldNum" sz="quarter" idx="12"/>
          </p:nvPr>
        </p:nvSpPr>
        <p:spPr>
          <a:xfrm>
            <a:off x="11166329" y="6342042"/>
            <a:ext cx="526228" cy="365125"/>
          </a:xfrm>
        </p:spPr>
        <p:txBody>
          <a:bodyPr anchor="ctr">
            <a:normAutofit/>
          </a:bodyPr>
          <a:lstStyle/>
          <a:p>
            <a:pPr>
              <a:spcAft>
                <a:spcPts val="600"/>
              </a:spcAft>
            </a:pPr>
            <a:fld id="{8DFDE724-0293-4953-AE9D-4D814FA589B0}" type="slidenum">
              <a:rPr lang="en-US" smtClean="0"/>
              <a:pPr>
                <a:spcAft>
                  <a:spcPts val="600"/>
                </a:spcAft>
              </a:pPr>
              <a:t>7</a:t>
            </a:fld>
            <a:endParaRPr lang="en-US"/>
          </a:p>
        </p:txBody>
      </p:sp>
    </p:spTree>
    <p:extLst>
      <p:ext uri="{BB962C8B-B14F-4D97-AF65-F5344CB8AC3E}">
        <p14:creationId xmlns:p14="http://schemas.microsoft.com/office/powerpoint/2010/main" val="3477212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7191C-2247-DFB8-D03D-C36E1455DAF2}"/>
              </a:ext>
            </a:extLst>
          </p:cNvPr>
          <p:cNvSpPr>
            <a:spLocks noGrp="1"/>
          </p:cNvSpPr>
          <p:nvPr>
            <p:ph type="title"/>
          </p:nvPr>
        </p:nvSpPr>
        <p:spPr/>
        <p:txBody>
          <a:bodyPr/>
          <a:lstStyle/>
          <a:p>
            <a:r>
              <a:rPr lang="en-GB" b="1"/>
              <a:t>6.Connecting Research to My Decisions </a:t>
            </a:r>
          </a:p>
        </p:txBody>
      </p:sp>
      <p:sp>
        <p:nvSpPr>
          <p:cNvPr id="3" name="Content Placeholder 2">
            <a:extLst>
              <a:ext uri="{FF2B5EF4-FFF2-40B4-BE49-F238E27FC236}">
                <a16:creationId xmlns:a16="http://schemas.microsoft.com/office/drawing/2014/main" id="{9889F0AF-ED43-485D-A257-402652BFBD6F}"/>
              </a:ext>
            </a:extLst>
          </p:cNvPr>
          <p:cNvSpPr>
            <a:spLocks noGrp="1"/>
          </p:cNvSpPr>
          <p:nvPr>
            <p:ph idx="1"/>
          </p:nvPr>
        </p:nvSpPr>
        <p:spPr/>
        <p:txBody>
          <a:bodyPr vert="horz" lIns="91440" tIns="45720" rIns="91440" bIns="45720" rtlCol="0" anchor="t">
            <a:normAutofit fontScale="77500" lnSpcReduction="20000"/>
          </a:bodyPr>
          <a:lstStyle/>
          <a:p>
            <a:r>
              <a:rPr lang="en-GB" b="1"/>
              <a:t>The flavour data didn’t just guide the menu — it helped me decide which products to push forward as my signature items.</a:t>
            </a:r>
          </a:p>
          <a:p>
            <a:r>
              <a:rPr lang="en-GB" b="1"/>
              <a:t>The pricing insights allowed me to create a structure that feels affordable but still reflects quality, keeping my prices in line with what customers said they would actually pay.</a:t>
            </a:r>
          </a:p>
          <a:p>
            <a:r>
              <a:rPr lang="en-GB" b="1"/>
              <a:t>The branding feedback shaped </a:t>
            </a:r>
            <a:r>
              <a:rPr lang="en-GB" b="1" err="1"/>
              <a:t>VelvetBloom’s</a:t>
            </a:r>
            <a:r>
              <a:rPr lang="en-GB" b="1"/>
              <a:t> whole look, from the pastel palette to the clean layout, making sure the brand feels soft, modern, and trustworthy.</a:t>
            </a:r>
          </a:p>
          <a:p>
            <a:r>
              <a:rPr lang="en-GB" b="1"/>
              <a:t>Customers’ focus on safety and clarity influenced my decision to make allergen information easy to find on the website and include it in the advert.</a:t>
            </a:r>
          </a:p>
          <a:p>
            <a:r>
              <a:rPr lang="en-GB" b="1"/>
              <a:t>The research also helped me make decisions faster, because every key choice—flavours, design, pricing, tone—was backed by real customer preferences, not guesswork.</a:t>
            </a:r>
          </a:p>
          <a:p>
            <a:r>
              <a:rPr lang="en-GB" b="1"/>
              <a:t>Overall, the research acted as a guide throughout the project, making sure the final website, marketing, and advert were all built around what my audience wants and value.</a:t>
            </a:r>
          </a:p>
        </p:txBody>
      </p:sp>
      <p:sp>
        <p:nvSpPr>
          <p:cNvPr id="5" name="Footer Placeholder 4">
            <a:extLst>
              <a:ext uri="{FF2B5EF4-FFF2-40B4-BE49-F238E27FC236}">
                <a16:creationId xmlns:a16="http://schemas.microsoft.com/office/drawing/2014/main" id="{2D181A51-3CD6-AAFA-1799-7CF02BFBF3B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E481B63-C808-7E7E-9611-E6D8B5644337}"/>
              </a:ext>
            </a:extLst>
          </p:cNvPr>
          <p:cNvSpPr>
            <a:spLocks noGrp="1"/>
          </p:cNvSpPr>
          <p:nvPr>
            <p:ph type="sldNum" sz="quarter" idx="12"/>
          </p:nvPr>
        </p:nvSpPr>
        <p:spPr/>
        <p:txBody>
          <a:bodyPr/>
          <a:lstStyle/>
          <a:p>
            <a:fld id="{8DFDE724-0293-4953-AE9D-4D814FA589B0}" type="slidenum">
              <a:rPr lang="en-US" smtClean="0"/>
              <a:t>8</a:t>
            </a:fld>
            <a:endParaRPr lang="en-US"/>
          </a:p>
        </p:txBody>
      </p:sp>
    </p:spTree>
    <p:extLst>
      <p:ext uri="{BB962C8B-B14F-4D97-AF65-F5344CB8AC3E}">
        <p14:creationId xmlns:p14="http://schemas.microsoft.com/office/powerpoint/2010/main" val="2712349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D41FD-4FBC-2EB7-EBE5-796495774391}"/>
              </a:ext>
            </a:extLst>
          </p:cNvPr>
          <p:cNvSpPr>
            <a:spLocks noGrp="1"/>
          </p:cNvSpPr>
          <p:nvPr>
            <p:ph type="title"/>
          </p:nvPr>
        </p:nvSpPr>
        <p:spPr>
          <a:xfrm>
            <a:off x="808661" y="365125"/>
            <a:ext cx="10357666" cy="1438450"/>
          </a:xfrm>
        </p:spPr>
        <p:txBody>
          <a:bodyPr anchor="b">
            <a:normAutofit fontScale="90000"/>
          </a:bodyPr>
          <a:lstStyle/>
          <a:p>
            <a:r>
              <a:rPr lang="en-GB" b="1" u="sng"/>
              <a:t>7.Reflection &amp; Skills Development</a:t>
            </a:r>
            <a:r>
              <a:rPr lang="en-GB" b="1"/>
              <a:t> </a:t>
            </a:r>
            <a:br>
              <a:rPr lang="en-GB" b="1"/>
            </a:br>
            <a:endParaRPr lang="en-US"/>
          </a:p>
        </p:txBody>
      </p:sp>
      <p:sp>
        <p:nvSpPr>
          <p:cNvPr id="12" name="Date Placeholder 3">
            <a:extLst>
              <a:ext uri="{FF2B5EF4-FFF2-40B4-BE49-F238E27FC236}">
                <a16:creationId xmlns:a16="http://schemas.microsoft.com/office/drawing/2014/main" id="{DFF43A9F-AEA6-2E93-3D95-23C6920C4F2D}"/>
              </a:ext>
            </a:extLst>
          </p:cNvPr>
          <p:cNvSpPr>
            <a:spLocks noGrp="1"/>
          </p:cNvSpPr>
          <p:nvPr>
            <p:ph type="dt" sz="half" idx="10"/>
          </p:nvPr>
        </p:nvSpPr>
        <p:spPr>
          <a:xfrm>
            <a:off x="795014" y="6342042"/>
            <a:ext cx="2743200" cy="365125"/>
          </a:xfrm>
        </p:spPr>
        <p:txBody>
          <a:bodyPr/>
          <a:lstStyle/>
          <a:p>
            <a:pPr>
              <a:spcAft>
                <a:spcPts val="600"/>
              </a:spcAft>
            </a:pPr>
            <a:fld id="{3BD1D2DE-D443-4CF1-A518-181E77776277}" type="datetime1">
              <a:pPr>
                <a:spcAft>
                  <a:spcPts val="600"/>
                </a:spcAft>
              </a:pPr>
              <a:t>11/30/2025</a:t>
            </a:fld>
            <a:endParaRPr lang="en-US"/>
          </a:p>
        </p:txBody>
      </p:sp>
      <p:sp>
        <p:nvSpPr>
          <p:cNvPr id="5" name="Footer Placeholder 4">
            <a:extLst>
              <a:ext uri="{FF2B5EF4-FFF2-40B4-BE49-F238E27FC236}">
                <a16:creationId xmlns:a16="http://schemas.microsoft.com/office/drawing/2014/main" id="{0A5CE2A1-B76F-6C28-DD1B-647108F18C20}"/>
              </a:ext>
            </a:extLst>
          </p:cNvPr>
          <p:cNvSpPr>
            <a:spLocks noGrp="1"/>
          </p:cNvSpPr>
          <p:nvPr>
            <p:ph type="ftr" sz="quarter" idx="11"/>
          </p:nvPr>
        </p:nvSpPr>
        <p:spPr>
          <a:xfrm>
            <a:off x="7696200" y="6342042"/>
            <a:ext cx="3470128"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18A5502-DAEE-B06A-040F-FCEE3FDBE8AD}"/>
              </a:ext>
            </a:extLst>
          </p:cNvPr>
          <p:cNvSpPr>
            <a:spLocks noGrp="1"/>
          </p:cNvSpPr>
          <p:nvPr>
            <p:ph type="sldNum" sz="quarter" idx="12"/>
          </p:nvPr>
        </p:nvSpPr>
        <p:spPr>
          <a:xfrm>
            <a:off x="11166329" y="6342042"/>
            <a:ext cx="526228" cy="365125"/>
          </a:xfrm>
        </p:spPr>
        <p:txBody>
          <a:bodyPr anchor="ctr">
            <a:normAutofit/>
          </a:bodyPr>
          <a:lstStyle/>
          <a:p>
            <a:pPr>
              <a:spcAft>
                <a:spcPts val="600"/>
              </a:spcAft>
            </a:pPr>
            <a:fld id="{8DFDE724-0293-4953-AE9D-4D814FA589B0}" type="slidenum">
              <a:rPr lang="en-US" smtClean="0"/>
              <a:pPr>
                <a:spcAft>
                  <a:spcPts val="600"/>
                </a:spcAft>
              </a:pPr>
              <a:t>9</a:t>
            </a:fld>
            <a:endParaRPr lang="en-US"/>
          </a:p>
        </p:txBody>
      </p:sp>
      <p:graphicFrame>
        <p:nvGraphicFramePr>
          <p:cNvPr id="8" name="Content Placeholder 2">
            <a:extLst>
              <a:ext uri="{FF2B5EF4-FFF2-40B4-BE49-F238E27FC236}">
                <a16:creationId xmlns:a16="http://schemas.microsoft.com/office/drawing/2014/main" id="{B2F96EB3-0FC9-5993-F7AD-45AF87798E15}"/>
              </a:ext>
            </a:extLst>
          </p:cNvPr>
          <p:cNvGraphicFramePr>
            <a:graphicFrameLocks noGrp="1"/>
          </p:cNvGraphicFramePr>
          <p:nvPr>
            <p:ph idx="1"/>
            <p:extLst>
              <p:ext uri="{D42A27DB-BD31-4B8C-83A1-F6EECF244321}">
                <p14:modId xmlns:p14="http://schemas.microsoft.com/office/powerpoint/2010/main" val="1180231443"/>
              </p:ext>
            </p:extLst>
          </p:nvPr>
        </p:nvGraphicFramePr>
        <p:xfrm>
          <a:off x="808662" y="2019299"/>
          <a:ext cx="10357666" cy="4114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0033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4DCC1-CC85-E83C-88FC-929D52EF14C9}"/>
              </a:ext>
            </a:extLst>
          </p:cNvPr>
          <p:cNvSpPr>
            <a:spLocks noGrp="1"/>
          </p:cNvSpPr>
          <p:nvPr>
            <p:ph type="title"/>
          </p:nvPr>
        </p:nvSpPr>
        <p:spPr>
          <a:xfrm>
            <a:off x="2166614" y="0"/>
            <a:ext cx="10357666" cy="1438450"/>
          </a:xfrm>
        </p:spPr>
        <p:txBody>
          <a:bodyPr/>
          <a:lstStyle/>
          <a:p>
            <a:r>
              <a:rPr lang="en-GB"/>
              <a:t>8.References </a:t>
            </a:r>
            <a:endParaRPr lang="en-US"/>
          </a:p>
        </p:txBody>
      </p:sp>
      <p:sp>
        <p:nvSpPr>
          <p:cNvPr id="3" name="Content Placeholder 2">
            <a:extLst>
              <a:ext uri="{FF2B5EF4-FFF2-40B4-BE49-F238E27FC236}">
                <a16:creationId xmlns:a16="http://schemas.microsoft.com/office/drawing/2014/main" id="{5D14B780-5CDB-DCC1-5D5B-D23DF6C9B65A}"/>
              </a:ext>
            </a:extLst>
          </p:cNvPr>
          <p:cNvSpPr>
            <a:spLocks noGrp="1"/>
          </p:cNvSpPr>
          <p:nvPr>
            <p:ph idx="1"/>
          </p:nvPr>
        </p:nvSpPr>
        <p:spPr/>
        <p:txBody>
          <a:bodyPr>
            <a:normAutofit fontScale="47500" lnSpcReduction="20000"/>
          </a:bodyPr>
          <a:lstStyle/>
          <a:p>
            <a:r>
              <a:rPr lang="en-GB"/>
              <a:t>1.British Baker (2025) Bakery Market Report 2025. Available from: https://</a:t>
            </a:r>
            <a:r>
              <a:rPr lang="en-GB" err="1"/>
              <a:t>bakeryinfo.co.uk</a:t>
            </a:r>
            <a:r>
              <a:rPr lang="en-GB"/>
              <a:t>/bakery-market-report/bakery-market-report-2025/703671.article [Accessed 24 November 2025]</a:t>
            </a:r>
          </a:p>
          <a:p>
            <a:r>
              <a:rPr lang="en-GB"/>
              <a:t>2. BBC Good Food (2024) Cake pricing and popular flavours. Available at: https://</a:t>
            </a:r>
            <a:r>
              <a:rPr lang="en-GB" err="1"/>
              <a:t>www.bbcgoodfood.com</a:t>
            </a:r>
            <a:r>
              <a:rPr lang="en-GB"/>
              <a:t> (Accessed: 24 November 2025).</a:t>
            </a:r>
          </a:p>
          <a:p>
            <a:r>
              <a:rPr lang="en-GB"/>
              <a:t>3. </a:t>
            </a:r>
            <a:r>
              <a:rPr lang="en-GB" err="1"/>
              <a:t>Canva</a:t>
            </a:r>
            <a:r>
              <a:rPr lang="en-GB"/>
              <a:t> (2024) Online design and video creation tool. Available at: https://</a:t>
            </a:r>
            <a:r>
              <a:rPr lang="en-GB" err="1"/>
              <a:t>www.canva.com</a:t>
            </a:r>
            <a:r>
              <a:rPr lang="en-GB"/>
              <a:t> (Accessed: 24 November 2025)</a:t>
            </a:r>
          </a:p>
          <a:p>
            <a:r>
              <a:rPr lang="en-GB"/>
              <a:t>4. Adobe (2024) </a:t>
            </a:r>
            <a:r>
              <a:rPr lang="en-GB" err="1"/>
              <a:t>Color</a:t>
            </a:r>
            <a:r>
              <a:rPr lang="en-GB"/>
              <a:t> theory and palette design. Available at: https://</a:t>
            </a:r>
            <a:r>
              <a:rPr lang="en-GB" err="1"/>
              <a:t>color.adobe.com</a:t>
            </a:r>
            <a:r>
              <a:rPr lang="en-GB"/>
              <a:t> (Accessed: 24 November 2025)</a:t>
            </a:r>
          </a:p>
          <a:p>
            <a:r>
              <a:rPr lang="en-GB"/>
              <a:t>5. Chan, G. (2021) ‘Why Asking Questions Is Good For Your Brand And Your Career’, Forbes, 1 February. Available at: https://</a:t>
            </a:r>
            <a:r>
              <a:rPr lang="en-GB" err="1"/>
              <a:t>www.forbes.com</a:t>
            </a:r>
            <a:r>
              <a:rPr lang="en-GB"/>
              <a:t>/sites/</a:t>
            </a:r>
            <a:r>
              <a:rPr lang="en-GB" err="1"/>
              <a:t>goldiechan</a:t>
            </a:r>
            <a:r>
              <a:rPr lang="en-GB"/>
              <a:t>/2021/02/01/why-asking-questions-is-good-for-your-brand-and-your-career/ (Accessed: 24 November 2025)</a:t>
            </a:r>
          </a:p>
          <a:p>
            <a:r>
              <a:rPr lang="en-GB"/>
              <a:t>6. Studio1 Design (2025) How Important is </a:t>
            </a:r>
            <a:r>
              <a:rPr lang="en-GB" err="1"/>
              <a:t>Color</a:t>
            </a:r>
            <a:r>
              <a:rPr lang="en-GB"/>
              <a:t> in Website Design? Available at: https://studio1design.com/</a:t>
            </a:r>
            <a:r>
              <a:rPr lang="en-GB" err="1"/>
              <a:t>how-important-is-color</a:t>
            </a:r>
            <a:r>
              <a:rPr lang="en-GB"/>
              <a:t>-in-website-design/ (Accessed: 24 November 2025)  </a:t>
            </a:r>
          </a:p>
          <a:p>
            <a:r>
              <a:rPr lang="en-GB"/>
              <a:t>7. </a:t>
            </a:r>
            <a:r>
              <a:rPr lang="en-GB" err="1"/>
              <a:t>Ridler</a:t>
            </a:r>
            <a:r>
              <a:rPr lang="en-GB"/>
              <a:t>, G. (2023) ‘Coeliacs excluded from 95% of birthday cake options’, Food Manufacture, 15 May. Available from: https://www.foodmanufacture.co.uk/Article/2023/05/15/coeliacs-excluded-from-95-of-birthday-cake-options/ (Accessed: 24 November 2025).  </a:t>
            </a:r>
          </a:p>
          <a:p>
            <a:r>
              <a:rPr lang="en-GB"/>
              <a:t>8. Polo-Richards, L. (2022) ‘Why food allergies should be seen as a business opportunity, not a threat’, New Food Magazine, 2 November. Available at: https://</a:t>
            </a:r>
            <a:r>
              <a:rPr lang="en-GB" err="1"/>
              <a:t>www.newfoodmagazine.com</a:t>
            </a:r>
            <a:r>
              <a:rPr lang="en-GB"/>
              <a:t>/article/169293/food-allergies-changing-the-narrative/ (Accessed: 24 November 2025)</a:t>
            </a:r>
          </a:p>
          <a:p>
            <a:r>
              <a:rPr lang="en-GB"/>
              <a:t>9. The Home Baking Business Academy (2024) ‘Are Baking Businesses Profitable?’, The Home Baking Business Academy, 12 November. Available at: https://</a:t>
            </a:r>
            <a:r>
              <a:rPr lang="en-GB" err="1"/>
              <a:t>anniebennett.co.uk</a:t>
            </a:r>
            <a:r>
              <a:rPr lang="en-GB"/>
              <a:t>/are-baking-businesses-profitable/ (Accessed: 24 November 2025)</a:t>
            </a:r>
          </a:p>
          <a:p>
            <a:r>
              <a:rPr lang="en-GB"/>
              <a:t>10. Bake This Happen (2022) ‘5 pages every bakery website needs’, Bake This Happen. Available at: https://</a:t>
            </a:r>
            <a:r>
              <a:rPr lang="en-GB" err="1"/>
              <a:t>www.bakethishappen.com</a:t>
            </a:r>
            <a:r>
              <a:rPr lang="en-GB"/>
              <a:t>/blog/5-pages-every-bakery-website-needs (Accessed: 24 November 2025).</a:t>
            </a:r>
          </a:p>
          <a:p>
            <a:endParaRPr lang="en-GB"/>
          </a:p>
        </p:txBody>
      </p:sp>
      <p:sp>
        <p:nvSpPr>
          <p:cNvPr id="5" name="Footer Placeholder 4">
            <a:extLst>
              <a:ext uri="{FF2B5EF4-FFF2-40B4-BE49-F238E27FC236}">
                <a16:creationId xmlns:a16="http://schemas.microsoft.com/office/drawing/2014/main" id="{A3276F0F-2E6A-60AC-9E6E-05CE0033504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C5D7FDA-DD33-F895-605B-95D3076476CC}"/>
              </a:ext>
            </a:extLst>
          </p:cNvPr>
          <p:cNvSpPr>
            <a:spLocks noGrp="1"/>
          </p:cNvSpPr>
          <p:nvPr>
            <p:ph type="sldNum" sz="quarter" idx="12"/>
          </p:nvPr>
        </p:nvSpPr>
        <p:spPr/>
        <p:txBody>
          <a:bodyPr/>
          <a:lstStyle/>
          <a:p>
            <a:fld id="{8DFDE724-0293-4953-AE9D-4D814FA589B0}" type="slidenum">
              <a:rPr lang="en-US" smtClean="0"/>
              <a:t>10</a:t>
            </a:fld>
            <a:endParaRPr lang="en-US"/>
          </a:p>
        </p:txBody>
      </p:sp>
      <p:sp>
        <p:nvSpPr>
          <p:cNvPr id="4" name="TextBox 3">
            <a:extLst>
              <a:ext uri="{FF2B5EF4-FFF2-40B4-BE49-F238E27FC236}">
                <a16:creationId xmlns:a16="http://schemas.microsoft.com/office/drawing/2014/main" id="{24B19B7C-CBAC-001C-40EE-4AB37B3AD1B2}"/>
              </a:ext>
            </a:extLst>
          </p:cNvPr>
          <p:cNvSpPr txBox="1"/>
          <p:nvPr/>
        </p:nvSpPr>
        <p:spPr>
          <a:xfrm>
            <a:off x="8348784" y="675"/>
            <a:ext cx="4458457"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ea typeface="+mn-lt"/>
                <a:cs typeface="+mn-lt"/>
              </a:rPr>
              <a:t>AI statement</a:t>
            </a:r>
            <a:br>
              <a:rPr lang="en-GB" sz="1200" b="1">
                <a:ea typeface="+mn-lt"/>
                <a:cs typeface="+mn-lt"/>
              </a:rPr>
            </a:br>
            <a:r>
              <a:rPr lang="en-GB" sz="1200" b="1">
                <a:ea typeface="+mn-lt"/>
                <a:cs typeface="+mn-lt"/>
              </a:rPr>
              <a:t> I used AI only to generate images for my work. All research, writing, ideas, and design decisions were created by me.</a:t>
            </a:r>
            <a:endParaRPr lang="en-US" sz="1200"/>
          </a:p>
          <a:p>
            <a:pPr algn="l"/>
            <a:endParaRPr lang="en-GB"/>
          </a:p>
        </p:txBody>
      </p:sp>
    </p:spTree>
    <p:extLst>
      <p:ext uri="{BB962C8B-B14F-4D97-AF65-F5344CB8AC3E}">
        <p14:creationId xmlns:p14="http://schemas.microsoft.com/office/powerpoint/2010/main" val="1705764231"/>
      </p:ext>
    </p:extLst>
  </p:cSld>
  <p:clrMapOvr>
    <a:masterClrMapping/>
  </p:clrMapOvr>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VeniceBeachVTI</vt:lpstr>
      <vt:lpstr>Velvetbloom advert!!</vt:lpstr>
      <vt:lpstr>Content page</vt:lpstr>
      <vt:lpstr>1.introduction</vt:lpstr>
      <vt:lpstr>2.Designing the questionnaire</vt:lpstr>
      <vt:lpstr>3.Key Research Findings </vt:lpstr>
      <vt:lpstr>4.Applying Insights to the Website </vt:lpstr>
      <vt:lpstr>5.Creating the video Advert</vt:lpstr>
      <vt:lpstr>6.Connecting Research to My Decisions </vt:lpstr>
      <vt:lpstr>7.Reflection &amp; Skills Development  </vt:lpstr>
      <vt:lpstr>8.References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Velvetbloom advert!!</dc:title>
  <dc:creator>Adela Bleda (2425573)</dc:creator>
  <cp:revision>1</cp:revision>
  <dcterms:created xsi:type="dcterms:W3CDTF">2025-11-30T22:40:27Z</dcterms:created>
  <dcterms:modified xsi:type="dcterms:W3CDTF">2025-12-01T02:22:14Z</dcterms:modified>
</cp:coreProperties>
</file>