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79" r:id="rId1"/>
  </p:sldMasterIdLst>
  <p:notesMasterIdLst>
    <p:notesMasterId r:id="rId21"/>
  </p:notesMasterIdLst>
  <p:handoutMasterIdLst>
    <p:handoutMasterId r:id="rId22"/>
  </p:handoutMasterIdLst>
  <p:sldIdLst>
    <p:sldId id="260" r:id="rId2"/>
    <p:sldId id="261" r:id="rId3"/>
    <p:sldId id="262" r:id="rId4"/>
    <p:sldId id="263" r:id="rId5"/>
    <p:sldId id="277" r:id="rId6"/>
    <p:sldId id="265" r:id="rId7"/>
    <p:sldId id="266" r:id="rId8"/>
    <p:sldId id="267" r:id="rId9"/>
    <p:sldId id="268" r:id="rId10"/>
    <p:sldId id="278" r:id="rId11"/>
    <p:sldId id="269" r:id="rId12"/>
    <p:sldId id="270" r:id="rId13"/>
    <p:sldId id="271" r:id="rId14"/>
    <p:sldId id="272" r:id="rId15"/>
    <p:sldId id="273" r:id="rId16"/>
    <p:sldId id="274" r:id="rId17"/>
    <p:sldId id="275" r:id="rId18"/>
    <p:sldId id="276" r:id="rId19"/>
    <p:sldId id="279"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944990-22FB-95C7-888C-AFAC4F08428A}" v="63" dt="2026-02-14T08:11:48.082"/>
    <p1510:client id="{93E1BA41-885C-A3E2-0BAA-C90C9B38D31C}" v="258" dt="2026-02-12T16:46:31.5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5645"/>
    <p:restoredTop sz="94668"/>
  </p:normalViewPr>
  <p:slideViewPr>
    <p:cSldViewPr snapToGrid="0" showGuides="1">
      <p:cViewPr varScale="1">
        <p:scale>
          <a:sx n="96" d="100"/>
          <a:sy n="96" d="100"/>
        </p:scale>
        <p:origin x="540" y="276"/>
      </p:cViewPr>
      <p:guideLst>
        <p:guide orient="horz" pos="2160"/>
        <p:guide pos="3840"/>
      </p:guideLst>
    </p:cSldViewPr>
  </p:slideViewPr>
  <p:notesTextViewPr>
    <p:cViewPr>
      <p:scale>
        <a:sx n="1" d="1"/>
        <a:sy n="1" d="1"/>
      </p:scale>
      <p:origin x="0" y="0"/>
    </p:cViewPr>
  </p:notesTextViewPr>
  <p:sorterViewPr>
    <p:cViewPr>
      <p:scale>
        <a:sx n="120" d="100"/>
        <a:sy n="120" d="100"/>
      </p:scale>
      <p:origin x="0" y="0"/>
    </p:cViewPr>
  </p:sorterViewPr>
  <p:notesViewPr>
    <p:cSldViewPr snapToGrid="0" showGuides="1">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ssma Zahoor (2242809)" userId="S::2242809@student.uwtsd.ac.uk::91786dcd-811a-4ec7-b3b5-430473559676" providerId="AD" clId="Web-{2D4FBCA4-3763-CF75-9614-EB7DBC9008C2}"/>
    <pc:docChg chg="modSld">
      <pc:chgData name="Assma Zahoor (2242809)" userId="S::2242809@student.uwtsd.ac.uk::91786dcd-811a-4ec7-b3b5-430473559676" providerId="AD" clId="Web-{2D4FBCA4-3763-CF75-9614-EB7DBC9008C2}" dt="2026-01-22T23:59:18.851" v="2" actId="20577"/>
      <pc:docMkLst>
        <pc:docMk/>
      </pc:docMkLst>
      <pc:sldChg chg="addSp modSp">
        <pc:chgData name="Assma Zahoor (2242809)" userId="S::2242809@student.uwtsd.ac.uk::91786dcd-811a-4ec7-b3b5-430473559676" providerId="AD" clId="Web-{2D4FBCA4-3763-CF75-9614-EB7DBC9008C2}" dt="2026-01-22T23:59:18.851" v="2" actId="20577"/>
        <pc:sldMkLst>
          <pc:docMk/>
          <pc:sldMk cId="1075835160" sldId="269"/>
        </pc:sldMkLst>
      </pc:sldChg>
    </pc:docChg>
  </pc:docChgLst>
  <pc:docChgLst>
    <pc:chgData name="Assma Zahoor (2242809)" userId="S::2242809@student.uwtsd.ac.uk::91786dcd-811a-4ec7-b3b5-430473559676" providerId="AD" clId="Web-{A25C89EF-0DA8-DA91-5073-F3991BC601AD}"/>
    <pc:docChg chg="addSld modSld">
      <pc:chgData name="Assma Zahoor (2242809)" userId="S::2242809@student.uwtsd.ac.uk::91786dcd-811a-4ec7-b3b5-430473559676" providerId="AD" clId="Web-{A25C89EF-0DA8-DA91-5073-F3991BC601AD}" dt="2026-01-23T20:37:53.207" v="389" actId="1076"/>
      <pc:docMkLst>
        <pc:docMk/>
      </pc:docMkLst>
      <pc:sldChg chg="addSp delSp modSp">
        <pc:chgData name="Assma Zahoor (2242809)" userId="S::2242809@student.uwtsd.ac.uk::91786dcd-811a-4ec7-b3b5-430473559676" providerId="AD" clId="Web-{A25C89EF-0DA8-DA91-5073-F3991BC601AD}" dt="2026-01-23T16:58:33.902" v="145" actId="20577"/>
        <pc:sldMkLst>
          <pc:docMk/>
          <pc:sldMk cId="1075835160" sldId="269"/>
        </pc:sldMkLst>
        <pc:spChg chg="add mod">
          <ac:chgData name="Assma Zahoor (2242809)" userId="S::2242809@student.uwtsd.ac.uk::91786dcd-811a-4ec7-b3b5-430473559676" providerId="AD" clId="Web-{A25C89EF-0DA8-DA91-5073-F3991BC601AD}" dt="2026-01-23T16:53:31.316" v="102" actId="20577"/>
          <ac:spMkLst>
            <pc:docMk/>
            <pc:sldMk cId="1075835160" sldId="269"/>
            <ac:spMk id="4" creationId="{AA5929A4-0E95-7504-2114-BC6755738356}"/>
          </ac:spMkLst>
        </pc:spChg>
        <pc:spChg chg="add mod">
          <ac:chgData name="Assma Zahoor (2242809)" userId="S::2242809@student.uwtsd.ac.uk::91786dcd-811a-4ec7-b3b5-430473559676" providerId="AD" clId="Web-{A25C89EF-0DA8-DA91-5073-F3991BC601AD}" dt="2026-01-23T16:53:38.457" v="104" actId="20577"/>
          <ac:spMkLst>
            <pc:docMk/>
            <pc:sldMk cId="1075835160" sldId="269"/>
            <ac:spMk id="5" creationId="{9AA71C55-3F72-9C5A-E29B-5C4775223553}"/>
          </ac:spMkLst>
        </pc:spChg>
        <pc:spChg chg="add mod">
          <ac:chgData name="Assma Zahoor (2242809)" userId="S::2242809@student.uwtsd.ac.uk::91786dcd-811a-4ec7-b3b5-430473559676" providerId="AD" clId="Web-{A25C89EF-0DA8-DA91-5073-F3991BC601AD}" dt="2026-01-23T16:53:48.535" v="106" actId="1076"/>
          <ac:spMkLst>
            <pc:docMk/>
            <pc:sldMk cId="1075835160" sldId="269"/>
            <ac:spMk id="6" creationId="{2F52D936-EC9D-81D6-E60A-089462D427DD}"/>
          </ac:spMkLst>
        </pc:spChg>
        <pc:spChg chg="add mod">
          <ac:chgData name="Assma Zahoor (2242809)" userId="S::2242809@student.uwtsd.ac.uk::91786dcd-811a-4ec7-b3b5-430473559676" providerId="AD" clId="Web-{A25C89EF-0DA8-DA91-5073-F3991BC601AD}" dt="2026-01-23T16:54:10.848" v="111" actId="20577"/>
          <ac:spMkLst>
            <pc:docMk/>
            <pc:sldMk cId="1075835160" sldId="269"/>
            <ac:spMk id="10" creationId="{FF53DF84-129B-C61E-A673-B450404229B5}"/>
          </ac:spMkLst>
        </pc:spChg>
        <pc:spChg chg="add">
          <ac:chgData name="Assma Zahoor (2242809)" userId="S::2242809@student.uwtsd.ac.uk::91786dcd-811a-4ec7-b3b5-430473559676" providerId="AD" clId="Web-{A25C89EF-0DA8-DA91-5073-F3991BC601AD}" dt="2026-01-23T16:55:55.030" v="112"/>
          <ac:spMkLst>
            <pc:docMk/>
            <pc:sldMk cId="1075835160" sldId="269"/>
            <ac:spMk id="11" creationId="{21EEDF8B-03F7-B3E5-AF53-DD9541A7C8AA}"/>
          </ac:spMkLst>
        </pc:spChg>
        <pc:spChg chg="add mod">
          <ac:chgData name="Assma Zahoor (2242809)" userId="S::2242809@student.uwtsd.ac.uk::91786dcd-811a-4ec7-b3b5-430473559676" providerId="AD" clId="Web-{A25C89EF-0DA8-DA91-5073-F3991BC601AD}" dt="2026-01-23T16:56:21.939" v="121" actId="20577"/>
          <ac:spMkLst>
            <pc:docMk/>
            <pc:sldMk cId="1075835160" sldId="269"/>
            <ac:spMk id="12" creationId="{0E368711-8204-EE47-1DD2-17AB46525498}"/>
          </ac:spMkLst>
        </pc:spChg>
        <pc:spChg chg="add mod">
          <ac:chgData name="Assma Zahoor (2242809)" userId="S::2242809@student.uwtsd.ac.uk::91786dcd-811a-4ec7-b3b5-430473559676" providerId="AD" clId="Web-{A25C89EF-0DA8-DA91-5073-F3991BC601AD}" dt="2026-01-23T16:57:43.211" v="129" actId="20577"/>
          <ac:spMkLst>
            <pc:docMk/>
            <pc:sldMk cId="1075835160" sldId="269"/>
            <ac:spMk id="14" creationId="{F2503616-6D7C-1979-80B7-6392E6D8178E}"/>
          </ac:spMkLst>
        </pc:spChg>
        <pc:spChg chg="add mod">
          <ac:chgData name="Assma Zahoor (2242809)" userId="S::2242809@student.uwtsd.ac.uk::91786dcd-811a-4ec7-b3b5-430473559676" providerId="AD" clId="Web-{A25C89EF-0DA8-DA91-5073-F3991BC601AD}" dt="2026-01-23T16:58:33.902" v="145" actId="20577"/>
          <ac:spMkLst>
            <pc:docMk/>
            <pc:sldMk cId="1075835160" sldId="269"/>
            <ac:spMk id="15" creationId="{437C61FC-8F05-BCD7-F12C-DA88559197CD}"/>
          </ac:spMkLst>
        </pc:spChg>
        <pc:picChg chg="add mod">
          <ac:chgData name="Assma Zahoor (2242809)" userId="S::2242809@student.uwtsd.ac.uk::91786dcd-811a-4ec7-b3b5-430473559676" providerId="AD" clId="Web-{A25C89EF-0DA8-DA91-5073-F3991BC601AD}" dt="2026-01-23T16:41:28.265" v="62" actId="1076"/>
          <ac:picMkLst>
            <pc:docMk/>
            <pc:sldMk cId="1075835160" sldId="269"/>
            <ac:picMk id="7" creationId="{F511C73B-7AAD-C6D4-1034-0D59AEBAEE87}"/>
          </ac:picMkLst>
        </pc:picChg>
        <pc:picChg chg="add mod">
          <ac:chgData name="Assma Zahoor (2242809)" userId="S::2242809@student.uwtsd.ac.uk::91786dcd-811a-4ec7-b3b5-430473559676" providerId="AD" clId="Web-{A25C89EF-0DA8-DA91-5073-F3991BC601AD}" dt="2026-01-23T16:42:28.190" v="64" actId="1076"/>
          <ac:picMkLst>
            <pc:docMk/>
            <pc:sldMk cId="1075835160" sldId="269"/>
            <ac:picMk id="8" creationId="{269088AE-EE3A-4906-1F33-70AB7A45487A}"/>
          </ac:picMkLst>
        </pc:picChg>
        <pc:picChg chg="add mod">
          <ac:chgData name="Assma Zahoor (2242809)" userId="S::2242809@student.uwtsd.ac.uk::91786dcd-811a-4ec7-b3b5-430473559676" providerId="AD" clId="Web-{A25C89EF-0DA8-DA91-5073-F3991BC601AD}" dt="2026-01-23T16:43:47.928" v="72" actId="14100"/>
          <ac:picMkLst>
            <pc:docMk/>
            <pc:sldMk cId="1075835160" sldId="269"/>
            <ac:picMk id="9" creationId="{2754C69A-73D4-36E7-D54F-2B0DDB5B095B}"/>
          </ac:picMkLst>
        </pc:picChg>
      </pc:sldChg>
      <pc:sldChg chg="addSp delSp modSp new mod modClrScheme chgLayout">
        <pc:chgData name="Assma Zahoor (2242809)" userId="S::2242809@student.uwtsd.ac.uk::91786dcd-811a-4ec7-b3b5-430473559676" providerId="AD" clId="Web-{A25C89EF-0DA8-DA91-5073-F3991BC601AD}" dt="2026-01-23T19:20:42.331" v="198" actId="1076"/>
        <pc:sldMkLst>
          <pc:docMk/>
          <pc:sldMk cId="2840307869" sldId="270"/>
        </pc:sldMkLst>
        <pc:spChg chg="mod">
          <ac:chgData name="Assma Zahoor (2242809)" userId="S::2242809@student.uwtsd.ac.uk::91786dcd-811a-4ec7-b3b5-430473559676" providerId="AD" clId="Web-{A25C89EF-0DA8-DA91-5073-F3991BC601AD}" dt="2026-01-23T19:16:37.406" v="170" actId="20577"/>
          <ac:spMkLst>
            <pc:docMk/>
            <pc:sldMk cId="2840307869" sldId="270"/>
            <ac:spMk id="2" creationId="{90149A11-E888-5776-8145-78966075F56D}"/>
          </ac:spMkLst>
        </pc:spChg>
        <pc:spChg chg="add mod">
          <ac:chgData name="Assma Zahoor (2242809)" userId="S::2242809@student.uwtsd.ac.uk::91786dcd-811a-4ec7-b3b5-430473559676" providerId="AD" clId="Web-{A25C89EF-0DA8-DA91-5073-F3991BC601AD}" dt="2026-01-23T19:20:42.331" v="198" actId="1076"/>
          <ac:spMkLst>
            <pc:docMk/>
            <pc:sldMk cId="2840307869" sldId="270"/>
            <ac:spMk id="4" creationId="{AEA71DE0-71C9-AA06-B104-41E6335A20F6}"/>
          </ac:spMkLst>
        </pc:spChg>
        <pc:spChg chg="add mod">
          <ac:chgData name="Assma Zahoor (2242809)" userId="S::2242809@student.uwtsd.ac.uk::91786dcd-811a-4ec7-b3b5-430473559676" providerId="AD" clId="Web-{A25C89EF-0DA8-DA91-5073-F3991BC601AD}" dt="2026-01-23T19:19:38.984" v="176" actId="1076"/>
          <ac:spMkLst>
            <pc:docMk/>
            <pc:sldMk cId="2840307869" sldId="270"/>
            <ac:spMk id="8" creationId="{863F85DA-4EA7-F139-9FB3-912134E7A360}"/>
          </ac:spMkLst>
        </pc:spChg>
        <pc:picChg chg="add mod">
          <ac:chgData name="Assma Zahoor (2242809)" userId="S::2242809@student.uwtsd.ac.uk::91786dcd-811a-4ec7-b3b5-430473559676" providerId="AD" clId="Web-{A25C89EF-0DA8-DA91-5073-F3991BC601AD}" dt="2026-01-23T19:19:51.484" v="178" actId="1076"/>
          <ac:picMkLst>
            <pc:docMk/>
            <pc:sldMk cId="2840307869" sldId="270"/>
            <ac:picMk id="3" creationId="{A9F192CC-4E75-3190-4C42-BEBA0555B3F2}"/>
          </ac:picMkLst>
        </pc:picChg>
      </pc:sldChg>
      <pc:sldChg chg="addSp delSp modSp new">
        <pc:chgData name="Assma Zahoor (2242809)" userId="S::2242809@student.uwtsd.ac.uk::91786dcd-811a-4ec7-b3b5-430473559676" providerId="AD" clId="Web-{A25C89EF-0DA8-DA91-5073-F3991BC601AD}" dt="2026-01-23T19:59:00.734" v="373" actId="20577"/>
        <pc:sldMkLst>
          <pc:docMk/>
          <pc:sldMk cId="3973497229" sldId="271"/>
        </pc:sldMkLst>
        <pc:spChg chg="add mod">
          <ac:chgData name="Assma Zahoor (2242809)" userId="S::2242809@student.uwtsd.ac.uk::91786dcd-811a-4ec7-b3b5-430473559676" providerId="AD" clId="Web-{A25C89EF-0DA8-DA91-5073-F3991BC601AD}" dt="2026-01-23T19:50:51.064" v="344" actId="1076"/>
          <ac:spMkLst>
            <pc:docMk/>
            <pc:sldMk cId="3973497229" sldId="271"/>
            <ac:spMk id="5" creationId="{49EAEE0F-28AC-6806-9FAB-3C55D9EA59FE}"/>
          </ac:spMkLst>
        </pc:spChg>
        <pc:spChg chg="add mod">
          <ac:chgData name="Assma Zahoor (2242809)" userId="S::2242809@student.uwtsd.ac.uk::91786dcd-811a-4ec7-b3b5-430473559676" providerId="AD" clId="Web-{A25C89EF-0DA8-DA91-5073-F3991BC601AD}" dt="2026-01-23T19:59:00.734" v="373" actId="20577"/>
          <ac:spMkLst>
            <pc:docMk/>
            <pc:sldMk cId="3973497229" sldId="271"/>
            <ac:spMk id="909" creationId="{4CDDFF2F-4B53-1986-4C4C-9ABFBB99B43B}"/>
          </ac:spMkLst>
        </pc:spChg>
        <pc:graphicFrameChg chg="add mod modGraphic">
          <ac:chgData name="Assma Zahoor (2242809)" userId="S::2242809@student.uwtsd.ac.uk::91786dcd-811a-4ec7-b3b5-430473559676" providerId="AD" clId="Web-{A25C89EF-0DA8-DA91-5073-F3991BC601AD}" dt="2026-01-23T19:49:15.063" v="303" actId="20577"/>
          <ac:graphicFrameMkLst>
            <pc:docMk/>
            <pc:sldMk cId="3973497229" sldId="271"/>
            <ac:graphicFrameMk id="223" creationId="{C999424B-2E38-A0FB-8A1C-2BE493C1CACD}"/>
          </ac:graphicFrameMkLst>
        </pc:graphicFrameChg>
        <pc:graphicFrameChg chg="add mod modGraphic">
          <ac:chgData name="Assma Zahoor (2242809)" userId="S::2242809@student.uwtsd.ac.uk::91786dcd-811a-4ec7-b3b5-430473559676" providerId="AD" clId="Web-{A25C89EF-0DA8-DA91-5073-F3991BC601AD}" dt="2026-01-23T19:49:23.672" v="305" actId="20577"/>
          <ac:graphicFrameMkLst>
            <pc:docMk/>
            <pc:sldMk cId="3973497229" sldId="271"/>
            <ac:graphicFrameMk id="598" creationId="{63C661A5-4506-FAA7-F954-B673987186A8}"/>
          </ac:graphicFrameMkLst>
        </pc:graphicFrameChg>
      </pc:sldChg>
      <pc:sldChg chg="addSp delSp modSp new">
        <pc:chgData name="Assma Zahoor (2242809)" userId="S::2242809@student.uwtsd.ac.uk::91786dcd-811a-4ec7-b3b5-430473559676" providerId="AD" clId="Web-{A25C89EF-0DA8-DA91-5073-F3991BC601AD}" dt="2026-01-23T20:37:53.207" v="389" actId="1076"/>
        <pc:sldMkLst>
          <pc:docMk/>
          <pc:sldMk cId="2509208176" sldId="272"/>
        </pc:sldMkLst>
        <pc:spChg chg="add mod">
          <ac:chgData name="Assma Zahoor (2242809)" userId="S::2242809@student.uwtsd.ac.uk::91786dcd-811a-4ec7-b3b5-430473559676" providerId="AD" clId="Web-{A25C89EF-0DA8-DA91-5073-F3991BC601AD}" dt="2026-01-23T20:37:53.207" v="389" actId="1076"/>
          <ac:spMkLst>
            <pc:docMk/>
            <pc:sldMk cId="2509208176" sldId="272"/>
            <ac:spMk id="2" creationId="{E9BB2980-1F9A-75C9-0CF7-5C9A82E26434}"/>
          </ac:spMkLst>
        </pc:spChg>
      </pc:sldChg>
    </pc:docChg>
  </pc:docChgLst>
  <pc:docChgLst>
    <pc:chgData name="Assma Zahoor (2242809)" userId="S::2242809@student.uwtsd.ac.uk::91786dcd-811a-4ec7-b3b5-430473559676" providerId="AD" clId="Web-{D6BF9955-12C0-AF81-E657-EE52DFEB8F40}"/>
    <pc:docChg chg="addSld modSld">
      <pc:chgData name="Assma Zahoor (2242809)" userId="S::2242809@student.uwtsd.ac.uk::91786dcd-811a-4ec7-b3b5-430473559676" providerId="AD" clId="Web-{D6BF9955-12C0-AF81-E657-EE52DFEB8F40}" dt="2026-01-27T12:52:08.917" v="26" actId="20577"/>
      <pc:docMkLst>
        <pc:docMk/>
      </pc:docMkLst>
      <pc:sldChg chg="addSp modSp">
        <pc:chgData name="Assma Zahoor (2242809)" userId="S::2242809@student.uwtsd.ac.uk::91786dcd-811a-4ec7-b3b5-430473559676" providerId="AD" clId="Web-{D6BF9955-12C0-AF81-E657-EE52DFEB8F40}" dt="2026-01-27T12:50:41.291" v="6" actId="1076"/>
        <pc:sldMkLst>
          <pc:docMk/>
          <pc:sldMk cId="3657570601" sldId="275"/>
        </pc:sldMkLst>
        <pc:spChg chg="add mod">
          <ac:chgData name="Assma Zahoor (2242809)" userId="S::2242809@student.uwtsd.ac.uk::91786dcd-811a-4ec7-b3b5-430473559676" providerId="AD" clId="Web-{D6BF9955-12C0-AF81-E657-EE52DFEB8F40}" dt="2026-01-27T12:50:41.291" v="6" actId="1076"/>
          <ac:spMkLst>
            <pc:docMk/>
            <pc:sldMk cId="3657570601" sldId="275"/>
            <ac:spMk id="2" creationId="{28775C52-AAD3-0B94-733C-DC873E46F7B1}"/>
          </ac:spMkLst>
        </pc:spChg>
      </pc:sldChg>
      <pc:sldChg chg="addSp delSp modSp new">
        <pc:chgData name="Assma Zahoor (2242809)" userId="S::2242809@student.uwtsd.ac.uk::91786dcd-811a-4ec7-b3b5-430473559676" providerId="AD" clId="Web-{D6BF9955-12C0-AF81-E657-EE52DFEB8F40}" dt="2026-01-27T12:52:08.917" v="26" actId="20577"/>
        <pc:sldMkLst>
          <pc:docMk/>
          <pc:sldMk cId="690457906" sldId="276"/>
        </pc:sldMkLst>
        <pc:spChg chg="add mod">
          <ac:chgData name="Assma Zahoor (2242809)" userId="S::2242809@student.uwtsd.ac.uk::91786dcd-811a-4ec7-b3b5-430473559676" providerId="AD" clId="Web-{D6BF9955-12C0-AF81-E657-EE52DFEB8F40}" dt="2026-01-27T12:51:23.698" v="20" actId="1076"/>
          <ac:spMkLst>
            <pc:docMk/>
            <pc:sldMk cId="690457906" sldId="276"/>
            <ac:spMk id="5" creationId="{5F5609CC-4393-8270-88A2-47E9892F1DA9}"/>
          </ac:spMkLst>
        </pc:spChg>
        <pc:spChg chg="add mod">
          <ac:chgData name="Assma Zahoor (2242809)" userId="S::2242809@student.uwtsd.ac.uk::91786dcd-811a-4ec7-b3b5-430473559676" providerId="AD" clId="Web-{D6BF9955-12C0-AF81-E657-EE52DFEB8F40}" dt="2026-01-27T12:52:08.917" v="26" actId="20577"/>
          <ac:spMkLst>
            <pc:docMk/>
            <pc:sldMk cId="690457906" sldId="276"/>
            <ac:spMk id="6" creationId="{4D4288DD-BB7D-3D7F-E11A-7BC06DD81C66}"/>
          </ac:spMkLst>
        </pc:spChg>
      </pc:sldChg>
    </pc:docChg>
  </pc:docChgLst>
  <pc:docChgLst>
    <pc:chgData name="Assma Zahoor (2242809)" userId="S::2242809@student.uwtsd.ac.uk::91786dcd-811a-4ec7-b3b5-430473559676" providerId="AD" clId="Web-{93E1BA41-885C-A3E2-0BAA-C90C9B38D31C}"/>
    <pc:docChg chg="addSld modSld">
      <pc:chgData name="Assma Zahoor (2242809)" userId="S::2242809@student.uwtsd.ac.uk::91786dcd-811a-4ec7-b3b5-430473559676" providerId="AD" clId="Web-{93E1BA41-885C-A3E2-0BAA-C90C9B38D31C}" dt="2026-02-12T16:46:31.525" v="187" actId="1076"/>
      <pc:docMkLst>
        <pc:docMk/>
      </pc:docMkLst>
      <pc:sldChg chg="modSp">
        <pc:chgData name="Assma Zahoor (2242809)" userId="S::2242809@student.uwtsd.ac.uk::91786dcd-811a-4ec7-b3b5-430473559676" providerId="AD" clId="Web-{93E1BA41-885C-A3E2-0BAA-C90C9B38D31C}" dt="2026-02-12T16:44:12.408" v="177" actId="20577"/>
        <pc:sldMkLst>
          <pc:docMk/>
          <pc:sldMk cId="1951230565" sldId="268"/>
        </pc:sldMkLst>
        <pc:spChg chg="mod">
          <ac:chgData name="Assma Zahoor (2242809)" userId="S::2242809@student.uwtsd.ac.uk::91786dcd-811a-4ec7-b3b5-430473559676" providerId="AD" clId="Web-{93E1BA41-885C-A3E2-0BAA-C90C9B38D31C}" dt="2026-02-12T16:44:02.516" v="171" actId="20577"/>
          <ac:spMkLst>
            <pc:docMk/>
            <pc:sldMk cId="1951230565" sldId="268"/>
            <ac:spMk id="5" creationId="{46749D73-CBCB-B085-9261-409BFCF4D86C}"/>
          </ac:spMkLst>
        </pc:spChg>
        <pc:spChg chg="mod">
          <ac:chgData name="Assma Zahoor (2242809)" userId="S::2242809@student.uwtsd.ac.uk::91786dcd-811a-4ec7-b3b5-430473559676" providerId="AD" clId="Web-{93E1BA41-885C-A3E2-0BAA-C90C9B38D31C}" dt="2026-02-12T16:44:07.767" v="174" actId="20577"/>
          <ac:spMkLst>
            <pc:docMk/>
            <pc:sldMk cId="1951230565" sldId="268"/>
            <ac:spMk id="6" creationId="{8207544B-74AC-E35C-4F01-06D2A8752694}"/>
          </ac:spMkLst>
        </pc:spChg>
        <pc:spChg chg="mod">
          <ac:chgData name="Assma Zahoor (2242809)" userId="S::2242809@student.uwtsd.ac.uk::91786dcd-811a-4ec7-b3b5-430473559676" providerId="AD" clId="Web-{93E1BA41-885C-A3E2-0BAA-C90C9B38D31C}" dt="2026-02-12T16:44:12.408" v="177" actId="20577"/>
          <ac:spMkLst>
            <pc:docMk/>
            <pc:sldMk cId="1951230565" sldId="268"/>
            <ac:spMk id="7" creationId="{41DFE7F6-0001-3274-5AAA-E0EA5EA30DD7}"/>
          </ac:spMkLst>
        </pc:spChg>
      </pc:sldChg>
      <pc:sldChg chg="modSp">
        <pc:chgData name="Assma Zahoor (2242809)" userId="S::2242809@student.uwtsd.ac.uk::91786dcd-811a-4ec7-b3b5-430473559676" providerId="AD" clId="Web-{93E1BA41-885C-A3E2-0BAA-C90C9B38D31C}" dt="2026-02-12T16:43:09.544" v="169" actId="20577"/>
        <pc:sldMkLst>
          <pc:docMk/>
          <pc:sldMk cId="3657570601" sldId="275"/>
        </pc:sldMkLst>
        <pc:spChg chg="mod">
          <ac:chgData name="Assma Zahoor (2242809)" userId="S::2242809@student.uwtsd.ac.uk::91786dcd-811a-4ec7-b3b5-430473559676" providerId="AD" clId="Web-{93E1BA41-885C-A3E2-0BAA-C90C9B38D31C}" dt="2026-02-12T16:43:09.544" v="169" actId="20577"/>
          <ac:spMkLst>
            <pc:docMk/>
            <pc:sldMk cId="3657570601" sldId="275"/>
            <ac:spMk id="2" creationId="{28775C52-AAD3-0B94-733C-DC873E46F7B1}"/>
          </ac:spMkLst>
        </pc:spChg>
      </pc:sldChg>
      <pc:sldChg chg="modSp">
        <pc:chgData name="Assma Zahoor (2242809)" userId="S::2242809@student.uwtsd.ac.uk::91786dcd-811a-4ec7-b3b5-430473559676" providerId="AD" clId="Web-{93E1BA41-885C-A3E2-0BAA-C90C9B38D31C}" dt="2026-02-12T16:42:59.871" v="165" actId="20577"/>
        <pc:sldMkLst>
          <pc:docMk/>
          <pc:sldMk cId="690457906" sldId="276"/>
        </pc:sldMkLst>
        <pc:spChg chg="mod">
          <ac:chgData name="Assma Zahoor (2242809)" userId="S::2242809@student.uwtsd.ac.uk::91786dcd-811a-4ec7-b3b5-430473559676" providerId="AD" clId="Web-{93E1BA41-885C-A3E2-0BAA-C90C9B38D31C}" dt="2026-02-12T16:42:59.871" v="165" actId="20577"/>
          <ac:spMkLst>
            <pc:docMk/>
            <pc:sldMk cId="690457906" sldId="276"/>
            <ac:spMk id="6" creationId="{4D4288DD-BB7D-3D7F-E11A-7BC06DD81C66}"/>
          </ac:spMkLst>
        </pc:spChg>
      </pc:sldChg>
      <pc:sldChg chg="addSp delSp modSp new">
        <pc:chgData name="Assma Zahoor (2242809)" userId="S::2242809@student.uwtsd.ac.uk::91786dcd-811a-4ec7-b3b5-430473559676" providerId="AD" clId="Web-{93E1BA41-885C-A3E2-0BAA-C90C9B38D31C}" dt="2026-02-12T16:46:31.525" v="187" actId="1076"/>
        <pc:sldMkLst>
          <pc:docMk/>
          <pc:sldMk cId="2354373753" sldId="278"/>
        </pc:sldMkLst>
        <pc:spChg chg="mod">
          <ac:chgData name="Assma Zahoor (2242809)" userId="S::2242809@student.uwtsd.ac.uk::91786dcd-811a-4ec7-b3b5-430473559676" providerId="AD" clId="Web-{93E1BA41-885C-A3E2-0BAA-C90C9B38D31C}" dt="2026-02-12T16:02:04.130" v="11" actId="20577"/>
          <ac:spMkLst>
            <pc:docMk/>
            <pc:sldMk cId="2354373753" sldId="278"/>
            <ac:spMk id="2" creationId="{0481E22F-6742-CFD2-22ED-FE6A47C353BC}"/>
          </ac:spMkLst>
        </pc:spChg>
        <pc:spChg chg="add mod">
          <ac:chgData name="Assma Zahoor (2242809)" userId="S::2242809@student.uwtsd.ac.uk::91786dcd-811a-4ec7-b3b5-430473559676" providerId="AD" clId="Web-{93E1BA41-885C-A3E2-0BAA-C90C9B38D31C}" dt="2026-02-12T16:46:18.759" v="185" actId="20577"/>
          <ac:spMkLst>
            <pc:docMk/>
            <pc:sldMk cId="2354373753" sldId="278"/>
            <ac:spMk id="4" creationId="{EB2F0FF3-4C55-1D5F-D7A8-1ECDD181A78F}"/>
          </ac:spMkLst>
        </pc:spChg>
        <pc:spChg chg="add mod">
          <ac:chgData name="Assma Zahoor (2242809)" userId="S::2242809@student.uwtsd.ac.uk::91786dcd-811a-4ec7-b3b5-430473559676" providerId="AD" clId="Web-{93E1BA41-885C-A3E2-0BAA-C90C9B38D31C}" dt="2026-02-12T16:45:54.711" v="181" actId="20577"/>
          <ac:spMkLst>
            <pc:docMk/>
            <pc:sldMk cId="2354373753" sldId="278"/>
            <ac:spMk id="5" creationId="{95766DA0-A473-9FA1-6163-F5CA5BA77890}"/>
          </ac:spMkLst>
        </pc:spChg>
        <pc:spChg chg="add mod">
          <ac:chgData name="Assma Zahoor (2242809)" userId="S::2242809@student.uwtsd.ac.uk::91786dcd-811a-4ec7-b3b5-430473559676" providerId="AD" clId="Web-{93E1BA41-885C-A3E2-0BAA-C90C9B38D31C}" dt="2026-02-12T16:46:31.525" v="187" actId="1076"/>
          <ac:spMkLst>
            <pc:docMk/>
            <pc:sldMk cId="2354373753" sldId="278"/>
            <ac:spMk id="6" creationId="{6CBDB2C8-5637-B33D-C251-62F1FBDD3A42}"/>
          </ac:spMkLst>
        </pc:spChg>
        <pc:spChg chg="add mod">
          <ac:chgData name="Assma Zahoor (2242809)" userId="S::2242809@student.uwtsd.ac.uk::91786dcd-811a-4ec7-b3b5-430473559676" providerId="AD" clId="Web-{93E1BA41-885C-A3E2-0BAA-C90C9B38D31C}" dt="2026-02-12T16:08:14.799" v="92" actId="20577"/>
          <ac:spMkLst>
            <pc:docMk/>
            <pc:sldMk cId="2354373753" sldId="278"/>
            <ac:spMk id="7" creationId="{AD815672-FB6C-2B65-F9DC-2F46D796225D}"/>
          </ac:spMkLst>
        </pc:spChg>
      </pc:sldChg>
      <pc:sldChg chg="addSp delSp modSp new">
        <pc:chgData name="Assma Zahoor (2242809)" userId="S::2242809@student.uwtsd.ac.uk::91786dcd-811a-4ec7-b3b5-430473559676" providerId="AD" clId="Web-{93E1BA41-885C-A3E2-0BAA-C90C9B38D31C}" dt="2026-02-12T16:42:39.244" v="160" actId="20577"/>
        <pc:sldMkLst>
          <pc:docMk/>
          <pc:sldMk cId="1101988504" sldId="279"/>
        </pc:sldMkLst>
        <pc:spChg chg="add mod">
          <ac:chgData name="Assma Zahoor (2242809)" userId="S::2242809@student.uwtsd.ac.uk::91786dcd-811a-4ec7-b3b5-430473559676" providerId="AD" clId="Web-{93E1BA41-885C-A3E2-0BAA-C90C9B38D31C}" dt="2026-02-12T16:38:26.350" v="105" actId="1076"/>
          <ac:spMkLst>
            <pc:docMk/>
            <pc:sldMk cId="1101988504" sldId="279"/>
            <ac:spMk id="5" creationId="{05966AE0-1B03-92AF-9B63-5082835E2012}"/>
          </ac:spMkLst>
        </pc:spChg>
        <pc:spChg chg="add mod">
          <ac:chgData name="Assma Zahoor (2242809)" userId="S::2242809@student.uwtsd.ac.uk::91786dcd-811a-4ec7-b3b5-430473559676" providerId="AD" clId="Web-{93E1BA41-885C-A3E2-0BAA-C90C9B38D31C}" dt="2026-02-12T16:42:39.244" v="160" actId="20577"/>
          <ac:spMkLst>
            <pc:docMk/>
            <pc:sldMk cId="1101988504" sldId="279"/>
            <ac:spMk id="7" creationId="{714ED8BD-DF93-3500-17AC-DEBA02256391}"/>
          </ac:spMkLst>
        </pc:spChg>
      </pc:sldChg>
    </pc:docChg>
  </pc:docChgLst>
  <pc:docChgLst>
    <pc:chgData name="Assma Zahoor (2242809)" userId="S::2242809@student.uwtsd.ac.uk::91786dcd-811a-4ec7-b3b5-430473559676" providerId="AD" clId="Web-{23944990-22FB-95C7-888C-AFAC4F08428A}"/>
    <pc:docChg chg="modSld">
      <pc:chgData name="Assma Zahoor (2242809)" userId="S::2242809@student.uwtsd.ac.uk::91786dcd-811a-4ec7-b3b5-430473559676" providerId="AD" clId="Web-{23944990-22FB-95C7-888C-AFAC4F08428A}" dt="2026-02-14T08:11:48.082" v="48"/>
      <pc:docMkLst>
        <pc:docMk/>
      </pc:docMkLst>
      <pc:sldChg chg="modSp mod modClrScheme chgLayout">
        <pc:chgData name="Assma Zahoor (2242809)" userId="S::2242809@student.uwtsd.ac.uk::91786dcd-811a-4ec7-b3b5-430473559676" providerId="AD" clId="Web-{23944990-22FB-95C7-888C-AFAC4F08428A}" dt="2026-02-14T08:09:01.062" v="34"/>
        <pc:sldMkLst>
          <pc:docMk/>
          <pc:sldMk cId="227909665" sldId="261"/>
        </pc:sldMkLst>
        <pc:spChg chg="mod">
          <ac:chgData name="Assma Zahoor (2242809)" userId="S::2242809@student.uwtsd.ac.uk::91786dcd-811a-4ec7-b3b5-430473559676" providerId="AD" clId="Web-{23944990-22FB-95C7-888C-AFAC4F08428A}" dt="2026-02-14T08:09:01.062" v="34"/>
          <ac:spMkLst>
            <pc:docMk/>
            <pc:sldMk cId="227909665" sldId="261"/>
            <ac:spMk id="2" creationId="{5FA0F9A2-4AF2-7B07-4E1F-120198146A54}"/>
          </ac:spMkLst>
        </pc:spChg>
        <pc:spChg chg="mod">
          <ac:chgData name="Assma Zahoor (2242809)" userId="S::2242809@student.uwtsd.ac.uk::91786dcd-811a-4ec7-b3b5-430473559676" providerId="AD" clId="Web-{23944990-22FB-95C7-888C-AFAC4F08428A}" dt="2026-02-14T08:09:01.062" v="34"/>
          <ac:spMkLst>
            <pc:docMk/>
            <pc:sldMk cId="227909665" sldId="261"/>
            <ac:spMk id="3" creationId="{275B98BD-14AC-DB21-384A-1E5009043E8A}"/>
          </ac:spMkLst>
        </pc:spChg>
        <pc:spChg chg="mod">
          <ac:chgData name="Assma Zahoor (2242809)" userId="S::2242809@student.uwtsd.ac.uk::91786dcd-811a-4ec7-b3b5-430473559676" providerId="AD" clId="Web-{23944990-22FB-95C7-888C-AFAC4F08428A}" dt="2026-02-14T08:09:01.062" v="34"/>
          <ac:spMkLst>
            <pc:docMk/>
            <pc:sldMk cId="227909665" sldId="261"/>
            <ac:spMk id="5" creationId="{55DEF7B1-9B65-4FD3-1965-E5AAFBEA9465}"/>
          </ac:spMkLst>
        </pc:spChg>
      </pc:sldChg>
      <pc:sldChg chg="addSp delSp modSp mod modClrScheme chgLayout">
        <pc:chgData name="Assma Zahoor (2242809)" userId="S::2242809@student.uwtsd.ac.uk::91786dcd-811a-4ec7-b3b5-430473559676" providerId="AD" clId="Web-{23944990-22FB-95C7-888C-AFAC4F08428A}" dt="2026-02-14T08:11:01.644" v="44"/>
        <pc:sldMkLst>
          <pc:docMk/>
          <pc:sldMk cId="2977635971" sldId="263"/>
        </pc:sldMkLst>
        <pc:spChg chg="mod">
          <ac:chgData name="Assma Zahoor (2242809)" userId="S::2242809@student.uwtsd.ac.uk::91786dcd-811a-4ec7-b3b5-430473559676" providerId="AD" clId="Web-{23944990-22FB-95C7-888C-AFAC4F08428A}" dt="2026-02-14T08:11:01.644" v="44"/>
          <ac:spMkLst>
            <pc:docMk/>
            <pc:sldMk cId="2977635971" sldId="263"/>
            <ac:spMk id="2" creationId="{D22E0050-0076-D146-144C-BF118141E96E}"/>
          </ac:spMkLst>
        </pc:spChg>
        <pc:spChg chg="add del mod">
          <ac:chgData name="Assma Zahoor (2242809)" userId="S::2242809@student.uwtsd.ac.uk::91786dcd-811a-4ec7-b3b5-430473559676" providerId="AD" clId="Web-{23944990-22FB-95C7-888C-AFAC4F08428A}" dt="2026-02-14T08:11:01.644" v="44"/>
          <ac:spMkLst>
            <pc:docMk/>
            <pc:sldMk cId="2977635971" sldId="263"/>
            <ac:spMk id="3" creationId="{ACC9ACA4-BBB3-8BBC-C3B2-D2CF223A4097}"/>
          </ac:spMkLst>
        </pc:spChg>
        <pc:spChg chg="mod">
          <ac:chgData name="Assma Zahoor (2242809)" userId="S::2242809@student.uwtsd.ac.uk::91786dcd-811a-4ec7-b3b5-430473559676" providerId="AD" clId="Web-{23944990-22FB-95C7-888C-AFAC4F08428A}" dt="2026-02-14T08:11:01.644" v="44"/>
          <ac:spMkLst>
            <pc:docMk/>
            <pc:sldMk cId="2977635971" sldId="263"/>
            <ac:spMk id="4" creationId="{BA38F648-E047-95B1-47E2-E61D8EA28C42}"/>
          </ac:spMkLst>
        </pc:spChg>
        <pc:spChg chg="add del mod">
          <ac:chgData name="Assma Zahoor (2242809)" userId="S::2242809@student.uwtsd.ac.uk::91786dcd-811a-4ec7-b3b5-430473559676" providerId="AD" clId="Web-{23944990-22FB-95C7-888C-AFAC4F08428A}" dt="2026-02-14T08:10:14.252" v="36"/>
          <ac:spMkLst>
            <pc:docMk/>
            <pc:sldMk cId="2977635971" sldId="263"/>
            <ac:spMk id="10" creationId="{BF807536-AE48-9363-1FDC-640400041039}"/>
          </ac:spMkLst>
        </pc:spChg>
        <pc:spChg chg="add del mod">
          <ac:chgData name="Assma Zahoor (2242809)" userId="S::2242809@student.uwtsd.ac.uk::91786dcd-811a-4ec7-b3b5-430473559676" providerId="AD" clId="Web-{23944990-22FB-95C7-888C-AFAC4F08428A}" dt="2026-02-14T08:10:14.252" v="36"/>
          <ac:spMkLst>
            <pc:docMk/>
            <pc:sldMk cId="2977635971" sldId="263"/>
            <ac:spMk id="12" creationId="{E3896A5D-79BE-49D8-E99B-31FF53081B4A}"/>
          </ac:spMkLst>
        </pc:spChg>
        <pc:spChg chg="add del mod">
          <ac:chgData name="Assma Zahoor (2242809)" userId="S::2242809@student.uwtsd.ac.uk::91786dcd-811a-4ec7-b3b5-430473559676" providerId="AD" clId="Web-{23944990-22FB-95C7-888C-AFAC4F08428A}" dt="2026-02-14T08:10:58.253" v="42"/>
          <ac:spMkLst>
            <pc:docMk/>
            <pc:sldMk cId="2977635971" sldId="263"/>
            <ac:spMk id="18" creationId="{93BDF9F8-E57F-66BE-A590-B4DB24AB22AD}"/>
          </ac:spMkLst>
        </pc:spChg>
        <pc:spChg chg="add del mod">
          <ac:chgData name="Assma Zahoor (2242809)" userId="S::2242809@student.uwtsd.ac.uk::91786dcd-811a-4ec7-b3b5-430473559676" providerId="AD" clId="Web-{23944990-22FB-95C7-888C-AFAC4F08428A}" dt="2026-02-14T08:10:58.253" v="42"/>
          <ac:spMkLst>
            <pc:docMk/>
            <pc:sldMk cId="2977635971" sldId="263"/>
            <ac:spMk id="19" creationId="{ED91D1B0-6FC6-6206-FBF6-807479DCE045}"/>
          </ac:spMkLst>
        </pc:spChg>
        <pc:graphicFrameChg chg="add del">
          <ac:chgData name="Assma Zahoor (2242809)" userId="S::2242809@student.uwtsd.ac.uk::91786dcd-811a-4ec7-b3b5-430473559676" providerId="AD" clId="Web-{23944990-22FB-95C7-888C-AFAC4F08428A}" dt="2026-02-14T08:10:14.252" v="36"/>
          <ac:graphicFrameMkLst>
            <pc:docMk/>
            <pc:sldMk cId="2977635971" sldId="263"/>
            <ac:graphicFrameMk id="6" creationId="{0940A97B-1EDA-24F8-ADEF-1563C2464E51}"/>
          </ac:graphicFrameMkLst>
        </pc:graphicFrameChg>
        <pc:graphicFrameChg chg="add del">
          <ac:chgData name="Assma Zahoor (2242809)" userId="S::2242809@student.uwtsd.ac.uk::91786dcd-811a-4ec7-b3b5-430473559676" providerId="AD" clId="Web-{23944990-22FB-95C7-888C-AFAC4F08428A}" dt="2026-02-14T08:10:21.518" v="38"/>
          <ac:graphicFrameMkLst>
            <pc:docMk/>
            <pc:sldMk cId="2977635971" sldId="263"/>
            <ac:graphicFrameMk id="14" creationId="{AE80BEB2-6860-C02B-8B1A-618E5806DD9C}"/>
          </ac:graphicFrameMkLst>
        </pc:graphicFrameChg>
        <pc:graphicFrameChg chg="add del">
          <ac:chgData name="Assma Zahoor (2242809)" userId="S::2242809@student.uwtsd.ac.uk::91786dcd-811a-4ec7-b3b5-430473559676" providerId="AD" clId="Web-{23944990-22FB-95C7-888C-AFAC4F08428A}" dt="2026-02-14T08:10:53.409" v="40"/>
          <ac:graphicFrameMkLst>
            <pc:docMk/>
            <pc:sldMk cId="2977635971" sldId="263"/>
            <ac:graphicFrameMk id="16" creationId="{9993D864-67B4-D772-97C7-AF8FAD100425}"/>
          </ac:graphicFrameMkLst>
        </pc:graphicFrameChg>
        <pc:graphicFrameChg chg="add del">
          <ac:chgData name="Assma Zahoor (2242809)" userId="S::2242809@student.uwtsd.ac.uk::91786dcd-811a-4ec7-b3b5-430473559676" providerId="AD" clId="Web-{23944990-22FB-95C7-888C-AFAC4F08428A}" dt="2026-02-14T08:10:58.253" v="42"/>
          <ac:graphicFrameMkLst>
            <pc:docMk/>
            <pc:sldMk cId="2977635971" sldId="263"/>
            <ac:graphicFrameMk id="20" creationId="{101F517A-3445-710B-3D3D-34D4E11F9C8A}"/>
          </ac:graphicFrameMkLst>
        </pc:graphicFrameChg>
        <pc:graphicFrameChg chg="add del">
          <ac:chgData name="Assma Zahoor (2242809)" userId="S::2242809@student.uwtsd.ac.uk::91786dcd-811a-4ec7-b3b5-430473559676" providerId="AD" clId="Web-{23944990-22FB-95C7-888C-AFAC4F08428A}" dt="2026-02-14T08:11:01.644" v="44"/>
          <ac:graphicFrameMkLst>
            <pc:docMk/>
            <pc:sldMk cId="2977635971" sldId="263"/>
            <ac:graphicFrameMk id="22" creationId="{9993D864-67B4-D772-97C7-AF8FAD100425}"/>
          </ac:graphicFrameMkLst>
        </pc:graphicFrameChg>
      </pc:sldChg>
      <pc:sldChg chg="modSp">
        <pc:chgData name="Assma Zahoor (2242809)" userId="S::2242809@student.uwtsd.ac.uk::91786dcd-811a-4ec7-b3b5-430473559676" providerId="AD" clId="Web-{23944990-22FB-95C7-888C-AFAC4F08428A}" dt="2026-02-14T07:46:04.511" v="30" actId="20577"/>
        <pc:sldMkLst>
          <pc:docMk/>
          <pc:sldMk cId="2700110169" sldId="265"/>
        </pc:sldMkLst>
        <pc:spChg chg="mod">
          <ac:chgData name="Assma Zahoor (2242809)" userId="S::2242809@student.uwtsd.ac.uk::91786dcd-811a-4ec7-b3b5-430473559676" providerId="AD" clId="Web-{23944990-22FB-95C7-888C-AFAC4F08428A}" dt="2026-02-14T07:46:04.511" v="30" actId="20577"/>
          <ac:spMkLst>
            <pc:docMk/>
            <pc:sldMk cId="2700110169" sldId="265"/>
            <ac:spMk id="5" creationId="{88BFC813-59FB-E5AA-458A-5BDB4DA9D01A}"/>
          </ac:spMkLst>
        </pc:spChg>
      </pc:sldChg>
      <pc:sldChg chg="modSp">
        <pc:chgData name="Assma Zahoor (2242809)" userId="S::2242809@student.uwtsd.ac.uk::91786dcd-811a-4ec7-b3b5-430473559676" providerId="AD" clId="Web-{23944990-22FB-95C7-888C-AFAC4F08428A}" dt="2026-02-14T07:46:55.747" v="32" actId="20577"/>
        <pc:sldMkLst>
          <pc:docMk/>
          <pc:sldMk cId="2840307869" sldId="270"/>
        </pc:sldMkLst>
        <pc:spChg chg="mod">
          <ac:chgData name="Assma Zahoor (2242809)" userId="S::2242809@student.uwtsd.ac.uk::91786dcd-811a-4ec7-b3b5-430473559676" providerId="AD" clId="Web-{23944990-22FB-95C7-888C-AFAC4F08428A}" dt="2026-02-14T07:46:55.747" v="32" actId="20577"/>
          <ac:spMkLst>
            <pc:docMk/>
            <pc:sldMk cId="2840307869" sldId="270"/>
            <ac:spMk id="4" creationId="{AEA71DE0-71C9-AA06-B104-41E6335A20F6}"/>
          </ac:spMkLst>
        </pc:spChg>
      </pc:sldChg>
      <pc:sldChg chg="modSp">
        <pc:chgData name="Assma Zahoor (2242809)" userId="S::2242809@student.uwtsd.ac.uk::91786dcd-811a-4ec7-b3b5-430473559676" providerId="AD" clId="Web-{23944990-22FB-95C7-888C-AFAC4F08428A}" dt="2026-02-14T07:42:42.098" v="12" actId="20577"/>
        <pc:sldMkLst>
          <pc:docMk/>
          <pc:sldMk cId="3657570601" sldId="275"/>
        </pc:sldMkLst>
        <pc:spChg chg="mod">
          <ac:chgData name="Assma Zahoor (2242809)" userId="S::2242809@student.uwtsd.ac.uk::91786dcd-811a-4ec7-b3b5-430473559676" providerId="AD" clId="Web-{23944990-22FB-95C7-888C-AFAC4F08428A}" dt="2026-02-14T07:42:42.098" v="12" actId="20577"/>
          <ac:spMkLst>
            <pc:docMk/>
            <pc:sldMk cId="3657570601" sldId="275"/>
            <ac:spMk id="2" creationId="{28775C52-AAD3-0B94-733C-DC873E46F7B1}"/>
          </ac:spMkLst>
        </pc:spChg>
      </pc:sldChg>
      <pc:sldChg chg="modSp">
        <pc:chgData name="Assma Zahoor (2242809)" userId="S::2242809@student.uwtsd.ac.uk::91786dcd-811a-4ec7-b3b5-430473559676" providerId="AD" clId="Web-{23944990-22FB-95C7-888C-AFAC4F08428A}" dt="2026-02-14T07:44:01.977" v="16" actId="20577"/>
        <pc:sldMkLst>
          <pc:docMk/>
          <pc:sldMk cId="690457906" sldId="276"/>
        </pc:sldMkLst>
        <pc:spChg chg="mod">
          <ac:chgData name="Assma Zahoor (2242809)" userId="S::2242809@student.uwtsd.ac.uk::91786dcd-811a-4ec7-b3b5-430473559676" providerId="AD" clId="Web-{23944990-22FB-95C7-888C-AFAC4F08428A}" dt="2026-02-14T07:44:01.977" v="16" actId="20577"/>
          <ac:spMkLst>
            <pc:docMk/>
            <pc:sldMk cId="690457906" sldId="276"/>
            <ac:spMk id="6" creationId="{4D4288DD-BB7D-3D7F-E11A-7BC06DD81C66}"/>
          </ac:spMkLst>
        </pc:spChg>
      </pc:sldChg>
      <pc:sldChg chg="addSp delSp modSp mod modClrScheme chgLayout">
        <pc:chgData name="Assma Zahoor (2242809)" userId="S::2242809@student.uwtsd.ac.uk::91786dcd-811a-4ec7-b3b5-430473559676" providerId="AD" clId="Web-{23944990-22FB-95C7-888C-AFAC4F08428A}" dt="2026-02-14T08:11:48.082" v="48"/>
        <pc:sldMkLst>
          <pc:docMk/>
          <pc:sldMk cId="2354373753" sldId="278"/>
        </pc:sldMkLst>
        <pc:spChg chg="mod">
          <ac:chgData name="Assma Zahoor (2242809)" userId="S::2242809@student.uwtsd.ac.uk::91786dcd-811a-4ec7-b3b5-430473559676" providerId="AD" clId="Web-{23944990-22FB-95C7-888C-AFAC4F08428A}" dt="2026-02-14T08:11:48.082" v="48"/>
          <ac:spMkLst>
            <pc:docMk/>
            <pc:sldMk cId="2354373753" sldId="278"/>
            <ac:spMk id="2" creationId="{0481E22F-6742-CFD2-22ED-FE6A47C353BC}"/>
          </ac:spMkLst>
        </pc:spChg>
        <pc:spChg chg="add del">
          <ac:chgData name="Assma Zahoor (2242809)" userId="S::2242809@student.uwtsd.ac.uk::91786dcd-811a-4ec7-b3b5-430473559676" providerId="AD" clId="Web-{23944990-22FB-95C7-888C-AFAC4F08428A}" dt="2026-02-14T08:11:48.082" v="48"/>
          <ac:spMkLst>
            <pc:docMk/>
            <pc:sldMk cId="2354373753" sldId="278"/>
            <ac:spMk id="4" creationId="{EB2F0FF3-4C55-1D5F-D7A8-1ECDD181A78F}"/>
          </ac:spMkLst>
        </pc:spChg>
        <pc:spChg chg="mod ord">
          <ac:chgData name="Assma Zahoor (2242809)" userId="S::2242809@student.uwtsd.ac.uk::91786dcd-811a-4ec7-b3b5-430473559676" providerId="AD" clId="Web-{23944990-22FB-95C7-888C-AFAC4F08428A}" dt="2026-02-14T08:11:48.082" v="48"/>
          <ac:spMkLst>
            <pc:docMk/>
            <pc:sldMk cId="2354373753" sldId="278"/>
            <ac:spMk id="5" creationId="{95766DA0-A473-9FA1-6163-F5CA5BA77890}"/>
          </ac:spMkLst>
        </pc:spChg>
        <pc:spChg chg="mod ord">
          <ac:chgData name="Assma Zahoor (2242809)" userId="S::2242809@student.uwtsd.ac.uk::91786dcd-811a-4ec7-b3b5-430473559676" providerId="AD" clId="Web-{23944990-22FB-95C7-888C-AFAC4F08428A}" dt="2026-02-14T08:11:48.082" v="48"/>
          <ac:spMkLst>
            <pc:docMk/>
            <pc:sldMk cId="2354373753" sldId="278"/>
            <ac:spMk id="6" creationId="{6CBDB2C8-5637-B33D-C251-62F1FBDD3A42}"/>
          </ac:spMkLst>
        </pc:spChg>
        <pc:spChg chg="mod ord">
          <ac:chgData name="Assma Zahoor (2242809)" userId="S::2242809@student.uwtsd.ac.uk::91786dcd-811a-4ec7-b3b5-430473559676" providerId="AD" clId="Web-{23944990-22FB-95C7-888C-AFAC4F08428A}" dt="2026-02-14T08:11:48.082" v="48"/>
          <ac:spMkLst>
            <pc:docMk/>
            <pc:sldMk cId="2354373753" sldId="278"/>
            <ac:spMk id="7" creationId="{AD815672-FB6C-2B65-F9DC-2F46D796225D}"/>
          </ac:spMkLst>
        </pc:spChg>
        <pc:graphicFrameChg chg="add del">
          <ac:chgData name="Assma Zahoor (2242809)" userId="S::2242809@student.uwtsd.ac.uk::91786dcd-811a-4ec7-b3b5-430473559676" providerId="AD" clId="Web-{23944990-22FB-95C7-888C-AFAC4F08428A}" dt="2026-02-14T08:11:31.379" v="46"/>
          <ac:graphicFrameMkLst>
            <pc:docMk/>
            <pc:sldMk cId="2354373753" sldId="278"/>
            <ac:graphicFrameMk id="9" creationId="{F556D68D-C6CE-86F3-71A8-AB6B4A72DD41}"/>
          </ac:graphicFrameMkLst>
        </pc:graphicFrameChg>
        <pc:graphicFrameChg chg="add del">
          <ac:chgData name="Assma Zahoor (2242809)" userId="S::2242809@student.uwtsd.ac.uk::91786dcd-811a-4ec7-b3b5-430473559676" providerId="AD" clId="Web-{23944990-22FB-95C7-888C-AFAC4F08428A}" dt="2026-02-14T08:11:48.082" v="48"/>
          <ac:graphicFrameMkLst>
            <pc:docMk/>
            <pc:sldMk cId="2354373753" sldId="278"/>
            <ac:graphicFrameMk id="11" creationId="{3AD99EC9-6B46-80C7-F170-BA79DC5F7ADE}"/>
          </ac:graphicFrameMkLst>
        </pc:graphicFrameChg>
      </pc:sldChg>
    </pc:docChg>
  </pc:docChgLst>
  <pc:docChgLst>
    <pc:chgData name="Assma Zahoor (2242809)" userId="S::2242809@student.uwtsd.ac.uk::91786dcd-811a-4ec7-b3b5-430473559676" providerId="AD" clId="Web-{315C05E6-8832-4385-EA41-088D8B2039A1}"/>
    <pc:docChg chg="addSld modSld">
      <pc:chgData name="Assma Zahoor (2242809)" userId="S::2242809@student.uwtsd.ac.uk::91786dcd-811a-4ec7-b3b5-430473559676" providerId="AD" clId="Web-{315C05E6-8832-4385-EA41-088D8B2039A1}" dt="2026-01-25T13:49:21.670" v="495" actId="1076"/>
      <pc:docMkLst>
        <pc:docMk/>
      </pc:docMkLst>
      <pc:sldChg chg="modSp">
        <pc:chgData name="Assma Zahoor (2242809)" userId="S::2242809@student.uwtsd.ac.uk::91786dcd-811a-4ec7-b3b5-430473559676" providerId="AD" clId="Web-{315C05E6-8832-4385-EA41-088D8B2039A1}" dt="2026-01-25T13:48:46.029" v="494" actId="1076"/>
        <pc:sldMkLst>
          <pc:docMk/>
          <pc:sldMk cId="3973497229" sldId="271"/>
        </pc:sldMkLst>
        <pc:graphicFrameChg chg="mod">
          <ac:chgData name="Assma Zahoor (2242809)" userId="S::2242809@student.uwtsd.ac.uk::91786dcd-811a-4ec7-b3b5-430473559676" providerId="AD" clId="Web-{315C05E6-8832-4385-EA41-088D8B2039A1}" dt="2026-01-25T13:48:35.794" v="493" actId="1076"/>
          <ac:graphicFrameMkLst>
            <pc:docMk/>
            <pc:sldMk cId="3973497229" sldId="271"/>
            <ac:graphicFrameMk id="223" creationId="{C999424B-2E38-A0FB-8A1C-2BE493C1CACD}"/>
          </ac:graphicFrameMkLst>
        </pc:graphicFrameChg>
        <pc:graphicFrameChg chg="mod">
          <ac:chgData name="Assma Zahoor (2242809)" userId="S::2242809@student.uwtsd.ac.uk::91786dcd-811a-4ec7-b3b5-430473559676" providerId="AD" clId="Web-{315C05E6-8832-4385-EA41-088D8B2039A1}" dt="2026-01-25T13:48:46.029" v="494" actId="1076"/>
          <ac:graphicFrameMkLst>
            <pc:docMk/>
            <pc:sldMk cId="3973497229" sldId="271"/>
            <ac:graphicFrameMk id="598" creationId="{63C661A5-4506-FAA7-F954-B673987186A8}"/>
          </ac:graphicFrameMkLst>
        </pc:graphicFrameChg>
      </pc:sldChg>
      <pc:sldChg chg="addSp modSp">
        <pc:chgData name="Assma Zahoor (2242809)" userId="S::2242809@student.uwtsd.ac.uk::91786dcd-811a-4ec7-b3b5-430473559676" providerId="AD" clId="Web-{315C05E6-8832-4385-EA41-088D8B2039A1}" dt="2026-01-25T09:33:05.865" v="355" actId="1076"/>
        <pc:sldMkLst>
          <pc:docMk/>
          <pc:sldMk cId="2509208176" sldId="272"/>
        </pc:sldMkLst>
        <pc:spChg chg="add mod">
          <ac:chgData name="Assma Zahoor (2242809)" userId="S::2242809@student.uwtsd.ac.uk::91786dcd-811a-4ec7-b3b5-430473559676" providerId="AD" clId="Web-{315C05E6-8832-4385-EA41-088D8B2039A1}" dt="2026-01-25T09:32:26.489" v="348" actId="20577"/>
          <ac:spMkLst>
            <pc:docMk/>
            <pc:sldMk cId="2509208176" sldId="272"/>
            <ac:spMk id="3" creationId="{6943BE41-F27B-FE08-55D9-862230577F2C}"/>
          </ac:spMkLst>
        </pc:spChg>
        <pc:spChg chg="add mod">
          <ac:chgData name="Assma Zahoor (2242809)" userId="S::2242809@student.uwtsd.ac.uk::91786dcd-811a-4ec7-b3b5-430473559676" providerId="AD" clId="Web-{315C05E6-8832-4385-EA41-088D8B2039A1}" dt="2026-01-25T09:32:30.286" v="349" actId="20577"/>
          <ac:spMkLst>
            <pc:docMk/>
            <pc:sldMk cId="2509208176" sldId="272"/>
            <ac:spMk id="4" creationId="{AE565B85-CC63-BC7E-1B8B-0E805E9DBFFE}"/>
          </ac:spMkLst>
        </pc:spChg>
        <pc:spChg chg="add mod">
          <ac:chgData name="Assma Zahoor (2242809)" userId="S::2242809@student.uwtsd.ac.uk::91786dcd-811a-4ec7-b3b5-430473559676" providerId="AD" clId="Web-{315C05E6-8832-4385-EA41-088D8B2039A1}" dt="2026-01-25T09:32:45.693" v="352" actId="20577"/>
          <ac:spMkLst>
            <pc:docMk/>
            <pc:sldMk cId="2509208176" sldId="272"/>
            <ac:spMk id="5" creationId="{4917733A-124D-491E-EFA7-848EE416F042}"/>
          </ac:spMkLst>
        </pc:spChg>
        <pc:spChg chg="add mod">
          <ac:chgData name="Assma Zahoor (2242809)" userId="S::2242809@student.uwtsd.ac.uk::91786dcd-811a-4ec7-b3b5-430473559676" providerId="AD" clId="Web-{315C05E6-8832-4385-EA41-088D8B2039A1}" dt="2026-01-25T09:33:05.865" v="355" actId="1076"/>
          <ac:spMkLst>
            <pc:docMk/>
            <pc:sldMk cId="2509208176" sldId="272"/>
            <ac:spMk id="6" creationId="{B5D76A20-5098-AA9B-0AF5-64A901CB9427}"/>
          </ac:spMkLst>
        </pc:spChg>
      </pc:sldChg>
      <pc:sldChg chg="addSp delSp modSp new">
        <pc:chgData name="Assma Zahoor (2242809)" userId="S::2242809@student.uwtsd.ac.uk::91786dcd-811a-4ec7-b3b5-430473559676" providerId="AD" clId="Web-{315C05E6-8832-4385-EA41-088D8B2039A1}" dt="2026-01-25T13:49:21.670" v="495" actId="1076"/>
        <pc:sldMkLst>
          <pc:docMk/>
          <pc:sldMk cId="1146553557" sldId="273"/>
        </pc:sldMkLst>
        <pc:spChg chg="add mod">
          <ac:chgData name="Assma Zahoor (2242809)" userId="S::2242809@student.uwtsd.ac.uk::91786dcd-811a-4ec7-b3b5-430473559676" providerId="AD" clId="Web-{315C05E6-8832-4385-EA41-088D8B2039A1}" dt="2026-01-25T13:49:21.670" v="495" actId="1076"/>
          <ac:spMkLst>
            <pc:docMk/>
            <pc:sldMk cId="1146553557" sldId="273"/>
            <ac:spMk id="2" creationId="{3D7B6793-572C-C3BB-CB55-CDCDA4FA0F33}"/>
          </ac:spMkLst>
        </pc:spChg>
        <pc:spChg chg="add mod">
          <ac:chgData name="Assma Zahoor (2242809)" userId="S::2242809@student.uwtsd.ac.uk::91786dcd-811a-4ec7-b3b5-430473559676" providerId="AD" clId="Web-{315C05E6-8832-4385-EA41-088D8B2039A1}" dt="2026-01-25T08:59:33.527" v="162" actId="1076"/>
          <ac:spMkLst>
            <pc:docMk/>
            <pc:sldMk cId="1146553557" sldId="273"/>
            <ac:spMk id="5" creationId="{18885FAC-0534-DF6E-360D-0425E82857D1}"/>
          </ac:spMkLst>
        </pc:spChg>
        <pc:spChg chg="add mod">
          <ac:chgData name="Assma Zahoor (2242809)" userId="S::2242809@student.uwtsd.ac.uk::91786dcd-811a-4ec7-b3b5-430473559676" providerId="AD" clId="Web-{315C05E6-8832-4385-EA41-088D8B2039A1}" dt="2026-01-25T09:31:28.394" v="340" actId="20577"/>
          <ac:spMkLst>
            <pc:docMk/>
            <pc:sldMk cId="1146553557" sldId="273"/>
            <ac:spMk id="6" creationId="{F60CB461-3DBF-670E-26CF-51C8A6F1AB31}"/>
          </ac:spMkLst>
        </pc:spChg>
        <pc:spChg chg="add mod">
          <ac:chgData name="Assma Zahoor (2242809)" userId="S::2242809@student.uwtsd.ac.uk::91786dcd-811a-4ec7-b3b5-430473559676" providerId="AD" clId="Web-{315C05E6-8832-4385-EA41-088D8B2039A1}" dt="2026-01-25T09:31:32.176" v="341" actId="20577"/>
          <ac:spMkLst>
            <pc:docMk/>
            <pc:sldMk cId="1146553557" sldId="273"/>
            <ac:spMk id="9" creationId="{982793EF-21C6-CB4F-8B70-1FF701C09473}"/>
          </ac:spMkLst>
        </pc:spChg>
      </pc:sldChg>
      <pc:sldChg chg="addSp delSp modSp new">
        <pc:chgData name="Assma Zahoor (2242809)" userId="S::2242809@student.uwtsd.ac.uk::91786dcd-811a-4ec7-b3b5-430473559676" providerId="AD" clId="Web-{315C05E6-8832-4385-EA41-088D8B2039A1}" dt="2026-01-25T09:50:39.351" v="476" actId="20577"/>
        <pc:sldMkLst>
          <pc:docMk/>
          <pc:sldMk cId="2859296548" sldId="274"/>
        </pc:sldMkLst>
        <pc:spChg chg="add mod">
          <ac:chgData name="Assma Zahoor (2242809)" userId="S::2242809@student.uwtsd.ac.uk::91786dcd-811a-4ec7-b3b5-430473559676" providerId="AD" clId="Web-{315C05E6-8832-4385-EA41-088D8B2039A1}" dt="2026-01-25T09:31:14.785" v="339" actId="1076"/>
          <ac:spMkLst>
            <pc:docMk/>
            <pc:sldMk cId="2859296548" sldId="274"/>
            <ac:spMk id="5" creationId="{68861137-5409-3A3E-CDE1-60C88732A0F8}"/>
          </ac:spMkLst>
        </pc:spChg>
        <pc:spChg chg="add mod">
          <ac:chgData name="Assma Zahoor (2242809)" userId="S::2242809@student.uwtsd.ac.uk::91786dcd-811a-4ec7-b3b5-430473559676" providerId="AD" clId="Web-{315C05E6-8832-4385-EA41-088D8B2039A1}" dt="2026-01-25T09:47:14.474" v="457" actId="1076"/>
          <ac:spMkLst>
            <pc:docMk/>
            <pc:sldMk cId="2859296548" sldId="274"/>
            <ac:spMk id="6" creationId="{F8AC0661-E58A-E6BD-FE29-38D2A168BE12}"/>
          </ac:spMkLst>
        </pc:spChg>
        <pc:spChg chg="add mod">
          <ac:chgData name="Assma Zahoor (2242809)" userId="S::2242809@student.uwtsd.ac.uk::91786dcd-811a-4ec7-b3b5-430473559676" providerId="AD" clId="Web-{315C05E6-8832-4385-EA41-088D8B2039A1}" dt="2026-01-25T09:50:39.351" v="476" actId="20577"/>
          <ac:spMkLst>
            <pc:docMk/>
            <pc:sldMk cId="2859296548" sldId="274"/>
            <ac:spMk id="7" creationId="{66AFC3CB-2F4D-8548-3AC8-52FF34760B06}"/>
          </ac:spMkLst>
        </pc:spChg>
        <pc:spChg chg="add mod">
          <ac:chgData name="Assma Zahoor (2242809)" userId="S::2242809@student.uwtsd.ac.uk::91786dcd-811a-4ec7-b3b5-430473559676" providerId="AD" clId="Web-{315C05E6-8832-4385-EA41-088D8B2039A1}" dt="2026-01-25T09:47:08.177" v="455" actId="1076"/>
          <ac:spMkLst>
            <pc:docMk/>
            <pc:sldMk cId="2859296548" sldId="274"/>
            <ac:spMk id="8" creationId="{6128A41C-B1AD-A6ED-33B9-B312CB5F00BC}"/>
          </ac:spMkLst>
        </pc:spChg>
      </pc:sldChg>
      <pc:sldChg chg="addSp delSp modSp new">
        <pc:chgData name="Assma Zahoor (2242809)" userId="S::2242809@student.uwtsd.ac.uk::91786dcd-811a-4ec7-b3b5-430473559676" providerId="AD" clId="Web-{315C05E6-8832-4385-EA41-088D8B2039A1}" dt="2026-01-25T13:44:51.370" v="492" actId="1076"/>
        <pc:sldMkLst>
          <pc:docMk/>
          <pc:sldMk cId="3657570601" sldId="275"/>
        </pc:sldMkLst>
        <pc:spChg chg="add mod">
          <ac:chgData name="Assma Zahoor (2242809)" userId="S::2242809@student.uwtsd.ac.uk::91786dcd-811a-4ec7-b3b5-430473559676" providerId="AD" clId="Web-{315C05E6-8832-4385-EA41-088D8B2039A1}" dt="2026-01-25T13:44:51.370" v="492" actId="1076"/>
          <ac:spMkLst>
            <pc:docMk/>
            <pc:sldMk cId="3657570601" sldId="275"/>
            <ac:spMk id="5" creationId="{2BAE9FA5-1058-188C-1557-D825BA3EEE8E}"/>
          </ac:spMkLst>
        </pc:spChg>
      </pc:sldChg>
    </pc:docChg>
  </pc:docChgLst>
  <pc:docChgLst>
    <pc:chgData name="Assma Zahoor (2242809)" userId="S::2242809@student.uwtsd.ac.uk::91786dcd-811a-4ec7-b3b5-430473559676" providerId="AD" clId="Web-{5712519A-2D91-4362-4E6F-7DE7F7F3319C}"/>
    <pc:docChg chg="modSld">
      <pc:chgData name="Assma Zahoor (2242809)" userId="S::2242809@student.uwtsd.ac.uk::91786dcd-811a-4ec7-b3b5-430473559676" providerId="AD" clId="Web-{5712519A-2D91-4362-4E6F-7DE7F7F3319C}" dt="2026-02-10T12:19:06.688" v="125" actId="1076"/>
      <pc:docMkLst>
        <pc:docMk/>
      </pc:docMkLst>
      <pc:sldChg chg="modSp">
        <pc:chgData name="Assma Zahoor (2242809)" userId="S::2242809@student.uwtsd.ac.uk::91786dcd-811a-4ec7-b3b5-430473559676" providerId="AD" clId="Web-{5712519A-2D91-4362-4E6F-7DE7F7F3319C}" dt="2026-02-10T11:41:22.123" v="47" actId="20577"/>
        <pc:sldMkLst>
          <pc:docMk/>
          <pc:sldMk cId="2717024008" sldId="262"/>
        </pc:sldMkLst>
        <pc:spChg chg="mod">
          <ac:chgData name="Assma Zahoor (2242809)" userId="S::2242809@student.uwtsd.ac.uk::91786dcd-811a-4ec7-b3b5-430473559676" providerId="AD" clId="Web-{5712519A-2D91-4362-4E6F-7DE7F7F3319C}" dt="2026-02-10T11:41:09.810" v="45" actId="20577"/>
          <ac:spMkLst>
            <pc:docMk/>
            <pc:sldMk cId="2717024008" sldId="262"/>
            <ac:spMk id="4" creationId="{ED911161-641D-11DE-D1DD-5873CC7BAF42}"/>
          </ac:spMkLst>
        </pc:spChg>
        <pc:spChg chg="mod">
          <ac:chgData name="Assma Zahoor (2242809)" userId="S::2242809@student.uwtsd.ac.uk::91786dcd-811a-4ec7-b3b5-430473559676" providerId="AD" clId="Web-{5712519A-2D91-4362-4E6F-7DE7F7F3319C}" dt="2026-02-10T11:41:16.669" v="46" actId="20577"/>
          <ac:spMkLst>
            <pc:docMk/>
            <pc:sldMk cId="2717024008" sldId="262"/>
            <ac:spMk id="6" creationId="{35F9C1B6-92C1-DC29-DA6B-95CE9A37D360}"/>
          </ac:spMkLst>
        </pc:spChg>
        <pc:spChg chg="mod">
          <ac:chgData name="Assma Zahoor (2242809)" userId="S::2242809@student.uwtsd.ac.uk::91786dcd-811a-4ec7-b3b5-430473559676" providerId="AD" clId="Web-{5712519A-2D91-4362-4E6F-7DE7F7F3319C}" dt="2026-02-10T11:41:22.123" v="47" actId="20577"/>
          <ac:spMkLst>
            <pc:docMk/>
            <pc:sldMk cId="2717024008" sldId="262"/>
            <ac:spMk id="13" creationId="{DB6F9BD8-8383-6E0D-9CF9-909B6D35F0B9}"/>
          </ac:spMkLst>
        </pc:spChg>
      </pc:sldChg>
      <pc:sldChg chg="modSp">
        <pc:chgData name="Assma Zahoor (2242809)" userId="S::2242809@student.uwtsd.ac.uk::91786dcd-811a-4ec7-b3b5-430473559676" providerId="AD" clId="Web-{5712519A-2D91-4362-4E6F-7DE7F7F3319C}" dt="2026-02-10T11:46:33.765" v="99" actId="20577"/>
        <pc:sldMkLst>
          <pc:docMk/>
          <pc:sldMk cId="2977635971" sldId="263"/>
        </pc:sldMkLst>
        <pc:spChg chg="mod">
          <ac:chgData name="Assma Zahoor (2242809)" userId="S::2242809@student.uwtsd.ac.uk::91786dcd-811a-4ec7-b3b5-430473559676" providerId="AD" clId="Web-{5712519A-2D91-4362-4E6F-7DE7F7F3319C}" dt="2026-02-10T11:46:24.702" v="96" actId="20577"/>
          <ac:spMkLst>
            <pc:docMk/>
            <pc:sldMk cId="2977635971" sldId="263"/>
            <ac:spMk id="3" creationId="{ACC9ACA4-BBB3-8BBC-C3B2-D2CF223A4097}"/>
          </ac:spMkLst>
        </pc:spChg>
        <pc:spChg chg="mod">
          <ac:chgData name="Assma Zahoor (2242809)" userId="S::2242809@student.uwtsd.ac.uk::91786dcd-811a-4ec7-b3b5-430473559676" providerId="AD" clId="Web-{5712519A-2D91-4362-4E6F-7DE7F7F3319C}" dt="2026-02-10T11:46:33.765" v="99" actId="20577"/>
          <ac:spMkLst>
            <pc:docMk/>
            <pc:sldMk cId="2977635971" sldId="263"/>
            <ac:spMk id="4" creationId="{BA38F648-E047-95B1-47E2-E61D8EA28C42}"/>
          </ac:spMkLst>
        </pc:spChg>
      </pc:sldChg>
      <pc:sldChg chg="modSp">
        <pc:chgData name="Assma Zahoor (2242809)" userId="S::2242809@student.uwtsd.ac.uk::91786dcd-811a-4ec7-b3b5-430473559676" providerId="AD" clId="Web-{5712519A-2D91-4362-4E6F-7DE7F7F3319C}" dt="2026-02-10T11:47:32.458" v="114" actId="20577"/>
        <pc:sldMkLst>
          <pc:docMk/>
          <pc:sldMk cId="2700110169" sldId="265"/>
        </pc:sldMkLst>
        <pc:spChg chg="mod">
          <ac:chgData name="Assma Zahoor (2242809)" userId="S::2242809@student.uwtsd.ac.uk::91786dcd-811a-4ec7-b3b5-430473559676" providerId="AD" clId="Web-{5712519A-2D91-4362-4E6F-7DE7F7F3319C}" dt="2026-02-10T11:47:04.862" v="103" actId="20577"/>
          <ac:spMkLst>
            <pc:docMk/>
            <pc:sldMk cId="2700110169" sldId="265"/>
            <ac:spMk id="2" creationId="{36CFC7E1-C3B8-9D60-CBAA-2FBF29D76F47}"/>
          </ac:spMkLst>
        </pc:spChg>
        <pc:spChg chg="mod">
          <ac:chgData name="Assma Zahoor (2242809)" userId="S::2242809@student.uwtsd.ac.uk::91786dcd-811a-4ec7-b3b5-430473559676" providerId="AD" clId="Web-{5712519A-2D91-4362-4E6F-7DE7F7F3319C}" dt="2026-02-10T11:41:46.373" v="51" actId="20577"/>
          <ac:spMkLst>
            <pc:docMk/>
            <pc:sldMk cId="2700110169" sldId="265"/>
            <ac:spMk id="5" creationId="{88BFC813-59FB-E5AA-458A-5BDB4DA9D01A}"/>
          </ac:spMkLst>
        </pc:spChg>
        <pc:spChg chg="mod">
          <ac:chgData name="Assma Zahoor (2242809)" userId="S::2242809@student.uwtsd.ac.uk::91786dcd-811a-4ec7-b3b5-430473559676" providerId="AD" clId="Web-{5712519A-2D91-4362-4E6F-7DE7F7F3319C}" dt="2026-02-10T11:47:13.831" v="107" actId="20577"/>
          <ac:spMkLst>
            <pc:docMk/>
            <pc:sldMk cId="2700110169" sldId="265"/>
            <ac:spMk id="7" creationId="{DC185CD8-6EA8-130E-F82C-22C76BCE5109}"/>
          </ac:spMkLst>
        </pc:spChg>
        <pc:spChg chg="mod">
          <ac:chgData name="Assma Zahoor (2242809)" userId="S::2242809@student.uwtsd.ac.uk::91786dcd-811a-4ec7-b3b5-430473559676" providerId="AD" clId="Web-{5712519A-2D91-4362-4E6F-7DE7F7F3319C}" dt="2026-02-10T11:47:22.082" v="110" actId="20577"/>
          <ac:spMkLst>
            <pc:docMk/>
            <pc:sldMk cId="2700110169" sldId="265"/>
            <ac:spMk id="8" creationId="{15C345EE-768D-15E2-270B-158B57FE9489}"/>
          </ac:spMkLst>
        </pc:spChg>
        <pc:spChg chg="mod">
          <ac:chgData name="Assma Zahoor (2242809)" userId="S::2242809@student.uwtsd.ac.uk::91786dcd-811a-4ec7-b3b5-430473559676" providerId="AD" clId="Web-{5712519A-2D91-4362-4E6F-7DE7F7F3319C}" dt="2026-02-10T11:47:32.458" v="114" actId="20577"/>
          <ac:spMkLst>
            <pc:docMk/>
            <pc:sldMk cId="2700110169" sldId="265"/>
            <ac:spMk id="9" creationId="{64CA2928-BA14-D21A-9176-D288C5CA07CA}"/>
          </ac:spMkLst>
        </pc:spChg>
      </pc:sldChg>
      <pc:sldChg chg="modSp">
        <pc:chgData name="Assma Zahoor (2242809)" userId="S::2242809@student.uwtsd.ac.uk::91786dcd-811a-4ec7-b3b5-430473559676" providerId="AD" clId="Web-{5712519A-2D91-4362-4E6F-7DE7F7F3319C}" dt="2026-02-10T11:48:13.477" v="123" actId="20577"/>
        <pc:sldMkLst>
          <pc:docMk/>
          <pc:sldMk cId="2896823329" sldId="266"/>
        </pc:sldMkLst>
        <pc:spChg chg="mod">
          <ac:chgData name="Assma Zahoor (2242809)" userId="S::2242809@student.uwtsd.ac.uk::91786dcd-811a-4ec7-b3b5-430473559676" providerId="AD" clId="Web-{5712519A-2D91-4362-4E6F-7DE7F7F3319C}" dt="2026-02-10T11:47:49.507" v="115" actId="20577"/>
          <ac:spMkLst>
            <pc:docMk/>
            <pc:sldMk cId="2896823329" sldId="266"/>
            <ac:spMk id="2" creationId="{6DB96DA7-684D-65C6-A7AD-B182DFDEDE75}"/>
          </ac:spMkLst>
        </pc:spChg>
        <pc:spChg chg="mod">
          <ac:chgData name="Assma Zahoor (2242809)" userId="S::2242809@student.uwtsd.ac.uk::91786dcd-811a-4ec7-b3b5-430473559676" providerId="AD" clId="Web-{5712519A-2D91-4362-4E6F-7DE7F7F3319C}" dt="2026-02-10T11:47:56.897" v="118" actId="20577"/>
          <ac:spMkLst>
            <pc:docMk/>
            <pc:sldMk cId="2896823329" sldId="266"/>
            <ac:spMk id="6" creationId="{43726870-E451-51C4-B912-1499E0EE93E6}"/>
          </ac:spMkLst>
        </pc:spChg>
        <pc:spChg chg="mod">
          <ac:chgData name="Assma Zahoor (2242809)" userId="S::2242809@student.uwtsd.ac.uk::91786dcd-811a-4ec7-b3b5-430473559676" providerId="AD" clId="Web-{5712519A-2D91-4362-4E6F-7DE7F7F3319C}" dt="2026-02-10T11:48:05.820" v="121" actId="20577"/>
          <ac:spMkLst>
            <pc:docMk/>
            <pc:sldMk cId="2896823329" sldId="266"/>
            <ac:spMk id="7" creationId="{9E0B6582-E193-3C64-5A52-5D1E46A5E9E4}"/>
          </ac:spMkLst>
        </pc:spChg>
        <pc:spChg chg="mod">
          <ac:chgData name="Assma Zahoor (2242809)" userId="S::2242809@student.uwtsd.ac.uk::91786dcd-811a-4ec7-b3b5-430473559676" providerId="AD" clId="Web-{5712519A-2D91-4362-4E6F-7DE7F7F3319C}" dt="2026-02-10T11:48:13.477" v="123" actId="20577"/>
          <ac:spMkLst>
            <pc:docMk/>
            <pc:sldMk cId="2896823329" sldId="266"/>
            <ac:spMk id="8" creationId="{D1DED1EE-E9D9-B1A9-48F3-D00D11E3E102}"/>
          </ac:spMkLst>
        </pc:spChg>
      </pc:sldChg>
      <pc:sldChg chg="modSp">
        <pc:chgData name="Assma Zahoor (2242809)" userId="S::2242809@student.uwtsd.ac.uk::91786dcd-811a-4ec7-b3b5-430473559676" providerId="AD" clId="Web-{5712519A-2D91-4362-4E6F-7DE7F7F3319C}" dt="2026-02-10T12:08:37.145" v="124" actId="20577"/>
        <pc:sldMkLst>
          <pc:docMk/>
          <pc:sldMk cId="2535868093" sldId="267"/>
        </pc:sldMkLst>
        <pc:spChg chg="mod">
          <ac:chgData name="Assma Zahoor (2242809)" userId="S::2242809@student.uwtsd.ac.uk::91786dcd-811a-4ec7-b3b5-430473559676" providerId="AD" clId="Web-{5712519A-2D91-4362-4E6F-7DE7F7F3319C}" dt="2026-02-10T12:08:37.145" v="124" actId="20577"/>
          <ac:spMkLst>
            <pc:docMk/>
            <pc:sldMk cId="2535868093" sldId="267"/>
            <ac:spMk id="2" creationId="{AB9DEDE5-DEBA-45FA-7779-375B333F591E}"/>
          </ac:spMkLst>
        </pc:spChg>
        <pc:spChg chg="mod">
          <ac:chgData name="Assma Zahoor (2242809)" userId="S::2242809@student.uwtsd.ac.uk::91786dcd-811a-4ec7-b3b5-430473559676" providerId="AD" clId="Web-{5712519A-2D91-4362-4E6F-7DE7F7F3319C}" dt="2026-02-10T11:45:27.602" v="86" actId="20577"/>
          <ac:spMkLst>
            <pc:docMk/>
            <pc:sldMk cId="2535868093" sldId="267"/>
            <ac:spMk id="6" creationId="{4513B922-06B7-1743-7F04-1432E4BE42C0}"/>
          </ac:spMkLst>
        </pc:spChg>
        <pc:spChg chg="mod">
          <ac:chgData name="Assma Zahoor (2242809)" userId="S::2242809@student.uwtsd.ac.uk::91786dcd-811a-4ec7-b3b5-430473559676" providerId="AD" clId="Web-{5712519A-2D91-4362-4E6F-7DE7F7F3319C}" dt="2026-02-10T11:45:42.698" v="91" actId="20577"/>
          <ac:spMkLst>
            <pc:docMk/>
            <pc:sldMk cId="2535868093" sldId="267"/>
            <ac:spMk id="7" creationId="{B2D05BA6-8B31-5753-3047-74E3A833C595}"/>
          </ac:spMkLst>
        </pc:spChg>
        <pc:spChg chg="mod">
          <ac:chgData name="Assma Zahoor (2242809)" userId="S::2242809@student.uwtsd.ac.uk::91786dcd-811a-4ec7-b3b5-430473559676" providerId="AD" clId="Web-{5712519A-2D91-4362-4E6F-7DE7F7F3319C}" dt="2026-02-10T11:45:51.480" v="92" actId="20577"/>
          <ac:spMkLst>
            <pc:docMk/>
            <pc:sldMk cId="2535868093" sldId="267"/>
            <ac:spMk id="8" creationId="{FF9272FD-15F7-E18A-ADDB-4F4C0A6C6BFD}"/>
          </ac:spMkLst>
        </pc:spChg>
      </pc:sldChg>
      <pc:sldChg chg="modSp">
        <pc:chgData name="Assma Zahoor (2242809)" userId="S::2242809@student.uwtsd.ac.uk::91786dcd-811a-4ec7-b3b5-430473559676" providerId="AD" clId="Web-{5712519A-2D91-4362-4E6F-7DE7F7F3319C}" dt="2026-02-10T11:45:14.851" v="82" actId="20577"/>
        <pc:sldMkLst>
          <pc:docMk/>
          <pc:sldMk cId="1951230565" sldId="268"/>
        </pc:sldMkLst>
        <pc:spChg chg="mod">
          <ac:chgData name="Assma Zahoor (2242809)" userId="S::2242809@student.uwtsd.ac.uk::91786dcd-811a-4ec7-b3b5-430473559676" providerId="AD" clId="Web-{5712519A-2D91-4362-4E6F-7DE7F7F3319C}" dt="2026-02-10T11:45:14.851" v="82" actId="20577"/>
          <ac:spMkLst>
            <pc:docMk/>
            <pc:sldMk cId="1951230565" sldId="268"/>
            <ac:spMk id="5" creationId="{46749D73-CBCB-B085-9261-409BFCF4D86C}"/>
          </ac:spMkLst>
        </pc:spChg>
        <pc:spChg chg="mod">
          <ac:chgData name="Assma Zahoor (2242809)" userId="S::2242809@student.uwtsd.ac.uk::91786dcd-811a-4ec7-b3b5-430473559676" providerId="AD" clId="Web-{5712519A-2D91-4362-4E6F-7DE7F7F3319C}" dt="2026-02-10T11:45:09.553" v="81" actId="20577"/>
          <ac:spMkLst>
            <pc:docMk/>
            <pc:sldMk cId="1951230565" sldId="268"/>
            <ac:spMk id="6" creationId="{8207544B-74AC-E35C-4F01-06D2A8752694}"/>
          </ac:spMkLst>
        </pc:spChg>
        <pc:spChg chg="mod">
          <ac:chgData name="Assma Zahoor (2242809)" userId="S::2242809@student.uwtsd.ac.uk::91786dcd-811a-4ec7-b3b5-430473559676" providerId="AD" clId="Web-{5712519A-2D91-4362-4E6F-7DE7F7F3319C}" dt="2026-02-10T11:45:03.490" v="80" actId="20577"/>
          <ac:spMkLst>
            <pc:docMk/>
            <pc:sldMk cId="1951230565" sldId="268"/>
            <ac:spMk id="7" creationId="{41DFE7F6-0001-3274-5AAA-E0EA5EA30DD7}"/>
          </ac:spMkLst>
        </pc:spChg>
      </pc:sldChg>
      <pc:sldChg chg="modSp">
        <pc:chgData name="Assma Zahoor (2242809)" userId="S::2242809@student.uwtsd.ac.uk::91786dcd-811a-4ec7-b3b5-430473559676" providerId="AD" clId="Web-{5712519A-2D91-4362-4E6F-7DE7F7F3319C}" dt="2026-02-10T12:19:06.688" v="125" actId="1076"/>
        <pc:sldMkLst>
          <pc:docMk/>
          <pc:sldMk cId="1075835160" sldId="269"/>
        </pc:sldMkLst>
        <pc:spChg chg="mod">
          <ac:chgData name="Assma Zahoor (2242809)" userId="S::2242809@student.uwtsd.ac.uk::91786dcd-811a-4ec7-b3b5-430473559676" providerId="AD" clId="Web-{5712519A-2D91-4362-4E6F-7DE7F7F3319C}" dt="2026-02-10T12:19:06.688" v="125" actId="1076"/>
          <ac:spMkLst>
            <pc:docMk/>
            <pc:sldMk cId="1075835160" sldId="269"/>
            <ac:spMk id="4" creationId="{AA5929A4-0E95-7504-2114-BC6755738356}"/>
          </ac:spMkLst>
        </pc:spChg>
        <pc:spChg chg="mod">
          <ac:chgData name="Assma Zahoor (2242809)" userId="S::2242809@student.uwtsd.ac.uk::91786dcd-811a-4ec7-b3b5-430473559676" providerId="AD" clId="Web-{5712519A-2D91-4362-4E6F-7DE7F7F3319C}" dt="2026-02-10T11:42:26.952" v="57" actId="20577"/>
          <ac:spMkLst>
            <pc:docMk/>
            <pc:sldMk cId="1075835160" sldId="269"/>
            <ac:spMk id="15" creationId="{437C61FC-8F05-BCD7-F12C-DA88559197CD}"/>
          </ac:spMkLst>
        </pc:spChg>
      </pc:sldChg>
      <pc:sldChg chg="modSp">
        <pc:chgData name="Assma Zahoor (2242809)" userId="S::2242809@student.uwtsd.ac.uk::91786dcd-811a-4ec7-b3b5-430473559676" providerId="AD" clId="Web-{5712519A-2D91-4362-4E6F-7DE7F7F3319C}" dt="2026-02-10T11:42:39.970" v="58" actId="20577"/>
        <pc:sldMkLst>
          <pc:docMk/>
          <pc:sldMk cId="2840307869" sldId="270"/>
        </pc:sldMkLst>
        <pc:spChg chg="mod">
          <ac:chgData name="Assma Zahoor (2242809)" userId="S::2242809@student.uwtsd.ac.uk::91786dcd-811a-4ec7-b3b5-430473559676" providerId="AD" clId="Web-{5712519A-2D91-4362-4E6F-7DE7F7F3319C}" dt="2026-02-10T11:42:39.970" v="58" actId="20577"/>
          <ac:spMkLst>
            <pc:docMk/>
            <pc:sldMk cId="2840307869" sldId="270"/>
            <ac:spMk id="4" creationId="{AEA71DE0-71C9-AA06-B104-41E6335A20F6}"/>
          </ac:spMkLst>
        </pc:spChg>
      </pc:sldChg>
      <pc:sldChg chg="modSp">
        <pc:chgData name="Assma Zahoor (2242809)" userId="S::2242809@student.uwtsd.ac.uk::91786dcd-811a-4ec7-b3b5-430473559676" providerId="AD" clId="Web-{5712519A-2D91-4362-4E6F-7DE7F7F3319C}" dt="2026-02-10T11:42:56.444" v="59" actId="20577"/>
        <pc:sldMkLst>
          <pc:docMk/>
          <pc:sldMk cId="3973497229" sldId="271"/>
        </pc:sldMkLst>
        <pc:spChg chg="mod">
          <ac:chgData name="Assma Zahoor (2242809)" userId="S::2242809@student.uwtsd.ac.uk::91786dcd-811a-4ec7-b3b5-430473559676" providerId="AD" clId="Web-{5712519A-2D91-4362-4E6F-7DE7F7F3319C}" dt="2026-02-10T11:42:56.444" v="59" actId="20577"/>
          <ac:spMkLst>
            <pc:docMk/>
            <pc:sldMk cId="3973497229" sldId="271"/>
            <ac:spMk id="909" creationId="{4CDDFF2F-4B53-1986-4C4C-9ABFBB99B43B}"/>
          </ac:spMkLst>
        </pc:spChg>
      </pc:sldChg>
      <pc:sldChg chg="modSp">
        <pc:chgData name="Assma Zahoor (2242809)" userId="S::2242809@student.uwtsd.ac.uk::91786dcd-811a-4ec7-b3b5-430473559676" providerId="AD" clId="Web-{5712519A-2D91-4362-4E6F-7DE7F7F3319C}" dt="2026-02-10T11:43:12.340" v="62" actId="20577"/>
        <pc:sldMkLst>
          <pc:docMk/>
          <pc:sldMk cId="2509208176" sldId="272"/>
        </pc:sldMkLst>
        <pc:spChg chg="mod">
          <ac:chgData name="Assma Zahoor (2242809)" userId="S::2242809@student.uwtsd.ac.uk::91786dcd-811a-4ec7-b3b5-430473559676" providerId="AD" clId="Web-{5712519A-2D91-4362-4E6F-7DE7F7F3319C}" dt="2026-02-10T11:43:03.087" v="60" actId="20577"/>
          <ac:spMkLst>
            <pc:docMk/>
            <pc:sldMk cId="2509208176" sldId="272"/>
            <ac:spMk id="3" creationId="{6943BE41-F27B-FE08-55D9-862230577F2C}"/>
          </ac:spMkLst>
        </pc:spChg>
        <pc:spChg chg="mod">
          <ac:chgData name="Assma Zahoor (2242809)" userId="S::2242809@student.uwtsd.ac.uk::91786dcd-811a-4ec7-b3b5-430473559676" providerId="AD" clId="Web-{5712519A-2D91-4362-4E6F-7DE7F7F3319C}" dt="2026-02-10T11:43:07.855" v="61" actId="20577"/>
          <ac:spMkLst>
            <pc:docMk/>
            <pc:sldMk cId="2509208176" sldId="272"/>
            <ac:spMk id="4" creationId="{AE565B85-CC63-BC7E-1B8B-0E805E9DBFFE}"/>
          </ac:spMkLst>
        </pc:spChg>
        <pc:spChg chg="mod">
          <ac:chgData name="Assma Zahoor (2242809)" userId="S::2242809@student.uwtsd.ac.uk::91786dcd-811a-4ec7-b3b5-430473559676" providerId="AD" clId="Web-{5712519A-2D91-4362-4E6F-7DE7F7F3319C}" dt="2026-02-10T11:43:12.340" v="62" actId="20577"/>
          <ac:spMkLst>
            <pc:docMk/>
            <pc:sldMk cId="2509208176" sldId="272"/>
            <ac:spMk id="5" creationId="{4917733A-124D-491E-EFA7-848EE416F042}"/>
          </ac:spMkLst>
        </pc:spChg>
      </pc:sldChg>
      <pc:sldChg chg="modSp">
        <pc:chgData name="Assma Zahoor (2242809)" userId="S::2242809@student.uwtsd.ac.uk::91786dcd-811a-4ec7-b3b5-430473559676" providerId="AD" clId="Web-{5712519A-2D91-4362-4E6F-7DE7F7F3319C}" dt="2026-02-10T11:43:37.410" v="65" actId="20577"/>
        <pc:sldMkLst>
          <pc:docMk/>
          <pc:sldMk cId="1146553557" sldId="273"/>
        </pc:sldMkLst>
        <pc:spChg chg="mod">
          <ac:chgData name="Assma Zahoor (2242809)" userId="S::2242809@student.uwtsd.ac.uk::91786dcd-811a-4ec7-b3b5-430473559676" providerId="AD" clId="Web-{5712519A-2D91-4362-4E6F-7DE7F7F3319C}" dt="2026-02-10T11:43:37.410" v="65" actId="20577"/>
          <ac:spMkLst>
            <pc:docMk/>
            <pc:sldMk cId="1146553557" sldId="273"/>
            <ac:spMk id="2" creationId="{3D7B6793-572C-C3BB-CB55-CDCDA4FA0F33}"/>
          </ac:spMkLst>
        </pc:spChg>
        <pc:spChg chg="mod">
          <ac:chgData name="Assma Zahoor (2242809)" userId="S::2242809@student.uwtsd.ac.uk::91786dcd-811a-4ec7-b3b5-430473559676" providerId="AD" clId="Web-{5712519A-2D91-4362-4E6F-7DE7F7F3319C}" dt="2026-02-10T11:43:21.328" v="63" actId="20577"/>
          <ac:spMkLst>
            <pc:docMk/>
            <pc:sldMk cId="1146553557" sldId="273"/>
            <ac:spMk id="6" creationId="{F60CB461-3DBF-670E-26CF-51C8A6F1AB31}"/>
          </ac:spMkLst>
        </pc:spChg>
        <pc:spChg chg="mod">
          <ac:chgData name="Assma Zahoor (2242809)" userId="S::2242809@student.uwtsd.ac.uk::91786dcd-811a-4ec7-b3b5-430473559676" providerId="AD" clId="Web-{5712519A-2D91-4362-4E6F-7DE7F7F3319C}" dt="2026-02-10T11:43:31.205" v="64" actId="20577"/>
          <ac:spMkLst>
            <pc:docMk/>
            <pc:sldMk cId="1146553557" sldId="273"/>
            <ac:spMk id="9" creationId="{982793EF-21C6-CB4F-8B70-1FF701C09473}"/>
          </ac:spMkLst>
        </pc:spChg>
      </pc:sldChg>
      <pc:sldChg chg="modSp">
        <pc:chgData name="Assma Zahoor (2242809)" userId="S::2242809@student.uwtsd.ac.uk::91786dcd-811a-4ec7-b3b5-430473559676" providerId="AD" clId="Web-{5712519A-2D91-4362-4E6F-7DE7F7F3319C}" dt="2026-02-10T11:44:00.431" v="68" actId="20577"/>
        <pc:sldMkLst>
          <pc:docMk/>
          <pc:sldMk cId="2859296548" sldId="274"/>
        </pc:sldMkLst>
        <pc:spChg chg="mod">
          <ac:chgData name="Assma Zahoor (2242809)" userId="S::2242809@student.uwtsd.ac.uk::91786dcd-811a-4ec7-b3b5-430473559676" providerId="AD" clId="Web-{5712519A-2D91-4362-4E6F-7DE7F7F3319C}" dt="2026-02-10T11:43:50.257" v="66" actId="20577"/>
          <ac:spMkLst>
            <pc:docMk/>
            <pc:sldMk cId="2859296548" sldId="274"/>
            <ac:spMk id="6" creationId="{F8AC0661-E58A-E6BD-FE29-38D2A168BE12}"/>
          </ac:spMkLst>
        </pc:spChg>
        <pc:spChg chg="mod">
          <ac:chgData name="Assma Zahoor (2242809)" userId="S::2242809@student.uwtsd.ac.uk::91786dcd-811a-4ec7-b3b5-430473559676" providerId="AD" clId="Web-{5712519A-2D91-4362-4E6F-7DE7F7F3319C}" dt="2026-02-10T11:43:55.962" v="67" actId="20577"/>
          <ac:spMkLst>
            <pc:docMk/>
            <pc:sldMk cId="2859296548" sldId="274"/>
            <ac:spMk id="7" creationId="{66AFC3CB-2F4D-8548-3AC8-52FF34760B06}"/>
          </ac:spMkLst>
        </pc:spChg>
        <pc:spChg chg="mod">
          <ac:chgData name="Assma Zahoor (2242809)" userId="S::2242809@student.uwtsd.ac.uk::91786dcd-811a-4ec7-b3b5-430473559676" providerId="AD" clId="Web-{5712519A-2D91-4362-4E6F-7DE7F7F3319C}" dt="2026-02-10T11:44:00.431" v="68" actId="20577"/>
          <ac:spMkLst>
            <pc:docMk/>
            <pc:sldMk cId="2859296548" sldId="274"/>
            <ac:spMk id="8" creationId="{6128A41C-B1AD-A6ED-33B9-B312CB5F00BC}"/>
          </ac:spMkLst>
        </pc:spChg>
      </pc:sldChg>
      <pc:sldChg chg="addSp delSp modSp mod modClrScheme chgLayout">
        <pc:chgData name="Assma Zahoor (2242809)" userId="S::2242809@student.uwtsd.ac.uk::91786dcd-811a-4ec7-b3b5-430473559676" providerId="AD" clId="Web-{5712519A-2D91-4362-4E6F-7DE7F7F3319C}" dt="2026-02-10T11:46:55.019" v="102" actId="20577"/>
        <pc:sldMkLst>
          <pc:docMk/>
          <pc:sldMk cId="1055190744" sldId="277"/>
        </pc:sldMkLst>
        <pc:spChg chg="mod">
          <ac:chgData name="Assma Zahoor (2242809)" userId="S::2242809@student.uwtsd.ac.uk::91786dcd-811a-4ec7-b3b5-430473559676" providerId="AD" clId="Web-{5712519A-2D91-4362-4E6F-7DE7F7F3319C}" dt="2026-02-10T11:39:54.215" v="37" actId="1076"/>
          <ac:spMkLst>
            <pc:docMk/>
            <pc:sldMk cId="1055190744" sldId="277"/>
            <ac:spMk id="2" creationId="{640D8DA7-F7D3-C749-8277-BD97889A905D}"/>
          </ac:spMkLst>
        </pc:spChg>
        <pc:spChg chg="add mod">
          <ac:chgData name="Assma Zahoor (2242809)" userId="S::2242809@student.uwtsd.ac.uk::91786dcd-811a-4ec7-b3b5-430473559676" providerId="AD" clId="Web-{5712519A-2D91-4362-4E6F-7DE7F7F3319C}" dt="2026-02-10T11:46:46.250" v="101" actId="20577"/>
          <ac:spMkLst>
            <pc:docMk/>
            <pc:sldMk cId="1055190744" sldId="277"/>
            <ac:spMk id="4" creationId="{F9B06A95-24DF-1D7A-7BF2-B08E0A96B549}"/>
          </ac:spMkLst>
        </pc:spChg>
        <pc:spChg chg="add mod">
          <ac:chgData name="Assma Zahoor (2242809)" userId="S::2242809@student.uwtsd.ac.uk::91786dcd-811a-4ec7-b3b5-430473559676" providerId="AD" clId="Web-{5712519A-2D91-4362-4E6F-7DE7F7F3319C}" dt="2026-02-10T11:46:55.019" v="102" actId="20577"/>
          <ac:spMkLst>
            <pc:docMk/>
            <pc:sldMk cId="1055190744" sldId="277"/>
            <ac:spMk id="6" creationId="{8BFD413D-7F69-5A06-95CF-340D392BCC0B}"/>
          </ac:spMkLst>
        </pc:spChg>
        <pc:picChg chg="add mod">
          <ac:chgData name="Assma Zahoor (2242809)" userId="S::2242809@student.uwtsd.ac.uk::91786dcd-811a-4ec7-b3b5-430473559676" providerId="AD" clId="Web-{5712519A-2D91-4362-4E6F-7DE7F7F3319C}" dt="2026-02-10T11:39:19.355" v="29" actId="1076"/>
          <ac:picMkLst>
            <pc:docMk/>
            <pc:sldMk cId="1055190744" sldId="277"/>
            <ac:picMk id="5" creationId="{49AD069C-0CA6-E37B-2EDA-67D8091DD7A0}"/>
          </ac:picMkLst>
        </pc:picChg>
      </pc:sldChg>
    </pc:docChg>
  </pc:docChgLst>
  <pc:docChgLst>
    <pc:chgData name="Assma Zahoor (2242809)" userId="S::2242809@student.uwtsd.ac.uk::91786dcd-811a-4ec7-b3b5-430473559676" providerId="AD" clId="Web-{16C50962-E951-2418-C388-76AB7F6946FC}"/>
    <pc:docChg chg="addSld modSld">
      <pc:chgData name="Assma Zahoor (2242809)" userId="S::2242809@student.uwtsd.ac.uk::91786dcd-811a-4ec7-b3b5-430473559676" providerId="AD" clId="Web-{16C50962-E951-2418-C388-76AB7F6946FC}" dt="2026-02-09T16:58:54.360" v="15"/>
      <pc:docMkLst>
        <pc:docMk/>
      </pc:docMkLst>
      <pc:sldChg chg="delSp modSp new">
        <pc:chgData name="Assma Zahoor (2242809)" userId="S::2242809@student.uwtsd.ac.uk::91786dcd-811a-4ec7-b3b5-430473559676" providerId="AD" clId="Web-{16C50962-E951-2418-C388-76AB7F6946FC}" dt="2026-02-09T16:58:54.360" v="15"/>
        <pc:sldMkLst>
          <pc:docMk/>
          <pc:sldMk cId="1055190744" sldId="277"/>
        </pc:sldMkLst>
        <pc:spChg chg="mod">
          <ac:chgData name="Assma Zahoor (2242809)" userId="S::2242809@student.uwtsd.ac.uk::91786dcd-811a-4ec7-b3b5-430473559676" providerId="AD" clId="Web-{16C50962-E951-2418-C388-76AB7F6946FC}" dt="2026-02-09T16:58:50.985" v="14" actId="20577"/>
          <ac:spMkLst>
            <pc:docMk/>
            <pc:sldMk cId="1055190744" sldId="277"/>
            <ac:spMk id="2" creationId="{640D8DA7-F7D3-C749-8277-BD97889A905D}"/>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87EF97E-D582-478E-B1D3-8B798D1DF647}" type="doc">
      <dgm:prSet loTypeId="urn:microsoft.com/office/officeart/2005/8/layout/lProcess1" loCatId="process" qsTypeId="urn:microsoft.com/office/officeart/2005/8/quickstyle/simple1" qsCatId="simple" csTypeId="urn:microsoft.com/office/officeart/2005/8/colors/accent1_2" csCatId="accent1" phldr="1"/>
      <dgm:spPr/>
      <dgm:t>
        <a:bodyPr/>
        <a:lstStyle/>
        <a:p>
          <a:endParaRPr lang="en-US"/>
        </a:p>
      </dgm:t>
    </dgm:pt>
    <dgm:pt modelId="{D2C0CCB4-7860-4A0A-AC8E-95D54288DFE2}">
      <dgm:prSet phldrT="[Text]" phldr="0"/>
      <dgm:spPr/>
      <dgm:t>
        <a:bodyPr/>
        <a:lstStyle/>
        <a:p>
          <a:r>
            <a:rPr lang="en-US" dirty="0">
              <a:solidFill>
                <a:srgbClr val="7030A0"/>
              </a:solidFill>
              <a:latin typeface="Arial"/>
              <a:cs typeface="Arial"/>
            </a:rPr>
            <a:t>Deprivation</a:t>
          </a:r>
        </a:p>
      </dgm:t>
    </dgm:pt>
    <dgm:pt modelId="{835F0020-2030-4B9E-A79E-503F9A895EB2}" type="parTrans" cxnId="{6C1F9109-4079-4015-82D8-3579073D027A}">
      <dgm:prSet/>
      <dgm:spPr/>
      <dgm:t>
        <a:bodyPr/>
        <a:lstStyle/>
        <a:p>
          <a:endParaRPr lang="en-US"/>
        </a:p>
      </dgm:t>
    </dgm:pt>
    <dgm:pt modelId="{33B19CB8-49EE-40DD-9E34-B2FCBB8AFA4F}" type="sibTrans" cxnId="{6C1F9109-4079-4015-82D8-3579073D027A}">
      <dgm:prSet/>
      <dgm:spPr/>
      <dgm:t>
        <a:bodyPr/>
        <a:lstStyle/>
        <a:p>
          <a:endParaRPr lang="en-US"/>
        </a:p>
      </dgm:t>
    </dgm:pt>
    <dgm:pt modelId="{7CADA611-51FF-42ED-979C-810A24974383}">
      <dgm:prSet phldrT="[Text]" phldr="0"/>
      <dgm:spPr/>
      <dgm:t>
        <a:bodyPr/>
        <a:lstStyle/>
        <a:p>
          <a:pPr rtl="0"/>
          <a:r>
            <a:rPr lang="en-US" dirty="0">
              <a:latin typeface="Arial"/>
              <a:cs typeface="Arial"/>
            </a:rPr>
            <a:t>Vulnerable populations with poor housing and lower incomes </a:t>
          </a:r>
        </a:p>
      </dgm:t>
    </dgm:pt>
    <dgm:pt modelId="{3E2706E8-5EE3-433B-A8CB-E426AB295492}" type="parTrans" cxnId="{78370162-8117-4678-9502-B528798DB24C}">
      <dgm:prSet/>
      <dgm:spPr/>
      <dgm:t>
        <a:bodyPr/>
        <a:lstStyle/>
        <a:p>
          <a:endParaRPr lang="en-US"/>
        </a:p>
      </dgm:t>
    </dgm:pt>
    <dgm:pt modelId="{94E6961F-B05E-48E8-B1BF-A35F8735A45F}" type="sibTrans" cxnId="{78370162-8117-4678-9502-B528798DB24C}">
      <dgm:prSet/>
      <dgm:spPr/>
      <dgm:t>
        <a:bodyPr/>
        <a:lstStyle/>
        <a:p>
          <a:endParaRPr lang="en-US"/>
        </a:p>
      </dgm:t>
    </dgm:pt>
    <dgm:pt modelId="{AEC21CAE-5882-4F43-9C42-D107F82A3B12}">
      <dgm:prSet phldrT="[Text]" phldr="0"/>
      <dgm:spPr/>
      <dgm:t>
        <a:bodyPr/>
        <a:lstStyle/>
        <a:p>
          <a:pPr rtl="0"/>
          <a:r>
            <a:rPr lang="en-US" dirty="0">
              <a:latin typeface="Arial"/>
              <a:cs typeface="Arial"/>
            </a:rPr>
            <a:t>Reduced longevity and reduced well-being </a:t>
          </a:r>
        </a:p>
      </dgm:t>
    </dgm:pt>
    <dgm:pt modelId="{A2BB5C6B-AAD7-4F20-A3D6-3EE8ED4AC2A5}" type="parTrans" cxnId="{E3153AA9-4CF5-4000-9690-87D75AA348CF}">
      <dgm:prSet/>
      <dgm:spPr/>
      <dgm:t>
        <a:bodyPr/>
        <a:lstStyle/>
        <a:p>
          <a:endParaRPr lang="en-US"/>
        </a:p>
      </dgm:t>
    </dgm:pt>
    <dgm:pt modelId="{78508DFB-0B54-4BB8-9020-DB4C30966A34}" type="sibTrans" cxnId="{E3153AA9-4CF5-4000-9690-87D75AA348CF}">
      <dgm:prSet/>
      <dgm:spPr/>
      <dgm:t>
        <a:bodyPr/>
        <a:lstStyle/>
        <a:p>
          <a:endParaRPr lang="en-US"/>
        </a:p>
      </dgm:t>
    </dgm:pt>
    <dgm:pt modelId="{772C098D-7DB8-4116-8EEC-9B1C207B9F21}">
      <dgm:prSet phldrT="[Text]" phldr="0"/>
      <dgm:spPr/>
      <dgm:t>
        <a:bodyPr/>
        <a:lstStyle/>
        <a:p>
          <a:r>
            <a:rPr lang="en-US" dirty="0">
              <a:solidFill>
                <a:srgbClr val="7030A0"/>
              </a:solidFill>
              <a:latin typeface="Arial"/>
              <a:cs typeface="Arial"/>
            </a:rPr>
            <a:t>Ethnicity</a:t>
          </a:r>
        </a:p>
      </dgm:t>
    </dgm:pt>
    <dgm:pt modelId="{32C539B6-C056-4B36-92B9-9E7F146D9089}" type="parTrans" cxnId="{7EAD8D36-9220-4622-9DAC-702D51BABEC9}">
      <dgm:prSet/>
      <dgm:spPr/>
      <dgm:t>
        <a:bodyPr/>
        <a:lstStyle/>
        <a:p>
          <a:endParaRPr lang="en-US"/>
        </a:p>
      </dgm:t>
    </dgm:pt>
    <dgm:pt modelId="{CBB07EF3-9924-4696-A4FE-29626B53EA2D}" type="sibTrans" cxnId="{7EAD8D36-9220-4622-9DAC-702D51BABEC9}">
      <dgm:prSet/>
      <dgm:spPr/>
      <dgm:t>
        <a:bodyPr/>
        <a:lstStyle/>
        <a:p>
          <a:endParaRPr lang="en-US"/>
        </a:p>
      </dgm:t>
    </dgm:pt>
    <dgm:pt modelId="{45980E0B-CE5E-4CE2-BD1E-624984BFCEE6}">
      <dgm:prSet phldrT="[Text]" phldr="0"/>
      <dgm:spPr/>
      <dgm:t>
        <a:bodyPr/>
        <a:lstStyle/>
        <a:p>
          <a:pPr rtl="0"/>
          <a:r>
            <a:rPr lang="en-US" dirty="0">
              <a:latin typeface="Arial"/>
              <a:cs typeface="Arial"/>
            </a:rPr>
            <a:t>Increased hospital hospitalizations and poorer results </a:t>
          </a:r>
        </a:p>
      </dgm:t>
    </dgm:pt>
    <dgm:pt modelId="{036BE6D5-1E11-4032-BED9-8A18B9850E1E}" type="parTrans" cxnId="{4016F47F-EB4D-4A7D-9883-7FDC6B1347C2}">
      <dgm:prSet/>
      <dgm:spPr/>
      <dgm:t>
        <a:bodyPr/>
        <a:lstStyle/>
        <a:p>
          <a:endParaRPr lang="en-US"/>
        </a:p>
      </dgm:t>
    </dgm:pt>
    <dgm:pt modelId="{5E2EDA65-BAF9-4C98-9A93-51882DC3A346}" type="sibTrans" cxnId="{4016F47F-EB4D-4A7D-9883-7FDC6B1347C2}">
      <dgm:prSet/>
      <dgm:spPr/>
      <dgm:t>
        <a:bodyPr/>
        <a:lstStyle/>
        <a:p>
          <a:endParaRPr lang="en-US"/>
        </a:p>
      </dgm:t>
    </dgm:pt>
    <dgm:pt modelId="{652ACBD3-15AF-4C96-838E-E3B904550E4B}">
      <dgm:prSet phldrT="[Text]" phldr="0"/>
      <dgm:spPr/>
      <dgm:t>
        <a:bodyPr/>
        <a:lstStyle/>
        <a:p>
          <a:pPr rtl="0"/>
          <a:r>
            <a:rPr lang="en-US" dirty="0">
              <a:latin typeface="Arial"/>
              <a:cs typeface="Arial"/>
            </a:rPr>
            <a:t>Poorer results and problems with access</a:t>
          </a:r>
        </a:p>
      </dgm:t>
    </dgm:pt>
    <dgm:pt modelId="{1C32EC8F-4B85-47D5-874D-6A91345D3749}" type="parTrans" cxnId="{8A726834-623E-4BAC-8B58-F23AF2F14FF1}">
      <dgm:prSet/>
      <dgm:spPr/>
      <dgm:t>
        <a:bodyPr/>
        <a:lstStyle/>
        <a:p>
          <a:endParaRPr lang="en-US"/>
        </a:p>
      </dgm:t>
    </dgm:pt>
    <dgm:pt modelId="{E15A5D37-7F18-4434-9857-3FC7D05C8A06}" type="sibTrans" cxnId="{8A726834-623E-4BAC-8B58-F23AF2F14FF1}">
      <dgm:prSet/>
      <dgm:spPr/>
      <dgm:t>
        <a:bodyPr/>
        <a:lstStyle/>
        <a:p>
          <a:endParaRPr lang="en-US"/>
        </a:p>
      </dgm:t>
    </dgm:pt>
    <dgm:pt modelId="{3B3F7D8A-520A-43E9-B0C1-4BC486D52F35}" type="pres">
      <dgm:prSet presAssocID="{687EF97E-D582-478E-B1D3-8B798D1DF647}" presName="Name0" presStyleCnt="0">
        <dgm:presLayoutVars>
          <dgm:dir/>
          <dgm:animLvl val="lvl"/>
          <dgm:resizeHandles val="exact"/>
        </dgm:presLayoutVars>
      </dgm:prSet>
      <dgm:spPr/>
    </dgm:pt>
    <dgm:pt modelId="{AB63503E-4618-4D43-8389-B5E7B0245729}" type="pres">
      <dgm:prSet presAssocID="{D2C0CCB4-7860-4A0A-AC8E-95D54288DFE2}" presName="vertFlow" presStyleCnt="0"/>
      <dgm:spPr/>
    </dgm:pt>
    <dgm:pt modelId="{2AA5F895-CFED-4303-9EB3-53BB0EA4241F}" type="pres">
      <dgm:prSet presAssocID="{D2C0CCB4-7860-4A0A-AC8E-95D54288DFE2}" presName="header" presStyleLbl="node1" presStyleIdx="0" presStyleCnt="2"/>
      <dgm:spPr/>
    </dgm:pt>
    <dgm:pt modelId="{F863FB66-E7A5-4EB0-9E3A-5ED0AEF33D20}" type="pres">
      <dgm:prSet presAssocID="{3E2706E8-5EE3-433B-A8CB-E426AB295492}" presName="parTrans" presStyleLbl="sibTrans2D1" presStyleIdx="0" presStyleCnt="4"/>
      <dgm:spPr/>
    </dgm:pt>
    <dgm:pt modelId="{9B380C41-9B79-44BC-9E91-BA1EA2EA8117}" type="pres">
      <dgm:prSet presAssocID="{7CADA611-51FF-42ED-979C-810A24974383}" presName="child" presStyleLbl="alignAccFollowNode1" presStyleIdx="0" presStyleCnt="4">
        <dgm:presLayoutVars>
          <dgm:chMax val="0"/>
          <dgm:bulletEnabled val="1"/>
        </dgm:presLayoutVars>
      </dgm:prSet>
      <dgm:spPr/>
    </dgm:pt>
    <dgm:pt modelId="{AA085DBB-5E5B-49A2-A591-516A016DF952}" type="pres">
      <dgm:prSet presAssocID="{94E6961F-B05E-48E8-B1BF-A35F8735A45F}" presName="sibTrans" presStyleLbl="sibTrans2D1" presStyleIdx="1" presStyleCnt="4"/>
      <dgm:spPr/>
    </dgm:pt>
    <dgm:pt modelId="{A4DB45FE-226B-4723-BAC5-1F5D55505DE9}" type="pres">
      <dgm:prSet presAssocID="{AEC21CAE-5882-4F43-9C42-D107F82A3B12}" presName="child" presStyleLbl="alignAccFollowNode1" presStyleIdx="1" presStyleCnt="4">
        <dgm:presLayoutVars>
          <dgm:chMax val="0"/>
          <dgm:bulletEnabled val="1"/>
        </dgm:presLayoutVars>
      </dgm:prSet>
      <dgm:spPr/>
    </dgm:pt>
    <dgm:pt modelId="{347121A0-C8F3-4B06-8BC8-3DE91C1CC7B2}" type="pres">
      <dgm:prSet presAssocID="{D2C0CCB4-7860-4A0A-AC8E-95D54288DFE2}" presName="hSp" presStyleCnt="0"/>
      <dgm:spPr/>
    </dgm:pt>
    <dgm:pt modelId="{FEB76ABA-A17D-4E5E-BBE4-98764564AA27}" type="pres">
      <dgm:prSet presAssocID="{772C098D-7DB8-4116-8EEC-9B1C207B9F21}" presName="vertFlow" presStyleCnt="0"/>
      <dgm:spPr/>
    </dgm:pt>
    <dgm:pt modelId="{6DF3139E-BAF8-484F-85F3-81D5D8FC06FF}" type="pres">
      <dgm:prSet presAssocID="{772C098D-7DB8-4116-8EEC-9B1C207B9F21}" presName="header" presStyleLbl="node1" presStyleIdx="1" presStyleCnt="2"/>
      <dgm:spPr/>
    </dgm:pt>
    <dgm:pt modelId="{EE5E4139-1D32-47E9-8EA1-4299EE8A526F}" type="pres">
      <dgm:prSet presAssocID="{036BE6D5-1E11-4032-BED9-8A18B9850E1E}" presName="parTrans" presStyleLbl="sibTrans2D1" presStyleIdx="2" presStyleCnt="4"/>
      <dgm:spPr/>
    </dgm:pt>
    <dgm:pt modelId="{E1F0F4C9-6EC6-4BDA-8765-A60192DB363B}" type="pres">
      <dgm:prSet presAssocID="{45980E0B-CE5E-4CE2-BD1E-624984BFCEE6}" presName="child" presStyleLbl="alignAccFollowNode1" presStyleIdx="2" presStyleCnt="4">
        <dgm:presLayoutVars>
          <dgm:chMax val="0"/>
          <dgm:bulletEnabled val="1"/>
        </dgm:presLayoutVars>
      </dgm:prSet>
      <dgm:spPr/>
    </dgm:pt>
    <dgm:pt modelId="{DD8DCFE3-C745-4F4D-A037-B33A6DE2C51A}" type="pres">
      <dgm:prSet presAssocID="{5E2EDA65-BAF9-4C98-9A93-51882DC3A346}" presName="sibTrans" presStyleLbl="sibTrans2D1" presStyleIdx="3" presStyleCnt="4"/>
      <dgm:spPr/>
    </dgm:pt>
    <dgm:pt modelId="{1A9E6AEE-D733-4B14-B71C-DD6652F2A534}" type="pres">
      <dgm:prSet presAssocID="{652ACBD3-15AF-4C96-838E-E3B904550E4B}" presName="child" presStyleLbl="alignAccFollowNode1" presStyleIdx="3" presStyleCnt="4">
        <dgm:presLayoutVars>
          <dgm:chMax val="0"/>
          <dgm:bulletEnabled val="1"/>
        </dgm:presLayoutVars>
      </dgm:prSet>
      <dgm:spPr/>
    </dgm:pt>
  </dgm:ptLst>
  <dgm:cxnLst>
    <dgm:cxn modelId="{6C1F9109-4079-4015-82D8-3579073D027A}" srcId="{687EF97E-D582-478E-B1D3-8B798D1DF647}" destId="{D2C0CCB4-7860-4A0A-AC8E-95D54288DFE2}" srcOrd="0" destOrd="0" parTransId="{835F0020-2030-4B9E-A79E-503F9A895EB2}" sibTransId="{33B19CB8-49EE-40DD-9E34-B2FCBB8AFA4F}"/>
    <dgm:cxn modelId="{CDE42C0A-950C-451E-8F06-DEE91C3CA0A3}" type="presOf" srcId="{036BE6D5-1E11-4032-BED9-8A18B9850E1E}" destId="{EE5E4139-1D32-47E9-8EA1-4299EE8A526F}" srcOrd="0" destOrd="0" presId="urn:microsoft.com/office/officeart/2005/8/layout/lProcess1"/>
    <dgm:cxn modelId="{1FFFD50B-71E4-4E83-8F1F-156FA72D1767}" type="presOf" srcId="{7CADA611-51FF-42ED-979C-810A24974383}" destId="{9B380C41-9B79-44BC-9E91-BA1EA2EA8117}" srcOrd="0" destOrd="0" presId="urn:microsoft.com/office/officeart/2005/8/layout/lProcess1"/>
    <dgm:cxn modelId="{AEBC4411-F3F1-44F7-9992-94B5D0B8874D}" type="presOf" srcId="{5E2EDA65-BAF9-4C98-9A93-51882DC3A346}" destId="{DD8DCFE3-C745-4F4D-A037-B33A6DE2C51A}" srcOrd="0" destOrd="0" presId="urn:microsoft.com/office/officeart/2005/8/layout/lProcess1"/>
    <dgm:cxn modelId="{8A726834-623E-4BAC-8B58-F23AF2F14FF1}" srcId="{772C098D-7DB8-4116-8EEC-9B1C207B9F21}" destId="{652ACBD3-15AF-4C96-838E-E3B904550E4B}" srcOrd="1" destOrd="0" parTransId="{1C32EC8F-4B85-47D5-874D-6A91345D3749}" sibTransId="{E15A5D37-7F18-4434-9857-3FC7D05C8A06}"/>
    <dgm:cxn modelId="{868CAA35-8FF7-44BA-B17B-BB773ADC3CCD}" type="presOf" srcId="{AEC21CAE-5882-4F43-9C42-D107F82A3B12}" destId="{A4DB45FE-226B-4723-BAC5-1F5D55505DE9}" srcOrd="0" destOrd="0" presId="urn:microsoft.com/office/officeart/2005/8/layout/lProcess1"/>
    <dgm:cxn modelId="{7EAD8D36-9220-4622-9DAC-702D51BABEC9}" srcId="{687EF97E-D582-478E-B1D3-8B798D1DF647}" destId="{772C098D-7DB8-4116-8EEC-9B1C207B9F21}" srcOrd="1" destOrd="0" parTransId="{32C539B6-C056-4B36-92B9-9E7F146D9089}" sibTransId="{CBB07EF3-9924-4696-A4FE-29626B53EA2D}"/>
    <dgm:cxn modelId="{78370162-8117-4678-9502-B528798DB24C}" srcId="{D2C0CCB4-7860-4A0A-AC8E-95D54288DFE2}" destId="{7CADA611-51FF-42ED-979C-810A24974383}" srcOrd="0" destOrd="0" parTransId="{3E2706E8-5EE3-433B-A8CB-E426AB295492}" sibTransId="{94E6961F-B05E-48E8-B1BF-A35F8735A45F}"/>
    <dgm:cxn modelId="{7C187D47-20B8-4145-9D4C-F9C2C8EFD9B0}" type="presOf" srcId="{652ACBD3-15AF-4C96-838E-E3B904550E4B}" destId="{1A9E6AEE-D733-4B14-B71C-DD6652F2A534}" srcOrd="0" destOrd="0" presId="urn:microsoft.com/office/officeart/2005/8/layout/lProcess1"/>
    <dgm:cxn modelId="{4016F47F-EB4D-4A7D-9883-7FDC6B1347C2}" srcId="{772C098D-7DB8-4116-8EEC-9B1C207B9F21}" destId="{45980E0B-CE5E-4CE2-BD1E-624984BFCEE6}" srcOrd="0" destOrd="0" parTransId="{036BE6D5-1E11-4032-BED9-8A18B9850E1E}" sibTransId="{5E2EDA65-BAF9-4C98-9A93-51882DC3A346}"/>
    <dgm:cxn modelId="{92EC1387-4DA2-4120-A737-7593714BC387}" type="presOf" srcId="{D2C0CCB4-7860-4A0A-AC8E-95D54288DFE2}" destId="{2AA5F895-CFED-4303-9EB3-53BB0EA4241F}" srcOrd="0" destOrd="0" presId="urn:microsoft.com/office/officeart/2005/8/layout/lProcess1"/>
    <dgm:cxn modelId="{5AB58889-C5A0-44EE-BE8F-20800446C2E4}" type="presOf" srcId="{3E2706E8-5EE3-433B-A8CB-E426AB295492}" destId="{F863FB66-E7A5-4EB0-9E3A-5ED0AEF33D20}" srcOrd="0" destOrd="0" presId="urn:microsoft.com/office/officeart/2005/8/layout/lProcess1"/>
    <dgm:cxn modelId="{2A8B9D95-BC01-4FF0-B0B8-7AB9857A770E}" type="presOf" srcId="{687EF97E-D582-478E-B1D3-8B798D1DF647}" destId="{3B3F7D8A-520A-43E9-B0C1-4BC486D52F35}" srcOrd="0" destOrd="0" presId="urn:microsoft.com/office/officeart/2005/8/layout/lProcess1"/>
    <dgm:cxn modelId="{B25D789A-C3EC-4407-A2C8-D55B281CE714}" type="presOf" srcId="{45980E0B-CE5E-4CE2-BD1E-624984BFCEE6}" destId="{E1F0F4C9-6EC6-4BDA-8765-A60192DB363B}" srcOrd="0" destOrd="0" presId="urn:microsoft.com/office/officeart/2005/8/layout/lProcess1"/>
    <dgm:cxn modelId="{E3153AA9-4CF5-4000-9690-87D75AA348CF}" srcId="{D2C0CCB4-7860-4A0A-AC8E-95D54288DFE2}" destId="{AEC21CAE-5882-4F43-9C42-D107F82A3B12}" srcOrd="1" destOrd="0" parTransId="{A2BB5C6B-AAD7-4F20-A3D6-3EE8ED4AC2A5}" sibTransId="{78508DFB-0B54-4BB8-9020-DB4C30966A34}"/>
    <dgm:cxn modelId="{0F4EBFC8-D9CB-4991-9599-EEFC675D6601}" type="presOf" srcId="{772C098D-7DB8-4116-8EEC-9B1C207B9F21}" destId="{6DF3139E-BAF8-484F-85F3-81D5D8FC06FF}" srcOrd="0" destOrd="0" presId="urn:microsoft.com/office/officeart/2005/8/layout/lProcess1"/>
    <dgm:cxn modelId="{352389D7-FDE0-4CE1-9E0E-18AA920F0B3B}" type="presOf" srcId="{94E6961F-B05E-48E8-B1BF-A35F8735A45F}" destId="{AA085DBB-5E5B-49A2-A591-516A016DF952}" srcOrd="0" destOrd="0" presId="urn:microsoft.com/office/officeart/2005/8/layout/lProcess1"/>
    <dgm:cxn modelId="{E5D5EE92-9CBF-4E6C-B6A5-A31E8E7FC3DD}" type="presParOf" srcId="{3B3F7D8A-520A-43E9-B0C1-4BC486D52F35}" destId="{AB63503E-4618-4D43-8389-B5E7B0245729}" srcOrd="0" destOrd="0" presId="urn:microsoft.com/office/officeart/2005/8/layout/lProcess1"/>
    <dgm:cxn modelId="{D0F55F21-2DB7-4579-8856-44861B5B1CF8}" type="presParOf" srcId="{AB63503E-4618-4D43-8389-B5E7B0245729}" destId="{2AA5F895-CFED-4303-9EB3-53BB0EA4241F}" srcOrd="0" destOrd="0" presId="urn:microsoft.com/office/officeart/2005/8/layout/lProcess1"/>
    <dgm:cxn modelId="{CFD39B28-E066-451D-A6B3-A69C54FFC299}" type="presParOf" srcId="{AB63503E-4618-4D43-8389-B5E7B0245729}" destId="{F863FB66-E7A5-4EB0-9E3A-5ED0AEF33D20}" srcOrd="1" destOrd="0" presId="urn:microsoft.com/office/officeart/2005/8/layout/lProcess1"/>
    <dgm:cxn modelId="{F2DBBAC0-18BD-454A-BCD2-7993E9044844}" type="presParOf" srcId="{AB63503E-4618-4D43-8389-B5E7B0245729}" destId="{9B380C41-9B79-44BC-9E91-BA1EA2EA8117}" srcOrd="2" destOrd="0" presId="urn:microsoft.com/office/officeart/2005/8/layout/lProcess1"/>
    <dgm:cxn modelId="{E9EE8453-25B5-46FD-8579-E6FB49F2ABCE}" type="presParOf" srcId="{AB63503E-4618-4D43-8389-B5E7B0245729}" destId="{AA085DBB-5E5B-49A2-A591-516A016DF952}" srcOrd="3" destOrd="0" presId="urn:microsoft.com/office/officeart/2005/8/layout/lProcess1"/>
    <dgm:cxn modelId="{8B49B556-D174-49E3-BE78-84EC403F0143}" type="presParOf" srcId="{AB63503E-4618-4D43-8389-B5E7B0245729}" destId="{A4DB45FE-226B-4723-BAC5-1F5D55505DE9}" srcOrd="4" destOrd="0" presId="urn:microsoft.com/office/officeart/2005/8/layout/lProcess1"/>
    <dgm:cxn modelId="{F40ED162-E005-42E9-93CE-FA57E7629363}" type="presParOf" srcId="{3B3F7D8A-520A-43E9-B0C1-4BC486D52F35}" destId="{347121A0-C8F3-4B06-8BC8-3DE91C1CC7B2}" srcOrd="1" destOrd="0" presId="urn:microsoft.com/office/officeart/2005/8/layout/lProcess1"/>
    <dgm:cxn modelId="{DD8546B6-37AA-425E-871C-11CD16DD74F5}" type="presParOf" srcId="{3B3F7D8A-520A-43E9-B0C1-4BC486D52F35}" destId="{FEB76ABA-A17D-4E5E-BBE4-98764564AA27}" srcOrd="2" destOrd="0" presId="urn:microsoft.com/office/officeart/2005/8/layout/lProcess1"/>
    <dgm:cxn modelId="{1DA29977-7DA3-4383-807B-FFB6BF1772AB}" type="presParOf" srcId="{FEB76ABA-A17D-4E5E-BBE4-98764564AA27}" destId="{6DF3139E-BAF8-484F-85F3-81D5D8FC06FF}" srcOrd="0" destOrd="0" presId="urn:microsoft.com/office/officeart/2005/8/layout/lProcess1"/>
    <dgm:cxn modelId="{77CCE1EB-2255-4B80-951B-6AE2991B684C}" type="presParOf" srcId="{FEB76ABA-A17D-4E5E-BBE4-98764564AA27}" destId="{EE5E4139-1D32-47E9-8EA1-4299EE8A526F}" srcOrd="1" destOrd="0" presId="urn:microsoft.com/office/officeart/2005/8/layout/lProcess1"/>
    <dgm:cxn modelId="{9A7F81B6-5DB1-4FAF-9E08-6D691044AC12}" type="presParOf" srcId="{FEB76ABA-A17D-4E5E-BBE4-98764564AA27}" destId="{E1F0F4C9-6EC6-4BDA-8765-A60192DB363B}" srcOrd="2" destOrd="0" presId="urn:microsoft.com/office/officeart/2005/8/layout/lProcess1"/>
    <dgm:cxn modelId="{3C895788-F1D2-48AC-8B11-2AD7DB8F0C4D}" type="presParOf" srcId="{FEB76ABA-A17D-4E5E-BBE4-98764564AA27}" destId="{DD8DCFE3-C745-4F4D-A037-B33A6DE2C51A}" srcOrd="3" destOrd="0" presId="urn:microsoft.com/office/officeart/2005/8/layout/lProcess1"/>
    <dgm:cxn modelId="{B46DBAAA-C7E3-458C-8FCC-3DF5A8C88E0C}" type="presParOf" srcId="{FEB76ABA-A17D-4E5E-BBE4-98764564AA27}" destId="{1A9E6AEE-D733-4B14-B71C-DD6652F2A534}" srcOrd="4" destOrd="0" presId="urn:microsoft.com/office/officeart/2005/8/layout/l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B63E3D7-D3B9-44DA-825D-FF1070584677}" type="doc">
      <dgm:prSet loTypeId="urn:microsoft.com/office/officeart/2005/8/layout/lProcess1" loCatId="process" qsTypeId="urn:microsoft.com/office/officeart/2005/8/quickstyle/simple1" qsCatId="simple" csTypeId="urn:microsoft.com/office/officeart/2005/8/colors/accent1_2" csCatId="accent1" phldr="1"/>
      <dgm:spPr/>
      <dgm:t>
        <a:bodyPr/>
        <a:lstStyle/>
        <a:p>
          <a:endParaRPr lang="en-US"/>
        </a:p>
      </dgm:t>
    </dgm:pt>
    <dgm:pt modelId="{66C87013-8502-4C30-B2E3-0C1165C0BB8C}">
      <dgm:prSet phldrT="[Text]" phldr="0"/>
      <dgm:spPr/>
      <dgm:t>
        <a:bodyPr/>
        <a:lstStyle/>
        <a:p>
          <a:pPr rtl="0"/>
          <a:r>
            <a:rPr lang="en-US" dirty="0">
              <a:solidFill>
                <a:srgbClr val="7030A0"/>
              </a:solidFill>
              <a:latin typeface="Arial"/>
              <a:cs typeface="Arial"/>
            </a:rPr>
            <a:t>Digital Exclusion</a:t>
          </a:r>
        </a:p>
      </dgm:t>
    </dgm:pt>
    <dgm:pt modelId="{A959033D-D829-4922-A046-A7EF73B29DA7}" type="parTrans" cxnId="{F765C7B7-0B0A-4976-ADB8-345EA17BCA55}">
      <dgm:prSet/>
      <dgm:spPr/>
      <dgm:t>
        <a:bodyPr/>
        <a:lstStyle/>
        <a:p>
          <a:endParaRPr lang="en-US"/>
        </a:p>
      </dgm:t>
    </dgm:pt>
    <dgm:pt modelId="{D8B8B118-6561-4671-86C7-A55F0EADBBB0}" type="sibTrans" cxnId="{F765C7B7-0B0A-4976-ADB8-345EA17BCA55}">
      <dgm:prSet/>
      <dgm:spPr/>
      <dgm:t>
        <a:bodyPr/>
        <a:lstStyle/>
        <a:p>
          <a:endParaRPr lang="en-US"/>
        </a:p>
      </dgm:t>
    </dgm:pt>
    <dgm:pt modelId="{7D60452B-1B69-42CB-8A9F-3417E4B10E1D}">
      <dgm:prSet phldrT="[Text]" phldr="0"/>
      <dgm:spPr/>
      <dgm:t>
        <a:bodyPr/>
        <a:lstStyle/>
        <a:p>
          <a:pPr rtl="0"/>
          <a:r>
            <a:rPr lang="en-US" dirty="0">
              <a:latin typeface="Arial"/>
              <a:cs typeface="Arial"/>
            </a:rPr>
            <a:t>Obstacles to obtaining internet medical services</a:t>
          </a:r>
        </a:p>
      </dgm:t>
    </dgm:pt>
    <dgm:pt modelId="{6065B210-96FF-4A32-8B3B-38418CD42C5A}" type="parTrans" cxnId="{B37546AB-3675-4131-A7F6-962023A02C9F}">
      <dgm:prSet/>
      <dgm:spPr/>
      <dgm:t>
        <a:bodyPr/>
        <a:lstStyle/>
        <a:p>
          <a:endParaRPr lang="en-US"/>
        </a:p>
      </dgm:t>
    </dgm:pt>
    <dgm:pt modelId="{9D4043B5-49A9-4F14-8502-FB1562961A14}" type="sibTrans" cxnId="{B37546AB-3675-4131-A7F6-962023A02C9F}">
      <dgm:prSet/>
      <dgm:spPr/>
      <dgm:t>
        <a:bodyPr/>
        <a:lstStyle/>
        <a:p>
          <a:endParaRPr lang="en-US"/>
        </a:p>
      </dgm:t>
    </dgm:pt>
    <dgm:pt modelId="{FB1CC8F9-4FBC-40D7-9C92-848355BF6064}" type="pres">
      <dgm:prSet presAssocID="{1B63E3D7-D3B9-44DA-825D-FF1070584677}" presName="Name0" presStyleCnt="0">
        <dgm:presLayoutVars>
          <dgm:dir/>
          <dgm:animLvl val="lvl"/>
          <dgm:resizeHandles val="exact"/>
        </dgm:presLayoutVars>
      </dgm:prSet>
      <dgm:spPr/>
    </dgm:pt>
    <dgm:pt modelId="{56E365BF-051B-4F6F-967A-B023EFF8F2C8}" type="pres">
      <dgm:prSet presAssocID="{66C87013-8502-4C30-B2E3-0C1165C0BB8C}" presName="vertFlow" presStyleCnt="0"/>
      <dgm:spPr/>
    </dgm:pt>
    <dgm:pt modelId="{17AE21A6-97F7-414D-BE96-4CC01210BC5D}" type="pres">
      <dgm:prSet presAssocID="{66C87013-8502-4C30-B2E3-0C1165C0BB8C}" presName="header" presStyleLbl="node1" presStyleIdx="0" presStyleCnt="1"/>
      <dgm:spPr/>
    </dgm:pt>
    <dgm:pt modelId="{BD37B85D-A1E8-4B6F-94D0-2BA32874E88C}" type="pres">
      <dgm:prSet presAssocID="{6065B210-96FF-4A32-8B3B-38418CD42C5A}" presName="parTrans" presStyleLbl="sibTrans2D1" presStyleIdx="0" presStyleCnt="1"/>
      <dgm:spPr/>
    </dgm:pt>
    <dgm:pt modelId="{011DC662-7BCB-4B4B-913E-8C5BEA654777}" type="pres">
      <dgm:prSet presAssocID="{7D60452B-1B69-42CB-8A9F-3417E4B10E1D}" presName="child" presStyleLbl="alignAccFollowNode1" presStyleIdx="0" presStyleCnt="1">
        <dgm:presLayoutVars>
          <dgm:chMax val="0"/>
          <dgm:bulletEnabled val="1"/>
        </dgm:presLayoutVars>
      </dgm:prSet>
      <dgm:spPr/>
    </dgm:pt>
  </dgm:ptLst>
  <dgm:cxnLst>
    <dgm:cxn modelId="{78623264-6196-45BC-9C22-AF028FE5D696}" type="presOf" srcId="{1B63E3D7-D3B9-44DA-825D-FF1070584677}" destId="{FB1CC8F9-4FBC-40D7-9C92-848355BF6064}" srcOrd="0" destOrd="0" presId="urn:microsoft.com/office/officeart/2005/8/layout/lProcess1"/>
    <dgm:cxn modelId="{B37546AB-3675-4131-A7F6-962023A02C9F}" srcId="{66C87013-8502-4C30-B2E3-0C1165C0BB8C}" destId="{7D60452B-1B69-42CB-8A9F-3417E4B10E1D}" srcOrd="0" destOrd="0" parTransId="{6065B210-96FF-4A32-8B3B-38418CD42C5A}" sibTransId="{9D4043B5-49A9-4F14-8502-FB1562961A14}"/>
    <dgm:cxn modelId="{F765C7B7-0B0A-4976-ADB8-345EA17BCA55}" srcId="{1B63E3D7-D3B9-44DA-825D-FF1070584677}" destId="{66C87013-8502-4C30-B2E3-0C1165C0BB8C}" srcOrd="0" destOrd="0" parTransId="{A959033D-D829-4922-A046-A7EF73B29DA7}" sibTransId="{D8B8B118-6561-4671-86C7-A55F0EADBBB0}"/>
    <dgm:cxn modelId="{2BEAF1CE-3781-4C3E-9FC6-8354EF485535}" type="presOf" srcId="{7D60452B-1B69-42CB-8A9F-3417E4B10E1D}" destId="{011DC662-7BCB-4B4B-913E-8C5BEA654777}" srcOrd="0" destOrd="0" presId="urn:microsoft.com/office/officeart/2005/8/layout/lProcess1"/>
    <dgm:cxn modelId="{AF3951D7-EE28-4E14-AD3C-0E86A0BABDE0}" type="presOf" srcId="{66C87013-8502-4C30-B2E3-0C1165C0BB8C}" destId="{17AE21A6-97F7-414D-BE96-4CC01210BC5D}" srcOrd="0" destOrd="0" presId="urn:microsoft.com/office/officeart/2005/8/layout/lProcess1"/>
    <dgm:cxn modelId="{DED2AAD8-34F6-4611-AB60-BBD549089A68}" type="presOf" srcId="{6065B210-96FF-4A32-8B3B-38418CD42C5A}" destId="{BD37B85D-A1E8-4B6F-94D0-2BA32874E88C}" srcOrd="0" destOrd="0" presId="urn:microsoft.com/office/officeart/2005/8/layout/lProcess1"/>
    <dgm:cxn modelId="{D306EA0C-F0CF-4853-BC67-4E83DE97B363}" type="presParOf" srcId="{FB1CC8F9-4FBC-40D7-9C92-848355BF6064}" destId="{56E365BF-051B-4F6F-967A-B023EFF8F2C8}" srcOrd="0" destOrd="0" presId="urn:microsoft.com/office/officeart/2005/8/layout/lProcess1"/>
    <dgm:cxn modelId="{66D4D078-440B-45C4-A046-2F6212B75CAB}" type="presParOf" srcId="{56E365BF-051B-4F6F-967A-B023EFF8F2C8}" destId="{17AE21A6-97F7-414D-BE96-4CC01210BC5D}" srcOrd="0" destOrd="0" presId="urn:microsoft.com/office/officeart/2005/8/layout/lProcess1"/>
    <dgm:cxn modelId="{6DB919D9-48E9-442C-8F75-973BC5483D82}" type="presParOf" srcId="{56E365BF-051B-4F6F-967A-B023EFF8F2C8}" destId="{BD37B85D-A1E8-4B6F-94D0-2BA32874E88C}" srcOrd="1" destOrd="0" presId="urn:microsoft.com/office/officeart/2005/8/layout/lProcess1"/>
    <dgm:cxn modelId="{095315C0-21C9-4B12-A5E4-D692DA1CACEE}" type="presParOf" srcId="{56E365BF-051B-4F6F-967A-B023EFF8F2C8}" destId="{011DC662-7BCB-4B4B-913E-8C5BEA654777}" srcOrd="2" destOrd="0" presId="urn:microsoft.com/office/officeart/2005/8/layout/lProcess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A5F895-CFED-4303-9EB3-53BB0EA4241F}">
      <dsp:nvSpPr>
        <dsp:cNvPr id="0" name=""/>
        <dsp:cNvSpPr/>
      </dsp:nvSpPr>
      <dsp:spPr>
        <a:xfrm>
          <a:off x="621" y="1108268"/>
          <a:ext cx="2656284" cy="66407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1733550">
            <a:lnSpc>
              <a:spcPct val="90000"/>
            </a:lnSpc>
            <a:spcBef>
              <a:spcPct val="0"/>
            </a:spcBef>
            <a:spcAft>
              <a:spcPct val="35000"/>
            </a:spcAft>
            <a:buNone/>
          </a:pPr>
          <a:r>
            <a:rPr lang="en-US" sz="3900" kern="1200" dirty="0">
              <a:solidFill>
                <a:srgbClr val="7030A0"/>
              </a:solidFill>
              <a:latin typeface="Arial"/>
              <a:cs typeface="Arial"/>
            </a:rPr>
            <a:t>Deprivation</a:t>
          </a:r>
        </a:p>
      </dsp:txBody>
      <dsp:txXfrm>
        <a:off x="20071" y="1127718"/>
        <a:ext cx="2617384" cy="625171"/>
      </dsp:txXfrm>
    </dsp:sp>
    <dsp:sp modelId="{F863FB66-E7A5-4EB0-9E3A-5ED0AEF33D20}">
      <dsp:nvSpPr>
        <dsp:cNvPr id="0" name=""/>
        <dsp:cNvSpPr/>
      </dsp:nvSpPr>
      <dsp:spPr>
        <a:xfrm rot="5400000">
          <a:off x="1270657" y="1830445"/>
          <a:ext cx="116212" cy="116212"/>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B380C41-9B79-44BC-9E91-BA1EA2EA8117}">
      <dsp:nvSpPr>
        <dsp:cNvPr id="0" name=""/>
        <dsp:cNvSpPr/>
      </dsp:nvSpPr>
      <dsp:spPr>
        <a:xfrm>
          <a:off x="621" y="2004764"/>
          <a:ext cx="2656284" cy="664071"/>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Arial"/>
              <a:cs typeface="Arial"/>
            </a:rPr>
            <a:t>Vulnerable populations with poor housing and lower incomes </a:t>
          </a:r>
        </a:p>
      </dsp:txBody>
      <dsp:txXfrm>
        <a:off x="20071" y="2024214"/>
        <a:ext cx="2617384" cy="625171"/>
      </dsp:txXfrm>
    </dsp:sp>
    <dsp:sp modelId="{AA085DBB-5E5B-49A2-A591-516A016DF952}">
      <dsp:nvSpPr>
        <dsp:cNvPr id="0" name=""/>
        <dsp:cNvSpPr/>
      </dsp:nvSpPr>
      <dsp:spPr>
        <a:xfrm rot="5400000">
          <a:off x="1270657" y="2726941"/>
          <a:ext cx="116212" cy="116212"/>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4DB45FE-226B-4723-BAC5-1F5D55505DE9}">
      <dsp:nvSpPr>
        <dsp:cNvPr id="0" name=""/>
        <dsp:cNvSpPr/>
      </dsp:nvSpPr>
      <dsp:spPr>
        <a:xfrm>
          <a:off x="621" y="2901260"/>
          <a:ext cx="2656284" cy="664071"/>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Arial"/>
              <a:cs typeface="Arial"/>
            </a:rPr>
            <a:t>Reduced longevity and reduced well-being </a:t>
          </a:r>
        </a:p>
      </dsp:txBody>
      <dsp:txXfrm>
        <a:off x="20071" y="2920710"/>
        <a:ext cx="2617384" cy="625171"/>
      </dsp:txXfrm>
    </dsp:sp>
    <dsp:sp modelId="{6DF3139E-BAF8-484F-85F3-81D5D8FC06FF}">
      <dsp:nvSpPr>
        <dsp:cNvPr id="0" name=""/>
        <dsp:cNvSpPr/>
      </dsp:nvSpPr>
      <dsp:spPr>
        <a:xfrm>
          <a:off x="3028785" y="1108268"/>
          <a:ext cx="2656284" cy="66407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1733550">
            <a:lnSpc>
              <a:spcPct val="90000"/>
            </a:lnSpc>
            <a:spcBef>
              <a:spcPct val="0"/>
            </a:spcBef>
            <a:spcAft>
              <a:spcPct val="35000"/>
            </a:spcAft>
            <a:buNone/>
          </a:pPr>
          <a:r>
            <a:rPr lang="en-US" sz="3900" kern="1200" dirty="0">
              <a:solidFill>
                <a:srgbClr val="7030A0"/>
              </a:solidFill>
              <a:latin typeface="Arial"/>
              <a:cs typeface="Arial"/>
            </a:rPr>
            <a:t>Ethnicity</a:t>
          </a:r>
        </a:p>
      </dsp:txBody>
      <dsp:txXfrm>
        <a:off x="3048235" y="1127718"/>
        <a:ext cx="2617384" cy="625171"/>
      </dsp:txXfrm>
    </dsp:sp>
    <dsp:sp modelId="{EE5E4139-1D32-47E9-8EA1-4299EE8A526F}">
      <dsp:nvSpPr>
        <dsp:cNvPr id="0" name=""/>
        <dsp:cNvSpPr/>
      </dsp:nvSpPr>
      <dsp:spPr>
        <a:xfrm rot="5400000">
          <a:off x="4298821" y="1830445"/>
          <a:ext cx="116212" cy="116212"/>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1F0F4C9-6EC6-4BDA-8765-A60192DB363B}">
      <dsp:nvSpPr>
        <dsp:cNvPr id="0" name=""/>
        <dsp:cNvSpPr/>
      </dsp:nvSpPr>
      <dsp:spPr>
        <a:xfrm>
          <a:off x="3028785" y="2004764"/>
          <a:ext cx="2656284" cy="664071"/>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Arial"/>
              <a:cs typeface="Arial"/>
            </a:rPr>
            <a:t>Increased hospital hospitalizations and poorer results </a:t>
          </a:r>
        </a:p>
      </dsp:txBody>
      <dsp:txXfrm>
        <a:off x="3048235" y="2024214"/>
        <a:ext cx="2617384" cy="625171"/>
      </dsp:txXfrm>
    </dsp:sp>
    <dsp:sp modelId="{DD8DCFE3-C745-4F4D-A037-B33A6DE2C51A}">
      <dsp:nvSpPr>
        <dsp:cNvPr id="0" name=""/>
        <dsp:cNvSpPr/>
      </dsp:nvSpPr>
      <dsp:spPr>
        <a:xfrm rot="5400000">
          <a:off x="4298821" y="2726941"/>
          <a:ext cx="116212" cy="116212"/>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A9E6AEE-D733-4B14-B71C-DD6652F2A534}">
      <dsp:nvSpPr>
        <dsp:cNvPr id="0" name=""/>
        <dsp:cNvSpPr/>
      </dsp:nvSpPr>
      <dsp:spPr>
        <a:xfrm>
          <a:off x="3028785" y="2901260"/>
          <a:ext cx="2656284" cy="664071"/>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Arial"/>
              <a:cs typeface="Arial"/>
            </a:rPr>
            <a:t>Poorer results and problems with access</a:t>
          </a:r>
        </a:p>
      </dsp:txBody>
      <dsp:txXfrm>
        <a:off x="3048235" y="2920710"/>
        <a:ext cx="2617384" cy="62517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AE21A6-97F7-414D-BE96-4CC01210BC5D}">
      <dsp:nvSpPr>
        <dsp:cNvPr id="0" name=""/>
        <dsp:cNvSpPr/>
      </dsp:nvSpPr>
      <dsp:spPr>
        <a:xfrm>
          <a:off x="209" y="194470"/>
          <a:ext cx="2803352" cy="70083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rtl="0">
            <a:lnSpc>
              <a:spcPct val="90000"/>
            </a:lnSpc>
            <a:spcBef>
              <a:spcPct val="0"/>
            </a:spcBef>
            <a:spcAft>
              <a:spcPct val="35000"/>
            </a:spcAft>
            <a:buNone/>
          </a:pPr>
          <a:r>
            <a:rPr lang="en-US" sz="2800" kern="1200" dirty="0">
              <a:solidFill>
                <a:srgbClr val="7030A0"/>
              </a:solidFill>
              <a:latin typeface="Arial"/>
              <a:cs typeface="Arial"/>
            </a:rPr>
            <a:t>Digital Exclusion</a:t>
          </a:r>
        </a:p>
      </dsp:txBody>
      <dsp:txXfrm>
        <a:off x="20736" y="214997"/>
        <a:ext cx="2762298" cy="659784"/>
      </dsp:txXfrm>
    </dsp:sp>
    <dsp:sp modelId="{BD37B85D-A1E8-4B6F-94D0-2BA32874E88C}">
      <dsp:nvSpPr>
        <dsp:cNvPr id="0" name=""/>
        <dsp:cNvSpPr/>
      </dsp:nvSpPr>
      <dsp:spPr>
        <a:xfrm rot="5400000">
          <a:off x="1340562" y="956631"/>
          <a:ext cx="122646" cy="122646"/>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11DC662-7BCB-4B4B-913E-8C5BEA654777}">
      <dsp:nvSpPr>
        <dsp:cNvPr id="0" name=""/>
        <dsp:cNvSpPr/>
      </dsp:nvSpPr>
      <dsp:spPr>
        <a:xfrm>
          <a:off x="209" y="1140601"/>
          <a:ext cx="2803352" cy="700838"/>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rtl="0">
            <a:lnSpc>
              <a:spcPct val="90000"/>
            </a:lnSpc>
            <a:spcBef>
              <a:spcPct val="0"/>
            </a:spcBef>
            <a:spcAft>
              <a:spcPct val="35000"/>
            </a:spcAft>
            <a:buNone/>
          </a:pPr>
          <a:r>
            <a:rPr lang="en-US" sz="1900" kern="1200" dirty="0">
              <a:latin typeface="Arial"/>
              <a:cs typeface="Arial"/>
            </a:rPr>
            <a:t>Obstacles to obtaining internet medical services</a:t>
          </a:r>
        </a:p>
      </dsp:txBody>
      <dsp:txXfrm>
        <a:off x="20736" y="1161128"/>
        <a:ext cx="2762298" cy="659784"/>
      </dsp:txXfrm>
    </dsp:sp>
  </dsp:spTree>
</dsp:drawing>
</file>

<file path=ppt/diagrams/layout1.xml><?xml version="1.0" encoding="utf-8"?>
<dgm:layoutDef xmlns:dgm="http://schemas.openxmlformats.org/drawingml/2006/diagram" xmlns:a="http://schemas.openxmlformats.org/drawingml/2006/main" uniqueId="urn:microsoft.com/office/officeart/2005/8/layout/lProcess1">
  <dgm:title val=""/>
  <dgm:desc val=""/>
  <dgm:catLst>
    <dgm:cat type="process" pri="1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0" destId="2" srcOrd="0" destOrd="0"/>
        <dgm:cxn modelId="6" srcId="1" destId="3" srcOrd="1" destOrd="0"/>
        <dgm:cxn modelId="23" srcId="2" destId="21" srcOrd="0" destOrd="0"/>
        <dgm:cxn modelId="24" srcId="2" destId="22" srcOrd="1" destOrd="0"/>
        <dgm:cxn modelId="33" srcId="1" destId="31" srcOrd="0" destOrd="0"/>
      </dgm:cxnLst>
      <dgm:bg/>
      <dgm:whole/>
    </dgm:dataModel>
  </dgm:sampData>
  <dgm:styleData>
    <dgm:dataModel>
      <dgm:ptLst>
        <dgm:pt modelId="0" type="doc"/>
        <dgm:pt modelId="1"/>
        <dgm:pt modelId="11"/>
        <dgm:pt modelId="2"/>
        <dgm:pt modelId="22"/>
      </dgm:ptLst>
      <dgm:cxnLst>
        <dgm:cxn modelId="3" srcId="0" destId="1" srcOrd="0" destOrd="0"/>
        <dgm:cxn modelId="4" srcId="0" destId="2" srcOrd="0" destOrd="0"/>
        <dgm:cxn modelId="5" srcId="1" destId="11" srcOrd="0" destOrd="0"/>
        <dgm:cxn modelId="6" srcId="2" destId="2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vertAlign" val="mid"/>
          <dgm:param type="nodeHorzAlign" val="l"/>
          <dgm:param type="nodeVertAlign" val="t"/>
          <dgm:param type="fallback" val="2D"/>
        </dgm:alg>
      </dgm:if>
      <dgm:else name="Name3">
        <dgm:alg type="lin">
          <dgm:param type="linDir" val="fromR"/>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h" for="des" forName="header" refType="h"/>
      <dgm:constr type="w" for="des" forName="header" refType="h" refFor="des" refForName="header" op="equ" fact="4"/>
      <dgm:constr type="h" for="des" forName="child" refType="h" refFor="des" refForName="header" op="equ"/>
      <dgm:constr type="w" for="des" forName="child" refType="w" refFor="des" refForName="header" op="equ"/>
      <dgm:constr type="w" for="ch" forName="hSp" refType="w" refFor="des" refForName="header" op="equ" fact="0.14"/>
      <dgm:constr type="h" for="des" forName="parTrans" refType="h" refFor="des" refForName="header" op="equ" fact="0.35"/>
      <dgm:constr type="h" for="des" forName="sibTrans" refType="h" refFor="des" refForName="parTrans" op="equ"/>
      <dgm:constr type="primFontSz" for="des" forName="child" op="equ" val="65"/>
      <dgm:constr type="primFontSz" for="des" forName="header" op="equ" val="65"/>
    </dgm:constrLst>
    <dgm:ruleLst/>
    <dgm:forEach name="Name4" axis="ch" ptType="node">
      <dgm:layoutNode name="vertFlow">
        <dgm:choose name="Name5">
          <dgm:if name="Name6" func="var" arg="dir" op="equ" val="norm">
            <dgm:alg type="lin">
              <dgm:param type="linDir" val="fromT"/>
              <dgm:param type="nodeHorzAlign" val="ctr"/>
              <dgm:param type="nodeVertAlign" val="t"/>
              <dgm:param type="fallback" val="2D"/>
            </dgm:alg>
          </dgm:if>
          <dgm:else name="Name7">
            <dgm:alg type="lin">
              <dgm:param type="linDir" val="fromT"/>
              <dgm:param type="nodeHorzAlign" val="ctr"/>
              <dgm:param type="nodeVertAlign" val="t"/>
              <dgm:param type="fallback" val="2D"/>
            </dgm:alg>
          </dgm:else>
        </dgm:choose>
        <dgm:shape xmlns:r="http://schemas.openxmlformats.org/officeDocument/2006/relationships" r:blip="">
          <dgm:adjLst/>
        </dgm:shape>
        <dgm:presOf/>
        <dgm:constrLst/>
        <dgm:ruleLst/>
        <dgm:layoutNode name="header" styleLbl="node1">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8" axis="ch" ptType="parTrans" cnt="1">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connDist" fact="0.25"/>
              <dgm:constr type="endPad" refType="connDist" fact="0.25"/>
            </dgm:constrLst>
            <dgm:ruleLst/>
          </dgm:layoutNode>
        </dgm:forEach>
        <dgm:forEach name="Name9" axis="ch" ptType="node">
          <dgm:layoutNode name="child" styleLbl="alignAccFollowNode1">
            <dgm:varLst>
              <dgm:chMax val="0"/>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0" axis="followSib" ptType="sibTrans" cnt="1">
            <dgm:layoutNode name="sib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w" fact="0.25"/>
                <dgm:constr type="endPad" refType="w" fact="0.25"/>
              </dgm:constrLst>
              <dgm:ruleLst/>
            </dgm:layoutNode>
          </dgm:forEach>
        </dgm:forEach>
      </dgm:layoutNode>
      <dgm:choose name="Name11">
        <dgm:if name="Name12" axis="self" ptType="node" func="revPos" op="gte" val="2">
          <dgm:layoutNode name="hSp">
            <dgm:alg type="sp"/>
            <dgm:shape xmlns:r="http://schemas.openxmlformats.org/officeDocument/2006/relationships" r:blip="">
              <dgm:adjLst/>
            </dgm:shape>
            <dgm:presOf/>
            <dgm:constrLst/>
            <dgm:ruleLst/>
          </dgm:layoutNode>
        </dgm:if>
        <dgm:else name="Name13"/>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lProcess1">
  <dgm:title val=""/>
  <dgm:desc val=""/>
  <dgm:catLst>
    <dgm:cat type="process" pri="1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0" destId="2" srcOrd="0" destOrd="0"/>
        <dgm:cxn modelId="6" srcId="1" destId="3" srcOrd="1" destOrd="0"/>
        <dgm:cxn modelId="23" srcId="2" destId="21" srcOrd="0" destOrd="0"/>
        <dgm:cxn modelId="24" srcId="2" destId="22" srcOrd="1" destOrd="0"/>
        <dgm:cxn modelId="33" srcId="1" destId="31" srcOrd="0" destOrd="0"/>
      </dgm:cxnLst>
      <dgm:bg/>
      <dgm:whole/>
    </dgm:dataModel>
  </dgm:sampData>
  <dgm:styleData>
    <dgm:dataModel>
      <dgm:ptLst>
        <dgm:pt modelId="0" type="doc"/>
        <dgm:pt modelId="1"/>
        <dgm:pt modelId="11"/>
        <dgm:pt modelId="2"/>
        <dgm:pt modelId="22"/>
      </dgm:ptLst>
      <dgm:cxnLst>
        <dgm:cxn modelId="3" srcId="0" destId="1" srcOrd="0" destOrd="0"/>
        <dgm:cxn modelId="4" srcId="0" destId="2" srcOrd="0" destOrd="0"/>
        <dgm:cxn modelId="5" srcId="1" destId="11" srcOrd="0" destOrd="0"/>
        <dgm:cxn modelId="6" srcId="2" destId="2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vertAlign" val="mid"/>
          <dgm:param type="nodeHorzAlign" val="l"/>
          <dgm:param type="nodeVertAlign" val="t"/>
          <dgm:param type="fallback" val="2D"/>
        </dgm:alg>
      </dgm:if>
      <dgm:else name="Name3">
        <dgm:alg type="lin">
          <dgm:param type="linDir" val="fromR"/>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h" for="des" forName="header" refType="h"/>
      <dgm:constr type="w" for="des" forName="header" refType="h" refFor="des" refForName="header" op="equ" fact="4"/>
      <dgm:constr type="h" for="des" forName="child" refType="h" refFor="des" refForName="header" op="equ"/>
      <dgm:constr type="w" for="des" forName="child" refType="w" refFor="des" refForName="header" op="equ"/>
      <dgm:constr type="w" for="ch" forName="hSp" refType="w" refFor="des" refForName="header" op="equ" fact="0.14"/>
      <dgm:constr type="h" for="des" forName="parTrans" refType="h" refFor="des" refForName="header" op="equ" fact="0.35"/>
      <dgm:constr type="h" for="des" forName="sibTrans" refType="h" refFor="des" refForName="parTrans" op="equ"/>
      <dgm:constr type="primFontSz" for="des" forName="child" op="equ" val="65"/>
      <dgm:constr type="primFontSz" for="des" forName="header" op="equ" val="65"/>
    </dgm:constrLst>
    <dgm:ruleLst/>
    <dgm:forEach name="Name4" axis="ch" ptType="node">
      <dgm:layoutNode name="vertFlow">
        <dgm:choose name="Name5">
          <dgm:if name="Name6" func="var" arg="dir" op="equ" val="norm">
            <dgm:alg type="lin">
              <dgm:param type="linDir" val="fromT"/>
              <dgm:param type="nodeHorzAlign" val="ctr"/>
              <dgm:param type="nodeVertAlign" val="t"/>
              <dgm:param type="fallback" val="2D"/>
            </dgm:alg>
          </dgm:if>
          <dgm:else name="Name7">
            <dgm:alg type="lin">
              <dgm:param type="linDir" val="fromT"/>
              <dgm:param type="nodeHorzAlign" val="ctr"/>
              <dgm:param type="nodeVertAlign" val="t"/>
              <dgm:param type="fallback" val="2D"/>
            </dgm:alg>
          </dgm:else>
        </dgm:choose>
        <dgm:shape xmlns:r="http://schemas.openxmlformats.org/officeDocument/2006/relationships" r:blip="">
          <dgm:adjLst/>
        </dgm:shape>
        <dgm:presOf/>
        <dgm:constrLst/>
        <dgm:ruleLst/>
        <dgm:layoutNode name="header" styleLbl="node1">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8" axis="ch" ptType="parTrans" cnt="1">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connDist" fact="0.25"/>
              <dgm:constr type="endPad" refType="connDist" fact="0.25"/>
            </dgm:constrLst>
            <dgm:ruleLst/>
          </dgm:layoutNode>
        </dgm:forEach>
        <dgm:forEach name="Name9" axis="ch" ptType="node">
          <dgm:layoutNode name="child" styleLbl="alignAccFollowNode1">
            <dgm:varLst>
              <dgm:chMax val="0"/>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0" axis="followSib" ptType="sibTrans" cnt="1">
            <dgm:layoutNode name="sib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w" fact="0.25"/>
                <dgm:constr type="endPad" refType="w" fact="0.25"/>
              </dgm:constrLst>
              <dgm:ruleLst/>
            </dgm:layoutNode>
          </dgm:forEach>
        </dgm:forEach>
      </dgm:layoutNode>
      <dgm:choose name="Name11">
        <dgm:if name="Name12" axis="self" ptType="node" func="revPos" op="gte" val="2">
          <dgm:layoutNode name="hSp">
            <dgm:alg type="sp"/>
            <dgm:shape xmlns:r="http://schemas.openxmlformats.org/officeDocument/2006/relationships" r:blip="">
              <dgm:adjLst/>
            </dgm:shape>
            <dgm:presOf/>
            <dgm:constrLst/>
            <dgm:ruleLst/>
          </dgm:layoutNode>
        </dgm:if>
        <dgm:else name="Name13"/>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FB14B2-CD52-9E84-B3E7-49A90F3A72A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76DAE5F9-C39F-2ECF-0C06-D0122807D4B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223FF85-4E34-4546-B772-76DFA4A6051B}" type="datetimeFigureOut">
              <a:rPr lang="en-US" smtClean="0"/>
              <a:t>2/13/2026</a:t>
            </a:fld>
            <a:endParaRPr lang="en-US"/>
          </a:p>
        </p:txBody>
      </p:sp>
      <p:sp>
        <p:nvSpPr>
          <p:cNvPr id="4" name="Footer Placeholder 3">
            <a:extLst>
              <a:ext uri="{FF2B5EF4-FFF2-40B4-BE49-F238E27FC236}">
                <a16:creationId xmlns:a16="http://schemas.microsoft.com/office/drawing/2014/main" id="{D37F3243-F9C0-85BE-2E9C-191F612CFE8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6CEBE2E3-8654-B63F-B7D6-9549069476A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1BF7180-4EDD-4E08-9775-7398C11D66ED}" type="slidenum">
              <a:rPr lang="en-US" smtClean="0"/>
              <a:t>‹#›</a:t>
            </a:fld>
            <a:endParaRPr lang="en-US"/>
          </a:p>
        </p:txBody>
      </p:sp>
    </p:spTree>
    <p:extLst>
      <p:ext uri="{BB962C8B-B14F-4D97-AF65-F5344CB8AC3E}">
        <p14:creationId xmlns:p14="http://schemas.microsoft.com/office/powerpoint/2010/main" val="28121430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5CC398-6116-4BD2-9FAD-9822FDA158BE}" type="datetimeFigureOut">
              <a:rPr lang="en-US" smtClean="0"/>
              <a:t>2/13/2026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EFF46E-6B43-41F9-9272-B566D03A251C}" type="slidenum">
              <a:rPr lang="en-US" smtClean="0"/>
              <a:t>‹#›</a:t>
            </a:fld>
            <a:endParaRPr lang="en-US"/>
          </a:p>
        </p:txBody>
      </p:sp>
    </p:spTree>
    <p:extLst>
      <p:ext uri="{BB962C8B-B14F-4D97-AF65-F5344CB8AC3E}">
        <p14:creationId xmlns:p14="http://schemas.microsoft.com/office/powerpoint/2010/main" val="19164409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8EFF46E-6B43-41F9-9272-B566D03A251C}" type="slidenum">
              <a:rPr lang="en-US" smtClean="0"/>
              <a:t>1</a:t>
            </a:fld>
            <a:endParaRPr lang="en-US"/>
          </a:p>
        </p:txBody>
      </p:sp>
    </p:spTree>
    <p:extLst>
      <p:ext uri="{BB962C8B-B14F-4D97-AF65-F5344CB8AC3E}">
        <p14:creationId xmlns:p14="http://schemas.microsoft.com/office/powerpoint/2010/main" val="49282666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22.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22.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pn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pn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pic>
        <p:nvPicPr>
          <p:cNvPr id="8" name="Picture 7" descr="A close up of a colorful background&#10;&#10;AI-generated content may be incorrect.">
            <a:extLst>
              <a:ext uri="{FF2B5EF4-FFF2-40B4-BE49-F238E27FC236}">
                <a16:creationId xmlns:a16="http://schemas.microsoft.com/office/drawing/2014/main" id="{C9D2B7C3-93C4-3719-D2A9-FBE9AFC2AC04}"/>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1094"/>
            <a:ext cx="12192000" cy="6858000"/>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57200" y="2054227"/>
            <a:ext cx="8229600" cy="4727574"/>
          </a:xfrm>
          <a:prstGeom prst="rect">
            <a:avLst/>
          </a:prstGeom>
        </p:spPr>
        <p:txBody>
          <a:bodyPr vert="horz" lIns="91440" tIns="45720" rIns="91440" bIns="45720" rtlCol="0" anchor="b">
            <a:normAutofit/>
          </a:bodyPr>
          <a:lstStyle>
            <a:lvl1pPr>
              <a:defRPr lang="en-US" sz="96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7200" y="457200"/>
            <a:ext cx="3424518" cy="1139825"/>
          </a:xfrm>
        </p:spPr>
        <p:txBody>
          <a:bodyPr vert="horz" lIns="91440" tIns="45720" rIns="91440" bIns="45720" rtlCol="0" anchor="b">
            <a:normAutofit/>
          </a:bodyPr>
          <a:lstStyle>
            <a:lvl1pPr marL="0" indent="0">
              <a:lnSpc>
                <a:spcPct val="100000"/>
              </a:lnSpc>
              <a:spcBef>
                <a:spcPts val="0"/>
              </a:spcBef>
              <a:buNone/>
              <a:defRPr lang="en-US" sz="2000" dirty="0"/>
            </a:lvl1pPr>
          </a:lstStyle>
          <a:p>
            <a:pPr lvl="0"/>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6200" y="76200"/>
            <a:ext cx="1295400" cy="381000"/>
          </a:xfrm>
        </p:spPr>
        <p:txBody>
          <a:bodyPr/>
          <a:lstStyle/>
          <a:p>
            <a:fld id="{B3CFBE15-E4BE-4B42-AEEE-ED6C6B9CFCE2}" type="datetime1">
              <a:rPr lang="en-US" smtClean="0"/>
              <a:t>2/13/2026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1578857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ontent">
    <p:spTree>
      <p:nvGrpSpPr>
        <p:cNvPr id="1" name=""/>
        <p:cNvGrpSpPr/>
        <p:nvPr/>
      </p:nvGrpSpPr>
      <p:grpSpPr>
        <a:xfrm>
          <a:off x="0" y="0"/>
          <a:ext cx="0" cy="0"/>
          <a:chOff x="0" y="0"/>
          <a:chExt cx="0" cy="0"/>
        </a:xfrm>
      </p:grpSpPr>
      <p:sp>
        <p:nvSpPr>
          <p:cNvPr id="14" name="Title Placeholder 1">
            <a:extLst>
              <a:ext uri="{FF2B5EF4-FFF2-40B4-BE49-F238E27FC236}">
                <a16:creationId xmlns:a16="http://schemas.microsoft.com/office/drawing/2014/main" id="{6D8A5A2A-9561-6566-F92F-F70D32882A3B}"/>
              </a:ext>
            </a:extLst>
          </p:cNvPr>
          <p:cNvSpPr>
            <a:spLocks noGrp="1"/>
          </p:cNvSpPr>
          <p:nvPr>
            <p:ph type="title"/>
          </p:nvPr>
        </p:nvSpPr>
        <p:spPr>
          <a:xfrm>
            <a:off x="457200" y="490128"/>
            <a:ext cx="11277599" cy="914400"/>
          </a:xfrm>
          <a:prstGeom prst="rect">
            <a:avLst/>
          </a:prstGeom>
        </p:spPr>
        <p:txBody>
          <a:bodyPr vert="horz" lIns="91440" tIns="45720" rIns="91440" bIns="45720" rtlCol="0" anchor="t">
            <a:normAutofit/>
          </a:body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76200" y="76200"/>
            <a:ext cx="1295400" cy="381000"/>
          </a:xfrm>
        </p:spPr>
        <p:txBody>
          <a:bodyPr/>
          <a:lstStyle/>
          <a:p>
            <a:fld id="{94040C0B-3638-F744-9F98-D66CEC428329}" type="datetime1">
              <a:rPr lang="en-US" smtClean="0"/>
              <a:t>2/13/2026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13" name="Text Placeholder 2">
            <a:extLst>
              <a:ext uri="{FF2B5EF4-FFF2-40B4-BE49-F238E27FC236}">
                <a16:creationId xmlns:a16="http://schemas.microsoft.com/office/drawing/2014/main" id="{0F542A43-84A6-50F4-C658-B1BBDDAD8C0D}"/>
              </a:ext>
            </a:extLst>
          </p:cNvPr>
          <p:cNvSpPr>
            <a:spLocks noGrp="1"/>
          </p:cNvSpPr>
          <p:nvPr>
            <p:ph idx="1"/>
          </p:nvPr>
        </p:nvSpPr>
        <p:spPr>
          <a:xfrm>
            <a:off x="457200" y="1861728"/>
            <a:ext cx="11277599" cy="4539072"/>
          </a:xfrm>
          <a:prstGeom prst="rect">
            <a:avLst/>
          </a:prstGeom>
        </p:spPr>
        <p:txBody>
          <a:bodyPr vert="horz" lIns="91440" tIns="45720" rIns="91440" bIns="45720" rtlCol="0">
            <a:normAutofit/>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4022904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with Picture">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05031BA-FE29-1272-03FA-2B84A991745E}"/>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1094"/>
            <a:ext cx="12192000" cy="6858000"/>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57200" y="5257800"/>
            <a:ext cx="11277600" cy="685800"/>
          </a:xfrm>
          <a:prstGeom prst="rect">
            <a:avLst/>
          </a:prstGeom>
        </p:spPr>
        <p:txBody>
          <a:bodyPr vert="horz" lIns="91440" tIns="45720" rIns="91440" bIns="45720" rtlCol="0" anchor="t">
            <a:normAutofit/>
          </a:bodyPr>
          <a:lstStyle>
            <a:lvl1pPr>
              <a:defRPr lang="en-US" sz="600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7201" y="6019799"/>
            <a:ext cx="11277598" cy="381000"/>
          </a:xfrm>
        </p:spPr>
        <p:txBody>
          <a:bodyPr vert="horz" lIns="91440" tIns="45720" rIns="91440" bIns="45720" rtlCol="0" anchor="b">
            <a:normAutofit/>
          </a:bodyPr>
          <a:lstStyle>
            <a:lvl1pPr marL="0" indent="0">
              <a:lnSpc>
                <a:spcPct val="100000"/>
              </a:lnSpc>
              <a:buNone/>
              <a:defRPr lang="en-US" sz="2000" dirty="0"/>
            </a:lvl1pPr>
          </a:lstStyle>
          <a:p>
            <a:pPr lvl="0"/>
            <a:r>
              <a:rPr lang="en-US"/>
              <a:t>Click to edit Master subtitle style</a:t>
            </a:r>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p:txBody>
          <a:bodyPr/>
          <a:lstStyle/>
          <a:p>
            <a:fld id="{D9EF7764-3766-AD43-917F-3181D2483C36}" type="datetime1">
              <a:rPr lang="en-US" smtClean="0"/>
              <a:t>2/13/2026</a:t>
            </a:fld>
            <a:endParaRPr lang="en-US"/>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p:txBody>
          <a:bodyPr/>
          <a:lstStyle/>
          <a:p>
            <a:r>
              <a:rPr lang="en-US"/>
              <a:t>Sample Footer Text</a:t>
            </a:r>
          </a:p>
        </p:txBody>
      </p:sp>
      <p:sp>
        <p:nvSpPr>
          <p:cNvPr id="10" name="Picture Placeholder 4">
            <a:extLst>
              <a:ext uri="{FF2B5EF4-FFF2-40B4-BE49-F238E27FC236}">
                <a16:creationId xmlns:a16="http://schemas.microsoft.com/office/drawing/2014/main" id="{7071A80C-9405-B736-DA8E-7C6B87617DC7}"/>
              </a:ext>
            </a:extLst>
          </p:cNvPr>
          <p:cNvSpPr>
            <a:spLocks noGrp="1"/>
          </p:cNvSpPr>
          <p:nvPr>
            <p:ph type="pic" sz="quarter" idx="17" hasCustomPrompt="1"/>
          </p:nvPr>
        </p:nvSpPr>
        <p:spPr>
          <a:xfrm>
            <a:off x="457200" y="457199"/>
            <a:ext cx="11274552" cy="4572001"/>
          </a:xfrm>
          <a:blipFill>
            <a:blip r:embed="rId3" cstate="email">
              <a:alphaModFix amt="60000"/>
              <a:extLst>
                <a:ext uri="{28A0092B-C50C-407E-A947-70E740481C1C}">
                  <a14:useLocalDpi xmlns:a14="http://schemas.microsoft.com/office/drawing/2010/main"/>
                </a:ext>
              </a:extLst>
            </a:blip>
            <a:stretch>
              <a:fillRect/>
            </a:stretch>
          </a:blipFill>
        </p:spPr>
        <p:txBody>
          <a:bodyPr/>
          <a:lstStyle>
            <a:lvl1pPr>
              <a:defRPr/>
            </a:lvl1pPr>
          </a:lstStyle>
          <a:p>
            <a:r>
              <a:rPr lang="en-US" dirty="0"/>
              <a:t>   </a:t>
            </a:r>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25460713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with Picture 2">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3E88507-42ED-EBB5-0C22-CA3A46666ABE}"/>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3052" y="3175"/>
            <a:ext cx="12186353" cy="6854823"/>
          </a:xfrm>
          <a:custGeom>
            <a:avLst/>
            <a:gdLst>
              <a:gd name="csX0" fmla="*/ 0 w 12186355"/>
              <a:gd name="csY0" fmla="*/ 0 h 6854824"/>
              <a:gd name="csX1" fmla="*/ 12186355 w 12186355"/>
              <a:gd name="csY1" fmla="*/ 0 h 6854824"/>
              <a:gd name="csX2" fmla="*/ 12186355 w 12186355"/>
              <a:gd name="csY2" fmla="*/ 454025 h 6854824"/>
              <a:gd name="csX3" fmla="*/ 4798004 w 12186355"/>
              <a:gd name="csY3" fmla="*/ 454025 h 6854824"/>
              <a:gd name="csX4" fmla="*/ 4798004 w 12186355"/>
              <a:gd name="csY4" fmla="*/ 6397625 h 6854824"/>
              <a:gd name="csX5" fmla="*/ 12186355 w 12186355"/>
              <a:gd name="csY5" fmla="*/ 6397625 h 6854824"/>
              <a:gd name="csX6" fmla="*/ 12186355 w 12186355"/>
              <a:gd name="csY6" fmla="*/ 6854824 h 6854824"/>
              <a:gd name="csX7" fmla="*/ 0 w 12186355"/>
              <a:gd name="csY7" fmla="*/ 6854824 h 685482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5" h="6854824">
                <a:moveTo>
                  <a:pt x="0" y="0"/>
                </a:moveTo>
                <a:lnTo>
                  <a:pt x="12186355" y="0"/>
                </a:lnTo>
                <a:lnTo>
                  <a:pt x="12186355" y="454025"/>
                </a:lnTo>
                <a:lnTo>
                  <a:pt x="4798004" y="454025"/>
                </a:lnTo>
                <a:lnTo>
                  <a:pt x="4798004" y="6397625"/>
                </a:lnTo>
                <a:lnTo>
                  <a:pt x="12186355" y="6397625"/>
                </a:lnTo>
                <a:lnTo>
                  <a:pt x="12186355" y="6854824"/>
                </a:lnTo>
                <a:lnTo>
                  <a:pt x="0" y="6854824"/>
                </a:lnTo>
                <a:close/>
              </a:path>
            </a:pathLst>
          </a:cu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57200" y="457200"/>
            <a:ext cx="3886198" cy="4513974"/>
          </a:xfrm>
          <a:prstGeom prst="rect">
            <a:avLst/>
          </a:prstGeom>
        </p:spPr>
        <p:txBody>
          <a:bodyPr vert="horz" lIns="91440" tIns="45720" rIns="91440" bIns="45720" rtlCol="0" anchor="t">
            <a:normAutofit/>
          </a:bodyPr>
          <a:lstStyle>
            <a:lvl1pPr>
              <a:defRPr lang="en-US" sz="48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7199" y="5425200"/>
            <a:ext cx="3886200" cy="975600"/>
          </a:xfrm>
        </p:spPr>
        <p:txBody>
          <a:bodyPr vert="horz" lIns="91440" tIns="45720" rIns="91440" bIns="45720" rtlCol="0" anchor="b">
            <a:normAutofit/>
          </a:bodyPr>
          <a:lstStyle>
            <a:lvl1pPr marL="0" indent="0">
              <a:lnSpc>
                <a:spcPct val="100000"/>
              </a:lnSpc>
              <a:spcBef>
                <a:spcPts val="0"/>
              </a:spcBef>
              <a:buNone/>
              <a:defRPr lang="en-US" sz="2000" dirty="0"/>
            </a:lvl1pPr>
          </a:lstStyle>
          <a:p>
            <a:pPr lvl="0"/>
            <a:r>
              <a:rPr lang="en-US"/>
              <a:t>Click to edit Master subtitle style</a:t>
            </a:r>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76200" y="76201"/>
            <a:ext cx="1295400" cy="380999"/>
          </a:xfrm>
        </p:spPr>
        <p:txBody>
          <a:bodyPr/>
          <a:lstStyle/>
          <a:p>
            <a:fld id="{BD2E1884-4CA3-F14A-A3FE-9D94D32D34BF}" type="datetime1">
              <a:rPr lang="en-US" smtClean="0"/>
              <a:t>2/13/2026</a:t>
            </a:fld>
            <a:endParaRPr lang="en-US"/>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6096000" y="76202"/>
            <a:ext cx="6019800" cy="365124"/>
          </a:xfrm>
        </p:spPr>
        <p:txBody>
          <a:bodyPr/>
          <a:lstStyle/>
          <a:p>
            <a:r>
              <a:rPr lang="en-US"/>
              <a:t>Sample Footer Text</a:t>
            </a:r>
          </a:p>
        </p:txBody>
      </p:sp>
      <p:sp>
        <p:nvSpPr>
          <p:cNvPr id="5" name="Picture Placeholder 10">
            <a:extLst>
              <a:ext uri="{FF2B5EF4-FFF2-40B4-BE49-F238E27FC236}">
                <a16:creationId xmlns:a16="http://schemas.microsoft.com/office/drawing/2014/main" id="{9B516699-87B0-CAF3-CAD8-AA40FF750A2A}"/>
              </a:ext>
            </a:extLst>
          </p:cNvPr>
          <p:cNvSpPr>
            <a:spLocks noGrp="1"/>
          </p:cNvSpPr>
          <p:nvPr>
            <p:ph type="pic" sz="quarter" idx="13" hasCustomPrompt="1"/>
          </p:nvPr>
        </p:nvSpPr>
        <p:spPr>
          <a:xfrm>
            <a:off x="4794950" y="457200"/>
            <a:ext cx="7388352" cy="5943600"/>
          </a:xfrm>
          <a:blipFill>
            <a:blip r:embed="rId3"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10820400" y="6416675"/>
            <a:ext cx="1295400"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39112450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with Picture 3">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6FA396DB-37C9-E6F8-96EC-A98E7090367E}"/>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flipV="1">
            <a:off x="5649" y="3174"/>
            <a:ext cx="12186352" cy="6854823"/>
          </a:xfrm>
          <a:custGeom>
            <a:avLst/>
            <a:gdLst>
              <a:gd name="csX0" fmla="*/ 0 w 12186353"/>
              <a:gd name="csY0" fmla="*/ 6854824 h 6854824"/>
              <a:gd name="csX1" fmla="*/ 12186353 w 12186353"/>
              <a:gd name="csY1" fmla="*/ 6854824 h 6854824"/>
              <a:gd name="csX2" fmla="*/ 12186353 w 12186353"/>
              <a:gd name="csY2" fmla="*/ 0 h 6854824"/>
              <a:gd name="csX3" fmla="*/ 0 w 12186353"/>
              <a:gd name="csY3" fmla="*/ 0 h 6854824"/>
              <a:gd name="csX4" fmla="*/ 0 w 12186353"/>
              <a:gd name="csY4" fmla="*/ 457198 h 6854824"/>
              <a:gd name="csX5" fmla="*/ 7418624 w 12186353"/>
              <a:gd name="csY5" fmla="*/ 457198 h 6854824"/>
              <a:gd name="csX6" fmla="*/ 7418624 w 12186353"/>
              <a:gd name="csY6" fmla="*/ 6400798 h 6854824"/>
              <a:gd name="csX7" fmla="*/ 0 w 12186353"/>
              <a:gd name="csY7" fmla="*/ 6400798 h 685482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3" h="6854824">
                <a:moveTo>
                  <a:pt x="0" y="6854824"/>
                </a:moveTo>
                <a:lnTo>
                  <a:pt x="12186353" y="6854824"/>
                </a:lnTo>
                <a:lnTo>
                  <a:pt x="12186353" y="0"/>
                </a:lnTo>
                <a:lnTo>
                  <a:pt x="0" y="0"/>
                </a:lnTo>
                <a:lnTo>
                  <a:pt x="0" y="457198"/>
                </a:lnTo>
                <a:lnTo>
                  <a:pt x="7418624" y="457198"/>
                </a:lnTo>
                <a:lnTo>
                  <a:pt x="7418624" y="6400798"/>
                </a:lnTo>
                <a:lnTo>
                  <a:pt x="0" y="6400798"/>
                </a:lnTo>
                <a:close/>
              </a:path>
            </a:pathLst>
          </a:cu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918702" y="1856835"/>
            <a:ext cx="3816098" cy="3048276"/>
          </a:xfrm>
          <a:prstGeom prst="rect">
            <a:avLst/>
          </a:prstGeom>
        </p:spPr>
        <p:txBody>
          <a:bodyPr vert="horz" lIns="91440" tIns="45720" rIns="91440" bIns="45720" rtlCol="0" anchor="b">
            <a:normAutofit/>
          </a:bodyPr>
          <a:lstStyle>
            <a:lvl1pPr>
              <a:defRPr lang="en-US" sz="44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918702" y="5362310"/>
            <a:ext cx="3816098" cy="1026767"/>
          </a:xfrm>
        </p:spPr>
        <p:txBody>
          <a:bodyPr vert="horz" lIns="91440" tIns="45720" rIns="91440" bIns="45720" rtlCol="0">
            <a:normAutofit/>
          </a:bodyPr>
          <a:lstStyle>
            <a:lvl1pPr marL="0" indent="0">
              <a:lnSpc>
                <a:spcPct val="100000"/>
              </a:lnSpc>
              <a:buNone/>
              <a:defRPr lang="en-US" sz="2000" dirty="0"/>
            </a:lvl1pPr>
          </a:lstStyle>
          <a:p>
            <a:pPr lvl="0"/>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6200" y="76201"/>
            <a:ext cx="1295400" cy="380999"/>
          </a:xfrm>
        </p:spPr>
        <p:txBody>
          <a:bodyPr/>
          <a:lstStyle>
            <a:lvl1pPr>
              <a:defRPr>
                <a:solidFill>
                  <a:schemeClr val="tx1"/>
                </a:solidFill>
                <a:effectLst/>
              </a:defRPr>
            </a:lvl1pPr>
          </a:lstStyle>
          <a:p>
            <a:fld id="{3DCB9363-2EBD-E747-A181-1D3A08C65245}" type="datetime1">
              <a:rPr lang="en-US" smtClean="0"/>
              <a:t>2/13/2026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096000" y="76201"/>
            <a:ext cx="6019800" cy="380999"/>
          </a:xfrm>
        </p:spPr>
        <p:txBody>
          <a:bodyPr/>
          <a:lstStyle/>
          <a:p>
            <a:r>
              <a:rPr lang="en-US"/>
              <a:t>Sample Footer Text</a:t>
            </a:r>
          </a:p>
        </p:txBody>
      </p:sp>
      <p:sp>
        <p:nvSpPr>
          <p:cNvPr id="9" name="Picture Placeholder 13">
            <a:extLst>
              <a:ext uri="{FF2B5EF4-FFF2-40B4-BE49-F238E27FC236}">
                <a16:creationId xmlns:a16="http://schemas.microsoft.com/office/drawing/2014/main" id="{29ACD8CA-973C-C07A-B4B5-1C33BD62674E}"/>
              </a:ext>
            </a:extLst>
          </p:cNvPr>
          <p:cNvSpPr>
            <a:spLocks noGrp="1"/>
          </p:cNvSpPr>
          <p:nvPr>
            <p:ph type="pic" sz="quarter" idx="14" hasCustomPrompt="1"/>
          </p:nvPr>
        </p:nvSpPr>
        <p:spPr>
          <a:xfrm>
            <a:off x="1" y="457200"/>
            <a:ext cx="7424272" cy="594360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a:blip r:embed="rId3" cstate="email">
              <a:alphaModFix amt="60000"/>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dirty="0"/>
              <a:t>   </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414566599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31CBD8CA-F53F-CFB6-D102-6C4CA833B8E6}"/>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649" y="3174"/>
            <a:ext cx="12186353" cy="6854824"/>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57200" y="457200"/>
            <a:ext cx="8229600" cy="5414681"/>
          </a:xfrm>
          <a:prstGeom prst="rect">
            <a:avLst/>
          </a:prstGeom>
        </p:spPr>
        <p:txBody>
          <a:bodyPr vert="horz" lIns="91440" tIns="45720" rIns="91440" bIns="45720" rtlCol="0" anchor="b">
            <a:normAutofit/>
          </a:bodyPr>
          <a:lstStyle>
            <a:lvl1pPr>
              <a:defRPr lang="en-US" sz="96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7200" y="5943599"/>
            <a:ext cx="10896600" cy="461681"/>
          </a:xfrm>
        </p:spPr>
        <p:txBody>
          <a:bodyPr vert="horz" lIns="91440" tIns="45720" rIns="91440" bIns="45720" rtlCol="0" anchor="b">
            <a:normAutofit/>
          </a:bodyPr>
          <a:lstStyle>
            <a:lvl1pPr marL="0" indent="0">
              <a:buNone/>
              <a:defRPr lang="en-US" sz="2000" dirty="0"/>
            </a:lvl1pPr>
          </a:lstStyle>
          <a:p>
            <a:pPr lvl="0"/>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6200" y="87593"/>
            <a:ext cx="914400" cy="365125"/>
          </a:xfrm>
        </p:spPr>
        <p:txBody>
          <a:bodyPr/>
          <a:lstStyle/>
          <a:p>
            <a:fld id="{A43625EB-9CE7-FE4A-962B-ADA6590F06B0}" type="datetime1">
              <a:rPr lang="en-US" smtClean="0"/>
              <a:t>2/13/2026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9310395" y="87593"/>
            <a:ext cx="2805405" cy="365125"/>
          </a:xfrm>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353800" y="6400800"/>
            <a:ext cx="762000"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55058036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D933488-440B-D134-7B68-A14A7114C14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649" y="3174"/>
            <a:ext cx="12186353" cy="6854823"/>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717588" y="457200"/>
            <a:ext cx="8723871" cy="4419600"/>
          </a:xfrm>
          <a:prstGeom prst="rect">
            <a:avLst/>
          </a:prstGeom>
        </p:spPr>
        <p:txBody>
          <a:bodyPr anchor="b">
            <a:normAutofit/>
          </a:bodyPr>
          <a:lstStyle>
            <a:lvl1pPr algn="ctr">
              <a:defRPr sz="8000"/>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467100" y="5483226"/>
            <a:ext cx="5257800" cy="917574"/>
          </a:xfrm>
        </p:spPr>
        <p:txBody>
          <a:bodyPr anchor="b">
            <a:normAutofit/>
          </a:bodyPr>
          <a:lstStyle>
            <a:lvl1pPr marL="0" indent="0" algn="ctr">
              <a:lnSpc>
                <a:spcPct val="100000"/>
              </a:lnSpc>
              <a:spcBef>
                <a:spcPts val="0"/>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88E0F305-9E38-2F43-A154-0A13A54C557F}" type="datetime1">
              <a:rPr lang="en-US" smtClean="0"/>
              <a:t>2/13/2026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0626967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4">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D933488-440B-D134-7B68-A14A7114C14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prstGeom prst="rect">
            <a:avLst/>
          </a:prstGeom>
        </p:spPr>
      </p:pic>
      <p:sp>
        <p:nvSpPr>
          <p:cNvPr id="9" name="Title 8">
            <a:extLst>
              <a:ext uri="{FF2B5EF4-FFF2-40B4-BE49-F238E27FC236}">
                <a16:creationId xmlns:a16="http://schemas.microsoft.com/office/drawing/2014/main" id="{DDDC27D1-1506-B7FD-BBD8-570878A444FC}"/>
              </a:ext>
            </a:extLst>
          </p:cNvPr>
          <p:cNvSpPr>
            <a:spLocks noGrp="1"/>
          </p:cNvSpPr>
          <p:nvPr>
            <p:ph type="title"/>
          </p:nvPr>
        </p:nvSpPr>
        <p:spPr>
          <a:xfrm>
            <a:off x="457200" y="457200"/>
            <a:ext cx="7380952" cy="6277097"/>
          </a:xfrm>
        </p:spPr>
        <p:txBody>
          <a:bodyPr anchor="b"/>
          <a:lstStyle>
            <a:lvl1pPr>
              <a:defRPr sz="8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295354" y="457200"/>
            <a:ext cx="3439445" cy="2971800"/>
          </a:xfrm>
        </p:spPr>
        <p:txBody>
          <a:bodyPr anchor="t">
            <a:normAutofit/>
          </a:bodyPr>
          <a:lstStyle>
            <a:lvl1pPr marL="0" indent="0" algn="r">
              <a:lnSpc>
                <a:spcPct val="100000"/>
              </a:lnSpc>
              <a:spcBef>
                <a:spcPts val="0"/>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B9258CAE-C0F2-B346-BD4B-417B70F2F6EB}" type="datetime1">
              <a:rPr lang="en-US" smtClean="0"/>
              <a:t>2/13/2026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30703248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2"/>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1B2BFDAB-1042-6B32-CEEF-4E400B77CFCB}"/>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1" y="3174"/>
            <a:ext cx="12192002" cy="6854824"/>
          </a:xfrm>
          <a:custGeom>
            <a:avLst/>
            <a:gdLst>
              <a:gd name="csX0" fmla="*/ 0 w 5650525"/>
              <a:gd name="csY0" fmla="*/ 0 h 6854824"/>
              <a:gd name="csX1" fmla="*/ 5650525 w 5650525"/>
              <a:gd name="csY1" fmla="*/ 0 h 6854824"/>
              <a:gd name="csX2" fmla="*/ 5650525 w 5650525"/>
              <a:gd name="csY2" fmla="*/ 6854824 h 6854824"/>
              <a:gd name="csX3" fmla="*/ 0 w 5650525"/>
              <a:gd name="csY3" fmla="*/ 6854824 h 6854824"/>
            </a:gdLst>
            <a:ahLst/>
            <a:cxnLst>
              <a:cxn ang="0">
                <a:pos x="csX0" y="csY0"/>
              </a:cxn>
              <a:cxn ang="0">
                <a:pos x="csX1" y="csY1"/>
              </a:cxn>
              <a:cxn ang="0">
                <a:pos x="csX2" y="csY2"/>
              </a:cxn>
              <a:cxn ang="0">
                <a:pos x="csX3" y="csY3"/>
              </a:cxn>
            </a:cxnLst>
            <a:rect l="l" t="t" r="r" b="b"/>
            <a:pathLst>
              <a:path w="5650525" h="6854824">
                <a:moveTo>
                  <a:pt x="0" y="0"/>
                </a:moveTo>
                <a:lnTo>
                  <a:pt x="5650525" y="0"/>
                </a:lnTo>
                <a:lnTo>
                  <a:pt x="5650525" y="6854824"/>
                </a:lnTo>
                <a:lnTo>
                  <a:pt x="0" y="6854824"/>
                </a:lnTo>
                <a:close/>
              </a:path>
            </a:pathLst>
          </a:cu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457199" y="457200"/>
            <a:ext cx="7845553" cy="6172200"/>
          </a:xfrm>
          <a:prstGeom prst="rect">
            <a:avLst/>
          </a:prstGeom>
        </p:spPr>
        <p:txBody>
          <a:bodyPr vert="horz" lIns="91440" tIns="45720" rIns="91440" bIns="45720" rtlCol="0" anchor="b">
            <a:normAutofit/>
          </a:bodyPr>
          <a:lstStyle>
            <a:lvl1pPr>
              <a:defRPr lang="en-US" sz="6000" dirty="0"/>
            </a:lvl1pPr>
          </a:lstStyle>
          <a:p>
            <a:pPr lvl="0"/>
            <a:r>
              <a:rPr lang="en-US"/>
              <a:t>Section Header</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6201" y="76201"/>
            <a:ext cx="914400" cy="381000"/>
          </a:xfrm>
        </p:spPr>
        <p:txBody>
          <a:bodyPr/>
          <a:lstStyle/>
          <a:p>
            <a:fld id="{51EF5BDB-72C5-6C45-B365-DB2A3AA7E4EB}" type="datetime1">
              <a:rPr lang="en-US" smtClean="0"/>
              <a:t>2/13/2026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096000" y="76201"/>
            <a:ext cx="6019800" cy="365125"/>
          </a:xfrm>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353800" y="6400800"/>
            <a:ext cx="762000"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3378235"/>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2">
    <p:bg>
      <p:bgRef idx="1001">
        <a:schemeClr val="bg2"/>
      </p:bgRef>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5515063-D727-8995-60D3-02623A7C2AF1}"/>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457199" y="457200"/>
            <a:ext cx="9982201" cy="6172200"/>
          </a:xfrm>
          <a:prstGeom prst="rect">
            <a:avLst/>
          </a:prstGeom>
        </p:spPr>
        <p:txBody>
          <a:bodyPr vert="horz" lIns="91440" tIns="45720" rIns="91440" bIns="45720" rtlCol="0" anchor="b">
            <a:normAutofit/>
          </a:bodyPr>
          <a:lstStyle>
            <a:lvl1pPr>
              <a:defRPr lang="en-US" sz="6000" dirty="0"/>
            </a:lvl1pPr>
          </a:lstStyle>
          <a:p>
            <a:pPr lvl="0"/>
            <a:r>
              <a:rPr lang="en-US"/>
              <a:t>Section Header</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6201" y="76201"/>
            <a:ext cx="914400" cy="381000"/>
          </a:xfrm>
        </p:spPr>
        <p:txBody>
          <a:bodyPr/>
          <a:lstStyle/>
          <a:p>
            <a:fld id="{FF6B260B-9C30-8041-A127-55431CED219C}" type="datetime1">
              <a:rPr lang="en-US" smtClean="0"/>
              <a:t>2/13/2026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096000" y="76201"/>
            <a:ext cx="6019800" cy="365125"/>
          </a:xfrm>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353800" y="6400800"/>
            <a:ext cx="762000"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639342729"/>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0E223EA-E781-514C-FE24-98349C5AF919}"/>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custGeom>
            <a:avLst/>
            <a:gdLst>
              <a:gd name="csX0" fmla="*/ 0 w 6386732"/>
              <a:gd name="csY0" fmla="*/ 0 h 6858000"/>
              <a:gd name="csX1" fmla="*/ 6386732 w 6386732"/>
              <a:gd name="csY1" fmla="*/ 0 h 6858000"/>
              <a:gd name="csX2" fmla="*/ 6386732 w 6386732"/>
              <a:gd name="csY2" fmla="*/ 6858000 h 6858000"/>
              <a:gd name="csX3" fmla="*/ 0 w 6386732"/>
              <a:gd name="csY3" fmla="*/ 6858000 h 6858000"/>
            </a:gdLst>
            <a:ahLst/>
            <a:cxnLst>
              <a:cxn ang="0">
                <a:pos x="csX0" y="csY0"/>
              </a:cxn>
              <a:cxn ang="0">
                <a:pos x="csX1" y="csY1"/>
              </a:cxn>
              <a:cxn ang="0">
                <a:pos x="csX2" y="csY2"/>
              </a:cxn>
              <a:cxn ang="0">
                <a:pos x="csX3" y="csY3"/>
              </a:cxn>
            </a:cxnLst>
            <a:rect l="l" t="t" r="r" b="b"/>
            <a:pathLst>
              <a:path w="6386732" h="6858000">
                <a:moveTo>
                  <a:pt x="0" y="0"/>
                </a:moveTo>
                <a:lnTo>
                  <a:pt x="6386732" y="0"/>
                </a:lnTo>
                <a:lnTo>
                  <a:pt x="6386732" y="6858000"/>
                </a:lnTo>
                <a:lnTo>
                  <a:pt x="0" y="6858000"/>
                </a:lnTo>
                <a:close/>
              </a:path>
            </a:pathLst>
          </a:cu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934200" y="457200"/>
            <a:ext cx="4800600" cy="2540756"/>
          </a:xfrm>
          <a:prstGeom prst="rect">
            <a:avLst/>
          </a:prstGeom>
        </p:spPr>
        <p:txBody>
          <a:bodyPr anchor="b">
            <a:normAutofit/>
          </a:bodyPr>
          <a:lstStyle>
            <a:lvl1pPr>
              <a:defRPr sz="6000">
                <a:solidFill>
                  <a:schemeClr val="tx1"/>
                </a:solidFill>
              </a:defRPr>
            </a:lvl1pPr>
          </a:lstStyle>
          <a:p>
            <a:r>
              <a:rPr lang="en-US" dirty="0"/>
              <a:t>Click to edit Master title style</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F63FFE14-963B-F240-A047-D4733954729E}" type="datetime1">
              <a:rPr lang="en-US" smtClean="0"/>
              <a:t>2/13/2026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934200" y="3455158"/>
            <a:ext cx="4800600" cy="2945641"/>
          </a:xfrm>
        </p:spPr>
        <p:txBody>
          <a:bodyPr>
            <a:normAutofit/>
          </a:bodyPr>
          <a:lstStyle>
            <a:lvl1pPr marL="457200" indent="-457200">
              <a:spcBef>
                <a:spcPts val="0"/>
              </a:spcBef>
              <a:buFont typeface="+mj-lt"/>
              <a:buAutoNum type="arabicPeriod"/>
              <a:defRPr sz="2000">
                <a:solidFill>
                  <a:schemeClr val="tx1"/>
                </a:solidFill>
              </a:defRPr>
            </a:lvl1pPr>
            <a:lvl2pPr marL="685800" indent="-457200">
              <a:spcBef>
                <a:spcPts val="0"/>
              </a:spcBef>
              <a:buFont typeface="+mj-lt"/>
              <a:buAutoNum type="arabicPeriod"/>
              <a:defRPr sz="2000">
                <a:solidFill>
                  <a:schemeClr val="tx1"/>
                </a:solidFill>
              </a:defRPr>
            </a:lvl2pPr>
            <a:lvl3pPr marL="800100" indent="-342900">
              <a:spcBef>
                <a:spcPts val="0"/>
              </a:spcBef>
              <a:buFont typeface="+mj-lt"/>
              <a:buAutoNum type="arabicPeriod"/>
              <a:defRPr sz="2000">
                <a:solidFill>
                  <a:schemeClr val="tx1"/>
                </a:solidFill>
              </a:defRPr>
            </a:lvl3pPr>
            <a:lvl4pPr marL="1028700" indent="-342900">
              <a:spcBef>
                <a:spcPts val="0"/>
              </a:spcBef>
              <a:buFont typeface="+mj-lt"/>
              <a:buAutoNum type="arabicPeriod"/>
              <a:defRPr sz="2000">
                <a:solidFill>
                  <a:schemeClr val="tx1"/>
                </a:solidFill>
              </a:defRPr>
            </a:lvl4pPr>
            <a:lvl5pPr marL="1257300" indent="-342900">
              <a:spcBef>
                <a:spcPts val="0"/>
              </a:spcBef>
              <a:buFont typeface="+mj-lt"/>
              <a:buAutoNum type="arabicPeriod"/>
              <a:defRPr sz="20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7953381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Agenda 2">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A6842E55-F2D0-924E-CEFB-721E6B52AAD8}"/>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57200" y="457200"/>
            <a:ext cx="8718468" cy="2540756"/>
          </a:xfrm>
          <a:prstGeom prst="rect">
            <a:avLst/>
          </a:prstGeom>
        </p:spPr>
        <p:txBody>
          <a:bodyPr anchor="b">
            <a:normAutofit/>
          </a:bodyPr>
          <a:lstStyle>
            <a:lvl1pPr>
              <a:defRPr sz="6000">
                <a:solidFill>
                  <a:schemeClr val="tx1"/>
                </a:solidFill>
              </a:defRPr>
            </a:lvl1pPr>
          </a:lstStyle>
          <a:p>
            <a:r>
              <a:rPr lang="en-US" dirty="0"/>
              <a:t>Click to edit Master title style</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AEC70E42-D83C-0945-8790-6453F9081E20}" type="datetime1">
              <a:rPr lang="en-US" smtClean="0"/>
              <a:t>2/13/2026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457200" y="3455158"/>
            <a:ext cx="8718468" cy="2945641"/>
          </a:xfrm>
        </p:spPr>
        <p:txBody>
          <a:bodyPr>
            <a:normAutofit/>
          </a:bodyPr>
          <a:lstStyle>
            <a:lvl1pPr marL="457200" indent="-457200">
              <a:spcBef>
                <a:spcPts val="0"/>
              </a:spcBef>
              <a:buFont typeface="+mj-lt"/>
              <a:buAutoNum type="arabicPeriod"/>
              <a:defRPr sz="2000">
                <a:solidFill>
                  <a:schemeClr val="tx1"/>
                </a:solidFill>
              </a:defRPr>
            </a:lvl1pPr>
            <a:lvl2pPr marL="685800" indent="-457200">
              <a:spcBef>
                <a:spcPts val="0"/>
              </a:spcBef>
              <a:buFont typeface="+mj-lt"/>
              <a:buAutoNum type="arabicPeriod"/>
              <a:defRPr sz="2000">
                <a:solidFill>
                  <a:schemeClr val="tx1"/>
                </a:solidFill>
              </a:defRPr>
            </a:lvl2pPr>
            <a:lvl3pPr marL="800100" indent="-342900">
              <a:spcBef>
                <a:spcPts val="0"/>
              </a:spcBef>
              <a:buFont typeface="+mj-lt"/>
              <a:buAutoNum type="arabicPeriod"/>
              <a:defRPr sz="2000">
                <a:solidFill>
                  <a:schemeClr val="tx1"/>
                </a:solidFill>
              </a:defRPr>
            </a:lvl3pPr>
            <a:lvl4pPr marL="1028700" indent="-342900">
              <a:spcBef>
                <a:spcPts val="0"/>
              </a:spcBef>
              <a:buFont typeface="+mj-lt"/>
              <a:buAutoNum type="arabicPeriod"/>
              <a:defRPr sz="2000">
                <a:solidFill>
                  <a:schemeClr val="tx1"/>
                </a:solidFill>
              </a:defRPr>
            </a:lvl4pPr>
            <a:lvl5pPr marL="1257300" indent="-342900">
              <a:spcBef>
                <a:spcPts val="0"/>
              </a:spcBef>
              <a:buFont typeface="+mj-lt"/>
              <a:buAutoNum type="arabicPeriod"/>
              <a:defRPr sz="20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9524547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Agenda with Picture ">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FEFDED5-938A-286B-8D7B-122F48C83FF3}"/>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custGeom>
            <a:avLst/>
            <a:gdLst>
              <a:gd name="csX0" fmla="*/ 0 w 12192000"/>
              <a:gd name="csY0" fmla="*/ 0 h 6858000"/>
              <a:gd name="csX1" fmla="*/ 12192000 w 12192000"/>
              <a:gd name="csY1" fmla="*/ 0 h 6858000"/>
              <a:gd name="csX2" fmla="*/ 12192000 w 12192000"/>
              <a:gd name="csY2" fmla="*/ 457200 h 6858000"/>
              <a:gd name="csX3" fmla="*/ 5715000 w 12192000"/>
              <a:gd name="csY3" fmla="*/ 457200 h 6858000"/>
              <a:gd name="csX4" fmla="*/ 5715000 w 12192000"/>
              <a:gd name="csY4" fmla="*/ 6400800 h 6858000"/>
              <a:gd name="csX5" fmla="*/ 12192000 w 12192000"/>
              <a:gd name="csY5" fmla="*/ 6400800 h 6858000"/>
              <a:gd name="csX6" fmla="*/ 12192000 w 12192000"/>
              <a:gd name="csY6" fmla="*/ 6858000 h 6858000"/>
              <a:gd name="csX7" fmla="*/ 0 w 12192000"/>
              <a:gd name="csY7" fmla="*/ 6858000 h 68580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92000" h="6858000">
                <a:moveTo>
                  <a:pt x="0" y="0"/>
                </a:moveTo>
                <a:lnTo>
                  <a:pt x="12192000" y="0"/>
                </a:lnTo>
                <a:lnTo>
                  <a:pt x="12192000" y="457200"/>
                </a:lnTo>
                <a:lnTo>
                  <a:pt x="5715000" y="457200"/>
                </a:lnTo>
                <a:lnTo>
                  <a:pt x="5715000" y="6400800"/>
                </a:lnTo>
                <a:lnTo>
                  <a:pt x="12192000" y="6400800"/>
                </a:lnTo>
                <a:lnTo>
                  <a:pt x="12192000" y="6858000"/>
                </a:lnTo>
                <a:lnTo>
                  <a:pt x="0" y="6858000"/>
                </a:lnTo>
                <a:close/>
              </a:path>
            </a:pathLst>
          </a:cu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57200" y="457200"/>
            <a:ext cx="4800600" cy="2540758"/>
          </a:xfrm>
          <a:prstGeom prst="rect">
            <a:avLst/>
          </a:prstGeom>
        </p:spPr>
        <p:txBody>
          <a:bodyPr anchor="t">
            <a:normAutofit/>
          </a:bodyPr>
          <a:lstStyle>
            <a:lvl1pPr>
              <a:defRPr sz="6000">
                <a:solidFill>
                  <a:schemeClr val="tx1"/>
                </a:solidFill>
              </a:defRPr>
            </a:lvl1pPr>
          </a:lstStyle>
          <a:p>
            <a:r>
              <a:rPr lang="en-US" dirty="0"/>
              <a:t>Click to edit Master title style</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BC14B53C-24D5-7E4A-A014-94F398D5C635}" type="datetime1">
              <a:rPr lang="en-US" smtClean="0"/>
              <a:t>2/13/2026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457200" y="3455158"/>
            <a:ext cx="4800601" cy="2945642"/>
          </a:xfrm>
        </p:spPr>
        <p:txBody>
          <a:bodyPr>
            <a:normAutofit/>
          </a:bodyPr>
          <a:lstStyle>
            <a:lvl1pPr marL="457200" indent="-457200">
              <a:spcBef>
                <a:spcPts val="0"/>
              </a:spcBef>
              <a:buFont typeface="+mj-lt"/>
              <a:buAutoNum type="arabicPeriod"/>
              <a:defRPr sz="2000">
                <a:solidFill>
                  <a:schemeClr val="tx1"/>
                </a:solidFill>
              </a:defRPr>
            </a:lvl1pPr>
            <a:lvl2pPr marL="685800" indent="-457200">
              <a:spcBef>
                <a:spcPts val="0"/>
              </a:spcBef>
              <a:buFont typeface="+mj-lt"/>
              <a:buAutoNum type="arabicPeriod"/>
              <a:defRPr sz="2000">
                <a:solidFill>
                  <a:schemeClr val="tx1"/>
                </a:solidFill>
              </a:defRPr>
            </a:lvl2pPr>
            <a:lvl3pPr marL="800100" indent="-342900">
              <a:spcBef>
                <a:spcPts val="0"/>
              </a:spcBef>
              <a:buFont typeface="+mj-lt"/>
              <a:buAutoNum type="arabicPeriod"/>
              <a:defRPr sz="2000">
                <a:solidFill>
                  <a:schemeClr val="tx1"/>
                </a:solidFill>
              </a:defRPr>
            </a:lvl3pPr>
            <a:lvl4pPr marL="1028700" indent="-342900">
              <a:spcBef>
                <a:spcPts val="0"/>
              </a:spcBef>
              <a:buFont typeface="+mj-lt"/>
              <a:buAutoNum type="arabicPeriod"/>
              <a:defRPr sz="2000">
                <a:solidFill>
                  <a:schemeClr val="tx1"/>
                </a:solidFill>
              </a:defRPr>
            </a:lvl4pPr>
            <a:lvl5pPr marL="1257300" indent="-342900">
              <a:spcBef>
                <a:spcPts val="0"/>
              </a:spcBef>
              <a:buFont typeface="+mj-lt"/>
              <a:buAutoNum type="arabicPeriod"/>
              <a:defRPr sz="20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Picture Placeholder 9">
            <a:extLst>
              <a:ext uri="{FF2B5EF4-FFF2-40B4-BE49-F238E27FC236}">
                <a16:creationId xmlns:a16="http://schemas.microsoft.com/office/drawing/2014/main" id="{CF711452-E8CD-4198-878F-62016D1DDAAE}"/>
              </a:ext>
            </a:extLst>
          </p:cNvPr>
          <p:cNvSpPr>
            <a:spLocks noGrp="1"/>
          </p:cNvSpPr>
          <p:nvPr>
            <p:ph type="pic" sz="quarter" idx="14" hasCustomPrompt="1"/>
          </p:nvPr>
        </p:nvSpPr>
        <p:spPr>
          <a:xfrm>
            <a:off x="5715000" y="457200"/>
            <a:ext cx="6480048" cy="5943600"/>
          </a:xfrm>
          <a:blipFill dpi="0" rotWithShape="1">
            <a:blip r:embed="rId3" cstate="email">
              <a:alphaModFix amt="60000"/>
              <a:extLst>
                <a:ext uri="{28A0092B-C50C-407E-A947-70E740481C1C}">
                  <a14:useLocalDpi xmlns:a14="http://schemas.microsoft.com/office/drawing/2010/main"/>
                </a:ext>
              </a:extLst>
            </a:blip>
            <a:srcRect/>
            <a:stretch>
              <a:fillRect/>
            </a:stretch>
          </a:blipFill>
        </p:spPr>
        <p:txBody>
          <a:bodyPr/>
          <a:lstStyle>
            <a:lvl1pPr>
              <a:defRPr/>
            </a:lvl1pPr>
          </a:lstStyle>
          <a:p>
            <a:r>
              <a:rPr lang="en-US" dirty="0"/>
              <a:t>   </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8408913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ntent 2">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E04AEF0-FD49-9901-2650-A660E32BBD05}"/>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flipH="1" flipV="1">
            <a:off x="5649" y="3174"/>
            <a:ext cx="12186352" cy="6854823"/>
          </a:xfrm>
          <a:prstGeom prst="rect">
            <a:avLst/>
          </a:prstGeom>
        </p:spPr>
      </p:pic>
      <p:sp>
        <p:nvSpPr>
          <p:cNvPr id="9" name="Title 8">
            <a:extLst>
              <a:ext uri="{FF2B5EF4-FFF2-40B4-BE49-F238E27FC236}">
                <a16:creationId xmlns:a16="http://schemas.microsoft.com/office/drawing/2014/main" id="{1559CC2E-67E0-CD45-1923-3D29474D2A5B}"/>
              </a:ext>
            </a:extLst>
          </p:cNvPr>
          <p:cNvSpPr>
            <a:spLocks noGrp="1"/>
          </p:cNvSpPr>
          <p:nvPr>
            <p:ph type="title"/>
          </p:nvPr>
        </p:nvSpPr>
        <p:spPr>
          <a:xfrm>
            <a:off x="6934200" y="510298"/>
            <a:ext cx="4800600" cy="3381766"/>
          </a:xfrm>
        </p:spPr>
        <p:txBody>
          <a:bodyPr anchor="b"/>
          <a:lstStyle/>
          <a:p>
            <a:r>
              <a:rPr lang="en-US" dirty="0"/>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4123D06D-70B8-D14B-A67C-9271374366C3}" type="datetime1">
              <a:rPr lang="en-US" smtClean="0"/>
              <a:t>2/13/2026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11" name="Content Placeholder 11">
            <a:extLst>
              <a:ext uri="{FF2B5EF4-FFF2-40B4-BE49-F238E27FC236}">
                <a16:creationId xmlns:a16="http://schemas.microsoft.com/office/drawing/2014/main" id="{7EBA0937-B41B-914E-2AAC-46E2E3534AD2}"/>
              </a:ext>
            </a:extLst>
          </p:cNvPr>
          <p:cNvSpPr>
            <a:spLocks noGrp="1"/>
          </p:cNvSpPr>
          <p:nvPr>
            <p:ph sz="quarter" idx="15"/>
          </p:nvPr>
        </p:nvSpPr>
        <p:spPr>
          <a:xfrm>
            <a:off x="6934200" y="4343400"/>
            <a:ext cx="4800600" cy="2057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8375406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3">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46C589F9-B5E9-4B33-8105-9AC2FFA5989C}"/>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prstGeom prst="rect">
            <a:avLst/>
          </a:prstGeom>
        </p:spPr>
      </p:pic>
      <p:sp>
        <p:nvSpPr>
          <p:cNvPr id="8" name="Title 7">
            <a:extLst>
              <a:ext uri="{FF2B5EF4-FFF2-40B4-BE49-F238E27FC236}">
                <a16:creationId xmlns:a16="http://schemas.microsoft.com/office/drawing/2014/main" id="{CB78262B-02D6-47C9-67D0-07D0F3357461}"/>
              </a:ext>
            </a:extLst>
          </p:cNvPr>
          <p:cNvSpPr>
            <a:spLocks noGrp="1"/>
          </p:cNvSpPr>
          <p:nvPr>
            <p:ph type="title"/>
          </p:nvPr>
        </p:nvSpPr>
        <p:spPr>
          <a:xfrm>
            <a:off x="457200" y="908537"/>
            <a:ext cx="4800600" cy="2983527"/>
          </a:xfrm>
        </p:spPr>
        <p:txBody>
          <a:bodyPr anchor="b"/>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5AE1D74-C13D-F14A-9B9E-EB7933559C88}" type="datetime1">
              <a:rPr lang="en-US" smtClean="0"/>
              <a:t>2/13/2026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12" name="Content Placeholder 11">
            <a:extLst>
              <a:ext uri="{FF2B5EF4-FFF2-40B4-BE49-F238E27FC236}">
                <a16:creationId xmlns:a16="http://schemas.microsoft.com/office/drawing/2014/main" id="{2DBB5A5D-0276-D53B-63DA-FE8A52528AC6}"/>
              </a:ext>
            </a:extLst>
          </p:cNvPr>
          <p:cNvSpPr>
            <a:spLocks noGrp="1"/>
          </p:cNvSpPr>
          <p:nvPr>
            <p:ph sz="quarter" idx="15"/>
          </p:nvPr>
        </p:nvSpPr>
        <p:spPr>
          <a:xfrm>
            <a:off x="457200" y="4343400"/>
            <a:ext cx="4800600" cy="2057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40525019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4">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784CEF6-557E-9804-CC9A-89809A5FF7CC}"/>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flipV="1">
            <a:off x="5649" y="3174"/>
            <a:ext cx="12186352" cy="6854823"/>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0" y="1600200"/>
            <a:ext cx="3657600" cy="3657600"/>
          </a:xfrm>
          <a:prstGeom prst="rect">
            <a:avLst/>
          </a:prstGeom>
        </p:spPr>
        <p:txBody>
          <a:bodyPr anchor="ctr">
            <a:normAutofit/>
          </a:bodyPr>
          <a:lstStyle>
            <a:lvl1pPr>
              <a:defRPr sz="3600"/>
            </a:lvl1p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76200" y="76200"/>
            <a:ext cx="1447800" cy="381000"/>
          </a:xfrm>
        </p:spPr>
        <p:txBody>
          <a:bodyPr/>
          <a:lstStyle/>
          <a:p>
            <a:fld id="{04FB7707-CCB1-0246-9925-E5DB223369A7}" type="datetime1">
              <a:rPr lang="en-US" smtClean="0"/>
              <a:t>2/13/2026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9" name="Content Placeholder 7">
            <a:extLst>
              <a:ext uri="{FF2B5EF4-FFF2-40B4-BE49-F238E27FC236}">
                <a16:creationId xmlns:a16="http://schemas.microsoft.com/office/drawing/2014/main" id="{847EA967-03AF-58FD-4A3C-C4F2DD0449F3}"/>
              </a:ext>
            </a:extLst>
          </p:cNvPr>
          <p:cNvSpPr>
            <a:spLocks noGrp="1"/>
          </p:cNvSpPr>
          <p:nvPr>
            <p:ph sz="quarter" idx="14"/>
          </p:nvPr>
        </p:nvSpPr>
        <p:spPr>
          <a:xfrm>
            <a:off x="5105400" y="1600200"/>
            <a:ext cx="5565663" cy="3657600"/>
          </a:xfrm>
        </p:spPr>
        <p:txBody>
          <a:bodyPr anchor="ctr"/>
          <a:lstStyle>
            <a:lvl1pPr>
              <a:lnSpc>
                <a:spcPct val="100000"/>
              </a:lnSpc>
              <a:spcBef>
                <a:spcPts val="0"/>
              </a:spcBef>
              <a:spcAft>
                <a:spcPts val="600"/>
              </a:spcAft>
              <a:defRPr b="0"/>
            </a:lvl1pPr>
            <a:lvl2pPr>
              <a:lnSpc>
                <a:spcPct val="100000"/>
              </a:lnSpc>
              <a:spcBef>
                <a:spcPts val="0"/>
              </a:spcBef>
              <a:spcAft>
                <a:spcPts val="600"/>
              </a:spcAft>
              <a:defRPr/>
            </a:lvl2pPr>
            <a:lvl3pPr>
              <a:lnSpc>
                <a:spcPct val="100000"/>
              </a:lnSpc>
              <a:spcBef>
                <a:spcPts val="0"/>
              </a:spcBef>
              <a:spcAft>
                <a:spcPts val="600"/>
              </a:spcAft>
              <a:defRPr/>
            </a:lvl3pPr>
            <a:lvl4pPr>
              <a:lnSpc>
                <a:spcPct val="100000"/>
              </a:lnSpc>
              <a:spcBef>
                <a:spcPts val="0"/>
              </a:spcBef>
              <a:spcAft>
                <a:spcPts val="600"/>
              </a:spcAft>
              <a:defRPr/>
            </a:lvl4pPr>
            <a:lvl5pPr>
              <a:lnSpc>
                <a:spcPct val="100000"/>
              </a:lnSpc>
              <a:spcBef>
                <a:spcPts val="0"/>
              </a:spcBef>
              <a:spcAft>
                <a:spcPts val="60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9269076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5">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0BAAE26-8B0A-A488-121D-8BF5642E9046}"/>
              </a:ext>
            </a:extLst>
          </p:cNvPr>
          <p:cNvSpPr>
            <a:spLocks noGrp="1"/>
          </p:cNvSpPr>
          <p:nvPr>
            <p:ph type="title"/>
          </p:nvPr>
        </p:nvSpPr>
        <p:spPr>
          <a:xfrm>
            <a:off x="457200" y="1386993"/>
            <a:ext cx="3657600" cy="4083579"/>
          </a:xfrm>
          <a:prstGeom prst="rect">
            <a:avLst/>
          </a:prstGeom>
        </p:spPr>
        <p:txBody>
          <a:bodyPr anchor="ctr">
            <a:normAutofit/>
          </a:bodyPr>
          <a:lstStyle>
            <a:lvl1pPr>
              <a:defRPr sz="3600"/>
            </a:lvl1p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76200" y="76200"/>
            <a:ext cx="1447800" cy="381000"/>
          </a:xfrm>
        </p:spPr>
        <p:txBody>
          <a:bodyPr/>
          <a:lstStyle/>
          <a:p>
            <a:fld id="{AE76B46A-8201-CC4A-8088-50255B4B9D0D}" type="datetime1">
              <a:rPr lang="en-US" smtClean="0"/>
              <a:t>2/13/2026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105400" y="1386993"/>
            <a:ext cx="6629400" cy="4083579"/>
          </a:xfrm>
        </p:spPr>
        <p:txBody>
          <a:bodyPr anchor="ctr"/>
          <a:lstStyle>
            <a:lvl1pPr>
              <a:lnSpc>
                <a:spcPct val="100000"/>
              </a:lnSpc>
              <a:spcBef>
                <a:spcPts val="0"/>
              </a:spcBef>
              <a:spcAft>
                <a:spcPts val="600"/>
              </a:spcAft>
              <a:defRPr b="0"/>
            </a:lvl1pPr>
            <a:lvl2pPr>
              <a:lnSpc>
                <a:spcPct val="100000"/>
              </a:lnSpc>
              <a:spcBef>
                <a:spcPts val="0"/>
              </a:spcBef>
              <a:spcAft>
                <a:spcPts val="600"/>
              </a:spcAft>
              <a:defRPr/>
            </a:lvl2pPr>
            <a:lvl3pPr>
              <a:lnSpc>
                <a:spcPct val="100000"/>
              </a:lnSpc>
              <a:spcBef>
                <a:spcPts val="0"/>
              </a:spcBef>
              <a:spcAft>
                <a:spcPts val="600"/>
              </a:spcAft>
              <a:defRPr/>
            </a:lvl3pPr>
            <a:lvl4pPr>
              <a:lnSpc>
                <a:spcPct val="100000"/>
              </a:lnSpc>
              <a:spcBef>
                <a:spcPts val="0"/>
              </a:spcBef>
              <a:spcAft>
                <a:spcPts val="600"/>
              </a:spcAft>
              <a:defRPr/>
            </a:lvl4pPr>
            <a:lvl5pPr>
              <a:lnSpc>
                <a:spcPct val="100000"/>
              </a:lnSpc>
              <a:spcBef>
                <a:spcPts val="0"/>
              </a:spcBef>
              <a:spcAft>
                <a:spcPts val="60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14819667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ntent 6">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0960BFB7-1A46-3D6C-10AE-175CE77B8EBC}"/>
              </a:ext>
            </a:extLst>
          </p:cNvPr>
          <p:cNvSpPr>
            <a:spLocks noGrp="1"/>
          </p:cNvSpPr>
          <p:nvPr>
            <p:ph type="title"/>
          </p:nvPr>
        </p:nvSpPr>
        <p:spPr>
          <a:xfrm>
            <a:off x="457200" y="1386993"/>
            <a:ext cx="3657600" cy="4083579"/>
          </a:xfrm>
          <a:prstGeom prst="rect">
            <a:avLst/>
          </a:prstGeom>
        </p:spPr>
        <p:txBody>
          <a:bodyPr anchor="ctr">
            <a:normAutofit/>
          </a:bodyPr>
          <a:lstStyle>
            <a:lvl1pPr>
              <a:defRPr sz="3600"/>
            </a:lvl1p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76200" y="76200"/>
            <a:ext cx="1447800" cy="381000"/>
          </a:xfrm>
        </p:spPr>
        <p:txBody>
          <a:bodyPr/>
          <a:lstStyle/>
          <a:p>
            <a:fld id="{0F2D9860-67F8-974D-8794-2C5A1B3DA504}" type="datetime1">
              <a:rPr lang="en-US" smtClean="0"/>
              <a:t>2/13/2026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105400" y="1050111"/>
            <a:ext cx="6629400" cy="4940661"/>
          </a:xfrm>
        </p:spPr>
        <p:txBody>
          <a:bodyPr anchor="ct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89153512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7">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EDB91743-0D30-2350-EB44-06EFA20D93F8}"/>
              </a:ext>
            </a:extLst>
          </p:cNvPr>
          <p:cNvSpPr>
            <a:spLocks noGrp="1"/>
          </p:cNvSpPr>
          <p:nvPr>
            <p:ph type="title"/>
          </p:nvPr>
        </p:nvSpPr>
        <p:spPr>
          <a:xfrm>
            <a:off x="457200" y="1386993"/>
            <a:ext cx="3657600" cy="4083579"/>
          </a:xfrm>
          <a:prstGeom prst="rect">
            <a:avLst/>
          </a:prstGeom>
        </p:spPr>
        <p:txBody>
          <a:bodyPr anchor="ctr">
            <a:normAutofit/>
          </a:bodyPr>
          <a:lstStyle>
            <a:lvl1pPr>
              <a:defRPr sz="3600"/>
            </a:lvl1p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76200" y="76200"/>
            <a:ext cx="1447800" cy="381000"/>
          </a:xfrm>
        </p:spPr>
        <p:txBody>
          <a:bodyPr/>
          <a:lstStyle/>
          <a:p>
            <a:fld id="{8351A969-2D26-4F49-AF79-EF4D76632F71}" type="datetime1">
              <a:rPr lang="en-US" smtClean="0"/>
              <a:t>2/13/2026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3" name="Content Placeholder 7">
            <a:extLst>
              <a:ext uri="{FF2B5EF4-FFF2-40B4-BE49-F238E27FC236}">
                <a16:creationId xmlns:a16="http://schemas.microsoft.com/office/drawing/2014/main" id="{02E3AAFD-6A60-1D0B-28FF-0B5CB92D6A3C}"/>
              </a:ext>
            </a:extLst>
          </p:cNvPr>
          <p:cNvSpPr>
            <a:spLocks noGrp="1"/>
          </p:cNvSpPr>
          <p:nvPr>
            <p:ph sz="quarter" idx="14"/>
          </p:nvPr>
        </p:nvSpPr>
        <p:spPr>
          <a:xfrm>
            <a:off x="5105400" y="457200"/>
            <a:ext cx="6629400" cy="5943600"/>
          </a:xfrm>
        </p:spPr>
        <p:txBody>
          <a:bodyPr anchor="ctr"/>
          <a:lstStyle>
            <a:lvl1pPr>
              <a:lnSpc>
                <a:spcPct val="100000"/>
              </a:lnSpc>
              <a:spcBef>
                <a:spcPts val="0"/>
              </a:spcBef>
              <a:spcAft>
                <a:spcPts val="600"/>
              </a:spcAft>
              <a:defRPr b="0"/>
            </a:lvl1pPr>
            <a:lvl2pPr>
              <a:lnSpc>
                <a:spcPct val="100000"/>
              </a:lnSpc>
              <a:spcBef>
                <a:spcPts val="0"/>
              </a:spcBef>
              <a:spcAft>
                <a:spcPts val="600"/>
              </a:spcAft>
              <a:defRPr/>
            </a:lvl2pPr>
            <a:lvl3pPr>
              <a:lnSpc>
                <a:spcPct val="100000"/>
              </a:lnSpc>
              <a:spcBef>
                <a:spcPts val="0"/>
              </a:spcBef>
              <a:spcAft>
                <a:spcPts val="600"/>
              </a:spcAft>
              <a:defRPr/>
            </a:lvl3pPr>
            <a:lvl4pPr>
              <a:lnSpc>
                <a:spcPct val="100000"/>
              </a:lnSpc>
              <a:spcBef>
                <a:spcPts val="0"/>
              </a:spcBef>
              <a:spcAft>
                <a:spcPts val="600"/>
              </a:spcAft>
              <a:defRPr/>
            </a:lvl4pPr>
            <a:lvl5pPr>
              <a:lnSpc>
                <a:spcPct val="100000"/>
              </a:lnSpc>
              <a:spcBef>
                <a:spcPts val="0"/>
              </a:spcBef>
              <a:spcAft>
                <a:spcPts val="60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13265497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ntent with Picture">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1D313C0D-237C-145D-6D99-0704931ED3D9}"/>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0 w 12186352"/>
              <a:gd name="csY0" fmla="*/ 0 h 6854823"/>
              <a:gd name="csX1" fmla="*/ 12186352 w 12186352"/>
              <a:gd name="csY1" fmla="*/ 0 h 6854823"/>
              <a:gd name="csX2" fmla="*/ 12186352 w 12186352"/>
              <a:gd name="csY2" fmla="*/ 454026 h 6854823"/>
              <a:gd name="csX3" fmla="*/ 3827047 w 12186352"/>
              <a:gd name="csY3" fmla="*/ 454026 h 6854823"/>
              <a:gd name="csX4" fmla="*/ 3827047 w 12186352"/>
              <a:gd name="csY4" fmla="*/ 6397626 h 6854823"/>
              <a:gd name="csX5" fmla="*/ 12186352 w 12186352"/>
              <a:gd name="csY5" fmla="*/ 6397626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0" y="0"/>
                </a:moveTo>
                <a:lnTo>
                  <a:pt x="12186352" y="0"/>
                </a:lnTo>
                <a:lnTo>
                  <a:pt x="12186352" y="454026"/>
                </a:lnTo>
                <a:lnTo>
                  <a:pt x="3827047" y="454026"/>
                </a:lnTo>
                <a:lnTo>
                  <a:pt x="3827047" y="6397626"/>
                </a:lnTo>
                <a:lnTo>
                  <a:pt x="12186352" y="6397626"/>
                </a:lnTo>
                <a:lnTo>
                  <a:pt x="12186352" y="6854823"/>
                </a:lnTo>
                <a:lnTo>
                  <a:pt x="0" y="6854823"/>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92102" y="457200"/>
            <a:ext cx="2887123" cy="2514601"/>
          </a:xfrm>
          <a:prstGeom prst="rect">
            <a:avLst/>
          </a:prstGeom>
        </p:spPr>
        <p:txBody>
          <a:bodyPr anchor="b"/>
          <a:lstStyle/>
          <a:p>
            <a:r>
              <a:rPr lang="en-US" dirty="0"/>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6200" y="76201"/>
            <a:ext cx="1295400" cy="380999"/>
          </a:xfrm>
        </p:spPr>
        <p:txBody>
          <a:bodyPr/>
          <a:lstStyle>
            <a:lvl1pPr>
              <a:defRPr>
                <a:solidFill>
                  <a:schemeClr val="tx1"/>
                </a:solidFill>
                <a:effectLst/>
              </a:defRPr>
            </a:lvl1pPr>
          </a:lstStyle>
          <a:p>
            <a:fld id="{383FCCD6-08E9-5F43-B78A-D6D06FA7D888}" type="datetime1">
              <a:rPr lang="en-US" smtClean="0"/>
              <a:t>2/13/2026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096000" y="76201"/>
            <a:ext cx="6019800" cy="380999"/>
          </a:xfrm>
        </p:spPr>
        <p:txBody>
          <a:bodyPr/>
          <a:lstStyle/>
          <a:p>
            <a:r>
              <a:rPr lang="en-US" dirty="0"/>
              <a:t>Sample Footer Text</a:t>
            </a:r>
          </a:p>
        </p:txBody>
      </p:sp>
      <p:sp>
        <p:nvSpPr>
          <p:cNvPr id="11" name="Content Placeholder 7">
            <a:extLst>
              <a:ext uri="{FF2B5EF4-FFF2-40B4-BE49-F238E27FC236}">
                <a16:creationId xmlns:a16="http://schemas.microsoft.com/office/drawing/2014/main" id="{983E9A5C-C933-60D2-BA0B-5D63E2467D6A}"/>
              </a:ext>
            </a:extLst>
          </p:cNvPr>
          <p:cNvSpPr>
            <a:spLocks noGrp="1"/>
          </p:cNvSpPr>
          <p:nvPr>
            <p:ph sz="quarter" idx="15"/>
          </p:nvPr>
        </p:nvSpPr>
        <p:spPr>
          <a:xfrm>
            <a:off x="492102" y="3429000"/>
            <a:ext cx="2887123" cy="2971799"/>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Picture Placeholder 9">
            <a:extLst>
              <a:ext uri="{FF2B5EF4-FFF2-40B4-BE49-F238E27FC236}">
                <a16:creationId xmlns:a16="http://schemas.microsoft.com/office/drawing/2014/main" id="{74DB69AA-A231-8C00-D853-CD5E094B0681}"/>
              </a:ext>
            </a:extLst>
          </p:cNvPr>
          <p:cNvSpPr>
            <a:spLocks noGrp="1"/>
          </p:cNvSpPr>
          <p:nvPr>
            <p:ph type="pic" sz="quarter" idx="13" hasCustomPrompt="1"/>
          </p:nvPr>
        </p:nvSpPr>
        <p:spPr>
          <a:xfrm>
            <a:off x="3832696" y="457200"/>
            <a:ext cx="8359305" cy="59436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3" cstate="email">
              <a:alphaModFix amt="60000"/>
              <a:extLst>
                <a:ext uri="{28A0092B-C50C-407E-A947-70E740481C1C}">
                  <a14:useLocalDpi xmlns:a14="http://schemas.microsoft.com/office/drawing/2010/main"/>
                </a:ext>
              </a:extLst>
            </a:blip>
            <a:srcRect/>
            <a:stretch>
              <a:fillRect/>
            </a:stretch>
          </a:blipFill>
        </p:spPr>
        <p:txBody>
          <a:bodyPr wrap="square">
            <a:noAutofit/>
          </a:bodyPr>
          <a:lstStyle>
            <a:lvl1pPr marL="0" indent="0">
              <a:buNone/>
              <a:defRPr/>
            </a:lvl1pPr>
          </a:lstStyle>
          <a:p>
            <a:r>
              <a:rPr lang="en-US" dirty="0"/>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0820400" y="6400799"/>
            <a:ext cx="1295400" cy="381001"/>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67581583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ntent with Picture 2">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7314FBE-6941-996E-732C-BE9042D03FAC}"/>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451551 w 12186352"/>
              <a:gd name="csY0" fmla="*/ 454026 h 6854823"/>
              <a:gd name="csX1" fmla="*/ 451551 w 12186352"/>
              <a:gd name="csY1" fmla="*/ 4568825 h 6854823"/>
              <a:gd name="csX2" fmla="*/ 11729151 w 12186352"/>
              <a:gd name="csY2" fmla="*/ 4568825 h 6854823"/>
              <a:gd name="csX3" fmla="*/ 11729151 w 12186352"/>
              <a:gd name="csY3" fmla="*/ 454026 h 6854823"/>
              <a:gd name="csX4" fmla="*/ 0 w 12186352"/>
              <a:gd name="csY4" fmla="*/ 0 h 6854823"/>
              <a:gd name="csX5" fmla="*/ 12186352 w 12186352"/>
              <a:gd name="csY5" fmla="*/ 0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451551" y="454026"/>
                </a:moveTo>
                <a:lnTo>
                  <a:pt x="451551" y="4568825"/>
                </a:lnTo>
                <a:lnTo>
                  <a:pt x="11729151" y="4568825"/>
                </a:lnTo>
                <a:lnTo>
                  <a:pt x="11729151" y="454026"/>
                </a:lnTo>
                <a:close/>
                <a:moveTo>
                  <a:pt x="0" y="0"/>
                </a:moveTo>
                <a:lnTo>
                  <a:pt x="12186352" y="0"/>
                </a:lnTo>
                <a:lnTo>
                  <a:pt x="12186352" y="6854823"/>
                </a:lnTo>
                <a:lnTo>
                  <a:pt x="0" y="6854823"/>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5029201"/>
            <a:ext cx="3810000" cy="1371600"/>
          </a:xfrm>
          <a:prstGeom prst="rect">
            <a:avLst/>
          </a:prstGeom>
        </p:spPr>
        <p:txBody>
          <a:bodyPr anchor="t">
            <a:normAutofit/>
          </a:bodyPr>
          <a:lstStyle>
            <a:lvl1pPr>
              <a:defRPr sz="3600"/>
            </a:lvl1pPr>
          </a:lstStyle>
          <a:p>
            <a:r>
              <a:rPr lang="en-US" dirty="0"/>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7D5752D2-CCDE-DA48-AA88-B770548F7575}" type="datetime1">
              <a:rPr lang="en-US" smtClean="0"/>
              <a:t>2/13/2026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9" name="Picture Placeholder 10">
            <a:extLst>
              <a:ext uri="{FF2B5EF4-FFF2-40B4-BE49-F238E27FC236}">
                <a16:creationId xmlns:a16="http://schemas.microsoft.com/office/drawing/2014/main" id="{4D0830D9-CC27-C2C3-C727-D0E6E595B28C}"/>
              </a:ext>
            </a:extLst>
          </p:cNvPr>
          <p:cNvSpPr>
            <a:spLocks noGrp="1"/>
          </p:cNvSpPr>
          <p:nvPr>
            <p:ph type="pic" sz="quarter" idx="13" hasCustomPrompt="1"/>
          </p:nvPr>
        </p:nvSpPr>
        <p:spPr>
          <a:xfrm>
            <a:off x="457200" y="457200"/>
            <a:ext cx="11277600" cy="4114799"/>
          </a:xfrm>
          <a:blipFill dpi="0" rotWithShape="1">
            <a:blip r:embed="rId3" cstate="email">
              <a:alphaModFix amt="6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718751" y="5029200"/>
            <a:ext cx="7016048" cy="1371600"/>
          </a:xfrm>
        </p:spPr>
        <p:txBody>
          <a:bodyPr vert="horz" lIns="91440" tIns="45720" rIns="91440" bIns="45720" rtlCol="0">
            <a:normAutofit/>
          </a:bodyPr>
          <a:lstStyle>
            <a:lvl1pPr marL="0" indent="0">
              <a:lnSpc>
                <a:spcPct val="100000"/>
              </a:lnSpc>
              <a:spcBef>
                <a:spcPts val="0"/>
              </a:spcBef>
              <a:buNone/>
              <a:defRPr lang="en-US" dirty="0"/>
            </a:lvl1pPr>
            <a:lvl2pPr marL="228600" indent="0">
              <a:lnSpc>
                <a:spcPct val="100000"/>
              </a:lnSpc>
              <a:spcBef>
                <a:spcPts val="0"/>
              </a:spcBef>
              <a:buNone/>
              <a:defRPr lang="en-US" dirty="0"/>
            </a:lvl2pPr>
            <a:lvl3pPr marL="457200" indent="0">
              <a:lnSpc>
                <a:spcPct val="100000"/>
              </a:lnSpc>
              <a:spcBef>
                <a:spcPts val="0"/>
              </a:spcBef>
              <a:buNone/>
              <a:defRPr lang="en-US" dirty="0"/>
            </a:lvl3pPr>
            <a:lvl4pPr marL="685800" indent="0">
              <a:lnSpc>
                <a:spcPct val="100000"/>
              </a:lnSpc>
              <a:spcBef>
                <a:spcPts val="0"/>
              </a:spcBef>
              <a:buNone/>
              <a:defRPr lang="en-US" dirty="0"/>
            </a:lvl4pPr>
            <a:lvl5pPr marL="914400" indent="0">
              <a:lnSpc>
                <a:spcPct val="100000"/>
              </a:lnSpc>
              <a:spcBef>
                <a:spcPts val="0"/>
              </a:spcBef>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09409074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ontent with Picture 3">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3CB3BA5-C3CC-30C6-920A-AFE4D14AF261}"/>
              </a:ext>
            </a:extLst>
          </p:cNvPr>
          <p:cNvPicPr/>
          <p:nvPr userDrawn="1"/>
        </p:nvPicPr>
        <p:blipFill>
          <a:blip r:embed="rId2">
            <a:extLst>
              <a:ext uri="{28A0092B-C50C-407E-A947-70E740481C1C}">
                <a14:useLocalDpi xmlns:a14="http://schemas.microsoft.com/office/drawing/2010/main" val="0"/>
              </a:ext>
            </a:extLst>
          </a:blip>
          <a:srcRect/>
          <a:stretch/>
        </p:blipFill>
        <p:spPr>
          <a:xfrm flipH="1">
            <a:off x="5648" y="3177"/>
            <a:ext cx="12186352" cy="6854823"/>
          </a:xfrm>
          <a:custGeom>
            <a:avLst/>
            <a:gdLst>
              <a:gd name="csX0" fmla="*/ 12186352 w 12186352"/>
              <a:gd name="csY0" fmla="*/ 0 h 6854823"/>
              <a:gd name="csX1" fmla="*/ 0 w 12186352"/>
              <a:gd name="csY1" fmla="*/ 0 h 6854823"/>
              <a:gd name="csX2" fmla="*/ 0 w 12186352"/>
              <a:gd name="csY2" fmla="*/ 6854823 h 6854823"/>
              <a:gd name="csX3" fmla="*/ 12186352 w 12186352"/>
              <a:gd name="csY3" fmla="*/ 6854823 h 6854823"/>
              <a:gd name="csX4" fmla="*/ 12186352 w 12186352"/>
              <a:gd name="csY4" fmla="*/ 6397623 h 6854823"/>
              <a:gd name="csX5" fmla="*/ 4761059 w 12186352"/>
              <a:gd name="csY5" fmla="*/ 6397623 h 6854823"/>
              <a:gd name="csX6" fmla="*/ 4761059 w 12186352"/>
              <a:gd name="csY6" fmla="*/ 454023 h 6854823"/>
              <a:gd name="csX7" fmla="*/ 12186352 w 12186352"/>
              <a:gd name="csY7" fmla="*/ 4540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12186352" y="0"/>
                </a:moveTo>
                <a:lnTo>
                  <a:pt x="0" y="0"/>
                </a:lnTo>
                <a:lnTo>
                  <a:pt x="0" y="6854823"/>
                </a:lnTo>
                <a:lnTo>
                  <a:pt x="12186352" y="6854823"/>
                </a:lnTo>
                <a:lnTo>
                  <a:pt x="12186352" y="6397623"/>
                </a:lnTo>
                <a:lnTo>
                  <a:pt x="4761059" y="6397623"/>
                </a:lnTo>
                <a:lnTo>
                  <a:pt x="4761059" y="454023"/>
                </a:lnTo>
                <a:lnTo>
                  <a:pt x="12186352" y="454023"/>
                </a:lnTo>
                <a:close/>
              </a:path>
            </a:pathLst>
          </a:custGeom>
        </p:spPr>
      </p:pic>
      <p:sp>
        <p:nvSpPr>
          <p:cNvPr id="3" name="Title 1">
            <a:extLst>
              <a:ext uri="{FF2B5EF4-FFF2-40B4-BE49-F238E27FC236}">
                <a16:creationId xmlns:a16="http://schemas.microsoft.com/office/drawing/2014/main" id="{1B804614-19A7-C141-7231-844689471208}"/>
              </a:ext>
            </a:extLst>
          </p:cNvPr>
          <p:cNvSpPr>
            <a:spLocks noGrp="1"/>
          </p:cNvSpPr>
          <p:nvPr>
            <p:ph type="title"/>
          </p:nvPr>
        </p:nvSpPr>
        <p:spPr>
          <a:xfrm>
            <a:off x="7890964" y="457200"/>
            <a:ext cx="3843837" cy="1710063"/>
          </a:xfrm>
          <a:prstGeom prst="rect">
            <a:avLst/>
          </a:prstGeom>
        </p:spPr>
        <p:txBody>
          <a:bodyPr anchor="b">
            <a:normAutofit/>
          </a:bodyPr>
          <a:lstStyle>
            <a:lvl1pPr>
              <a:defRPr sz="3600"/>
            </a:lvl1pPr>
          </a:lstStyle>
          <a:p>
            <a:r>
              <a:rPr lang="en-US" dirty="0"/>
              <a:t>Click to edit Master title style</a:t>
            </a:r>
          </a:p>
        </p:txBody>
      </p:sp>
      <p:sp>
        <p:nvSpPr>
          <p:cNvPr id="7" name="Date Placeholder 3">
            <a:extLst>
              <a:ext uri="{FF2B5EF4-FFF2-40B4-BE49-F238E27FC236}">
                <a16:creationId xmlns:a16="http://schemas.microsoft.com/office/drawing/2014/main" id="{30915B74-DE73-85C6-5754-84F12F96E928}"/>
              </a:ext>
            </a:extLst>
          </p:cNvPr>
          <p:cNvSpPr>
            <a:spLocks noGrp="1"/>
          </p:cNvSpPr>
          <p:nvPr>
            <p:ph type="dt" sz="half" idx="15"/>
          </p:nvPr>
        </p:nvSpPr>
        <p:spPr>
          <a:xfrm>
            <a:off x="76200" y="76200"/>
            <a:ext cx="1295401" cy="381000"/>
          </a:xfrm>
        </p:spPr>
        <p:txBody>
          <a:bodyPr/>
          <a:lstStyle/>
          <a:p>
            <a:fld id="{2E2458BC-FE32-0A45-9DD7-ED7D64447D19}" type="datetime1">
              <a:rPr lang="en-US" smtClean="0"/>
              <a:t>2/13/2026</a:t>
            </a:fld>
            <a:endParaRPr lang="en-US" dirty="0"/>
          </a:p>
        </p:txBody>
      </p:sp>
      <p:sp>
        <p:nvSpPr>
          <p:cNvPr id="6" name="Footer Placeholder 8">
            <a:extLst>
              <a:ext uri="{FF2B5EF4-FFF2-40B4-BE49-F238E27FC236}">
                <a16:creationId xmlns:a16="http://schemas.microsoft.com/office/drawing/2014/main" id="{AF0EABC9-86BA-DDCF-A091-AB6C3E9C93F9}"/>
              </a:ext>
            </a:extLst>
          </p:cNvPr>
          <p:cNvSpPr>
            <a:spLocks noGrp="1"/>
          </p:cNvSpPr>
          <p:nvPr>
            <p:ph type="ftr" sz="quarter" idx="16"/>
          </p:nvPr>
        </p:nvSpPr>
        <p:spPr>
          <a:xfrm>
            <a:off x="6096000" y="76200"/>
            <a:ext cx="6019800" cy="384048"/>
          </a:xfrm>
        </p:spPr>
        <p:txBody>
          <a:bodyPr/>
          <a:lstStyle/>
          <a:p>
            <a:r>
              <a:rPr lang="en-US" dirty="0"/>
              <a:t>Sample Footer Text</a:t>
            </a:r>
          </a:p>
        </p:txBody>
      </p:sp>
      <p:sp>
        <p:nvSpPr>
          <p:cNvPr id="4" name="Picture Placeholder 10">
            <a:extLst>
              <a:ext uri="{FF2B5EF4-FFF2-40B4-BE49-F238E27FC236}">
                <a16:creationId xmlns:a16="http://schemas.microsoft.com/office/drawing/2014/main" id="{B4F324D2-4F52-DFB7-CF7C-C3182974B46A}"/>
              </a:ext>
            </a:extLst>
          </p:cNvPr>
          <p:cNvSpPr>
            <a:spLocks noGrp="1"/>
          </p:cNvSpPr>
          <p:nvPr>
            <p:ph type="pic" sz="quarter" idx="13" hasCustomPrompt="1"/>
          </p:nvPr>
        </p:nvSpPr>
        <p:spPr>
          <a:xfrm>
            <a:off x="1" y="457200"/>
            <a:ext cx="7430940" cy="5943600"/>
          </a:xfrm>
          <a:blipFill>
            <a:blip r:embed="rId3"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5" name="Content Placeholder 7">
            <a:extLst>
              <a:ext uri="{FF2B5EF4-FFF2-40B4-BE49-F238E27FC236}">
                <a16:creationId xmlns:a16="http://schemas.microsoft.com/office/drawing/2014/main" id="{C8445A35-FB03-D828-D87E-A268F3E1E0A3}"/>
              </a:ext>
            </a:extLst>
          </p:cNvPr>
          <p:cNvSpPr>
            <a:spLocks noGrp="1"/>
          </p:cNvSpPr>
          <p:nvPr>
            <p:ph sz="quarter" idx="14"/>
          </p:nvPr>
        </p:nvSpPr>
        <p:spPr>
          <a:xfrm>
            <a:off x="7890964" y="2624462"/>
            <a:ext cx="3843837" cy="3776337"/>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Slide Number Placeholder 9">
            <a:extLst>
              <a:ext uri="{FF2B5EF4-FFF2-40B4-BE49-F238E27FC236}">
                <a16:creationId xmlns:a16="http://schemas.microsoft.com/office/drawing/2014/main" id="{C5C69391-C5F6-E4C0-A8D2-D378757ACC43}"/>
              </a:ext>
            </a:extLst>
          </p:cNvPr>
          <p:cNvSpPr>
            <a:spLocks noGrp="1"/>
          </p:cNvSpPr>
          <p:nvPr>
            <p:ph type="sldNum" sz="quarter" idx="17"/>
          </p:nvPr>
        </p:nvSpPr>
        <p:spPr>
          <a:xfrm>
            <a:off x="10820400" y="6400800"/>
            <a:ext cx="1295399"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196608221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with Picture 4">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078C312-FD23-D608-5B72-5DB439895604}"/>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0 w 12186352"/>
              <a:gd name="csY0" fmla="*/ 0 h 6854823"/>
              <a:gd name="csX1" fmla="*/ 12186352 w 12186352"/>
              <a:gd name="csY1" fmla="*/ 0 h 6854823"/>
              <a:gd name="csX2" fmla="*/ 12186352 w 12186352"/>
              <a:gd name="csY2" fmla="*/ 454026 h 6854823"/>
              <a:gd name="csX3" fmla="*/ 4755412 w 12186352"/>
              <a:gd name="csY3" fmla="*/ 454026 h 6854823"/>
              <a:gd name="csX4" fmla="*/ 4755412 w 12186352"/>
              <a:gd name="csY4" fmla="*/ 6397626 h 6854823"/>
              <a:gd name="csX5" fmla="*/ 12186352 w 12186352"/>
              <a:gd name="csY5" fmla="*/ 6397626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0" y="0"/>
                </a:moveTo>
                <a:lnTo>
                  <a:pt x="12186352" y="0"/>
                </a:lnTo>
                <a:lnTo>
                  <a:pt x="12186352" y="454026"/>
                </a:lnTo>
                <a:lnTo>
                  <a:pt x="4755412" y="454026"/>
                </a:lnTo>
                <a:lnTo>
                  <a:pt x="4755412" y="6397626"/>
                </a:lnTo>
                <a:lnTo>
                  <a:pt x="12186352" y="6397626"/>
                </a:lnTo>
                <a:lnTo>
                  <a:pt x="12186352" y="6854823"/>
                </a:lnTo>
                <a:lnTo>
                  <a:pt x="0" y="6854823"/>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0"/>
            <a:ext cx="3813714" cy="1710064"/>
          </a:xfrm>
          <a:prstGeom prst="rect">
            <a:avLst/>
          </a:prstGeom>
        </p:spPr>
        <p:txBody>
          <a:bodyPr anchor="b">
            <a:normAutofit/>
          </a:bodyPr>
          <a:lstStyle>
            <a:lvl1pPr>
              <a:defRPr sz="3600"/>
            </a:lvl1pPr>
          </a:lstStyle>
          <a:p>
            <a:r>
              <a:rPr lang="en-US" dirty="0"/>
              <a:t>Click to edit Master title style</a:t>
            </a:r>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76200" y="76201"/>
            <a:ext cx="1295400" cy="381000"/>
          </a:xfrm>
        </p:spPr>
        <p:txBody>
          <a:bodyPr/>
          <a:lstStyle/>
          <a:p>
            <a:fld id="{1233975F-0E53-0840-98CD-E03B319E6BC3}" type="datetime1">
              <a:rPr lang="en-US" smtClean="0"/>
              <a:t>2/13/2026</a:t>
            </a:fld>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6096000" y="76201"/>
            <a:ext cx="6019799" cy="381000"/>
          </a:xfrm>
        </p:spPr>
        <p:txBody>
          <a:bodyPr/>
          <a:lstStyle/>
          <a:p>
            <a:r>
              <a:rPr lang="en-US" dirty="0"/>
              <a:t>Sample Footer Text</a:t>
            </a:r>
          </a:p>
        </p:txBody>
      </p:sp>
      <p:sp>
        <p:nvSpPr>
          <p:cNvPr id="6" name="Content Placeholder 7">
            <a:extLst>
              <a:ext uri="{FF2B5EF4-FFF2-40B4-BE49-F238E27FC236}">
                <a16:creationId xmlns:a16="http://schemas.microsoft.com/office/drawing/2014/main" id="{C04AEB09-C22F-E34F-DEF8-A875003EEE36}"/>
              </a:ext>
            </a:extLst>
          </p:cNvPr>
          <p:cNvSpPr>
            <a:spLocks noGrp="1"/>
          </p:cNvSpPr>
          <p:nvPr>
            <p:ph sz="quarter" idx="18"/>
          </p:nvPr>
        </p:nvSpPr>
        <p:spPr>
          <a:xfrm>
            <a:off x="457201" y="2621290"/>
            <a:ext cx="3813714" cy="3779510"/>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Picture Placeholder 10">
            <a:extLst>
              <a:ext uri="{FF2B5EF4-FFF2-40B4-BE49-F238E27FC236}">
                <a16:creationId xmlns:a16="http://schemas.microsoft.com/office/drawing/2014/main" id="{B255439D-9DD5-19F0-DFF1-101A9899DFC7}"/>
              </a:ext>
            </a:extLst>
          </p:cNvPr>
          <p:cNvSpPr>
            <a:spLocks noGrp="1"/>
          </p:cNvSpPr>
          <p:nvPr>
            <p:ph type="pic" sz="quarter" idx="13" hasCustomPrompt="1"/>
          </p:nvPr>
        </p:nvSpPr>
        <p:spPr>
          <a:xfrm>
            <a:off x="4761061" y="457200"/>
            <a:ext cx="7430940" cy="5943600"/>
          </a:xfrm>
          <a:blipFill>
            <a:blip r:embed="rId3"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0820400" y="6400800"/>
            <a:ext cx="1295400"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407370759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ontent with Picture 5">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5DD87899-462F-D06B-5D64-3ED065B39543}"/>
              </a:ext>
            </a:extLst>
          </p:cNvPr>
          <p:cNvSpPr>
            <a:spLocks noGrp="1"/>
          </p:cNvSpPr>
          <p:nvPr>
            <p:ph type="title"/>
          </p:nvPr>
        </p:nvSpPr>
        <p:spPr>
          <a:xfrm>
            <a:off x="6999060" y="457200"/>
            <a:ext cx="4735740" cy="1306009"/>
          </a:xfrm>
          <a:prstGeom prst="rect">
            <a:avLst/>
          </a:prstGeom>
        </p:spPr>
        <p:txBody>
          <a:bodyPr anchor="b"/>
          <a:lstStyle/>
          <a:p>
            <a:r>
              <a:rPr lang="en-US" dirty="0"/>
              <a:t>Click to edit Master title style</a:t>
            </a:r>
          </a:p>
        </p:txBody>
      </p:sp>
      <p:sp>
        <p:nvSpPr>
          <p:cNvPr id="4" name="Date Placeholder 4">
            <a:extLst>
              <a:ext uri="{FF2B5EF4-FFF2-40B4-BE49-F238E27FC236}">
                <a16:creationId xmlns:a16="http://schemas.microsoft.com/office/drawing/2014/main" id="{634F943B-FBB0-AD70-5392-FF1249A8D95F}"/>
              </a:ext>
            </a:extLst>
          </p:cNvPr>
          <p:cNvSpPr>
            <a:spLocks noGrp="1"/>
          </p:cNvSpPr>
          <p:nvPr>
            <p:ph type="dt" sz="half" idx="10"/>
          </p:nvPr>
        </p:nvSpPr>
        <p:spPr>
          <a:xfrm>
            <a:off x="76201" y="76201"/>
            <a:ext cx="1295400" cy="380999"/>
          </a:xfrm>
        </p:spPr>
        <p:txBody>
          <a:bodyPr/>
          <a:lstStyle/>
          <a:p>
            <a:fld id="{D0CA20AB-D25D-704E-83C3-6B013E02E645}" type="datetime1">
              <a:rPr lang="en-US" smtClean="0"/>
              <a:t>2/13/2026</a:t>
            </a:fld>
            <a:endParaRPr lang="en-US" dirty="0"/>
          </a:p>
        </p:txBody>
      </p:sp>
      <p:sp>
        <p:nvSpPr>
          <p:cNvPr id="9" name="Footer Placeholder 5">
            <a:extLst>
              <a:ext uri="{FF2B5EF4-FFF2-40B4-BE49-F238E27FC236}">
                <a16:creationId xmlns:a16="http://schemas.microsoft.com/office/drawing/2014/main" id="{53A7B337-CA3D-E1B0-7039-CA1FCFDEEFF1}"/>
              </a:ext>
            </a:extLst>
          </p:cNvPr>
          <p:cNvSpPr>
            <a:spLocks noGrp="1"/>
          </p:cNvSpPr>
          <p:nvPr>
            <p:ph type="ftr" sz="quarter" idx="11"/>
          </p:nvPr>
        </p:nvSpPr>
        <p:spPr>
          <a:xfrm>
            <a:off x="6096000" y="76201"/>
            <a:ext cx="6019799" cy="380999"/>
          </a:xfrm>
        </p:spPr>
        <p:txBody>
          <a:bodyPr/>
          <a:lstStyle>
            <a:lvl1pPr>
              <a:defRPr>
                <a:solidFill>
                  <a:schemeClr val="tx1"/>
                </a:solidFill>
                <a:effectLst/>
              </a:defRPr>
            </a:lvl1pPr>
          </a:lstStyle>
          <a:p>
            <a:r>
              <a:rPr lang="en-US" dirty="0"/>
              <a:t>Sample Footer Text</a:t>
            </a:r>
          </a:p>
        </p:txBody>
      </p:sp>
      <p:sp>
        <p:nvSpPr>
          <p:cNvPr id="6" name="Picture Placeholder 10">
            <a:extLst>
              <a:ext uri="{FF2B5EF4-FFF2-40B4-BE49-F238E27FC236}">
                <a16:creationId xmlns:a16="http://schemas.microsoft.com/office/drawing/2014/main" id="{805F337F-4512-E680-8F5A-95C181282643}"/>
              </a:ext>
            </a:extLst>
          </p:cNvPr>
          <p:cNvSpPr>
            <a:spLocks noGrp="1"/>
          </p:cNvSpPr>
          <p:nvPr>
            <p:ph type="pic" sz="quarter" idx="13" hasCustomPrompt="1"/>
          </p:nvPr>
        </p:nvSpPr>
        <p:spPr>
          <a:xfrm>
            <a:off x="1" y="457200"/>
            <a:ext cx="6492240" cy="5943600"/>
          </a:xfrm>
          <a:blipFill>
            <a:blip r:embed="rId2"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3" name="Content Placeholder 7">
            <a:extLst>
              <a:ext uri="{FF2B5EF4-FFF2-40B4-BE49-F238E27FC236}">
                <a16:creationId xmlns:a16="http://schemas.microsoft.com/office/drawing/2014/main" id="{C68F33D8-4565-CA0E-DF2E-27FBE006F917}"/>
              </a:ext>
            </a:extLst>
          </p:cNvPr>
          <p:cNvSpPr>
            <a:spLocks noGrp="1"/>
          </p:cNvSpPr>
          <p:nvPr>
            <p:ph sz="quarter" idx="14"/>
          </p:nvPr>
        </p:nvSpPr>
        <p:spPr>
          <a:xfrm>
            <a:off x="6999060" y="2209800"/>
            <a:ext cx="4735740" cy="4191000"/>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Slide Number Placeholder 6">
            <a:extLst>
              <a:ext uri="{FF2B5EF4-FFF2-40B4-BE49-F238E27FC236}">
                <a16:creationId xmlns:a16="http://schemas.microsoft.com/office/drawing/2014/main" id="{A52E7D2F-742D-CB2D-2766-5AF678F3B879}"/>
              </a:ext>
            </a:extLst>
          </p:cNvPr>
          <p:cNvSpPr>
            <a:spLocks noGrp="1"/>
          </p:cNvSpPr>
          <p:nvPr>
            <p:ph type="sldNum" sz="quarter" idx="12"/>
          </p:nvPr>
        </p:nvSpPr>
        <p:spPr>
          <a:xfrm>
            <a:off x="10820399" y="6400800"/>
            <a:ext cx="1295399" cy="381000"/>
          </a:xfrm>
        </p:spPr>
        <p:txBody>
          <a:bodyPr/>
          <a:lstStyle>
            <a:lvl1pPr>
              <a:defRPr>
                <a:solidFill>
                  <a:schemeClr val="tx1"/>
                </a:solidFill>
                <a:effectLst/>
              </a:defRPr>
            </a:lvl1pPr>
          </a:lstStyle>
          <a:p>
            <a:fld id="{AEAA3239-9EA4-4A65-A281-97F994456D9F}" type="slidenum">
              <a:rPr lang="en-US" smtClean="0"/>
              <a:t>‹#›</a:t>
            </a:fld>
            <a:endParaRPr lang="en-US" dirty="0"/>
          </a:p>
        </p:txBody>
      </p:sp>
    </p:spTree>
    <p:extLst>
      <p:ext uri="{BB962C8B-B14F-4D97-AF65-F5344CB8AC3E}">
        <p14:creationId xmlns:p14="http://schemas.microsoft.com/office/powerpoint/2010/main" val="406978690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with Picture 6">
    <p:spTree>
      <p:nvGrpSpPr>
        <p:cNvPr id="1" name=""/>
        <p:cNvGrpSpPr/>
        <p:nvPr/>
      </p:nvGrpSpPr>
      <p:grpSpPr>
        <a:xfrm>
          <a:off x="0" y="0"/>
          <a:ext cx="0" cy="0"/>
          <a:chOff x="0" y="0"/>
          <a:chExt cx="0" cy="0"/>
        </a:xfrm>
      </p:grpSpPr>
      <p:sp>
        <p:nvSpPr>
          <p:cNvPr id="18" name="Title 1">
            <a:extLst>
              <a:ext uri="{FF2B5EF4-FFF2-40B4-BE49-F238E27FC236}">
                <a16:creationId xmlns:a16="http://schemas.microsoft.com/office/drawing/2014/main" id="{E2693257-E100-0525-B4C7-8CA75053567B}"/>
              </a:ext>
            </a:extLst>
          </p:cNvPr>
          <p:cNvSpPr>
            <a:spLocks noGrp="1"/>
          </p:cNvSpPr>
          <p:nvPr>
            <p:ph type="title"/>
          </p:nvPr>
        </p:nvSpPr>
        <p:spPr>
          <a:xfrm>
            <a:off x="445860" y="457200"/>
            <a:ext cx="4796699" cy="1306009"/>
          </a:xfrm>
          <a:prstGeom prst="rect">
            <a:avLst/>
          </a:prstGeom>
        </p:spPr>
        <p:txBody>
          <a:bodyPr anchor="b"/>
          <a:lstStyle/>
          <a:p>
            <a:r>
              <a:rPr lang="en-US" dirty="0"/>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6200" y="76201"/>
            <a:ext cx="1295401" cy="380999"/>
          </a:xfrm>
        </p:spPr>
        <p:txBody>
          <a:bodyPr/>
          <a:lstStyle/>
          <a:p>
            <a:fld id="{B31F77D0-31D8-5446-A1F3-FE6147C324EC}" type="datetime1">
              <a:rPr lang="en-US" smtClean="0"/>
              <a:t>2/13/2026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096000" y="76202"/>
            <a:ext cx="6019800" cy="380998"/>
          </a:xfrm>
        </p:spPr>
        <p:txBody>
          <a:bodyPr/>
          <a:lstStyle>
            <a:lvl1pPr>
              <a:defRPr>
                <a:solidFill>
                  <a:schemeClr val="tx1"/>
                </a:solidFill>
                <a:effectLst/>
              </a:defRPr>
            </a:lvl1pPr>
          </a:lstStyle>
          <a:p>
            <a:r>
              <a:rPr lang="en-US" dirty="0"/>
              <a:t>Sample Footer Text</a:t>
            </a:r>
          </a:p>
        </p:txBody>
      </p:sp>
      <p:sp>
        <p:nvSpPr>
          <p:cNvPr id="4" name="Content Placeholder 7">
            <a:extLst>
              <a:ext uri="{FF2B5EF4-FFF2-40B4-BE49-F238E27FC236}">
                <a16:creationId xmlns:a16="http://schemas.microsoft.com/office/drawing/2014/main" id="{EAC9A1BA-A83A-E476-1A91-3DB0B544DF34}"/>
              </a:ext>
            </a:extLst>
          </p:cNvPr>
          <p:cNvSpPr>
            <a:spLocks noGrp="1"/>
          </p:cNvSpPr>
          <p:nvPr>
            <p:ph sz="quarter" idx="14"/>
          </p:nvPr>
        </p:nvSpPr>
        <p:spPr>
          <a:xfrm>
            <a:off x="484835" y="2209800"/>
            <a:ext cx="4735740" cy="4191000"/>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Picture Placeholder 10">
            <a:extLst>
              <a:ext uri="{FF2B5EF4-FFF2-40B4-BE49-F238E27FC236}">
                <a16:creationId xmlns:a16="http://schemas.microsoft.com/office/drawing/2014/main" id="{A90998F5-C9FB-EC52-B802-B62AA63E4263}"/>
              </a:ext>
            </a:extLst>
          </p:cNvPr>
          <p:cNvSpPr>
            <a:spLocks noGrp="1"/>
          </p:cNvSpPr>
          <p:nvPr>
            <p:ph type="pic" sz="quarter" idx="13" hasCustomPrompt="1"/>
          </p:nvPr>
        </p:nvSpPr>
        <p:spPr>
          <a:xfrm>
            <a:off x="5699761" y="457200"/>
            <a:ext cx="6492240" cy="5943600"/>
          </a:xfrm>
          <a:blipFill>
            <a:blip r:embed="rId2"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0820400" y="6400800"/>
            <a:ext cx="1295400" cy="381000"/>
          </a:xfrm>
        </p:spPr>
        <p:txBody>
          <a:bodyPr/>
          <a:lstStyle>
            <a:lvl1pPr>
              <a:defRPr>
                <a:solidFill>
                  <a:schemeClr val="tx1"/>
                </a:solidFill>
                <a:effectLst/>
              </a:defRPr>
            </a:lvl1pPr>
          </a:lstStyle>
          <a:p>
            <a:fld id="{AEAA3239-9EA4-4A65-A281-97F994456D9F}" type="slidenum">
              <a:rPr lang="en-US" smtClean="0"/>
              <a:t>‹#›</a:t>
            </a:fld>
            <a:endParaRPr lang="en-US" dirty="0"/>
          </a:p>
        </p:txBody>
      </p:sp>
    </p:spTree>
    <p:extLst>
      <p:ext uri="{BB962C8B-B14F-4D97-AF65-F5344CB8AC3E}">
        <p14:creationId xmlns:p14="http://schemas.microsoft.com/office/powerpoint/2010/main" val="396060138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ntent with Picture 7">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3E46F2B-72CE-C947-0021-F34244B43444}"/>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451551 w 12186352"/>
              <a:gd name="csY0" fmla="*/ 454026 h 6854823"/>
              <a:gd name="csX1" fmla="*/ 451551 w 12186352"/>
              <a:gd name="csY1" fmla="*/ 3654426 h 6854823"/>
              <a:gd name="csX2" fmla="*/ 11729151 w 12186352"/>
              <a:gd name="csY2" fmla="*/ 3654426 h 6854823"/>
              <a:gd name="csX3" fmla="*/ 11729151 w 12186352"/>
              <a:gd name="csY3" fmla="*/ 454026 h 6854823"/>
              <a:gd name="csX4" fmla="*/ 0 w 12186352"/>
              <a:gd name="csY4" fmla="*/ 0 h 6854823"/>
              <a:gd name="csX5" fmla="*/ 12186352 w 12186352"/>
              <a:gd name="csY5" fmla="*/ 0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451551" y="454026"/>
                </a:moveTo>
                <a:lnTo>
                  <a:pt x="451551" y="3654426"/>
                </a:lnTo>
                <a:lnTo>
                  <a:pt x="11729151" y="3654426"/>
                </a:lnTo>
                <a:lnTo>
                  <a:pt x="11729151" y="454026"/>
                </a:lnTo>
                <a:close/>
                <a:moveTo>
                  <a:pt x="0" y="0"/>
                </a:moveTo>
                <a:lnTo>
                  <a:pt x="12186352" y="0"/>
                </a:lnTo>
                <a:lnTo>
                  <a:pt x="12186352" y="6854823"/>
                </a:lnTo>
                <a:lnTo>
                  <a:pt x="0" y="6854823"/>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199" y="4111624"/>
            <a:ext cx="3219343" cy="2289175"/>
          </a:xfrm>
          <a:prstGeom prst="rect">
            <a:avLst/>
          </a:prstGeom>
        </p:spPr>
        <p:txBody>
          <a:bodyPr anchor="t">
            <a:normAutofit/>
          </a:bodyPr>
          <a:lstStyle>
            <a:lvl1pPr>
              <a:defRPr sz="3600"/>
            </a:lvl1pPr>
          </a:lstStyle>
          <a:p>
            <a:r>
              <a:rPr lang="en-US" dirty="0"/>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2005CF00-6C05-B849-B141-54CC9A394B3C}" type="datetime1">
              <a:rPr lang="en-US" smtClean="0"/>
              <a:t>2/13/2026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endParaRPr lang="en-US" dirty="0"/>
          </a:p>
        </p:txBody>
      </p:sp>
      <p:sp>
        <p:nvSpPr>
          <p:cNvPr id="9" name="Picture Placeholder 10">
            <a:extLst>
              <a:ext uri="{FF2B5EF4-FFF2-40B4-BE49-F238E27FC236}">
                <a16:creationId xmlns:a16="http://schemas.microsoft.com/office/drawing/2014/main" id="{5CCD5774-AB2C-F489-2BCD-75A5731FA857}"/>
              </a:ext>
            </a:extLst>
          </p:cNvPr>
          <p:cNvSpPr>
            <a:spLocks noGrp="1"/>
          </p:cNvSpPr>
          <p:nvPr>
            <p:ph type="pic" sz="quarter" idx="13" hasCustomPrompt="1"/>
          </p:nvPr>
        </p:nvSpPr>
        <p:spPr>
          <a:xfrm>
            <a:off x="457200" y="457200"/>
            <a:ext cx="11277600" cy="3200400"/>
          </a:xfrm>
          <a:blipFill>
            <a:blip r:embed="rId3"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128092" y="4111624"/>
            <a:ext cx="7606708" cy="2289176"/>
          </a:xfrm>
        </p:spPr>
        <p:txBody>
          <a:bodyPr vert="horz" lIns="91440" tIns="45720" rIns="91440" bIns="45720" rtlCol="0">
            <a:normAutofit/>
          </a:bodyPr>
          <a:lstStyle>
            <a:lvl1pPr marL="0" indent="0">
              <a:buNone/>
              <a:defRPr lang="en-US" b="0"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88283268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with Picture 8">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64D3EA0-3FE9-3CAB-830E-268B27509F72}"/>
              </a:ext>
            </a:extLst>
          </p:cNvPr>
          <p:cNvPicPr/>
          <p:nvPr userDrawn="1"/>
        </p:nvPicPr>
        <p:blipFill>
          <a:blip r:embed="rId2">
            <a:extLst>
              <a:ext uri="{28A0092B-C50C-407E-A947-70E740481C1C}">
                <a14:useLocalDpi xmlns:a14="http://schemas.microsoft.com/office/drawing/2010/main" val="0"/>
              </a:ext>
            </a:extLst>
          </a:blip>
          <a:srcRect/>
          <a:stretch/>
        </p:blipFill>
        <p:spPr>
          <a:xfrm flipV="1">
            <a:off x="5649" y="3174"/>
            <a:ext cx="12186352" cy="6854823"/>
          </a:xfrm>
          <a:custGeom>
            <a:avLst/>
            <a:gdLst>
              <a:gd name="csX0" fmla="*/ 451551 w 12186352"/>
              <a:gd name="csY0" fmla="*/ 3638875 h 6854823"/>
              <a:gd name="csX1" fmla="*/ 451551 w 12186352"/>
              <a:gd name="csY1" fmla="*/ 438477 h 6854823"/>
              <a:gd name="csX2" fmla="*/ 11729151 w 12186352"/>
              <a:gd name="csY2" fmla="*/ 438477 h 6854823"/>
              <a:gd name="csX3" fmla="*/ 11729151 w 12186352"/>
              <a:gd name="csY3" fmla="*/ 3638875 h 6854823"/>
              <a:gd name="csX4" fmla="*/ 0 w 12186352"/>
              <a:gd name="csY4" fmla="*/ 6854823 h 6854823"/>
              <a:gd name="csX5" fmla="*/ 12186352 w 12186352"/>
              <a:gd name="csY5" fmla="*/ 6854823 h 6854823"/>
              <a:gd name="csX6" fmla="*/ 12186352 w 12186352"/>
              <a:gd name="csY6" fmla="*/ 0 h 6854823"/>
              <a:gd name="csX7" fmla="*/ 0 w 12186352"/>
              <a:gd name="csY7" fmla="*/ 0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451551" y="3638875"/>
                </a:moveTo>
                <a:lnTo>
                  <a:pt x="451551" y="438477"/>
                </a:lnTo>
                <a:lnTo>
                  <a:pt x="11729151" y="438477"/>
                </a:lnTo>
                <a:lnTo>
                  <a:pt x="11729151" y="3638875"/>
                </a:lnTo>
                <a:close/>
                <a:moveTo>
                  <a:pt x="0" y="6854823"/>
                </a:moveTo>
                <a:lnTo>
                  <a:pt x="12186352" y="6854823"/>
                </a:lnTo>
                <a:lnTo>
                  <a:pt x="12186352" y="0"/>
                </a:lnTo>
                <a:lnTo>
                  <a:pt x="0" y="0"/>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0"/>
            <a:ext cx="3200400" cy="2307896"/>
          </a:xfrm>
          <a:prstGeom prst="rect">
            <a:avLst/>
          </a:prstGeom>
        </p:spPr>
        <p:txBody>
          <a:bodyPr anchor="t">
            <a:normAutofit/>
          </a:bodyPr>
          <a:lstStyle>
            <a:lvl1pPr>
              <a:defRPr sz="3600"/>
            </a:lvl1pPr>
          </a:lstStyle>
          <a:p>
            <a:r>
              <a:rPr lang="en-US" dirty="0"/>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6201" y="76201"/>
            <a:ext cx="1295400" cy="381000"/>
          </a:xfrm>
        </p:spPr>
        <p:txBody>
          <a:bodyPr/>
          <a:lstStyle/>
          <a:p>
            <a:fld id="{66499679-3EA0-9342-AF62-C5FAA18B6EFA}" type="datetime1">
              <a:rPr lang="en-US" smtClean="0"/>
              <a:t>2/13/2026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096000" y="76201"/>
            <a:ext cx="6019800" cy="381000"/>
          </a:xfrm>
        </p:spPr>
        <p:txBody>
          <a:bodyPr/>
          <a:lstStyle/>
          <a:p>
            <a:r>
              <a:rPr lang="en-US" dirty="0"/>
              <a:t>Sample Footer Text</a:t>
            </a:r>
          </a:p>
        </p:txBody>
      </p:sp>
      <p:sp>
        <p:nvSpPr>
          <p:cNvPr id="11" name="Content Placeholder 7">
            <a:extLst>
              <a:ext uri="{FF2B5EF4-FFF2-40B4-BE49-F238E27FC236}">
                <a16:creationId xmlns:a16="http://schemas.microsoft.com/office/drawing/2014/main" id="{FAF7E276-884D-AF00-1E18-715F56A8A905}"/>
              </a:ext>
            </a:extLst>
          </p:cNvPr>
          <p:cNvSpPr>
            <a:spLocks noGrp="1"/>
          </p:cNvSpPr>
          <p:nvPr>
            <p:ph sz="quarter" idx="15"/>
          </p:nvPr>
        </p:nvSpPr>
        <p:spPr>
          <a:xfrm>
            <a:off x="4122370" y="457200"/>
            <a:ext cx="7612430" cy="2307896"/>
          </a:xfrm>
        </p:spPr>
        <p:txBody>
          <a:bodyPr vert="horz" lIns="91440" tIns="45720" rIns="91440" bIns="45720" rtlCol="0">
            <a:normAutofit/>
          </a:bodyPr>
          <a:lstStyle>
            <a:lvl1pPr marL="0" indent="0">
              <a:buNone/>
              <a:defRPr lang="en-US" b="0"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Picture Placeholder 10">
            <a:extLst>
              <a:ext uri="{FF2B5EF4-FFF2-40B4-BE49-F238E27FC236}">
                <a16:creationId xmlns:a16="http://schemas.microsoft.com/office/drawing/2014/main" id="{B1DE11C5-B5A8-F8F8-2A43-C0C95802637E}"/>
              </a:ext>
            </a:extLst>
          </p:cNvPr>
          <p:cNvSpPr>
            <a:spLocks noGrp="1"/>
          </p:cNvSpPr>
          <p:nvPr>
            <p:ph type="pic" sz="quarter" idx="13" hasCustomPrompt="1"/>
          </p:nvPr>
        </p:nvSpPr>
        <p:spPr>
          <a:xfrm>
            <a:off x="457200" y="3219122"/>
            <a:ext cx="11277600" cy="3200398"/>
          </a:xfrm>
          <a:blipFill>
            <a:blip r:embed="rId3"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0820400" y="6400800"/>
            <a:ext cx="1295399"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55362620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ntent with Picture 9">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C268A4B-F698-5EDC-1790-BA10F89CD8F3}"/>
              </a:ext>
            </a:extLst>
          </p:cNvPr>
          <p:cNvPicPr/>
          <p:nvPr userDrawn="1"/>
        </p:nvPicPr>
        <p:blipFill>
          <a:blip r:embed="rId2">
            <a:extLst>
              <a:ext uri="{28A0092B-C50C-407E-A947-70E740481C1C}">
                <a14:useLocalDpi xmlns:a14="http://schemas.microsoft.com/office/drawing/2010/main" val="0"/>
              </a:ext>
            </a:extLst>
          </a:blip>
          <a:srcRect/>
          <a:stretch/>
        </p:blipFill>
        <p:spPr>
          <a:xfrm flipH="1">
            <a:off x="5649" y="3174"/>
            <a:ext cx="12186352" cy="6854823"/>
          </a:xfrm>
          <a:custGeom>
            <a:avLst/>
            <a:gdLst>
              <a:gd name="csX0" fmla="*/ 12186352 w 12186352"/>
              <a:gd name="csY0" fmla="*/ 0 h 6854823"/>
              <a:gd name="csX1" fmla="*/ 0 w 12186352"/>
              <a:gd name="csY1" fmla="*/ 0 h 6854823"/>
              <a:gd name="csX2" fmla="*/ 0 w 12186352"/>
              <a:gd name="csY2" fmla="*/ 6854823 h 6854823"/>
              <a:gd name="csX3" fmla="*/ 12186352 w 12186352"/>
              <a:gd name="csY3" fmla="*/ 6854823 h 6854823"/>
              <a:gd name="csX4" fmla="*/ 12186352 w 12186352"/>
              <a:gd name="csY4" fmla="*/ 6397626 h 6854823"/>
              <a:gd name="csX5" fmla="*/ 7467253 w 12186352"/>
              <a:gd name="csY5" fmla="*/ 6397626 h 6854823"/>
              <a:gd name="csX6" fmla="*/ 7467253 w 12186352"/>
              <a:gd name="csY6" fmla="*/ 454025 h 6854823"/>
              <a:gd name="csX7" fmla="*/ 12186352 w 12186352"/>
              <a:gd name="csY7" fmla="*/ 454025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12186352" y="0"/>
                </a:moveTo>
                <a:lnTo>
                  <a:pt x="0" y="0"/>
                </a:lnTo>
                <a:lnTo>
                  <a:pt x="0" y="6854823"/>
                </a:lnTo>
                <a:lnTo>
                  <a:pt x="12186352" y="6854823"/>
                </a:lnTo>
                <a:lnTo>
                  <a:pt x="12186352" y="6397626"/>
                </a:lnTo>
                <a:lnTo>
                  <a:pt x="7467253" y="6397626"/>
                </a:lnTo>
                <a:lnTo>
                  <a:pt x="7467253" y="454025"/>
                </a:lnTo>
                <a:lnTo>
                  <a:pt x="12186352" y="454025"/>
                </a:lnTo>
                <a:close/>
              </a:path>
            </a:pathLst>
          </a:custGeom>
        </p:spPr>
      </p:pic>
      <p:sp>
        <p:nvSpPr>
          <p:cNvPr id="12" name="Title 1">
            <a:extLst>
              <a:ext uri="{FF2B5EF4-FFF2-40B4-BE49-F238E27FC236}">
                <a16:creationId xmlns:a16="http://schemas.microsoft.com/office/drawing/2014/main" id="{93B9DEC9-1D26-F04D-4F91-7BE751BC626C}"/>
              </a:ext>
            </a:extLst>
          </p:cNvPr>
          <p:cNvSpPr>
            <a:spLocks noGrp="1"/>
          </p:cNvSpPr>
          <p:nvPr>
            <p:ph type="title"/>
          </p:nvPr>
        </p:nvSpPr>
        <p:spPr>
          <a:xfrm>
            <a:off x="5181949" y="457199"/>
            <a:ext cx="6552851" cy="1555845"/>
          </a:xfrm>
          <a:prstGeom prst="rect">
            <a:avLst/>
          </a:prstGeom>
        </p:spPr>
        <p:txBody>
          <a:bodyPr anchor="b"/>
          <a:lstStyle/>
          <a:p>
            <a:r>
              <a:rPr lang="en-US" dirty="0"/>
              <a:t>Click to edit Master title style</a:t>
            </a:r>
          </a:p>
        </p:txBody>
      </p:sp>
      <p:sp>
        <p:nvSpPr>
          <p:cNvPr id="7" name="Date Placeholder 8">
            <a:extLst>
              <a:ext uri="{FF2B5EF4-FFF2-40B4-BE49-F238E27FC236}">
                <a16:creationId xmlns:a16="http://schemas.microsoft.com/office/drawing/2014/main" id="{1E168D7B-B77A-72AC-AA72-64FBAA8D378C}"/>
              </a:ext>
            </a:extLst>
          </p:cNvPr>
          <p:cNvSpPr>
            <a:spLocks noGrp="1"/>
          </p:cNvSpPr>
          <p:nvPr>
            <p:ph type="dt" sz="half" idx="15"/>
          </p:nvPr>
        </p:nvSpPr>
        <p:spPr>
          <a:xfrm>
            <a:off x="76200" y="76201"/>
            <a:ext cx="1295400" cy="380998"/>
          </a:xfrm>
        </p:spPr>
        <p:txBody>
          <a:bodyPr/>
          <a:lstStyle/>
          <a:p>
            <a:fld id="{3C97155C-DE68-4440-8202-CC9478E27F07}" type="datetime1">
              <a:rPr lang="en-US" smtClean="0"/>
              <a:t>2/13/2026</a:t>
            </a:fld>
            <a:endParaRPr lang="en-US" dirty="0"/>
          </a:p>
        </p:txBody>
      </p:sp>
      <p:sp>
        <p:nvSpPr>
          <p:cNvPr id="6" name="Footer Placeholder 9">
            <a:extLst>
              <a:ext uri="{FF2B5EF4-FFF2-40B4-BE49-F238E27FC236}">
                <a16:creationId xmlns:a16="http://schemas.microsoft.com/office/drawing/2014/main" id="{4014B883-B832-AE53-6858-8E25B13C5BC7}"/>
              </a:ext>
            </a:extLst>
          </p:cNvPr>
          <p:cNvSpPr>
            <a:spLocks noGrp="1"/>
          </p:cNvSpPr>
          <p:nvPr>
            <p:ph type="ftr" sz="quarter" idx="16"/>
          </p:nvPr>
        </p:nvSpPr>
        <p:spPr>
          <a:xfrm>
            <a:off x="6096000" y="76201"/>
            <a:ext cx="6019800" cy="380998"/>
          </a:xfrm>
        </p:spPr>
        <p:txBody>
          <a:bodyPr/>
          <a:lstStyle/>
          <a:p>
            <a:r>
              <a:rPr lang="en-US" dirty="0"/>
              <a:t>Sample Footer Text</a:t>
            </a:r>
          </a:p>
        </p:txBody>
      </p:sp>
      <p:sp>
        <p:nvSpPr>
          <p:cNvPr id="4" name="Picture Placeholder 13">
            <a:extLst>
              <a:ext uri="{FF2B5EF4-FFF2-40B4-BE49-F238E27FC236}">
                <a16:creationId xmlns:a16="http://schemas.microsoft.com/office/drawing/2014/main" id="{CC1B439C-57E0-A299-9A98-A81BFA738C83}"/>
              </a:ext>
            </a:extLst>
          </p:cNvPr>
          <p:cNvSpPr>
            <a:spLocks noGrp="1"/>
          </p:cNvSpPr>
          <p:nvPr>
            <p:ph type="pic" sz="quarter" idx="13" hasCustomPrompt="1"/>
          </p:nvPr>
        </p:nvSpPr>
        <p:spPr>
          <a:xfrm>
            <a:off x="0" y="457199"/>
            <a:ext cx="4724748" cy="5943601"/>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a:blip r:embed="rId3" cstate="email">
              <a:alphaModFix amt="60000"/>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dirty="0"/>
              <a:t>   </a:t>
            </a:r>
          </a:p>
        </p:txBody>
      </p:sp>
      <p:sp>
        <p:nvSpPr>
          <p:cNvPr id="5" name="Content Placeholder 7">
            <a:extLst>
              <a:ext uri="{FF2B5EF4-FFF2-40B4-BE49-F238E27FC236}">
                <a16:creationId xmlns:a16="http://schemas.microsoft.com/office/drawing/2014/main" id="{7D22B98A-40DC-D510-5762-8D7E05344EF8}"/>
              </a:ext>
            </a:extLst>
          </p:cNvPr>
          <p:cNvSpPr>
            <a:spLocks noGrp="1"/>
          </p:cNvSpPr>
          <p:nvPr>
            <p:ph sz="quarter" idx="14"/>
          </p:nvPr>
        </p:nvSpPr>
        <p:spPr>
          <a:xfrm>
            <a:off x="5181949" y="2470242"/>
            <a:ext cx="6552851" cy="3930558"/>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Slide Number Placeholder 11">
            <a:extLst>
              <a:ext uri="{FF2B5EF4-FFF2-40B4-BE49-F238E27FC236}">
                <a16:creationId xmlns:a16="http://schemas.microsoft.com/office/drawing/2014/main" id="{7CA11211-0281-DD36-148E-3ABC6374978F}"/>
              </a:ext>
            </a:extLst>
          </p:cNvPr>
          <p:cNvSpPr>
            <a:spLocks noGrp="1"/>
          </p:cNvSpPr>
          <p:nvPr>
            <p:ph type="sldNum" sz="quarter" idx="17"/>
          </p:nvPr>
        </p:nvSpPr>
        <p:spPr>
          <a:xfrm>
            <a:off x="10820400" y="6400800"/>
            <a:ext cx="1295400"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13927972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with Picture 10">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D4C1286-F0A1-DDC1-4A24-85A9D3462CB1}"/>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0 w 12186352"/>
              <a:gd name="csY0" fmla="*/ 0 h 6854823"/>
              <a:gd name="csX1" fmla="*/ 12186352 w 12186352"/>
              <a:gd name="csY1" fmla="*/ 0 h 6854823"/>
              <a:gd name="csX2" fmla="*/ 12186352 w 12186352"/>
              <a:gd name="csY2" fmla="*/ 454025 h 6854823"/>
              <a:gd name="csX3" fmla="*/ 7461604 w 12186352"/>
              <a:gd name="csY3" fmla="*/ 454025 h 6854823"/>
              <a:gd name="csX4" fmla="*/ 7461604 w 12186352"/>
              <a:gd name="csY4" fmla="*/ 6397626 h 6854823"/>
              <a:gd name="csX5" fmla="*/ 12186352 w 12186352"/>
              <a:gd name="csY5" fmla="*/ 6397626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0" y="0"/>
                </a:moveTo>
                <a:lnTo>
                  <a:pt x="12186352" y="0"/>
                </a:lnTo>
                <a:lnTo>
                  <a:pt x="12186352" y="454025"/>
                </a:lnTo>
                <a:lnTo>
                  <a:pt x="7461604" y="454025"/>
                </a:lnTo>
                <a:lnTo>
                  <a:pt x="7461604" y="6397626"/>
                </a:lnTo>
                <a:lnTo>
                  <a:pt x="12186352" y="6397626"/>
                </a:lnTo>
                <a:lnTo>
                  <a:pt x="12186352" y="6854823"/>
                </a:lnTo>
                <a:lnTo>
                  <a:pt x="0" y="6854823"/>
                </a:lnTo>
                <a:close/>
              </a:path>
            </a:pathLst>
          </a:custGeom>
        </p:spPr>
      </p:pic>
      <p:sp>
        <p:nvSpPr>
          <p:cNvPr id="3" name="Title 1">
            <a:extLst>
              <a:ext uri="{FF2B5EF4-FFF2-40B4-BE49-F238E27FC236}">
                <a16:creationId xmlns:a16="http://schemas.microsoft.com/office/drawing/2014/main" id="{D7F3BC77-0C60-6C24-E5FE-6B80D4812824}"/>
              </a:ext>
            </a:extLst>
          </p:cNvPr>
          <p:cNvSpPr>
            <a:spLocks noGrp="1"/>
          </p:cNvSpPr>
          <p:nvPr>
            <p:ph type="title"/>
          </p:nvPr>
        </p:nvSpPr>
        <p:spPr>
          <a:xfrm>
            <a:off x="457200" y="457200"/>
            <a:ext cx="6549553" cy="1549495"/>
          </a:xfrm>
          <a:prstGeom prst="rect">
            <a:avLst/>
          </a:prstGeom>
        </p:spPr>
        <p:txBody>
          <a:bodyPr anchor="b"/>
          <a:lstStyle/>
          <a:p>
            <a:r>
              <a:rPr lang="en-US" dirty="0"/>
              <a:t>Click to edit Master title style</a:t>
            </a:r>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a:off x="76200" y="76201"/>
            <a:ext cx="1295400" cy="380999"/>
          </a:xfrm>
        </p:spPr>
        <p:txBody>
          <a:bodyPr/>
          <a:lstStyle/>
          <a:p>
            <a:fld id="{2B9DA8F7-1BE7-954A-B654-92996DBA4E86}" type="datetime1">
              <a:rPr lang="en-US" smtClean="0"/>
              <a:t>2/13/2026</a:t>
            </a:fld>
            <a:endParaRPr lang="en-US" dirty="0"/>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6096000" y="76201"/>
            <a:ext cx="6019800" cy="380998"/>
          </a:xfrm>
        </p:spPr>
        <p:txBody>
          <a:bodyPr/>
          <a:lstStyle/>
          <a:p>
            <a:r>
              <a:rPr lang="en-US" dirty="0"/>
              <a:t>Sample Footer Text</a:t>
            </a:r>
          </a:p>
        </p:txBody>
      </p:sp>
      <p:sp>
        <p:nvSpPr>
          <p:cNvPr id="15" name="Content Placeholder 7">
            <a:extLst>
              <a:ext uri="{FF2B5EF4-FFF2-40B4-BE49-F238E27FC236}">
                <a16:creationId xmlns:a16="http://schemas.microsoft.com/office/drawing/2014/main" id="{F0A2831D-F063-09A6-A707-24AC43E312D9}"/>
              </a:ext>
            </a:extLst>
          </p:cNvPr>
          <p:cNvSpPr>
            <a:spLocks noGrp="1"/>
          </p:cNvSpPr>
          <p:nvPr>
            <p:ph sz="quarter" idx="14"/>
          </p:nvPr>
        </p:nvSpPr>
        <p:spPr>
          <a:xfrm>
            <a:off x="453902" y="2470242"/>
            <a:ext cx="6552851" cy="3930558"/>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Picture Placeholder 13">
            <a:extLst>
              <a:ext uri="{FF2B5EF4-FFF2-40B4-BE49-F238E27FC236}">
                <a16:creationId xmlns:a16="http://schemas.microsoft.com/office/drawing/2014/main" id="{FEC7CBEB-1BF7-2607-DBAA-531A9067F8B1}"/>
              </a:ext>
            </a:extLst>
          </p:cNvPr>
          <p:cNvSpPr>
            <a:spLocks noGrp="1"/>
          </p:cNvSpPr>
          <p:nvPr>
            <p:ph type="pic" sz="quarter" idx="19" hasCustomPrompt="1"/>
          </p:nvPr>
        </p:nvSpPr>
        <p:spPr>
          <a:xfrm>
            <a:off x="7467253" y="457199"/>
            <a:ext cx="4724748" cy="5943601"/>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a:blip r:embed="rId3" cstate="email">
              <a:alphaModFix amt="60000"/>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dirty="0"/>
              <a:t>   </a:t>
            </a:r>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10820400" y="6400800"/>
            <a:ext cx="1295400"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297768849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tent with Picture 11">
    <p:bg>
      <p:bgRef idx="1001">
        <a:schemeClr val="bg2"/>
      </p:bgRef>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C1A7354-C3D2-8AD8-40DE-4E850BDFCC68}"/>
              </a:ext>
            </a:extLst>
          </p:cNvPr>
          <p:cNvPicPr/>
          <p:nvPr userDrawn="1"/>
        </p:nvPicPr>
        <p:blipFill>
          <a:blip r:embed="rId2">
            <a:extLst>
              <a:ext uri="{28A0092B-C50C-407E-A947-70E740481C1C}">
                <a14:useLocalDpi xmlns:a14="http://schemas.microsoft.com/office/drawing/2010/main" val="0"/>
              </a:ext>
            </a:extLst>
          </a:blip>
          <a:srcRect/>
          <a:stretch/>
        </p:blipFill>
        <p:spPr>
          <a:xfrm flipH="1">
            <a:off x="5649" y="3174"/>
            <a:ext cx="12186352" cy="6854823"/>
          </a:xfrm>
          <a:custGeom>
            <a:avLst/>
            <a:gdLst>
              <a:gd name="csX0" fmla="*/ 6533074 w 12186352"/>
              <a:gd name="csY0" fmla="*/ 1858587 h 6854823"/>
              <a:gd name="csX1" fmla="*/ 6533074 w 12186352"/>
              <a:gd name="csY1" fmla="*/ 6397626 h 6854823"/>
              <a:gd name="csX2" fmla="*/ 3 w 12186352"/>
              <a:gd name="csY2" fmla="*/ 6397626 h 6854823"/>
              <a:gd name="csX3" fmla="*/ 3 w 12186352"/>
              <a:gd name="csY3" fmla="*/ 1858587 h 6854823"/>
              <a:gd name="csX4" fmla="*/ 12186352 w 12186352"/>
              <a:gd name="csY4" fmla="*/ 0 h 6854823"/>
              <a:gd name="csX5" fmla="*/ 0 w 12186352"/>
              <a:gd name="csY5" fmla="*/ 0 h 6854823"/>
              <a:gd name="csX6" fmla="*/ 0 w 12186352"/>
              <a:gd name="csY6" fmla="*/ 6854823 h 6854823"/>
              <a:gd name="csX7" fmla="*/ 12186352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6533074" y="1858587"/>
                </a:moveTo>
                <a:lnTo>
                  <a:pt x="6533074" y="6397626"/>
                </a:lnTo>
                <a:lnTo>
                  <a:pt x="3" y="6397626"/>
                </a:lnTo>
                <a:lnTo>
                  <a:pt x="3" y="1858587"/>
                </a:lnTo>
                <a:close/>
                <a:moveTo>
                  <a:pt x="12186352" y="0"/>
                </a:moveTo>
                <a:lnTo>
                  <a:pt x="0" y="0"/>
                </a:lnTo>
                <a:lnTo>
                  <a:pt x="0" y="6854823"/>
                </a:lnTo>
                <a:lnTo>
                  <a:pt x="12186352" y="6854823"/>
                </a:lnTo>
                <a:close/>
              </a:path>
            </a:pathLst>
          </a:custGeom>
        </p:spPr>
      </p:pic>
      <p:sp>
        <p:nvSpPr>
          <p:cNvPr id="3" name="Title 1">
            <a:extLst>
              <a:ext uri="{FF2B5EF4-FFF2-40B4-BE49-F238E27FC236}">
                <a16:creationId xmlns:a16="http://schemas.microsoft.com/office/drawing/2014/main" id="{0E2067BC-DC4F-D794-A7F8-65900B7934E0}"/>
              </a:ext>
            </a:extLst>
          </p:cNvPr>
          <p:cNvSpPr>
            <a:spLocks noGrp="1"/>
          </p:cNvSpPr>
          <p:nvPr>
            <p:ph type="title"/>
          </p:nvPr>
        </p:nvSpPr>
        <p:spPr>
          <a:xfrm>
            <a:off x="457200" y="490161"/>
            <a:ext cx="11277599" cy="914400"/>
          </a:xfrm>
          <a:prstGeom prst="rect">
            <a:avLst/>
          </a:prstGeom>
        </p:spPr>
        <p:txBody>
          <a:bodyPr anchor="b"/>
          <a:lstStyle/>
          <a:p>
            <a:r>
              <a:rPr lang="en-US" dirty="0"/>
              <a:t>Click to edit Master title style</a:t>
            </a:r>
          </a:p>
        </p:txBody>
      </p:sp>
      <p:sp>
        <p:nvSpPr>
          <p:cNvPr id="7" name="Date Placeholder 3">
            <a:extLst>
              <a:ext uri="{FF2B5EF4-FFF2-40B4-BE49-F238E27FC236}">
                <a16:creationId xmlns:a16="http://schemas.microsoft.com/office/drawing/2014/main" id="{61FAF02C-8E8E-0257-0307-15E6853700FC}"/>
              </a:ext>
            </a:extLst>
          </p:cNvPr>
          <p:cNvSpPr>
            <a:spLocks noGrp="1"/>
          </p:cNvSpPr>
          <p:nvPr>
            <p:ph type="dt" sz="half" idx="15"/>
          </p:nvPr>
        </p:nvSpPr>
        <p:spPr>
          <a:xfrm>
            <a:off x="76201" y="76201"/>
            <a:ext cx="1295400" cy="380999"/>
          </a:xfrm>
        </p:spPr>
        <p:txBody>
          <a:bodyPr/>
          <a:lstStyle/>
          <a:p>
            <a:fld id="{5447FF96-6068-D045-B983-6A2E1F44124F}" type="datetime1">
              <a:rPr lang="en-US" smtClean="0"/>
              <a:t>2/13/2026</a:t>
            </a:fld>
            <a:endParaRPr lang="en-US" dirty="0"/>
          </a:p>
        </p:txBody>
      </p:sp>
      <p:sp>
        <p:nvSpPr>
          <p:cNvPr id="6" name="Footer Placeholder 8">
            <a:extLst>
              <a:ext uri="{FF2B5EF4-FFF2-40B4-BE49-F238E27FC236}">
                <a16:creationId xmlns:a16="http://schemas.microsoft.com/office/drawing/2014/main" id="{12F6119E-6325-71C5-AFDB-160A100A21B2}"/>
              </a:ext>
            </a:extLst>
          </p:cNvPr>
          <p:cNvSpPr>
            <a:spLocks noGrp="1"/>
          </p:cNvSpPr>
          <p:nvPr>
            <p:ph type="ftr" sz="quarter" idx="16"/>
          </p:nvPr>
        </p:nvSpPr>
        <p:spPr>
          <a:xfrm>
            <a:off x="6096000" y="76201"/>
            <a:ext cx="6019800" cy="380999"/>
          </a:xfrm>
        </p:spPr>
        <p:txBody>
          <a:bodyPr/>
          <a:lstStyle/>
          <a:p>
            <a:r>
              <a:rPr lang="en-US" dirty="0"/>
              <a:t>Sample Footer Text</a:t>
            </a:r>
          </a:p>
        </p:txBody>
      </p:sp>
      <p:sp>
        <p:nvSpPr>
          <p:cNvPr id="5" name="Content Placeholder 7">
            <a:extLst>
              <a:ext uri="{FF2B5EF4-FFF2-40B4-BE49-F238E27FC236}">
                <a16:creationId xmlns:a16="http://schemas.microsoft.com/office/drawing/2014/main" id="{DAF060C4-6682-AB70-5937-47DB8276FDCD}"/>
              </a:ext>
            </a:extLst>
          </p:cNvPr>
          <p:cNvSpPr>
            <a:spLocks noGrp="1"/>
          </p:cNvSpPr>
          <p:nvPr>
            <p:ph sz="quarter" idx="14"/>
          </p:nvPr>
        </p:nvSpPr>
        <p:spPr>
          <a:xfrm>
            <a:off x="457200" y="1861761"/>
            <a:ext cx="4744527" cy="4539039"/>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Picture Placeholder 11">
            <a:extLst>
              <a:ext uri="{FF2B5EF4-FFF2-40B4-BE49-F238E27FC236}">
                <a16:creationId xmlns:a16="http://schemas.microsoft.com/office/drawing/2014/main" id="{4E3FB443-D4CA-E6C5-2187-4A649A47F28A}"/>
              </a:ext>
            </a:extLst>
          </p:cNvPr>
          <p:cNvSpPr>
            <a:spLocks noGrp="1"/>
          </p:cNvSpPr>
          <p:nvPr>
            <p:ph type="pic" sz="quarter" idx="13" hasCustomPrompt="1"/>
          </p:nvPr>
        </p:nvSpPr>
        <p:spPr>
          <a:xfrm>
            <a:off x="5658927" y="1861761"/>
            <a:ext cx="6533071" cy="4539039"/>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a:blip r:embed="rId3" cstate="email">
              <a:alphaModFix amt="60000"/>
              <a:extLst>
                <a:ext uri="{28A0092B-C50C-407E-A947-70E740481C1C}">
                  <a14:useLocalDpi xmlns:a14="http://schemas.microsoft.com/office/drawing/2010/main"/>
                </a:ext>
              </a:extLst>
            </a:blip>
            <a:stretch>
              <a:fillRect/>
            </a:stretch>
          </a:blipFill>
        </p:spPr>
        <p:txBody>
          <a:bodyPr vert="horz" wrap="square" lIns="91440" tIns="45720" rIns="91440" bIns="45720" rtlCol="0">
            <a:noAutofit/>
          </a:bodyPr>
          <a:lstStyle>
            <a:lvl1pPr>
              <a:defRPr lang="en-US" dirty="0"/>
            </a:lvl1pPr>
          </a:lstStyle>
          <a:p>
            <a:pPr marL="0" lvl="0" indent="0">
              <a:buNone/>
            </a:pPr>
            <a:r>
              <a:rPr lang="en-US" dirty="0"/>
              <a:t>   </a:t>
            </a:r>
          </a:p>
        </p:txBody>
      </p:sp>
      <p:sp>
        <p:nvSpPr>
          <p:cNvPr id="11" name="Slide Number Placeholder 9">
            <a:extLst>
              <a:ext uri="{FF2B5EF4-FFF2-40B4-BE49-F238E27FC236}">
                <a16:creationId xmlns:a16="http://schemas.microsoft.com/office/drawing/2014/main" id="{339D0113-D166-6E44-FF30-39C61CD13791}"/>
              </a:ext>
            </a:extLst>
          </p:cNvPr>
          <p:cNvSpPr>
            <a:spLocks noGrp="1"/>
          </p:cNvSpPr>
          <p:nvPr>
            <p:ph type="sldNum" sz="quarter" idx="17"/>
          </p:nvPr>
        </p:nvSpPr>
        <p:spPr>
          <a:xfrm>
            <a:off x="10820400" y="6400800"/>
            <a:ext cx="1295400"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972742715"/>
      </p:ext>
    </p:extLst>
  </p:cSld>
  <p:clrMapOvr>
    <a:overrideClrMapping bg1="lt1" tx1="dk1" bg2="lt2" tx2="dk2" accent1="accent1" accent2="accent2" accent3="accent3" accent4="accent4" accent5="accent5" accent6="accent6" hlink="hlink" folHlink="folHlink"/>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ntent with Picture 12">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FABB22AD-DA7B-73AE-1F66-31345119900C}"/>
              </a:ext>
            </a:extLst>
          </p:cNvPr>
          <p:cNvPicPr/>
          <p:nvPr userDrawn="1"/>
        </p:nvPicPr>
        <p:blipFill>
          <a:blip r:embed="rId2">
            <a:extLst>
              <a:ext uri="{28A0092B-C50C-407E-A947-70E740481C1C}">
                <a14:useLocalDpi xmlns:a14="http://schemas.microsoft.com/office/drawing/2010/main" val="0"/>
              </a:ext>
            </a:extLst>
          </a:blip>
          <a:srcRect/>
          <a:stretch/>
        </p:blipFill>
        <p:spPr>
          <a:xfrm flipH="1">
            <a:off x="5649" y="3174"/>
            <a:ext cx="12186352" cy="6854823"/>
          </a:xfrm>
          <a:custGeom>
            <a:avLst/>
            <a:gdLst>
              <a:gd name="csX0" fmla="*/ 7315201 w 12186352"/>
              <a:gd name="csY0" fmla="*/ 1858587 h 6854823"/>
              <a:gd name="csX1" fmla="*/ 7315201 w 12186352"/>
              <a:gd name="csY1" fmla="*/ 6397626 h 6854823"/>
              <a:gd name="csX2" fmla="*/ 2 w 12186352"/>
              <a:gd name="csY2" fmla="*/ 6397626 h 6854823"/>
              <a:gd name="csX3" fmla="*/ 2 w 12186352"/>
              <a:gd name="csY3" fmla="*/ 1858587 h 6854823"/>
              <a:gd name="csX4" fmla="*/ 457201 w 12186352"/>
              <a:gd name="csY4" fmla="*/ 1858587 h 6854823"/>
              <a:gd name="csX5" fmla="*/ 6533074 w 12186352"/>
              <a:gd name="csY5" fmla="*/ 1858587 h 6854823"/>
              <a:gd name="csX6" fmla="*/ 12186352 w 12186352"/>
              <a:gd name="csY6" fmla="*/ 0 h 6854823"/>
              <a:gd name="csX7" fmla="*/ 0 w 12186352"/>
              <a:gd name="csY7" fmla="*/ 0 h 6854823"/>
              <a:gd name="csX8" fmla="*/ 0 w 12186352"/>
              <a:gd name="csY8" fmla="*/ 6854823 h 6854823"/>
              <a:gd name="csX9" fmla="*/ 12186352 w 12186352"/>
              <a:gd name="csY9"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12186352" h="6854823">
                <a:moveTo>
                  <a:pt x="7315201" y="1858587"/>
                </a:moveTo>
                <a:lnTo>
                  <a:pt x="7315201" y="6397626"/>
                </a:lnTo>
                <a:lnTo>
                  <a:pt x="2" y="6397626"/>
                </a:lnTo>
                <a:lnTo>
                  <a:pt x="2" y="1858587"/>
                </a:lnTo>
                <a:lnTo>
                  <a:pt x="457201" y="1858587"/>
                </a:lnTo>
                <a:lnTo>
                  <a:pt x="6533074" y="1858587"/>
                </a:lnTo>
                <a:close/>
                <a:moveTo>
                  <a:pt x="12186352" y="0"/>
                </a:moveTo>
                <a:lnTo>
                  <a:pt x="0" y="0"/>
                </a:lnTo>
                <a:lnTo>
                  <a:pt x="0" y="6854823"/>
                </a:lnTo>
                <a:lnTo>
                  <a:pt x="12186352" y="6854823"/>
                </a:lnTo>
                <a:close/>
              </a:path>
            </a:pathLst>
          </a:custGeom>
        </p:spPr>
      </p:pic>
      <p:sp>
        <p:nvSpPr>
          <p:cNvPr id="3" name="Title 1">
            <a:extLst>
              <a:ext uri="{FF2B5EF4-FFF2-40B4-BE49-F238E27FC236}">
                <a16:creationId xmlns:a16="http://schemas.microsoft.com/office/drawing/2014/main" id="{0FFB7B32-3B46-FEC3-8857-8E1A162E4308}"/>
              </a:ext>
            </a:extLst>
          </p:cNvPr>
          <p:cNvSpPr>
            <a:spLocks noGrp="1"/>
          </p:cNvSpPr>
          <p:nvPr>
            <p:ph type="title"/>
          </p:nvPr>
        </p:nvSpPr>
        <p:spPr>
          <a:xfrm>
            <a:off x="457200" y="497349"/>
            <a:ext cx="11277599" cy="914400"/>
          </a:xfrm>
          <a:prstGeom prst="rect">
            <a:avLst/>
          </a:prstGeom>
        </p:spPr>
        <p:txBody>
          <a:bodyPr anchor="b"/>
          <a:lstStyle/>
          <a:p>
            <a:r>
              <a:rPr lang="en-US" dirty="0"/>
              <a:t>Click to edit Master title style</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76201" y="76201"/>
            <a:ext cx="1295400" cy="380999"/>
          </a:xfrm>
        </p:spPr>
        <p:txBody>
          <a:bodyPr/>
          <a:lstStyle/>
          <a:p>
            <a:fld id="{C195F3F8-9E31-7F42-8188-F6043F071A39}" type="datetime1">
              <a:rPr lang="en-US" smtClean="0"/>
              <a:t>2/13/2026</a:t>
            </a:fld>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095999" y="76201"/>
            <a:ext cx="6019800" cy="380999"/>
          </a:xfrm>
        </p:spPr>
        <p:txBody>
          <a:bodyPr/>
          <a:lstStyle/>
          <a:p>
            <a:r>
              <a:rPr lang="en-US" dirty="0"/>
              <a:t>Sample Footer Text</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57201" y="1861761"/>
            <a:ext cx="3886199" cy="4539039"/>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Picture Placeholder 5">
            <a:extLst>
              <a:ext uri="{FF2B5EF4-FFF2-40B4-BE49-F238E27FC236}">
                <a16:creationId xmlns:a16="http://schemas.microsoft.com/office/drawing/2014/main" id="{9BB8F855-8399-5C2F-8FFE-3445E6ACC133}"/>
              </a:ext>
            </a:extLst>
          </p:cNvPr>
          <p:cNvSpPr>
            <a:spLocks noGrp="1"/>
          </p:cNvSpPr>
          <p:nvPr>
            <p:ph type="pic" sz="quarter" idx="13" hasCustomPrompt="1"/>
          </p:nvPr>
        </p:nvSpPr>
        <p:spPr>
          <a:xfrm>
            <a:off x="4876800" y="1861761"/>
            <a:ext cx="7315199" cy="4539039"/>
          </a:xfrm>
          <a:custGeom>
            <a:avLst/>
            <a:gdLst>
              <a:gd name="connsiteX0" fmla="*/ 0 w 5560101"/>
              <a:gd name="connsiteY0" fmla="*/ 0 h 4074407"/>
              <a:gd name="connsiteX1" fmla="*/ 5560101 w 5560101"/>
              <a:gd name="connsiteY1" fmla="*/ 0 h 4074407"/>
              <a:gd name="connsiteX2" fmla="*/ 5560101 w 5560101"/>
              <a:gd name="connsiteY2" fmla="*/ 4074407 h 4074407"/>
              <a:gd name="connsiteX3" fmla="*/ 0 w 5560101"/>
              <a:gd name="connsiteY3" fmla="*/ 4074407 h 4074407"/>
            </a:gdLst>
            <a:ahLst/>
            <a:cxnLst>
              <a:cxn ang="0">
                <a:pos x="connsiteX0" y="connsiteY0"/>
              </a:cxn>
              <a:cxn ang="0">
                <a:pos x="connsiteX1" y="connsiteY1"/>
              </a:cxn>
              <a:cxn ang="0">
                <a:pos x="connsiteX2" y="connsiteY2"/>
              </a:cxn>
              <a:cxn ang="0">
                <a:pos x="connsiteX3" y="connsiteY3"/>
              </a:cxn>
            </a:cxnLst>
            <a:rect l="l" t="t" r="r" b="b"/>
            <a:pathLst>
              <a:path w="5560101" h="4074407">
                <a:moveTo>
                  <a:pt x="0" y="0"/>
                </a:moveTo>
                <a:lnTo>
                  <a:pt x="5560101" y="0"/>
                </a:lnTo>
                <a:lnTo>
                  <a:pt x="5560101" y="4074407"/>
                </a:lnTo>
                <a:lnTo>
                  <a:pt x="0" y="4074407"/>
                </a:lnTo>
                <a:close/>
              </a:path>
            </a:pathLst>
          </a:custGeom>
          <a:blipFill>
            <a:blip r:embed="rId3" cstate="email">
              <a:alphaModFix amt="60000"/>
              <a:extLst>
                <a:ext uri="{28A0092B-C50C-407E-A947-70E740481C1C}">
                  <a14:useLocalDpi xmlns:a14="http://schemas.microsoft.com/office/drawing/2010/main"/>
                </a:ext>
              </a:extLst>
            </a:blip>
            <a:stretch>
              <a:fillRect/>
            </a:stretch>
          </a:blipFill>
        </p:spPr>
        <p:txBody>
          <a:bodyPr vert="horz" wrap="square" lIns="91440" tIns="45720" rIns="91440" bIns="45720" rtlCol="0">
            <a:noAutofit/>
          </a:bodyPr>
          <a:lstStyle>
            <a:lvl1pPr>
              <a:defRPr lang="en-US" dirty="0"/>
            </a:lvl1pPr>
          </a:lstStyle>
          <a:p>
            <a:pPr marL="0" lvl="0" indent="0">
              <a:buNone/>
            </a:pPr>
            <a:r>
              <a:rPr lang="en-US" dirty="0"/>
              <a:t>   </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0820400" y="6400800"/>
            <a:ext cx="1295399"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150788642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with Picture 13">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7870277-9BEA-773F-5ABC-0478C95CF73B}"/>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0 w 12186352"/>
              <a:gd name="csY0" fmla="*/ 0 h 6854823"/>
              <a:gd name="csX1" fmla="*/ 12186352 w 12186352"/>
              <a:gd name="csY1" fmla="*/ 0 h 6854823"/>
              <a:gd name="csX2" fmla="*/ 12186352 w 12186352"/>
              <a:gd name="csY2" fmla="*/ 6854823 h 6854823"/>
              <a:gd name="csX3" fmla="*/ 0 w 12186352"/>
              <a:gd name="csY3" fmla="*/ 6854823 h 6854823"/>
              <a:gd name="csX4" fmla="*/ 0 w 12186352"/>
              <a:gd name="csY4" fmla="*/ 6377154 h 6854823"/>
              <a:gd name="csX5" fmla="*/ 6527422 w 12186352"/>
              <a:gd name="csY5" fmla="*/ 6377154 h 6854823"/>
              <a:gd name="csX6" fmla="*/ 6527422 w 12186352"/>
              <a:gd name="csY6" fmla="*/ 1858587 h 6854823"/>
              <a:gd name="csX7" fmla="*/ 0 w 12186352"/>
              <a:gd name="csY7" fmla="*/ 1858587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0" y="0"/>
                </a:moveTo>
                <a:lnTo>
                  <a:pt x="12186352" y="0"/>
                </a:lnTo>
                <a:lnTo>
                  <a:pt x="12186352" y="6854823"/>
                </a:lnTo>
                <a:lnTo>
                  <a:pt x="0" y="6854823"/>
                </a:lnTo>
                <a:lnTo>
                  <a:pt x="0" y="6377154"/>
                </a:lnTo>
                <a:lnTo>
                  <a:pt x="6527422" y="6377154"/>
                </a:lnTo>
                <a:lnTo>
                  <a:pt x="6527422" y="1858587"/>
                </a:lnTo>
                <a:lnTo>
                  <a:pt x="0" y="1858587"/>
                </a:lnTo>
                <a:close/>
              </a:path>
            </a:pathLst>
          </a:custGeom>
        </p:spPr>
      </p:pic>
      <p:sp>
        <p:nvSpPr>
          <p:cNvPr id="7" name="Title 1">
            <a:extLst>
              <a:ext uri="{FF2B5EF4-FFF2-40B4-BE49-F238E27FC236}">
                <a16:creationId xmlns:a16="http://schemas.microsoft.com/office/drawing/2014/main" id="{C5CBF9ED-624B-FB83-6E83-BB42410F285F}"/>
              </a:ext>
            </a:extLst>
          </p:cNvPr>
          <p:cNvSpPr>
            <a:spLocks noGrp="1"/>
          </p:cNvSpPr>
          <p:nvPr>
            <p:ph type="title"/>
          </p:nvPr>
        </p:nvSpPr>
        <p:spPr>
          <a:xfrm>
            <a:off x="457200" y="490162"/>
            <a:ext cx="11277597" cy="914400"/>
          </a:xfrm>
          <a:prstGeom prst="rect">
            <a:avLst/>
          </a:prstGeom>
        </p:spPr>
        <p:txBody>
          <a:bodyPr anchor="b"/>
          <a:lstStyle/>
          <a:p>
            <a:r>
              <a:rPr lang="en-US" dirty="0"/>
              <a:t>Click to edit Master title style</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76201" y="76201"/>
            <a:ext cx="1295400" cy="380999"/>
          </a:xfrm>
        </p:spPr>
        <p:txBody>
          <a:bodyPr/>
          <a:lstStyle/>
          <a:p>
            <a:fld id="{AE8BA31F-10E3-B74C-A113-9DB8A6700F67}" type="datetime1">
              <a:rPr lang="en-US" smtClean="0"/>
              <a:t>2/13/2026</a:t>
            </a:fld>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096001" y="76201"/>
            <a:ext cx="6019798" cy="380999"/>
          </a:xfrm>
        </p:spPr>
        <p:txBody>
          <a:bodyPr/>
          <a:lstStyle/>
          <a:p>
            <a:r>
              <a:rPr lang="en-US" dirty="0"/>
              <a:t>Sample Footer Text</a:t>
            </a:r>
          </a:p>
        </p:txBody>
      </p:sp>
      <p:sp>
        <p:nvSpPr>
          <p:cNvPr id="8" name="Picture Placeholder 11">
            <a:extLst>
              <a:ext uri="{FF2B5EF4-FFF2-40B4-BE49-F238E27FC236}">
                <a16:creationId xmlns:a16="http://schemas.microsoft.com/office/drawing/2014/main" id="{9BCDC3DB-8BBB-CC92-23DB-44BEC6BD61F7}"/>
              </a:ext>
            </a:extLst>
          </p:cNvPr>
          <p:cNvSpPr>
            <a:spLocks noGrp="1"/>
          </p:cNvSpPr>
          <p:nvPr>
            <p:ph type="pic" sz="quarter" idx="19" hasCustomPrompt="1"/>
          </p:nvPr>
        </p:nvSpPr>
        <p:spPr>
          <a:xfrm>
            <a:off x="0" y="1861761"/>
            <a:ext cx="6533071" cy="4518567"/>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a:blip r:embed="rId3" cstate="email">
              <a:alphaModFix amt="60000"/>
              <a:extLst>
                <a:ext uri="{28A0092B-C50C-407E-A947-70E740481C1C}">
                  <a14:useLocalDpi xmlns:a14="http://schemas.microsoft.com/office/drawing/2010/main"/>
                </a:ext>
              </a:extLst>
            </a:blip>
            <a:stretch>
              <a:fillRect/>
            </a:stretch>
          </a:blipFill>
        </p:spPr>
        <p:txBody>
          <a:bodyPr vert="horz" wrap="square" lIns="91440" tIns="45720" rIns="91440" bIns="45720" rtlCol="0">
            <a:noAutofit/>
          </a:bodyPr>
          <a:lstStyle>
            <a:lvl1pPr>
              <a:defRPr lang="en-US" dirty="0"/>
            </a:lvl1pPr>
          </a:lstStyle>
          <a:p>
            <a:pPr marL="0" lvl="0" indent="0">
              <a:buNone/>
            </a:pPr>
            <a:r>
              <a:rPr lang="en-US" dirty="0"/>
              <a:t>   </a:t>
            </a:r>
          </a:p>
        </p:txBody>
      </p:sp>
      <p:sp>
        <p:nvSpPr>
          <p:cNvPr id="6" name="Content Placeholder 7">
            <a:extLst>
              <a:ext uri="{FF2B5EF4-FFF2-40B4-BE49-F238E27FC236}">
                <a16:creationId xmlns:a16="http://schemas.microsoft.com/office/drawing/2014/main" id="{7C7B1CAB-4A9F-B8E9-3C1E-15C58564C1FF}"/>
              </a:ext>
            </a:extLst>
          </p:cNvPr>
          <p:cNvSpPr>
            <a:spLocks noGrp="1"/>
          </p:cNvSpPr>
          <p:nvPr>
            <p:ph sz="quarter" idx="18"/>
          </p:nvPr>
        </p:nvSpPr>
        <p:spPr>
          <a:xfrm>
            <a:off x="6990270" y="1861761"/>
            <a:ext cx="4744527" cy="4539039"/>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0744199" y="6400800"/>
            <a:ext cx="1371599"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137613932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ontent with Picture 14">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D7B64117-148B-10E8-7721-A4C85F0BDEAD}"/>
              </a:ext>
            </a:extLst>
          </p:cNvPr>
          <p:cNvSpPr>
            <a:spLocks noGrp="1"/>
          </p:cNvSpPr>
          <p:nvPr>
            <p:ph type="title"/>
          </p:nvPr>
        </p:nvSpPr>
        <p:spPr>
          <a:xfrm>
            <a:off x="4480561" y="457200"/>
            <a:ext cx="7254240" cy="1173708"/>
          </a:xfrm>
          <a:prstGeom prst="rect">
            <a:avLst/>
          </a:prstGeom>
        </p:spPr>
        <p:txBody>
          <a:bodyPr anchor="b"/>
          <a:lstStyle/>
          <a:p>
            <a:r>
              <a:rPr lang="en-US" dirty="0"/>
              <a:t>Click to edit Master title style</a:t>
            </a:r>
          </a:p>
        </p:txBody>
      </p:sp>
      <p:sp>
        <p:nvSpPr>
          <p:cNvPr id="12" name="Date Placeholder 3">
            <a:extLst>
              <a:ext uri="{FF2B5EF4-FFF2-40B4-BE49-F238E27FC236}">
                <a16:creationId xmlns:a16="http://schemas.microsoft.com/office/drawing/2014/main" id="{CACEC350-F243-8E48-2F30-905D6999DFE7}"/>
              </a:ext>
            </a:extLst>
          </p:cNvPr>
          <p:cNvSpPr>
            <a:spLocks noGrp="1"/>
          </p:cNvSpPr>
          <p:nvPr>
            <p:ph type="dt" sz="half" idx="15"/>
          </p:nvPr>
        </p:nvSpPr>
        <p:spPr>
          <a:xfrm>
            <a:off x="76200" y="76200"/>
            <a:ext cx="1295401" cy="380999"/>
          </a:xfrm>
        </p:spPr>
        <p:txBody>
          <a:bodyPr/>
          <a:lstStyle/>
          <a:p>
            <a:fld id="{3596BBB1-49AB-C544-9861-84EE6CF53403}" type="datetime1">
              <a:rPr lang="en-US" smtClean="0"/>
              <a:t>2/13/2026</a:t>
            </a:fld>
            <a:endParaRPr lang="en-US" dirty="0"/>
          </a:p>
        </p:txBody>
      </p:sp>
      <p:sp>
        <p:nvSpPr>
          <p:cNvPr id="10" name="Footer Placeholder 8">
            <a:extLst>
              <a:ext uri="{FF2B5EF4-FFF2-40B4-BE49-F238E27FC236}">
                <a16:creationId xmlns:a16="http://schemas.microsoft.com/office/drawing/2014/main" id="{693FD3A5-45B7-3678-FCC8-1AA49237E7B7}"/>
              </a:ext>
            </a:extLst>
          </p:cNvPr>
          <p:cNvSpPr>
            <a:spLocks noGrp="1"/>
          </p:cNvSpPr>
          <p:nvPr>
            <p:ph type="ftr" sz="quarter" idx="16"/>
          </p:nvPr>
        </p:nvSpPr>
        <p:spPr>
          <a:xfrm>
            <a:off x="6096000" y="76201"/>
            <a:ext cx="6019800" cy="381000"/>
          </a:xfrm>
        </p:spPr>
        <p:txBody>
          <a:bodyPr/>
          <a:lstStyle/>
          <a:p>
            <a:r>
              <a:rPr lang="en-US" dirty="0"/>
              <a:t>Sample Footer Text</a:t>
            </a:r>
          </a:p>
        </p:txBody>
      </p:sp>
      <p:sp>
        <p:nvSpPr>
          <p:cNvPr id="4" name="Picture Placeholder 10">
            <a:extLst>
              <a:ext uri="{FF2B5EF4-FFF2-40B4-BE49-F238E27FC236}">
                <a16:creationId xmlns:a16="http://schemas.microsoft.com/office/drawing/2014/main" id="{90E31D68-951A-2336-5424-6671B2E929A3}"/>
              </a:ext>
            </a:extLst>
          </p:cNvPr>
          <p:cNvSpPr>
            <a:spLocks noGrp="1"/>
          </p:cNvSpPr>
          <p:nvPr>
            <p:ph type="pic" sz="quarter" idx="13" hasCustomPrompt="1"/>
          </p:nvPr>
        </p:nvSpPr>
        <p:spPr>
          <a:xfrm>
            <a:off x="0" y="457199"/>
            <a:ext cx="4023360" cy="5943601"/>
          </a:xfrm>
          <a:blipFill>
            <a:blip r:embed="rId2"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7" name="Content Placeholder 7">
            <a:extLst>
              <a:ext uri="{FF2B5EF4-FFF2-40B4-BE49-F238E27FC236}">
                <a16:creationId xmlns:a16="http://schemas.microsoft.com/office/drawing/2014/main" id="{679495B1-3D42-5CC6-1177-BBB5CCDEF14A}"/>
              </a:ext>
            </a:extLst>
          </p:cNvPr>
          <p:cNvSpPr>
            <a:spLocks noGrp="1"/>
          </p:cNvSpPr>
          <p:nvPr>
            <p:ph sz="quarter" idx="14"/>
          </p:nvPr>
        </p:nvSpPr>
        <p:spPr>
          <a:xfrm>
            <a:off x="4480560" y="2088108"/>
            <a:ext cx="7254240" cy="4312692"/>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Slide Number Placeholder 9">
            <a:extLst>
              <a:ext uri="{FF2B5EF4-FFF2-40B4-BE49-F238E27FC236}">
                <a16:creationId xmlns:a16="http://schemas.microsoft.com/office/drawing/2014/main" id="{05F3D1FB-5F83-6976-2FDE-42146116FF09}"/>
              </a:ext>
            </a:extLst>
          </p:cNvPr>
          <p:cNvSpPr>
            <a:spLocks noGrp="1"/>
          </p:cNvSpPr>
          <p:nvPr>
            <p:ph type="sldNum" sz="quarter" idx="17"/>
          </p:nvPr>
        </p:nvSpPr>
        <p:spPr>
          <a:xfrm>
            <a:off x="10820400" y="6400800"/>
            <a:ext cx="1295400"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207996217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ontent with Picture 15">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40E5C046-40A5-D694-E725-EA0ABE0B80B9}"/>
              </a:ext>
            </a:extLst>
          </p:cNvPr>
          <p:cNvSpPr>
            <a:spLocks noGrp="1"/>
          </p:cNvSpPr>
          <p:nvPr>
            <p:ph type="title"/>
          </p:nvPr>
        </p:nvSpPr>
        <p:spPr>
          <a:xfrm>
            <a:off x="457201" y="457199"/>
            <a:ext cx="7254239" cy="1173712"/>
          </a:xfrm>
          <a:prstGeom prst="rect">
            <a:avLst/>
          </a:prstGeom>
        </p:spPr>
        <p:txBody>
          <a:bodyPr anchor="b"/>
          <a:lstStyle/>
          <a:p>
            <a:r>
              <a:rPr lang="en-US" dirty="0"/>
              <a:t>Click to edit Master title style</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76201" y="76200"/>
            <a:ext cx="1295400" cy="380999"/>
          </a:xfrm>
        </p:spPr>
        <p:txBody>
          <a:bodyPr/>
          <a:lstStyle/>
          <a:p>
            <a:fld id="{9D50FFC8-0737-944F-9B20-403A2248B3E7}" type="datetime1">
              <a:rPr lang="en-US" smtClean="0"/>
              <a:t>2/13/2026</a:t>
            </a:fld>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096000" y="76200"/>
            <a:ext cx="6019800" cy="380999"/>
          </a:xfrm>
        </p:spPr>
        <p:txBody>
          <a:bodyPr/>
          <a:lstStyle/>
          <a:p>
            <a:r>
              <a:rPr lang="en-US" dirty="0"/>
              <a:t>Sample Footer Text</a:t>
            </a:r>
          </a:p>
        </p:txBody>
      </p:sp>
      <p:sp>
        <p:nvSpPr>
          <p:cNvPr id="6" name="Content Placeholder 7">
            <a:extLst>
              <a:ext uri="{FF2B5EF4-FFF2-40B4-BE49-F238E27FC236}">
                <a16:creationId xmlns:a16="http://schemas.microsoft.com/office/drawing/2014/main" id="{4E5FB0DF-C175-C1BD-BDD9-3536A2F7E448}"/>
              </a:ext>
            </a:extLst>
          </p:cNvPr>
          <p:cNvSpPr>
            <a:spLocks noGrp="1"/>
          </p:cNvSpPr>
          <p:nvPr>
            <p:ph sz="quarter" idx="18"/>
          </p:nvPr>
        </p:nvSpPr>
        <p:spPr>
          <a:xfrm>
            <a:off x="457201" y="2088108"/>
            <a:ext cx="7254240" cy="4312692"/>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Picture Placeholder 10">
            <a:extLst>
              <a:ext uri="{FF2B5EF4-FFF2-40B4-BE49-F238E27FC236}">
                <a16:creationId xmlns:a16="http://schemas.microsoft.com/office/drawing/2014/main" id="{7C20B94A-DE1D-8112-79D8-ADD778F243A9}"/>
              </a:ext>
            </a:extLst>
          </p:cNvPr>
          <p:cNvSpPr>
            <a:spLocks noGrp="1"/>
          </p:cNvSpPr>
          <p:nvPr>
            <p:ph type="pic" sz="quarter" idx="13" hasCustomPrompt="1"/>
          </p:nvPr>
        </p:nvSpPr>
        <p:spPr>
          <a:xfrm>
            <a:off x="8168640" y="457199"/>
            <a:ext cx="4023360" cy="5943601"/>
          </a:xfrm>
          <a:blipFill>
            <a:blip r:embed="rId2"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0820400" y="6400800"/>
            <a:ext cx="1295400"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20443100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ontent with Picture 16">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5160961-81A4-744C-57F0-3A91AB73281C}"/>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451551 w 12186352"/>
              <a:gd name="csY0" fmla="*/ 2354110 h 6854823"/>
              <a:gd name="csX1" fmla="*/ 451551 w 12186352"/>
              <a:gd name="csY1" fmla="*/ 6397626 h 6854823"/>
              <a:gd name="csX2" fmla="*/ 5480751 w 12186352"/>
              <a:gd name="csY2" fmla="*/ 6397626 h 6854823"/>
              <a:gd name="csX3" fmla="*/ 5480751 w 12186352"/>
              <a:gd name="csY3" fmla="*/ 2354110 h 6854823"/>
              <a:gd name="csX4" fmla="*/ 0 w 12186352"/>
              <a:gd name="csY4" fmla="*/ 0 h 6854823"/>
              <a:gd name="csX5" fmla="*/ 12186352 w 12186352"/>
              <a:gd name="csY5" fmla="*/ 0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451551" y="2354110"/>
                </a:moveTo>
                <a:lnTo>
                  <a:pt x="451551" y="6397626"/>
                </a:lnTo>
                <a:lnTo>
                  <a:pt x="5480751" y="6397626"/>
                </a:lnTo>
                <a:lnTo>
                  <a:pt x="5480751" y="2354110"/>
                </a:lnTo>
                <a:close/>
                <a:moveTo>
                  <a:pt x="0" y="0"/>
                </a:moveTo>
                <a:lnTo>
                  <a:pt x="12186352" y="0"/>
                </a:lnTo>
                <a:lnTo>
                  <a:pt x="12186352" y="6854823"/>
                </a:lnTo>
                <a:lnTo>
                  <a:pt x="0" y="6854823"/>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1"/>
            <a:ext cx="5029200" cy="1519083"/>
          </a:xfrm>
          <a:prstGeom prst="rect">
            <a:avLst/>
          </a:prstGeom>
        </p:spPr>
        <p:txBody>
          <a:bodyPr anchor="t">
            <a:normAutofit/>
          </a:bodyPr>
          <a:lstStyle>
            <a:lvl1pPr>
              <a:defRPr sz="3600"/>
            </a:lvl1pPr>
          </a:lstStyle>
          <a:p>
            <a:r>
              <a:rPr lang="en-US" dirty="0"/>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FE45DA7B-3D23-9747-B64E-78D5DD68C6C7}" type="datetime1">
              <a:rPr lang="en-US" smtClean="0"/>
              <a:t>2/13/2026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10" name="Picture Placeholder 10">
            <a:extLst>
              <a:ext uri="{FF2B5EF4-FFF2-40B4-BE49-F238E27FC236}">
                <a16:creationId xmlns:a16="http://schemas.microsoft.com/office/drawing/2014/main" id="{802CE9A6-F23E-1299-6CEA-8B0DBFBE2016}"/>
              </a:ext>
            </a:extLst>
          </p:cNvPr>
          <p:cNvSpPr>
            <a:spLocks noGrp="1"/>
          </p:cNvSpPr>
          <p:nvPr>
            <p:ph type="pic" sz="quarter" idx="13" hasCustomPrompt="1"/>
          </p:nvPr>
        </p:nvSpPr>
        <p:spPr>
          <a:xfrm>
            <a:off x="457200" y="2357283"/>
            <a:ext cx="5029199" cy="4043516"/>
          </a:xfrm>
          <a:blipFill dpi="0" rotWithShape="1">
            <a:blip r:embed="rId3" cstate="email">
              <a:alphaModFix amt="6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457200"/>
            <a:ext cx="5638799" cy="5943599"/>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19310574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ontent with Picture 17">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E292B07A-D9A0-38E9-B941-74C38124D599}"/>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451551 w 12186352"/>
              <a:gd name="csY0" fmla="*/ 2354110 h 6854823"/>
              <a:gd name="csX1" fmla="*/ 451551 w 12186352"/>
              <a:gd name="csY1" fmla="*/ 6397626 h 6854823"/>
              <a:gd name="csX2" fmla="*/ 5480751 w 12186352"/>
              <a:gd name="csY2" fmla="*/ 6397626 h 6854823"/>
              <a:gd name="csX3" fmla="*/ 5480751 w 12186352"/>
              <a:gd name="csY3" fmla="*/ 2354110 h 6854823"/>
              <a:gd name="csX4" fmla="*/ 0 w 12186352"/>
              <a:gd name="csY4" fmla="*/ 0 h 6854823"/>
              <a:gd name="csX5" fmla="*/ 12186352 w 12186352"/>
              <a:gd name="csY5" fmla="*/ 0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451551" y="2354110"/>
                </a:moveTo>
                <a:lnTo>
                  <a:pt x="451551" y="6397626"/>
                </a:lnTo>
                <a:lnTo>
                  <a:pt x="5480751" y="6397626"/>
                </a:lnTo>
                <a:lnTo>
                  <a:pt x="5480751" y="2354110"/>
                </a:lnTo>
                <a:close/>
                <a:moveTo>
                  <a:pt x="0" y="0"/>
                </a:moveTo>
                <a:lnTo>
                  <a:pt x="12186352" y="0"/>
                </a:lnTo>
                <a:lnTo>
                  <a:pt x="12186352" y="6854823"/>
                </a:lnTo>
                <a:lnTo>
                  <a:pt x="0" y="6854823"/>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1" y="457200"/>
            <a:ext cx="3716844" cy="1919945"/>
          </a:xfrm>
          <a:prstGeom prst="rect">
            <a:avLst/>
          </a:prstGeom>
        </p:spPr>
        <p:txBody>
          <a:bodyPr anchor="t">
            <a:normAutofit/>
          </a:bodyPr>
          <a:lstStyle>
            <a:lvl1pPr>
              <a:defRPr sz="3600"/>
            </a:lvl1pPr>
          </a:lstStyle>
          <a:p>
            <a:r>
              <a:rPr lang="en-US" dirty="0"/>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313040DD-291F-D14A-B0CD-056B01183946}" type="datetime1">
              <a:rPr lang="en-US" smtClean="0"/>
              <a:t>2/13/2026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9" name="Picture Placeholder 10">
            <a:extLst>
              <a:ext uri="{FF2B5EF4-FFF2-40B4-BE49-F238E27FC236}">
                <a16:creationId xmlns:a16="http://schemas.microsoft.com/office/drawing/2014/main" id="{115A2C62-B33D-41E9-D363-2E5B5EC4C673}"/>
              </a:ext>
            </a:extLst>
          </p:cNvPr>
          <p:cNvSpPr>
            <a:spLocks noGrp="1"/>
          </p:cNvSpPr>
          <p:nvPr>
            <p:ph type="pic" sz="quarter" idx="13" hasCustomPrompt="1"/>
          </p:nvPr>
        </p:nvSpPr>
        <p:spPr>
          <a:xfrm>
            <a:off x="457200" y="2743200"/>
            <a:ext cx="3716845" cy="3657600"/>
          </a:xfrm>
          <a:blipFill dpi="0" rotWithShape="1">
            <a:blip r:embed="rId3" cstate="email">
              <a:alphaModFix amt="6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724399" y="457201"/>
            <a:ext cx="7010401" cy="5943599"/>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89724918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Number Large">
    <p:bg>
      <p:bgRef idx="1001">
        <a:schemeClr val="bg2"/>
      </p:bgRef>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9D779F90-4233-5235-D44A-38B021C817C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8" name="Title 7">
            <a:extLst>
              <a:ext uri="{FF2B5EF4-FFF2-40B4-BE49-F238E27FC236}">
                <a16:creationId xmlns:a16="http://schemas.microsoft.com/office/drawing/2014/main" id="{DD16EBF9-B68A-0B06-1D11-8A73C8F97835}"/>
              </a:ext>
            </a:extLst>
          </p:cNvPr>
          <p:cNvSpPr>
            <a:spLocks noGrp="1"/>
          </p:cNvSpPr>
          <p:nvPr>
            <p:ph type="title"/>
          </p:nvPr>
        </p:nvSpPr>
        <p:spPr>
          <a:xfrm>
            <a:off x="457200" y="5349242"/>
            <a:ext cx="5638800" cy="1051558"/>
          </a:xfrm>
        </p:spPr>
        <p:txBody>
          <a:bodyPr anchor="b"/>
          <a:lstStyle>
            <a:lvl1pPr>
              <a:lnSpc>
                <a:spcPct val="110000"/>
              </a:lnSpc>
              <a:defRPr sz="2000">
                <a:latin typeface="+mn-lt"/>
              </a:defRPr>
            </a:lvl1pPr>
          </a:lstStyle>
          <a:p>
            <a:r>
              <a:rPr lang="en-US" dirty="0"/>
              <a:t>Click to edit Master title style</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F20AA6F4-6FEB-A645-BC84-8FD86BB56A56}" type="datetime1">
              <a:rPr lang="en-US" smtClean="0"/>
              <a:t>2/13/2026</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10" name="Content Placeholder 10">
            <a:extLst>
              <a:ext uri="{FF2B5EF4-FFF2-40B4-BE49-F238E27FC236}">
                <a16:creationId xmlns:a16="http://schemas.microsoft.com/office/drawing/2014/main" id="{FC49D795-05CD-88A6-65D2-CE59AB098CDC}"/>
              </a:ext>
            </a:extLst>
          </p:cNvPr>
          <p:cNvSpPr>
            <a:spLocks noGrp="1"/>
          </p:cNvSpPr>
          <p:nvPr>
            <p:ph sz="quarter" idx="14" hasCustomPrompt="1"/>
          </p:nvPr>
        </p:nvSpPr>
        <p:spPr>
          <a:xfrm>
            <a:off x="457200" y="152400"/>
            <a:ext cx="11277600" cy="4434840"/>
          </a:xfrm>
        </p:spPr>
        <p:txBody>
          <a:bodyPr anchor="t"/>
          <a:lstStyle>
            <a:lvl1pPr>
              <a:lnSpc>
                <a:spcPct val="90000"/>
              </a:lnSpc>
              <a:defRPr sz="30000">
                <a:latin typeface="+mj-lt"/>
              </a:defRPr>
            </a:lvl1pPr>
          </a:lstStyle>
          <a:p>
            <a:pPr lvl="0"/>
            <a:r>
              <a:rPr lang="en-US" dirty="0"/>
              <a:t>XX%</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119919895"/>
      </p:ext>
    </p:extLst>
  </p:cSld>
  <p:clrMapOvr>
    <a:overrideClrMapping bg1="lt1" tx1="dk1" bg2="lt2" tx2="dk2" accent1="accent1" accent2="accent2" accent3="accent3" accent4="accent4" accent5="accent5" accent6="accent6" hlink="hlink" folHlink="folHlink"/>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Number Large 2">
    <p:bg>
      <p:bgRef idx="1001">
        <a:schemeClr val="bg2"/>
      </p:bgRef>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9D779F90-4233-5235-D44A-38B021C817C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8" name="Title 7">
            <a:extLst>
              <a:ext uri="{FF2B5EF4-FFF2-40B4-BE49-F238E27FC236}">
                <a16:creationId xmlns:a16="http://schemas.microsoft.com/office/drawing/2014/main" id="{362229AA-0D53-41CE-F2F6-A43A58F408A6}"/>
              </a:ext>
            </a:extLst>
          </p:cNvPr>
          <p:cNvSpPr>
            <a:spLocks noGrp="1"/>
          </p:cNvSpPr>
          <p:nvPr>
            <p:ph type="title"/>
          </p:nvPr>
        </p:nvSpPr>
        <p:spPr>
          <a:xfrm>
            <a:off x="457200" y="5334002"/>
            <a:ext cx="5638800" cy="1066798"/>
          </a:xfrm>
        </p:spPr>
        <p:txBody>
          <a:bodyPr anchor="b"/>
          <a:lstStyle>
            <a:lvl1pPr>
              <a:lnSpc>
                <a:spcPct val="110000"/>
              </a:lnSpc>
              <a:defRPr sz="2000">
                <a:latin typeface="+mn-lt"/>
              </a:defRPr>
            </a:lvl1pPr>
          </a:lstStyle>
          <a:p>
            <a:r>
              <a:rPr lang="en-US"/>
              <a:t>Click to edit Master title style</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019C1F0A-369C-694C-9034-23649A99EDDB}" type="datetime1">
              <a:rPr lang="en-US" smtClean="0"/>
              <a:t>2/13/2026</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10" name="Content Placeholder 10">
            <a:extLst>
              <a:ext uri="{FF2B5EF4-FFF2-40B4-BE49-F238E27FC236}">
                <a16:creationId xmlns:a16="http://schemas.microsoft.com/office/drawing/2014/main" id="{2685CAE8-3040-D343-9736-69ED07ADEE28}"/>
              </a:ext>
            </a:extLst>
          </p:cNvPr>
          <p:cNvSpPr>
            <a:spLocks noGrp="1"/>
          </p:cNvSpPr>
          <p:nvPr>
            <p:ph sz="quarter" idx="14" hasCustomPrompt="1"/>
          </p:nvPr>
        </p:nvSpPr>
        <p:spPr>
          <a:xfrm>
            <a:off x="457200" y="152400"/>
            <a:ext cx="11277600" cy="4434840"/>
          </a:xfrm>
        </p:spPr>
        <p:txBody>
          <a:bodyPr anchor="t"/>
          <a:lstStyle>
            <a:lvl1pPr>
              <a:lnSpc>
                <a:spcPct val="90000"/>
              </a:lnSpc>
              <a:defRPr sz="30000">
                <a:latin typeface="+mj-lt"/>
              </a:defRPr>
            </a:lvl1pPr>
          </a:lstStyle>
          <a:p>
            <a:pPr lvl="0"/>
            <a:r>
              <a:rPr lang="en-US" dirty="0"/>
              <a:t>XX%</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419981247"/>
      </p:ext>
    </p:extLst>
  </p:cSld>
  <p:clrMapOvr>
    <a:overrideClrMapping bg1="lt1" tx1="dk1" bg2="lt2" tx2="dk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Number Large 3">
    <p:bg>
      <p:bgRef idx="1001">
        <a:schemeClr val="bg2"/>
      </p:bgRef>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9D779F90-4233-5235-D44A-38B021C817C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8" name="Title 7">
            <a:extLst>
              <a:ext uri="{FF2B5EF4-FFF2-40B4-BE49-F238E27FC236}">
                <a16:creationId xmlns:a16="http://schemas.microsoft.com/office/drawing/2014/main" id="{F9AC97C7-C18C-1AFB-595D-1164216CB3A0}"/>
              </a:ext>
            </a:extLst>
          </p:cNvPr>
          <p:cNvSpPr>
            <a:spLocks noGrp="1"/>
          </p:cNvSpPr>
          <p:nvPr>
            <p:ph type="title"/>
          </p:nvPr>
        </p:nvSpPr>
        <p:spPr>
          <a:xfrm>
            <a:off x="8991600" y="457200"/>
            <a:ext cx="2743200" cy="5943600"/>
          </a:xfrm>
        </p:spPr>
        <p:txBody>
          <a:bodyPr anchor="ctr"/>
          <a:lstStyle>
            <a:lvl1pPr>
              <a:lnSpc>
                <a:spcPct val="110000"/>
              </a:lnSpc>
              <a:defRPr sz="2000">
                <a:latin typeface="+mn-lt"/>
              </a:defRPr>
            </a:lvl1pPr>
          </a:lstStyle>
          <a:p>
            <a:r>
              <a:rPr lang="en-US"/>
              <a:t>Click to edit Master title style</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C05CB68B-3B3F-204E-812A-7CA74DAAFECC}" type="datetime1">
              <a:rPr lang="en-US" smtClean="0"/>
              <a:t>2/13/2026</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11" name="Content Placeholder 10">
            <a:extLst>
              <a:ext uri="{FF2B5EF4-FFF2-40B4-BE49-F238E27FC236}">
                <a16:creationId xmlns:a16="http://schemas.microsoft.com/office/drawing/2014/main" id="{0794CDEE-6628-D8C2-4DD7-A2AF2B148E2B}"/>
              </a:ext>
            </a:extLst>
          </p:cNvPr>
          <p:cNvSpPr>
            <a:spLocks noGrp="1"/>
          </p:cNvSpPr>
          <p:nvPr>
            <p:ph sz="quarter" idx="14" hasCustomPrompt="1"/>
          </p:nvPr>
        </p:nvSpPr>
        <p:spPr>
          <a:xfrm>
            <a:off x="457200" y="762000"/>
            <a:ext cx="8077200" cy="5943600"/>
          </a:xfrm>
        </p:spPr>
        <p:txBody>
          <a:bodyPr anchor="ctr"/>
          <a:lstStyle>
            <a:lvl1pPr>
              <a:lnSpc>
                <a:spcPct val="90000"/>
              </a:lnSpc>
              <a:defRPr sz="30000">
                <a:latin typeface="+mj-lt"/>
              </a:defRPr>
            </a:lvl1pPr>
          </a:lstStyle>
          <a:p>
            <a:pPr lvl="0"/>
            <a:r>
              <a:rPr lang="en-US" dirty="0"/>
              <a:t>XX%</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775854323"/>
      </p:ext>
    </p:extLst>
  </p:cSld>
  <p:clrMapOvr>
    <a:overrideClrMapping bg1="lt1" tx1="dk1" bg2="lt2" tx2="dk2" accent1="accent1" accent2="accent2" accent3="accent3" accent4="accent4" accent5="accent5" accent6="accent6" hlink="hlink" folHlink="folHlink"/>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Statement">
    <p:bg>
      <p:bgRef idx="1001">
        <a:schemeClr val="bg2"/>
      </p:bgRef>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A83016C-84F5-4C07-5F48-21162DFAD739}"/>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D963A025-A5F8-BC41-857C-074A129970DD}" type="datetime1">
              <a:rPr lang="en-US" smtClean="0"/>
              <a:t>2/13/2026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57200" y="457200"/>
            <a:ext cx="7848600" cy="5943600"/>
          </a:xfrm>
        </p:spPr>
        <p:txBody>
          <a:bodyPr anchor="ctr">
            <a:normAutofit/>
          </a:bodyPr>
          <a:lstStyle>
            <a:lvl1pPr marL="0" indent="0">
              <a:lnSpc>
                <a:spcPct val="90000"/>
              </a:lnSpc>
              <a:spcBef>
                <a:spcPts val="0"/>
              </a:spcBef>
              <a:buNone/>
              <a:defRPr sz="6000" b="0">
                <a:latin typeface="+mj-lt"/>
              </a:defRPr>
            </a:lvl1pPr>
            <a:lvl2pPr marL="228600" indent="0">
              <a:lnSpc>
                <a:spcPct val="90000"/>
              </a:lnSpc>
              <a:spcBef>
                <a:spcPts val="0"/>
              </a:spcBef>
              <a:buNone/>
              <a:defRPr sz="6000" b="0">
                <a:latin typeface="+mj-lt"/>
              </a:defRPr>
            </a:lvl2pPr>
            <a:lvl3pPr marL="457200" indent="0">
              <a:lnSpc>
                <a:spcPct val="90000"/>
              </a:lnSpc>
              <a:spcBef>
                <a:spcPts val="0"/>
              </a:spcBef>
              <a:buNone/>
              <a:defRPr sz="6000" b="0">
                <a:latin typeface="+mj-lt"/>
              </a:defRPr>
            </a:lvl3pPr>
            <a:lvl4pPr marL="685800" indent="0">
              <a:lnSpc>
                <a:spcPct val="90000"/>
              </a:lnSpc>
              <a:spcBef>
                <a:spcPts val="0"/>
              </a:spcBef>
              <a:buNone/>
              <a:defRPr sz="6000" b="0">
                <a:latin typeface="+mj-lt"/>
              </a:defRPr>
            </a:lvl4pPr>
            <a:lvl5pPr marL="914400" indent="0">
              <a:lnSpc>
                <a:spcPct val="90000"/>
              </a:lnSpc>
              <a:spcBef>
                <a:spcPts val="0"/>
              </a:spcBef>
              <a:buNone/>
              <a:defRPr sz="6000" b="0">
                <a:latin typeface="+mj-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67067178"/>
      </p:ext>
    </p:extLst>
  </p:cSld>
  <p:clrMapOvr>
    <a:overrideClrMapping bg1="lt1" tx1="dk1" bg2="lt2" tx2="dk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Statement 2">
    <p:bg>
      <p:bgRef idx="1001">
        <a:schemeClr val="bg2"/>
      </p:bgRef>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A83016C-84F5-4C07-5F48-21162DFAD739}"/>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67E1A02B-DBB0-A046-81B0-FEDCAC57CE71}" type="datetime1">
              <a:rPr lang="en-US" smtClean="0"/>
              <a:t>2/13/2026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57200" y="457200"/>
            <a:ext cx="7848600" cy="5943600"/>
          </a:xfrm>
        </p:spPr>
        <p:txBody>
          <a:bodyPr anchor="b">
            <a:normAutofit/>
          </a:bodyPr>
          <a:lstStyle>
            <a:lvl1pPr marL="0" indent="0">
              <a:lnSpc>
                <a:spcPct val="90000"/>
              </a:lnSpc>
              <a:spcBef>
                <a:spcPts val="0"/>
              </a:spcBef>
              <a:buNone/>
              <a:defRPr sz="6000" b="0">
                <a:latin typeface="+mj-lt"/>
              </a:defRPr>
            </a:lvl1pPr>
            <a:lvl2pPr marL="228600" indent="0">
              <a:lnSpc>
                <a:spcPct val="90000"/>
              </a:lnSpc>
              <a:spcBef>
                <a:spcPts val="0"/>
              </a:spcBef>
              <a:buNone/>
              <a:defRPr sz="6000" b="0">
                <a:latin typeface="+mj-lt"/>
              </a:defRPr>
            </a:lvl2pPr>
            <a:lvl3pPr marL="457200" indent="0">
              <a:lnSpc>
                <a:spcPct val="90000"/>
              </a:lnSpc>
              <a:spcBef>
                <a:spcPts val="0"/>
              </a:spcBef>
              <a:buNone/>
              <a:defRPr sz="6000" b="0">
                <a:latin typeface="+mj-lt"/>
              </a:defRPr>
            </a:lvl3pPr>
            <a:lvl4pPr marL="685800" indent="0">
              <a:lnSpc>
                <a:spcPct val="90000"/>
              </a:lnSpc>
              <a:spcBef>
                <a:spcPts val="0"/>
              </a:spcBef>
              <a:buNone/>
              <a:defRPr sz="6000" b="0">
                <a:latin typeface="+mj-lt"/>
              </a:defRPr>
            </a:lvl4pPr>
            <a:lvl5pPr marL="914400" indent="0">
              <a:lnSpc>
                <a:spcPct val="90000"/>
              </a:lnSpc>
              <a:spcBef>
                <a:spcPts val="0"/>
              </a:spcBef>
              <a:buNone/>
              <a:defRPr sz="6000" b="0">
                <a:latin typeface="+mj-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428282128"/>
      </p:ext>
    </p:extLst>
  </p:cSld>
  <p:clrMapOvr>
    <a:overrideClrMapping bg1="lt1" tx1="dk1" bg2="lt2" tx2="dk2" accent1="accent1" accent2="accent2" accent3="accent3" accent4="accent4" accent5="accent5" accent6="accent6" hlink="hlink" folHlink="folHlink"/>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Statement 3">
    <p:bg>
      <p:bgRef idx="1001">
        <a:schemeClr val="bg2"/>
      </p:bgRef>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A83016C-84F5-4C07-5F48-21162DFAD739}"/>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192E1041-C021-CE4A-9D2F-9EE16EB193AE}" type="datetime1">
              <a:rPr lang="en-US" smtClean="0"/>
              <a:t>2/13/2026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57200" y="457200"/>
            <a:ext cx="7848600" cy="5943600"/>
          </a:xfrm>
        </p:spPr>
        <p:txBody>
          <a:bodyPr anchor="t">
            <a:normAutofit/>
          </a:bodyPr>
          <a:lstStyle>
            <a:lvl1pPr marL="0" indent="0">
              <a:lnSpc>
                <a:spcPct val="90000"/>
              </a:lnSpc>
              <a:spcBef>
                <a:spcPts val="0"/>
              </a:spcBef>
              <a:buNone/>
              <a:defRPr sz="6000" b="0">
                <a:solidFill>
                  <a:schemeClr val="tx1"/>
                </a:solidFill>
                <a:latin typeface="+mj-lt"/>
              </a:defRPr>
            </a:lvl1pPr>
            <a:lvl2pPr marL="228600" indent="0">
              <a:lnSpc>
                <a:spcPct val="90000"/>
              </a:lnSpc>
              <a:spcBef>
                <a:spcPts val="0"/>
              </a:spcBef>
              <a:buNone/>
              <a:defRPr sz="6000" b="0">
                <a:solidFill>
                  <a:schemeClr val="tx1"/>
                </a:solidFill>
                <a:latin typeface="+mj-lt"/>
              </a:defRPr>
            </a:lvl2pPr>
            <a:lvl3pPr marL="457200" indent="0">
              <a:lnSpc>
                <a:spcPct val="90000"/>
              </a:lnSpc>
              <a:spcBef>
                <a:spcPts val="0"/>
              </a:spcBef>
              <a:buNone/>
              <a:defRPr sz="6000" b="0">
                <a:solidFill>
                  <a:schemeClr val="tx1"/>
                </a:solidFill>
                <a:latin typeface="+mj-lt"/>
              </a:defRPr>
            </a:lvl3pPr>
            <a:lvl4pPr marL="685800" indent="0">
              <a:lnSpc>
                <a:spcPct val="90000"/>
              </a:lnSpc>
              <a:spcBef>
                <a:spcPts val="0"/>
              </a:spcBef>
              <a:buNone/>
              <a:defRPr sz="6000" b="0">
                <a:solidFill>
                  <a:schemeClr val="tx1"/>
                </a:solidFill>
                <a:latin typeface="+mj-lt"/>
              </a:defRPr>
            </a:lvl4pPr>
            <a:lvl5pPr marL="914400" indent="0">
              <a:lnSpc>
                <a:spcPct val="90000"/>
              </a:lnSpc>
              <a:spcBef>
                <a:spcPts val="0"/>
              </a:spcBef>
              <a:buNone/>
              <a:defRPr sz="6000" b="0">
                <a:solidFill>
                  <a:schemeClr val="tx1"/>
                </a:solidFill>
                <a:latin typeface="+mj-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413817368"/>
      </p:ext>
    </p:extLst>
  </p:cSld>
  <p:clrMapOvr>
    <a:overrideClrMapping bg1="lt1" tx1="dk1" bg2="lt2" tx2="dk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BD18808-DE46-2A18-8307-D05A834D3087}"/>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9" name="Title 1">
            <a:extLst>
              <a:ext uri="{FF2B5EF4-FFF2-40B4-BE49-F238E27FC236}">
                <a16:creationId xmlns:a16="http://schemas.microsoft.com/office/drawing/2014/main" id="{79726570-6B1E-6E56-BA3E-287729FA2846}"/>
              </a:ext>
            </a:extLst>
          </p:cNvPr>
          <p:cNvSpPr>
            <a:spLocks noGrp="1"/>
          </p:cNvSpPr>
          <p:nvPr>
            <p:ph type="title" hasCustomPrompt="1"/>
          </p:nvPr>
        </p:nvSpPr>
        <p:spPr>
          <a:xfrm>
            <a:off x="8991598" y="457200"/>
            <a:ext cx="2743200" cy="5943600"/>
          </a:xfrm>
          <a:prstGeom prst="rect">
            <a:avLst/>
          </a:prstGeom>
        </p:spPr>
        <p:txBody>
          <a:bodyPr anchor="b">
            <a:normAutofit/>
          </a:bodyPr>
          <a:lstStyle>
            <a:lvl1pPr>
              <a:lnSpc>
                <a:spcPct val="120000"/>
              </a:lnSpc>
              <a:defRPr sz="2000" b="0" i="0" spc="0">
                <a:solidFill>
                  <a:schemeClr val="tx1"/>
                </a:solidFill>
                <a:latin typeface="+mn-lt"/>
              </a:defRPr>
            </a:lvl1pPr>
          </a:lstStyle>
          <a:p>
            <a:r>
              <a:rPr lang="en-US"/>
              <a:t>Quote Author</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tx1"/>
                </a:solidFill>
              </a:defRPr>
            </a:lvl1pPr>
          </a:lstStyle>
          <a:p>
            <a:fld id="{B19110DB-B309-8C4D-B2B7-2B6318BF3864}" type="datetime1">
              <a:rPr lang="en-US" smtClean="0"/>
              <a:t>2/13/2026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7" name="Content Placeholder 7">
            <a:extLst>
              <a:ext uri="{FF2B5EF4-FFF2-40B4-BE49-F238E27FC236}">
                <a16:creationId xmlns:a16="http://schemas.microsoft.com/office/drawing/2014/main" id="{F2B13095-060E-7C64-69EA-E7821D5019ED}"/>
              </a:ext>
            </a:extLst>
          </p:cNvPr>
          <p:cNvSpPr>
            <a:spLocks noGrp="1"/>
          </p:cNvSpPr>
          <p:nvPr>
            <p:ph sz="quarter" idx="15" hasCustomPrompt="1"/>
          </p:nvPr>
        </p:nvSpPr>
        <p:spPr>
          <a:xfrm>
            <a:off x="457200" y="457200"/>
            <a:ext cx="7848600" cy="5943600"/>
          </a:xfrm>
        </p:spPr>
        <p:txBody>
          <a:bodyPr anchor="t"/>
          <a:lstStyle>
            <a:lvl1pPr>
              <a:lnSpc>
                <a:spcPct val="90000"/>
              </a:lnSpc>
              <a:defRPr sz="6000">
                <a:latin typeface="+mj-lt"/>
              </a:defRPr>
            </a:lvl1pPr>
          </a:lstStyle>
          <a:p>
            <a:pPr lvl="0"/>
            <a:r>
              <a:rPr lang="en-US" dirty="0"/>
              <a:t>Click to add Quote</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92753556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Quote 2">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BD18808-DE46-2A18-8307-D05A834D3087}"/>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9" name="Title 1">
            <a:extLst>
              <a:ext uri="{FF2B5EF4-FFF2-40B4-BE49-F238E27FC236}">
                <a16:creationId xmlns:a16="http://schemas.microsoft.com/office/drawing/2014/main" id="{79726570-6B1E-6E56-BA3E-287729FA2846}"/>
              </a:ext>
            </a:extLst>
          </p:cNvPr>
          <p:cNvSpPr>
            <a:spLocks noGrp="1"/>
          </p:cNvSpPr>
          <p:nvPr>
            <p:ph type="title" hasCustomPrompt="1"/>
          </p:nvPr>
        </p:nvSpPr>
        <p:spPr>
          <a:xfrm>
            <a:off x="457200" y="5937084"/>
            <a:ext cx="9144000" cy="466344"/>
          </a:xfrm>
          <a:prstGeom prst="rect">
            <a:avLst/>
          </a:prstGeom>
        </p:spPr>
        <p:txBody>
          <a:bodyPr anchor="b">
            <a:normAutofit/>
          </a:bodyPr>
          <a:lstStyle>
            <a:lvl1pPr>
              <a:lnSpc>
                <a:spcPct val="120000"/>
              </a:lnSpc>
              <a:defRPr sz="2000" b="0" i="0" spc="0">
                <a:solidFill>
                  <a:schemeClr val="tx1"/>
                </a:solidFill>
                <a:latin typeface="+mn-lt"/>
              </a:defRPr>
            </a:lvl1pPr>
          </a:lstStyle>
          <a:p>
            <a:r>
              <a:rPr lang="en-US"/>
              <a:t>Quote Author</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tx1"/>
                </a:solidFill>
              </a:defRPr>
            </a:lvl1pPr>
          </a:lstStyle>
          <a:p>
            <a:fld id="{FCCD263F-17D1-DD49-AE75-3B385E0CFFA9}" type="datetime1">
              <a:rPr lang="en-US" smtClean="0"/>
              <a:t>2/13/2026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6" name="Content Placeholder 7">
            <a:extLst>
              <a:ext uri="{FF2B5EF4-FFF2-40B4-BE49-F238E27FC236}">
                <a16:creationId xmlns:a16="http://schemas.microsoft.com/office/drawing/2014/main" id="{58A7DA2E-06EC-D8CE-ACE3-28D98B5AC26C}"/>
              </a:ext>
            </a:extLst>
          </p:cNvPr>
          <p:cNvSpPr>
            <a:spLocks noGrp="1"/>
          </p:cNvSpPr>
          <p:nvPr>
            <p:ph sz="quarter" idx="15" hasCustomPrompt="1"/>
          </p:nvPr>
        </p:nvSpPr>
        <p:spPr>
          <a:xfrm>
            <a:off x="457200" y="454572"/>
            <a:ext cx="11277600" cy="5417308"/>
          </a:xfrm>
        </p:spPr>
        <p:txBody>
          <a:bodyPr anchor="b"/>
          <a:lstStyle>
            <a:lvl1pPr>
              <a:lnSpc>
                <a:spcPct val="90000"/>
              </a:lnSpc>
              <a:defRPr sz="6000">
                <a:latin typeface="+mj-lt"/>
              </a:defRPr>
            </a:lvl1pPr>
          </a:lstStyle>
          <a:p>
            <a:pPr lvl="0"/>
            <a:r>
              <a:rPr lang="en-US" dirty="0"/>
              <a:t>Click to add Quote</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89162274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Quote 3">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BD18808-DE46-2A18-8307-D05A834D3087}"/>
              </a:ext>
            </a:extLst>
          </p:cNvPr>
          <p:cNvPicPr>
            <a:picLocks noGrp="1" noRot="1" noChangeAspect="1" noMove="1" noResize="1" noEditPoints="1" noAdjustHandles="1" noChangeArrowheads="1" noChangeShapeType="1" noCrop="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9" name="Title 1">
            <a:extLst>
              <a:ext uri="{FF2B5EF4-FFF2-40B4-BE49-F238E27FC236}">
                <a16:creationId xmlns:a16="http://schemas.microsoft.com/office/drawing/2014/main" id="{79726570-6B1E-6E56-BA3E-287729FA2846}"/>
              </a:ext>
            </a:extLst>
          </p:cNvPr>
          <p:cNvSpPr>
            <a:spLocks noGrp="1"/>
          </p:cNvSpPr>
          <p:nvPr>
            <p:ph type="title" hasCustomPrompt="1"/>
          </p:nvPr>
        </p:nvSpPr>
        <p:spPr>
          <a:xfrm>
            <a:off x="8763000" y="457200"/>
            <a:ext cx="2971800" cy="5946228"/>
          </a:xfrm>
          <a:prstGeom prst="rect">
            <a:avLst/>
          </a:prstGeom>
        </p:spPr>
        <p:txBody>
          <a:bodyPr anchor="ctr">
            <a:normAutofit/>
          </a:bodyPr>
          <a:lstStyle>
            <a:lvl1pPr>
              <a:lnSpc>
                <a:spcPct val="120000"/>
              </a:lnSpc>
              <a:defRPr sz="2000" b="0" i="0" spc="0">
                <a:solidFill>
                  <a:schemeClr val="tx1"/>
                </a:solidFill>
                <a:latin typeface="+mn-lt"/>
              </a:defRPr>
            </a:lvl1pPr>
          </a:lstStyle>
          <a:p>
            <a:r>
              <a:rPr lang="en-US" dirty="0"/>
              <a:t>Quote Author</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tx1"/>
                </a:solidFill>
              </a:defRPr>
            </a:lvl1pPr>
          </a:lstStyle>
          <a:p>
            <a:fld id="{1664374B-BFF6-3C4D-A435-E85D19EC7285}" type="datetime1">
              <a:rPr lang="en-US" smtClean="0"/>
              <a:t>2/13/2026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8" name="Content Placeholder 7">
            <a:extLst>
              <a:ext uri="{FF2B5EF4-FFF2-40B4-BE49-F238E27FC236}">
                <a16:creationId xmlns:a16="http://schemas.microsoft.com/office/drawing/2014/main" id="{3BD97FB3-18C6-51BD-4179-B642A2A709C5}"/>
              </a:ext>
            </a:extLst>
          </p:cNvPr>
          <p:cNvSpPr>
            <a:spLocks noGrp="1"/>
          </p:cNvSpPr>
          <p:nvPr>
            <p:ph sz="quarter" idx="15" hasCustomPrompt="1"/>
          </p:nvPr>
        </p:nvSpPr>
        <p:spPr>
          <a:xfrm>
            <a:off x="457200" y="457200"/>
            <a:ext cx="7848600" cy="5943600"/>
          </a:xfrm>
        </p:spPr>
        <p:txBody>
          <a:bodyPr anchor="ctr"/>
          <a:lstStyle>
            <a:lvl1pPr>
              <a:lnSpc>
                <a:spcPct val="90000"/>
              </a:lnSpc>
              <a:defRPr sz="6000">
                <a:latin typeface="+mj-lt"/>
              </a:defRPr>
            </a:lvl1pPr>
          </a:lstStyle>
          <a:p>
            <a:pPr lvl="0"/>
            <a:r>
              <a:rPr lang="en-US" dirty="0"/>
              <a:t>Click to add Quote</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25523730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75431640-8AD9-CB9D-CC0B-964AF3B74D51}"/>
              </a:ext>
            </a:extLst>
          </p:cNvPr>
          <p:cNvSpPr>
            <a:spLocks noGrp="1"/>
          </p:cNvSpPr>
          <p:nvPr>
            <p:ph type="title"/>
          </p:nvPr>
        </p:nvSpPr>
        <p:spPr>
          <a:xfrm>
            <a:off x="457201" y="457201"/>
            <a:ext cx="11277598" cy="914400"/>
          </a:xfrm>
          <a:prstGeom prst="rect">
            <a:avLst/>
          </a:prstGeom>
        </p:spPr>
        <p:txBody>
          <a:bodyPr anchor="t"/>
          <a:lstStyle/>
          <a:p>
            <a:r>
              <a:rPr lang="en-US"/>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9C4FF47-482A-5A42-BC2B-D17760A60D7C}" type="datetime1">
              <a:rPr lang="en-US" smtClean="0"/>
              <a:t>2/13/2026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4" name="Content Placeholder 3">
            <a:extLst>
              <a:ext uri="{FF2B5EF4-FFF2-40B4-BE49-F238E27FC236}">
                <a16:creationId xmlns:a16="http://schemas.microsoft.com/office/drawing/2014/main" id="{6627D5A5-84C3-7EDE-A8EB-2DE057DE46AB}"/>
              </a:ext>
            </a:extLst>
          </p:cNvPr>
          <p:cNvSpPr>
            <a:spLocks noGrp="1"/>
          </p:cNvSpPr>
          <p:nvPr>
            <p:ph sz="quarter" idx="15"/>
          </p:nvPr>
        </p:nvSpPr>
        <p:spPr>
          <a:xfrm>
            <a:off x="457200" y="1825624"/>
            <a:ext cx="5230495" cy="4575175"/>
          </a:xfrm>
        </p:spPr>
        <p:txBody>
          <a:bodyPr/>
          <a:lstStyle>
            <a:lvl1pPr>
              <a:lnSpc>
                <a:spcPct val="100000"/>
              </a:lnSpc>
              <a:spcBef>
                <a:spcPts val="0"/>
              </a:spcBef>
              <a:defRPr b="0"/>
            </a:lvl1pPr>
            <a:lvl2pPr>
              <a:lnSpc>
                <a:spcPct val="100000"/>
              </a:lnSpc>
              <a:spcBef>
                <a:spcPts val="0"/>
              </a:spcBef>
              <a:defRPr/>
            </a:lvl2pPr>
            <a:lvl3pPr>
              <a:lnSpc>
                <a:spcPct val="100000"/>
              </a:lnSpc>
              <a:spcBef>
                <a:spcPts val="0"/>
              </a:spcBef>
              <a:defRPr/>
            </a:lvl3pPr>
            <a:lvl4pPr>
              <a:lnSpc>
                <a:spcPct val="100000"/>
              </a:lnSpc>
              <a:spcBef>
                <a:spcPts val="0"/>
              </a:spcBef>
              <a:defRPr/>
            </a:lvl4pPr>
            <a:lvl5pPr>
              <a:lnSpc>
                <a:spcPct val="100000"/>
              </a:lnSpc>
              <a:spcBef>
                <a:spcPts val="0"/>
              </a:spcBef>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Content Placeholder 9">
            <a:extLst>
              <a:ext uri="{FF2B5EF4-FFF2-40B4-BE49-F238E27FC236}">
                <a16:creationId xmlns:a16="http://schemas.microsoft.com/office/drawing/2014/main" id="{D54150AE-A7C6-D328-35D7-F5B840930E3B}"/>
              </a:ext>
            </a:extLst>
          </p:cNvPr>
          <p:cNvSpPr>
            <a:spLocks noGrp="1"/>
          </p:cNvSpPr>
          <p:nvPr>
            <p:ph sz="quarter" idx="16"/>
          </p:nvPr>
        </p:nvSpPr>
        <p:spPr>
          <a:xfrm>
            <a:off x="6504307" y="1825625"/>
            <a:ext cx="5230493" cy="4575174"/>
          </a:xfrm>
        </p:spPr>
        <p:txBody>
          <a:bodyPr/>
          <a:lstStyle>
            <a:lvl1pPr>
              <a:lnSpc>
                <a:spcPct val="100000"/>
              </a:lnSpc>
              <a:spcBef>
                <a:spcPts val="0"/>
              </a:spcBef>
              <a:defRPr b="0"/>
            </a:lvl1pPr>
            <a:lvl2pPr>
              <a:lnSpc>
                <a:spcPct val="100000"/>
              </a:lnSpc>
              <a:spcBef>
                <a:spcPts val="0"/>
              </a:spcBef>
              <a:defRPr/>
            </a:lvl2pPr>
            <a:lvl3pPr>
              <a:lnSpc>
                <a:spcPct val="100000"/>
              </a:lnSpc>
              <a:spcBef>
                <a:spcPts val="0"/>
              </a:spcBef>
              <a:defRPr/>
            </a:lvl3pPr>
            <a:lvl4pPr>
              <a:lnSpc>
                <a:spcPct val="100000"/>
              </a:lnSpc>
              <a:spcBef>
                <a:spcPts val="0"/>
              </a:spcBef>
              <a:defRPr/>
            </a:lvl4pPr>
            <a:lvl5pPr>
              <a:lnSpc>
                <a:spcPct val="100000"/>
              </a:lnSpc>
              <a:spcBef>
                <a:spcPts val="0"/>
              </a:spcBef>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84898708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CDF3CAC-6CE7-7E83-9091-EB44FB9BBAEA}"/>
              </a:ext>
            </a:extLst>
          </p:cNvPr>
          <p:cNvSpPr>
            <a:spLocks noGrp="1"/>
          </p:cNvSpPr>
          <p:nvPr>
            <p:ph type="title"/>
          </p:nvPr>
        </p:nvSpPr>
        <p:spPr>
          <a:xfrm>
            <a:off x="457200" y="457200"/>
            <a:ext cx="11277600" cy="914400"/>
          </a:xfrm>
          <a:prstGeom prst="rect">
            <a:avLst/>
          </a:prstGeom>
        </p:spPr>
        <p:txBody>
          <a:bodyPr anchor="t"/>
          <a:lstStyle/>
          <a:p>
            <a:r>
              <a:rPr lang="en-US"/>
              <a:t>Click to edit Master title style</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A0E0A138-5AFC-9A4D-A014-96125C4D80CC}" type="datetime1">
              <a:rPr lang="en-US" smtClean="0"/>
              <a:t>2/13/2026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Sample Footer Text</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457200" y="1823847"/>
            <a:ext cx="5227320" cy="354857"/>
          </a:xfrm>
        </p:spPr>
        <p:txBody>
          <a:bodyPr anchor="t">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457200" y="2286000"/>
            <a:ext cx="5227638" cy="4114800"/>
          </a:xfrm>
        </p:spPr>
        <p:txBody>
          <a:bodyPr/>
          <a:lstStyle>
            <a:lvl1pPr>
              <a:lnSpc>
                <a:spcPct val="100000"/>
              </a:lnSpc>
              <a:spcBef>
                <a:spcPts val="0"/>
              </a:spcBef>
              <a:defRPr b="0"/>
            </a:lvl1pPr>
            <a:lvl2pPr>
              <a:lnSpc>
                <a:spcPct val="100000"/>
              </a:lnSpc>
              <a:spcBef>
                <a:spcPts val="0"/>
              </a:spcBef>
              <a:defRPr/>
            </a:lvl2pPr>
            <a:lvl3pPr>
              <a:lnSpc>
                <a:spcPct val="100000"/>
              </a:lnSpc>
              <a:spcBef>
                <a:spcPts val="0"/>
              </a:spcBef>
              <a:defRPr/>
            </a:lvl3pPr>
            <a:lvl4pPr>
              <a:lnSpc>
                <a:spcPct val="100000"/>
              </a:lnSpc>
              <a:spcBef>
                <a:spcPts val="0"/>
              </a:spcBef>
              <a:defRPr/>
            </a:lvl4pPr>
            <a:lvl5pPr>
              <a:lnSpc>
                <a:spcPct val="100000"/>
              </a:lnSpc>
              <a:spcBef>
                <a:spcPts val="0"/>
              </a:spcBef>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501381" y="1823847"/>
            <a:ext cx="5233417" cy="354858"/>
          </a:xfrm>
        </p:spPr>
        <p:txBody>
          <a:bodyPr anchor="t">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6501092" y="2286000"/>
            <a:ext cx="5233708" cy="4114800"/>
          </a:xfrm>
        </p:spPr>
        <p:txBody>
          <a:bodyPr/>
          <a:lstStyle>
            <a:lvl1pPr>
              <a:lnSpc>
                <a:spcPct val="100000"/>
              </a:lnSpc>
              <a:spcBef>
                <a:spcPts val="0"/>
              </a:spcBef>
              <a:defRPr b="0"/>
            </a:lvl1pPr>
            <a:lvl2pPr>
              <a:lnSpc>
                <a:spcPct val="100000"/>
              </a:lnSpc>
              <a:spcBef>
                <a:spcPts val="0"/>
              </a:spcBef>
              <a:defRPr/>
            </a:lvl2pPr>
            <a:lvl3pPr>
              <a:lnSpc>
                <a:spcPct val="100000"/>
              </a:lnSpc>
              <a:spcBef>
                <a:spcPts val="0"/>
              </a:spcBef>
              <a:defRPr/>
            </a:lvl3pPr>
            <a:lvl4pPr>
              <a:lnSpc>
                <a:spcPct val="100000"/>
              </a:lnSpc>
              <a:spcBef>
                <a:spcPts val="0"/>
              </a:spcBef>
              <a:defRPr/>
            </a:lvl4pPr>
            <a:lvl5pPr>
              <a:lnSpc>
                <a:spcPct val="100000"/>
              </a:lnSpc>
              <a:spcBef>
                <a:spcPts val="0"/>
              </a:spcBef>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51419061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457200" y="457201"/>
            <a:ext cx="11277600" cy="914400"/>
          </a:xfrm>
          <a:prstGeom prst="rect">
            <a:avLst/>
          </a:prstGeom>
        </p:spPr>
        <p:txBody>
          <a:bodyPr anchor="t"/>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3BF1EA9-87CF-8343-9776-D1D52A179B2E}" type="datetime1">
              <a:rPr lang="en-US" smtClean="0"/>
              <a:t>2/13/2026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39082217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889506F-D76B-DF43-A96B-B8A73BD734D5}" type="datetime1">
              <a:rPr lang="en-US" smtClean="0"/>
              <a:t>2/13/2026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542379939"/>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ADB8EF09-85B4-2CB8-82A3-EECAE01D45AD}"/>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prstGeom prst="rect">
            <a:avLst/>
          </a:prstGeom>
        </p:spPr>
      </p:pic>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457200" y="457201"/>
            <a:ext cx="3810000" cy="1676400"/>
          </a:xfrm>
          <a:prstGeom prst="rect">
            <a:avLst/>
          </a:prstGeom>
        </p:spPr>
        <p:txBody>
          <a:bodyPr anchor="t">
            <a:normAutofit/>
          </a:bodyPr>
          <a:lstStyle>
            <a:lvl1pPr>
              <a:defRPr sz="3600"/>
            </a:lvl1pPr>
          </a:lstStyle>
          <a:p>
            <a:r>
              <a:rPr lang="en-US"/>
              <a:t>Click to edit Master title style</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B2777B30-84C4-E14A-AD9D-99C744B58D2B}" type="datetime1">
              <a:rPr lang="en-US" smtClean="0"/>
              <a:t>2/13/2026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Sample Footer Text</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457200" y="2458616"/>
            <a:ext cx="3810000" cy="3942184"/>
          </a:xfrm>
        </p:spPr>
        <p:txBody>
          <a:bodyPr anchor="t">
            <a:normAutofit/>
          </a:bodyPr>
          <a:lstStyle>
            <a:lvl1pPr marL="0" indent="0">
              <a:lnSpc>
                <a:spcPct val="100000"/>
              </a:lnSpc>
              <a:spcBef>
                <a:spcPts val="0"/>
              </a:spcBef>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800600" y="457200"/>
            <a:ext cx="6934200" cy="5943600"/>
          </a:xfrm>
        </p:spPr>
        <p:txBody>
          <a:bodyPr vert="horz" lIns="91440" tIns="45720" rIns="91440" bIns="45720" rtlCol="0">
            <a:normAutofit/>
          </a:bodyPr>
          <a:lstStyle>
            <a:lvl1pPr>
              <a:spcBef>
                <a:spcPts val="0"/>
              </a:spcBef>
              <a:defRPr lang="en-US" b="0" dirty="0"/>
            </a:lvl1pPr>
            <a:lvl2pPr>
              <a:spcBef>
                <a:spcPts val="0"/>
              </a:spcBef>
              <a:defRPr lang="en-US" dirty="0"/>
            </a:lvl2pPr>
            <a:lvl3pPr>
              <a:spcBef>
                <a:spcPts val="0"/>
              </a:spcBef>
              <a:defRPr lang="en-US" dirty="0"/>
            </a:lvl3pPr>
            <a:lvl4pPr>
              <a:spcBef>
                <a:spcPts val="0"/>
              </a:spcBef>
              <a:defRPr lang="en-US" dirty="0"/>
            </a:lvl4pPr>
            <a:lvl5pPr>
              <a:spcBef>
                <a:spcPts val="0"/>
              </a:spcBef>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058795679"/>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20935E8B-BB8A-9B48-4EC5-768D5E3A1DD2}"/>
              </a:ext>
            </a:extLst>
          </p:cNvPr>
          <p:cNvPicPr/>
          <p:nvPr userDrawn="1"/>
        </p:nvPicPr>
        <p:blipFill>
          <a:blip r:embed="rId2">
            <a:extLst>
              <a:ext uri="{28A0092B-C50C-407E-A947-70E740481C1C}">
                <a14:useLocalDpi xmlns:a14="http://schemas.microsoft.com/office/drawing/2010/main" val="0"/>
              </a:ext>
            </a:extLst>
          </a:blip>
          <a:srcRect/>
          <a:stretch/>
        </p:blipFill>
        <p:spPr>
          <a:xfrm flipH="1">
            <a:off x="5649" y="3174"/>
            <a:ext cx="12186352" cy="6854823"/>
          </a:xfrm>
          <a:custGeom>
            <a:avLst/>
            <a:gdLst>
              <a:gd name="csX0" fmla="*/ 7467602 w 12186353"/>
              <a:gd name="csY0" fmla="*/ 454026 h 6854823"/>
              <a:gd name="csX1" fmla="*/ 7467602 w 12186353"/>
              <a:gd name="csY1" fmla="*/ 6397626 h 6854823"/>
              <a:gd name="csX2" fmla="*/ 457203 w 12186353"/>
              <a:gd name="csY2" fmla="*/ 6397626 h 6854823"/>
              <a:gd name="csX3" fmla="*/ 457203 w 12186353"/>
              <a:gd name="csY3" fmla="*/ 454026 h 6854823"/>
              <a:gd name="csX4" fmla="*/ 12186353 w 12186353"/>
              <a:gd name="csY4" fmla="*/ 0 h 6854823"/>
              <a:gd name="csX5" fmla="*/ 0 w 12186353"/>
              <a:gd name="csY5" fmla="*/ 0 h 6854823"/>
              <a:gd name="csX6" fmla="*/ 0 w 12186353"/>
              <a:gd name="csY6" fmla="*/ 6854823 h 6854823"/>
              <a:gd name="csX7" fmla="*/ 12186353 w 12186353"/>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3" h="6854823">
                <a:moveTo>
                  <a:pt x="7467602" y="454026"/>
                </a:moveTo>
                <a:lnTo>
                  <a:pt x="7467602" y="6397626"/>
                </a:lnTo>
                <a:lnTo>
                  <a:pt x="457203" y="6397626"/>
                </a:lnTo>
                <a:lnTo>
                  <a:pt x="457203" y="454026"/>
                </a:lnTo>
                <a:close/>
                <a:moveTo>
                  <a:pt x="12186353" y="0"/>
                </a:moveTo>
                <a:lnTo>
                  <a:pt x="0" y="0"/>
                </a:lnTo>
                <a:lnTo>
                  <a:pt x="0" y="6854823"/>
                </a:lnTo>
                <a:lnTo>
                  <a:pt x="12186353" y="6854823"/>
                </a:lnTo>
                <a:close/>
              </a:path>
            </a:pathLst>
          </a:custGeom>
        </p:spPr>
      </p:pic>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457200" y="457200"/>
            <a:ext cx="3810000" cy="2971800"/>
          </a:xfrm>
          <a:prstGeom prst="rect">
            <a:avLst/>
          </a:prstGeom>
        </p:spPr>
        <p:txBody>
          <a:bodyPr anchor="t">
            <a:normAutofit/>
          </a:bodyPr>
          <a:lstStyle>
            <a:lvl1pPr>
              <a:defRPr sz="3600"/>
            </a:lvl1pPr>
          </a:lstStyle>
          <a:p>
            <a:r>
              <a:rPr lang="en-US"/>
              <a:t>Click to edit Master title style</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DAB2B00D-D41F-AF4D-9311-8F7464F57478}" type="datetime1">
              <a:rPr lang="en-US" smtClean="0"/>
              <a:t>2/13/2026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Sample Footer Text</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457200" y="3810000"/>
            <a:ext cx="3810000" cy="2590800"/>
          </a:xfrm>
        </p:spPr>
        <p:txBody>
          <a:bodyPr anchor="b"/>
          <a:lstStyle>
            <a:lvl1pPr marL="0" indent="0">
              <a:lnSpc>
                <a:spcPct val="100000"/>
              </a:lnSpc>
              <a:spcBef>
                <a:spcPts val="0"/>
              </a:spcBef>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0" name="Picture Placeholder 2">
            <a:extLst>
              <a:ext uri="{FF2B5EF4-FFF2-40B4-BE49-F238E27FC236}">
                <a16:creationId xmlns:a16="http://schemas.microsoft.com/office/drawing/2014/main" id="{0D567F4A-97DA-0A34-ED21-0C003CA8AF5F}"/>
              </a:ext>
            </a:extLst>
          </p:cNvPr>
          <p:cNvSpPr>
            <a:spLocks noGrp="1"/>
          </p:cNvSpPr>
          <p:nvPr>
            <p:ph type="pic" idx="1" hasCustomPrompt="1"/>
          </p:nvPr>
        </p:nvSpPr>
        <p:spPr>
          <a:xfrm>
            <a:off x="4724400" y="457200"/>
            <a:ext cx="7010399" cy="5943600"/>
          </a:xfrm>
          <a:blipFill>
            <a:blip r:embed="rId3" cstate="email">
              <a:alphaModFix amt="60000"/>
              <a:extLst>
                <a:ext uri="{28A0092B-C50C-407E-A947-70E740481C1C}">
                  <a14:useLocalDpi xmlns:a14="http://schemas.microsoft.com/office/drawing/2010/main"/>
                </a:ext>
              </a:extLst>
            </a:blip>
            <a:stretch>
              <a:fillRect/>
            </a:stretch>
          </a:blipFill>
        </p:spPr>
        <p:txBody>
          <a:bodyPr>
            <a:normAutofit/>
          </a:bodyPr>
          <a:lstStyle>
            <a:lvl1pPr marL="0" indent="0">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   </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42496092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2"/>
      </p:bgRef>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4087CE1-ACE0-D6A3-D3B7-DF95BF55950D}"/>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199" y="457200"/>
            <a:ext cx="8305801" cy="2971800"/>
          </a:xfrm>
          <a:prstGeom prst="rect">
            <a:avLst/>
          </a:prstGeom>
        </p:spPr>
        <p:txBody>
          <a:bodyPr anchor="b">
            <a:normAutofit/>
          </a:bodyPr>
          <a:lstStyle>
            <a:lvl1pPr>
              <a:defRPr sz="6000">
                <a:solidFill>
                  <a:schemeClr val="tx1"/>
                </a:solidFill>
              </a:defRPr>
            </a:lvl1pPr>
          </a:lstStyle>
          <a:p>
            <a:r>
              <a:rPr lang="en-US" dirty="0"/>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ED1D72C-8184-5840-B481-389540A01A17}" type="datetime1">
              <a:rPr lang="en-US" smtClean="0"/>
              <a:t>2/13/2026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57198" y="3733800"/>
            <a:ext cx="11277599" cy="2666998"/>
          </a:xfrm>
        </p:spPr>
        <p:txBody>
          <a:bodyPr/>
          <a:lstStyle>
            <a:lvl1pPr marL="0" indent="0">
              <a:lnSpc>
                <a:spcPct val="100000"/>
              </a:lnSpc>
              <a:spcBef>
                <a:spcPts val="0"/>
              </a:spcBef>
              <a:buNone/>
              <a:defRPr>
                <a:solidFill>
                  <a:schemeClr val="tx1"/>
                </a:solidFill>
              </a:defRPr>
            </a:lvl1pPr>
            <a:lvl2pPr marL="228600" indent="0">
              <a:lnSpc>
                <a:spcPct val="100000"/>
              </a:lnSpc>
              <a:spcBef>
                <a:spcPts val="0"/>
              </a:spcBef>
              <a:buNone/>
              <a:defRPr>
                <a:solidFill>
                  <a:schemeClr val="tx1"/>
                </a:solidFill>
              </a:defRPr>
            </a:lvl2pPr>
            <a:lvl3pPr marL="457200" indent="0">
              <a:lnSpc>
                <a:spcPct val="100000"/>
              </a:lnSpc>
              <a:spcBef>
                <a:spcPts val="0"/>
              </a:spcBef>
              <a:buNone/>
              <a:defRPr>
                <a:solidFill>
                  <a:schemeClr val="tx1"/>
                </a:solidFill>
              </a:defRPr>
            </a:lvl3pPr>
            <a:lvl4pPr marL="685800" indent="0">
              <a:lnSpc>
                <a:spcPct val="100000"/>
              </a:lnSpc>
              <a:spcBef>
                <a:spcPts val="0"/>
              </a:spcBef>
              <a:buNone/>
              <a:defRPr>
                <a:solidFill>
                  <a:schemeClr val="tx1"/>
                </a:solidFill>
              </a:defRPr>
            </a:lvl4pPr>
            <a:lvl5pPr marL="914400" indent="0">
              <a:lnSpc>
                <a:spcPct val="100000"/>
              </a:lnSpc>
              <a:spcBef>
                <a:spcPts val="0"/>
              </a:spcBef>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241661672"/>
      </p:ext>
    </p:extLst>
  </p:cSld>
  <p:clrMapOvr>
    <a:overrideClrMapping bg1="lt1" tx1="dk1" bg2="lt2" tx2="dk2" accent1="accent1" accent2="accent2" accent3="accent3" accent4="accent4" accent5="accent5" accent6="accent6" hlink="hlink" folHlink="folHlink"/>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2"/>
      </p:bgRef>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3DF1DC1-62BC-8F1C-64E5-A5FBEAB8F408}"/>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1" y="457200"/>
            <a:ext cx="5638799" cy="2971800"/>
          </a:xfrm>
          <a:prstGeom prst="rect">
            <a:avLst/>
          </a:prstGeom>
        </p:spPr>
        <p:txBody>
          <a:bodyPr anchor="t">
            <a:noAutofit/>
          </a:bodyPr>
          <a:lstStyle>
            <a:lvl1pPr>
              <a:defRPr sz="6000"/>
            </a:lvl1pPr>
          </a:lstStyle>
          <a:p>
            <a:r>
              <a:rPr lang="en-US" dirty="0"/>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B32C1FE-0BA1-514C-8495-D43A7528783D}" type="datetime1">
              <a:rPr lang="en-US" smtClean="0"/>
              <a:t>2/13/2026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57201" y="3810000"/>
            <a:ext cx="8382000" cy="2590800"/>
          </a:xfrm>
        </p:spPr>
        <p:txBody>
          <a:bodyPr anchor="b">
            <a:normAutofit/>
          </a:bodyPr>
          <a:lstStyle>
            <a:lvl1pPr marL="0" indent="0">
              <a:lnSpc>
                <a:spcPct val="100000"/>
              </a:lnSpc>
              <a:spcBef>
                <a:spcPts val="0"/>
              </a:spcBef>
              <a:buNone/>
              <a:defRPr sz="2000"/>
            </a:lvl1pPr>
            <a:lvl2pPr marL="228600" indent="0">
              <a:lnSpc>
                <a:spcPct val="100000"/>
              </a:lnSpc>
              <a:spcBef>
                <a:spcPts val="0"/>
              </a:spcBef>
              <a:buNone/>
              <a:defRPr sz="2000"/>
            </a:lvl2pPr>
            <a:lvl3pPr marL="457200" indent="0">
              <a:lnSpc>
                <a:spcPct val="100000"/>
              </a:lnSpc>
              <a:spcBef>
                <a:spcPts val="0"/>
              </a:spcBef>
              <a:buNone/>
              <a:defRPr sz="2000"/>
            </a:lvl3pPr>
            <a:lvl4pPr marL="685800" indent="0">
              <a:lnSpc>
                <a:spcPct val="100000"/>
              </a:lnSpc>
              <a:spcBef>
                <a:spcPts val="0"/>
              </a:spcBef>
              <a:buNone/>
              <a:defRPr sz="2000"/>
            </a:lvl4pPr>
            <a:lvl5pPr marL="914400" indent="0">
              <a:lnSpc>
                <a:spcPct val="100000"/>
              </a:lnSpc>
              <a:spcBef>
                <a:spcPts val="0"/>
              </a:spcBef>
              <a:buNone/>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913855209"/>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457200" y="457201"/>
            <a:ext cx="11277600" cy="91440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457200" y="1752601"/>
            <a:ext cx="11277599" cy="4648199"/>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76200" y="76201"/>
            <a:ext cx="1447800" cy="381000"/>
          </a:xfrm>
          <a:prstGeom prst="rect">
            <a:avLst/>
          </a:prstGeom>
        </p:spPr>
        <p:txBody>
          <a:bodyPr vert="horz" lIns="91440" tIns="45720" rIns="91440" bIns="45720" rtlCol="0" anchor="t"/>
          <a:lstStyle>
            <a:lvl1pPr algn="l" rtl="0">
              <a:defRPr sz="900" b="0" i="0" cap="all" spc="50" baseline="0">
                <a:solidFill>
                  <a:schemeClr val="tx1"/>
                </a:solidFill>
                <a:latin typeface="+mn-lt"/>
              </a:defRPr>
            </a:lvl1pPr>
          </a:lstStyle>
          <a:p>
            <a:fld id="{ABF82D58-E94F-DA46-9A9B-DBAB917AB2DD}" type="datetime1">
              <a:rPr lang="en-US" smtClean="0"/>
              <a:pPr/>
              <a:t>2/13/2026</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6096000" y="76201"/>
            <a:ext cx="6019800" cy="381000"/>
          </a:xfrm>
          <a:prstGeom prst="rect">
            <a:avLst/>
          </a:prstGeom>
        </p:spPr>
        <p:txBody>
          <a:bodyPr vert="horz" lIns="91440" tIns="45720" rIns="91440" bIns="45720" rtlCol="0" anchor="t"/>
          <a:lstStyle>
            <a:lvl1pPr algn="r" rtl="0">
              <a:defRPr sz="900" b="0" i="0" cap="all" spc="50" baseline="0">
                <a:solidFill>
                  <a:schemeClr val="tx1"/>
                </a:solidFill>
                <a:latin typeface="+mn-lt"/>
              </a:defRPr>
            </a:lvl1pPr>
          </a:lstStyle>
          <a:p>
            <a:r>
              <a:rPr lang="en-US"/>
              <a:t>Sample Footer Text</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0820400" y="6400800"/>
            <a:ext cx="1295400" cy="381000"/>
          </a:xfrm>
          <a:prstGeom prst="rect">
            <a:avLst/>
          </a:prstGeom>
        </p:spPr>
        <p:txBody>
          <a:bodyPr vert="horz" lIns="91440" tIns="45720" rIns="91440" bIns="45720" rtlCol="0" anchor="b"/>
          <a:lstStyle>
            <a:lvl1pPr algn="r" rtl="0">
              <a:defRPr sz="900" b="0" i="0" cap="all" spc="50" baseline="0">
                <a:solidFill>
                  <a:schemeClr val="tx1"/>
                </a:solidFill>
                <a:latin typeface="+mn-lt"/>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15406036"/>
      </p:ext>
    </p:extLst>
  </p:cSld>
  <p:clrMap bg1="lt1" tx1="dk1" bg2="lt2" tx2="dk2" accent1="accent1" accent2="accent2" accent3="accent3" accent4="accent4" accent5="accent5" accent6="accent6" hlink="hlink" folHlink="folHlink"/>
  <p:sldLayoutIdLst>
    <p:sldLayoutId id="2147483980" r:id="rId1"/>
    <p:sldLayoutId id="2147483981" r:id="rId2"/>
    <p:sldLayoutId id="2147483982" r:id="rId3"/>
    <p:sldLayoutId id="2147483983" r:id="rId4"/>
    <p:sldLayoutId id="2147483984" r:id="rId5"/>
    <p:sldLayoutId id="2147483985" r:id="rId6"/>
    <p:sldLayoutId id="2147483986" r:id="rId7"/>
    <p:sldLayoutId id="2147483987" r:id="rId8"/>
    <p:sldLayoutId id="2147483988" r:id="rId9"/>
    <p:sldLayoutId id="2147483989" r:id="rId10"/>
    <p:sldLayoutId id="2147483990" r:id="rId11"/>
    <p:sldLayoutId id="2147483991" r:id="rId12"/>
    <p:sldLayoutId id="2147483992" r:id="rId13"/>
    <p:sldLayoutId id="2147483993" r:id="rId14"/>
    <p:sldLayoutId id="2147483994" r:id="rId15"/>
    <p:sldLayoutId id="2147483995" r:id="rId16"/>
    <p:sldLayoutId id="2147483996" r:id="rId17"/>
    <p:sldLayoutId id="2147483997" r:id="rId18"/>
    <p:sldLayoutId id="2147483998" r:id="rId19"/>
    <p:sldLayoutId id="2147483999" r:id="rId20"/>
    <p:sldLayoutId id="2147484000" r:id="rId21"/>
    <p:sldLayoutId id="2147484001" r:id="rId22"/>
    <p:sldLayoutId id="2147484002" r:id="rId23"/>
    <p:sldLayoutId id="2147484003" r:id="rId24"/>
    <p:sldLayoutId id="2147484004" r:id="rId25"/>
    <p:sldLayoutId id="2147484005" r:id="rId26"/>
    <p:sldLayoutId id="2147484006" r:id="rId27"/>
    <p:sldLayoutId id="2147484007" r:id="rId28"/>
    <p:sldLayoutId id="2147484008" r:id="rId29"/>
    <p:sldLayoutId id="2147484009" r:id="rId30"/>
    <p:sldLayoutId id="2147484010" r:id="rId31"/>
    <p:sldLayoutId id="2147484011" r:id="rId32"/>
    <p:sldLayoutId id="2147484012" r:id="rId33"/>
    <p:sldLayoutId id="2147484013" r:id="rId34"/>
    <p:sldLayoutId id="2147484014" r:id="rId35"/>
    <p:sldLayoutId id="2147484015" r:id="rId36"/>
    <p:sldLayoutId id="2147484016" r:id="rId37"/>
    <p:sldLayoutId id="2147484017" r:id="rId38"/>
    <p:sldLayoutId id="2147484018" r:id="rId39"/>
    <p:sldLayoutId id="2147484019" r:id="rId40"/>
    <p:sldLayoutId id="2147484020" r:id="rId41"/>
    <p:sldLayoutId id="2147484021" r:id="rId42"/>
    <p:sldLayoutId id="2147484022" r:id="rId43"/>
    <p:sldLayoutId id="2147484023" r:id="rId44"/>
    <p:sldLayoutId id="2147484024" r:id="rId45"/>
    <p:sldLayoutId id="2147484025" r:id="rId46"/>
    <p:sldLayoutId id="2147484026" r:id="rId47"/>
    <p:sldLayoutId id="2147484027" r:id="rId48"/>
    <p:sldLayoutId id="2147484028" r:id="rId49"/>
    <p:sldLayoutId id="2147484029" r:id="rId50"/>
    <p:sldLayoutId id="2147484030" r:id="rId51"/>
    <p:sldLayoutId id="2147484031" r:id="rId52"/>
    <p:sldLayoutId id="2147484032" r:id="rId53"/>
  </p:sldLayoutIdLst>
  <p:hf sldNum="0" hdr="0" ftr="0" dt="0"/>
  <p:txStyles>
    <p:titleStyle>
      <a:lvl1pPr algn="l" defTabSz="914400" rtl="0" eaLnBrk="1" latinLnBrk="0" hangingPunct="1">
        <a:lnSpc>
          <a:spcPct val="80000"/>
        </a:lnSpc>
        <a:spcBef>
          <a:spcPct val="0"/>
        </a:spcBef>
        <a:buNone/>
        <a:defRPr sz="3600" b="0" kern="1200" spc="0" baseline="0">
          <a:solidFill>
            <a:schemeClr val="tx1"/>
          </a:solidFill>
          <a:latin typeface="+mj-lt"/>
          <a:ea typeface="+mj-ea"/>
          <a:cs typeface="Biome" panose="020B0503030204020804" pitchFamily="34" charset="0"/>
        </a:defRPr>
      </a:lvl1pPr>
    </p:titleStyle>
    <p:bodyStyle>
      <a:lvl1pPr marL="0" indent="0" algn="l" defTabSz="914400" rtl="0" eaLnBrk="1" latinLnBrk="0" hangingPunct="1">
        <a:lnSpc>
          <a:spcPct val="120000"/>
        </a:lnSpc>
        <a:spcBef>
          <a:spcPts val="1000"/>
        </a:spcBef>
        <a:buFont typeface="Arial" panose="020B0604020202020204" pitchFamily="34" charset="0"/>
        <a:buNone/>
        <a:defRPr sz="1400" b="0" i="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 typeface="Arial" panose="020B0604020202020204" pitchFamily="34" charset="0"/>
        <a:buNone/>
        <a:defRPr sz="1400" b="0" i="0" kern="1200">
          <a:solidFill>
            <a:schemeClr val="tx1"/>
          </a:solidFill>
          <a:latin typeface="+mn-lt"/>
          <a:ea typeface="+mn-ea"/>
          <a:cs typeface="+mn-cs"/>
        </a:defRPr>
      </a:lvl2pPr>
      <a:lvl3pPr marL="457200" indent="0" algn="l" defTabSz="914400" rtl="0" eaLnBrk="1" latinLnBrk="0" hangingPunct="1">
        <a:lnSpc>
          <a:spcPct val="120000"/>
        </a:lnSpc>
        <a:spcBef>
          <a:spcPts val="500"/>
        </a:spcBef>
        <a:buFont typeface="Arial" panose="020B0604020202020204" pitchFamily="34" charset="0"/>
        <a:buNone/>
        <a:defRPr sz="1400" b="0" i="0" kern="1200">
          <a:solidFill>
            <a:schemeClr val="tx1"/>
          </a:solidFill>
          <a:latin typeface="+mn-lt"/>
          <a:ea typeface="+mn-ea"/>
          <a:cs typeface="+mn-cs"/>
        </a:defRPr>
      </a:lvl3pPr>
      <a:lvl4pPr marL="685800" indent="0" algn="l" defTabSz="914400" rtl="0" eaLnBrk="1" latinLnBrk="0" hangingPunct="1">
        <a:lnSpc>
          <a:spcPct val="120000"/>
        </a:lnSpc>
        <a:spcBef>
          <a:spcPts val="500"/>
        </a:spcBef>
        <a:buFont typeface="Arial" panose="020B0604020202020204" pitchFamily="34" charset="0"/>
        <a:buNone/>
        <a:defRPr sz="1400" b="0" i="0" kern="1200">
          <a:solidFill>
            <a:schemeClr val="tx1"/>
          </a:solidFill>
          <a:latin typeface="+mn-lt"/>
          <a:ea typeface="+mn-ea"/>
          <a:cs typeface="+mn-cs"/>
        </a:defRPr>
      </a:lvl4pPr>
      <a:lvl5pPr marL="914400" indent="0" algn="l" defTabSz="914400" rtl="0" eaLnBrk="1" latinLnBrk="0" hangingPunct="1">
        <a:lnSpc>
          <a:spcPct val="120000"/>
        </a:lnSpc>
        <a:spcBef>
          <a:spcPts val="500"/>
        </a:spcBef>
        <a:buFont typeface="Arial" panose="020B0604020202020204" pitchFamily="34" charset="0"/>
        <a:buNone/>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23" orient="horz" pos="2160" userDrawn="1">
          <p15:clr>
            <a:srgbClr val="F26B43"/>
          </p15:clr>
        </p15:guide>
        <p15:guide id="24" pos="3840" userDrawn="1">
          <p15:clr>
            <a:srgbClr val="F26B43"/>
          </p15:clr>
        </p15:guide>
        <p15:guide id="31" orient="horz" pos="48" userDrawn="1">
          <p15:clr>
            <a:srgbClr val="F26B43"/>
          </p15:clr>
        </p15:guide>
        <p15:guide id="32" orient="horz" pos="4272" userDrawn="1">
          <p15:clr>
            <a:srgbClr val="F26B43"/>
          </p15:clr>
        </p15:guide>
        <p15:guide id="33" pos="48" userDrawn="1">
          <p15:clr>
            <a:srgbClr val="F26B43"/>
          </p15:clr>
        </p15:guide>
        <p15:guide id="34" pos="7632" userDrawn="1">
          <p15:clr>
            <a:srgbClr val="F26B43"/>
          </p15:clr>
        </p15:guide>
        <p15:guide id="35" orient="horz" pos="288" userDrawn="1">
          <p15:clr>
            <a:srgbClr val="F26B43"/>
          </p15:clr>
        </p15:guide>
        <p15:guide id="36" orient="horz" pos="4032" userDrawn="1">
          <p15:clr>
            <a:srgbClr val="F26B43"/>
          </p15:clr>
        </p15:guide>
        <p15:guide id="37" pos="7392" userDrawn="1">
          <p15:clr>
            <a:srgbClr val="F26B43"/>
          </p15:clr>
        </p15:guide>
        <p15:guide id="38" pos="288"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50.xml"/></Relationships>
</file>

<file path=ppt/slides/_rels/slide6.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jpeg"/><Relationship Id="rId1" Type="http://schemas.openxmlformats.org/officeDocument/2006/relationships/slideLayout" Target="../slideLayouts/slideLayout2.xml"/><Relationship Id="rId4" Type="http://schemas.openxmlformats.org/officeDocument/2006/relationships/image" Target="../media/image52.png"/></Relationships>
</file>

<file path=ppt/slides/_rels/slide12.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50.xml"/></Relationships>
</file>

<file path=ppt/slides/_rels/slide13.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50.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0.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0.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0.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0.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0.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2872FD-7E92-C3C8-5956-A6C41548252E}"/>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F01FB9CD-CBF7-C634-8B2F-5E2490FDF9F0}"/>
              </a:ext>
            </a:extLst>
          </p:cNvPr>
          <p:cNvSpPr>
            <a:spLocks noGrp="1"/>
          </p:cNvSpPr>
          <p:nvPr>
            <p:ph type="ctrTitle"/>
          </p:nvPr>
        </p:nvSpPr>
        <p:spPr/>
        <p:txBody>
          <a:bodyPr>
            <a:normAutofit/>
          </a:bodyPr>
          <a:lstStyle/>
          <a:p>
            <a:r>
              <a:rPr lang="en-US" sz="6000" b="1">
                <a:latin typeface="Arial"/>
                <a:cs typeface="Biome"/>
              </a:rPr>
              <a:t>Health, Wellbeing and Sustainable Development</a:t>
            </a:r>
          </a:p>
        </p:txBody>
      </p:sp>
      <p:sp>
        <p:nvSpPr>
          <p:cNvPr id="4" name="Subtitle 3">
            <a:extLst>
              <a:ext uri="{FF2B5EF4-FFF2-40B4-BE49-F238E27FC236}">
                <a16:creationId xmlns:a16="http://schemas.microsoft.com/office/drawing/2014/main" id="{D8319D33-1EDC-2FD6-1393-613ECEB01295}"/>
              </a:ext>
            </a:extLst>
          </p:cNvPr>
          <p:cNvSpPr>
            <a:spLocks noGrp="1"/>
          </p:cNvSpPr>
          <p:nvPr>
            <p:ph type="subTitle" idx="1"/>
          </p:nvPr>
        </p:nvSpPr>
        <p:spPr>
          <a:xfrm>
            <a:off x="457200" y="457200"/>
            <a:ext cx="4958287" cy="1139825"/>
          </a:xfrm>
        </p:spPr>
        <p:txBody>
          <a:bodyPr anchor="t">
            <a:normAutofit/>
          </a:bodyPr>
          <a:lstStyle/>
          <a:p>
            <a:r>
              <a:rPr lang="en-US" b="1" dirty="0">
                <a:latin typeface="Arial"/>
                <a:cs typeface="Arial"/>
              </a:rPr>
              <a:t>Name:</a:t>
            </a:r>
            <a:r>
              <a:rPr lang="en-US" dirty="0">
                <a:latin typeface="Arial"/>
                <a:cs typeface="Arial"/>
              </a:rPr>
              <a:t> Assma Zahoor</a:t>
            </a:r>
          </a:p>
          <a:p>
            <a:r>
              <a:rPr lang="en-US" b="1" dirty="0">
                <a:latin typeface="Arial"/>
                <a:cs typeface="Arial"/>
              </a:rPr>
              <a:t>Student ID:</a:t>
            </a:r>
            <a:r>
              <a:rPr lang="en-US" dirty="0">
                <a:latin typeface="Arial"/>
                <a:cs typeface="Arial"/>
              </a:rPr>
              <a:t> 2242809</a:t>
            </a:r>
          </a:p>
          <a:p>
            <a:r>
              <a:rPr lang="en-US" b="1" dirty="0">
                <a:latin typeface="Arial"/>
                <a:cs typeface="Arial"/>
              </a:rPr>
              <a:t>Module Title:</a:t>
            </a:r>
            <a:r>
              <a:rPr lang="en-US">
                <a:latin typeface="Arial"/>
                <a:cs typeface="Arial"/>
              </a:rPr>
              <a:t> Component 1 Presentation </a:t>
            </a:r>
          </a:p>
        </p:txBody>
      </p:sp>
    </p:spTree>
    <p:extLst>
      <p:ext uri="{BB962C8B-B14F-4D97-AF65-F5344CB8AC3E}">
        <p14:creationId xmlns:p14="http://schemas.microsoft.com/office/powerpoint/2010/main" val="23296142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0F9A2-4AF2-7B07-4E1F-120198146A54}"/>
              </a:ext>
            </a:extLst>
          </p:cNvPr>
          <p:cNvSpPr>
            <a:spLocks noGrp="1"/>
          </p:cNvSpPr>
          <p:nvPr>
            <p:ph type="title"/>
          </p:nvPr>
        </p:nvSpPr>
        <p:spPr/>
        <p:txBody>
          <a:bodyPr/>
          <a:lstStyle/>
          <a:p>
            <a:pPr algn="ctr"/>
            <a:r>
              <a:rPr lang="en-GB" b="1" dirty="0">
                <a:latin typeface="Arial"/>
                <a:cs typeface="Biome"/>
              </a:rPr>
              <a:t>INTRODUCTION</a:t>
            </a:r>
            <a:endParaRPr lang="en-GB" b="1" dirty="0">
              <a:latin typeface="Arial"/>
            </a:endParaRPr>
          </a:p>
        </p:txBody>
      </p:sp>
      <p:sp>
        <p:nvSpPr>
          <p:cNvPr id="3" name="Content Placeholder 2">
            <a:extLst>
              <a:ext uri="{FF2B5EF4-FFF2-40B4-BE49-F238E27FC236}">
                <a16:creationId xmlns:a16="http://schemas.microsoft.com/office/drawing/2014/main" id="{275B98BD-14AC-DB21-384A-1E5009043E8A}"/>
              </a:ext>
            </a:extLst>
          </p:cNvPr>
          <p:cNvSpPr>
            <a:spLocks noGrp="1"/>
          </p:cNvSpPr>
          <p:nvPr>
            <p:ph idx="1"/>
          </p:nvPr>
        </p:nvSpPr>
        <p:spPr>
          <a:xfrm>
            <a:off x="457200" y="1510036"/>
            <a:ext cx="11277599" cy="4539072"/>
          </a:xfrm>
        </p:spPr>
        <p:txBody>
          <a:bodyPr vert="horz" lIns="91440" tIns="45720" rIns="91440" bIns="45720" rtlCol="0" anchor="t">
            <a:normAutofit fontScale="92500"/>
          </a:bodyPr>
          <a:lstStyle/>
          <a:p>
            <a:r>
              <a:rPr lang="en-GB" sz="3600" b="1" dirty="0">
                <a:latin typeface="Arial"/>
                <a:cs typeface="Arial"/>
              </a:rPr>
              <a:t>CONTENT</a:t>
            </a:r>
          </a:p>
          <a:p>
            <a:pPr marL="285750" indent="-285750">
              <a:buChar char="•"/>
            </a:pPr>
            <a:r>
              <a:rPr lang="en-GB" sz="3600" dirty="0">
                <a:latin typeface="Arial"/>
                <a:cs typeface="Arial"/>
              </a:rPr>
              <a:t>How Health, wellbeing and sustainable development are connected in Health and Social Care</a:t>
            </a:r>
          </a:p>
          <a:p>
            <a:pPr marL="285750" indent="-285750">
              <a:buChar char="•"/>
            </a:pPr>
            <a:r>
              <a:rPr lang="en-GB" sz="3600" dirty="0">
                <a:latin typeface="Arial"/>
                <a:cs typeface="Arial"/>
              </a:rPr>
              <a:t>Why does integration matter in Health and Social Care</a:t>
            </a:r>
          </a:p>
          <a:p>
            <a:pPr marL="285750" indent="-285750">
              <a:buChar char="•"/>
            </a:pPr>
            <a:r>
              <a:rPr lang="en-GB" sz="3600" dirty="0">
                <a:latin typeface="Arial"/>
                <a:ea typeface="+mn-lt"/>
                <a:cs typeface="Arial"/>
              </a:rPr>
              <a:t>How sustainable development and health pay attention to UK services</a:t>
            </a:r>
            <a:endParaRPr lang="en-GB" sz="3600" dirty="0">
              <a:latin typeface="Arial"/>
              <a:cs typeface="Arial"/>
            </a:endParaRPr>
          </a:p>
          <a:p>
            <a:r>
              <a:rPr lang="en-GB" dirty="0">
                <a:latin typeface="Arial"/>
                <a:cs typeface="Arial"/>
              </a:rPr>
              <a:t>                                                                                                                                                                        </a:t>
            </a:r>
          </a:p>
        </p:txBody>
      </p:sp>
      <p:sp>
        <p:nvSpPr>
          <p:cNvPr id="5" name="TextBox 4">
            <a:extLst>
              <a:ext uri="{FF2B5EF4-FFF2-40B4-BE49-F238E27FC236}">
                <a16:creationId xmlns:a16="http://schemas.microsoft.com/office/drawing/2014/main" id="{55DEF7B1-9B65-4FD3-1965-E5AAFBEA9465}"/>
              </a:ext>
            </a:extLst>
          </p:cNvPr>
          <p:cNvSpPr txBox="1"/>
          <p:nvPr/>
        </p:nvSpPr>
        <p:spPr>
          <a:xfrm>
            <a:off x="8999903" y="6330462"/>
            <a:ext cx="308219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ea typeface="+mn-lt"/>
                <a:cs typeface="Arial"/>
              </a:rPr>
              <a:t>(WHO, 2022; UN, 2015)</a:t>
            </a:r>
            <a:endParaRPr lang="en-US" dirty="0">
              <a:latin typeface="Arial"/>
              <a:cs typeface="Arial"/>
            </a:endParaRPr>
          </a:p>
        </p:txBody>
      </p:sp>
    </p:spTree>
    <p:extLst>
      <p:ext uri="{BB962C8B-B14F-4D97-AF65-F5344CB8AC3E}">
        <p14:creationId xmlns:p14="http://schemas.microsoft.com/office/powerpoint/2010/main" val="2279096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32F3A6-C2D9-01FC-2137-71FDA7448D3D}"/>
              </a:ext>
            </a:extLst>
          </p:cNvPr>
          <p:cNvSpPr>
            <a:spLocks noGrp="1"/>
          </p:cNvSpPr>
          <p:nvPr>
            <p:ph type="title"/>
          </p:nvPr>
        </p:nvSpPr>
        <p:spPr/>
        <p:txBody>
          <a:bodyPr/>
          <a:lstStyle/>
          <a:p>
            <a:pPr algn="ctr"/>
            <a:r>
              <a:rPr lang="en-GB" b="1" dirty="0">
                <a:latin typeface="Arial"/>
                <a:cs typeface="Biome"/>
              </a:rPr>
              <a:t>Defining Health</a:t>
            </a:r>
            <a:endParaRPr lang="en-GB" b="1" dirty="0">
              <a:latin typeface="Arial"/>
            </a:endParaRPr>
          </a:p>
        </p:txBody>
      </p:sp>
      <p:sp>
        <p:nvSpPr>
          <p:cNvPr id="4" name="TextBox 3">
            <a:extLst>
              <a:ext uri="{FF2B5EF4-FFF2-40B4-BE49-F238E27FC236}">
                <a16:creationId xmlns:a16="http://schemas.microsoft.com/office/drawing/2014/main" id="{ED911161-641D-11DE-D1DD-5873CC7BAF42}"/>
              </a:ext>
            </a:extLst>
          </p:cNvPr>
          <p:cNvSpPr txBox="1"/>
          <p:nvPr/>
        </p:nvSpPr>
        <p:spPr>
          <a:xfrm>
            <a:off x="731064" y="1134044"/>
            <a:ext cx="3913390"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Arial"/>
                <a:cs typeface="Arial"/>
              </a:rPr>
              <a:t>Health is not an absence of illness, it is a physical, mental and social wellbeing. This includes: Sleep and rest, eat and drink and moving.</a:t>
            </a:r>
          </a:p>
          <a:p>
            <a:r>
              <a:rPr lang="en-GB" sz="2000" dirty="0">
                <a:latin typeface="Arial"/>
                <a:cs typeface="Arial"/>
              </a:rPr>
              <a:t>(WHO, 1948)</a:t>
            </a:r>
          </a:p>
        </p:txBody>
      </p:sp>
      <p:pic>
        <p:nvPicPr>
          <p:cNvPr id="9" name="Picture 8" descr="A diagram of people standing in a circle&#10;&#10;AI-generated content may be incorrect.">
            <a:extLst>
              <a:ext uri="{FF2B5EF4-FFF2-40B4-BE49-F238E27FC236}">
                <a16:creationId xmlns:a16="http://schemas.microsoft.com/office/drawing/2014/main" id="{A9DF2324-7C2C-928C-0690-B70B1667BFB5}"/>
              </a:ext>
            </a:extLst>
          </p:cNvPr>
          <p:cNvPicPr>
            <a:picLocks noChangeAspect="1"/>
          </p:cNvPicPr>
          <p:nvPr/>
        </p:nvPicPr>
        <p:blipFill>
          <a:blip r:embed="rId2"/>
          <a:stretch>
            <a:fillRect/>
          </a:stretch>
        </p:blipFill>
        <p:spPr>
          <a:xfrm>
            <a:off x="8118232" y="2520462"/>
            <a:ext cx="3907693" cy="2901461"/>
          </a:xfrm>
          <a:prstGeom prst="rect">
            <a:avLst/>
          </a:prstGeom>
        </p:spPr>
      </p:pic>
      <p:sp>
        <p:nvSpPr>
          <p:cNvPr id="10" name="TextBox 9">
            <a:extLst>
              <a:ext uri="{FF2B5EF4-FFF2-40B4-BE49-F238E27FC236}">
                <a16:creationId xmlns:a16="http://schemas.microsoft.com/office/drawing/2014/main" id="{C7DE158F-8DE2-0D52-5071-3383CEFC6D84}"/>
              </a:ext>
            </a:extLst>
          </p:cNvPr>
          <p:cNvSpPr txBox="1"/>
          <p:nvPr/>
        </p:nvSpPr>
        <p:spPr>
          <a:xfrm>
            <a:off x="5926666" y="4857750"/>
            <a:ext cx="5270500" cy="46566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1" name="TextBox 10">
            <a:extLst>
              <a:ext uri="{FF2B5EF4-FFF2-40B4-BE49-F238E27FC236}">
                <a16:creationId xmlns:a16="http://schemas.microsoft.com/office/drawing/2014/main" id="{B8CB3738-B4F4-770F-DD71-C3C3DBA05F74}"/>
              </a:ext>
            </a:extLst>
          </p:cNvPr>
          <p:cNvSpPr txBox="1"/>
          <p:nvPr/>
        </p:nvSpPr>
        <p:spPr>
          <a:xfrm>
            <a:off x="6275916" y="4868332"/>
            <a:ext cx="4931833" cy="67733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3" name="TextBox 12">
            <a:extLst>
              <a:ext uri="{FF2B5EF4-FFF2-40B4-BE49-F238E27FC236}">
                <a16:creationId xmlns:a16="http://schemas.microsoft.com/office/drawing/2014/main" id="{DB6F9BD8-8383-6E0D-9CF9-909B6D35F0B9}"/>
              </a:ext>
            </a:extLst>
          </p:cNvPr>
          <p:cNvSpPr txBox="1"/>
          <p:nvPr/>
        </p:nvSpPr>
        <p:spPr>
          <a:xfrm>
            <a:off x="8990948" y="5418667"/>
            <a:ext cx="521758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(Public Health England, 2018)</a:t>
            </a:r>
          </a:p>
        </p:txBody>
      </p:sp>
      <p:sp>
        <p:nvSpPr>
          <p:cNvPr id="14" name="TextBox 13">
            <a:extLst>
              <a:ext uri="{FF2B5EF4-FFF2-40B4-BE49-F238E27FC236}">
                <a16:creationId xmlns:a16="http://schemas.microsoft.com/office/drawing/2014/main" id="{07496FB6-E77D-C475-2E71-9D6F244ECF52}"/>
              </a:ext>
            </a:extLst>
          </p:cNvPr>
          <p:cNvSpPr txBox="1"/>
          <p:nvPr/>
        </p:nvSpPr>
        <p:spPr>
          <a:xfrm>
            <a:off x="9213198" y="1089268"/>
            <a:ext cx="2518833"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dirty="0">
                <a:latin typeface="Arial"/>
                <a:ea typeface="Calibri"/>
                <a:cs typeface="Arial"/>
              </a:rPr>
              <a:t>Housing Income</a:t>
            </a:r>
          </a:p>
          <a:p>
            <a:pPr marL="285750" indent="-285750">
              <a:buFont typeface="Arial"/>
              <a:buChar char="•"/>
            </a:pPr>
            <a:r>
              <a:rPr lang="en-GB" sz="2000" dirty="0">
                <a:latin typeface="Arial"/>
                <a:ea typeface="Calibri"/>
                <a:cs typeface="Arial"/>
              </a:rPr>
              <a:t>Education</a:t>
            </a:r>
          </a:p>
          <a:p>
            <a:pPr marL="285750" indent="-285750">
              <a:buFont typeface="Arial"/>
              <a:buChar char="•"/>
            </a:pPr>
            <a:r>
              <a:rPr lang="en-GB" sz="2000" dirty="0">
                <a:latin typeface="Arial"/>
                <a:ea typeface="Calibri"/>
                <a:cs typeface="Arial"/>
              </a:rPr>
              <a:t>Relationships</a:t>
            </a:r>
          </a:p>
        </p:txBody>
      </p:sp>
      <p:pic>
        <p:nvPicPr>
          <p:cNvPr id="3" name="Picture 2" descr="A diagram of health and mental health&#10;&#10;AI-generated content may be incorrect.">
            <a:extLst>
              <a:ext uri="{FF2B5EF4-FFF2-40B4-BE49-F238E27FC236}">
                <a16:creationId xmlns:a16="http://schemas.microsoft.com/office/drawing/2014/main" id="{748FDCA1-D961-A53F-3967-CA5C09053F2A}"/>
              </a:ext>
            </a:extLst>
          </p:cNvPr>
          <p:cNvPicPr>
            <a:picLocks noChangeAspect="1"/>
          </p:cNvPicPr>
          <p:nvPr/>
        </p:nvPicPr>
        <p:blipFill>
          <a:blip r:embed="rId3"/>
          <a:stretch>
            <a:fillRect/>
          </a:stretch>
        </p:blipFill>
        <p:spPr>
          <a:xfrm>
            <a:off x="728663" y="3191851"/>
            <a:ext cx="3573829" cy="2369528"/>
          </a:xfrm>
          <a:prstGeom prst="rect">
            <a:avLst/>
          </a:prstGeom>
        </p:spPr>
      </p:pic>
      <p:sp>
        <p:nvSpPr>
          <p:cNvPr id="6" name="TextBox 5">
            <a:extLst>
              <a:ext uri="{FF2B5EF4-FFF2-40B4-BE49-F238E27FC236}">
                <a16:creationId xmlns:a16="http://schemas.microsoft.com/office/drawing/2014/main" id="{35F9C1B6-92C1-DC29-DA6B-95CE9A37D360}"/>
              </a:ext>
            </a:extLst>
          </p:cNvPr>
          <p:cNvSpPr txBox="1"/>
          <p:nvPr/>
        </p:nvSpPr>
        <p:spPr>
          <a:xfrm>
            <a:off x="1002974" y="5601025"/>
            <a:ext cx="676274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(Royal Academy of Music, 1822)</a:t>
            </a:r>
          </a:p>
        </p:txBody>
      </p:sp>
    </p:spTree>
    <p:extLst>
      <p:ext uri="{BB962C8B-B14F-4D97-AF65-F5344CB8AC3E}">
        <p14:creationId xmlns:p14="http://schemas.microsoft.com/office/powerpoint/2010/main" val="27170240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2E0050-0076-D146-144C-BF118141E96E}"/>
              </a:ext>
            </a:extLst>
          </p:cNvPr>
          <p:cNvSpPr>
            <a:spLocks noGrp="1"/>
          </p:cNvSpPr>
          <p:nvPr>
            <p:ph type="title"/>
          </p:nvPr>
        </p:nvSpPr>
        <p:spPr/>
        <p:txBody>
          <a:bodyPr/>
          <a:lstStyle/>
          <a:p>
            <a:pPr algn="ctr"/>
            <a:r>
              <a:rPr lang="en-GB" b="1" dirty="0">
                <a:latin typeface="Arial"/>
                <a:cs typeface="Biome"/>
              </a:rPr>
              <a:t>Defining Wellbeing</a:t>
            </a:r>
            <a:endParaRPr lang="en-GB" b="1" dirty="0">
              <a:latin typeface="Arial"/>
            </a:endParaRPr>
          </a:p>
        </p:txBody>
      </p:sp>
      <p:sp>
        <p:nvSpPr>
          <p:cNvPr id="3" name="TextBox 2">
            <a:extLst>
              <a:ext uri="{FF2B5EF4-FFF2-40B4-BE49-F238E27FC236}">
                <a16:creationId xmlns:a16="http://schemas.microsoft.com/office/drawing/2014/main" id="{ACC9ACA4-BBB3-8BBC-C3B2-D2CF223A4097}"/>
              </a:ext>
            </a:extLst>
          </p:cNvPr>
          <p:cNvSpPr txBox="1"/>
          <p:nvPr/>
        </p:nvSpPr>
        <p:spPr>
          <a:xfrm>
            <a:off x="994833" y="1291166"/>
            <a:ext cx="4185300" cy="437042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latin typeface="Arial"/>
                <a:cs typeface="Arial"/>
              </a:rPr>
              <a:t>Subjective Wellbeing:</a:t>
            </a:r>
          </a:p>
          <a:p>
            <a:endParaRPr lang="en-GB" dirty="0">
              <a:latin typeface="Arial"/>
              <a:ea typeface="+mn-lt"/>
              <a:cs typeface="Arial"/>
            </a:endParaRPr>
          </a:p>
          <a:p>
            <a:pPr marL="285750" indent="-285750">
              <a:buFont typeface="Arial"/>
              <a:buChar char="•"/>
            </a:pPr>
            <a:r>
              <a:rPr lang="en-GB" sz="1600" dirty="0">
                <a:latin typeface="Arial"/>
                <a:ea typeface="+mn-lt"/>
                <a:cs typeface="+mn-lt"/>
              </a:rPr>
              <a:t>Subjective wellbeing, which reflects general happiness, includes life satisfaction, good emotions, and low levels of negative emotions.</a:t>
            </a:r>
          </a:p>
          <a:p>
            <a:endParaRPr lang="en-GB" sz="1600" dirty="0">
              <a:latin typeface="Arial"/>
              <a:ea typeface="+mn-lt"/>
              <a:cs typeface="+mn-lt"/>
            </a:endParaRPr>
          </a:p>
          <a:p>
            <a:pPr marL="285750" indent="-285750">
              <a:buFont typeface="Arial"/>
              <a:buChar char="•"/>
            </a:pPr>
            <a:r>
              <a:rPr lang="en-GB" sz="1600" dirty="0">
                <a:latin typeface="Arial"/>
                <a:ea typeface="+mn-lt"/>
                <a:cs typeface="+mn-lt"/>
              </a:rPr>
              <a:t>Setting meaningful goals, cultivating healthy connections, and practicing appreciation are all important ways to improve subjective wellbeing.</a:t>
            </a:r>
            <a:endParaRPr lang="en-GB" sz="1600">
              <a:latin typeface="Arial"/>
              <a:cs typeface="Arial"/>
            </a:endParaRPr>
          </a:p>
          <a:p>
            <a:endParaRPr lang="en-GB" sz="1600" dirty="0">
              <a:latin typeface="Arial"/>
              <a:ea typeface="+mn-lt"/>
              <a:cs typeface="+mn-lt"/>
            </a:endParaRPr>
          </a:p>
          <a:p>
            <a:pPr marL="285750" indent="-285750">
              <a:buFont typeface="Arial"/>
              <a:buChar char="•"/>
            </a:pPr>
            <a:r>
              <a:rPr lang="en-GB" sz="1600" dirty="0">
                <a:latin typeface="Arial"/>
                <a:ea typeface="+mn-lt"/>
                <a:cs typeface="+mn-lt"/>
              </a:rPr>
              <a:t>Over time, maintaining and enhancing personal wellbeing can be facilitated by regular self-reflection and mindfulness (Moore, 2019).</a:t>
            </a:r>
            <a:endParaRPr lang="en-GB" sz="1600" dirty="0">
              <a:latin typeface="Arial"/>
              <a:cs typeface="Arial"/>
            </a:endParaRPr>
          </a:p>
          <a:p>
            <a:pPr marL="285750" indent="-285750">
              <a:buFont typeface="Arial"/>
              <a:buChar char="•"/>
            </a:pPr>
            <a:endParaRPr lang="en-GB" dirty="0">
              <a:latin typeface="Aptos Light"/>
              <a:cs typeface="Arial"/>
            </a:endParaRPr>
          </a:p>
        </p:txBody>
      </p:sp>
      <p:sp>
        <p:nvSpPr>
          <p:cNvPr id="4" name="TextBox 3">
            <a:extLst>
              <a:ext uri="{FF2B5EF4-FFF2-40B4-BE49-F238E27FC236}">
                <a16:creationId xmlns:a16="http://schemas.microsoft.com/office/drawing/2014/main" id="{BA38F648-E047-95B1-47E2-E61D8EA28C42}"/>
              </a:ext>
            </a:extLst>
          </p:cNvPr>
          <p:cNvSpPr txBox="1"/>
          <p:nvPr/>
        </p:nvSpPr>
        <p:spPr>
          <a:xfrm>
            <a:off x="6836833" y="1312333"/>
            <a:ext cx="3947583" cy="36009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latin typeface="Arial"/>
                <a:cs typeface="Arial"/>
              </a:rPr>
              <a:t>Objective Wellbeing:</a:t>
            </a:r>
          </a:p>
          <a:p>
            <a:endParaRPr lang="en-GB" b="1" dirty="0">
              <a:latin typeface="Arial"/>
              <a:ea typeface="+mn-lt"/>
              <a:cs typeface="Arial"/>
            </a:endParaRPr>
          </a:p>
          <a:p>
            <a:pPr marL="285750" indent="-285750">
              <a:buFont typeface="Arial"/>
              <a:buChar char="•"/>
            </a:pPr>
            <a:r>
              <a:rPr lang="en-GB" sz="1600" dirty="0">
                <a:latin typeface="Arial"/>
                <a:ea typeface="+mn-lt"/>
                <a:cs typeface="+mn-lt"/>
              </a:rPr>
              <a:t>Discovered on presumptions of fundamental human rights and needs, including things like sufficient food, physical well-being, education, and safety, among other things. </a:t>
            </a:r>
          </a:p>
          <a:p>
            <a:endParaRPr lang="en-GB" sz="1600" dirty="0">
              <a:latin typeface="Arial"/>
              <a:ea typeface="+mn-lt"/>
              <a:cs typeface="+mn-lt"/>
            </a:endParaRPr>
          </a:p>
          <a:p>
            <a:pPr marL="285750" indent="-285750">
              <a:buFont typeface="Arial"/>
              <a:buChar char="•"/>
            </a:pPr>
            <a:r>
              <a:rPr lang="en-GB" sz="1600" dirty="0">
                <a:latin typeface="Arial"/>
                <a:ea typeface="+mn-lt"/>
                <a:cs typeface="+mn-lt"/>
              </a:rPr>
              <a:t>Quantified using more objective metrics like life expectancy and death rates, or by self-report methods like asking individuals how they feel about their health (Department of Health, 2024).</a:t>
            </a:r>
            <a:endParaRPr lang="en-GB" sz="1600" i="1" dirty="0">
              <a:latin typeface="Arial"/>
              <a:cs typeface="Arial"/>
            </a:endParaRPr>
          </a:p>
        </p:txBody>
      </p:sp>
    </p:spTree>
    <p:extLst>
      <p:ext uri="{BB962C8B-B14F-4D97-AF65-F5344CB8AC3E}">
        <p14:creationId xmlns:p14="http://schemas.microsoft.com/office/powerpoint/2010/main" val="29776359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D8DA7-F7D3-C749-8277-BD97889A905D}"/>
              </a:ext>
            </a:extLst>
          </p:cNvPr>
          <p:cNvSpPr>
            <a:spLocks noGrp="1"/>
          </p:cNvSpPr>
          <p:nvPr>
            <p:ph type="title"/>
          </p:nvPr>
        </p:nvSpPr>
        <p:spPr>
          <a:xfrm>
            <a:off x="2850662" y="46893"/>
            <a:ext cx="8977923" cy="1676400"/>
          </a:xfrm>
        </p:spPr>
        <p:txBody>
          <a:bodyPr vert="horz" lIns="91440" tIns="45720" rIns="91440" bIns="45720" rtlCol="0" anchor="t">
            <a:normAutofit/>
          </a:bodyPr>
          <a:lstStyle/>
          <a:p>
            <a:r>
              <a:rPr lang="en-US" b="1" kern="1200" spc="0" baseline="0" dirty="0">
                <a:latin typeface="Arial"/>
                <a:cs typeface="Biome"/>
              </a:rPr>
              <a:t>Sustainable Development</a:t>
            </a:r>
          </a:p>
        </p:txBody>
      </p:sp>
      <p:sp>
        <p:nvSpPr>
          <p:cNvPr id="4" name="TextBox 3">
            <a:extLst>
              <a:ext uri="{FF2B5EF4-FFF2-40B4-BE49-F238E27FC236}">
                <a16:creationId xmlns:a16="http://schemas.microsoft.com/office/drawing/2014/main" id="{F9B06A95-24DF-1D7A-7BF2-B08E0A96B549}"/>
              </a:ext>
            </a:extLst>
          </p:cNvPr>
          <p:cNvSpPr txBox="1"/>
          <p:nvPr/>
        </p:nvSpPr>
        <p:spPr>
          <a:xfrm>
            <a:off x="457200" y="1540308"/>
            <a:ext cx="3810000" cy="3942184"/>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spcAft>
                <a:spcPts val="600"/>
              </a:spcAft>
            </a:pPr>
            <a:r>
              <a:rPr lang="en-US" sz="1600" b="0" i="0" kern="1200" dirty="0">
                <a:latin typeface="Arial"/>
                <a:cs typeface="Arial"/>
              </a:rPr>
              <a:t>Meeting people's needs now without compromising the capacity of future generations to meet their own needs is known as sustainable development. This entails concentrating on prevention, </a:t>
            </a:r>
            <a:r>
              <a:rPr lang="en-US" sz="1600" b="0" i="0" kern="1200" err="1">
                <a:latin typeface="Arial"/>
                <a:cs typeface="Arial"/>
              </a:rPr>
              <a:t>minimising</a:t>
            </a:r>
            <a:r>
              <a:rPr lang="en-US" sz="1600" b="0" i="0" kern="1200" dirty="0">
                <a:latin typeface="Arial"/>
                <a:cs typeface="Arial"/>
              </a:rPr>
              <a:t> disparities, and making responsible use of resources in the fields of health and social care. In the long run, services can become more equitable, efficient, and sustainable by enhancing welfare and addressing social variables like housing, education, and the environment (United Nations, 2015; WHO, 2022).</a:t>
            </a:r>
          </a:p>
        </p:txBody>
      </p:sp>
      <p:pic>
        <p:nvPicPr>
          <p:cNvPr id="5" name="Picture 4" descr="A diagram of different colors of a diagram&#10;&#10;AI-generated content may be incorrect.">
            <a:extLst>
              <a:ext uri="{FF2B5EF4-FFF2-40B4-BE49-F238E27FC236}">
                <a16:creationId xmlns:a16="http://schemas.microsoft.com/office/drawing/2014/main" id="{49AD069C-0CA6-E37B-2EDA-67D8091DD7A0}"/>
              </a:ext>
            </a:extLst>
          </p:cNvPr>
          <p:cNvPicPr>
            <a:picLocks noChangeAspect="1"/>
          </p:cNvPicPr>
          <p:nvPr/>
        </p:nvPicPr>
        <p:blipFill>
          <a:blip r:embed="rId2"/>
          <a:stretch>
            <a:fillRect/>
          </a:stretch>
        </p:blipFill>
        <p:spPr>
          <a:xfrm>
            <a:off x="6422553" y="1297354"/>
            <a:ext cx="4891910" cy="4419600"/>
          </a:xfrm>
          <a:prstGeom prst="rect">
            <a:avLst/>
          </a:prstGeom>
          <a:noFill/>
        </p:spPr>
      </p:pic>
      <p:sp>
        <p:nvSpPr>
          <p:cNvPr id="6" name="TextBox 5">
            <a:extLst>
              <a:ext uri="{FF2B5EF4-FFF2-40B4-BE49-F238E27FC236}">
                <a16:creationId xmlns:a16="http://schemas.microsoft.com/office/drawing/2014/main" id="{8BFD413D-7F69-5A06-95CF-340D392BCC0B}"/>
              </a:ext>
            </a:extLst>
          </p:cNvPr>
          <p:cNvSpPr txBox="1"/>
          <p:nvPr/>
        </p:nvSpPr>
        <p:spPr>
          <a:xfrm>
            <a:off x="9627577" y="5716628"/>
            <a:ext cx="392641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a:cs typeface="Arial"/>
              </a:rPr>
              <a:t>(MORE, 2024)</a:t>
            </a:r>
          </a:p>
        </p:txBody>
      </p:sp>
    </p:spTree>
    <p:extLst>
      <p:ext uri="{BB962C8B-B14F-4D97-AF65-F5344CB8AC3E}">
        <p14:creationId xmlns:p14="http://schemas.microsoft.com/office/powerpoint/2010/main" val="10551907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FC7E1-C3B8-9D60-CBAA-2FBF29D76F47}"/>
              </a:ext>
            </a:extLst>
          </p:cNvPr>
          <p:cNvSpPr>
            <a:spLocks noGrp="1"/>
          </p:cNvSpPr>
          <p:nvPr>
            <p:ph type="title"/>
          </p:nvPr>
        </p:nvSpPr>
        <p:spPr/>
        <p:txBody>
          <a:bodyPr/>
          <a:lstStyle/>
          <a:p>
            <a:pPr algn="ctr"/>
            <a:r>
              <a:rPr lang="en-GB" b="1" dirty="0">
                <a:latin typeface="Arial"/>
                <a:ea typeface="+mj-lt"/>
                <a:cs typeface="Arial"/>
              </a:rPr>
              <a:t>Theories: Biopsychosocial </a:t>
            </a:r>
            <a:endParaRPr lang="en-US" b="1" dirty="0">
              <a:latin typeface="Arial"/>
              <a:cs typeface="Arial"/>
            </a:endParaRPr>
          </a:p>
        </p:txBody>
      </p:sp>
      <p:pic>
        <p:nvPicPr>
          <p:cNvPr id="4" name="Picture 3" descr="A diagram of different types of health&#10;&#10;AI-generated content may be incorrect.">
            <a:extLst>
              <a:ext uri="{FF2B5EF4-FFF2-40B4-BE49-F238E27FC236}">
                <a16:creationId xmlns:a16="http://schemas.microsoft.com/office/drawing/2014/main" id="{0642F978-7E4C-F5A3-8562-A84AE15DED3C}"/>
              </a:ext>
            </a:extLst>
          </p:cNvPr>
          <p:cNvPicPr>
            <a:picLocks noChangeAspect="1"/>
          </p:cNvPicPr>
          <p:nvPr/>
        </p:nvPicPr>
        <p:blipFill>
          <a:blip r:embed="rId2"/>
          <a:srcRect t="-84" b="-220"/>
          <a:stretch>
            <a:fillRect/>
          </a:stretch>
        </p:blipFill>
        <p:spPr>
          <a:xfrm>
            <a:off x="459154" y="1428505"/>
            <a:ext cx="4464542" cy="4323392"/>
          </a:xfrm>
          <a:prstGeom prst="rect">
            <a:avLst/>
          </a:prstGeom>
        </p:spPr>
      </p:pic>
      <p:sp>
        <p:nvSpPr>
          <p:cNvPr id="5" name="TextBox 4">
            <a:extLst>
              <a:ext uri="{FF2B5EF4-FFF2-40B4-BE49-F238E27FC236}">
                <a16:creationId xmlns:a16="http://schemas.microsoft.com/office/drawing/2014/main" id="{88BFC813-59FB-E5AA-458A-5BDB4DA9D01A}"/>
              </a:ext>
            </a:extLst>
          </p:cNvPr>
          <p:cNvSpPr txBox="1"/>
          <p:nvPr/>
        </p:nvSpPr>
        <p:spPr>
          <a:xfrm>
            <a:off x="10011833" y="6415941"/>
            <a:ext cx="861483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a:t>
            </a:r>
            <a:r>
              <a:rPr lang="en-GB" err="1">
                <a:latin typeface="Arial"/>
                <a:cs typeface="Arial"/>
              </a:rPr>
              <a:t>Physiopedia</a:t>
            </a:r>
            <a:r>
              <a:rPr lang="en-GB" dirty="0">
                <a:latin typeface="Arial"/>
                <a:cs typeface="Arial"/>
              </a:rPr>
              <a:t>, 2023)</a:t>
            </a:r>
          </a:p>
        </p:txBody>
      </p:sp>
      <p:sp>
        <p:nvSpPr>
          <p:cNvPr id="7" name="TextBox 6">
            <a:extLst>
              <a:ext uri="{FF2B5EF4-FFF2-40B4-BE49-F238E27FC236}">
                <a16:creationId xmlns:a16="http://schemas.microsoft.com/office/drawing/2014/main" id="{DC185CD8-6EA8-130E-F82C-22C76BCE5109}"/>
              </a:ext>
            </a:extLst>
          </p:cNvPr>
          <p:cNvSpPr txBox="1"/>
          <p:nvPr/>
        </p:nvSpPr>
        <p:spPr>
          <a:xfrm>
            <a:off x="5524499" y="1428749"/>
            <a:ext cx="5662083"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latin typeface="Arial"/>
                <a:ea typeface="+mn-lt"/>
                <a:cs typeface="+mn-lt"/>
              </a:rPr>
              <a:t>The Biopsychosocial paradigm, proposed by George Engel in 1977, posits that understanding an individual's medical state requires consideration of not just biological aspects but also psychological and social factors.</a:t>
            </a:r>
            <a:endParaRPr lang="en-US" sz="1600" dirty="0">
              <a:latin typeface="Arial"/>
            </a:endParaRPr>
          </a:p>
        </p:txBody>
      </p:sp>
      <p:sp>
        <p:nvSpPr>
          <p:cNvPr id="8" name="TextBox 7">
            <a:extLst>
              <a:ext uri="{FF2B5EF4-FFF2-40B4-BE49-F238E27FC236}">
                <a16:creationId xmlns:a16="http://schemas.microsoft.com/office/drawing/2014/main" id="{15C345EE-768D-15E2-270B-158B57FE9489}"/>
              </a:ext>
            </a:extLst>
          </p:cNvPr>
          <p:cNvSpPr txBox="1"/>
          <p:nvPr/>
        </p:nvSpPr>
        <p:spPr>
          <a:xfrm>
            <a:off x="8243603" y="2789115"/>
            <a:ext cx="5397500"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buFont typeface="Arial"/>
              <a:buChar char="•"/>
            </a:pPr>
            <a:r>
              <a:rPr lang="en-GB" sz="1600" dirty="0">
                <a:latin typeface="Arial"/>
                <a:cs typeface="Arial"/>
              </a:rPr>
              <a:t>Distress</a:t>
            </a:r>
          </a:p>
          <a:p>
            <a:pPr marL="285750" indent="-285750">
              <a:buFont typeface="Arial"/>
              <a:buChar char="•"/>
            </a:pPr>
            <a:r>
              <a:rPr lang="en-GB" sz="1600" dirty="0">
                <a:latin typeface="Arial"/>
                <a:cs typeface="Arial"/>
              </a:rPr>
              <a:t>Fear</a:t>
            </a:r>
          </a:p>
          <a:p>
            <a:pPr marL="285750" indent="-285750">
              <a:buFont typeface="Arial"/>
              <a:buChar char="•"/>
            </a:pPr>
            <a:r>
              <a:rPr lang="en-GB" sz="1600" dirty="0">
                <a:latin typeface="Arial"/>
                <a:cs typeface="Arial"/>
              </a:rPr>
              <a:t>Avoidance</a:t>
            </a:r>
          </a:p>
          <a:p>
            <a:pPr marL="285750" indent="-285750">
              <a:buFont typeface="Arial"/>
              <a:buChar char="•"/>
            </a:pPr>
            <a:r>
              <a:rPr lang="en-GB" sz="1600" dirty="0">
                <a:latin typeface="Arial"/>
                <a:cs typeface="Arial"/>
              </a:rPr>
              <a:t>Work Issues</a:t>
            </a:r>
          </a:p>
          <a:p>
            <a:pPr marL="285750" indent="-285750">
              <a:buFont typeface="Arial"/>
              <a:buChar char="•"/>
            </a:pPr>
            <a:r>
              <a:rPr lang="en-GB" sz="1600" dirty="0">
                <a:latin typeface="Arial"/>
                <a:cs typeface="Arial"/>
              </a:rPr>
              <a:t>Family circumstances</a:t>
            </a:r>
          </a:p>
        </p:txBody>
      </p:sp>
      <p:sp>
        <p:nvSpPr>
          <p:cNvPr id="9" name="TextBox 8">
            <a:extLst>
              <a:ext uri="{FF2B5EF4-FFF2-40B4-BE49-F238E27FC236}">
                <a16:creationId xmlns:a16="http://schemas.microsoft.com/office/drawing/2014/main" id="{64CA2928-BA14-D21A-9176-D288C5CA07CA}"/>
              </a:ext>
            </a:extLst>
          </p:cNvPr>
          <p:cNvSpPr txBox="1"/>
          <p:nvPr/>
        </p:nvSpPr>
        <p:spPr>
          <a:xfrm>
            <a:off x="5195603" y="4274852"/>
            <a:ext cx="6331275"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latin typeface="Arial"/>
                <a:ea typeface="+mn-lt"/>
                <a:cs typeface="+mn-lt"/>
              </a:rPr>
              <a:t>This concept, which holds that pain is a psychophysiological </a:t>
            </a:r>
            <a:r>
              <a:rPr lang="en-GB" sz="1600" err="1">
                <a:latin typeface="Arial"/>
                <a:ea typeface="+mn-lt"/>
                <a:cs typeface="+mn-lt"/>
              </a:rPr>
              <a:t>behavior</a:t>
            </a:r>
            <a:r>
              <a:rPr lang="en-GB" sz="1600" dirty="0">
                <a:latin typeface="Arial"/>
                <a:ea typeface="+mn-lt"/>
                <a:cs typeface="+mn-lt"/>
              </a:rPr>
              <a:t> pattern that cannot be solely attributed to biological, psychological, or social causes, which is frequently used for chronic pain. It has been suggested that in order to address every aspect of the experience of chronic pain, physiotherapy should incorporate psychological treatment. </a:t>
            </a:r>
            <a:endParaRPr lang="en-US" sz="1600" dirty="0">
              <a:latin typeface="Arial"/>
            </a:endParaRPr>
          </a:p>
        </p:txBody>
      </p:sp>
    </p:spTree>
    <p:extLst>
      <p:ext uri="{BB962C8B-B14F-4D97-AF65-F5344CB8AC3E}">
        <p14:creationId xmlns:p14="http://schemas.microsoft.com/office/powerpoint/2010/main" val="27001101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B96DA7-684D-65C6-A7AD-B182DFDEDE75}"/>
              </a:ext>
            </a:extLst>
          </p:cNvPr>
          <p:cNvSpPr>
            <a:spLocks noGrp="1"/>
          </p:cNvSpPr>
          <p:nvPr>
            <p:ph type="title"/>
          </p:nvPr>
        </p:nvSpPr>
        <p:spPr/>
        <p:txBody>
          <a:bodyPr/>
          <a:lstStyle/>
          <a:p>
            <a:pPr algn="ctr"/>
            <a:r>
              <a:rPr lang="en-GB" b="1" dirty="0">
                <a:latin typeface="Arial"/>
                <a:cs typeface="Arial"/>
              </a:rPr>
              <a:t>Theories: Holistic</a:t>
            </a:r>
            <a:endParaRPr lang="en-US" b="1" dirty="0"/>
          </a:p>
        </p:txBody>
      </p:sp>
      <p:pic>
        <p:nvPicPr>
          <p:cNvPr id="4" name="Picture 3" descr="A diagram of different types of emotions&#10;&#10;AI-generated content may be incorrect.">
            <a:extLst>
              <a:ext uri="{FF2B5EF4-FFF2-40B4-BE49-F238E27FC236}">
                <a16:creationId xmlns:a16="http://schemas.microsoft.com/office/drawing/2014/main" id="{A9F4D097-BA82-5737-3A50-BBE82C4DFCEA}"/>
              </a:ext>
            </a:extLst>
          </p:cNvPr>
          <p:cNvPicPr>
            <a:picLocks noChangeAspect="1"/>
          </p:cNvPicPr>
          <p:nvPr/>
        </p:nvPicPr>
        <p:blipFill>
          <a:blip r:embed="rId2"/>
          <a:stretch>
            <a:fillRect/>
          </a:stretch>
        </p:blipFill>
        <p:spPr>
          <a:xfrm>
            <a:off x="455179" y="1250461"/>
            <a:ext cx="3485798" cy="3282462"/>
          </a:xfrm>
          <a:prstGeom prst="rect">
            <a:avLst/>
          </a:prstGeom>
        </p:spPr>
      </p:pic>
      <p:sp>
        <p:nvSpPr>
          <p:cNvPr id="6" name="TextBox 5">
            <a:extLst>
              <a:ext uri="{FF2B5EF4-FFF2-40B4-BE49-F238E27FC236}">
                <a16:creationId xmlns:a16="http://schemas.microsoft.com/office/drawing/2014/main" id="{43726870-E451-51C4-B912-1499E0EE93E6}"/>
              </a:ext>
            </a:extLst>
          </p:cNvPr>
          <p:cNvSpPr txBox="1"/>
          <p:nvPr/>
        </p:nvSpPr>
        <p:spPr>
          <a:xfrm>
            <a:off x="4834954" y="1245577"/>
            <a:ext cx="6529916"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latin typeface="Arial"/>
                <a:ea typeface="+mn-lt"/>
                <a:cs typeface="+mn-lt"/>
              </a:rPr>
              <a:t>An integrative approach to mental health, holistic psychology takes into account a person's whole being, including their body, mind, and spirituality or aspirations for self-actualization. It highlights the complex interrelationships between our mental state, physical health, spiritual beliefs, and surroundings rather than just the mind and its functions.</a:t>
            </a:r>
            <a:endParaRPr lang="en-US" sz="1600" dirty="0">
              <a:latin typeface="Arial"/>
            </a:endParaRPr>
          </a:p>
        </p:txBody>
      </p:sp>
      <p:sp>
        <p:nvSpPr>
          <p:cNvPr id="7" name="TextBox 6">
            <a:extLst>
              <a:ext uri="{FF2B5EF4-FFF2-40B4-BE49-F238E27FC236}">
                <a16:creationId xmlns:a16="http://schemas.microsoft.com/office/drawing/2014/main" id="{9E0B6582-E193-3C64-5A52-5D1E46A5E9E4}"/>
              </a:ext>
            </a:extLst>
          </p:cNvPr>
          <p:cNvSpPr txBox="1"/>
          <p:nvPr/>
        </p:nvSpPr>
        <p:spPr>
          <a:xfrm>
            <a:off x="4835768" y="4024922"/>
            <a:ext cx="6424083"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600" b="1" dirty="0">
                <a:latin typeface="Arial"/>
                <a:cs typeface="Arial"/>
              </a:rPr>
              <a:t>Benefits:</a:t>
            </a:r>
          </a:p>
          <a:p>
            <a:pPr marL="285750" indent="-285750">
              <a:buFont typeface="Arial"/>
              <a:buChar char="•"/>
            </a:pPr>
            <a:r>
              <a:rPr lang="en-GB" sz="1600" dirty="0">
                <a:latin typeface="Arial"/>
                <a:cs typeface="Arial"/>
              </a:rPr>
              <a:t>Offers more effective and tailored treatments</a:t>
            </a:r>
          </a:p>
          <a:p>
            <a:pPr marL="285750" indent="-285750">
              <a:buFont typeface="Arial"/>
              <a:buChar char="•"/>
            </a:pPr>
            <a:r>
              <a:rPr lang="en-GB" sz="1600" dirty="0">
                <a:latin typeface="Arial"/>
                <a:cs typeface="Arial"/>
              </a:rPr>
              <a:t>Empowers people to understand their wellbeing providing relevant tools to help them.</a:t>
            </a:r>
          </a:p>
          <a:p>
            <a:pPr marL="285750" indent="-285750">
              <a:buFont typeface="Arial"/>
              <a:buChar char="•"/>
            </a:pPr>
            <a:r>
              <a:rPr lang="en-GB" sz="1600" dirty="0">
                <a:latin typeface="Arial"/>
                <a:cs typeface="Arial"/>
              </a:rPr>
              <a:t>Prevents mental health issues before it can arise.</a:t>
            </a:r>
          </a:p>
        </p:txBody>
      </p:sp>
      <p:sp>
        <p:nvSpPr>
          <p:cNvPr id="8" name="TextBox 7">
            <a:extLst>
              <a:ext uri="{FF2B5EF4-FFF2-40B4-BE49-F238E27FC236}">
                <a16:creationId xmlns:a16="http://schemas.microsoft.com/office/drawing/2014/main" id="{D1DED1EE-E9D9-B1A9-48F3-D00D11E3E102}"/>
              </a:ext>
            </a:extLst>
          </p:cNvPr>
          <p:cNvSpPr txBox="1"/>
          <p:nvPr/>
        </p:nvSpPr>
        <p:spPr>
          <a:xfrm>
            <a:off x="9641416" y="6487583"/>
            <a:ext cx="564091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a:t>
            </a:r>
            <a:r>
              <a:rPr lang="en-GB" dirty="0" err="1">
                <a:latin typeface="Arial"/>
                <a:cs typeface="Arial"/>
              </a:rPr>
              <a:t>Clintonm</a:t>
            </a:r>
            <a:r>
              <a:rPr lang="en-GB" dirty="0">
                <a:latin typeface="Arial"/>
                <a:cs typeface="Arial"/>
              </a:rPr>
              <a:t>, 2023)</a:t>
            </a:r>
          </a:p>
        </p:txBody>
      </p:sp>
    </p:spTree>
    <p:extLst>
      <p:ext uri="{BB962C8B-B14F-4D97-AF65-F5344CB8AC3E}">
        <p14:creationId xmlns:p14="http://schemas.microsoft.com/office/powerpoint/2010/main" val="28968233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9DEDE5-DEBA-45FA-7779-375B333F591E}"/>
              </a:ext>
            </a:extLst>
          </p:cNvPr>
          <p:cNvSpPr>
            <a:spLocks noGrp="1"/>
          </p:cNvSpPr>
          <p:nvPr>
            <p:ph type="title"/>
          </p:nvPr>
        </p:nvSpPr>
        <p:spPr/>
        <p:txBody>
          <a:bodyPr/>
          <a:lstStyle/>
          <a:p>
            <a:pPr algn="ctr"/>
            <a:r>
              <a:rPr lang="en-GB" b="1" dirty="0">
                <a:latin typeface="Arial"/>
                <a:cs typeface="Arial"/>
              </a:rPr>
              <a:t>Sustainable Development Goals (SDG 3)</a:t>
            </a:r>
          </a:p>
        </p:txBody>
      </p:sp>
      <p:pic>
        <p:nvPicPr>
          <p:cNvPr id="4" name="Picture 3" descr="A green background with white text and icons&#10;&#10;AI-generated content may be incorrect.">
            <a:extLst>
              <a:ext uri="{FF2B5EF4-FFF2-40B4-BE49-F238E27FC236}">
                <a16:creationId xmlns:a16="http://schemas.microsoft.com/office/drawing/2014/main" id="{25A3E390-559D-CFA5-1496-422FF7AEE0A4}"/>
              </a:ext>
            </a:extLst>
          </p:cNvPr>
          <p:cNvPicPr>
            <a:picLocks noChangeAspect="1"/>
          </p:cNvPicPr>
          <p:nvPr/>
        </p:nvPicPr>
        <p:blipFill>
          <a:blip r:embed="rId2"/>
          <a:stretch>
            <a:fillRect/>
          </a:stretch>
        </p:blipFill>
        <p:spPr>
          <a:xfrm>
            <a:off x="3452446" y="1408479"/>
            <a:ext cx="3470031" cy="3142273"/>
          </a:xfrm>
          <a:prstGeom prst="rect">
            <a:avLst/>
          </a:prstGeom>
        </p:spPr>
      </p:pic>
      <p:sp>
        <p:nvSpPr>
          <p:cNvPr id="6" name="TextBox 5">
            <a:extLst>
              <a:ext uri="{FF2B5EF4-FFF2-40B4-BE49-F238E27FC236}">
                <a16:creationId xmlns:a16="http://schemas.microsoft.com/office/drawing/2014/main" id="{4513B922-06B7-1743-7F04-1432E4BE42C0}"/>
              </a:ext>
            </a:extLst>
          </p:cNvPr>
          <p:cNvSpPr txBox="1"/>
          <p:nvPr/>
        </p:nvSpPr>
        <p:spPr>
          <a:xfrm>
            <a:off x="656166" y="1545166"/>
            <a:ext cx="2603499" cy="20621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latin typeface="Arial"/>
                <a:ea typeface="+mn-lt"/>
                <a:cs typeface="+mn-lt"/>
              </a:rPr>
              <a:t>By 2030, the United Nations Sustainable Development Goal for Good Health and Well-Being aims to guarantee healthy lives and promote well-being for all people, regardless of age.</a:t>
            </a:r>
            <a:endParaRPr lang="en-US" dirty="0">
              <a:latin typeface="Arial"/>
              <a:cs typeface="Arial"/>
            </a:endParaRPr>
          </a:p>
        </p:txBody>
      </p:sp>
      <p:sp>
        <p:nvSpPr>
          <p:cNvPr id="7" name="TextBox 6">
            <a:extLst>
              <a:ext uri="{FF2B5EF4-FFF2-40B4-BE49-F238E27FC236}">
                <a16:creationId xmlns:a16="http://schemas.microsoft.com/office/drawing/2014/main" id="{B2D05BA6-8B31-5753-3047-74E3A833C595}"/>
              </a:ext>
            </a:extLst>
          </p:cNvPr>
          <p:cNvSpPr txBox="1"/>
          <p:nvPr/>
        </p:nvSpPr>
        <p:spPr>
          <a:xfrm>
            <a:off x="7291103" y="1549237"/>
            <a:ext cx="4731563" cy="40934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600" b="1" dirty="0">
                <a:latin typeface="Arial"/>
                <a:cs typeface="Arial"/>
              </a:rPr>
              <a:t>Targets:</a:t>
            </a:r>
          </a:p>
          <a:p>
            <a:pPr marL="285750" indent="-285750">
              <a:buFont typeface="Arial"/>
              <a:buChar char="•"/>
            </a:pPr>
            <a:r>
              <a:rPr lang="en-GB" sz="1600" dirty="0">
                <a:latin typeface="Arial"/>
                <a:cs typeface="Arial"/>
              </a:rPr>
              <a:t>Maternal Morality.</a:t>
            </a:r>
          </a:p>
          <a:p>
            <a:pPr marL="285750" indent="-285750">
              <a:buFont typeface="Arial"/>
              <a:buChar char="•"/>
            </a:pPr>
            <a:r>
              <a:rPr lang="en-GB" sz="1600" dirty="0">
                <a:latin typeface="Arial"/>
                <a:cs typeface="Arial"/>
              </a:rPr>
              <a:t>Prevent deaths of children and new born.</a:t>
            </a:r>
          </a:p>
          <a:p>
            <a:pPr marL="285750" indent="-285750">
              <a:buFont typeface="Arial"/>
              <a:buChar char="•"/>
            </a:pPr>
            <a:r>
              <a:rPr lang="en-GB" sz="1600" dirty="0">
                <a:latin typeface="Arial"/>
                <a:cs typeface="Arial"/>
              </a:rPr>
              <a:t>Put an end to AIDS, TB, malaria and tropical diseases.</a:t>
            </a:r>
          </a:p>
          <a:p>
            <a:pPr marL="285750" indent="-285750">
              <a:buFont typeface="Arial"/>
              <a:buChar char="•"/>
            </a:pPr>
            <a:r>
              <a:rPr lang="en-GB" sz="1600" dirty="0">
                <a:latin typeface="Arial"/>
                <a:cs typeface="Arial"/>
              </a:rPr>
              <a:t>Mental health and wellbeing can be enhanced.</a:t>
            </a:r>
          </a:p>
          <a:p>
            <a:pPr marL="285750" indent="-285750">
              <a:buFont typeface="Arial"/>
              <a:buChar char="•"/>
            </a:pPr>
            <a:r>
              <a:rPr lang="en-GB" sz="1600" dirty="0">
                <a:latin typeface="Arial"/>
                <a:cs typeface="Arial"/>
              </a:rPr>
              <a:t>Boost efforts to prevent and treat substance misuse.</a:t>
            </a:r>
          </a:p>
          <a:p>
            <a:pPr marL="285750" indent="-285750">
              <a:buFont typeface="Arial"/>
              <a:buChar char="•"/>
            </a:pPr>
            <a:r>
              <a:rPr lang="en-GB" sz="1600" dirty="0">
                <a:latin typeface="Arial"/>
                <a:ea typeface="+mn-lt"/>
                <a:cs typeface="+mn-lt"/>
              </a:rPr>
              <a:t>Reduce the number of fatalities and injuries from traffic accidents worldwide by half.</a:t>
            </a:r>
            <a:endParaRPr lang="en-GB" sz="1600" dirty="0">
              <a:latin typeface="Arial"/>
              <a:cs typeface="Arial"/>
            </a:endParaRPr>
          </a:p>
          <a:p>
            <a:pPr marL="285750" indent="-285750">
              <a:buFont typeface="Arial"/>
              <a:buChar char="•"/>
            </a:pPr>
            <a:r>
              <a:rPr lang="en-GB" sz="1600" dirty="0">
                <a:latin typeface="Arial"/>
                <a:ea typeface="+mn-lt"/>
                <a:cs typeface="+mn-lt"/>
              </a:rPr>
              <a:t>Ensure that everyone has access to safe, effective, high-quality, and reasonably priced critical medications and immunizations, as well as financial risk protection.</a:t>
            </a:r>
            <a:endParaRPr lang="en-GB" sz="1600" dirty="0">
              <a:latin typeface="Arial"/>
            </a:endParaRPr>
          </a:p>
          <a:p>
            <a:endParaRPr lang="en-GB" dirty="0"/>
          </a:p>
          <a:p>
            <a:endParaRPr lang="en-GB" dirty="0"/>
          </a:p>
        </p:txBody>
      </p:sp>
      <p:sp>
        <p:nvSpPr>
          <p:cNvPr id="8" name="TextBox 7">
            <a:extLst>
              <a:ext uri="{FF2B5EF4-FFF2-40B4-BE49-F238E27FC236}">
                <a16:creationId xmlns:a16="http://schemas.microsoft.com/office/drawing/2014/main" id="{FF9272FD-15F7-E18A-ADDB-4F4C0A6C6BFD}"/>
              </a:ext>
            </a:extLst>
          </p:cNvPr>
          <p:cNvSpPr txBox="1"/>
          <p:nvPr/>
        </p:nvSpPr>
        <p:spPr>
          <a:xfrm>
            <a:off x="9728525" y="6491654"/>
            <a:ext cx="40005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(WHO, 2022)</a:t>
            </a:r>
          </a:p>
        </p:txBody>
      </p:sp>
    </p:spTree>
    <p:extLst>
      <p:ext uri="{BB962C8B-B14F-4D97-AF65-F5344CB8AC3E}">
        <p14:creationId xmlns:p14="http://schemas.microsoft.com/office/powerpoint/2010/main" val="25358680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93C1B8-9D67-1B58-8F24-0B78B390EC58}"/>
              </a:ext>
            </a:extLst>
          </p:cNvPr>
          <p:cNvSpPr>
            <a:spLocks noGrp="1"/>
          </p:cNvSpPr>
          <p:nvPr>
            <p:ph type="title"/>
          </p:nvPr>
        </p:nvSpPr>
        <p:spPr/>
        <p:txBody>
          <a:bodyPr/>
          <a:lstStyle/>
          <a:p>
            <a:pPr algn="ctr"/>
            <a:r>
              <a:rPr lang="en-GB" b="1" dirty="0">
                <a:latin typeface="Arial"/>
                <a:cs typeface="Arial"/>
              </a:rPr>
              <a:t>UK Policy &amp; Governance</a:t>
            </a:r>
          </a:p>
        </p:txBody>
      </p:sp>
      <p:sp>
        <p:nvSpPr>
          <p:cNvPr id="5" name="TextBox 4">
            <a:extLst>
              <a:ext uri="{FF2B5EF4-FFF2-40B4-BE49-F238E27FC236}">
                <a16:creationId xmlns:a16="http://schemas.microsoft.com/office/drawing/2014/main" id="{46749D73-CBCB-B085-9261-409BFCF4D86C}"/>
              </a:ext>
            </a:extLst>
          </p:cNvPr>
          <p:cNvSpPr txBox="1"/>
          <p:nvPr/>
        </p:nvSpPr>
        <p:spPr>
          <a:xfrm>
            <a:off x="529166" y="1333499"/>
            <a:ext cx="3026833" cy="430887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latin typeface="Arial"/>
                <a:cs typeface="Arial"/>
              </a:rPr>
              <a:t>NHS Long Term Plan:</a:t>
            </a:r>
          </a:p>
          <a:p>
            <a:pPr marL="285750" indent="-285750">
              <a:buFont typeface="Arial"/>
              <a:buChar char="•"/>
            </a:pPr>
            <a:r>
              <a:rPr lang="en-GB" sz="1600" dirty="0">
                <a:latin typeface="Arial"/>
                <a:ea typeface="+mn-lt"/>
                <a:cs typeface="+mn-lt"/>
              </a:rPr>
              <a:t>Outlines the organization's ten-year aim to enhance healthcare in England. The concept places a strong emphasis on prevention as opposed to just therapy. This is assisting individuals in maintaining their health for a longer period of time rather than merely treating illness as it arises.</a:t>
            </a:r>
          </a:p>
          <a:p>
            <a:pPr marL="285750" indent="-285750">
              <a:buFont typeface="Arial"/>
              <a:buChar char="•"/>
            </a:pPr>
            <a:endParaRPr lang="en-GB" sz="1600" dirty="0">
              <a:latin typeface="Arial"/>
              <a:cs typeface="Arial"/>
            </a:endParaRPr>
          </a:p>
          <a:p>
            <a:pPr marL="285750" indent="-285750">
              <a:buFont typeface="Arial"/>
              <a:buChar char="•"/>
            </a:pPr>
            <a:r>
              <a:rPr lang="en-GB" sz="1600" dirty="0">
                <a:latin typeface="Arial"/>
                <a:cs typeface="Arial"/>
              </a:rPr>
              <a:t>Promotes intergrate's care allowing health bodies to work together. (NHS Long Term Plan, 2019)</a:t>
            </a:r>
          </a:p>
        </p:txBody>
      </p:sp>
      <p:sp>
        <p:nvSpPr>
          <p:cNvPr id="6" name="TextBox 5">
            <a:extLst>
              <a:ext uri="{FF2B5EF4-FFF2-40B4-BE49-F238E27FC236}">
                <a16:creationId xmlns:a16="http://schemas.microsoft.com/office/drawing/2014/main" id="{8207544B-74AC-E35C-4F01-06D2A8752694}"/>
              </a:ext>
            </a:extLst>
          </p:cNvPr>
          <p:cNvSpPr txBox="1"/>
          <p:nvPr/>
        </p:nvSpPr>
        <p:spPr>
          <a:xfrm>
            <a:off x="4159249" y="1331058"/>
            <a:ext cx="3153833"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latin typeface="Arial"/>
                <a:ea typeface="+mn-lt"/>
                <a:cs typeface="+mn-lt"/>
              </a:rPr>
              <a:t>Health in All Policies:</a:t>
            </a:r>
          </a:p>
          <a:p>
            <a:pPr marL="285750" indent="-285750">
              <a:buFont typeface="Arial"/>
              <a:buChar char="•"/>
            </a:pPr>
            <a:r>
              <a:rPr lang="en-GB" sz="1600" dirty="0">
                <a:latin typeface="Arial"/>
                <a:ea typeface="+mn-lt"/>
                <a:cs typeface="+mn-lt"/>
              </a:rPr>
              <a:t>The World Health Organization created the strategy known as "Health in All Policies." It acknowledges that a variety of factors beyond the healthcare system, including housing, education, work, transportation, and the environment, have an impact on health.</a:t>
            </a:r>
          </a:p>
          <a:p>
            <a:endParaRPr lang="en-GB" sz="1600" dirty="0">
              <a:latin typeface="Arial"/>
              <a:ea typeface="+mn-lt"/>
              <a:cs typeface="+mn-lt"/>
            </a:endParaRPr>
          </a:p>
          <a:p>
            <a:pPr marL="285750" indent="-285750">
              <a:buFont typeface="Arial"/>
              <a:buChar char="•"/>
            </a:pPr>
            <a:r>
              <a:rPr lang="en-GB" sz="1600" dirty="0">
                <a:latin typeface="Arial"/>
                <a:ea typeface="+mn-lt"/>
                <a:cs typeface="+mn-lt"/>
              </a:rPr>
              <a:t>This strategy encourages organizations and governments to consider the effects on health when making decisions in any area (WHO, 2014).</a:t>
            </a:r>
            <a:endParaRPr lang="en-GB" sz="1600" dirty="0">
              <a:latin typeface="Arial"/>
            </a:endParaRPr>
          </a:p>
        </p:txBody>
      </p:sp>
      <p:sp>
        <p:nvSpPr>
          <p:cNvPr id="7" name="TextBox 6">
            <a:extLst>
              <a:ext uri="{FF2B5EF4-FFF2-40B4-BE49-F238E27FC236}">
                <a16:creationId xmlns:a16="http://schemas.microsoft.com/office/drawing/2014/main" id="{41DFE7F6-0001-3274-5AAA-E0EA5EA30DD7}"/>
              </a:ext>
            </a:extLst>
          </p:cNvPr>
          <p:cNvSpPr txBox="1"/>
          <p:nvPr/>
        </p:nvSpPr>
        <p:spPr>
          <a:xfrm>
            <a:off x="8075082" y="1386416"/>
            <a:ext cx="3820583" cy="458587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latin typeface="Arial"/>
                <a:cs typeface="Arial"/>
              </a:rPr>
              <a:t>Public Health Legislation (UK):</a:t>
            </a:r>
          </a:p>
          <a:p>
            <a:pPr marL="285750" indent="-285750">
              <a:buFont typeface="Arial"/>
              <a:buChar char="•"/>
            </a:pPr>
            <a:r>
              <a:rPr lang="en-GB" sz="1600" dirty="0">
                <a:latin typeface="Arial"/>
                <a:ea typeface="+mn-lt"/>
                <a:cs typeface="+mn-lt"/>
              </a:rPr>
              <a:t>Laws that safeguard and enhance public health are referred to as public health legislation. These laws in the UK support initiatives like health promotion campaigns, food safety rules, smoking restrictions, and immunization programs.</a:t>
            </a:r>
            <a:endParaRPr lang="en-GB" sz="1600">
              <a:latin typeface="Arial"/>
              <a:cs typeface="Arial"/>
            </a:endParaRPr>
          </a:p>
          <a:p>
            <a:endParaRPr lang="en-GB" sz="1600" dirty="0">
              <a:latin typeface="Arial"/>
              <a:ea typeface="+mn-lt"/>
              <a:cs typeface="+mn-lt"/>
            </a:endParaRPr>
          </a:p>
          <a:p>
            <a:pPr marL="285750" indent="-285750">
              <a:buFont typeface="Arial"/>
              <a:buChar char="•"/>
            </a:pPr>
            <a:r>
              <a:rPr lang="en-GB" sz="1600" dirty="0">
                <a:latin typeface="Arial"/>
                <a:ea typeface="+mn-lt"/>
                <a:cs typeface="+mn-lt"/>
              </a:rPr>
              <a:t>These regulations seek to lower health hazards, prevent illness, and encourage healthier lifestyles. Public health policy promotes sustainable healthcare and lessens the burden on health systems like the NHS by emphasizing prevention (DHSC, 2024)</a:t>
            </a:r>
            <a:endParaRPr lang="en-GB" sz="1600">
              <a:latin typeface="Arial"/>
            </a:endParaRPr>
          </a:p>
          <a:p>
            <a:endParaRPr lang="en-GB" dirty="0"/>
          </a:p>
        </p:txBody>
      </p:sp>
    </p:spTree>
    <p:extLst>
      <p:ext uri="{BB962C8B-B14F-4D97-AF65-F5344CB8AC3E}">
        <p14:creationId xmlns:p14="http://schemas.microsoft.com/office/powerpoint/2010/main" val="19512305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1E22F-6742-CFD2-22ED-FE6A47C353BC}"/>
              </a:ext>
            </a:extLst>
          </p:cNvPr>
          <p:cNvSpPr>
            <a:spLocks noGrp="1"/>
          </p:cNvSpPr>
          <p:nvPr>
            <p:ph type="title"/>
          </p:nvPr>
        </p:nvSpPr>
        <p:spPr/>
        <p:txBody>
          <a:bodyPr/>
          <a:lstStyle/>
          <a:p>
            <a:pPr algn="ctr"/>
            <a:r>
              <a:rPr lang="en-US" b="1" dirty="0">
                <a:latin typeface="Arial"/>
                <a:cs typeface="Biome"/>
              </a:rPr>
              <a:t>UK Legislations</a:t>
            </a:r>
            <a:endParaRPr lang="en-US" b="1" dirty="0">
              <a:latin typeface="Arial"/>
            </a:endParaRPr>
          </a:p>
        </p:txBody>
      </p:sp>
      <p:sp>
        <p:nvSpPr>
          <p:cNvPr id="4" name="TextBox 3">
            <a:extLst>
              <a:ext uri="{FF2B5EF4-FFF2-40B4-BE49-F238E27FC236}">
                <a16:creationId xmlns:a16="http://schemas.microsoft.com/office/drawing/2014/main" id="{EB2F0FF3-4C55-1D5F-D7A8-1ECDD181A78F}"/>
              </a:ext>
            </a:extLst>
          </p:cNvPr>
          <p:cNvSpPr txBox="1"/>
          <p:nvPr/>
        </p:nvSpPr>
        <p:spPr>
          <a:xfrm>
            <a:off x="760371" y="1143814"/>
            <a:ext cx="2645833" cy="30469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dirty="0">
                <a:latin typeface="Arial"/>
                <a:cs typeface="Arial"/>
              </a:rPr>
              <a:t>Health and Social Care Act 2012</a:t>
            </a:r>
          </a:p>
          <a:p>
            <a:r>
              <a:rPr lang="en-US" sz="1600" dirty="0">
                <a:latin typeface="Arial"/>
                <a:ea typeface="+mn-lt"/>
                <a:cs typeface="Arial"/>
              </a:rPr>
              <a:t>By promoting cooperation and accountability among health systems, the Health and Social Care Act of 2012 increased the emphasis on public health and the reduction of inequalities (UK Parliament, 2012)</a:t>
            </a:r>
            <a:r>
              <a:rPr lang="en-US" sz="1600" dirty="0">
                <a:latin typeface="Arial"/>
                <a:ea typeface="+mn-lt"/>
                <a:cs typeface="+mn-lt"/>
              </a:rPr>
              <a:t>.</a:t>
            </a:r>
            <a:endParaRPr lang="en-US" dirty="0">
              <a:latin typeface="Arial"/>
            </a:endParaRPr>
          </a:p>
          <a:p>
            <a:endParaRPr lang="en-US" sz="1600" b="1" dirty="0"/>
          </a:p>
        </p:txBody>
      </p:sp>
      <p:sp>
        <p:nvSpPr>
          <p:cNvPr id="5" name="TextBox 4">
            <a:extLst>
              <a:ext uri="{FF2B5EF4-FFF2-40B4-BE49-F238E27FC236}">
                <a16:creationId xmlns:a16="http://schemas.microsoft.com/office/drawing/2014/main" id="{95766DA0-A473-9FA1-6163-F5CA5BA77890}"/>
              </a:ext>
            </a:extLst>
          </p:cNvPr>
          <p:cNvSpPr txBox="1"/>
          <p:nvPr/>
        </p:nvSpPr>
        <p:spPr>
          <a:xfrm>
            <a:off x="4720166" y="1407584"/>
            <a:ext cx="2307166"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dirty="0">
                <a:latin typeface="Arial"/>
                <a:cs typeface="Arial"/>
              </a:rPr>
              <a:t>Care Act 2014</a:t>
            </a:r>
          </a:p>
          <a:p>
            <a:r>
              <a:rPr lang="en-US" sz="1600" dirty="0">
                <a:latin typeface="Arial"/>
                <a:ea typeface="+mn-lt"/>
                <a:cs typeface="+mn-lt"/>
              </a:rPr>
              <a:t>In addition to encouraging preventive and person-centered support, the Care Act of 2014 placed wellness at the forefront of adult care (UK Parliament, 2014).</a:t>
            </a:r>
            <a:endParaRPr lang="en-US" dirty="0">
              <a:latin typeface="Arial"/>
            </a:endParaRPr>
          </a:p>
        </p:txBody>
      </p:sp>
      <p:sp>
        <p:nvSpPr>
          <p:cNvPr id="6" name="TextBox 5">
            <a:extLst>
              <a:ext uri="{FF2B5EF4-FFF2-40B4-BE49-F238E27FC236}">
                <a16:creationId xmlns:a16="http://schemas.microsoft.com/office/drawing/2014/main" id="{6CBDB2C8-5637-B33D-C251-62F1FBDD3A42}"/>
              </a:ext>
            </a:extLst>
          </p:cNvPr>
          <p:cNvSpPr txBox="1"/>
          <p:nvPr/>
        </p:nvSpPr>
        <p:spPr>
          <a:xfrm>
            <a:off x="8706013" y="1270814"/>
            <a:ext cx="2381250" cy="28007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dirty="0">
                <a:latin typeface="Arial"/>
                <a:cs typeface="Arial"/>
              </a:rPr>
              <a:t>Equality Act 2010</a:t>
            </a:r>
          </a:p>
          <a:p>
            <a:r>
              <a:rPr lang="en-US" sz="1600" dirty="0">
                <a:latin typeface="Arial"/>
                <a:ea typeface="+mn-lt"/>
                <a:cs typeface="+mn-lt"/>
              </a:rPr>
              <a:t>All legally protected groups, including age, race, and disability, shall have equal access to health services and be free from discrimination, according to the Equality Act 2010 (UK Parliament, 2010).</a:t>
            </a:r>
            <a:endParaRPr lang="en-US" dirty="0">
              <a:latin typeface="Arial"/>
            </a:endParaRPr>
          </a:p>
          <a:p>
            <a:endParaRPr lang="en-US" sz="1600" b="1" dirty="0">
              <a:latin typeface="Arial"/>
              <a:cs typeface="Arial"/>
            </a:endParaRPr>
          </a:p>
        </p:txBody>
      </p:sp>
      <p:sp>
        <p:nvSpPr>
          <p:cNvPr id="7" name="TextBox 6">
            <a:extLst>
              <a:ext uri="{FF2B5EF4-FFF2-40B4-BE49-F238E27FC236}">
                <a16:creationId xmlns:a16="http://schemas.microsoft.com/office/drawing/2014/main" id="{AD815672-FB6C-2B65-F9DC-2F46D796225D}"/>
              </a:ext>
            </a:extLst>
          </p:cNvPr>
          <p:cNvSpPr txBox="1"/>
          <p:nvPr/>
        </p:nvSpPr>
        <p:spPr>
          <a:xfrm>
            <a:off x="1090083" y="4804833"/>
            <a:ext cx="10456333"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dirty="0">
                <a:latin typeface="Arial"/>
                <a:ea typeface="+mn-lt"/>
                <a:cs typeface="+mn-lt"/>
              </a:rPr>
              <a:t>"Collectively, these laws and policies support equitable and sustainable health and social care in the United Kingdom".</a:t>
            </a:r>
            <a:endParaRPr lang="en-US" sz="3600" b="1" dirty="0">
              <a:latin typeface="Arial"/>
            </a:endParaRPr>
          </a:p>
        </p:txBody>
      </p:sp>
    </p:spTree>
    <p:extLst>
      <p:ext uri="{BB962C8B-B14F-4D97-AF65-F5344CB8AC3E}">
        <p14:creationId xmlns:p14="http://schemas.microsoft.com/office/powerpoint/2010/main" val="23543737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CFBF18-0900-BF7A-D2DB-839ED4229E52}"/>
              </a:ext>
            </a:extLst>
          </p:cNvPr>
          <p:cNvSpPr>
            <a:spLocks noGrp="1"/>
          </p:cNvSpPr>
          <p:nvPr>
            <p:ph type="title"/>
          </p:nvPr>
        </p:nvSpPr>
        <p:spPr/>
        <p:txBody>
          <a:bodyPr/>
          <a:lstStyle/>
          <a:p>
            <a:pPr algn="ctr"/>
            <a:r>
              <a:rPr lang="en-GB" b="1" dirty="0">
                <a:latin typeface="Arial"/>
                <a:cs typeface="Arial"/>
              </a:rPr>
              <a:t>Case Study: Diabetes Prevention Programme</a:t>
            </a:r>
            <a:endParaRPr lang="en-US" b="1" dirty="0">
              <a:latin typeface="Arial"/>
              <a:cs typeface="Arial"/>
            </a:endParaRPr>
          </a:p>
        </p:txBody>
      </p:sp>
      <p:sp>
        <p:nvSpPr>
          <p:cNvPr id="4" name="TextBox 3">
            <a:extLst>
              <a:ext uri="{FF2B5EF4-FFF2-40B4-BE49-F238E27FC236}">
                <a16:creationId xmlns:a16="http://schemas.microsoft.com/office/drawing/2014/main" id="{AA5929A4-0E95-7504-2114-BC6755738356}"/>
              </a:ext>
            </a:extLst>
          </p:cNvPr>
          <p:cNvSpPr txBox="1"/>
          <p:nvPr/>
        </p:nvSpPr>
        <p:spPr>
          <a:xfrm>
            <a:off x="888185" y="1716128"/>
            <a:ext cx="231774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latin typeface="Arial"/>
                <a:cs typeface="Arial"/>
              </a:rPr>
              <a:t>Lifestyle Education</a:t>
            </a:r>
          </a:p>
          <a:p>
            <a:endParaRPr lang="en-US" dirty="0"/>
          </a:p>
        </p:txBody>
      </p:sp>
      <p:sp>
        <p:nvSpPr>
          <p:cNvPr id="5" name="TextBox 4">
            <a:extLst>
              <a:ext uri="{FF2B5EF4-FFF2-40B4-BE49-F238E27FC236}">
                <a16:creationId xmlns:a16="http://schemas.microsoft.com/office/drawing/2014/main" id="{9AA71C55-3F72-9C5A-E29B-5C4775223553}"/>
              </a:ext>
            </a:extLst>
          </p:cNvPr>
          <p:cNvSpPr txBox="1"/>
          <p:nvPr/>
        </p:nvSpPr>
        <p:spPr>
          <a:xfrm>
            <a:off x="4413250" y="1608667"/>
            <a:ext cx="22225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latin typeface="Arial"/>
                <a:cs typeface="Arial"/>
              </a:rPr>
              <a:t>Focus on </a:t>
            </a:r>
            <a:r>
              <a:rPr lang="en-US" b="1" err="1">
                <a:latin typeface="Arial"/>
                <a:cs typeface="Arial"/>
              </a:rPr>
              <a:t>behaviour</a:t>
            </a:r>
            <a:r>
              <a:rPr lang="en-US" b="1" dirty="0">
                <a:latin typeface="Arial"/>
                <a:cs typeface="Arial"/>
              </a:rPr>
              <a:t> change</a:t>
            </a:r>
          </a:p>
        </p:txBody>
      </p:sp>
      <p:sp>
        <p:nvSpPr>
          <p:cNvPr id="6" name="TextBox 5">
            <a:extLst>
              <a:ext uri="{FF2B5EF4-FFF2-40B4-BE49-F238E27FC236}">
                <a16:creationId xmlns:a16="http://schemas.microsoft.com/office/drawing/2014/main" id="{2F52D936-EC9D-81D6-E60A-089462D427DD}"/>
              </a:ext>
            </a:extLst>
          </p:cNvPr>
          <p:cNvSpPr txBox="1"/>
          <p:nvPr/>
        </p:nvSpPr>
        <p:spPr>
          <a:xfrm>
            <a:off x="7768167" y="1714500"/>
            <a:ext cx="307975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latin typeface="Arial"/>
                <a:cs typeface="Arial"/>
              </a:rPr>
              <a:t>Long term prevention approach</a:t>
            </a:r>
          </a:p>
        </p:txBody>
      </p:sp>
      <p:pic>
        <p:nvPicPr>
          <p:cNvPr id="7" name="Picture 6" descr="Exercise">
            <a:extLst>
              <a:ext uri="{FF2B5EF4-FFF2-40B4-BE49-F238E27FC236}">
                <a16:creationId xmlns:a16="http://schemas.microsoft.com/office/drawing/2014/main" id="{F511C73B-7AAD-C6D4-1034-0D59AEBAEE87}"/>
              </a:ext>
            </a:extLst>
          </p:cNvPr>
          <p:cNvPicPr>
            <a:picLocks noChangeAspect="1"/>
          </p:cNvPicPr>
          <p:nvPr/>
        </p:nvPicPr>
        <p:blipFill>
          <a:blip r:embed="rId2"/>
          <a:stretch>
            <a:fillRect/>
          </a:stretch>
        </p:blipFill>
        <p:spPr>
          <a:xfrm>
            <a:off x="454555" y="2356907"/>
            <a:ext cx="2900892" cy="1805518"/>
          </a:xfrm>
          <a:prstGeom prst="rect">
            <a:avLst/>
          </a:prstGeom>
        </p:spPr>
      </p:pic>
      <p:pic>
        <p:nvPicPr>
          <p:cNvPr id="8" name="Picture 7" descr="A magnifying glass with red text&#10;&#10;AI-generated content may be incorrect.">
            <a:extLst>
              <a:ext uri="{FF2B5EF4-FFF2-40B4-BE49-F238E27FC236}">
                <a16:creationId xmlns:a16="http://schemas.microsoft.com/office/drawing/2014/main" id="{269088AE-EE3A-4906-1F33-70AB7A45487A}"/>
              </a:ext>
            </a:extLst>
          </p:cNvPr>
          <p:cNvPicPr>
            <a:picLocks noChangeAspect="1"/>
          </p:cNvPicPr>
          <p:nvPr/>
        </p:nvPicPr>
        <p:blipFill>
          <a:blip r:embed="rId3"/>
          <a:stretch>
            <a:fillRect/>
          </a:stretch>
        </p:blipFill>
        <p:spPr>
          <a:xfrm>
            <a:off x="4418013" y="2356908"/>
            <a:ext cx="2466975" cy="1847850"/>
          </a:xfrm>
          <a:prstGeom prst="rect">
            <a:avLst/>
          </a:prstGeom>
        </p:spPr>
      </p:pic>
      <p:pic>
        <p:nvPicPr>
          <p:cNvPr id="9" name="Picture 8" descr="A graphic of a couple of people on a seesaw&#10;&#10;AI-generated content may be incorrect.">
            <a:extLst>
              <a:ext uri="{FF2B5EF4-FFF2-40B4-BE49-F238E27FC236}">
                <a16:creationId xmlns:a16="http://schemas.microsoft.com/office/drawing/2014/main" id="{2754C69A-73D4-36E7-D54F-2B0DDB5B095B}"/>
              </a:ext>
            </a:extLst>
          </p:cNvPr>
          <p:cNvPicPr>
            <a:picLocks noChangeAspect="1"/>
          </p:cNvPicPr>
          <p:nvPr/>
        </p:nvPicPr>
        <p:blipFill>
          <a:blip r:embed="rId4"/>
          <a:stretch>
            <a:fillRect/>
          </a:stretch>
        </p:blipFill>
        <p:spPr>
          <a:xfrm>
            <a:off x="7609417" y="2455333"/>
            <a:ext cx="3079752" cy="1841502"/>
          </a:xfrm>
          <a:prstGeom prst="rect">
            <a:avLst/>
          </a:prstGeom>
        </p:spPr>
      </p:pic>
      <p:sp>
        <p:nvSpPr>
          <p:cNvPr id="10" name="TextBox 9">
            <a:extLst>
              <a:ext uri="{FF2B5EF4-FFF2-40B4-BE49-F238E27FC236}">
                <a16:creationId xmlns:a16="http://schemas.microsoft.com/office/drawing/2014/main" id="{FF53DF84-129B-C61E-A673-B450404229B5}"/>
              </a:ext>
            </a:extLst>
          </p:cNvPr>
          <p:cNvSpPr txBox="1"/>
          <p:nvPr/>
        </p:nvSpPr>
        <p:spPr>
          <a:xfrm>
            <a:off x="455084" y="4582583"/>
            <a:ext cx="2656416" cy="13542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mn-lt"/>
                <a:cs typeface="+mn-lt"/>
              </a:rPr>
              <a:t> </a:t>
            </a:r>
            <a:r>
              <a:rPr lang="en-US" sz="1600" dirty="0">
                <a:latin typeface="Arial"/>
                <a:ea typeface="+mn-lt"/>
                <a:cs typeface="Times New Roman"/>
              </a:rPr>
              <a:t>People with type 2 diabetes are the target audience for this program to help them adopt healthier lifestyle choices.</a:t>
            </a:r>
            <a:endParaRPr lang="en-US" sz="1600" dirty="0">
              <a:latin typeface="Arial"/>
            </a:endParaRPr>
          </a:p>
        </p:txBody>
      </p:sp>
      <p:sp>
        <p:nvSpPr>
          <p:cNvPr id="11" name="TextBox 10">
            <a:extLst>
              <a:ext uri="{FF2B5EF4-FFF2-40B4-BE49-F238E27FC236}">
                <a16:creationId xmlns:a16="http://schemas.microsoft.com/office/drawing/2014/main" id="{21EEDF8B-03F7-B3E5-AF53-DD9541A7C8AA}"/>
              </a:ext>
            </a:extLst>
          </p:cNvPr>
          <p:cNvSpPr txBox="1"/>
          <p:nvPr/>
        </p:nvSpPr>
        <p:spPr>
          <a:xfrm>
            <a:off x="4476749" y="4487333"/>
            <a:ext cx="2487083" cy="194733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2" name="TextBox 11">
            <a:extLst>
              <a:ext uri="{FF2B5EF4-FFF2-40B4-BE49-F238E27FC236}">
                <a16:creationId xmlns:a16="http://schemas.microsoft.com/office/drawing/2014/main" id="{0E368711-8204-EE47-1DD2-17AB46525498}"/>
              </a:ext>
            </a:extLst>
          </p:cNvPr>
          <p:cNvSpPr txBox="1"/>
          <p:nvPr/>
        </p:nvSpPr>
        <p:spPr>
          <a:xfrm>
            <a:off x="4487333" y="4296833"/>
            <a:ext cx="2402416"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latin typeface="Arial"/>
                <a:ea typeface="+mn-lt"/>
                <a:cs typeface="+mn-lt"/>
              </a:rPr>
              <a:t>The program's foundation is behavior modification, which means it helps individuals recognize their health risks and make small, practical adjustments to their everyday routines.</a:t>
            </a:r>
            <a:endParaRPr lang="en-US" sz="1600" dirty="0">
              <a:latin typeface="Arial"/>
            </a:endParaRPr>
          </a:p>
        </p:txBody>
      </p:sp>
      <p:sp>
        <p:nvSpPr>
          <p:cNvPr id="14" name="TextBox 13">
            <a:extLst>
              <a:ext uri="{FF2B5EF4-FFF2-40B4-BE49-F238E27FC236}">
                <a16:creationId xmlns:a16="http://schemas.microsoft.com/office/drawing/2014/main" id="{F2503616-6D7C-1979-80B7-6392E6D8178E}"/>
              </a:ext>
            </a:extLst>
          </p:cNvPr>
          <p:cNvSpPr txBox="1"/>
          <p:nvPr/>
        </p:nvSpPr>
        <p:spPr>
          <a:xfrm>
            <a:off x="7641166" y="4476750"/>
            <a:ext cx="3270250"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latin typeface="Arial"/>
                <a:ea typeface="+mn-lt"/>
                <a:cs typeface="+mn-lt"/>
              </a:rPr>
              <a:t>Because preventing long-term disease eases the burden on the NHS and cuts future healthcare expenditures, this is intimately related to sustainable development.</a:t>
            </a:r>
            <a:endParaRPr lang="en-US" sz="1600" dirty="0">
              <a:latin typeface="Arial"/>
            </a:endParaRPr>
          </a:p>
        </p:txBody>
      </p:sp>
      <p:sp>
        <p:nvSpPr>
          <p:cNvPr id="15" name="TextBox 14">
            <a:extLst>
              <a:ext uri="{FF2B5EF4-FFF2-40B4-BE49-F238E27FC236}">
                <a16:creationId xmlns:a16="http://schemas.microsoft.com/office/drawing/2014/main" id="{437C61FC-8F05-BCD7-F12C-DA88559197CD}"/>
              </a:ext>
            </a:extLst>
          </p:cNvPr>
          <p:cNvSpPr txBox="1"/>
          <p:nvPr/>
        </p:nvSpPr>
        <p:spPr>
          <a:xfrm>
            <a:off x="8329083" y="6307666"/>
            <a:ext cx="3376083"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latin typeface="Arial"/>
                <a:cs typeface="Arial"/>
              </a:rPr>
              <a:t>(NHS England, 2023)</a:t>
            </a:r>
          </a:p>
        </p:txBody>
      </p:sp>
    </p:spTree>
    <p:extLst>
      <p:ext uri="{BB962C8B-B14F-4D97-AF65-F5344CB8AC3E}">
        <p14:creationId xmlns:p14="http://schemas.microsoft.com/office/powerpoint/2010/main" val="10758351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149A11-E888-5776-8145-78966075F56D}"/>
              </a:ext>
            </a:extLst>
          </p:cNvPr>
          <p:cNvSpPr>
            <a:spLocks noGrp="1"/>
          </p:cNvSpPr>
          <p:nvPr>
            <p:ph type="title"/>
          </p:nvPr>
        </p:nvSpPr>
        <p:spPr>
          <a:xfrm>
            <a:off x="3671278" y="320433"/>
            <a:ext cx="7873999" cy="1725245"/>
          </a:xfrm>
        </p:spPr>
        <p:txBody>
          <a:bodyPr anchor="t">
            <a:normAutofit/>
          </a:bodyPr>
          <a:lstStyle/>
          <a:p>
            <a:r>
              <a:rPr lang="en-US" b="1" dirty="0">
                <a:latin typeface="Arial"/>
                <a:cs typeface="Arial"/>
              </a:rPr>
              <a:t>Health Belief Model (HBM)</a:t>
            </a:r>
          </a:p>
        </p:txBody>
      </p:sp>
      <p:sp>
        <p:nvSpPr>
          <p:cNvPr id="8" name="Text Placeholder 2">
            <a:extLst>
              <a:ext uri="{FF2B5EF4-FFF2-40B4-BE49-F238E27FC236}">
                <a16:creationId xmlns:a16="http://schemas.microsoft.com/office/drawing/2014/main" id="{863F85DA-4EA7-F139-9FB3-912134E7A360}"/>
              </a:ext>
            </a:extLst>
          </p:cNvPr>
          <p:cNvSpPr>
            <a:spLocks noGrp="1"/>
          </p:cNvSpPr>
          <p:nvPr>
            <p:ph type="body" sz="half" idx="2"/>
          </p:nvPr>
        </p:nvSpPr>
        <p:spPr>
          <a:xfrm>
            <a:off x="154354" y="1384001"/>
            <a:ext cx="3810000" cy="5368491"/>
          </a:xfrm>
        </p:spPr>
        <p:txBody>
          <a:bodyPr>
            <a:normAutofit/>
          </a:bodyPr>
          <a:lstStyle/>
          <a:p>
            <a:r>
              <a:rPr lang="en-US" sz="1600" dirty="0">
                <a:latin typeface="Arial"/>
                <a:ea typeface="+mn-lt"/>
                <a:cs typeface="Arial"/>
              </a:rPr>
              <a:t>The Health Belief Model demonstrates how a person's beliefs affect their choices about their health. Perceived vulnerability, perceived severity, perceived rewards, and self-efficacy all increase a person's likelihood of taking action. Behavior change is also triggered by cues to action, such as public campaigns or reminders from doctors. Cost or fear are examples of obstacles that can prevent people from taking action.</a:t>
            </a:r>
            <a:endParaRPr lang="en-US" sz="1600" dirty="0">
              <a:latin typeface="Arial"/>
              <a:cs typeface="Arial"/>
            </a:endParaRPr>
          </a:p>
        </p:txBody>
      </p:sp>
      <p:pic>
        <p:nvPicPr>
          <p:cNvPr id="3" name="Picture 2" descr="A diagram of a healthy eating&#10;&#10;AI-generated content may be incorrect.">
            <a:extLst>
              <a:ext uri="{FF2B5EF4-FFF2-40B4-BE49-F238E27FC236}">
                <a16:creationId xmlns:a16="http://schemas.microsoft.com/office/drawing/2014/main" id="{A9F192CC-4E75-3190-4C42-BEBA0555B3F2}"/>
              </a:ext>
            </a:extLst>
          </p:cNvPr>
          <p:cNvPicPr>
            <a:picLocks noChangeAspect="1"/>
          </p:cNvPicPr>
          <p:nvPr/>
        </p:nvPicPr>
        <p:blipFill>
          <a:blip r:embed="rId2"/>
          <a:stretch>
            <a:fillRect/>
          </a:stretch>
        </p:blipFill>
        <p:spPr>
          <a:xfrm>
            <a:off x="4302369" y="1383411"/>
            <a:ext cx="7666892" cy="4521024"/>
          </a:xfrm>
          <a:prstGeom prst="rect">
            <a:avLst/>
          </a:prstGeom>
          <a:noFill/>
        </p:spPr>
      </p:pic>
      <p:sp>
        <p:nvSpPr>
          <p:cNvPr id="4" name="TextBox 3">
            <a:extLst>
              <a:ext uri="{FF2B5EF4-FFF2-40B4-BE49-F238E27FC236}">
                <a16:creationId xmlns:a16="http://schemas.microsoft.com/office/drawing/2014/main" id="{AEA71DE0-71C9-AA06-B104-41E6335A20F6}"/>
              </a:ext>
            </a:extLst>
          </p:cNvPr>
          <p:cNvSpPr txBox="1"/>
          <p:nvPr/>
        </p:nvSpPr>
        <p:spPr>
          <a:xfrm>
            <a:off x="9144814" y="6501423"/>
            <a:ext cx="452966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a:cs typeface="Arial"/>
              </a:rPr>
              <a:t>(Medicine </a:t>
            </a:r>
            <a:r>
              <a:rPr lang="en-US" err="1">
                <a:latin typeface="Arial"/>
                <a:cs typeface="Arial"/>
              </a:rPr>
              <a:t>LibreTexts</a:t>
            </a:r>
            <a:r>
              <a:rPr lang="en-US" dirty="0">
                <a:latin typeface="Arial"/>
                <a:cs typeface="Arial"/>
              </a:rPr>
              <a:t>, 2024)</a:t>
            </a:r>
          </a:p>
        </p:txBody>
      </p:sp>
    </p:spTree>
    <p:extLst>
      <p:ext uri="{BB962C8B-B14F-4D97-AF65-F5344CB8AC3E}">
        <p14:creationId xmlns:p14="http://schemas.microsoft.com/office/powerpoint/2010/main" val="28403078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9EAEE0F-28AC-6806-9FAB-3C55D9EA59FE}"/>
              </a:ext>
            </a:extLst>
          </p:cNvPr>
          <p:cNvSpPr txBox="1"/>
          <p:nvPr/>
        </p:nvSpPr>
        <p:spPr>
          <a:xfrm>
            <a:off x="2014089" y="174217"/>
            <a:ext cx="855133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dirty="0">
                <a:latin typeface="Arial"/>
                <a:cs typeface="Arial"/>
              </a:rPr>
              <a:t>Health Inequalities (Equity &amp; Access)</a:t>
            </a:r>
          </a:p>
        </p:txBody>
      </p:sp>
      <p:graphicFrame>
        <p:nvGraphicFramePr>
          <p:cNvPr id="223" name="Diagram 222">
            <a:extLst>
              <a:ext uri="{FF2B5EF4-FFF2-40B4-BE49-F238E27FC236}">
                <a16:creationId xmlns:a16="http://schemas.microsoft.com/office/drawing/2014/main" id="{C999424B-2E38-A0FB-8A1C-2BE493C1CACD}"/>
              </a:ext>
            </a:extLst>
          </p:cNvPr>
          <p:cNvGraphicFramePr/>
          <p:nvPr>
            <p:extLst>
              <p:ext uri="{D42A27DB-BD31-4B8C-83A1-F6EECF244321}">
                <p14:modId xmlns:p14="http://schemas.microsoft.com/office/powerpoint/2010/main" val="2703429548"/>
              </p:ext>
            </p:extLst>
          </p:nvPr>
        </p:nvGraphicFramePr>
        <p:xfrm>
          <a:off x="2012461" y="818661"/>
          <a:ext cx="5685692" cy="467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98" name="Diagram 597">
            <a:extLst>
              <a:ext uri="{FF2B5EF4-FFF2-40B4-BE49-F238E27FC236}">
                <a16:creationId xmlns:a16="http://schemas.microsoft.com/office/drawing/2014/main" id="{63C661A5-4506-FAA7-F954-B673987186A8}"/>
              </a:ext>
            </a:extLst>
          </p:cNvPr>
          <p:cNvGraphicFramePr/>
          <p:nvPr>
            <p:extLst>
              <p:ext uri="{D42A27DB-BD31-4B8C-83A1-F6EECF244321}">
                <p14:modId xmlns:p14="http://schemas.microsoft.com/office/powerpoint/2010/main" val="3302125673"/>
              </p:ext>
            </p:extLst>
          </p:nvPr>
        </p:nvGraphicFramePr>
        <p:xfrm>
          <a:off x="8196385" y="1717430"/>
          <a:ext cx="2803771" cy="203591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909" name="TextBox 908">
            <a:extLst>
              <a:ext uri="{FF2B5EF4-FFF2-40B4-BE49-F238E27FC236}">
                <a16:creationId xmlns:a16="http://schemas.microsoft.com/office/drawing/2014/main" id="{4CDDFF2F-4B53-1986-4C4C-9ABFBB99B43B}"/>
              </a:ext>
            </a:extLst>
          </p:cNvPr>
          <p:cNvSpPr txBox="1"/>
          <p:nvPr/>
        </p:nvSpPr>
        <p:spPr>
          <a:xfrm>
            <a:off x="2021416" y="5037666"/>
            <a:ext cx="897466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a:ea typeface="+mn-lt"/>
                <a:cs typeface="Arial"/>
              </a:rPr>
              <a:t>Location, ethnicity, and income all have an impact on health outcomes. People who live in impoverished areas typically have worse health and shorter life expectancies. Access to services is also restricted by digital exclusion. For health care to be sustainable, these disparities must be addressed (Sinnott et., 2026)</a:t>
            </a:r>
            <a:endParaRPr lang="en-US" dirty="0">
              <a:latin typeface="Arial"/>
              <a:cs typeface="Arial"/>
            </a:endParaRPr>
          </a:p>
        </p:txBody>
      </p:sp>
    </p:spTree>
    <p:extLst>
      <p:ext uri="{BB962C8B-B14F-4D97-AF65-F5344CB8AC3E}">
        <p14:creationId xmlns:p14="http://schemas.microsoft.com/office/powerpoint/2010/main" val="39734972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9BB2980-1F9A-75C9-0CF7-5C9A82E26434}"/>
              </a:ext>
            </a:extLst>
          </p:cNvPr>
          <p:cNvSpPr txBox="1"/>
          <p:nvPr/>
        </p:nvSpPr>
        <p:spPr>
          <a:xfrm>
            <a:off x="3922345" y="-4071"/>
            <a:ext cx="826558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3600" b="1" dirty="0">
                <a:latin typeface="Arial"/>
                <a:cs typeface="Arial"/>
              </a:rPr>
              <a:t>Recommendations</a:t>
            </a:r>
          </a:p>
        </p:txBody>
      </p:sp>
      <p:sp>
        <p:nvSpPr>
          <p:cNvPr id="3" name="TextBox 2">
            <a:extLst>
              <a:ext uri="{FF2B5EF4-FFF2-40B4-BE49-F238E27FC236}">
                <a16:creationId xmlns:a16="http://schemas.microsoft.com/office/drawing/2014/main" id="{6943BE41-F27B-FE08-55D9-862230577F2C}"/>
              </a:ext>
            </a:extLst>
          </p:cNvPr>
          <p:cNvSpPr txBox="1"/>
          <p:nvPr/>
        </p:nvSpPr>
        <p:spPr>
          <a:xfrm>
            <a:off x="143282" y="773398"/>
            <a:ext cx="11836236"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latin typeface="Arial"/>
                <a:cs typeface="Arial"/>
              </a:rPr>
              <a:t>Invest in Prevention:</a:t>
            </a:r>
          </a:p>
          <a:p>
            <a:r>
              <a:rPr lang="en-US" dirty="0">
                <a:latin typeface="Arial"/>
                <a:ea typeface="+mn-lt"/>
                <a:cs typeface="Arial"/>
              </a:rPr>
              <a:t>Investing in prevention entails preventing health issues before they arise as opposed to treating patients after they get ill. Reducing disparities promotes equity in the healthcare system and enhances population health overall (Public Health Wales, 2025).</a:t>
            </a:r>
            <a:endParaRPr lang="en-US" dirty="0">
              <a:latin typeface="Arial"/>
              <a:cs typeface="Arial"/>
            </a:endParaRPr>
          </a:p>
          <a:p>
            <a:endParaRPr lang="en-US" dirty="0"/>
          </a:p>
        </p:txBody>
      </p:sp>
      <p:sp>
        <p:nvSpPr>
          <p:cNvPr id="4" name="TextBox 3">
            <a:extLst>
              <a:ext uri="{FF2B5EF4-FFF2-40B4-BE49-F238E27FC236}">
                <a16:creationId xmlns:a16="http://schemas.microsoft.com/office/drawing/2014/main" id="{AE565B85-CC63-BC7E-1B8B-0E805E9DBFFE}"/>
              </a:ext>
            </a:extLst>
          </p:cNvPr>
          <p:cNvSpPr txBox="1"/>
          <p:nvPr/>
        </p:nvSpPr>
        <p:spPr>
          <a:xfrm>
            <a:off x="148980" y="2147602"/>
            <a:ext cx="1182646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latin typeface="Arial"/>
                <a:cs typeface="Arial"/>
              </a:rPr>
              <a:t>Reduce Inequalities:</a:t>
            </a:r>
          </a:p>
          <a:p>
            <a:r>
              <a:rPr lang="en-US" dirty="0">
                <a:latin typeface="Arial"/>
                <a:ea typeface="+mn-lt"/>
                <a:cs typeface="Arial"/>
              </a:rPr>
              <a:t>Reducing inequality entails focusing services on those who are most vulnerable, such as members of minority ethnic communities or residents in impoverished areas (Gov.uk, 2025).</a:t>
            </a:r>
            <a:endParaRPr lang="en-US" dirty="0">
              <a:latin typeface="Arial"/>
              <a:cs typeface="Arial"/>
            </a:endParaRPr>
          </a:p>
          <a:p>
            <a:endParaRPr lang="en-US" dirty="0"/>
          </a:p>
        </p:txBody>
      </p:sp>
      <p:sp>
        <p:nvSpPr>
          <p:cNvPr id="5" name="TextBox 4">
            <a:extLst>
              <a:ext uri="{FF2B5EF4-FFF2-40B4-BE49-F238E27FC236}">
                <a16:creationId xmlns:a16="http://schemas.microsoft.com/office/drawing/2014/main" id="{4917733A-124D-491E-EFA7-848EE416F042}"/>
              </a:ext>
            </a:extLst>
          </p:cNvPr>
          <p:cNvSpPr txBox="1"/>
          <p:nvPr/>
        </p:nvSpPr>
        <p:spPr>
          <a:xfrm>
            <a:off x="144910" y="3599147"/>
            <a:ext cx="1095375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latin typeface="Arial"/>
                <a:cs typeface="Arial"/>
              </a:rPr>
              <a:t>Improve digital access:</a:t>
            </a:r>
          </a:p>
          <a:p>
            <a:r>
              <a:rPr lang="en-US" dirty="0">
                <a:latin typeface="Arial"/>
                <a:ea typeface="+mn-lt"/>
                <a:cs typeface="Arial"/>
              </a:rPr>
              <a:t>Offering inexpensive technology, training, and substitute non-digital solutions is necessary to improve digital access. This guarantees that rather than escalating inequality, advancements in digital health enhance wellbeing (NHS Digital, 2025).</a:t>
            </a:r>
            <a:endParaRPr lang="en-US" dirty="0">
              <a:latin typeface="Arial"/>
              <a:cs typeface="Arial"/>
            </a:endParaRPr>
          </a:p>
        </p:txBody>
      </p:sp>
      <p:sp>
        <p:nvSpPr>
          <p:cNvPr id="6" name="TextBox 5">
            <a:extLst>
              <a:ext uri="{FF2B5EF4-FFF2-40B4-BE49-F238E27FC236}">
                <a16:creationId xmlns:a16="http://schemas.microsoft.com/office/drawing/2014/main" id="{B5D76A20-5098-AA9B-0AF5-64A901CB9427}"/>
              </a:ext>
            </a:extLst>
          </p:cNvPr>
          <p:cNvSpPr txBox="1"/>
          <p:nvPr/>
        </p:nvSpPr>
        <p:spPr>
          <a:xfrm>
            <a:off x="141653" y="5201300"/>
            <a:ext cx="10773833"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latin typeface="Arial"/>
                <a:cs typeface="Arial"/>
              </a:rPr>
              <a:t>Critical link to sustainability: </a:t>
            </a:r>
          </a:p>
          <a:p>
            <a:r>
              <a:rPr lang="en-US" dirty="0">
                <a:latin typeface="Arial"/>
                <a:ea typeface="+mn-lt"/>
                <a:cs typeface="Arial"/>
              </a:rPr>
              <a:t>"Together, prevention, lowering inequality, and expanding digital access contribute to the development of health and social care services that are more equitable, efficient, and long-lasting."</a:t>
            </a:r>
            <a:endParaRPr lang="en-US" dirty="0">
              <a:latin typeface="Arial"/>
              <a:cs typeface="Arial"/>
            </a:endParaRPr>
          </a:p>
        </p:txBody>
      </p:sp>
    </p:spTree>
    <p:extLst>
      <p:ext uri="{BB962C8B-B14F-4D97-AF65-F5344CB8AC3E}">
        <p14:creationId xmlns:p14="http://schemas.microsoft.com/office/powerpoint/2010/main" val="25092081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8885FAC-0534-DF6E-360D-0425E82857D1}"/>
              </a:ext>
            </a:extLst>
          </p:cNvPr>
          <p:cNvSpPr txBox="1"/>
          <p:nvPr/>
        </p:nvSpPr>
        <p:spPr>
          <a:xfrm>
            <a:off x="4838212" y="80595"/>
            <a:ext cx="272235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3600" b="1" dirty="0">
                <a:latin typeface="Arial"/>
                <a:cs typeface="Arial"/>
              </a:rPr>
              <a:t>Conclusion</a:t>
            </a:r>
          </a:p>
        </p:txBody>
      </p:sp>
      <p:sp>
        <p:nvSpPr>
          <p:cNvPr id="6" name="TextBox 5">
            <a:extLst>
              <a:ext uri="{FF2B5EF4-FFF2-40B4-BE49-F238E27FC236}">
                <a16:creationId xmlns:a16="http://schemas.microsoft.com/office/drawing/2014/main" id="{F60CB461-3DBF-670E-26CF-51C8A6F1AB31}"/>
              </a:ext>
            </a:extLst>
          </p:cNvPr>
          <p:cNvSpPr txBox="1"/>
          <p:nvPr/>
        </p:nvSpPr>
        <p:spPr>
          <a:xfrm>
            <a:off x="455082" y="1010300"/>
            <a:ext cx="1128183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latin typeface="Arial"/>
                <a:cs typeface="Arial"/>
              </a:rPr>
              <a:t>Health, Wellbeing &amp; Sustainable Development are Linked:</a:t>
            </a:r>
            <a:r>
              <a:rPr lang="en-US" dirty="0">
                <a:latin typeface="Arial"/>
                <a:cs typeface="Arial"/>
              </a:rPr>
              <a:t> </a:t>
            </a:r>
            <a:r>
              <a:rPr lang="en-US" dirty="0">
                <a:latin typeface="Arial"/>
                <a:ea typeface="+mn-lt"/>
                <a:cs typeface="Arial"/>
              </a:rPr>
              <a:t>Living environment, social issues, and mental health all have an impact on health in addition to medical care. The goal of sustainable development is to protect the future while addressing current health requirements. Health services become more efficient and long-lasting by fostering wellness and preventing disease</a:t>
            </a:r>
            <a:r>
              <a:rPr lang="en-US" i="1" dirty="0">
                <a:latin typeface="Arial"/>
                <a:ea typeface="+mn-lt"/>
                <a:cs typeface="Arial"/>
              </a:rPr>
              <a:t> </a:t>
            </a:r>
            <a:r>
              <a:rPr lang="en-US" dirty="0">
                <a:latin typeface="Arial"/>
                <a:ea typeface="+mn-lt"/>
                <a:cs typeface="Arial"/>
              </a:rPr>
              <a:t>(WHO, 2022; UN, 2015).</a:t>
            </a:r>
            <a:endParaRPr lang="en-US" dirty="0">
              <a:latin typeface="Arial"/>
              <a:cs typeface="Arial"/>
            </a:endParaRPr>
          </a:p>
        </p:txBody>
      </p:sp>
      <p:sp>
        <p:nvSpPr>
          <p:cNvPr id="9" name="TextBox 8">
            <a:extLst>
              <a:ext uri="{FF2B5EF4-FFF2-40B4-BE49-F238E27FC236}">
                <a16:creationId xmlns:a16="http://schemas.microsoft.com/office/drawing/2014/main" id="{982793EF-21C6-CB4F-8B70-1FF701C09473}"/>
              </a:ext>
            </a:extLst>
          </p:cNvPr>
          <p:cNvSpPr txBox="1"/>
          <p:nvPr/>
        </p:nvSpPr>
        <p:spPr>
          <a:xfrm>
            <a:off x="452641" y="2823308"/>
            <a:ext cx="1100666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latin typeface="Arial"/>
                <a:cs typeface="Arial"/>
              </a:rPr>
              <a:t>Theory, Policy &amp; Practice Matter:</a:t>
            </a:r>
            <a:r>
              <a:rPr lang="en-US" dirty="0">
                <a:latin typeface="Arial"/>
                <a:cs typeface="Arial"/>
              </a:rPr>
              <a:t> </a:t>
            </a:r>
            <a:r>
              <a:rPr lang="en-US" dirty="0">
                <a:latin typeface="Arial"/>
                <a:ea typeface="+mn-lt"/>
                <a:cs typeface="Arial"/>
              </a:rPr>
              <a:t>Health theories help us understand that wellbeing is affected by physical, mental, and social factors. Policies such as the NHS Long Term Plan use these ideas to focus on prevention and integrated care. When theory and policy guide practice, services become more effective and sustainable (Engel, 1977; NHS England, 2019).</a:t>
            </a:r>
            <a:endParaRPr lang="en-US" dirty="0">
              <a:latin typeface="Arial"/>
              <a:cs typeface="Arial"/>
            </a:endParaRPr>
          </a:p>
        </p:txBody>
      </p:sp>
      <p:sp>
        <p:nvSpPr>
          <p:cNvPr id="2" name="TextBox 1">
            <a:extLst>
              <a:ext uri="{FF2B5EF4-FFF2-40B4-BE49-F238E27FC236}">
                <a16:creationId xmlns:a16="http://schemas.microsoft.com/office/drawing/2014/main" id="{3D7B6793-572C-C3BB-CB55-CDCDA4FA0F33}"/>
              </a:ext>
            </a:extLst>
          </p:cNvPr>
          <p:cNvSpPr txBox="1"/>
          <p:nvPr/>
        </p:nvSpPr>
        <p:spPr>
          <a:xfrm>
            <a:off x="451012" y="4643640"/>
            <a:ext cx="1049866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latin typeface="Arial"/>
                <a:cs typeface="Arial"/>
              </a:rPr>
              <a:t>Sustainable Care Benefits Everyone:</a:t>
            </a:r>
            <a:r>
              <a:rPr lang="en-US" dirty="0">
                <a:latin typeface="Arial"/>
                <a:cs typeface="Arial"/>
              </a:rPr>
              <a:t> </a:t>
            </a:r>
            <a:r>
              <a:rPr lang="en-US" dirty="0">
                <a:latin typeface="Arial"/>
                <a:ea typeface="+mn-lt"/>
                <a:cs typeface="Arial"/>
              </a:rPr>
              <a:t>Sustainable care lessens the burden on health services while assisting individuals in maintaining their health for longer. Over time, prevention and early assistance reduce costs and enhance quality of life. Future generations, communities, and individuals all gain from this</a:t>
            </a:r>
            <a:r>
              <a:rPr lang="en-US" i="1" dirty="0">
                <a:latin typeface="Arial"/>
                <a:ea typeface="+mn-lt"/>
                <a:cs typeface="Arial"/>
              </a:rPr>
              <a:t> </a:t>
            </a:r>
            <a:r>
              <a:rPr lang="en-US" dirty="0">
                <a:latin typeface="Arial"/>
                <a:ea typeface="+mn-lt"/>
                <a:cs typeface="Arial"/>
              </a:rPr>
              <a:t>( WHO. 2022; Marmot et al., 2020)</a:t>
            </a:r>
            <a:endParaRPr lang="en-US" dirty="0">
              <a:latin typeface="Arial"/>
              <a:cs typeface="Arial"/>
            </a:endParaRPr>
          </a:p>
        </p:txBody>
      </p:sp>
    </p:spTree>
    <p:extLst>
      <p:ext uri="{BB962C8B-B14F-4D97-AF65-F5344CB8AC3E}">
        <p14:creationId xmlns:p14="http://schemas.microsoft.com/office/powerpoint/2010/main" val="11465535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8861137-5409-3A3E-CDE1-60C88732A0F8}"/>
              </a:ext>
            </a:extLst>
          </p:cNvPr>
          <p:cNvSpPr txBox="1"/>
          <p:nvPr/>
        </p:nvSpPr>
        <p:spPr>
          <a:xfrm>
            <a:off x="4497916" y="72454"/>
            <a:ext cx="556683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3600" b="1" dirty="0">
                <a:latin typeface="Arial"/>
                <a:cs typeface="Arial"/>
              </a:rPr>
              <a:t>Conclusion</a:t>
            </a:r>
          </a:p>
        </p:txBody>
      </p:sp>
      <p:sp>
        <p:nvSpPr>
          <p:cNvPr id="6" name="TextBox 5">
            <a:extLst>
              <a:ext uri="{FF2B5EF4-FFF2-40B4-BE49-F238E27FC236}">
                <a16:creationId xmlns:a16="http://schemas.microsoft.com/office/drawing/2014/main" id="{F8AC0661-E58A-E6BD-FE29-38D2A168BE12}"/>
              </a:ext>
            </a:extLst>
          </p:cNvPr>
          <p:cNvSpPr txBox="1"/>
          <p:nvPr/>
        </p:nvSpPr>
        <p:spPr>
          <a:xfrm>
            <a:off x="677333" y="1308262"/>
            <a:ext cx="1101725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latin typeface="Arial"/>
                <a:cs typeface="Arial"/>
              </a:rPr>
              <a:t>Improve Digital Access:</a:t>
            </a:r>
            <a:r>
              <a:rPr lang="en-US" dirty="0">
                <a:latin typeface="Arial"/>
                <a:cs typeface="Arial"/>
              </a:rPr>
              <a:t> </a:t>
            </a:r>
            <a:r>
              <a:rPr lang="en-US" dirty="0">
                <a:latin typeface="Arial"/>
                <a:ea typeface="+mn-lt"/>
                <a:cs typeface="+mn-lt"/>
              </a:rPr>
              <a:t>Access to care can be enhanced by digital health, but not everyone has the knowledge or equipment to use it. Digital exclusion is more common among low-income individuals and older folks. Reducing inequality is aided by the provision of gadgets, training, and basic systems (NHS Digital, 2023; NCBI, 2024).</a:t>
            </a:r>
            <a:endParaRPr lang="en-US" dirty="0">
              <a:latin typeface="Arial"/>
            </a:endParaRPr>
          </a:p>
        </p:txBody>
      </p:sp>
      <p:sp>
        <p:nvSpPr>
          <p:cNvPr id="7" name="TextBox 6">
            <a:extLst>
              <a:ext uri="{FF2B5EF4-FFF2-40B4-BE49-F238E27FC236}">
                <a16:creationId xmlns:a16="http://schemas.microsoft.com/office/drawing/2014/main" id="{66AFC3CB-2F4D-8548-3AC8-52FF34760B06}"/>
              </a:ext>
            </a:extLst>
          </p:cNvPr>
          <p:cNvSpPr txBox="1"/>
          <p:nvPr/>
        </p:nvSpPr>
        <p:spPr>
          <a:xfrm>
            <a:off x="681403" y="2962519"/>
            <a:ext cx="104140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latin typeface="Arial"/>
                <a:cs typeface="Arial"/>
              </a:rPr>
              <a:t>Reduce Health Inequalities:</a:t>
            </a:r>
            <a:r>
              <a:rPr lang="en-US" dirty="0">
                <a:latin typeface="Arial"/>
                <a:cs typeface="Arial"/>
              </a:rPr>
              <a:t> </a:t>
            </a:r>
            <a:r>
              <a:rPr lang="en-US" dirty="0">
                <a:latin typeface="Arial"/>
                <a:ea typeface="+mn-lt"/>
                <a:cs typeface="Arial"/>
              </a:rPr>
              <a:t>Individuals from certain ethnic groups or those who reside in underprivileged areas have worse health outcomes. The demand for health care is increased by these disparities. Fair access to care and focused preventive aid in closing these disparities (Marmot et al, 2020).</a:t>
            </a:r>
            <a:endParaRPr lang="en-US" dirty="0">
              <a:latin typeface="Arial"/>
              <a:cs typeface="Arial"/>
            </a:endParaRPr>
          </a:p>
        </p:txBody>
      </p:sp>
      <p:sp>
        <p:nvSpPr>
          <p:cNvPr id="8" name="TextBox 7">
            <a:extLst>
              <a:ext uri="{FF2B5EF4-FFF2-40B4-BE49-F238E27FC236}">
                <a16:creationId xmlns:a16="http://schemas.microsoft.com/office/drawing/2014/main" id="{6128A41C-B1AD-A6ED-33B9-B312CB5F00BC}"/>
              </a:ext>
            </a:extLst>
          </p:cNvPr>
          <p:cNvSpPr txBox="1"/>
          <p:nvPr/>
        </p:nvSpPr>
        <p:spPr>
          <a:xfrm>
            <a:off x="680589" y="4565487"/>
            <a:ext cx="100330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latin typeface="Arial"/>
                <a:cs typeface="Arial"/>
              </a:rPr>
              <a:t>Invest in Prevention: </a:t>
            </a:r>
            <a:r>
              <a:rPr lang="en-US" dirty="0">
                <a:latin typeface="Arial"/>
                <a:ea typeface="+mn-lt"/>
                <a:cs typeface="+mn-lt"/>
              </a:rPr>
              <a:t>Through screening, education, and lifestyle support, prevention aims to stop disease before it begins. In addition to lowering long-term expenses for the NHS, this enhances wellbeing. The secret to sustainable healthcare is prevention (WHO, 2022).</a:t>
            </a:r>
            <a:endParaRPr lang="en-US" dirty="0">
              <a:latin typeface="Arial"/>
            </a:endParaRPr>
          </a:p>
        </p:txBody>
      </p:sp>
    </p:spTree>
    <p:extLst>
      <p:ext uri="{BB962C8B-B14F-4D97-AF65-F5344CB8AC3E}">
        <p14:creationId xmlns:p14="http://schemas.microsoft.com/office/powerpoint/2010/main" val="28592965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BAE9FA5-1058-188C-1557-D825BA3EEE8E}"/>
              </a:ext>
            </a:extLst>
          </p:cNvPr>
          <p:cNvSpPr txBox="1"/>
          <p:nvPr/>
        </p:nvSpPr>
        <p:spPr>
          <a:xfrm>
            <a:off x="4440116" y="1628"/>
            <a:ext cx="331828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3600" b="1" dirty="0">
                <a:latin typeface="Arial"/>
                <a:cs typeface="Arial"/>
              </a:rPr>
              <a:t>References</a:t>
            </a:r>
          </a:p>
        </p:txBody>
      </p:sp>
      <p:sp>
        <p:nvSpPr>
          <p:cNvPr id="2" name="TextBox 1">
            <a:extLst>
              <a:ext uri="{FF2B5EF4-FFF2-40B4-BE49-F238E27FC236}">
                <a16:creationId xmlns:a16="http://schemas.microsoft.com/office/drawing/2014/main" id="{28775C52-AAD3-0B94-733C-DC873E46F7B1}"/>
              </a:ext>
            </a:extLst>
          </p:cNvPr>
          <p:cNvSpPr txBox="1"/>
          <p:nvPr/>
        </p:nvSpPr>
        <p:spPr>
          <a:xfrm>
            <a:off x="150608" y="729435"/>
            <a:ext cx="11885083" cy="62940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latin typeface="Arial Nova"/>
              </a:rPr>
              <a:t>Anees </a:t>
            </a:r>
            <a:r>
              <a:rPr lang="en-US" sz="1100" err="1">
                <a:latin typeface="Arial Nova"/>
              </a:rPr>
              <a:t>Alyafei</a:t>
            </a:r>
            <a:r>
              <a:rPr lang="en-US" sz="1100" dirty="0">
                <a:latin typeface="Arial Nova"/>
              </a:rPr>
              <a:t> and Easton-Carr, R. (2024). The Health Belief Model of Behavior Change. Available at: https://www.ncbi.nlm.nih.gov/books/NBK606120/?utm (Accessed 21 January 2026).</a:t>
            </a:r>
          </a:p>
          <a:p>
            <a:endParaRPr lang="en-US" sz="1100" dirty="0">
              <a:highlight>
                <a:srgbClr val="FFFFFF"/>
              </a:highlight>
              <a:latin typeface="Arial Nova"/>
            </a:endParaRPr>
          </a:p>
          <a:p>
            <a:r>
              <a:rPr lang="en-US" sz="1100" dirty="0">
                <a:latin typeface="Arial Nova"/>
              </a:rPr>
              <a:t>blogs.ed.ac.uk. (2026). The Sustainable Development Goals: a lens for Social Responsibility – Social Responsibility and Sustainability. Available at: https://blogs.ed.ac.uk/sustainability/2016/the-sustainable-development-goals-a-lens-for-social-responsibility/ (Accessed 21 January 2026).</a:t>
            </a:r>
          </a:p>
          <a:p>
            <a:endParaRPr lang="en-US" sz="1100" dirty="0">
              <a:highlight>
                <a:srgbClr val="FFFFFF"/>
              </a:highlight>
              <a:latin typeface="Arial Nova"/>
            </a:endParaRPr>
          </a:p>
          <a:p>
            <a:r>
              <a:rPr lang="en-US" sz="1100" err="1">
                <a:latin typeface="Arial Nova"/>
              </a:rPr>
              <a:t>Clintonm</a:t>
            </a:r>
            <a:r>
              <a:rPr lang="en-US" sz="1100" dirty="0">
                <a:latin typeface="Arial Nova"/>
              </a:rPr>
              <a:t> (2023). Approaching Healing through Holistic Psychology - Clinton McCulloch. Available at: https://www.clintonmcculloch.com/2023/10/24/what-is-holistic-psychology/ (Accessed 21 January 2026).</a:t>
            </a:r>
          </a:p>
          <a:p>
            <a:endParaRPr lang="en-US" sz="1100" dirty="0">
              <a:highlight>
                <a:srgbClr val="FFFFFF"/>
              </a:highlight>
              <a:latin typeface="Arial Nova"/>
            </a:endParaRPr>
          </a:p>
          <a:p>
            <a:r>
              <a:rPr lang="en-US" sz="1100" dirty="0">
                <a:latin typeface="Arial Nova"/>
              </a:rPr>
              <a:t>Department of Health and Social Care (2025). Fit for the future: 10 Year Health Plan for England - Executive Summary. Available at: https://www.gov.uk/government/publications/10-year-health-plan-for-england-fit-for-the-future/fit-for-the-future-10-year-health-plan-for-england-executive-summary (Accessed 26 January 2026).</a:t>
            </a:r>
          </a:p>
          <a:p>
            <a:endParaRPr lang="en-US" sz="1100" dirty="0">
              <a:highlight>
                <a:srgbClr val="FFFFFF"/>
              </a:highlight>
              <a:latin typeface="Arial Nova"/>
            </a:endParaRPr>
          </a:p>
          <a:p>
            <a:r>
              <a:rPr lang="en-US" sz="1100" dirty="0">
                <a:latin typeface="Arial Nova"/>
              </a:rPr>
              <a:t>Department of Health (2024). Wellbeing and Health Department of Health How does DH measure wellbeing? Available at: https://assets.publishing.service.gov.uk/media/5a7c551ae5274a2041cf34cc/DH_wellbeing_health.PDF (Accessed 21 January 2026).</a:t>
            </a:r>
          </a:p>
          <a:p>
            <a:endParaRPr lang="en-US" sz="1100" dirty="0">
              <a:highlight>
                <a:srgbClr val="FFFFFF"/>
              </a:highlight>
              <a:latin typeface="Arial Nova"/>
            </a:endParaRPr>
          </a:p>
          <a:p>
            <a:r>
              <a:rPr lang="en-US" sz="1100" dirty="0">
                <a:latin typeface="Arial Nova"/>
              </a:rPr>
              <a:t>DHSC (2024). Department of Health and Social Care. Available at: https://www.gov.uk/government/organisations/department-of-health-and-social-care (Accessed 21 January 2026).</a:t>
            </a:r>
          </a:p>
          <a:p>
            <a:endParaRPr lang="en-US" sz="1100" dirty="0">
              <a:highlight>
                <a:srgbClr val="FFFFFF"/>
              </a:highlight>
              <a:latin typeface="Arial Nova"/>
            </a:endParaRPr>
          </a:p>
          <a:p>
            <a:r>
              <a:rPr lang="en-US" sz="1100" dirty="0">
                <a:latin typeface="Arial Nova"/>
              </a:rPr>
              <a:t>Farre, A., Mei Lan Fang, Hannah, E., Meiko Makita, McFadden, A., Menezes, D., Rodriguez, A., Sixsmith, J. and Gray, N. (2023). Exploring the use of digital technology to deliver healthcare services with explicit consideration of health inequalities in UK settings: A scoping review. Digital health, 9. </a:t>
            </a:r>
            <a:r>
              <a:rPr lang="en-US" sz="1100" dirty="0" err="1">
                <a:latin typeface="Arial Nova"/>
              </a:rPr>
              <a:t>doi:https</a:t>
            </a:r>
            <a:r>
              <a:rPr lang="en-US" sz="1100" dirty="0">
                <a:latin typeface="Arial Nova"/>
              </a:rPr>
              <a:t>://doi.org/10.1177/20552076231185442.</a:t>
            </a:r>
          </a:p>
          <a:p>
            <a:endParaRPr lang="en-US" sz="1100" dirty="0">
              <a:latin typeface="Arial Nova"/>
            </a:endParaRPr>
          </a:p>
          <a:p>
            <a:r>
              <a:rPr lang="en-US" sz="1100" dirty="0">
                <a:latin typeface="Arial Nova"/>
              </a:rPr>
              <a:t>Health (2018). Health in All Policies as part of the primary health care agenda on multisectoral action. Available at: https://www.who.int/publications/i/item/WHO-HIS-SDS-2018.59?utm (Accessed 21 January 2026).</a:t>
            </a:r>
          </a:p>
          <a:p>
            <a:endParaRPr lang="en-US" sz="1100" dirty="0">
              <a:highlight>
                <a:srgbClr val="FFFFFF"/>
              </a:highlight>
              <a:latin typeface="Arial Nova"/>
            </a:endParaRPr>
          </a:p>
          <a:p>
            <a:r>
              <a:rPr lang="en-US" sz="1100" dirty="0">
                <a:latin typeface="Arial Nova"/>
              </a:rPr>
              <a:t>World (2026). Cheaper drinks will see a rise in noncommunicable diseases and injuries. Available at: https://www.who.int/news/item/13-01-2026-cheaper-drinks-will-see-a-rise-in-noncommunicable-diseases-and-injuries (Accessed 21 January. 2026).</a:t>
            </a:r>
          </a:p>
          <a:p>
            <a:endParaRPr lang="en-US" sz="1100" dirty="0">
              <a:solidFill>
                <a:srgbClr val="000000"/>
              </a:solidFill>
              <a:highlight>
                <a:srgbClr val="FFFFFF"/>
              </a:highlight>
              <a:latin typeface="Arial Nova"/>
            </a:endParaRPr>
          </a:p>
          <a:p>
            <a:r>
              <a:rPr lang="en-US" sz="1100" dirty="0">
                <a:latin typeface="Arial Nova"/>
              </a:rPr>
              <a:t>Li, H., Miller, P.S. and Seidman, M.M. (2008). </a:t>
            </a:r>
            <a:r>
              <a:rPr lang="en-US" sz="1100" i="1" dirty="0">
                <a:latin typeface="Arial Nova"/>
              </a:rPr>
              <a:t>Selectivity and affinity of DNA triplex forming oligonucleotides containing the nucleoside analogues 2′-O-methyl-5-(3-amino-1-propynyl)uridine and 2′-O-methyl-5-propynyluridine. </a:t>
            </a:r>
            <a:r>
              <a:rPr lang="en-US" sz="1100" dirty="0">
                <a:latin typeface="Arial Nova"/>
              </a:rPr>
              <a:t>Organic &amp; Biomolecular Chemistry, 6(22), p.4212. </a:t>
            </a:r>
            <a:r>
              <a:rPr lang="en-US" sz="1100" dirty="0" err="1">
                <a:latin typeface="Arial Nova"/>
              </a:rPr>
              <a:t>doi:https</a:t>
            </a:r>
            <a:r>
              <a:rPr lang="en-US" sz="1100" dirty="0">
                <a:latin typeface="Arial Nova"/>
              </a:rPr>
              <a:t>://doi.org/10.1039/b810709b.</a:t>
            </a:r>
          </a:p>
          <a:p>
            <a:endParaRPr lang="en-US" sz="1100" dirty="0">
              <a:solidFill>
                <a:srgbClr val="000000"/>
              </a:solidFill>
              <a:highlight>
                <a:srgbClr val="FFFFFF"/>
              </a:highlight>
              <a:latin typeface="Arial Nova"/>
            </a:endParaRPr>
          </a:p>
          <a:p>
            <a:r>
              <a:rPr lang="en-US" sz="1100" dirty="0">
                <a:latin typeface="Arial Nova"/>
              </a:rPr>
              <a:t>Marmot, M., Allen, J., Boyce, T., Goldblatt, P. and Morrison, J. (2020). HEALTH EQUITY IN ENGLAND: THE MARMOT REVIEW 10 YEARS ON. Available at: https://www.health.org.uk/sites/default/files/upload/publications/2020/Health%20Equity%20in%20England_The%20Marmot%20Review%2010%20Years%20On_full%20report.pdf (Accessed 26 January 2026).</a:t>
            </a:r>
          </a:p>
          <a:p>
            <a:endParaRPr lang="en-US" sz="1100" dirty="0">
              <a:solidFill>
                <a:srgbClr val="000000"/>
              </a:solidFill>
              <a:highlight>
                <a:srgbClr val="FFFFFF"/>
              </a:highlight>
              <a:latin typeface="Arial Nova"/>
            </a:endParaRPr>
          </a:p>
          <a:p>
            <a:r>
              <a:rPr lang="en-US" sz="1100" dirty="0">
                <a:latin typeface="Arial Nova"/>
              </a:rPr>
              <a:t>Medicine </a:t>
            </a:r>
            <a:r>
              <a:rPr lang="en-US" sz="1100" err="1">
                <a:latin typeface="Arial Nova"/>
              </a:rPr>
              <a:t>LibreTexts</a:t>
            </a:r>
            <a:r>
              <a:rPr lang="en-US" sz="1100" dirty="0">
                <a:latin typeface="Arial Nova"/>
              </a:rPr>
              <a:t>. (2024). 13.4: Health Belief Model. Available at: https://med.libretexts.org/Courses/Glendale_Community_College/Public_Health_101_%28Calderone%29/13%3A_Community_Organizing_and_Health_Promotion_Programming/13.04%3A_Health_Belief_Model?utm (Accessed 23 January 2026).</a:t>
            </a:r>
          </a:p>
          <a:p>
            <a:pPr algn="l"/>
            <a:endParaRPr lang="en-US" dirty="0"/>
          </a:p>
        </p:txBody>
      </p:sp>
    </p:spTree>
    <p:extLst>
      <p:ext uri="{BB962C8B-B14F-4D97-AF65-F5344CB8AC3E}">
        <p14:creationId xmlns:p14="http://schemas.microsoft.com/office/powerpoint/2010/main" val="36575706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F5609CC-4393-8270-88A2-47E9892F1DA9}"/>
              </a:ext>
            </a:extLst>
          </p:cNvPr>
          <p:cNvSpPr txBox="1"/>
          <p:nvPr/>
        </p:nvSpPr>
        <p:spPr>
          <a:xfrm>
            <a:off x="4462096" y="-4885"/>
            <a:ext cx="348680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3600" b="1" dirty="0">
                <a:latin typeface="Arial"/>
                <a:cs typeface="Arial"/>
              </a:rPr>
              <a:t>References</a:t>
            </a:r>
          </a:p>
        </p:txBody>
      </p:sp>
      <p:sp>
        <p:nvSpPr>
          <p:cNvPr id="6" name="TextBox 5">
            <a:extLst>
              <a:ext uri="{FF2B5EF4-FFF2-40B4-BE49-F238E27FC236}">
                <a16:creationId xmlns:a16="http://schemas.microsoft.com/office/drawing/2014/main" id="{4D4288DD-BB7D-3D7F-E11A-7BC06DD81C66}"/>
              </a:ext>
            </a:extLst>
          </p:cNvPr>
          <p:cNvSpPr txBox="1"/>
          <p:nvPr/>
        </p:nvSpPr>
        <p:spPr>
          <a:xfrm>
            <a:off x="328083" y="687916"/>
            <a:ext cx="11705166" cy="73558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latin typeface="Arial Nova"/>
              </a:rPr>
              <a:t>Moore, C. (2019). Subjective Well-Being: Your Life, Your Happiness - PositivePsychology.com. Available at: https://positivepsychology.com/subjective-well-being/ (Accessed 21 January 2026).</a:t>
            </a:r>
          </a:p>
          <a:p>
            <a:endParaRPr lang="en-US" sz="1100" dirty="0">
              <a:highlight>
                <a:srgbClr val="FFFFFF"/>
              </a:highlight>
              <a:latin typeface="Arial Nova"/>
            </a:endParaRPr>
          </a:p>
          <a:p>
            <a:r>
              <a:rPr lang="en-US" sz="1100" dirty="0">
                <a:latin typeface="Arial Nova"/>
              </a:rPr>
              <a:t>National Health Executive. (2025). Improving value and reducing inequality through prevention. Available at: https://www.nationalhealthexecutive.com/articles/improving-value-and-reducing-inequality-through-prevention?utm (Accessed 25 January 2026).</a:t>
            </a:r>
          </a:p>
          <a:p>
            <a:endParaRPr lang="en-US" sz="1100" dirty="0">
              <a:highlight>
                <a:srgbClr val="FFFFFF"/>
              </a:highlight>
              <a:latin typeface="Arial Nova"/>
            </a:endParaRPr>
          </a:p>
          <a:p>
            <a:r>
              <a:rPr lang="en-US" sz="1100" dirty="0">
                <a:latin typeface="Arial Nova"/>
              </a:rPr>
              <a:t>NHS England (2023). Inclusive digital healthcare: a framework for NHS action on digital inclusion. Available at: https://www.england.nhs.uk/long-read/inclusive-digital-healthcare-a-framework-for-nhs-action-on-digital-inclusion/ (Accessed 26 January 2026).</a:t>
            </a:r>
          </a:p>
          <a:p>
            <a:endParaRPr lang="en-US" sz="1100" dirty="0">
              <a:highlight>
                <a:srgbClr val="FFFFFF"/>
              </a:highlight>
              <a:latin typeface="Arial Nova"/>
            </a:endParaRPr>
          </a:p>
          <a:p>
            <a:r>
              <a:rPr lang="en-US" sz="1100" dirty="0">
                <a:latin typeface="Arial Nova"/>
              </a:rPr>
              <a:t>NHS Digital (2025). Inclusive digital healthcare: a framework for NHS action on digital inclusion. Available at: https://www.england.nhs.uk/long-read/inclusive-digital-healthcare-a-framework-for-nhs-action-on-digital-inclusion/ (Accessed 26 January 2026).</a:t>
            </a:r>
          </a:p>
          <a:p>
            <a:endParaRPr lang="en-US" sz="1100" dirty="0">
              <a:highlight>
                <a:srgbClr val="FFFFFF"/>
              </a:highlight>
              <a:latin typeface="Arial Nova"/>
            </a:endParaRPr>
          </a:p>
          <a:p>
            <a:r>
              <a:rPr lang="en-US" sz="1100" dirty="0">
                <a:latin typeface="Arial Nova"/>
              </a:rPr>
              <a:t>NHS England (2023). NHS Diabetes Prevention </a:t>
            </a:r>
            <a:r>
              <a:rPr lang="en-US" sz="1100" err="1">
                <a:latin typeface="Arial Nova"/>
              </a:rPr>
              <a:t>Programme</a:t>
            </a:r>
            <a:r>
              <a:rPr lang="en-US" sz="1100" dirty="0">
                <a:latin typeface="Arial Nova"/>
              </a:rPr>
              <a:t> (NHS DPP). Available at: https://www.england.nhs.uk/diabetes/diabetes-prevention/ (Accessed 21 January 2026).</a:t>
            </a:r>
          </a:p>
          <a:p>
            <a:endParaRPr lang="en-US" sz="1100" dirty="0">
              <a:highlight>
                <a:srgbClr val="FFFFFF"/>
              </a:highlight>
              <a:latin typeface="Arial Nova"/>
            </a:endParaRPr>
          </a:p>
          <a:p>
            <a:r>
              <a:rPr lang="en-US" sz="1100" dirty="0">
                <a:latin typeface="Arial Nova"/>
              </a:rPr>
              <a:t>NHS Long Term Plan (2019). UK Government Web Archive. Available at: https://webarchive.nationalarchives.gov.uk/ukgwa/20230418155402/https:/www.longtermplan.nhs.uk/publication/nhs-long-term-plan/ (Accessed 21 January 2026).</a:t>
            </a:r>
          </a:p>
          <a:p>
            <a:endParaRPr lang="en-US" sz="1100" dirty="0">
              <a:highlight>
                <a:srgbClr val="FFFFFF"/>
              </a:highlight>
              <a:latin typeface="Arial Nova"/>
            </a:endParaRPr>
          </a:p>
          <a:p>
            <a:r>
              <a:rPr lang="en-US" sz="1100" dirty="0">
                <a:latin typeface="Arial Nova"/>
              </a:rPr>
              <a:t>ONS (2023). Office for National Statistics. Available at: https://www.ons.gov.uk/ (Accessed 21 January 2026).</a:t>
            </a:r>
          </a:p>
          <a:p>
            <a:endParaRPr lang="en-US" sz="1100" dirty="0">
              <a:highlight>
                <a:srgbClr val="FFFFFF"/>
              </a:highlight>
              <a:latin typeface="Arial Nova"/>
            </a:endParaRPr>
          </a:p>
          <a:p>
            <a:r>
              <a:rPr lang="en-US" sz="1100" dirty="0">
                <a:latin typeface="Arial Nova"/>
              </a:rPr>
              <a:t>Royal Academy of Music (1822). What is health and why is it important? - Report + Support - Royal Academy of Music. Available at: https://reportandsupport.ram.ac.uk/support/what-is-health-and-why-is-it-important (Accessed 21 January 2026).</a:t>
            </a:r>
          </a:p>
          <a:p>
            <a:endParaRPr lang="en-US" sz="1100" dirty="0">
              <a:latin typeface="Arial Nova"/>
            </a:endParaRPr>
          </a:p>
          <a:p>
            <a:r>
              <a:rPr lang="en-US" sz="1100" dirty="0">
                <a:latin typeface="Arial Nova"/>
              </a:rPr>
              <a:t>Sinnott, C., Ansari, A., Price, E., </a:t>
            </a:r>
            <a:r>
              <a:rPr lang="en-US" sz="1100" dirty="0" err="1">
                <a:latin typeface="Arial Nova"/>
              </a:rPr>
              <a:t>Horder</a:t>
            </a:r>
            <a:r>
              <a:rPr lang="en-US" sz="1100" dirty="0">
                <a:latin typeface="Arial Nova"/>
              </a:rPr>
              <a:t>, K., </a:t>
            </a:r>
            <a:r>
              <a:rPr lang="en-US" sz="1100" dirty="0" err="1">
                <a:latin typeface="Arial Nova"/>
              </a:rPr>
              <a:t>Alboksmaty</a:t>
            </a:r>
            <a:r>
              <a:rPr lang="en-US" sz="1100" dirty="0">
                <a:latin typeface="Arial Nova"/>
              </a:rPr>
              <a:t>, A., Willars, J., Beech, J., </a:t>
            </a:r>
            <a:r>
              <a:rPr lang="en-US" sz="1100" dirty="0" err="1">
                <a:latin typeface="Arial Nova"/>
              </a:rPr>
              <a:t>Alderwick</a:t>
            </a:r>
            <a:r>
              <a:rPr lang="en-US" sz="1100" dirty="0">
                <a:latin typeface="Arial Nova"/>
              </a:rPr>
              <a:t>, H. and Dixon-Woods, M. (2026). </a:t>
            </a:r>
            <a:r>
              <a:rPr lang="en-US" sz="1100" i="1" dirty="0">
                <a:latin typeface="Arial Nova"/>
              </a:rPr>
              <a:t>Experiences of access to general practice in England: qualitative study and implications for the NHS 10 year plan.</a:t>
            </a:r>
            <a:r>
              <a:rPr lang="en-US" sz="1100" dirty="0">
                <a:latin typeface="Arial Nova"/>
              </a:rPr>
              <a:t> BMJ, 392, p.e087367. </a:t>
            </a:r>
            <a:r>
              <a:rPr lang="en-US" sz="1100" dirty="0" err="1">
                <a:latin typeface="Arial Nova"/>
              </a:rPr>
              <a:t>doi:https</a:t>
            </a:r>
            <a:r>
              <a:rPr lang="en-US" sz="1100" dirty="0">
                <a:latin typeface="Arial Nova"/>
              </a:rPr>
              <a:t>://doi.org/10.1136/bmj-2025-087367.</a:t>
            </a:r>
          </a:p>
          <a:p>
            <a:endParaRPr lang="en-US" sz="1100" dirty="0">
              <a:highlight>
                <a:srgbClr val="FFFFFF"/>
              </a:highlight>
              <a:latin typeface="Arial Nova"/>
            </a:endParaRPr>
          </a:p>
          <a:p>
            <a:r>
              <a:rPr lang="en-US" sz="1100" dirty="0">
                <a:latin typeface="Arial Nova"/>
              </a:rPr>
              <a:t>UK Government (2025) Health inequalities in health protection report 2025. Available at: https://www.gov.uk/government/publications/health-inequalities-in-health-protection-report/health-inequalities-in-health-protection-report-2025?utm (Accessed 25 January 2026).</a:t>
            </a:r>
          </a:p>
          <a:p>
            <a:endParaRPr lang="en-US" sz="1100" dirty="0">
              <a:highlight>
                <a:srgbClr val="FFFFFF"/>
              </a:highlight>
              <a:latin typeface="Arial Nova"/>
            </a:endParaRPr>
          </a:p>
          <a:p>
            <a:r>
              <a:rPr lang="en-US" sz="1100" dirty="0">
                <a:latin typeface="Arial Nova"/>
                <a:ea typeface="+mn-lt"/>
                <a:cs typeface="+mn-lt"/>
              </a:rPr>
              <a:t>UK Parliament (2014) </a:t>
            </a:r>
            <a:r>
              <a:rPr lang="en-US" sz="1100" dirty="0">
                <a:latin typeface="Arial Nova"/>
                <a:ea typeface="Calibri"/>
                <a:cs typeface="Calibri"/>
              </a:rPr>
              <a:t>Care Act 2014</a:t>
            </a:r>
            <a:r>
              <a:rPr lang="en-US" sz="1100" dirty="0">
                <a:latin typeface="Arial Nova"/>
                <a:ea typeface="+mn-lt"/>
                <a:cs typeface="+mn-lt"/>
              </a:rPr>
              <a:t>. Available at: https://www.legislation.gov.uk/ukpga/2014/23/contents?utm (Accessed: 12 February 2026).</a:t>
            </a:r>
            <a:endParaRPr lang="en-US" sz="1100">
              <a:latin typeface="Arial Nova"/>
            </a:endParaRPr>
          </a:p>
          <a:p>
            <a:endParaRPr lang="en-US" sz="1100" dirty="0">
              <a:highlight>
                <a:srgbClr val="FFFFFF"/>
              </a:highlight>
              <a:latin typeface="Arial Nova"/>
              <a:ea typeface="+mn-lt"/>
              <a:cs typeface="+mn-lt"/>
            </a:endParaRPr>
          </a:p>
          <a:p>
            <a:r>
              <a:rPr lang="en-US" sz="1100" dirty="0">
                <a:latin typeface="Arial Nova"/>
                <a:ea typeface="+mn-lt"/>
                <a:cs typeface="+mn-lt"/>
              </a:rPr>
              <a:t>UK Parliament (2010) </a:t>
            </a:r>
            <a:r>
              <a:rPr lang="en-US" sz="1100" dirty="0">
                <a:latin typeface="Arial Nova"/>
                <a:ea typeface="Calibri"/>
                <a:cs typeface="Calibri"/>
              </a:rPr>
              <a:t>Equality Act 2010</a:t>
            </a:r>
            <a:r>
              <a:rPr lang="en-US" sz="1100" dirty="0">
                <a:latin typeface="Arial Nova"/>
                <a:ea typeface="+mn-lt"/>
                <a:cs typeface="+mn-lt"/>
              </a:rPr>
              <a:t>. Available at: https://www.legislation.gov.uk/ukpga/2010/15/contents?utm (Accessed: 12 February 2026).</a:t>
            </a:r>
            <a:endParaRPr lang="en-US" sz="1100">
              <a:latin typeface="Arial Nova"/>
            </a:endParaRPr>
          </a:p>
          <a:p>
            <a:endParaRPr lang="en-US" sz="1100" dirty="0">
              <a:highlight>
                <a:srgbClr val="FFFFFF"/>
              </a:highlight>
              <a:latin typeface="Arial Nova"/>
              <a:ea typeface="+mn-lt"/>
              <a:cs typeface="+mn-lt"/>
            </a:endParaRPr>
          </a:p>
          <a:p>
            <a:r>
              <a:rPr lang="en-US" sz="1100" dirty="0">
                <a:latin typeface="Arial Nova"/>
                <a:ea typeface="+mn-lt"/>
                <a:cs typeface="+mn-lt"/>
              </a:rPr>
              <a:t>UK Parliament (2012) </a:t>
            </a:r>
            <a:r>
              <a:rPr lang="en-US" sz="1100" dirty="0">
                <a:latin typeface="Arial Nova"/>
                <a:ea typeface="Calibri"/>
                <a:cs typeface="Calibri"/>
              </a:rPr>
              <a:t>Health and Social Care Act 2012</a:t>
            </a:r>
            <a:r>
              <a:rPr lang="en-US" sz="1100" dirty="0">
                <a:latin typeface="Arial Nova"/>
                <a:ea typeface="+mn-lt"/>
                <a:cs typeface="+mn-lt"/>
              </a:rPr>
              <a:t>. Available at: https://www.legislation.gov.uk/ukpga/2012/7/contents (Accessed: 12 February 2026)).</a:t>
            </a:r>
            <a:endParaRPr lang="en-US" sz="1100" dirty="0">
              <a:latin typeface="Arial Nova"/>
            </a:endParaRPr>
          </a:p>
          <a:p>
            <a:endParaRPr lang="en-US" sz="1100" dirty="0">
              <a:highlight>
                <a:srgbClr val="FFFFFF"/>
              </a:highlight>
              <a:latin typeface="Arial Nova"/>
            </a:endParaRPr>
          </a:p>
          <a:p>
            <a:endParaRPr lang="en-US" sz="1100" dirty="0">
              <a:highlight>
                <a:srgbClr val="FFFFFF"/>
              </a:highlight>
              <a:latin typeface="Arial Nova"/>
            </a:endParaRPr>
          </a:p>
          <a:p>
            <a:endParaRPr lang="en-US" sz="1100" dirty="0">
              <a:highlight>
                <a:srgbClr val="FFFFFF"/>
              </a:highlight>
              <a:latin typeface="Arial Nova"/>
            </a:endParaRPr>
          </a:p>
          <a:p>
            <a:endParaRPr lang="en-US" sz="1100" dirty="0">
              <a:highlight>
                <a:srgbClr val="FFFFFF"/>
              </a:highlight>
              <a:latin typeface="Arial Nova"/>
            </a:endParaRPr>
          </a:p>
          <a:p>
            <a:endParaRPr lang="en-US" sz="1100" dirty="0">
              <a:highlight>
                <a:srgbClr val="FFFFFF"/>
              </a:highlight>
              <a:latin typeface="Arial Nova"/>
            </a:endParaRPr>
          </a:p>
          <a:p>
            <a:endParaRPr lang="en-US" sz="1100" dirty="0">
              <a:solidFill>
                <a:srgbClr val="2A0053"/>
              </a:solidFill>
              <a:highlight>
                <a:srgbClr val="FFFFFF"/>
              </a:highlight>
              <a:latin typeface="Arial Nova"/>
              <a:ea typeface="Calibri"/>
              <a:cs typeface="Calibri"/>
            </a:endParaRPr>
          </a:p>
          <a:p>
            <a:pPr algn="l"/>
            <a:endParaRPr lang="en-US" sz="1100" dirty="0">
              <a:solidFill>
                <a:srgbClr val="2A0053"/>
              </a:solidFill>
              <a:highlight>
                <a:srgbClr val="FFFFFF"/>
              </a:highlight>
              <a:latin typeface="Arial Nova"/>
              <a:ea typeface="Calibri"/>
              <a:cs typeface="Calibri"/>
            </a:endParaRPr>
          </a:p>
          <a:p>
            <a:endParaRPr lang="en-US" sz="1400" dirty="0">
              <a:solidFill>
                <a:srgbClr val="000000"/>
              </a:solidFill>
              <a:highlight>
                <a:srgbClr val="FFFFFF"/>
              </a:highlight>
              <a:latin typeface="Calibri"/>
              <a:ea typeface="Calibri"/>
              <a:cs typeface="Calibri"/>
            </a:endParaRPr>
          </a:p>
          <a:p>
            <a:endParaRPr lang="en-US" dirty="0"/>
          </a:p>
        </p:txBody>
      </p:sp>
    </p:spTree>
    <p:extLst>
      <p:ext uri="{BB962C8B-B14F-4D97-AF65-F5344CB8AC3E}">
        <p14:creationId xmlns:p14="http://schemas.microsoft.com/office/powerpoint/2010/main" val="6904579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5966AE0-1B03-92AF-9B63-5082835E2012}"/>
              </a:ext>
            </a:extLst>
          </p:cNvPr>
          <p:cNvSpPr txBox="1"/>
          <p:nvPr/>
        </p:nvSpPr>
        <p:spPr>
          <a:xfrm>
            <a:off x="4679461" y="76525"/>
            <a:ext cx="639233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3600" b="1" dirty="0">
                <a:latin typeface="Arial"/>
                <a:cs typeface="Arial"/>
              </a:rPr>
              <a:t>References</a:t>
            </a:r>
          </a:p>
        </p:txBody>
      </p:sp>
      <p:sp>
        <p:nvSpPr>
          <p:cNvPr id="7" name="TextBox 6">
            <a:extLst>
              <a:ext uri="{FF2B5EF4-FFF2-40B4-BE49-F238E27FC236}">
                <a16:creationId xmlns:a16="http://schemas.microsoft.com/office/drawing/2014/main" id="{714ED8BD-DF93-3500-17AC-DEBA02256391}"/>
              </a:ext>
            </a:extLst>
          </p:cNvPr>
          <p:cNvSpPr txBox="1"/>
          <p:nvPr/>
        </p:nvSpPr>
        <p:spPr>
          <a:xfrm>
            <a:off x="402166" y="793750"/>
            <a:ext cx="11493500" cy="19543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latin typeface="Arial"/>
                <a:cs typeface="Arial"/>
              </a:rPr>
              <a:t>United Nations (2020). Department of Economic and Social Affairs. Available at: https://sdgs.un.org/#goal_section (Accessed 21 January 2026).</a:t>
            </a:r>
          </a:p>
          <a:p>
            <a:endParaRPr lang="en-US" sz="1100" dirty="0">
              <a:solidFill>
                <a:srgbClr val="2A0053"/>
              </a:solidFill>
              <a:highlight>
                <a:srgbClr val="FFFFFF"/>
              </a:highlight>
              <a:latin typeface="Arial"/>
              <a:cs typeface="Arial"/>
            </a:endParaRPr>
          </a:p>
          <a:p>
            <a:r>
              <a:rPr lang="en-US" sz="1100" dirty="0">
                <a:latin typeface="Arial"/>
                <a:cs typeface="Arial"/>
              </a:rPr>
              <a:t>United Nations (2015). The 17 sustainable development goals. Available at: https://sdgs.un.org/goals (Accessed 25 January 2026).</a:t>
            </a:r>
          </a:p>
          <a:p>
            <a:endParaRPr lang="en-US" sz="1100" dirty="0">
              <a:solidFill>
                <a:srgbClr val="2A0053"/>
              </a:solidFill>
              <a:highlight>
                <a:srgbClr val="FFFFFF"/>
              </a:highlight>
              <a:latin typeface="Arial"/>
              <a:cs typeface="Arial"/>
            </a:endParaRPr>
          </a:p>
          <a:p>
            <a:r>
              <a:rPr lang="en-US" sz="1100" dirty="0">
                <a:latin typeface="Arial"/>
                <a:cs typeface="Arial"/>
              </a:rPr>
              <a:t>World Health Organization (2014) </a:t>
            </a:r>
            <a:r>
              <a:rPr lang="en-US" sz="1100" dirty="0">
                <a:latin typeface="Arial"/>
                <a:ea typeface="Calibri"/>
                <a:cs typeface="Arial"/>
              </a:rPr>
              <a:t>Health in All Policies</a:t>
            </a:r>
            <a:r>
              <a:rPr lang="en-US" sz="1100" dirty="0">
                <a:latin typeface="Arial"/>
                <a:cs typeface="Arial"/>
              </a:rPr>
              <a:t>. Available at: https://www.who.int/teams/health-promotion/enhanced-wellbeing/health-in-all-policies (Accessed: 12 February 2026).</a:t>
            </a:r>
          </a:p>
          <a:p>
            <a:endParaRPr lang="en-US" sz="1100" dirty="0">
              <a:solidFill>
                <a:srgbClr val="2A0053"/>
              </a:solidFill>
              <a:highlight>
                <a:srgbClr val="FFFFFF"/>
              </a:highlight>
              <a:latin typeface="Arial"/>
              <a:cs typeface="Arial"/>
            </a:endParaRPr>
          </a:p>
          <a:p>
            <a:r>
              <a:rPr lang="en-US" sz="1100" dirty="0">
                <a:latin typeface="Arial"/>
                <a:cs typeface="Arial"/>
              </a:rPr>
              <a:t>WHO (2022). Targets of sustainable development goal 3. [online] World Health </a:t>
            </a:r>
            <a:r>
              <a:rPr lang="en-US" sz="1100" err="1">
                <a:latin typeface="Arial"/>
                <a:cs typeface="Arial"/>
              </a:rPr>
              <a:t>Organisation</a:t>
            </a:r>
            <a:r>
              <a:rPr lang="en-US" sz="1100" dirty="0">
                <a:latin typeface="Arial"/>
                <a:cs typeface="Arial"/>
              </a:rPr>
              <a:t>. Available at: https://www.who.int/europe/about-us/our-work/sustainable-development-goals/targets-of-sustainable-development-goal-3 (Accessed 21 January 2026).</a:t>
            </a:r>
          </a:p>
          <a:p>
            <a:endParaRPr lang="en-US" sz="1100" dirty="0">
              <a:solidFill>
                <a:srgbClr val="000000"/>
              </a:solidFill>
              <a:highlight>
                <a:srgbClr val="FFFFFF"/>
              </a:highlight>
              <a:latin typeface="Arial"/>
              <a:cs typeface="Arial"/>
            </a:endParaRPr>
          </a:p>
          <a:p>
            <a:r>
              <a:rPr lang="en-US" sz="1100" dirty="0">
                <a:latin typeface="Arial"/>
                <a:cs typeface="Arial"/>
              </a:rPr>
              <a:t>World Health Organization (1948). Constitution of the world health organization. Available at: https://www.who.int/about/governance/constitution (Accessed 21 January 2026).</a:t>
            </a:r>
            <a:endParaRPr lang="en-US" sz="1100">
              <a:latin typeface="Arial"/>
              <a:cs typeface="Arial"/>
            </a:endParaRPr>
          </a:p>
        </p:txBody>
      </p:sp>
    </p:spTree>
    <p:extLst>
      <p:ext uri="{BB962C8B-B14F-4D97-AF65-F5344CB8AC3E}">
        <p14:creationId xmlns:p14="http://schemas.microsoft.com/office/powerpoint/2010/main" val="1101988504"/>
      </p:ext>
    </p:extLst>
  </p:cSld>
  <p:clrMapOvr>
    <a:masterClrMapping/>
  </p:clrMapOvr>
</p:sld>
</file>

<file path=ppt/theme/theme1.xml><?xml version="1.0" encoding="utf-8"?>
<a:theme xmlns:a="http://schemas.openxmlformats.org/drawingml/2006/main" name="Prismatic polygons">
  <a:themeElements>
    <a:clrScheme name="Glassmorphism">
      <a:dk1>
        <a:srgbClr val="2A0053"/>
      </a:dk1>
      <a:lt1>
        <a:srgbClr val="FFFFFF"/>
      </a:lt1>
      <a:dk2>
        <a:srgbClr val="000000"/>
      </a:dk2>
      <a:lt2>
        <a:srgbClr val="EEEFE7"/>
      </a:lt2>
      <a:accent1>
        <a:srgbClr val="FF8A28"/>
      </a:accent1>
      <a:accent2>
        <a:srgbClr val="F195FF"/>
      </a:accent2>
      <a:accent3>
        <a:srgbClr val="E227FF"/>
      </a:accent3>
      <a:accent4>
        <a:srgbClr val="FF0004"/>
      </a:accent4>
      <a:accent5>
        <a:srgbClr val="1906C5"/>
      </a:accent5>
      <a:accent6>
        <a:srgbClr val="31B564"/>
      </a:accent6>
      <a:hlink>
        <a:srgbClr val="467886"/>
      </a:hlink>
      <a:folHlink>
        <a:srgbClr val="96607D"/>
      </a:folHlink>
    </a:clrScheme>
    <a:fontScheme name="Custom 82">
      <a:majorFont>
        <a:latin typeface="Chamberi Super Display"/>
        <a:ea typeface=""/>
        <a:cs typeface=""/>
      </a:majorFont>
      <a:minorFont>
        <a:latin typeface="Apto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lassmorphism_win32_SD_V5" id="{E43A2CAE-029B-46E8-8085-D6AC37FEAB72}" vid="{9BD0D0BD-C5D3-42A7-8670-EE25EA22238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5</Words>
  <Application>Microsoft Office PowerPoint</Application>
  <PresentationFormat>Widescreen</PresentationFormat>
  <Paragraphs>3</Paragraphs>
  <Slides>19</Slides>
  <Notes>1</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Prismatic polygons</vt:lpstr>
      <vt:lpstr>Health, Wellbeing and Sustainable Development</vt:lpstr>
      <vt:lpstr>INTRODUCTION</vt:lpstr>
      <vt:lpstr>Defining Health</vt:lpstr>
      <vt:lpstr>Defining Wellbeing</vt:lpstr>
      <vt:lpstr>Sustainable Development</vt:lpstr>
      <vt:lpstr>Theories: Biopsychosocial </vt:lpstr>
      <vt:lpstr>Theories: Holistic</vt:lpstr>
      <vt:lpstr>Sustainable Development Goals (SDG 3)</vt:lpstr>
      <vt:lpstr>UK Policy &amp; Governance</vt:lpstr>
      <vt:lpstr>UK Legislations</vt:lpstr>
      <vt:lpstr>Case Study: Diabetes Prevention Programme</vt:lpstr>
      <vt:lpstr>Health Belief Model (HBM)</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1021</cp:revision>
  <dcterms:created xsi:type="dcterms:W3CDTF">2026-01-21T11:47:32Z</dcterms:created>
  <dcterms:modified xsi:type="dcterms:W3CDTF">2026-02-14T08:11:56Z</dcterms:modified>
</cp:coreProperties>
</file>