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2" r:id="rId16"/>
    <p:sldId id="273" r:id="rId17"/>
    <p:sldId id="267" r:id="rId18"/>
    <p:sldId id="268" r:id="rId19"/>
    <p:sldId id="269" r:id="rId20"/>
    <p:sldId id="27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2" autoAdjust="0"/>
    <p:restoredTop sz="94660"/>
  </p:normalViewPr>
  <p:slideViewPr>
    <p:cSldViewPr snapToGrid="0">
      <p:cViewPr varScale="1">
        <p:scale>
          <a:sx n="62" d="100"/>
          <a:sy n="62" d="100"/>
        </p:scale>
        <p:origin x="8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DEF86-561C-9D45-4312-51A2C090E3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0B95AD-9BAA-878C-503F-DC1FF17F84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B9393-6038-BE95-034C-A9F0426B8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C44DF1-2DA9-88D0-2C90-13787B7BC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8DCFAB-27C0-784D-6FE2-459AD9F04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7343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70514-47EF-2121-242C-21DA97057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9DDB1-B2D1-60B6-42DE-3CDE7E5F0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F4711E-2D99-809F-AD2E-FD0CB828B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F38BDA-07CE-2E44-78FD-D8DDAC1AE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230DEF-20CB-C578-55E1-81F5DE00A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079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3EE45-291B-3CD3-94AE-1C87B60A4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44CE50-FEF4-C697-8D94-3C2A3BDAA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7568B-4EE2-6D5B-3741-3F8122DE5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D9CE0-E5CC-8201-F3AB-48AFD7517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35C9A-E9F9-EB54-586B-679BF02F9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541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12504-7550-1256-C652-5D050649E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43C0E-FCCA-B26C-2AB8-C7E7DFAB54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B2F1FF-BB01-9053-F074-4A645F666D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7BE1EB-A0A3-6A97-C66B-D9245DECF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3833A0-26FC-028A-6219-79496E0E2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F6318-5AD2-140E-C77B-6CACF2D09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123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B2FDE-A8D3-0ADF-4A71-023E6A750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A582C2-D88A-D8F7-A372-0FFAFCB8D5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B0165B-7781-EB79-F5B4-203DC0ADB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1FE442-E339-1220-1CCC-613D5A2E6E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365C59-D566-353E-D291-40BFCCDB95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251735-6C41-885D-A33E-180D7D84C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C7FCF3-D90C-2D58-138B-91AAEAA0F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31A548-D3B1-A975-4636-F72B92911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7073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2EAE8-EB56-0406-F168-4A1E77794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E5710-766D-861D-E4B1-BEED3E698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CDBD36-4050-6888-56DA-533A842FF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5AD272-9A8F-6E49-E6C4-6F54667EC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2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867584-1872-D70B-0030-CF553E579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3DED0D-F1C0-037B-2752-2ED0C34D3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BEBC41-76C7-1FBF-AE8B-DEED5E9E1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206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CB9CE-2D28-C0F7-6979-3E92E8291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6CBFD-F44B-CAEB-5DE6-8EE7533A3B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59E2C5-4F49-31C0-6AED-05E620AFF7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04377E-695C-8EF4-F5DD-5BC4CE5BE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D84C84-765E-44C5-447C-75C69EA3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606729-DF20-A0C9-05C8-0B09E7534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205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E6FAD-AE6C-BAC3-D983-EC9BA59AD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E1844F-2121-B2D8-33E4-A3F1C9FB12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9DC017-862C-BA39-DEA4-539767803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CF6BD8-1854-807F-BFF8-B2F335C8D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B58564-C7DB-9A25-68B3-5AE5E1465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F0B6D5-8828-6E3B-6444-253159B6B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862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9B459-F455-19C1-353F-F475470A2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6B9BF6-5F04-5278-26D0-7790EDCC6B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F9522-B9EC-B683-00CF-2F119AD43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4F268-DBDE-1CA1-33A9-37D5247D4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7C17A-8769-7904-3187-2DD65424D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544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65445A-2468-A225-E609-34C7BDA2B1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3ED93F-9EA3-621D-2B9B-4EE4A8BEED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19CF7-37A2-46F0-C59E-D7652243C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F14DD-0E0B-0E9A-0DB0-A727865C8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35FA8-33B8-7F51-7868-929B71A30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076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2A6BEC-DF3A-2CA9-2C4B-16D53EE8F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BA438E-ACCC-1BBC-7A83-29CA3056B2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FE03E-E801-1C56-6F65-C21D746196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E3AE9-48CB-40CD-9552-3DF7EDA4E103}" type="datetimeFigureOut">
              <a:rPr lang="en-GB" smtClean="0"/>
              <a:t>15/02/2026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DCEBE3-F08B-0BFB-3C34-CDB24A5AF3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CE82BE-5010-9B2C-E8A0-4F9A93C95F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A4011-07BB-404E-8C05-B4319188E7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217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ook-read-old-literature-pages-1659717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John_Bowlby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27524-parents-clipart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/3.0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media/5a74e98ced915d502d6cc006/lives_of_young_carers_in_Enland_Appendices" TargetMode="External"/><Relationship Id="rId2" Type="http://schemas.openxmlformats.org/officeDocument/2006/relationships/hyperlink" Target="https://www.routledge.com/Patterns-of-Attachment-A-Pstchological-study-of-the-strange-situation/Ainsworth-Belhar-Waters-Wall/p/book/9780898594611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enguin.co.uk/book/353/35321/attachment-and-loss-volume-1-attachment/9780140138464.html" TargetMode="External"/><Relationship Id="rId4" Type="http://schemas.openxmlformats.org/officeDocument/2006/relationships/hyperlink" Target="https://journals.sagepub.com/doi/10.1177/1468018107073892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thumb/parents/27524-9-parents-clipart.png" TargetMode="External"/><Relationship Id="rId7" Type="http://schemas.openxmlformats.org/officeDocument/2006/relationships/hyperlink" Target="https://onlinelibary.wiley.com/doi/10.1002/1097-0355(200101/04)" TargetMode="External"/><Relationship Id="rId2" Type="http://schemas.openxmlformats.org/officeDocument/2006/relationships/hyperlink" Target="https://www.routledge.com/A-Secure-Base-Parent-Child-Attachment-and-Healthy-Human-Development/Bowlby/p/book/978046500543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acamh.onlinelibary.wiley.com/doi/10.1111/J.1469-7610-1995" TargetMode="External"/><Relationship Id="rId5" Type="http://schemas.openxmlformats.org/officeDocument/2006/relationships/hyperlink" Target="https://www.nice.org.uk/guidance" TargetMode="External"/><Relationship Id="rId4" Type="http://schemas.openxmlformats.org/officeDocument/2006/relationships/hyperlink" Target="https://journals-sagepub.com/doi/10.1177/1066480707301290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en/c/cf/John_Bowlby.jpg" TargetMode="External"/><Relationship Id="rId2" Type="http://schemas.openxmlformats.org/officeDocument/2006/relationships/hyperlink" Target="https://cdn.pixabay.com/photo/2016/09/10/17/18/book-1659717_960_720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F552580-E81E-8A86-C092-C3F2B2CFC0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2360" y="870734"/>
            <a:ext cx="8767280" cy="818134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Supporting Jenny: A Lifespan Development Approach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309CDD2-00AB-09E6-6323-8170273BA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01119"/>
            <a:ext cx="9144000" cy="1655762"/>
          </a:xfrm>
        </p:spPr>
        <p:txBody>
          <a:bodyPr>
            <a:noAutofit/>
          </a:bodyPr>
          <a:lstStyle/>
          <a:p>
            <a:r>
              <a:rPr lang="en-GB" sz="2800" dirty="0"/>
              <a:t>Bowlby’s Attachment Theory</a:t>
            </a:r>
          </a:p>
          <a:p>
            <a:r>
              <a:rPr lang="en-GB" sz="2800" dirty="0"/>
              <a:t>Student Name: Kirsty Ebanks</a:t>
            </a:r>
          </a:p>
          <a:p>
            <a:r>
              <a:rPr lang="en-GB" sz="2800" dirty="0"/>
              <a:t>Module: LCHS4010</a:t>
            </a:r>
          </a:p>
          <a:p>
            <a:r>
              <a:rPr lang="en-GB" sz="2800" dirty="0"/>
              <a:t>Module Name: Psychology in Health and Social Care</a:t>
            </a:r>
          </a:p>
          <a:p>
            <a:r>
              <a:rPr lang="en-GB" sz="2800" dirty="0"/>
              <a:t>Lecture: Helen Parsons</a:t>
            </a:r>
          </a:p>
        </p:txBody>
      </p:sp>
    </p:spTree>
    <p:extLst>
      <p:ext uri="{BB962C8B-B14F-4D97-AF65-F5344CB8AC3E}">
        <p14:creationId xmlns:p14="http://schemas.microsoft.com/office/powerpoint/2010/main" val="577104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TextBox 5">
            <a:extLst>
              <a:ext uri="{FF2B5EF4-FFF2-40B4-BE49-F238E27FC236}">
                <a16:creationId xmlns:a16="http://schemas.microsoft.com/office/drawing/2014/main" id="{16F5F904-EB1D-2715-EB79-45996F3A1C3A}"/>
              </a:ext>
            </a:extLst>
          </p:cNvPr>
          <p:cNvSpPr txBox="1"/>
          <p:nvPr/>
        </p:nvSpPr>
        <p:spPr>
          <a:xfrm>
            <a:off x="616449" y="565079"/>
            <a:ext cx="10983075" cy="523220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algn="ctr"/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Jenny is a 16-year-old girl who has been a young carer for the past five years following the death of her father. Since his death,  she has taken significant responsibilities at home including cooking, cleaning, shopping and admin tasks.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Her mother has mobility difficulties, memory loss, low mood, which means Jenny has had to take on adult-like roles at a young 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This presentation will explore how these experiences may have affected her development and how she can be supported. </a:t>
            </a:r>
          </a:p>
          <a:p>
            <a:endParaRPr lang="en-GB" sz="1100" dirty="0"/>
          </a:p>
          <a:p>
            <a:endParaRPr lang="en-GB" sz="11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5016B61-CACD-4129-5CDD-9FE4D5DD2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98633" y="298840"/>
            <a:ext cx="2061681" cy="118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889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455212-3405-4329-DE7A-BF1F6AAA6DEA}"/>
              </a:ext>
            </a:extLst>
          </p:cNvPr>
          <p:cNvSpPr txBox="1"/>
          <p:nvPr/>
        </p:nvSpPr>
        <p:spPr>
          <a:xfrm>
            <a:off x="503434" y="523981"/>
            <a:ext cx="1127075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Chosen Lifespan Theory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This presentation uses Bowlby’s Attachment Theory to understand Jenny’s development.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Bowlby (1969) suggested that early emotional bonds between children and their caregivers shape their psychological development, relationships, and mental health throughout life.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According to this theory, secure attachments provide a foundation for emotional stability and resilience (Bowlby, 1969)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789124-AB57-1DBE-802B-431046159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109770" y="0"/>
            <a:ext cx="2082229" cy="20034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A20F07-DCE9-EF8C-EA5A-16075889D7F8}"/>
              </a:ext>
            </a:extLst>
          </p:cNvPr>
          <p:cNvSpPr txBox="1"/>
          <p:nvPr/>
        </p:nvSpPr>
        <p:spPr>
          <a:xfrm>
            <a:off x="9407632" y="6858001"/>
            <a:ext cx="2510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en.wikipedia.org/wiki/John_Bowlby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508053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2985AC-4F4C-5600-88AF-C97639FE81FE}"/>
              </a:ext>
            </a:extLst>
          </p:cNvPr>
          <p:cNvSpPr txBox="1"/>
          <p:nvPr/>
        </p:nvSpPr>
        <p:spPr>
          <a:xfrm>
            <a:off x="314432" y="151179"/>
            <a:ext cx="1112691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Key Concepts of Attachment Theory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Attachment refers to the emotional bond between a child and their primary caregiver.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When caregivers are responsive and consistent children develop a secure attachment, which helps them feel safe and supported.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However, when caregiving is inconsistent or unavailable, children may develop insecure attachments which can lead to emotional or behavioural difficulties.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Bowlby also proposed the idea of an internal working model, where children form beliefs about themselves and other based on early relationships (Bowlby, 1969; Ainsworth et al., 1978)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1438A1-E24D-5EE9-0F1A-57DBF9907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752868" y="2340918"/>
            <a:ext cx="7124700" cy="42862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AF68EC-72B5-5597-F0B7-4EA026393DC0}"/>
              </a:ext>
            </a:extLst>
          </p:cNvPr>
          <p:cNvSpPr txBox="1"/>
          <p:nvPr/>
        </p:nvSpPr>
        <p:spPr>
          <a:xfrm>
            <a:off x="4752868" y="6627168"/>
            <a:ext cx="71247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freepngimg.com/png/27524-parents-clipart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117202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CC0575-9AF2-1CA8-B912-7537663BF695}"/>
              </a:ext>
            </a:extLst>
          </p:cNvPr>
          <p:cNvSpPr txBox="1"/>
          <p:nvPr/>
        </p:nvSpPr>
        <p:spPr>
          <a:xfrm>
            <a:off x="462337" y="595901"/>
            <a:ext cx="114043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Relevance to Jenny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Jenny experienced the loss of her father at a young age, which likely disrupted her sense of security.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After his death, her mother’s health problems meant that Jenny had to become a caregiver.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This role reversal, often called parentification, may have limited her opportunity to receive emotional support herself. As a result, her attachment experiences may have been affected. (Hooper, 2007)</a:t>
            </a:r>
          </a:p>
        </p:txBody>
      </p:sp>
    </p:spTree>
    <p:extLst>
      <p:ext uri="{BB962C8B-B14F-4D97-AF65-F5344CB8AC3E}">
        <p14:creationId xmlns:p14="http://schemas.microsoft.com/office/powerpoint/2010/main" val="27096388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818E30-F5CF-0F53-B8FF-4B0F4F707314}"/>
              </a:ext>
            </a:extLst>
          </p:cNvPr>
          <p:cNvSpPr txBox="1"/>
          <p:nvPr/>
        </p:nvSpPr>
        <p:spPr>
          <a:xfrm>
            <a:off x="513708" y="636998"/>
            <a:ext cx="11147461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Impact on Jenny’s Development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Taking on a caring role during adolescence may have affected Jenny emotionally, socially, and academically. She may experience stress, anxiety, or feelings of responsibility that are beyond her age.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Her caring duties may reduce the time she spends with friends, leading to social isolation. In addition, fatigue and responsibilities at home may negatively impact her school performance.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Research shows that young carers are more likely to experience emotional distress and educational challenges. (Becker, 2007, Aldridge and Becker, 1993)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124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A919F0-B4B1-9C41-AA69-D0306368A0BB}"/>
              </a:ext>
            </a:extLst>
          </p:cNvPr>
          <p:cNvSpPr txBox="1"/>
          <p:nvPr/>
        </p:nvSpPr>
        <p:spPr>
          <a:xfrm>
            <a:off x="482885" y="647272"/>
            <a:ext cx="1115773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Nature vs Nurture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Jenny’s development is shaped by both biological and environmental factors.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Biologically, adolescence is a period of major brain and hormonal changes, which can increase emotional sensitivity and vulnerability to stress, (Blakemore, 2018).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Environmentally, Jenny has experienced the loss of her father and the pressure of caring for her mother,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These combined influences demonstrate the interactions between nature and nurture in shaping development.</a:t>
            </a:r>
          </a:p>
        </p:txBody>
      </p:sp>
    </p:spTree>
    <p:extLst>
      <p:ext uri="{BB962C8B-B14F-4D97-AF65-F5344CB8AC3E}">
        <p14:creationId xmlns:p14="http://schemas.microsoft.com/office/powerpoint/2010/main" val="869991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524666-36B6-1877-1303-F8B6656D8282}"/>
              </a:ext>
            </a:extLst>
          </p:cNvPr>
          <p:cNvSpPr txBox="1"/>
          <p:nvPr/>
        </p:nvSpPr>
        <p:spPr>
          <a:xfrm>
            <a:off x="657546" y="678094"/>
            <a:ext cx="110344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Support Plan Based on Attachment Theory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Attachment theory suggests that young people need stable, supportive relationships to feel secure.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Jenny would benefit from a support plan that provides emotional consistency and reduces her caring burden.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This could include access to a young carers support group, regular meetings with a trusted adult at school, professional respite care for her mother, and counselling to help her process her grief and stress. (Becker, 2007; NICE, 2022)</a:t>
            </a:r>
          </a:p>
        </p:txBody>
      </p:sp>
    </p:spTree>
    <p:extLst>
      <p:ext uri="{BB962C8B-B14F-4D97-AF65-F5344CB8AC3E}">
        <p14:creationId xmlns:p14="http://schemas.microsoft.com/office/powerpoint/2010/main" val="3595234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7F1D33-A4D4-EE63-2C69-276EB269176B}"/>
              </a:ext>
            </a:extLst>
          </p:cNvPr>
          <p:cNvSpPr txBox="1"/>
          <p:nvPr/>
        </p:nvSpPr>
        <p:spPr>
          <a:xfrm>
            <a:off x="410966" y="719191"/>
            <a:ext cx="11332396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How the Plan Reflects Attachment Theory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proposed support plan aims to create a secure base for Jenny by providing consistent emotional support from adults and peers.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By reducing her caring responsibilities and offering guidance and counselling, the plan helps to meet her emotional needs.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This approach aligns with Bowlby’s idea that secure relationships promote resilience and healthy development. (Bowlby, 1988)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358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CD465E-3C5D-6771-679A-F4BFF2221831}"/>
              </a:ext>
            </a:extLst>
          </p:cNvPr>
          <p:cNvSpPr txBox="1"/>
          <p:nvPr/>
        </p:nvSpPr>
        <p:spPr>
          <a:xfrm>
            <a:off x="544530" y="750013"/>
            <a:ext cx="1109609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Strengths of Attachment Theory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Attachment theory is useful because it explains how early relationships and emotional bonds affect development.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It is widely applied in social work, education, and mental health services.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Research has shown that secure attachments are linked to better emotional stability, stronger relationships, and improved academic outcomes. (Ainsworth, et al, 1978;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schore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2001)</a:t>
            </a:r>
          </a:p>
        </p:txBody>
      </p:sp>
    </p:spTree>
    <p:extLst>
      <p:ext uri="{BB962C8B-B14F-4D97-AF65-F5344CB8AC3E}">
        <p14:creationId xmlns:p14="http://schemas.microsoft.com/office/powerpoint/2010/main" val="4034057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427F58-50CD-2A3E-7FB1-8A164E1D93E1}"/>
              </a:ext>
            </a:extLst>
          </p:cNvPr>
          <p:cNvSpPr txBox="1"/>
          <p:nvPr/>
        </p:nvSpPr>
        <p:spPr>
          <a:xfrm>
            <a:off x="513708" y="513707"/>
            <a:ext cx="1079813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Limitations of Attachment Theory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Attachment theory is useful because it explains how early emotional bonds influence a young person’s development and mental health.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It helps professionals understand how loss, disrupted caregiving, and role reversal may affect emotional security. This makes it highly relevant in Jenny’s situation.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However, the theory has several limitations, it focuses mainly on early childhood relationships and may overlook wider influences such as social class, financial stress, culture, and community support.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Jenny’s situation is not only shaped by attachment experience, but also by poverty risk, educational pressure, and her role as a young carer.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525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95A0E9-BBE5-6659-D7A2-D26B9DDA6140}"/>
              </a:ext>
            </a:extLst>
          </p:cNvPr>
          <p:cNvSpPr txBox="1"/>
          <p:nvPr/>
        </p:nvSpPr>
        <p:spPr>
          <a:xfrm>
            <a:off x="405830" y="1141075"/>
            <a:ext cx="111063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 addition, the theory does not fully consider the influence of peers, school, and external support services.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Research suggests that even children with insecure attachments can develop positivity if they receive strong social support late in life.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Therefore, while attachment theory is useful for understanding Jenny’s emotional needs.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It should be combined with broader social and environmental perspective. (Rutter, 1995).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8405210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2242D6-29F6-3965-F931-974E47C2E2AE}"/>
              </a:ext>
            </a:extLst>
          </p:cNvPr>
          <p:cNvSpPr txBox="1"/>
          <p:nvPr/>
        </p:nvSpPr>
        <p:spPr>
          <a:xfrm>
            <a:off x="380143" y="179249"/>
            <a:ext cx="11219380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Wider Social and Cultural Factors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While attachment theory focuses mainly on early emotional relationships, it may not only be shaped by her social and economic factors that influence development.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Jenny’s situation is not only shaped by her attachment experience, but also by her role as a young caregiver, possible financial stress, and reduced access to social opportunities.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Research suggests that social support, school environment, and community resources can significantly influence outcomes for young carers.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This means that development is shaped not only by early attachments, but also by the wider social context.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Therefore, attachment theory alone may not fully explain Jenny’s situation, and it should be used alongside broader social and environmental approaches. (Becker, 2007; Rutter, 1995)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0629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115516-FA6D-2C06-D35D-911D79266274}"/>
              </a:ext>
            </a:extLst>
          </p:cNvPr>
          <p:cNvSpPr txBox="1"/>
          <p:nvPr/>
        </p:nvSpPr>
        <p:spPr>
          <a:xfrm>
            <a:off x="647272" y="667820"/>
            <a:ext cx="1092142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Conclusion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 conclusion, Jenny’s caring role over the past five years may have affected her emotional, social, and educational development.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Bowlby’s attachment theory helps explain the impact of loss and role reversal on her well-being.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 support plan based on this theory should focus on providing emotional security, reducing her responsibilities, and offering professional and social support.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With the right interventions, Jenny can achieve healthier development and improved well-being.</a:t>
            </a:r>
          </a:p>
        </p:txBody>
      </p:sp>
    </p:spTree>
    <p:extLst>
      <p:ext uri="{BB962C8B-B14F-4D97-AF65-F5344CB8AC3E}">
        <p14:creationId xmlns:p14="http://schemas.microsoft.com/office/powerpoint/2010/main" val="886240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4897ED-C719-4E64-4680-6CD604FC5989}"/>
              </a:ext>
            </a:extLst>
          </p:cNvPr>
          <p:cNvSpPr txBox="1"/>
          <p:nvPr/>
        </p:nvSpPr>
        <p:spPr>
          <a:xfrm>
            <a:off x="431514" y="339047"/>
            <a:ext cx="1111663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Ainsworth, M.D.S.,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Blehar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M.C., Waters, E. and Wall, S. (1978) Patterns of Attachment: A psychological study of the strange situation. Hillsdale: Erlbaum.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https://www.routledge.com/Patterns-of-Attachment-A-Psychological-study-of-the-strange-situation/Ainsworth-Belhar-Waters-Wall/p/book/9780898594611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Aldridge, J. and Becker, S. (1993) Children who Care. Loughborough: Young Carers Research Group.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https://assets.publishing.service.gov.uk/media/5a74e98ced915d502d6cc006/lives_of_young_carers_in_England_Appendices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Becker, S. (2007) ‘Global perspectives on children's unpaid caregiving’, Global Policy, 7(1), pp, 23-50.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https://Journals.sagepub.com/doi/10.1177/1468018107073892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Blakemore, S.J. (2018) Inventing Ourselves: The Secret Life of the Teenage Brain. London: Doubleday. Accessed at: https://www.penguin.co.uk/book/294/294061/inventing-ourselves/9780857529609.html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Bowlby, J. (1969) Attachment and Loss: Volume1 - Attachment. London: Penguin.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https://www.penguin.co.uk/book/353/35321/attachment-and-loss-volume-1-attachment/9780140138464.html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716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3E037D-F9B2-D88B-20EF-A1B073780B2A}"/>
              </a:ext>
            </a:extLst>
          </p:cNvPr>
          <p:cNvSpPr txBox="1"/>
          <p:nvPr/>
        </p:nvSpPr>
        <p:spPr>
          <a:xfrm>
            <a:off x="604463" y="482885"/>
            <a:ext cx="109830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Reference List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Bowlby, J. (1988) A Secure Base. London, Routledge.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https://www.routledge.com/A-Secure-Base-Parent-Child-Attachment-and-Healthy-Human-Development/Bowlby/p/book/9780465005434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FreePNGlmg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(n.d.) Child and Caregiver illustration,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https://freepngimg.com/thumb/parents/27524-9-parents-clipart.png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Hooper, L. M. (2007) ‘The application of attachment theory and family systems theory to the phenomena of parentification’. The Family Journal. 15(3), pp. 217-223.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https://Journals.Sagepub.com/doi/10.1177/1066480707301290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NICE (2022) Supporting Adult Carers. London: National Institute for Health and Care Excellence.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https://www.nice.org.uk/guidance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Rutter, M. (1995) ‘Clinical Implications of Attachment Concepts’. Journal of Child Psychology and Psychiatry, 36(4), pp. 549-571.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https://acamh.onlinelibrary.wiley.com/doi/10.1111/J.1469-7610-1995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Schore, A.N. (2001)’Effects of Secure Attachment’, Infant Mental Health Journal, 22 (1-2), pp. 7-66.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https://onlinelibary.wiley.com/doi/10.1002/1097-0355(200101/04)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01840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2C4DC5-BABA-7A56-13EF-4A358A4A13AB}"/>
              </a:ext>
            </a:extLst>
          </p:cNvPr>
          <p:cNvSpPr txBox="1"/>
          <p:nvPr/>
        </p:nvSpPr>
        <p:spPr>
          <a:xfrm>
            <a:off x="369870" y="606175"/>
            <a:ext cx="1138376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Pixabay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(2016) Books image,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https://cdn.pixabay.com/photo/2016/09/10/17/18/book-1659717_960_720.jpg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Wikipedia (n.d.) John Bowlby photograph, Accessed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https://upload.wikimedia.org/wikipedia/en/c/cf/John_Bowlby.jpg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8836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799553d-1ac0-48da-9ae3-fe400ced9c3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43605AFCE4AD44AFD2866DE116F034" ma:contentTypeVersion="5" ma:contentTypeDescription="Create a new document." ma:contentTypeScope="" ma:versionID="47f23e70d0bb946459974f18f75f04a2">
  <xsd:schema xmlns:xsd="http://www.w3.org/2001/XMLSchema" xmlns:xs="http://www.w3.org/2001/XMLSchema" xmlns:p="http://schemas.microsoft.com/office/2006/metadata/properties" xmlns:ns3="f799553d-1ac0-48da-9ae3-fe400ced9c3b" targetNamespace="http://schemas.microsoft.com/office/2006/metadata/properties" ma:root="true" ma:fieldsID="7917aa92c7b61cbcfd6cfb625cffa8f4" ns3:_="">
    <xsd:import namespace="f799553d-1ac0-48da-9ae3-fe400ced9c3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553d-1ac0-48da-9ae3-fe400ced9c3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830322-6CC7-49F7-91D9-7D3D37D8F307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f799553d-1ac0-48da-9ae3-fe400ced9c3b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E36DB63-831E-47FC-BC24-B95E780026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F9D612-E0E2-4E2E-871E-27859943BE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9553d-1ac0-48da-9ae3-fe400ced9c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1724</Words>
  <Application>Microsoft Office PowerPoint</Application>
  <PresentationFormat>Widescreen</PresentationFormat>
  <Paragraphs>115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Supporting Jenny: A Lifespan Development Approach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Kirsty Lillian Ebanks (2435754)</dc:creator>
  <cp:lastModifiedBy>Kirsty Lillian Ebanks (2435754)</cp:lastModifiedBy>
  <cp:revision>2</cp:revision>
  <dcterms:created xsi:type="dcterms:W3CDTF">2026-02-15T03:11:14Z</dcterms:created>
  <dcterms:modified xsi:type="dcterms:W3CDTF">2026-02-15T17:55:15Z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0x010100CA43605AFCE4AD44AFD2866DE116F034</vt:lpwstr>
  </property>
</Properties>
</file>