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845" r:id="rId5"/>
    <p:sldMasterId id="2147483856" r:id="rId6"/>
    <p:sldMasterId id="2147483700" r:id="rId7"/>
  </p:sldMasterIdLst>
  <p:notesMasterIdLst>
    <p:notesMasterId r:id="rId33"/>
  </p:notesMasterIdLst>
  <p:sldIdLst>
    <p:sldId id="526" r:id="rId8"/>
    <p:sldId id="568" r:id="rId9"/>
    <p:sldId id="265" r:id="rId10"/>
    <p:sldId id="547" r:id="rId11"/>
    <p:sldId id="559" r:id="rId12"/>
    <p:sldId id="282" r:id="rId13"/>
    <p:sldId id="527" r:id="rId14"/>
    <p:sldId id="528" r:id="rId15"/>
    <p:sldId id="529" r:id="rId16"/>
    <p:sldId id="560" r:id="rId17"/>
    <p:sldId id="561" r:id="rId18"/>
    <p:sldId id="562" r:id="rId19"/>
    <p:sldId id="563" r:id="rId20"/>
    <p:sldId id="557" r:id="rId21"/>
    <p:sldId id="326" r:id="rId22"/>
    <p:sldId id="325" r:id="rId23"/>
    <p:sldId id="324" r:id="rId24"/>
    <p:sldId id="565" r:id="rId25"/>
    <p:sldId id="537" r:id="rId26"/>
    <p:sldId id="566" r:id="rId27"/>
    <p:sldId id="451" r:id="rId28"/>
    <p:sldId id="449" r:id="rId29"/>
    <p:sldId id="558" r:id="rId30"/>
    <p:sldId id="567" r:id="rId31"/>
    <p:sldId id="569"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854E9A-39C0-44DE-A768-9F3200AD67EC}" v="363" dt="2023-10-10T17:39:16.94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040" autoAdjust="0"/>
    <p:restoredTop sz="76215" autoAdjust="0"/>
  </p:normalViewPr>
  <p:slideViewPr>
    <p:cSldViewPr snapToGrid="0">
      <p:cViewPr varScale="1">
        <p:scale>
          <a:sx n="71" d="100"/>
          <a:sy n="71" d="100"/>
        </p:scale>
        <p:origin x="63" y="3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microsoft.com/office/2015/10/relationships/revisionInfo" Target="revisionInfo.xml"/><Relationship Id="rId21" Type="http://schemas.openxmlformats.org/officeDocument/2006/relationships/slide" Target="slides/slide14.xml"/><Relationship Id="rId34" Type="http://schemas.openxmlformats.org/officeDocument/2006/relationships/presProps" Target="presProps.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theme" Target="theme/theme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viewProps" Target="viewProps.xml"/><Relationship Id="rId8" Type="http://schemas.openxmlformats.org/officeDocument/2006/relationships/slide" Target="slides/slide1.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Roberts" userId="S::jessica.roberts@uwtsd.ac.uk::831782ca-6a3f-4cbd-8621-3600d0a72af9" providerId="AD" clId="Web-{604D1C4B-FDD7-435A-A927-E943428C59B6}"/>
    <pc:docChg chg="modSld">
      <pc:chgData name="Jessica Roberts" userId="S::jessica.roberts@uwtsd.ac.uk::831782ca-6a3f-4cbd-8621-3600d0a72af9" providerId="AD" clId="Web-{604D1C4B-FDD7-435A-A927-E943428C59B6}" dt="2022-10-07T10:43:48.006" v="1" actId="20577"/>
      <pc:docMkLst>
        <pc:docMk/>
      </pc:docMkLst>
      <pc:sldChg chg="modSp">
        <pc:chgData name="Jessica Roberts" userId="S::jessica.roberts@uwtsd.ac.uk::831782ca-6a3f-4cbd-8621-3600d0a72af9" providerId="AD" clId="Web-{604D1C4B-FDD7-435A-A927-E943428C59B6}" dt="2022-10-07T10:43:48.006" v="1" actId="20577"/>
        <pc:sldMkLst>
          <pc:docMk/>
          <pc:sldMk cId="2735235178" sldId="553"/>
        </pc:sldMkLst>
        <pc:spChg chg="mod">
          <ac:chgData name="Jessica Roberts" userId="S::jessica.roberts@uwtsd.ac.uk::831782ca-6a3f-4cbd-8621-3600d0a72af9" providerId="AD" clId="Web-{604D1C4B-FDD7-435A-A927-E943428C59B6}" dt="2022-10-07T10:43:48.006" v="1" actId="20577"/>
          <ac:spMkLst>
            <pc:docMk/>
            <pc:sldMk cId="2735235178" sldId="553"/>
            <ac:spMk id="4" creationId="{24F1AA30-1231-462E-8952-70C1117D905E}"/>
          </ac:spMkLst>
        </pc:spChg>
      </pc:sldChg>
    </pc:docChg>
  </pc:docChgLst>
  <pc:docChgLst>
    <pc:chgData name="Jessica Roberts" userId="831782ca-6a3f-4cbd-8621-3600d0a72af9" providerId="ADAL" clId="{6C854E9A-39C0-44DE-A768-9F3200AD67EC}"/>
    <pc:docChg chg="custSel addSld delSld modSld sldOrd">
      <pc:chgData name="Jessica Roberts" userId="831782ca-6a3f-4cbd-8621-3600d0a72af9" providerId="ADAL" clId="{6C854E9A-39C0-44DE-A768-9F3200AD67EC}" dt="2023-10-10T17:58:43.880" v="2304" actId="1076"/>
      <pc:docMkLst>
        <pc:docMk/>
      </pc:docMkLst>
      <pc:sldChg chg="modSp add mod">
        <pc:chgData name="Jessica Roberts" userId="831782ca-6a3f-4cbd-8621-3600d0a72af9" providerId="ADAL" clId="{6C854E9A-39C0-44DE-A768-9F3200AD67EC}" dt="2023-10-10T17:40:10.406" v="2272" actId="1076"/>
        <pc:sldMkLst>
          <pc:docMk/>
          <pc:sldMk cId="613004144" sldId="265"/>
        </pc:sldMkLst>
        <pc:spChg chg="mod">
          <ac:chgData name="Jessica Roberts" userId="831782ca-6a3f-4cbd-8621-3600d0a72af9" providerId="ADAL" clId="{6C854E9A-39C0-44DE-A768-9F3200AD67EC}" dt="2023-10-10T17:40:10.406" v="2272" actId="1076"/>
          <ac:spMkLst>
            <pc:docMk/>
            <pc:sldMk cId="613004144" sldId="265"/>
            <ac:spMk id="4" creationId="{8B9DDBCF-0092-42A3-AC8A-022542A32678}"/>
          </ac:spMkLst>
        </pc:spChg>
      </pc:sldChg>
      <pc:sldChg chg="add del">
        <pc:chgData name="Jessica Roberts" userId="831782ca-6a3f-4cbd-8621-3600d0a72af9" providerId="ADAL" clId="{6C854E9A-39C0-44DE-A768-9F3200AD67EC}" dt="2023-10-10T17:40:14.491" v="2273" actId="47"/>
        <pc:sldMkLst>
          <pc:docMk/>
          <pc:sldMk cId="4260901347" sldId="266"/>
        </pc:sldMkLst>
      </pc:sldChg>
      <pc:sldChg chg="addSp modSp mod ord">
        <pc:chgData name="Jessica Roberts" userId="831782ca-6a3f-4cbd-8621-3600d0a72af9" providerId="ADAL" clId="{6C854E9A-39C0-44DE-A768-9F3200AD67EC}" dt="2023-10-10T17:36:14.429" v="2077"/>
        <pc:sldMkLst>
          <pc:docMk/>
          <pc:sldMk cId="360070135" sldId="282"/>
        </pc:sldMkLst>
        <pc:spChg chg="add mod">
          <ac:chgData name="Jessica Roberts" userId="831782ca-6a3f-4cbd-8621-3600d0a72af9" providerId="ADAL" clId="{6C854E9A-39C0-44DE-A768-9F3200AD67EC}" dt="2023-10-10T16:46:13.178" v="1977" actId="1076"/>
          <ac:spMkLst>
            <pc:docMk/>
            <pc:sldMk cId="360070135" sldId="282"/>
            <ac:spMk id="6" creationId="{422C6537-1D89-52BD-8D97-1CB64BB685CE}"/>
          </ac:spMkLst>
        </pc:spChg>
      </pc:sldChg>
      <pc:sldChg chg="del">
        <pc:chgData name="Jessica Roberts" userId="831782ca-6a3f-4cbd-8621-3600d0a72af9" providerId="ADAL" clId="{6C854E9A-39C0-44DE-A768-9F3200AD67EC}" dt="2023-09-21T16:23:02.049" v="1813" actId="47"/>
        <pc:sldMkLst>
          <pc:docMk/>
          <pc:sldMk cId="1249607630" sldId="320"/>
        </pc:sldMkLst>
      </pc:sldChg>
      <pc:sldChg chg="del">
        <pc:chgData name="Jessica Roberts" userId="831782ca-6a3f-4cbd-8621-3600d0a72af9" providerId="ADAL" clId="{6C854E9A-39C0-44DE-A768-9F3200AD67EC}" dt="2023-09-21T16:21:56.381" v="1693" actId="47"/>
        <pc:sldMkLst>
          <pc:docMk/>
          <pc:sldMk cId="495360697" sldId="321"/>
        </pc:sldMkLst>
      </pc:sldChg>
      <pc:sldChg chg="modSp mod">
        <pc:chgData name="Jessica Roberts" userId="831782ca-6a3f-4cbd-8621-3600d0a72af9" providerId="ADAL" clId="{6C854E9A-39C0-44DE-A768-9F3200AD67EC}" dt="2023-10-10T16:43:32.391" v="1911"/>
        <pc:sldMkLst>
          <pc:docMk/>
          <pc:sldMk cId="450158892" sldId="451"/>
        </pc:sldMkLst>
        <pc:spChg chg="mod">
          <ac:chgData name="Jessica Roberts" userId="831782ca-6a3f-4cbd-8621-3600d0a72af9" providerId="ADAL" clId="{6C854E9A-39C0-44DE-A768-9F3200AD67EC}" dt="2023-10-10T16:40:15.774" v="1888" actId="20577"/>
          <ac:spMkLst>
            <pc:docMk/>
            <pc:sldMk cId="450158892" sldId="451"/>
            <ac:spMk id="2" creationId="{EFD83C00-BBCF-DD44-8A18-093C82C683C9}"/>
          </ac:spMkLst>
        </pc:spChg>
        <pc:graphicFrameChg chg="mod">
          <ac:chgData name="Jessica Roberts" userId="831782ca-6a3f-4cbd-8621-3600d0a72af9" providerId="ADAL" clId="{6C854E9A-39C0-44DE-A768-9F3200AD67EC}" dt="2023-10-10T16:43:32.391" v="1911"/>
          <ac:graphicFrameMkLst>
            <pc:docMk/>
            <pc:sldMk cId="450158892" sldId="451"/>
            <ac:graphicFrameMk id="5" creationId="{DFE3EB6C-555C-4143-B249-26816078FB26}"/>
          </ac:graphicFrameMkLst>
        </pc:graphicFrameChg>
      </pc:sldChg>
      <pc:sldChg chg="addSp modSp mod ord modAnim">
        <pc:chgData name="Jessica Roberts" userId="831782ca-6a3f-4cbd-8621-3600d0a72af9" providerId="ADAL" clId="{6C854E9A-39C0-44DE-A768-9F3200AD67EC}" dt="2023-10-10T17:13:15.657" v="2044" actId="1076"/>
        <pc:sldMkLst>
          <pc:docMk/>
          <pc:sldMk cId="741337981" sldId="526"/>
        </pc:sldMkLst>
        <pc:spChg chg="mod">
          <ac:chgData name="Jessica Roberts" userId="831782ca-6a3f-4cbd-8621-3600d0a72af9" providerId="ADAL" clId="{6C854E9A-39C0-44DE-A768-9F3200AD67EC}" dt="2023-10-10T17:12:03.633" v="1984" actId="1076"/>
          <ac:spMkLst>
            <pc:docMk/>
            <pc:sldMk cId="741337981" sldId="526"/>
            <ac:spMk id="2" creationId="{4872B06D-A341-4E7E-AFE3-CB49D5DE0111}"/>
          </ac:spMkLst>
        </pc:spChg>
        <pc:spChg chg="add mod">
          <ac:chgData name="Jessica Roberts" userId="831782ca-6a3f-4cbd-8621-3600d0a72af9" providerId="ADAL" clId="{6C854E9A-39C0-44DE-A768-9F3200AD67EC}" dt="2023-10-10T17:13:15.657" v="2044" actId="1076"/>
          <ac:spMkLst>
            <pc:docMk/>
            <pc:sldMk cId="741337981" sldId="526"/>
            <ac:spMk id="3" creationId="{1F1779CA-FA1F-CB42-01B2-BB8A2C2AE6EA}"/>
          </ac:spMkLst>
        </pc:spChg>
      </pc:sldChg>
      <pc:sldChg chg="modSp mod">
        <pc:chgData name="Jessica Roberts" userId="831782ca-6a3f-4cbd-8621-3600d0a72af9" providerId="ADAL" clId="{6C854E9A-39C0-44DE-A768-9F3200AD67EC}" dt="2023-10-10T17:42:24.410" v="2295"/>
        <pc:sldMkLst>
          <pc:docMk/>
          <pc:sldMk cId="2794232558" sldId="527"/>
        </pc:sldMkLst>
        <pc:spChg chg="mod">
          <ac:chgData name="Jessica Roberts" userId="831782ca-6a3f-4cbd-8621-3600d0a72af9" providerId="ADAL" clId="{6C854E9A-39C0-44DE-A768-9F3200AD67EC}" dt="2023-10-10T17:42:24.410" v="2295"/>
          <ac:spMkLst>
            <pc:docMk/>
            <pc:sldMk cId="2794232558" sldId="527"/>
            <ac:spMk id="2" creationId="{E7949576-7719-4514-BC02-72899D7EC5F6}"/>
          </ac:spMkLst>
        </pc:spChg>
      </pc:sldChg>
      <pc:sldChg chg="modSp">
        <pc:chgData name="Jessica Roberts" userId="831782ca-6a3f-4cbd-8621-3600d0a72af9" providerId="ADAL" clId="{6C854E9A-39C0-44DE-A768-9F3200AD67EC}" dt="2023-09-21T14:20:30.100" v="45" actId="20577"/>
        <pc:sldMkLst>
          <pc:docMk/>
          <pc:sldMk cId="4124237071" sldId="528"/>
        </pc:sldMkLst>
        <pc:graphicFrameChg chg="mod">
          <ac:chgData name="Jessica Roberts" userId="831782ca-6a3f-4cbd-8621-3600d0a72af9" providerId="ADAL" clId="{6C854E9A-39C0-44DE-A768-9F3200AD67EC}" dt="2023-09-21T14:20:30.100" v="45" actId="20577"/>
          <ac:graphicFrameMkLst>
            <pc:docMk/>
            <pc:sldMk cId="4124237071" sldId="528"/>
            <ac:graphicFrameMk id="5" creationId="{CD326C53-1D57-492D-9889-240555548584}"/>
          </ac:graphicFrameMkLst>
        </pc:graphicFrameChg>
      </pc:sldChg>
      <pc:sldChg chg="modSp">
        <pc:chgData name="Jessica Roberts" userId="831782ca-6a3f-4cbd-8621-3600d0a72af9" providerId="ADAL" clId="{6C854E9A-39C0-44DE-A768-9F3200AD67EC}" dt="2023-10-10T16:26:46.014" v="1884" actId="20577"/>
        <pc:sldMkLst>
          <pc:docMk/>
          <pc:sldMk cId="2178495792" sldId="529"/>
        </pc:sldMkLst>
        <pc:graphicFrameChg chg="mod">
          <ac:chgData name="Jessica Roberts" userId="831782ca-6a3f-4cbd-8621-3600d0a72af9" providerId="ADAL" clId="{6C854E9A-39C0-44DE-A768-9F3200AD67EC}" dt="2023-10-10T16:26:46.014" v="1884" actId="20577"/>
          <ac:graphicFrameMkLst>
            <pc:docMk/>
            <pc:sldMk cId="2178495792" sldId="529"/>
            <ac:graphicFrameMk id="13" creationId="{BAAC7ACD-C6B4-4F07-AC2A-BE950CE02F8C}"/>
          </ac:graphicFrameMkLst>
        </pc:graphicFrameChg>
      </pc:sldChg>
      <pc:sldChg chg="modSp del modAnim modNotesTx">
        <pc:chgData name="Jessica Roberts" userId="831782ca-6a3f-4cbd-8621-3600d0a72af9" providerId="ADAL" clId="{6C854E9A-39C0-44DE-A768-9F3200AD67EC}" dt="2023-09-21T15:41:25.187" v="906" actId="47"/>
        <pc:sldMkLst>
          <pc:docMk/>
          <pc:sldMk cId="820751254" sldId="530"/>
        </pc:sldMkLst>
        <pc:spChg chg="mod">
          <ac:chgData name="Jessica Roberts" userId="831782ca-6a3f-4cbd-8621-3600d0a72af9" providerId="ADAL" clId="{6C854E9A-39C0-44DE-A768-9F3200AD67EC}" dt="2023-09-21T15:33:42.085" v="601" actId="20577"/>
          <ac:spMkLst>
            <pc:docMk/>
            <pc:sldMk cId="820751254" sldId="530"/>
            <ac:spMk id="2" creationId="{21535A6F-8DF4-4A1B-8BBB-B215FC10F5E8}"/>
          </ac:spMkLst>
        </pc:spChg>
      </pc:sldChg>
      <pc:sldChg chg="del">
        <pc:chgData name="Jessica Roberts" userId="831782ca-6a3f-4cbd-8621-3600d0a72af9" providerId="ADAL" clId="{6C854E9A-39C0-44DE-A768-9F3200AD67EC}" dt="2023-09-21T15:49:45.636" v="1373" actId="47"/>
        <pc:sldMkLst>
          <pc:docMk/>
          <pc:sldMk cId="3599386829" sldId="531"/>
        </pc:sldMkLst>
      </pc:sldChg>
      <pc:sldChg chg="modSp del modAnim">
        <pc:chgData name="Jessica Roberts" userId="831782ca-6a3f-4cbd-8621-3600d0a72af9" providerId="ADAL" clId="{6C854E9A-39C0-44DE-A768-9F3200AD67EC}" dt="2023-09-21T16:10:03.412" v="1656" actId="47"/>
        <pc:sldMkLst>
          <pc:docMk/>
          <pc:sldMk cId="1541715318" sldId="532"/>
        </pc:sldMkLst>
        <pc:spChg chg="mod">
          <ac:chgData name="Jessica Roberts" userId="831782ca-6a3f-4cbd-8621-3600d0a72af9" providerId="ADAL" clId="{6C854E9A-39C0-44DE-A768-9F3200AD67EC}" dt="2023-09-21T16:05:28.819" v="1462" actId="20577"/>
          <ac:spMkLst>
            <pc:docMk/>
            <pc:sldMk cId="1541715318" sldId="532"/>
            <ac:spMk id="2" creationId="{0600E62A-1454-438F-8A67-277C081A0B3F}"/>
          </ac:spMkLst>
        </pc:spChg>
      </pc:sldChg>
      <pc:sldChg chg="addSp delSp modSp mod">
        <pc:chgData name="Jessica Roberts" userId="831782ca-6a3f-4cbd-8621-3600d0a72af9" providerId="ADAL" clId="{6C854E9A-39C0-44DE-A768-9F3200AD67EC}" dt="2023-09-21T16:29:07.159" v="1821" actId="1076"/>
        <pc:sldMkLst>
          <pc:docMk/>
          <pc:sldMk cId="2377468907" sldId="537"/>
        </pc:sldMkLst>
        <pc:spChg chg="mod">
          <ac:chgData name="Jessica Roberts" userId="831782ca-6a3f-4cbd-8621-3600d0a72af9" providerId="ADAL" clId="{6C854E9A-39C0-44DE-A768-9F3200AD67EC}" dt="2023-09-21T16:28:56.392" v="1818" actId="1076"/>
          <ac:spMkLst>
            <pc:docMk/>
            <pc:sldMk cId="2377468907" sldId="537"/>
            <ac:spMk id="2" creationId="{FA4B6557-B787-4326-8050-F4EDFE9F13EA}"/>
          </ac:spMkLst>
        </pc:spChg>
        <pc:spChg chg="del">
          <ac:chgData name="Jessica Roberts" userId="831782ca-6a3f-4cbd-8621-3600d0a72af9" providerId="ADAL" clId="{6C854E9A-39C0-44DE-A768-9F3200AD67EC}" dt="2023-09-21T16:28:39.308" v="1814" actId="478"/>
          <ac:spMkLst>
            <pc:docMk/>
            <pc:sldMk cId="2377468907" sldId="537"/>
            <ac:spMk id="5" creationId="{F36D0BAF-8491-4DB8-913D-27299F72A6BC}"/>
          </ac:spMkLst>
        </pc:spChg>
        <pc:picChg chg="add mod modCrop">
          <ac:chgData name="Jessica Roberts" userId="831782ca-6a3f-4cbd-8621-3600d0a72af9" providerId="ADAL" clId="{6C854E9A-39C0-44DE-A768-9F3200AD67EC}" dt="2023-09-21T16:29:07.159" v="1821" actId="1076"/>
          <ac:picMkLst>
            <pc:docMk/>
            <pc:sldMk cId="2377468907" sldId="537"/>
            <ac:picMk id="6" creationId="{971362F1-C7D1-C2E4-C5AE-4E725FE3354C}"/>
          </ac:picMkLst>
        </pc:picChg>
        <pc:picChg chg="mod">
          <ac:chgData name="Jessica Roberts" userId="831782ca-6a3f-4cbd-8621-3600d0a72af9" providerId="ADAL" clId="{6C854E9A-39C0-44DE-A768-9F3200AD67EC}" dt="2023-09-21T16:29:05.243" v="1820" actId="14100"/>
          <ac:picMkLst>
            <pc:docMk/>
            <pc:sldMk cId="2377468907" sldId="537"/>
            <ac:picMk id="7" creationId="{B329C23D-E9A0-F128-82E9-B265DFF74365}"/>
          </ac:picMkLst>
        </pc:picChg>
      </pc:sldChg>
      <pc:sldChg chg="modSp add del mod">
        <pc:chgData name="Jessica Roberts" userId="831782ca-6a3f-4cbd-8621-3600d0a72af9" providerId="ADAL" clId="{6C854E9A-39C0-44DE-A768-9F3200AD67EC}" dt="2023-10-10T17:40:04.830" v="2271" actId="1076"/>
        <pc:sldMkLst>
          <pc:docMk/>
          <pc:sldMk cId="3479047074" sldId="547"/>
        </pc:sldMkLst>
        <pc:spChg chg="mod">
          <ac:chgData name="Jessica Roberts" userId="831782ca-6a3f-4cbd-8621-3600d0a72af9" providerId="ADAL" clId="{6C854E9A-39C0-44DE-A768-9F3200AD67EC}" dt="2023-10-10T17:40:04.830" v="2271" actId="1076"/>
          <ac:spMkLst>
            <pc:docMk/>
            <pc:sldMk cId="3479047074" sldId="547"/>
            <ac:spMk id="4" creationId="{8B9DDBCF-0092-42A3-AC8A-022542A32678}"/>
          </ac:spMkLst>
        </pc:spChg>
      </pc:sldChg>
      <pc:sldChg chg="del modNotesTx">
        <pc:chgData name="Jessica Roberts" userId="831782ca-6a3f-4cbd-8621-3600d0a72af9" providerId="ADAL" clId="{6C854E9A-39C0-44DE-A768-9F3200AD67EC}" dt="2023-10-10T16:44:32.188" v="1927" actId="47"/>
        <pc:sldMkLst>
          <pc:docMk/>
          <pc:sldMk cId="2735235178" sldId="553"/>
        </pc:sldMkLst>
      </pc:sldChg>
      <pc:sldChg chg="modSp del mod">
        <pc:chgData name="Jessica Roberts" userId="831782ca-6a3f-4cbd-8621-3600d0a72af9" providerId="ADAL" clId="{6C854E9A-39C0-44DE-A768-9F3200AD67EC}" dt="2023-10-10T17:35:52.306" v="2074" actId="47"/>
        <pc:sldMkLst>
          <pc:docMk/>
          <pc:sldMk cId="1282160751" sldId="555"/>
        </pc:sldMkLst>
        <pc:spChg chg="mod">
          <ac:chgData name="Jessica Roberts" userId="831782ca-6a3f-4cbd-8621-3600d0a72af9" providerId="ADAL" clId="{6C854E9A-39C0-44DE-A768-9F3200AD67EC}" dt="2023-10-10T17:29:01.466" v="2061" actId="20577"/>
          <ac:spMkLst>
            <pc:docMk/>
            <pc:sldMk cId="1282160751" sldId="555"/>
            <ac:spMk id="4" creationId="{8B9DDBCF-0092-42A3-AC8A-022542A32678}"/>
          </ac:spMkLst>
        </pc:spChg>
      </pc:sldChg>
      <pc:sldChg chg="modSp mod">
        <pc:chgData name="Jessica Roberts" userId="831782ca-6a3f-4cbd-8621-3600d0a72af9" providerId="ADAL" clId="{6C854E9A-39C0-44DE-A768-9F3200AD67EC}" dt="2023-09-21T16:17:43.293" v="1660" actId="20577"/>
        <pc:sldMkLst>
          <pc:docMk/>
          <pc:sldMk cId="1061793328" sldId="557"/>
        </pc:sldMkLst>
        <pc:spChg chg="mod">
          <ac:chgData name="Jessica Roberts" userId="831782ca-6a3f-4cbd-8621-3600d0a72af9" providerId="ADAL" clId="{6C854E9A-39C0-44DE-A768-9F3200AD67EC}" dt="2023-09-21T16:17:43.293" v="1660" actId="20577"/>
          <ac:spMkLst>
            <pc:docMk/>
            <pc:sldMk cId="1061793328" sldId="557"/>
            <ac:spMk id="2" creationId="{A9173974-02E8-860F-9F09-739CA410D69F}"/>
          </ac:spMkLst>
        </pc:spChg>
      </pc:sldChg>
      <pc:sldChg chg="addSp delSp modSp mod delAnim modAnim">
        <pc:chgData name="Jessica Roberts" userId="831782ca-6a3f-4cbd-8621-3600d0a72af9" providerId="ADAL" clId="{6C854E9A-39C0-44DE-A768-9F3200AD67EC}" dt="2023-10-10T16:41:52.542" v="1899" actId="1076"/>
        <pc:sldMkLst>
          <pc:docMk/>
          <pc:sldMk cId="477208880" sldId="558"/>
        </pc:sldMkLst>
        <pc:spChg chg="del mod">
          <ac:chgData name="Jessica Roberts" userId="831782ca-6a3f-4cbd-8621-3600d0a72af9" providerId="ADAL" clId="{6C854E9A-39C0-44DE-A768-9F3200AD67EC}" dt="2023-10-10T16:41:15.943" v="1893" actId="478"/>
          <ac:spMkLst>
            <pc:docMk/>
            <pc:sldMk cId="477208880" sldId="558"/>
            <ac:spMk id="2" creationId="{FA4B6557-B787-4326-8050-F4EDFE9F13EA}"/>
          </ac:spMkLst>
        </pc:spChg>
        <pc:spChg chg="del">
          <ac:chgData name="Jessica Roberts" userId="831782ca-6a3f-4cbd-8621-3600d0a72af9" providerId="ADAL" clId="{6C854E9A-39C0-44DE-A768-9F3200AD67EC}" dt="2023-10-10T16:41:13.891" v="1892" actId="478"/>
          <ac:spMkLst>
            <pc:docMk/>
            <pc:sldMk cId="477208880" sldId="558"/>
            <ac:spMk id="5" creationId="{F36D0BAF-8491-4DB8-913D-27299F72A6BC}"/>
          </ac:spMkLst>
        </pc:spChg>
        <pc:picChg chg="add mod modCrop">
          <ac:chgData name="Jessica Roberts" userId="831782ca-6a3f-4cbd-8621-3600d0a72af9" providerId="ADAL" clId="{6C854E9A-39C0-44DE-A768-9F3200AD67EC}" dt="2023-10-10T16:41:52.542" v="1899" actId="1076"/>
          <ac:picMkLst>
            <pc:docMk/>
            <pc:sldMk cId="477208880" sldId="558"/>
            <ac:picMk id="6" creationId="{6FA4C704-97C8-4491-C5A7-FDC1ED5A5641}"/>
          </ac:picMkLst>
        </pc:picChg>
        <pc:picChg chg="mod">
          <ac:chgData name="Jessica Roberts" userId="831782ca-6a3f-4cbd-8621-3600d0a72af9" providerId="ADAL" clId="{6C854E9A-39C0-44DE-A768-9F3200AD67EC}" dt="2023-10-10T16:41:50.856" v="1898" actId="1076"/>
          <ac:picMkLst>
            <pc:docMk/>
            <pc:sldMk cId="477208880" sldId="558"/>
            <ac:picMk id="7" creationId="{B329C23D-E9A0-F128-82E9-B265DFF74365}"/>
          </ac:picMkLst>
        </pc:picChg>
      </pc:sldChg>
      <pc:sldChg chg="modSp add mod ord modNotesTx">
        <pc:chgData name="Jessica Roberts" userId="831782ca-6a3f-4cbd-8621-3600d0a72af9" providerId="ADAL" clId="{6C854E9A-39C0-44DE-A768-9F3200AD67EC}" dt="2023-10-10T17:40:50.242" v="2281" actId="20577"/>
        <pc:sldMkLst>
          <pc:docMk/>
          <pc:sldMk cId="2229775015" sldId="559"/>
        </pc:sldMkLst>
        <pc:spChg chg="mod">
          <ac:chgData name="Jessica Roberts" userId="831782ca-6a3f-4cbd-8621-3600d0a72af9" providerId="ADAL" clId="{6C854E9A-39C0-44DE-A768-9F3200AD67EC}" dt="2023-10-10T17:40:50.242" v="2281" actId="20577"/>
          <ac:spMkLst>
            <pc:docMk/>
            <pc:sldMk cId="2229775015" sldId="559"/>
            <ac:spMk id="2" creationId="{E7949576-7719-4514-BC02-72899D7EC5F6}"/>
          </ac:spMkLst>
        </pc:spChg>
      </pc:sldChg>
      <pc:sldChg chg="addSp delSp modSp new mod ord setBg modNotesTx">
        <pc:chgData name="Jessica Roberts" userId="831782ca-6a3f-4cbd-8621-3600d0a72af9" providerId="ADAL" clId="{6C854E9A-39C0-44DE-A768-9F3200AD67EC}" dt="2023-10-10T16:51:22.507" v="1983"/>
        <pc:sldMkLst>
          <pc:docMk/>
          <pc:sldMk cId="3516315219" sldId="560"/>
        </pc:sldMkLst>
        <pc:spChg chg="add">
          <ac:chgData name="Jessica Roberts" userId="831782ca-6a3f-4cbd-8621-3600d0a72af9" providerId="ADAL" clId="{6C854E9A-39C0-44DE-A768-9F3200AD67EC}" dt="2023-09-21T15:36:24.287" v="606" actId="26606"/>
          <ac:spMkLst>
            <pc:docMk/>
            <pc:sldMk cId="3516315219" sldId="560"/>
            <ac:spMk id="1044" creationId="{D99D2C73-08B0-4F6B-A8E9-4651E6BDBE48}"/>
          </ac:spMkLst>
        </pc:spChg>
        <pc:spChg chg="add">
          <ac:chgData name="Jessica Roberts" userId="831782ca-6a3f-4cbd-8621-3600d0a72af9" providerId="ADAL" clId="{6C854E9A-39C0-44DE-A768-9F3200AD67EC}" dt="2023-09-21T15:36:24.287" v="606" actId="26606"/>
          <ac:spMkLst>
            <pc:docMk/>
            <pc:sldMk cId="3516315219" sldId="560"/>
            <ac:spMk id="1046" creationId="{968DB88C-7EF2-487C-85D1-848F61F13E3F}"/>
          </ac:spMkLst>
        </pc:spChg>
        <pc:grpChg chg="add del">
          <ac:chgData name="Jessica Roberts" userId="831782ca-6a3f-4cbd-8621-3600d0a72af9" providerId="ADAL" clId="{6C854E9A-39C0-44DE-A768-9F3200AD67EC}" dt="2023-09-21T15:36:24.287" v="606" actId="26606"/>
          <ac:grpSpMkLst>
            <pc:docMk/>
            <pc:sldMk cId="3516315219" sldId="560"/>
            <ac:grpSpMk id="1031" creationId="{63737881-458F-40AD-B72B-B57D267DC423}"/>
          </ac:grpSpMkLst>
        </pc:grpChg>
        <pc:picChg chg="add mod">
          <ac:chgData name="Jessica Roberts" userId="831782ca-6a3f-4cbd-8621-3600d0a72af9" providerId="ADAL" clId="{6C854E9A-39C0-44DE-A768-9F3200AD67EC}" dt="2023-09-21T15:36:24.287" v="606" actId="26606"/>
          <ac:picMkLst>
            <pc:docMk/>
            <pc:sldMk cId="3516315219" sldId="560"/>
            <ac:picMk id="1026" creationId="{8C0262FF-26E0-CB67-6BEE-580F9CC66DF9}"/>
          </ac:picMkLst>
        </pc:picChg>
        <pc:picChg chg="add mod">
          <ac:chgData name="Jessica Roberts" userId="831782ca-6a3f-4cbd-8621-3600d0a72af9" providerId="ADAL" clId="{6C854E9A-39C0-44DE-A768-9F3200AD67EC}" dt="2023-09-21T15:36:24.287" v="606" actId="26606"/>
          <ac:picMkLst>
            <pc:docMk/>
            <pc:sldMk cId="3516315219" sldId="560"/>
            <ac:picMk id="1028" creationId="{42F792E4-2687-67B6-3005-FC9DDA526426}"/>
          </ac:picMkLst>
        </pc:picChg>
      </pc:sldChg>
      <pc:sldChg chg="addSp modSp add mod modNotesTx">
        <pc:chgData name="Jessica Roberts" userId="831782ca-6a3f-4cbd-8621-3600d0a72af9" providerId="ADAL" clId="{6C854E9A-39C0-44DE-A768-9F3200AD67EC}" dt="2023-09-21T15:41:09.525" v="905" actId="115"/>
        <pc:sldMkLst>
          <pc:docMk/>
          <pc:sldMk cId="2638893171" sldId="561"/>
        </pc:sldMkLst>
        <pc:spChg chg="add mod">
          <ac:chgData name="Jessica Roberts" userId="831782ca-6a3f-4cbd-8621-3600d0a72af9" providerId="ADAL" clId="{6C854E9A-39C0-44DE-A768-9F3200AD67EC}" dt="2023-09-21T15:41:09.525" v="905" actId="115"/>
          <ac:spMkLst>
            <pc:docMk/>
            <pc:sldMk cId="2638893171" sldId="561"/>
            <ac:spMk id="2" creationId="{1B1D0C62-AFF5-CE44-61E3-1A6EEFCFF871}"/>
          </ac:spMkLst>
        </pc:spChg>
        <pc:picChg chg="mod">
          <ac:chgData name="Jessica Roberts" userId="831782ca-6a3f-4cbd-8621-3600d0a72af9" providerId="ADAL" clId="{6C854E9A-39C0-44DE-A768-9F3200AD67EC}" dt="2023-09-21T15:39:45.947" v="853"/>
          <ac:picMkLst>
            <pc:docMk/>
            <pc:sldMk cId="2638893171" sldId="561"/>
            <ac:picMk id="1028" creationId="{42F792E4-2687-67B6-3005-FC9DDA526426}"/>
          </ac:picMkLst>
        </pc:picChg>
      </pc:sldChg>
      <pc:sldChg chg="addSp modSp new mod setBg modNotesTx">
        <pc:chgData name="Jessica Roberts" userId="831782ca-6a3f-4cbd-8621-3600d0a72af9" providerId="ADAL" clId="{6C854E9A-39C0-44DE-A768-9F3200AD67EC}" dt="2023-10-10T16:27:28.269" v="1885" actId="20577"/>
        <pc:sldMkLst>
          <pc:docMk/>
          <pc:sldMk cId="274312721" sldId="562"/>
        </pc:sldMkLst>
        <pc:spChg chg="add mod">
          <ac:chgData name="Jessica Roberts" userId="831782ca-6a3f-4cbd-8621-3600d0a72af9" providerId="ADAL" clId="{6C854E9A-39C0-44DE-A768-9F3200AD67EC}" dt="2023-09-21T15:44:47.755" v="923" actId="20577"/>
          <ac:spMkLst>
            <pc:docMk/>
            <pc:sldMk cId="274312721" sldId="562"/>
            <ac:spMk id="2" creationId="{7322EC49-3A0E-8532-54B2-D8BFD7B8967D}"/>
          </ac:spMkLst>
        </pc:spChg>
        <pc:spChg chg="add">
          <ac:chgData name="Jessica Roberts" userId="831782ca-6a3f-4cbd-8621-3600d0a72af9" providerId="ADAL" clId="{6C854E9A-39C0-44DE-A768-9F3200AD67EC}" dt="2023-09-21T15:43:23.099" v="909" actId="26606"/>
          <ac:spMkLst>
            <pc:docMk/>
            <pc:sldMk cId="274312721" sldId="562"/>
            <ac:spMk id="2055" creationId="{32BC26D8-82FB-445E-AA49-62A77D7C1EE0}"/>
          </ac:spMkLst>
        </pc:spChg>
        <pc:spChg chg="add">
          <ac:chgData name="Jessica Roberts" userId="831782ca-6a3f-4cbd-8621-3600d0a72af9" providerId="ADAL" clId="{6C854E9A-39C0-44DE-A768-9F3200AD67EC}" dt="2023-09-21T15:43:23.099" v="909" actId="26606"/>
          <ac:spMkLst>
            <pc:docMk/>
            <pc:sldMk cId="274312721" sldId="562"/>
            <ac:spMk id="2057" creationId="{CB44330D-EA18-4254-AA95-EB49948539B8}"/>
          </ac:spMkLst>
        </pc:spChg>
        <pc:picChg chg="add mod">
          <ac:chgData name="Jessica Roberts" userId="831782ca-6a3f-4cbd-8621-3600d0a72af9" providerId="ADAL" clId="{6C854E9A-39C0-44DE-A768-9F3200AD67EC}" dt="2023-09-21T15:43:44.818" v="911" actId="1076"/>
          <ac:picMkLst>
            <pc:docMk/>
            <pc:sldMk cId="274312721" sldId="562"/>
            <ac:picMk id="2050" creationId="{49D26EC0-E7D5-8E96-38FE-0F47622216E1}"/>
          </ac:picMkLst>
        </pc:picChg>
      </pc:sldChg>
      <pc:sldChg chg="addSp delSp modSp new mod setBg">
        <pc:chgData name="Jessica Roberts" userId="831782ca-6a3f-4cbd-8621-3600d0a72af9" providerId="ADAL" clId="{6C854E9A-39C0-44DE-A768-9F3200AD67EC}" dt="2023-09-21T16:09:17.665" v="1655" actId="27636"/>
        <pc:sldMkLst>
          <pc:docMk/>
          <pc:sldMk cId="2387929156" sldId="563"/>
        </pc:sldMkLst>
        <pc:spChg chg="add mod">
          <ac:chgData name="Jessica Roberts" userId="831782ca-6a3f-4cbd-8621-3600d0a72af9" providerId="ADAL" clId="{6C854E9A-39C0-44DE-A768-9F3200AD67EC}" dt="2023-09-21T16:09:17.665" v="1655" actId="27636"/>
          <ac:spMkLst>
            <pc:docMk/>
            <pc:sldMk cId="2387929156" sldId="563"/>
            <ac:spMk id="2" creationId="{1A700B1E-B31C-BF04-176C-3DBBD8E3D1BF}"/>
          </ac:spMkLst>
        </pc:spChg>
        <pc:spChg chg="add del">
          <ac:chgData name="Jessica Roberts" userId="831782ca-6a3f-4cbd-8621-3600d0a72af9" providerId="ADAL" clId="{6C854E9A-39C0-44DE-A768-9F3200AD67EC}" dt="2023-09-21T16:07:08.485" v="1476" actId="26606"/>
          <ac:spMkLst>
            <pc:docMk/>
            <pc:sldMk cId="2387929156" sldId="563"/>
            <ac:spMk id="8" creationId="{04812C46-200A-4DEB-A05E-3ED6C68C2387}"/>
          </ac:spMkLst>
        </pc:spChg>
        <pc:spChg chg="add del">
          <ac:chgData name="Jessica Roberts" userId="831782ca-6a3f-4cbd-8621-3600d0a72af9" providerId="ADAL" clId="{6C854E9A-39C0-44DE-A768-9F3200AD67EC}" dt="2023-09-21T16:07:08.485" v="1476" actId="26606"/>
          <ac:spMkLst>
            <pc:docMk/>
            <pc:sldMk cId="2387929156" sldId="563"/>
            <ac:spMk id="10" creationId="{D1EA859B-E555-4109-94F3-6700E046E008}"/>
          </ac:spMkLst>
        </pc:spChg>
        <pc:picChg chg="add mod">
          <ac:chgData name="Jessica Roberts" userId="831782ca-6a3f-4cbd-8621-3600d0a72af9" providerId="ADAL" clId="{6C854E9A-39C0-44DE-A768-9F3200AD67EC}" dt="2023-09-21T16:07:08.485" v="1476" actId="26606"/>
          <ac:picMkLst>
            <pc:docMk/>
            <pc:sldMk cId="2387929156" sldId="563"/>
            <ac:picMk id="4" creationId="{18614C90-D58B-2BCD-CE54-7C902DB0123A}"/>
          </ac:picMkLst>
        </pc:picChg>
        <pc:cxnChg chg="add">
          <ac:chgData name="Jessica Roberts" userId="831782ca-6a3f-4cbd-8621-3600d0a72af9" providerId="ADAL" clId="{6C854E9A-39C0-44DE-A768-9F3200AD67EC}" dt="2023-09-21T16:07:08.485" v="1476" actId="26606"/>
          <ac:cxnSpMkLst>
            <pc:docMk/>
            <pc:sldMk cId="2387929156" sldId="563"/>
            <ac:cxnSpMk id="15" creationId="{1503BFE4-729B-D9D0-C17B-501E6AF1127A}"/>
          </ac:cxnSpMkLst>
        </pc:cxnChg>
      </pc:sldChg>
      <pc:sldChg chg="addSp modSp new del mod">
        <pc:chgData name="Jessica Roberts" userId="831782ca-6a3f-4cbd-8621-3600d0a72af9" providerId="ADAL" clId="{6C854E9A-39C0-44DE-A768-9F3200AD67EC}" dt="2023-09-21T16:21:54.506" v="1692" actId="47"/>
        <pc:sldMkLst>
          <pc:docMk/>
          <pc:sldMk cId="915797778" sldId="564"/>
        </pc:sldMkLst>
        <pc:spChg chg="add mod">
          <ac:chgData name="Jessica Roberts" userId="831782ca-6a3f-4cbd-8621-3600d0a72af9" providerId="ADAL" clId="{6C854E9A-39C0-44DE-A768-9F3200AD67EC}" dt="2023-09-21T16:20:24.706" v="1678" actId="20577"/>
          <ac:spMkLst>
            <pc:docMk/>
            <pc:sldMk cId="915797778" sldId="564"/>
            <ac:spMk id="2" creationId="{E8D22F76-320B-FAC6-DECB-A557EF171ABE}"/>
          </ac:spMkLst>
        </pc:spChg>
      </pc:sldChg>
      <pc:sldChg chg="addSp delSp modSp new mod ord modAnim modNotesTx">
        <pc:chgData name="Jessica Roberts" userId="831782ca-6a3f-4cbd-8621-3600d0a72af9" providerId="ADAL" clId="{6C854E9A-39C0-44DE-A768-9F3200AD67EC}" dt="2023-09-21T16:22:59.273" v="1812" actId="20577"/>
        <pc:sldMkLst>
          <pc:docMk/>
          <pc:sldMk cId="4075446786" sldId="565"/>
        </pc:sldMkLst>
        <pc:spChg chg="add del mod">
          <ac:chgData name="Jessica Roberts" userId="831782ca-6a3f-4cbd-8621-3600d0a72af9" providerId="ADAL" clId="{6C854E9A-39C0-44DE-A768-9F3200AD67EC}" dt="2023-09-21T16:21:12.413" v="1681" actId="478"/>
          <ac:spMkLst>
            <pc:docMk/>
            <pc:sldMk cId="4075446786" sldId="565"/>
            <ac:spMk id="2" creationId="{D392CC67-BBAD-FD92-436C-CC96101B3273}"/>
          </ac:spMkLst>
        </pc:spChg>
        <pc:spChg chg="add del mod">
          <ac:chgData name="Jessica Roberts" userId="831782ca-6a3f-4cbd-8621-3600d0a72af9" providerId="ADAL" clId="{6C854E9A-39C0-44DE-A768-9F3200AD67EC}" dt="2023-09-21T16:21:28.431" v="1687"/>
          <ac:spMkLst>
            <pc:docMk/>
            <pc:sldMk cId="4075446786" sldId="565"/>
            <ac:spMk id="3" creationId="{336E367E-EBD8-9400-375B-9F43B36B62E3}"/>
          </ac:spMkLst>
        </pc:spChg>
        <pc:spChg chg="add mod">
          <ac:chgData name="Jessica Roberts" userId="831782ca-6a3f-4cbd-8621-3600d0a72af9" providerId="ADAL" clId="{6C854E9A-39C0-44DE-A768-9F3200AD67EC}" dt="2023-09-21T16:21:43.954" v="1688"/>
          <ac:spMkLst>
            <pc:docMk/>
            <pc:sldMk cId="4075446786" sldId="565"/>
            <ac:spMk id="4" creationId="{BCB2D0D2-CDD7-8B57-8402-738EB6EDA3DD}"/>
          </ac:spMkLst>
        </pc:spChg>
        <pc:picChg chg="add mod">
          <ac:chgData name="Jessica Roberts" userId="831782ca-6a3f-4cbd-8621-3600d0a72af9" providerId="ADAL" clId="{6C854E9A-39C0-44DE-A768-9F3200AD67EC}" dt="2023-09-21T16:21:46.053" v="1689" actId="1076"/>
          <ac:picMkLst>
            <pc:docMk/>
            <pc:sldMk cId="4075446786" sldId="565"/>
            <ac:picMk id="3074" creationId="{32E2571D-DFB0-E3F6-1EA0-5DA8FE31A769}"/>
          </ac:picMkLst>
        </pc:picChg>
      </pc:sldChg>
      <pc:sldChg chg="addSp delSp modSp add mod">
        <pc:chgData name="Jessica Roberts" userId="831782ca-6a3f-4cbd-8621-3600d0a72af9" providerId="ADAL" clId="{6C854E9A-39C0-44DE-A768-9F3200AD67EC}" dt="2023-09-21T16:40:15.256" v="1827" actId="1076"/>
        <pc:sldMkLst>
          <pc:docMk/>
          <pc:sldMk cId="2538127567" sldId="566"/>
        </pc:sldMkLst>
        <pc:picChg chg="add mod modCrop">
          <ac:chgData name="Jessica Roberts" userId="831782ca-6a3f-4cbd-8621-3600d0a72af9" providerId="ADAL" clId="{6C854E9A-39C0-44DE-A768-9F3200AD67EC}" dt="2023-09-21T16:40:15.256" v="1827" actId="1076"/>
          <ac:picMkLst>
            <pc:docMk/>
            <pc:sldMk cId="2538127567" sldId="566"/>
            <ac:picMk id="5" creationId="{C6968061-3F0C-E683-A659-6C24E01EF254}"/>
          </ac:picMkLst>
        </pc:picChg>
        <pc:picChg chg="del">
          <ac:chgData name="Jessica Roberts" userId="831782ca-6a3f-4cbd-8621-3600d0a72af9" providerId="ADAL" clId="{6C854E9A-39C0-44DE-A768-9F3200AD67EC}" dt="2023-09-21T16:40:01.193" v="1823" actId="478"/>
          <ac:picMkLst>
            <pc:docMk/>
            <pc:sldMk cId="2538127567" sldId="566"/>
            <ac:picMk id="6" creationId="{971362F1-C7D1-C2E4-C5AE-4E725FE3354C}"/>
          </ac:picMkLst>
        </pc:picChg>
      </pc:sldChg>
      <pc:sldChg chg="addSp delSp modSp add mod">
        <pc:chgData name="Jessica Roberts" userId="831782ca-6a3f-4cbd-8621-3600d0a72af9" providerId="ADAL" clId="{6C854E9A-39C0-44DE-A768-9F3200AD67EC}" dt="2023-10-10T16:42:45.252" v="1905" actId="1076"/>
        <pc:sldMkLst>
          <pc:docMk/>
          <pc:sldMk cId="2506915805" sldId="567"/>
        </pc:sldMkLst>
        <pc:picChg chg="add mod modCrop">
          <ac:chgData name="Jessica Roberts" userId="831782ca-6a3f-4cbd-8621-3600d0a72af9" providerId="ADAL" clId="{6C854E9A-39C0-44DE-A768-9F3200AD67EC}" dt="2023-10-10T16:42:45.252" v="1905" actId="1076"/>
          <ac:picMkLst>
            <pc:docMk/>
            <pc:sldMk cId="2506915805" sldId="567"/>
            <ac:picMk id="3" creationId="{F832884A-E0CA-26A2-7275-C4CB98B35AEA}"/>
          </ac:picMkLst>
        </pc:picChg>
        <pc:picChg chg="del">
          <ac:chgData name="Jessica Roberts" userId="831782ca-6a3f-4cbd-8621-3600d0a72af9" providerId="ADAL" clId="{6C854E9A-39C0-44DE-A768-9F3200AD67EC}" dt="2023-10-10T16:41:58.139" v="1901" actId="478"/>
          <ac:picMkLst>
            <pc:docMk/>
            <pc:sldMk cId="2506915805" sldId="567"/>
            <ac:picMk id="6" creationId="{6FA4C704-97C8-4491-C5A7-FDC1ED5A5641}"/>
          </ac:picMkLst>
        </pc:picChg>
      </pc:sldChg>
      <pc:sldChg chg="addSp delSp modSp add mod modAnim">
        <pc:chgData name="Jessica Roberts" userId="831782ca-6a3f-4cbd-8621-3600d0a72af9" providerId="ADAL" clId="{6C854E9A-39C0-44DE-A768-9F3200AD67EC}" dt="2023-10-10T17:39:34.057" v="2270" actId="1076"/>
        <pc:sldMkLst>
          <pc:docMk/>
          <pc:sldMk cId="1347103048" sldId="568"/>
        </pc:sldMkLst>
        <pc:spChg chg="mod">
          <ac:chgData name="Jessica Roberts" userId="831782ca-6a3f-4cbd-8621-3600d0a72af9" providerId="ADAL" clId="{6C854E9A-39C0-44DE-A768-9F3200AD67EC}" dt="2023-10-10T17:38:35.929" v="2236"/>
          <ac:spMkLst>
            <pc:docMk/>
            <pc:sldMk cId="1347103048" sldId="568"/>
            <ac:spMk id="2" creationId="{4872B06D-A341-4E7E-AFE3-CB49D5DE0111}"/>
          </ac:spMkLst>
        </pc:spChg>
        <pc:spChg chg="mod">
          <ac:chgData name="Jessica Roberts" userId="831782ca-6a3f-4cbd-8621-3600d0a72af9" providerId="ADAL" clId="{6C854E9A-39C0-44DE-A768-9F3200AD67EC}" dt="2023-10-10T17:39:22.404" v="2268" actId="1076"/>
          <ac:spMkLst>
            <pc:docMk/>
            <pc:sldMk cId="1347103048" sldId="568"/>
            <ac:spMk id="3" creationId="{1F1779CA-FA1F-CB42-01B2-BB8A2C2AE6EA}"/>
          </ac:spMkLst>
        </pc:spChg>
        <pc:spChg chg="del">
          <ac:chgData name="Jessica Roberts" userId="831782ca-6a3f-4cbd-8621-3600d0a72af9" providerId="ADAL" clId="{6C854E9A-39C0-44DE-A768-9F3200AD67EC}" dt="2023-10-10T17:37:33.005" v="2166" actId="26606"/>
          <ac:spMkLst>
            <pc:docMk/>
            <pc:sldMk cId="1347103048" sldId="568"/>
            <ac:spMk id="8" creationId="{6CCA5F87-1D1E-45CB-8D83-FC7EEFAD9935}"/>
          </ac:spMkLst>
        </pc:spChg>
        <pc:spChg chg="del">
          <ac:chgData name="Jessica Roberts" userId="831782ca-6a3f-4cbd-8621-3600d0a72af9" providerId="ADAL" clId="{6C854E9A-39C0-44DE-A768-9F3200AD67EC}" dt="2023-10-10T17:37:33.005" v="2166" actId="26606"/>
          <ac:spMkLst>
            <pc:docMk/>
            <pc:sldMk cId="1347103048" sldId="568"/>
            <ac:spMk id="10" creationId="{7CCFC2C6-6238-4A2F-93DE-2ADF74AF635E}"/>
          </ac:spMkLst>
        </pc:spChg>
        <pc:spChg chg="del">
          <ac:chgData name="Jessica Roberts" userId="831782ca-6a3f-4cbd-8621-3600d0a72af9" providerId="ADAL" clId="{6C854E9A-39C0-44DE-A768-9F3200AD67EC}" dt="2023-10-10T17:37:33.005" v="2166" actId="26606"/>
          <ac:spMkLst>
            <pc:docMk/>
            <pc:sldMk cId="1347103048" sldId="568"/>
            <ac:spMk id="12" creationId="{AF2F604E-43BE-4DC3-B983-E071523364F8}"/>
          </ac:spMkLst>
        </pc:spChg>
        <pc:spChg chg="del">
          <ac:chgData name="Jessica Roberts" userId="831782ca-6a3f-4cbd-8621-3600d0a72af9" providerId="ADAL" clId="{6C854E9A-39C0-44DE-A768-9F3200AD67EC}" dt="2023-10-10T17:37:33.005" v="2166" actId="26606"/>
          <ac:spMkLst>
            <pc:docMk/>
            <pc:sldMk cId="1347103048" sldId="568"/>
            <ac:spMk id="14" creationId="{08C9B587-E65E-4B52-B37C-ABEBB6E87928}"/>
          </ac:spMkLst>
        </pc:spChg>
        <pc:spChg chg="add">
          <ac:chgData name="Jessica Roberts" userId="831782ca-6a3f-4cbd-8621-3600d0a72af9" providerId="ADAL" clId="{6C854E9A-39C0-44DE-A768-9F3200AD67EC}" dt="2023-10-10T17:37:33.005" v="2166" actId="26606"/>
          <ac:spMkLst>
            <pc:docMk/>
            <pc:sldMk cId="1347103048" sldId="568"/>
            <ac:spMk id="19" creationId="{2172A0AC-3DCE-4672-BCAF-28FEF91F6020}"/>
          </ac:spMkLst>
        </pc:spChg>
        <pc:spChg chg="add">
          <ac:chgData name="Jessica Roberts" userId="831782ca-6a3f-4cbd-8621-3600d0a72af9" providerId="ADAL" clId="{6C854E9A-39C0-44DE-A768-9F3200AD67EC}" dt="2023-10-10T17:37:33.005" v="2166" actId="26606"/>
          <ac:spMkLst>
            <pc:docMk/>
            <pc:sldMk cId="1347103048" sldId="568"/>
            <ac:spMk id="21" creationId="{AE6F1C77-EDC9-4C5F-8C1C-62DD46BDA3C3}"/>
          </ac:spMkLst>
        </pc:spChg>
        <pc:picChg chg="mod">
          <ac:chgData name="Jessica Roberts" userId="831782ca-6a3f-4cbd-8621-3600d0a72af9" providerId="ADAL" clId="{6C854E9A-39C0-44DE-A768-9F3200AD67EC}" dt="2023-10-10T17:37:33.005" v="2166" actId="26606"/>
          <ac:picMkLst>
            <pc:docMk/>
            <pc:sldMk cId="1347103048" sldId="568"/>
            <ac:picMk id="4" creationId="{8B6604C2-B806-49F4-9671-F1F5F1C947E9}"/>
          </ac:picMkLst>
        </pc:picChg>
        <pc:picChg chg="add mod modCrop">
          <ac:chgData name="Jessica Roberts" userId="831782ca-6a3f-4cbd-8621-3600d0a72af9" providerId="ADAL" clId="{6C854E9A-39C0-44DE-A768-9F3200AD67EC}" dt="2023-10-10T17:39:34.057" v="2270" actId="1076"/>
          <ac:picMkLst>
            <pc:docMk/>
            <pc:sldMk cId="1347103048" sldId="568"/>
            <ac:picMk id="5" creationId="{46D141B3-3F53-B298-5742-B49B50F0A8F1}"/>
          </ac:picMkLst>
        </pc:picChg>
      </pc:sldChg>
      <pc:sldChg chg="new del ord">
        <pc:chgData name="Jessica Roberts" userId="831782ca-6a3f-4cbd-8621-3600d0a72af9" providerId="ADAL" clId="{6C854E9A-39C0-44DE-A768-9F3200AD67EC}" dt="2023-10-10T16:44:46.519" v="1931" actId="47"/>
        <pc:sldMkLst>
          <pc:docMk/>
          <pc:sldMk cId="3646150839" sldId="568"/>
        </pc:sldMkLst>
      </pc:sldChg>
      <pc:sldChg chg="addSp modSp new mod">
        <pc:chgData name="Jessica Roberts" userId="831782ca-6a3f-4cbd-8621-3600d0a72af9" providerId="ADAL" clId="{6C854E9A-39C0-44DE-A768-9F3200AD67EC}" dt="2023-10-10T17:58:43.880" v="2304" actId="1076"/>
        <pc:sldMkLst>
          <pc:docMk/>
          <pc:sldMk cId="1616677705" sldId="569"/>
        </pc:sldMkLst>
        <pc:spChg chg="mod">
          <ac:chgData name="Jessica Roberts" userId="831782ca-6a3f-4cbd-8621-3600d0a72af9" providerId="ADAL" clId="{6C854E9A-39C0-44DE-A768-9F3200AD67EC}" dt="2023-10-10T17:57:51.367" v="2297"/>
          <ac:spMkLst>
            <pc:docMk/>
            <pc:sldMk cId="1616677705" sldId="569"/>
            <ac:spMk id="2" creationId="{676BE3B4-85B5-A1C1-5A4C-B4212A05A86E}"/>
          </ac:spMkLst>
        </pc:spChg>
        <pc:picChg chg="add mod modCrop">
          <ac:chgData name="Jessica Roberts" userId="831782ca-6a3f-4cbd-8621-3600d0a72af9" providerId="ADAL" clId="{6C854E9A-39C0-44DE-A768-9F3200AD67EC}" dt="2023-10-10T17:58:43.880" v="2304" actId="1076"/>
          <ac:picMkLst>
            <pc:docMk/>
            <pc:sldMk cId="1616677705" sldId="569"/>
            <ac:picMk id="4" creationId="{AF4C9912-9F97-8AA9-8540-FC8406E38C93}"/>
          </ac:picMkLst>
        </pc:picChg>
      </pc:sldChg>
      <pc:sldChg chg="add del">
        <pc:chgData name="Jessica Roberts" userId="831782ca-6a3f-4cbd-8621-3600d0a72af9" providerId="ADAL" clId="{6C854E9A-39C0-44DE-A768-9F3200AD67EC}" dt="2023-10-10T17:30:25.121" v="2063" actId="47"/>
        <pc:sldMkLst>
          <pc:docMk/>
          <pc:sldMk cId="2092435067" sldId="569"/>
        </pc:sldMkLst>
      </pc:sldChg>
    </pc:docChg>
  </pc:docChgLst>
  <pc:docChgLst>
    <pc:chgData name="Jessica Roberts" userId="831782ca-6a3f-4cbd-8621-3600d0a72af9" providerId="ADAL" clId="{2F5F9D0C-0755-4D92-BBD5-5EC74ACD76FD}"/>
    <pc:docChg chg="undo custSel addSld delSld modSld sldOrd">
      <pc:chgData name="Jessica Roberts" userId="831782ca-6a3f-4cbd-8621-3600d0a72af9" providerId="ADAL" clId="{2F5F9D0C-0755-4D92-BBD5-5EC74ACD76FD}" dt="2022-10-06T22:06:26.403" v="675" actId="20577"/>
      <pc:docMkLst>
        <pc:docMk/>
      </pc:docMkLst>
      <pc:sldChg chg="del">
        <pc:chgData name="Jessica Roberts" userId="831782ca-6a3f-4cbd-8621-3600d0a72af9" providerId="ADAL" clId="{2F5F9D0C-0755-4D92-BBD5-5EC74ACD76FD}" dt="2022-10-06T21:41:21.491" v="11" actId="47"/>
        <pc:sldMkLst>
          <pc:docMk/>
          <pc:sldMk cId="1125233123" sldId="259"/>
        </pc:sldMkLst>
      </pc:sldChg>
      <pc:sldChg chg="del">
        <pc:chgData name="Jessica Roberts" userId="831782ca-6a3f-4cbd-8621-3600d0a72af9" providerId="ADAL" clId="{2F5F9D0C-0755-4D92-BBD5-5EC74ACD76FD}" dt="2022-10-06T21:41:06.985" v="3" actId="47"/>
        <pc:sldMkLst>
          <pc:docMk/>
          <pc:sldMk cId="2361580777" sldId="262"/>
        </pc:sldMkLst>
      </pc:sldChg>
      <pc:sldChg chg="del">
        <pc:chgData name="Jessica Roberts" userId="831782ca-6a3f-4cbd-8621-3600d0a72af9" providerId="ADAL" clId="{2F5F9D0C-0755-4D92-BBD5-5EC74ACD76FD}" dt="2022-10-06T21:41:19.627" v="8" actId="47"/>
        <pc:sldMkLst>
          <pc:docMk/>
          <pc:sldMk cId="1151363306" sldId="271"/>
        </pc:sldMkLst>
      </pc:sldChg>
      <pc:sldChg chg="del">
        <pc:chgData name="Jessica Roberts" userId="831782ca-6a3f-4cbd-8621-3600d0a72af9" providerId="ADAL" clId="{2F5F9D0C-0755-4D92-BBD5-5EC74ACD76FD}" dt="2022-10-06T21:41:20.206" v="9" actId="47"/>
        <pc:sldMkLst>
          <pc:docMk/>
          <pc:sldMk cId="4078601816" sldId="272"/>
        </pc:sldMkLst>
      </pc:sldChg>
      <pc:sldChg chg="del">
        <pc:chgData name="Jessica Roberts" userId="831782ca-6a3f-4cbd-8621-3600d0a72af9" providerId="ADAL" clId="{2F5F9D0C-0755-4D92-BBD5-5EC74ACD76FD}" dt="2022-10-06T21:41:20.952" v="10" actId="47"/>
        <pc:sldMkLst>
          <pc:docMk/>
          <pc:sldMk cId="2039419298" sldId="273"/>
        </pc:sldMkLst>
      </pc:sldChg>
      <pc:sldChg chg="del">
        <pc:chgData name="Jessica Roberts" userId="831782ca-6a3f-4cbd-8621-3600d0a72af9" providerId="ADAL" clId="{2F5F9D0C-0755-4D92-BBD5-5EC74ACD76FD}" dt="2022-10-06T21:41:22.303" v="12" actId="47"/>
        <pc:sldMkLst>
          <pc:docMk/>
          <pc:sldMk cId="2563268405" sldId="280"/>
        </pc:sldMkLst>
      </pc:sldChg>
      <pc:sldChg chg="ord">
        <pc:chgData name="Jessica Roberts" userId="831782ca-6a3f-4cbd-8621-3600d0a72af9" providerId="ADAL" clId="{2F5F9D0C-0755-4D92-BBD5-5EC74ACD76FD}" dt="2022-10-06T21:41:35.899" v="18"/>
        <pc:sldMkLst>
          <pc:docMk/>
          <pc:sldMk cId="360070135" sldId="282"/>
        </pc:sldMkLst>
      </pc:sldChg>
      <pc:sldChg chg="del">
        <pc:chgData name="Jessica Roberts" userId="831782ca-6a3f-4cbd-8621-3600d0a72af9" providerId="ADAL" clId="{2F5F9D0C-0755-4D92-BBD5-5EC74ACD76FD}" dt="2022-10-06T21:41:02.520" v="1" actId="47"/>
        <pc:sldMkLst>
          <pc:docMk/>
          <pc:sldMk cId="1526353243" sldId="283"/>
        </pc:sldMkLst>
      </pc:sldChg>
      <pc:sldChg chg="del">
        <pc:chgData name="Jessica Roberts" userId="831782ca-6a3f-4cbd-8621-3600d0a72af9" providerId="ADAL" clId="{2F5F9D0C-0755-4D92-BBD5-5EC74ACD76FD}" dt="2022-10-06T21:41:19.072" v="7" actId="47"/>
        <pc:sldMkLst>
          <pc:docMk/>
          <pc:sldMk cId="463399078" sldId="300"/>
        </pc:sldMkLst>
      </pc:sldChg>
      <pc:sldChg chg="ord">
        <pc:chgData name="Jessica Roberts" userId="831782ca-6a3f-4cbd-8621-3600d0a72af9" providerId="ADAL" clId="{2F5F9D0C-0755-4D92-BBD5-5EC74ACD76FD}" dt="2022-10-06T21:41:53.270" v="22"/>
        <pc:sldMkLst>
          <pc:docMk/>
          <pc:sldMk cId="3230058451" sldId="449"/>
        </pc:sldMkLst>
      </pc:sldChg>
      <pc:sldChg chg="ord">
        <pc:chgData name="Jessica Roberts" userId="831782ca-6a3f-4cbd-8621-3600d0a72af9" providerId="ADAL" clId="{2F5F9D0C-0755-4D92-BBD5-5EC74ACD76FD}" dt="2022-10-06T21:41:53.270" v="22"/>
        <pc:sldMkLst>
          <pc:docMk/>
          <pc:sldMk cId="450158892" sldId="451"/>
        </pc:sldMkLst>
      </pc:sldChg>
      <pc:sldChg chg="del">
        <pc:chgData name="Jessica Roberts" userId="831782ca-6a3f-4cbd-8621-3600d0a72af9" providerId="ADAL" clId="{2F5F9D0C-0755-4D92-BBD5-5EC74ACD76FD}" dt="2022-10-06T21:41:04.816" v="2" actId="47"/>
        <pc:sldMkLst>
          <pc:docMk/>
          <pc:sldMk cId="1430952021" sldId="471"/>
        </pc:sldMkLst>
      </pc:sldChg>
      <pc:sldChg chg="del">
        <pc:chgData name="Jessica Roberts" userId="831782ca-6a3f-4cbd-8621-3600d0a72af9" providerId="ADAL" clId="{2F5F9D0C-0755-4D92-BBD5-5EC74ACD76FD}" dt="2022-10-06T21:41:18.556" v="6" actId="47"/>
        <pc:sldMkLst>
          <pc:docMk/>
          <pc:sldMk cId="2851224758" sldId="511"/>
        </pc:sldMkLst>
      </pc:sldChg>
      <pc:sldChg chg="del">
        <pc:chgData name="Jessica Roberts" userId="831782ca-6a3f-4cbd-8621-3600d0a72af9" providerId="ADAL" clId="{2F5F9D0C-0755-4D92-BBD5-5EC74ACD76FD}" dt="2022-10-06T21:41:18.020" v="5" actId="47"/>
        <pc:sldMkLst>
          <pc:docMk/>
          <pc:sldMk cId="2589196061" sldId="523"/>
        </pc:sldMkLst>
      </pc:sldChg>
      <pc:sldChg chg="ord">
        <pc:chgData name="Jessica Roberts" userId="831782ca-6a3f-4cbd-8621-3600d0a72af9" providerId="ADAL" clId="{2F5F9D0C-0755-4D92-BBD5-5EC74ACD76FD}" dt="2022-10-06T21:41:27.372" v="14"/>
        <pc:sldMkLst>
          <pc:docMk/>
          <pc:sldMk cId="741337981" sldId="526"/>
        </pc:sldMkLst>
      </pc:sldChg>
      <pc:sldChg chg="ord">
        <pc:chgData name="Jessica Roberts" userId="831782ca-6a3f-4cbd-8621-3600d0a72af9" providerId="ADAL" clId="{2F5F9D0C-0755-4D92-BBD5-5EC74ACD76FD}" dt="2022-10-06T21:41:30.862" v="16"/>
        <pc:sldMkLst>
          <pc:docMk/>
          <pc:sldMk cId="2794232558" sldId="527"/>
        </pc:sldMkLst>
      </pc:sldChg>
      <pc:sldChg chg="modSp ord">
        <pc:chgData name="Jessica Roberts" userId="831782ca-6a3f-4cbd-8621-3600d0a72af9" providerId="ADAL" clId="{2F5F9D0C-0755-4D92-BBD5-5EC74ACD76FD}" dt="2022-10-06T21:42:47.621" v="46"/>
        <pc:sldMkLst>
          <pc:docMk/>
          <pc:sldMk cId="4124237071" sldId="528"/>
        </pc:sldMkLst>
        <pc:graphicFrameChg chg="mod">
          <ac:chgData name="Jessica Roberts" userId="831782ca-6a3f-4cbd-8621-3600d0a72af9" providerId="ADAL" clId="{2F5F9D0C-0755-4D92-BBD5-5EC74ACD76FD}" dt="2022-10-06T21:42:47.621" v="46"/>
          <ac:graphicFrameMkLst>
            <pc:docMk/>
            <pc:sldMk cId="4124237071" sldId="528"/>
            <ac:graphicFrameMk id="5" creationId="{CD326C53-1D57-492D-9889-240555548584}"/>
          </ac:graphicFrameMkLst>
        </pc:graphicFrameChg>
      </pc:sldChg>
      <pc:sldChg chg="addSp delSp modSp mod">
        <pc:chgData name="Jessica Roberts" userId="831782ca-6a3f-4cbd-8621-3600d0a72af9" providerId="ADAL" clId="{2F5F9D0C-0755-4D92-BBD5-5EC74ACD76FD}" dt="2022-10-06T22:03:31.942" v="543" actId="20577"/>
        <pc:sldMkLst>
          <pc:docMk/>
          <pc:sldMk cId="2377468907" sldId="537"/>
        </pc:sldMkLst>
        <pc:spChg chg="mod">
          <ac:chgData name="Jessica Roberts" userId="831782ca-6a3f-4cbd-8621-3600d0a72af9" providerId="ADAL" clId="{2F5F9D0C-0755-4D92-BBD5-5EC74ACD76FD}" dt="2022-10-06T22:03:31.942" v="543" actId="20577"/>
          <ac:spMkLst>
            <pc:docMk/>
            <pc:sldMk cId="2377468907" sldId="537"/>
            <ac:spMk id="2" creationId="{FA4B6557-B787-4326-8050-F4EDFE9F13EA}"/>
          </ac:spMkLst>
        </pc:spChg>
        <pc:spChg chg="mod">
          <ac:chgData name="Jessica Roberts" userId="831782ca-6a3f-4cbd-8621-3600d0a72af9" providerId="ADAL" clId="{2F5F9D0C-0755-4D92-BBD5-5EC74ACD76FD}" dt="2022-10-06T22:00:54.965" v="535" actId="20577"/>
          <ac:spMkLst>
            <pc:docMk/>
            <pc:sldMk cId="2377468907" sldId="537"/>
            <ac:spMk id="5" creationId="{F36D0BAF-8491-4DB8-913D-27299F72A6BC}"/>
          </ac:spMkLst>
        </pc:spChg>
        <pc:graphicFrameChg chg="del">
          <ac:chgData name="Jessica Roberts" userId="831782ca-6a3f-4cbd-8621-3600d0a72af9" providerId="ADAL" clId="{2F5F9D0C-0755-4D92-BBD5-5EC74ACD76FD}" dt="2022-10-06T22:01:00.262" v="536" actId="478"/>
          <ac:graphicFrameMkLst>
            <pc:docMk/>
            <pc:sldMk cId="2377468907" sldId="537"/>
            <ac:graphicFrameMk id="3" creationId="{6687F173-6143-4118-8E1C-052A5B6C178B}"/>
          </ac:graphicFrameMkLst>
        </pc:graphicFrameChg>
        <pc:picChg chg="add mod">
          <ac:chgData name="Jessica Roberts" userId="831782ca-6a3f-4cbd-8621-3600d0a72af9" providerId="ADAL" clId="{2F5F9D0C-0755-4D92-BBD5-5EC74ACD76FD}" dt="2022-10-06T22:03:28.725" v="542" actId="1076"/>
          <ac:picMkLst>
            <pc:docMk/>
            <pc:sldMk cId="2377468907" sldId="537"/>
            <ac:picMk id="7" creationId="{B329C23D-E9A0-F128-82E9-B265DFF74365}"/>
          </ac:picMkLst>
        </pc:picChg>
      </pc:sldChg>
      <pc:sldChg chg="modSp mod">
        <pc:chgData name="Jessica Roberts" userId="831782ca-6a3f-4cbd-8621-3600d0a72af9" providerId="ADAL" clId="{2F5F9D0C-0755-4D92-BBD5-5EC74ACD76FD}" dt="2022-10-06T22:06:26.403" v="675" actId="20577"/>
        <pc:sldMkLst>
          <pc:docMk/>
          <pc:sldMk cId="2735235178" sldId="553"/>
        </pc:sldMkLst>
        <pc:spChg chg="mod">
          <ac:chgData name="Jessica Roberts" userId="831782ca-6a3f-4cbd-8621-3600d0a72af9" providerId="ADAL" clId="{2F5F9D0C-0755-4D92-BBD5-5EC74ACD76FD}" dt="2022-10-06T22:06:26.403" v="675" actId="20577"/>
          <ac:spMkLst>
            <pc:docMk/>
            <pc:sldMk cId="2735235178" sldId="553"/>
            <ac:spMk id="4" creationId="{24F1AA30-1231-462E-8952-70C1117D905E}"/>
          </ac:spMkLst>
        </pc:spChg>
      </pc:sldChg>
      <pc:sldChg chg="del">
        <pc:chgData name="Jessica Roberts" userId="831782ca-6a3f-4cbd-8621-3600d0a72af9" providerId="ADAL" clId="{2F5F9D0C-0755-4D92-BBD5-5EC74ACD76FD}" dt="2022-10-06T21:41:17.269" v="4" actId="47"/>
        <pc:sldMkLst>
          <pc:docMk/>
          <pc:sldMk cId="2954470771" sldId="554"/>
        </pc:sldMkLst>
      </pc:sldChg>
      <pc:sldChg chg="modSp mod">
        <pc:chgData name="Jessica Roberts" userId="831782ca-6a3f-4cbd-8621-3600d0a72af9" providerId="ADAL" clId="{2F5F9D0C-0755-4D92-BBD5-5EC74ACD76FD}" dt="2022-10-06T21:53:45.363" v="436" actId="20577"/>
        <pc:sldMkLst>
          <pc:docMk/>
          <pc:sldMk cId="1282160751" sldId="555"/>
        </pc:sldMkLst>
        <pc:spChg chg="mod">
          <ac:chgData name="Jessica Roberts" userId="831782ca-6a3f-4cbd-8621-3600d0a72af9" providerId="ADAL" clId="{2F5F9D0C-0755-4D92-BBD5-5EC74ACD76FD}" dt="2022-10-06T21:53:45.363" v="436" actId="20577"/>
          <ac:spMkLst>
            <pc:docMk/>
            <pc:sldMk cId="1282160751" sldId="555"/>
            <ac:spMk id="4" creationId="{8B9DDBCF-0092-42A3-AC8A-022542A32678}"/>
          </ac:spMkLst>
        </pc:spChg>
      </pc:sldChg>
      <pc:sldChg chg="new del modNotesTx">
        <pc:chgData name="Jessica Roberts" userId="831782ca-6a3f-4cbd-8621-3600d0a72af9" providerId="ADAL" clId="{2F5F9D0C-0755-4D92-BBD5-5EC74ACD76FD}" dt="2022-10-06T21:48:07.937" v="53" actId="47"/>
        <pc:sldMkLst>
          <pc:docMk/>
          <pc:sldMk cId="3497307556" sldId="556"/>
        </pc:sldMkLst>
      </pc:sldChg>
      <pc:sldChg chg="addSp modSp add mod ord modNotesTx">
        <pc:chgData name="Jessica Roberts" userId="831782ca-6a3f-4cbd-8621-3600d0a72af9" providerId="ADAL" clId="{2F5F9D0C-0755-4D92-BBD5-5EC74ACD76FD}" dt="2022-10-06T21:59:46.400" v="533" actId="1076"/>
        <pc:sldMkLst>
          <pc:docMk/>
          <pc:sldMk cId="1061793328" sldId="557"/>
        </pc:sldMkLst>
        <pc:spChg chg="add mod">
          <ac:chgData name="Jessica Roberts" userId="831782ca-6a3f-4cbd-8621-3600d0a72af9" providerId="ADAL" clId="{2F5F9D0C-0755-4D92-BBD5-5EC74ACD76FD}" dt="2022-10-06T21:59:46.400" v="533" actId="1076"/>
          <ac:spMkLst>
            <pc:docMk/>
            <pc:sldMk cId="1061793328" sldId="557"/>
            <ac:spMk id="2" creationId="{A9173974-02E8-860F-9F09-739CA410D69F}"/>
          </ac:spMkLst>
        </pc:spChg>
        <pc:graphicFrameChg chg="mod">
          <ac:chgData name="Jessica Roberts" userId="831782ca-6a3f-4cbd-8621-3600d0a72af9" providerId="ADAL" clId="{2F5F9D0C-0755-4D92-BBD5-5EC74ACD76FD}" dt="2022-10-06T21:52:04.313" v="381" actId="20577"/>
          <ac:graphicFrameMkLst>
            <pc:docMk/>
            <pc:sldMk cId="1061793328" sldId="557"/>
            <ac:graphicFrameMk id="13" creationId="{BAAC7ACD-C6B4-4F07-AC2A-BE950CE02F8C}"/>
          </ac:graphicFrameMkLst>
        </pc:graphicFrameChg>
      </pc:sldChg>
      <pc:sldChg chg="modSp add mod ord">
        <pc:chgData name="Jessica Roberts" userId="831782ca-6a3f-4cbd-8621-3600d0a72af9" providerId="ADAL" clId="{2F5F9D0C-0755-4D92-BBD5-5EC74ACD76FD}" dt="2022-10-06T22:05:37.162" v="589" actId="20577"/>
        <pc:sldMkLst>
          <pc:docMk/>
          <pc:sldMk cId="477208880" sldId="558"/>
        </pc:sldMkLst>
        <pc:spChg chg="mod">
          <ac:chgData name="Jessica Roberts" userId="831782ca-6a3f-4cbd-8621-3600d0a72af9" providerId="ADAL" clId="{2F5F9D0C-0755-4D92-BBD5-5EC74ACD76FD}" dt="2022-10-06T22:05:37.162" v="589" actId="20577"/>
          <ac:spMkLst>
            <pc:docMk/>
            <pc:sldMk cId="477208880" sldId="558"/>
            <ac:spMk id="5" creationId="{F36D0BAF-8491-4DB8-913D-27299F72A6BC}"/>
          </ac:spMkLst>
        </pc:spChg>
      </pc:sldChg>
    </pc:docChg>
  </pc:docChgLst>
</pc:chgInfo>
</file>

<file path=ppt/diagrams/_rels/data1.xml.rels><?xml version="1.0" encoding="UTF-8" standalone="yes"?>
<Relationships xmlns="http://schemas.openxmlformats.org/package/2006/relationships"><Relationship Id="rId2" Type="http://schemas.openxmlformats.org/officeDocument/2006/relationships/hyperlink" Target="https://dotstorming.com/w/631b24cfb8ceb505ac41274c" TargetMode="External"/><Relationship Id="rId1" Type="http://schemas.openxmlformats.org/officeDocument/2006/relationships/hyperlink" Target="https://mathsnoproblem.com/blog/teaching-practice/how-children-construct-knowledge-to-develop-learning" TargetMode="External"/></Relationships>
</file>

<file path=ppt/diagrams/_rels/data4.xml.rels><?xml version="1.0" encoding="UTF-8" standalone="yes"?>
<Relationships xmlns="http://schemas.openxmlformats.org/package/2006/relationships"><Relationship Id="rId2" Type="http://schemas.openxmlformats.org/officeDocument/2006/relationships/image" Target="../media/image23.svg"/><Relationship Id="rId1" Type="http://schemas.openxmlformats.org/officeDocument/2006/relationships/image" Target="../media/image22.png"/></Relationships>
</file>

<file path=ppt/diagrams/_rels/drawing1.xml.rels><?xml version="1.0" encoding="UTF-8" standalone="yes"?>
<Relationships xmlns="http://schemas.openxmlformats.org/package/2006/relationships"><Relationship Id="rId2" Type="http://schemas.openxmlformats.org/officeDocument/2006/relationships/hyperlink" Target="https://dotstorming.com/w/631b24cfb8ceb505ac41274c" TargetMode="External"/><Relationship Id="rId1" Type="http://schemas.openxmlformats.org/officeDocument/2006/relationships/hyperlink" Target="https://mathsnoproblem.com/blog/teaching-practice/how-children-construct-knowledge-to-develop-learning" TargetMode="External"/></Relationships>
</file>

<file path=ppt/diagrams/_rels/drawing4.xml.rels><?xml version="1.0" encoding="UTF-8" standalone="yes"?>
<Relationships xmlns="http://schemas.openxmlformats.org/package/2006/relationships"><Relationship Id="rId2" Type="http://schemas.openxmlformats.org/officeDocument/2006/relationships/image" Target="../media/image23.svg"/><Relationship Id="rId1" Type="http://schemas.openxmlformats.org/officeDocument/2006/relationships/image" Target="../media/image22.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0EE7BE-6B39-4637-95E4-89DF83A7A376}"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39AD5C8F-BE6D-46E6-89D6-09558B8B05C2}">
      <dgm:prSet/>
      <dgm:spPr/>
      <dgm:t>
        <a:bodyPr/>
        <a:lstStyle/>
        <a:p>
          <a:r>
            <a:rPr lang="en-GB" dirty="0"/>
            <a:t>Task 1/</a:t>
          </a:r>
          <a:r>
            <a:rPr lang="en-GB" dirty="0" err="1"/>
            <a:t>Tasg</a:t>
          </a:r>
          <a:r>
            <a:rPr lang="en-GB" dirty="0"/>
            <a:t> 1 (10 minutes/</a:t>
          </a:r>
          <a:r>
            <a:rPr lang="en-GB" dirty="0" err="1"/>
            <a:t>munud</a:t>
          </a:r>
          <a:r>
            <a:rPr lang="en-GB"/>
            <a:t>)</a:t>
          </a:r>
          <a:endParaRPr lang="en-US" dirty="0"/>
        </a:p>
      </dgm:t>
    </dgm:pt>
    <dgm:pt modelId="{4367DF4F-A265-46CD-AB04-0F927599FAED}" type="parTrans" cxnId="{38F986BC-52D7-449B-B221-0BB0A5B8B303}">
      <dgm:prSet/>
      <dgm:spPr/>
      <dgm:t>
        <a:bodyPr/>
        <a:lstStyle/>
        <a:p>
          <a:endParaRPr lang="en-US"/>
        </a:p>
      </dgm:t>
    </dgm:pt>
    <dgm:pt modelId="{CECBE449-675A-447D-92FB-084B4902F499}" type="sibTrans" cxnId="{38F986BC-52D7-449B-B221-0BB0A5B8B303}">
      <dgm:prSet/>
      <dgm:spPr/>
      <dgm:t>
        <a:bodyPr/>
        <a:lstStyle/>
        <a:p>
          <a:endParaRPr lang="en-US"/>
        </a:p>
      </dgm:t>
    </dgm:pt>
    <dgm:pt modelId="{1DA791A5-26C1-4F04-AD3E-489FD47F7C33}">
      <dgm:prSet/>
      <dgm:spPr/>
      <dgm:t>
        <a:bodyPr/>
        <a:lstStyle/>
        <a:p>
          <a:r>
            <a:rPr lang="en-GB" dirty="0">
              <a:hlinkClick xmlns:r="http://schemas.openxmlformats.org/officeDocument/2006/relationships" r:id="rId1"/>
            </a:rPr>
            <a:t>Support your maths learners by understanding how they learn (mathsnoproblem.com)</a:t>
          </a:r>
          <a:endParaRPr lang="en-US" dirty="0"/>
        </a:p>
      </dgm:t>
    </dgm:pt>
    <dgm:pt modelId="{63458B98-D752-44F5-B4BE-E59FEFA61BE2}" type="parTrans" cxnId="{5EA74362-4798-48A1-9AD3-E9DFC397E01D}">
      <dgm:prSet/>
      <dgm:spPr/>
      <dgm:t>
        <a:bodyPr/>
        <a:lstStyle/>
        <a:p>
          <a:endParaRPr lang="en-US"/>
        </a:p>
      </dgm:t>
    </dgm:pt>
    <dgm:pt modelId="{534B3F2C-21B4-483C-8C07-93C85F54D84B}" type="sibTrans" cxnId="{5EA74362-4798-48A1-9AD3-E9DFC397E01D}">
      <dgm:prSet/>
      <dgm:spPr/>
      <dgm:t>
        <a:bodyPr/>
        <a:lstStyle/>
        <a:p>
          <a:endParaRPr lang="en-US"/>
        </a:p>
      </dgm:t>
    </dgm:pt>
    <dgm:pt modelId="{34C3892B-CD7E-496B-AFD9-86C3730C3472}">
      <dgm:prSet/>
      <dgm:spPr/>
      <dgm:t>
        <a:bodyPr/>
        <a:lstStyle/>
        <a:p>
          <a:r>
            <a:rPr lang="en-GB" dirty="0"/>
            <a:t>Also been added to </a:t>
          </a:r>
          <a:r>
            <a:rPr lang="en-GB" dirty="0" err="1"/>
            <a:t>dotstorming</a:t>
          </a:r>
          <a:r>
            <a:rPr lang="en-GB" dirty="0"/>
            <a:t> wall </a:t>
          </a:r>
          <a:r>
            <a:rPr lang="en-GB" dirty="0" err="1">
              <a:hlinkClick xmlns:r="http://schemas.openxmlformats.org/officeDocument/2006/relationships" r:id="rId2"/>
            </a:rPr>
            <a:t>dotstorming</a:t>
          </a:r>
          <a:endParaRPr lang="en-US" dirty="0"/>
        </a:p>
      </dgm:t>
    </dgm:pt>
    <dgm:pt modelId="{BF2BABDB-6473-4F6D-AD18-AB0BE5EEFEB1}" type="parTrans" cxnId="{7FDE358B-5DA0-47BD-8E6F-D7CF8A3D4523}">
      <dgm:prSet/>
      <dgm:spPr/>
      <dgm:t>
        <a:bodyPr/>
        <a:lstStyle/>
        <a:p>
          <a:endParaRPr lang="en-US"/>
        </a:p>
      </dgm:t>
    </dgm:pt>
    <dgm:pt modelId="{AEDED596-6B5B-4DC2-BEBB-DB0E8F6EF03E}" type="sibTrans" cxnId="{7FDE358B-5DA0-47BD-8E6F-D7CF8A3D4523}">
      <dgm:prSet/>
      <dgm:spPr/>
      <dgm:t>
        <a:bodyPr/>
        <a:lstStyle/>
        <a:p>
          <a:endParaRPr lang="en-US"/>
        </a:p>
      </dgm:t>
    </dgm:pt>
    <dgm:pt modelId="{8E1658FE-2762-4148-8AAA-35E8712AA7ED}" type="pres">
      <dgm:prSet presAssocID="{A70EE7BE-6B39-4637-95E4-89DF83A7A376}" presName="vert0" presStyleCnt="0">
        <dgm:presLayoutVars>
          <dgm:dir/>
          <dgm:animOne val="branch"/>
          <dgm:animLvl val="lvl"/>
        </dgm:presLayoutVars>
      </dgm:prSet>
      <dgm:spPr/>
    </dgm:pt>
    <dgm:pt modelId="{57B27718-9901-4D2C-86AA-B213B3CE68E9}" type="pres">
      <dgm:prSet presAssocID="{39AD5C8F-BE6D-46E6-89D6-09558B8B05C2}" presName="thickLine" presStyleLbl="alignNode1" presStyleIdx="0" presStyleCnt="3"/>
      <dgm:spPr/>
    </dgm:pt>
    <dgm:pt modelId="{94C744A3-DF13-4F8B-A8EF-FFF3BF3BDF38}" type="pres">
      <dgm:prSet presAssocID="{39AD5C8F-BE6D-46E6-89D6-09558B8B05C2}" presName="horz1" presStyleCnt="0"/>
      <dgm:spPr/>
    </dgm:pt>
    <dgm:pt modelId="{EDC4C48F-D0B2-4D45-8E7E-62CA7D7F76FB}" type="pres">
      <dgm:prSet presAssocID="{39AD5C8F-BE6D-46E6-89D6-09558B8B05C2}" presName="tx1" presStyleLbl="revTx" presStyleIdx="0" presStyleCnt="3"/>
      <dgm:spPr/>
    </dgm:pt>
    <dgm:pt modelId="{B4969573-2240-49D6-ADA8-681F94E37EE5}" type="pres">
      <dgm:prSet presAssocID="{39AD5C8F-BE6D-46E6-89D6-09558B8B05C2}" presName="vert1" presStyleCnt="0"/>
      <dgm:spPr/>
    </dgm:pt>
    <dgm:pt modelId="{B9F7CD26-E45B-4552-8C43-AC7782FBBD78}" type="pres">
      <dgm:prSet presAssocID="{1DA791A5-26C1-4F04-AD3E-489FD47F7C33}" presName="thickLine" presStyleLbl="alignNode1" presStyleIdx="1" presStyleCnt="3"/>
      <dgm:spPr/>
    </dgm:pt>
    <dgm:pt modelId="{5A05DFD7-266B-4258-A573-E8BEC0DAAB3C}" type="pres">
      <dgm:prSet presAssocID="{1DA791A5-26C1-4F04-AD3E-489FD47F7C33}" presName="horz1" presStyleCnt="0"/>
      <dgm:spPr/>
    </dgm:pt>
    <dgm:pt modelId="{C01B5117-ACC7-4D33-85EF-951CFB82C7D7}" type="pres">
      <dgm:prSet presAssocID="{1DA791A5-26C1-4F04-AD3E-489FD47F7C33}" presName="tx1" presStyleLbl="revTx" presStyleIdx="1" presStyleCnt="3"/>
      <dgm:spPr/>
    </dgm:pt>
    <dgm:pt modelId="{27B71B34-B137-4611-92BD-4537D26B4B50}" type="pres">
      <dgm:prSet presAssocID="{1DA791A5-26C1-4F04-AD3E-489FD47F7C33}" presName="vert1" presStyleCnt="0"/>
      <dgm:spPr/>
    </dgm:pt>
    <dgm:pt modelId="{83547A80-0238-4E7E-8F16-6F853538598C}" type="pres">
      <dgm:prSet presAssocID="{34C3892B-CD7E-496B-AFD9-86C3730C3472}" presName="thickLine" presStyleLbl="alignNode1" presStyleIdx="2" presStyleCnt="3"/>
      <dgm:spPr/>
    </dgm:pt>
    <dgm:pt modelId="{E88EFAAF-B9FA-4E14-8D25-F9573249D384}" type="pres">
      <dgm:prSet presAssocID="{34C3892B-CD7E-496B-AFD9-86C3730C3472}" presName="horz1" presStyleCnt="0"/>
      <dgm:spPr/>
    </dgm:pt>
    <dgm:pt modelId="{F58DD93F-CEEB-41F0-8B74-67AFCCDEED3A}" type="pres">
      <dgm:prSet presAssocID="{34C3892B-CD7E-496B-AFD9-86C3730C3472}" presName="tx1" presStyleLbl="revTx" presStyleIdx="2" presStyleCnt="3"/>
      <dgm:spPr/>
    </dgm:pt>
    <dgm:pt modelId="{8E97A215-ABCF-4B26-9C42-5B8871095072}" type="pres">
      <dgm:prSet presAssocID="{34C3892B-CD7E-496B-AFD9-86C3730C3472}" presName="vert1" presStyleCnt="0"/>
      <dgm:spPr/>
    </dgm:pt>
  </dgm:ptLst>
  <dgm:cxnLst>
    <dgm:cxn modelId="{5EA74362-4798-48A1-9AD3-E9DFC397E01D}" srcId="{A70EE7BE-6B39-4637-95E4-89DF83A7A376}" destId="{1DA791A5-26C1-4F04-AD3E-489FD47F7C33}" srcOrd="1" destOrd="0" parTransId="{63458B98-D752-44F5-B4BE-E59FEFA61BE2}" sibTransId="{534B3F2C-21B4-483C-8C07-93C85F54D84B}"/>
    <dgm:cxn modelId="{6E881E59-A01F-4842-B03B-190555CAE83E}" type="presOf" srcId="{39AD5C8F-BE6D-46E6-89D6-09558B8B05C2}" destId="{EDC4C48F-D0B2-4D45-8E7E-62CA7D7F76FB}" srcOrd="0" destOrd="0" presId="urn:microsoft.com/office/officeart/2008/layout/LinedList"/>
    <dgm:cxn modelId="{7FDE358B-5DA0-47BD-8E6F-D7CF8A3D4523}" srcId="{A70EE7BE-6B39-4637-95E4-89DF83A7A376}" destId="{34C3892B-CD7E-496B-AFD9-86C3730C3472}" srcOrd="2" destOrd="0" parTransId="{BF2BABDB-6473-4F6D-AD18-AB0BE5EEFEB1}" sibTransId="{AEDED596-6B5B-4DC2-BEBB-DB0E8F6EF03E}"/>
    <dgm:cxn modelId="{E15DBA91-0EE4-4053-9DFF-28D00229C5AF}" type="presOf" srcId="{1DA791A5-26C1-4F04-AD3E-489FD47F7C33}" destId="{C01B5117-ACC7-4D33-85EF-951CFB82C7D7}" srcOrd="0" destOrd="0" presId="urn:microsoft.com/office/officeart/2008/layout/LinedList"/>
    <dgm:cxn modelId="{DBB88FB5-8901-487A-8F53-13ED2CBF1B20}" type="presOf" srcId="{34C3892B-CD7E-496B-AFD9-86C3730C3472}" destId="{F58DD93F-CEEB-41F0-8B74-67AFCCDEED3A}" srcOrd="0" destOrd="0" presId="urn:microsoft.com/office/officeart/2008/layout/LinedList"/>
    <dgm:cxn modelId="{38F986BC-52D7-449B-B221-0BB0A5B8B303}" srcId="{A70EE7BE-6B39-4637-95E4-89DF83A7A376}" destId="{39AD5C8F-BE6D-46E6-89D6-09558B8B05C2}" srcOrd="0" destOrd="0" parTransId="{4367DF4F-A265-46CD-AB04-0F927599FAED}" sibTransId="{CECBE449-675A-447D-92FB-084B4902F499}"/>
    <dgm:cxn modelId="{3A9EDFC2-810F-4758-9EAF-11A179769D12}" type="presOf" srcId="{A70EE7BE-6B39-4637-95E4-89DF83A7A376}" destId="{8E1658FE-2762-4148-8AAA-35E8712AA7ED}" srcOrd="0" destOrd="0" presId="urn:microsoft.com/office/officeart/2008/layout/LinedList"/>
    <dgm:cxn modelId="{D9682B2A-49B0-4C73-965A-775609C2D089}" type="presParOf" srcId="{8E1658FE-2762-4148-8AAA-35E8712AA7ED}" destId="{57B27718-9901-4D2C-86AA-B213B3CE68E9}" srcOrd="0" destOrd="0" presId="urn:microsoft.com/office/officeart/2008/layout/LinedList"/>
    <dgm:cxn modelId="{A20D0683-31CF-4C85-BDF3-11B3032A57B1}" type="presParOf" srcId="{8E1658FE-2762-4148-8AAA-35E8712AA7ED}" destId="{94C744A3-DF13-4F8B-A8EF-FFF3BF3BDF38}" srcOrd="1" destOrd="0" presId="urn:microsoft.com/office/officeart/2008/layout/LinedList"/>
    <dgm:cxn modelId="{F3C07173-076E-4A2D-A815-EA33F51E4E6F}" type="presParOf" srcId="{94C744A3-DF13-4F8B-A8EF-FFF3BF3BDF38}" destId="{EDC4C48F-D0B2-4D45-8E7E-62CA7D7F76FB}" srcOrd="0" destOrd="0" presId="urn:microsoft.com/office/officeart/2008/layout/LinedList"/>
    <dgm:cxn modelId="{03A5DE2F-A231-466E-B197-B0DCC9865146}" type="presParOf" srcId="{94C744A3-DF13-4F8B-A8EF-FFF3BF3BDF38}" destId="{B4969573-2240-49D6-ADA8-681F94E37EE5}" srcOrd="1" destOrd="0" presId="urn:microsoft.com/office/officeart/2008/layout/LinedList"/>
    <dgm:cxn modelId="{32064068-4283-4FD2-9B83-36A6DA76D73C}" type="presParOf" srcId="{8E1658FE-2762-4148-8AAA-35E8712AA7ED}" destId="{B9F7CD26-E45B-4552-8C43-AC7782FBBD78}" srcOrd="2" destOrd="0" presId="urn:microsoft.com/office/officeart/2008/layout/LinedList"/>
    <dgm:cxn modelId="{254AF665-C990-41EE-A735-FE6BE370AE77}" type="presParOf" srcId="{8E1658FE-2762-4148-8AAA-35E8712AA7ED}" destId="{5A05DFD7-266B-4258-A573-E8BEC0DAAB3C}" srcOrd="3" destOrd="0" presId="urn:microsoft.com/office/officeart/2008/layout/LinedList"/>
    <dgm:cxn modelId="{6093DC3C-2658-42E3-AA8A-8E4A040065D0}" type="presParOf" srcId="{5A05DFD7-266B-4258-A573-E8BEC0DAAB3C}" destId="{C01B5117-ACC7-4D33-85EF-951CFB82C7D7}" srcOrd="0" destOrd="0" presId="urn:microsoft.com/office/officeart/2008/layout/LinedList"/>
    <dgm:cxn modelId="{958985E8-386F-4822-807D-36B8863BDA67}" type="presParOf" srcId="{5A05DFD7-266B-4258-A573-E8BEC0DAAB3C}" destId="{27B71B34-B137-4611-92BD-4537D26B4B50}" srcOrd="1" destOrd="0" presId="urn:microsoft.com/office/officeart/2008/layout/LinedList"/>
    <dgm:cxn modelId="{9EADA98D-B149-402D-8A55-F52E8A958D1C}" type="presParOf" srcId="{8E1658FE-2762-4148-8AAA-35E8712AA7ED}" destId="{83547A80-0238-4E7E-8F16-6F853538598C}" srcOrd="4" destOrd="0" presId="urn:microsoft.com/office/officeart/2008/layout/LinedList"/>
    <dgm:cxn modelId="{17270165-84F0-45AC-B1F5-FD0BA610587B}" type="presParOf" srcId="{8E1658FE-2762-4148-8AAA-35E8712AA7ED}" destId="{E88EFAAF-B9FA-4E14-8D25-F9573249D384}" srcOrd="5" destOrd="0" presId="urn:microsoft.com/office/officeart/2008/layout/LinedList"/>
    <dgm:cxn modelId="{DDDBA113-615F-4267-9EAD-334CCBF38440}" type="presParOf" srcId="{E88EFAAF-B9FA-4E14-8D25-F9573249D384}" destId="{F58DD93F-CEEB-41F0-8B74-67AFCCDEED3A}" srcOrd="0" destOrd="0" presId="urn:microsoft.com/office/officeart/2008/layout/LinedList"/>
    <dgm:cxn modelId="{8C614F84-9102-41A5-A0FB-371AA1392C1C}" type="presParOf" srcId="{E88EFAAF-B9FA-4E14-8D25-F9573249D384}" destId="{8E97A215-ABCF-4B26-9C42-5B887109507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B649F3A-9288-43FB-B269-EDCC2D8EFFE6}" type="doc">
      <dgm:prSet loTypeId="urn:microsoft.com/office/officeart/2005/8/layout/vList2" loCatId="list" qsTypeId="urn:microsoft.com/office/officeart/2005/8/quickstyle/simple2" qsCatId="simple" csTypeId="urn:microsoft.com/office/officeart/2005/8/colors/accent0_3" csCatId="mainScheme" phldr="1"/>
      <dgm:spPr/>
      <dgm:t>
        <a:bodyPr/>
        <a:lstStyle/>
        <a:p>
          <a:endParaRPr lang="en-US"/>
        </a:p>
      </dgm:t>
    </dgm:pt>
    <dgm:pt modelId="{5728C79C-A0D9-4740-BBAD-284E76A43B66}">
      <dgm:prSet/>
      <dgm:spPr/>
      <dgm:t>
        <a:bodyPr/>
        <a:lstStyle/>
        <a:p>
          <a:r>
            <a:rPr lang="en-US" dirty="0"/>
            <a:t>Misconceptions may arise in a number of ways </a:t>
          </a:r>
        </a:p>
      </dgm:t>
    </dgm:pt>
    <dgm:pt modelId="{473B6689-5EAB-44EF-A298-0B1C14800040}" type="parTrans" cxnId="{9B179E50-7CEA-4E84-8E56-5549C46F2D70}">
      <dgm:prSet/>
      <dgm:spPr/>
      <dgm:t>
        <a:bodyPr/>
        <a:lstStyle/>
        <a:p>
          <a:endParaRPr lang="en-US"/>
        </a:p>
      </dgm:t>
    </dgm:pt>
    <dgm:pt modelId="{B4AECEE8-7E32-4845-910F-560477FEAA1C}" type="sibTrans" cxnId="{9B179E50-7CEA-4E84-8E56-5549C46F2D70}">
      <dgm:prSet/>
      <dgm:spPr/>
      <dgm:t>
        <a:bodyPr/>
        <a:lstStyle/>
        <a:p>
          <a:endParaRPr lang="en-US"/>
        </a:p>
      </dgm:t>
    </dgm:pt>
    <dgm:pt modelId="{84C0B0FE-7C36-4945-A758-1FFA93655690}">
      <dgm:prSet/>
      <dgm:spPr/>
      <dgm:t>
        <a:bodyPr/>
        <a:lstStyle/>
        <a:p>
          <a:r>
            <a:rPr lang="en-US" dirty="0"/>
            <a:t>Through developing a conceptual structure which is flawed</a:t>
          </a:r>
        </a:p>
      </dgm:t>
    </dgm:pt>
    <dgm:pt modelId="{4AC031F1-2ADC-4A36-A1EF-4F70070550C1}" type="parTrans" cxnId="{9DCE0166-A5C3-43EC-8E36-637A662B27BF}">
      <dgm:prSet/>
      <dgm:spPr/>
      <dgm:t>
        <a:bodyPr/>
        <a:lstStyle/>
        <a:p>
          <a:endParaRPr lang="en-US"/>
        </a:p>
      </dgm:t>
    </dgm:pt>
    <dgm:pt modelId="{A6928AB7-93EB-49FC-B3F3-A4DCDEAC3B17}" type="sibTrans" cxnId="{9DCE0166-A5C3-43EC-8E36-637A662B27BF}">
      <dgm:prSet/>
      <dgm:spPr/>
      <dgm:t>
        <a:bodyPr/>
        <a:lstStyle/>
        <a:p>
          <a:endParaRPr lang="en-US"/>
        </a:p>
      </dgm:t>
    </dgm:pt>
    <dgm:pt modelId="{E7691C8C-9D9E-4EEB-87DB-008792936A46}">
      <dgm:prSet/>
      <dgm:spPr/>
      <dgm:t>
        <a:bodyPr/>
        <a:lstStyle/>
        <a:p>
          <a:r>
            <a:rPr lang="en-US" dirty="0"/>
            <a:t>By the overgeneralization of a rule, principle, or concept (the way addition of whole numbers applies to fractions)</a:t>
          </a:r>
        </a:p>
      </dgm:t>
    </dgm:pt>
    <dgm:pt modelId="{A4116312-8F8D-4D66-BE6E-C7D1E9C57023}" type="parTrans" cxnId="{048AA251-6A05-4710-8E03-63E5C536E84C}">
      <dgm:prSet/>
      <dgm:spPr/>
      <dgm:t>
        <a:bodyPr/>
        <a:lstStyle/>
        <a:p>
          <a:endParaRPr lang="en-US"/>
        </a:p>
      </dgm:t>
    </dgm:pt>
    <dgm:pt modelId="{03276163-F046-4B43-B5E6-2311F4419E8F}" type="sibTrans" cxnId="{048AA251-6A05-4710-8E03-63E5C536E84C}">
      <dgm:prSet/>
      <dgm:spPr/>
      <dgm:t>
        <a:bodyPr/>
        <a:lstStyle/>
        <a:p>
          <a:endParaRPr lang="en-US"/>
        </a:p>
      </dgm:t>
    </dgm:pt>
    <dgm:pt modelId="{34254483-908E-4BF8-AB86-8775B360A88C}">
      <dgm:prSet/>
      <dgm:spPr/>
      <dgm:t>
        <a:bodyPr/>
        <a:lstStyle/>
        <a:p>
          <a:r>
            <a:rPr lang="en-US" dirty="0"/>
            <a:t>Through systematic application of a flawed procedure (</a:t>
          </a:r>
          <a:r>
            <a:rPr lang="en-US" dirty="0" err="1"/>
            <a:t>eg</a:t>
          </a:r>
          <a:r>
            <a:rPr lang="en-US" dirty="0"/>
            <a:t> always subtracting the smaller digit from the larger within the subtraction algorithm</a:t>
          </a:r>
        </a:p>
      </dgm:t>
    </dgm:pt>
    <dgm:pt modelId="{EF5CAF9B-C491-4A73-9573-E577FC521B92}" type="parTrans" cxnId="{1057ECD2-3C6A-435D-BF9A-382E711C99EB}">
      <dgm:prSet/>
      <dgm:spPr/>
      <dgm:t>
        <a:bodyPr/>
        <a:lstStyle/>
        <a:p>
          <a:endParaRPr lang="en-US"/>
        </a:p>
      </dgm:t>
    </dgm:pt>
    <dgm:pt modelId="{27F658D7-731B-4BCF-A732-188EF1528D88}" type="sibTrans" cxnId="{1057ECD2-3C6A-435D-BF9A-382E711C99EB}">
      <dgm:prSet/>
      <dgm:spPr/>
      <dgm:t>
        <a:bodyPr/>
        <a:lstStyle/>
        <a:p>
          <a:endParaRPr lang="en-US"/>
        </a:p>
      </dgm:t>
    </dgm:pt>
    <dgm:pt modelId="{ADE076DD-16B5-4E7C-AF49-E5D7E2BFBC85}">
      <dgm:prSet/>
      <dgm:spPr/>
      <dgm:t>
        <a:bodyPr/>
        <a:lstStyle/>
        <a:p>
          <a:r>
            <a:rPr lang="en-US" dirty="0"/>
            <a:t>By misinterpreting notation</a:t>
          </a:r>
        </a:p>
      </dgm:t>
    </dgm:pt>
    <dgm:pt modelId="{C23F5EE5-51A0-4C8D-8858-814C53235AC8}" type="parTrans" cxnId="{7982F554-CECD-41B2-9769-365417A42132}">
      <dgm:prSet/>
      <dgm:spPr/>
      <dgm:t>
        <a:bodyPr/>
        <a:lstStyle/>
        <a:p>
          <a:endParaRPr lang="en-US"/>
        </a:p>
      </dgm:t>
    </dgm:pt>
    <dgm:pt modelId="{01C5F6D5-BB2F-4130-91A6-85F17905C8E3}" type="sibTrans" cxnId="{7982F554-CECD-41B2-9769-365417A42132}">
      <dgm:prSet/>
      <dgm:spPr/>
      <dgm:t>
        <a:bodyPr/>
        <a:lstStyle/>
        <a:p>
          <a:endParaRPr lang="en-US"/>
        </a:p>
      </dgm:t>
    </dgm:pt>
    <dgm:pt modelId="{DA5E09B7-49B9-4DDD-A36C-6FB0DFBBA1E0}">
      <dgm:prSet/>
      <dgm:spPr/>
      <dgm:t>
        <a:bodyPr/>
        <a:lstStyle/>
        <a:p>
          <a:r>
            <a:rPr lang="en-US" dirty="0"/>
            <a:t>By misreading diagrams or tables (by assuming that angles which look equal in a sketch/diagram are drawn to scale/equal)</a:t>
          </a:r>
        </a:p>
      </dgm:t>
    </dgm:pt>
    <dgm:pt modelId="{77F76A00-97A9-4F3B-AADF-58FF2520BDD6}" type="parTrans" cxnId="{4765B736-7ECE-49CA-A28A-74237A8E161C}">
      <dgm:prSet/>
      <dgm:spPr/>
      <dgm:t>
        <a:bodyPr/>
        <a:lstStyle/>
        <a:p>
          <a:endParaRPr lang="en-US"/>
        </a:p>
      </dgm:t>
    </dgm:pt>
    <dgm:pt modelId="{3A0EF9F8-FB91-482C-853D-1DB953FAC730}" type="sibTrans" cxnId="{4765B736-7ECE-49CA-A28A-74237A8E161C}">
      <dgm:prSet/>
      <dgm:spPr/>
      <dgm:t>
        <a:bodyPr/>
        <a:lstStyle/>
        <a:p>
          <a:endParaRPr lang="en-US"/>
        </a:p>
      </dgm:t>
    </dgm:pt>
    <dgm:pt modelId="{A78B8492-7C11-4895-8A14-7905B96239AF}" type="pres">
      <dgm:prSet presAssocID="{DB649F3A-9288-43FB-B269-EDCC2D8EFFE6}" presName="linear" presStyleCnt="0">
        <dgm:presLayoutVars>
          <dgm:animLvl val="lvl"/>
          <dgm:resizeHandles val="exact"/>
        </dgm:presLayoutVars>
      </dgm:prSet>
      <dgm:spPr/>
    </dgm:pt>
    <dgm:pt modelId="{677B7979-25E8-40DB-A6AA-E33DE60F4C33}" type="pres">
      <dgm:prSet presAssocID="{5728C79C-A0D9-4740-BBAD-284E76A43B66}" presName="parentText" presStyleLbl="node1" presStyleIdx="0" presStyleCnt="1">
        <dgm:presLayoutVars>
          <dgm:chMax val="0"/>
          <dgm:bulletEnabled val="1"/>
        </dgm:presLayoutVars>
      </dgm:prSet>
      <dgm:spPr/>
    </dgm:pt>
    <dgm:pt modelId="{02314813-EC9C-4966-988F-72EC406D0578}" type="pres">
      <dgm:prSet presAssocID="{5728C79C-A0D9-4740-BBAD-284E76A43B66}" presName="childText" presStyleLbl="revTx" presStyleIdx="0" presStyleCnt="1">
        <dgm:presLayoutVars>
          <dgm:bulletEnabled val="1"/>
        </dgm:presLayoutVars>
      </dgm:prSet>
      <dgm:spPr/>
    </dgm:pt>
  </dgm:ptLst>
  <dgm:cxnLst>
    <dgm:cxn modelId="{013D2F2A-02D0-49D8-AABF-399DF44EA556}" type="presOf" srcId="{DB649F3A-9288-43FB-B269-EDCC2D8EFFE6}" destId="{A78B8492-7C11-4895-8A14-7905B96239AF}" srcOrd="0" destOrd="0" presId="urn:microsoft.com/office/officeart/2005/8/layout/vList2"/>
    <dgm:cxn modelId="{03B5A934-CD6A-462F-94B3-5B8871AF5E5D}" type="presOf" srcId="{34254483-908E-4BF8-AB86-8775B360A88C}" destId="{02314813-EC9C-4966-988F-72EC406D0578}" srcOrd="0" destOrd="2" presId="urn:microsoft.com/office/officeart/2005/8/layout/vList2"/>
    <dgm:cxn modelId="{4765B736-7ECE-49CA-A28A-74237A8E161C}" srcId="{5728C79C-A0D9-4740-BBAD-284E76A43B66}" destId="{DA5E09B7-49B9-4DDD-A36C-6FB0DFBBA1E0}" srcOrd="4" destOrd="0" parTransId="{77F76A00-97A9-4F3B-AADF-58FF2520BDD6}" sibTransId="{3A0EF9F8-FB91-482C-853D-1DB953FAC730}"/>
    <dgm:cxn modelId="{9DCE0166-A5C3-43EC-8E36-637A662B27BF}" srcId="{5728C79C-A0D9-4740-BBAD-284E76A43B66}" destId="{84C0B0FE-7C36-4945-A758-1FFA93655690}" srcOrd="0" destOrd="0" parTransId="{4AC031F1-2ADC-4A36-A1EF-4F70070550C1}" sibTransId="{A6928AB7-93EB-49FC-B3F3-A4DCDEAC3B17}"/>
    <dgm:cxn modelId="{518C954B-A85D-48C2-93CA-2E31623D4269}" type="presOf" srcId="{DA5E09B7-49B9-4DDD-A36C-6FB0DFBBA1E0}" destId="{02314813-EC9C-4966-988F-72EC406D0578}" srcOrd="0" destOrd="4" presId="urn:microsoft.com/office/officeart/2005/8/layout/vList2"/>
    <dgm:cxn modelId="{9B179E50-7CEA-4E84-8E56-5549C46F2D70}" srcId="{DB649F3A-9288-43FB-B269-EDCC2D8EFFE6}" destId="{5728C79C-A0D9-4740-BBAD-284E76A43B66}" srcOrd="0" destOrd="0" parTransId="{473B6689-5EAB-44EF-A298-0B1C14800040}" sibTransId="{B4AECEE8-7E32-4845-910F-560477FEAA1C}"/>
    <dgm:cxn modelId="{048AA251-6A05-4710-8E03-63E5C536E84C}" srcId="{5728C79C-A0D9-4740-BBAD-284E76A43B66}" destId="{E7691C8C-9D9E-4EEB-87DB-008792936A46}" srcOrd="1" destOrd="0" parTransId="{A4116312-8F8D-4D66-BE6E-C7D1E9C57023}" sibTransId="{03276163-F046-4B43-B5E6-2311F4419E8F}"/>
    <dgm:cxn modelId="{7982F554-CECD-41B2-9769-365417A42132}" srcId="{5728C79C-A0D9-4740-BBAD-284E76A43B66}" destId="{ADE076DD-16B5-4E7C-AF49-E5D7E2BFBC85}" srcOrd="3" destOrd="0" parTransId="{C23F5EE5-51A0-4C8D-8858-814C53235AC8}" sibTransId="{01C5F6D5-BB2F-4130-91A6-85F17905C8E3}"/>
    <dgm:cxn modelId="{8FC3B6A5-CA0B-4DF9-A1C3-11B79FBBA99E}" type="presOf" srcId="{5728C79C-A0D9-4740-BBAD-284E76A43B66}" destId="{677B7979-25E8-40DB-A6AA-E33DE60F4C33}" srcOrd="0" destOrd="0" presId="urn:microsoft.com/office/officeart/2005/8/layout/vList2"/>
    <dgm:cxn modelId="{4B329EB4-2351-4F0B-A82E-F6E82666CB32}" type="presOf" srcId="{ADE076DD-16B5-4E7C-AF49-E5D7E2BFBC85}" destId="{02314813-EC9C-4966-988F-72EC406D0578}" srcOrd="0" destOrd="3" presId="urn:microsoft.com/office/officeart/2005/8/layout/vList2"/>
    <dgm:cxn modelId="{1057ECD2-3C6A-435D-BF9A-382E711C99EB}" srcId="{5728C79C-A0D9-4740-BBAD-284E76A43B66}" destId="{34254483-908E-4BF8-AB86-8775B360A88C}" srcOrd="2" destOrd="0" parTransId="{EF5CAF9B-C491-4A73-9573-E577FC521B92}" sibTransId="{27F658D7-731B-4BCF-A732-188EF1528D88}"/>
    <dgm:cxn modelId="{F6C96AF5-8011-4426-9355-0FF603F2570B}" type="presOf" srcId="{84C0B0FE-7C36-4945-A758-1FFA93655690}" destId="{02314813-EC9C-4966-988F-72EC406D0578}" srcOrd="0" destOrd="0" presId="urn:microsoft.com/office/officeart/2005/8/layout/vList2"/>
    <dgm:cxn modelId="{1B8D8BFE-4CAF-4768-9304-D92AA4F2A8A7}" type="presOf" srcId="{E7691C8C-9D9E-4EEB-87DB-008792936A46}" destId="{02314813-EC9C-4966-988F-72EC406D0578}" srcOrd="0" destOrd="1" presId="urn:microsoft.com/office/officeart/2005/8/layout/vList2"/>
    <dgm:cxn modelId="{539B5A2E-1F03-4C0E-9342-39BF0FFD30EA}" type="presParOf" srcId="{A78B8492-7C11-4895-8A14-7905B96239AF}" destId="{677B7979-25E8-40DB-A6AA-E33DE60F4C33}" srcOrd="0" destOrd="0" presId="urn:microsoft.com/office/officeart/2005/8/layout/vList2"/>
    <dgm:cxn modelId="{8E2E1DD5-810A-4DED-A4CB-5DC59E8DA4E2}" type="presParOf" srcId="{A78B8492-7C11-4895-8A14-7905B96239AF}" destId="{02314813-EC9C-4966-988F-72EC406D0578}" srcOrd="1"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B649F3A-9288-43FB-B269-EDCC2D8EFFE6}" type="doc">
      <dgm:prSet loTypeId="urn:microsoft.com/office/officeart/2005/8/layout/vList2" loCatId="list" qsTypeId="urn:microsoft.com/office/officeart/2005/8/quickstyle/simple2" qsCatId="simple" csTypeId="urn:microsoft.com/office/officeart/2005/8/colors/accent0_3" csCatId="mainScheme" phldr="1"/>
      <dgm:spPr/>
      <dgm:t>
        <a:bodyPr/>
        <a:lstStyle/>
        <a:p>
          <a:endParaRPr lang="en-US"/>
        </a:p>
      </dgm:t>
    </dgm:pt>
    <dgm:pt modelId="{84C0B0FE-7C36-4945-A758-1FFA93655690}">
      <dgm:prSet/>
      <dgm:spPr/>
      <dgm:t>
        <a:bodyPr/>
        <a:lstStyle/>
        <a:p>
          <a:r>
            <a:rPr lang="en-US" dirty="0"/>
            <a:t>Using cognitive conflict to allow pupils to examine what they believe and hence, where necessary, ‘adjust’ it</a:t>
          </a:r>
        </a:p>
      </dgm:t>
    </dgm:pt>
    <dgm:pt modelId="{4AC031F1-2ADC-4A36-A1EF-4F70070550C1}" type="parTrans" cxnId="{9DCE0166-A5C3-43EC-8E36-637A662B27BF}">
      <dgm:prSet/>
      <dgm:spPr/>
      <dgm:t>
        <a:bodyPr/>
        <a:lstStyle/>
        <a:p>
          <a:endParaRPr lang="en-US"/>
        </a:p>
      </dgm:t>
    </dgm:pt>
    <dgm:pt modelId="{A6928AB7-93EB-49FC-B3F3-A4DCDEAC3B17}" type="sibTrans" cxnId="{9DCE0166-A5C3-43EC-8E36-637A662B27BF}">
      <dgm:prSet/>
      <dgm:spPr/>
      <dgm:t>
        <a:bodyPr/>
        <a:lstStyle/>
        <a:p>
          <a:endParaRPr lang="en-US"/>
        </a:p>
      </dgm:t>
    </dgm:pt>
    <dgm:pt modelId="{A78B8492-7C11-4895-8A14-7905B96239AF}" type="pres">
      <dgm:prSet presAssocID="{DB649F3A-9288-43FB-B269-EDCC2D8EFFE6}" presName="linear" presStyleCnt="0">
        <dgm:presLayoutVars>
          <dgm:animLvl val="lvl"/>
          <dgm:resizeHandles val="exact"/>
        </dgm:presLayoutVars>
      </dgm:prSet>
      <dgm:spPr/>
    </dgm:pt>
    <dgm:pt modelId="{795064E3-1B86-44D0-92BF-EAB23D0BE4B4}" type="pres">
      <dgm:prSet presAssocID="{84C0B0FE-7C36-4945-A758-1FFA93655690}" presName="parentText" presStyleLbl="node1" presStyleIdx="0" presStyleCnt="1" custLinFactY="-72398" custLinFactNeighborX="-29" custLinFactNeighborY="-100000">
        <dgm:presLayoutVars>
          <dgm:chMax val="0"/>
          <dgm:bulletEnabled val="1"/>
        </dgm:presLayoutVars>
      </dgm:prSet>
      <dgm:spPr/>
    </dgm:pt>
  </dgm:ptLst>
  <dgm:cxnLst>
    <dgm:cxn modelId="{013D2F2A-02D0-49D8-AABF-399DF44EA556}" type="presOf" srcId="{DB649F3A-9288-43FB-B269-EDCC2D8EFFE6}" destId="{A78B8492-7C11-4895-8A14-7905B96239AF}" srcOrd="0" destOrd="0" presId="urn:microsoft.com/office/officeart/2005/8/layout/vList2"/>
    <dgm:cxn modelId="{9DCE0166-A5C3-43EC-8E36-637A662B27BF}" srcId="{DB649F3A-9288-43FB-B269-EDCC2D8EFFE6}" destId="{84C0B0FE-7C36-4945-A758-1FFA93655690}" srcOrd="0" destOrd="0" parTransId="{4AC031F1-2ADC-4A36-A1EF-4F70070550C1}" sibTransId="{A6928AB7-93EB-49FC-B3F3-A4DCDEAC3B17}"/>
    <dgm:cxn modelId="{C9E754C6-5003-4A56-A138-D9DE272DB4D8}" type="presOf" srcId="{84C0B0FE-7C36-4945-A758-1FFA93655690}" destId="{795064E3-1B86-44D0-92BF-EAB23D0BE4B4}" srcOrd="0" destOrd="0" presId="urn:microsoft.com/office/officeart/2005/8/layout/vList2"/>
    <dgm:cxn modelId="{96A78EAD-9134-4DEA-BC82-21CCDF3E16A2}" type="presParOf" srcId="{A78B8492-7C11-4895-8A14-7905B96239AF}" destId="{795064E3-1B86-44D0-92BF-EAB23D0BE4B4}"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3C131B3-7E26-4000-B5A1-187DA83671A1}"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4410DB98-317F-4659-874F-032A001501BE}">
      <dgm:prSet/>
      <dgm:spPr/>
      <dgm:t>
        <a:bodyPr/>
        <a:lstStyle/>
        <a:p>
          <a:pPr>
            <a:lnSpc>
              <a:spcPct val="100000"/>
            </a:lnSpc>
            <a:defRPr cap="all"/>
          </a:pPr>
          <a:r>
            <a:rPr lang="en-US"/>
            <a:t>When we model the development of a solution</a:t>
          </a:r>
        </a:p>
      </dgm:t>
    </dgm:pt>
    <dgm:pt modelId="{2C61F53E-4BBF-40DE-8154-CE74B613D538}" type="parTrans" cxnId="{62A6D909-1C72-464C-9C48-72FBE4C151EC}">
      <dgm:prSet/>
      <dgm:spPr/>
      <dgm:t>
        <a:bodyPr/>
        <a:lstStyle/>
        <a:p>
          <a:endParaRPr lang="en-US"/>
        </a:p>
      </dgm:t>
    </dgm:pt>
    <dgm:pt modelId="{8B3A6C40-8381-4568-903F-CBB2E5B94BF5}" type="sibTrans" cxnId="{62A6D909-1C72-464C-9C48-72FBE4C151EC}">
      <dgm:prSet/>
      <dgm:spPr/>
      <dgm:t>
        <a:bodyPr/>
        <a:lstStyle/>
        <a:p>
          <a:endParaRPr lang="en-US"/>
        </a:p>
      </dgm:t>
    </dgm:pt>
    <dgm:pt modelId="{89A52A8C-9C79-4F44-B725-3EE1F110AE98}" type="pres">
      <dgm:prSet presAssocID="{03C131B3-7E26-4000-B5A1-187DA83671A1}" presName="root" presStyleCnt="0">
        <dgm:presLayoutVars>
          <dgm:dir/>
          <dgm:resizeHandles val="exact"/>
        </dgm:presLayoutVars>
      </dgm:prSet>
      <dgm:spPr/>
    </dgm:pt>
    <dgm:pt modelId="{83D5214F-1EA2-4FB5-AEC8-3115B92A899D}" type="pres">
      <dgm:prSet presAssocID="{4410DB98-317F-4659-874F-032A001501BE}" presName="compNode" presStyleCnt="0"/>
      <dgm:spPr/>
    </dgm:pt>
    <dgm:pt modelId="{F041DB2B-8EDD-4A48-9E60-B78F141C5216}" type="pres">
      <dgm:prSet presAssocID="{4410DB98-317F-4659-874F-032A001501BE}" presName="iconBgRect" presStyleLbl="bgShp" presStyleIdx="0" presStyleCnt="1" custScaleX="148376" custScaleY="118614" custLinFactNeighborX="9185" custLinFactNeighborY="10715"/>
      <dgm:spPr/>
    </dgm:pt>
    <dgm:pt modelId="{FD23C042-0880-4B8D-98A8-70A1646F7E12}" type="pres">
      <dgm:prSet presAssocID="{4410DB98-317F-4659-874F-032A001501BE}" presName="iconRect" presStyleLbl="node1" presStyleIdx="0" presStyleCnt="1" custScaleX="151216" custScaleY="136506" custLinFactNeighborX="18677" custLinFactNeighborY="1814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74D2031C-18FD-41C7-8254-0A88C4FBE0EA}" type="pres">
      <dgm:prSet presAssocID="{4410DB98-317F-4659-874F-032A001501BE}" presName="spaceRect" presStyleCnt="0"/>
      <dgm:spPr/>
    </dgm:pt>
    <dgm:pt modelId="{595A565A-1D98-48D4-89DD-E1DA17E68C33}" type="pres">
      <dgm:prSet presAssocID="{4410DB98-317F-4659-874F-032A001501BE}" presName="textRect" presStyleLbl="revTx" presStyleIdx="0" presStyleCnt="1">
        <dgm:presLayoutVars>
          <dgm:chMax val="1"/>
          <dgm:chPref val="1"/>
        </dgm:presLayoutVars>
      </dgm:prSet>
      <dgm:spPr/>
    </dgm:pt>
  </dgm:ptLst>
  <dgm:cxnLst>
    <dgm:cxn modelId="{62A6D909-1C72-464C-9C48-72FBE4C151EC}" srcId="{03C131B3-7E26-4000-B5A1-187DA83671A1}" destId="{4410DB98-317F-4659-874F-032A001501BE}" srcOrd="0" destOrd="0" parTransId="{2C61F53E-4BBF-40DE-8154-CE74B613D538}" sibTransId="{8B3A6C40-8381-4568-903F-CBB2E5B94BF5}"/>
    <dgm:cxn modelId="{EB91C251-CF1F-42E4-BCE6-3564913A95AD}" type="presOf" srcId="{4410DB98-317F-4659-874F-032A001501BE}" destId="{595A565A-1D98-48D4-89DD-E1DA17E68C33}" srcOrd="0" destOrd="0" presId="urn:microsoft.com/office/officeart/2018/5/layout/IconCircleLabelList"/>
    <dgm:cxn modelId="{264111DA-9181-4F14-8397-DC4ED931BAE2}" type="presOf" srcId="{03C131B3-7E26-4000-B5A1-187DA83671A1}" destId="{89A52A8C-9C79-4F44-B725-3EE1F110AE98}" srcOrd="0" destOrd="0" presId="urn:microsoft.com/office/officeart/2018/5/layout/IconCircleLabelList"/>
    <dgm:cxn modelId="{B408BEF9-3BEB-45FC-B10C-2CBEEDDA3BEF}" type="presParOf" srcId="{89A52A8C-9C79-4F44-B725-3EE1F110AE98}" destId="{83D5214F-1EA2-4FB5-AEC8-3115B92A899D}" srcOrd="0" destOrd="0" presId="urn:microsoft.com/office/officeart/2018/5/layout/IconCircleLabelList"/>
    <dgm:cxn modelId="{1EDBA098-4B50-4DDF-BDF9-899470F06CFC}" type="presParOf" srcId="{83D5214F-1EA2-4FB5-AEC8-3115B92A899D}" destId="{F041DB2B-8EDD-4A48-9E60-B78F141C5216}" srcOrd="0" destOrd="0" presId="urn:microsoft.com/office/officeart/2018/5/layout/IconCircleLabelList"/>
    <dgm:cxn modelId="{ABEE7452-DA97-4382-A456-FD352FFD737D}" type="presParOf" srcId="{83D5214F-1EA2-4FB5-AEC8-3115B92A899D}" destId="{FD23C042-0880-4B8D-98A8-70A1646F7E12}" srcOrd="1" destOrd="0" presId="urn:microsoft.com/office/officeart/2018/5/layout/IconCircleLabelList"/>
    <dgm:cxn modelId="{05D8AF2F-2DBA-45FA-B77C-50958E37436F}" type="presParOf" srcId="{83D5214F-1EA2-4FB5-AEC8-3115B92A899D}" destId="{74D2031C-18FD-41C7-8254-0A88C4FBE0EA}" srcOrd="2" destOrd="0" presId="urn:microsoft.com/office/officeart/2018/5/layout/IconCircleLabelList"/>
    <dgm:cxn modelId="{175B57E7-6440-40F2-9A5B-679867E04F74}" type="presParOf" srcId="{83D5214F-1EA2-4FB5-AEC8-3115B92A899D}" destId="{595A565A-1D98-48D4-89DD-E1DA17E68C33}"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B27718-9901-4D2C-86AA-B213B3CE68E9}">
      <dsp:nvSpPr>
        <dsp:cNvPr id="0" name=""/>
        <dsp:cNvSpPr/>
      </dsp:nvSpPr>
      <dsp:spPr>
        <a:xfrm>
          <a:off x="0" y="1848"/>
          <a:ext cx="658648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C4C48F-D0B2-4D45-8E7E-62CA7D7F76FB}">
      <dsp:nvSpPr>
        <dsp:cNvPr id="0" name=""/>
        <dsp:cNvSpPr/>
      </dsp:nvSpPr>
      <dsp:spPr>
        <a:xfrm>
          <a:off x="0" y="1848"/>
          <a:ext cx="6586489" cy="1260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Task 1/</a:t>
          </a:r>
          <a:r>
            <a:rPr lang="en-GB" sz="2600" kern="1200" dirty="0" err="1"/>
            <a:t>Tasg</a:t>
          </a:r>
          <a:r>
            <a:rPr lang="en-GB" sz="2600" kern="1200" dirty="0"/>
            <a:t> 1 (10 minutes/</a:t>
          </a:r>
          <a:r>
            <a:rPr lang="en-GB" sz="2600" kern="1200" dirty="0" err="1"/>
            <a:t>munud</a:t>
          </a:r>
          <a:r>
            <a:rPr lang="en-GB" sz="2600" kern="1200"/>
            <a:t>)</a:t>
          </a:r>
          <a:endParaRPr lang="en-US" sz="2600" kern="1200" dirty="0"/>
        </a:p>
      </dsp:txBody>
      <dsp:txXfrm>
        <a:off x="0" y="1848"/>
        <a:ext cx="6586489" cy="1260574"/>
      </dsp:txXfrm>
    </dsp:sp>
    <dsp:sp modelId="{B9F7CD26-E45B-4552-8C43-AC7782FBBD78}">
      <dsp:nvSpPr>
        <dsp:cNvPr id="0" name=""/>
        <dsp:cNvSpPr/>
      </dsp:nvSpPr>
      <dsp:spPr>
        <a:xfrm>
          <a:off x="0" y="1262422"/>
          <a:ext cx="658648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1B5117-ACC7-4D33-85EF-951CFB82C7D7}">
      <dsp:nvSpPr>
        <dsp:cNvPr id="0" name=""/>
        <dsp:cNvSpPr/>
      </dsp:nvSpPr>
      <dsp:spPr>
        <a:xfrm>
          <a:off x="0" y="1262422"/>
          <a:ext cx="6586489" cy="1260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hlinkClick xmlns:r="http://schemas.openxmlformats.org/officeDocument/2006/relationships" r:id="rId1"/>
            </a:rPr>
            <a:t>Support your maths learners by understanding how they learn (mathsnoproblem.com)</a:t>
          </a:r>
          <a:endParaRPr lang="en-US" sz="2600" kern="1200" dirty="0"/>
        </a:p>
      </dsp:txBody>
      <dsp:txXfrm>
        <a:off x="0" y="1262422"/>
        <a:ext cx="6586489" cy="1260574"/>
      </dsp:txXfrm>
    </dsp:sp>
    <dsp:sp modelId="{83547A80-0238-4E7E-8F16-6F853538598C}">
      <dsp:nvSpPr>
        <dsp:cNvPr id="0" name=""/>
        <dsp:cNvSpPr/>
      </dsp:nvSpPr>
      <dsp:spPr>
        <a:xfrm>
          <a:off x="0" y="2522996"/>
          <a:ext cx="658648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8DD93F-CEEB-41F0-8B74-67AFCCDEED3A}">
      <dsp:nvSpPr>
        <dsp:cNvPr id="0" name=""/>
        <dsp:cNvSpPr/>
      </dsp:nvSpPr>
      <dsp:spPr>
        <a:xfrm>
          <a:off x="0" y="2522996"/>
          <a:ext cx="6586489" cy="1260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Also been added to </a:t>
          </a:r>
          <a:r>
            <a:rPr lang="en-GB" sz="2600" kern="1200" dirty="0" err="1"/>
            <a:t>dotstorming</a:t>
          </a:r>
          <a:r>
            <a:rPr lang="en-GB" sz="2600" kern="1200" dirty="0"/>
            <a:t> wall </a:t>
          </a:r>
          <a:r>
            <a:rPr lang="en-GB" sz="2600" kern="1200" dirty="0" err="1">
              <a:hlinkClick xmlns:r="http://schemas.openxmlformats.org/officeDocument/2006/relationships" r:id="rId2"/>
            </a:rPr>
            <a:t>dotstorming</a:t>
          </a:r>
          <a:endParaRPr lang="en-US" sz="2600" kern="1200" dirty="0"/>
        </a:p>
      </dsp:txBody>
      <dsp:txXfrm>
        <a:off x="0" y="2522996"/>
        <a:ext cx="6586489" cy="12605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7B7979-25E8-40DB-A6AA-E33DE60F4C33}">
      <dsp:nvSpPr>
        <dsp:cNvPr id="0" name=""/>
        <dsp:cNvSpPr/>
      </dsp:nvSpPr>
      <dsp:spPr>
        <a:xfrm>
          <a:off x="0" y="86546"/>
          <a:ext cx="5257798" cy="107406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dirty="0"/>
            <a:t>Misconceptions may arise in a number of ways </a:t>
          </a:r>
        </a:p>
      </dsp:txBody>
      <dsp:txXfrm>
        <a:off x="52431" y="138977"/>
        <a:ext cx="5152936" cy="969198"/>
      </dsp:txXfrm>
    </dsp:sp>
    <dsp:sp modelId="{02314813-EC9C-4966-988F-72EC406D0578}">
      <dsp:nvSpPr>
        <dsp:cNvPr id="0" name=""/>
        <dsp:cNvSpPr/>
      </dsp:nvSpPr>
      <dsp:spPr>
        <a:xfrm>
          <a:off x="0" y="1160606"/>
          <a:ext cx="5257798" cy="42476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935"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dirty="0"/>
            <a:t>Through developing a conceptual structure which is flawed</a:t>
          </a:r>
        </a:p>
        <a:p>
          <a:pPr marL="228600" lvl="1" indent="-228600" algn="l" defTabSz="933450">
            <a:lnSpc>
              <a:spcPct val="90000"/>
            </a:lnSpc>
            <a:spcBef>
              <a:spcPct val="0"/>
            </a:spcBef>
            <a:spcAft>
              <a:spcPct val="20000"/>
            </a:spcAft>
            <a:buChar char="•"/>
          </a:pPr>
          <a:r>
            <a:rPr lang="en-US" sz="2100" kern="1200" dirty="0"/>
            <a:t>By the overgeneralization of a rule, principle, or concept (the way addition of whole numbers applies to fractions)</a:t>
          </a:r>
        </a:p>
        <a:p>
          <a:pPr marL="228600" lvl="1" indent="-228600" algn="l" defTabSz="933450">
            <a:lnSpc>
              <a:spcPct val="90000"/>
            </a:lnSpc>
            <a:spcBef>
              <a:spcPct val="0"/>
            </a:spcBef>
            <a:spcAft>
              <a:spcPct val="20000"/>
            </a:spcAft>
            <a:buChar char="•"/>
          </a:pPr>
          <a:r>
            <a:rPr lang="en-US" sz="2100" kern="1200" dirty="0"/>
            <a:t>Through systematic application of a flawed procedure (</a:t>
          </a:r>
          <a:r>
            <a:rPr lang="en-US" sz="2100" kern="1200" dirty="0" err="1"/>
            <a:t>eg</a:t>
          </a:r>
          <a:r>
            <a:rPr lang="en-US" sz="2100" kern="1200" dirty="0"/>
            <a:t> always subtracting the smaller digit from the larger within the subtraction algorithm</a:t>
          </a:r>
        </a:p>
        <a:p>
          <a:pPr marL="228600" lvl="1" indent="-228600" algn="l" defTabSz="933450">
            <a:lnSpc>
              <a:spcPct val="90000"/>
            </a:lnSpc>
            <a:spcBef>
              <a:spcPct val="0"/>
            </a:spcBef>
            <a:spcAft>
              <a:spcPct val="20000"/>
            </a:spcAft>
            <a:buChar char="•"/>
          </a:pPr>
          <a:r>
            <a:rPr lang="en-US" sz="2100" kern="1200" dirty="0"/>
            <a:t>By misinterpreting notation</a:t>
          </a:r>
        </a:p>
        <a:p>
          <a:pPr marL="228600" lvl="1" indent="-228600" algn="l" defTabSz="933450">
            <a:lnSpc>
              <a:spcPct val="90000"/>
            </a:lnSpc>
            <a:spcBef>
              <a:spcPct val="0"/>
            </a:spcBef>
            <a:spcAft>
              <a:spcPct val="20000"/>
            </a:spcAft>
            <a:buChar char="•"/>
          </a:pPr>
          <a:r>
            <a:rPr lang="en-US" sz="2100" kern="1200" dirty="0"/>
            <a:t>By misreading diagrams or tables (by assuming that angles which look equal in a sketch/diagram are drawn to scale/equal)</a:t>
          </a:r>
        </a:p>
      </dsp:txBody>
      <dsp:txXfrm>
        <a:off x="0" y="1160606"/>
        <a:ext cx="5257798" cy="42476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5064E3-1B86-44D0-92BF-EAB23D0BE4B4}">
      <dsp:nvSpPr>
        <dsp:cNvPr id="0" name=""/>
        <dsp:cNvSpPr/>
      </dsp:nvSpPr>
      <dsp:spPr>
        <a:xfrm>
          <a:off x="0" y="0"/>
          <a:ext cx="5257798" cy="538200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US" sz="4600" kern="1200" dirty="0"/>
            <a:t>Using cognitive conflict to allow pupils to examine what they believe and hence, where necessary, ‘adjust’ it</a:t>
          </a:r>
        </a:p>
      </dsp:txBody>
      <dsp:txXfrm>
        <a:off x="256665" y="256665"/>
        <a:ext cx="4744468" cy="486867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41DB2B-8EDD-4A48-9E60-B78F141C5216}">
      <dsp:nvSpPr>
        <dsp:cNvPr id="0" name=""/>
        <dsp:cNvSpPr/>
      </dsp:nvSpPr>
      <dsp:spPr>
        <a:xfrm>
          <a:off x="4276277" y="508779"/>
          <a:ext cx="3258336" cy="260476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23C042-0880-4B8D-98A8-70A1646F7E12}">
      <dsp:nvSpPr>
        <dsp:cNvPr id="0" name=""/>
        <dsp:cNvSpPr/>
      </dsp:nvSpPr>
      <dsp:spPr>
        <a:xfrm>
          <a:off x="4986412" y="944473"/>
          <a:ext cx="1905321" cy="17199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5A565A-1D98-48D4-89DD-E1DA17E68C33}">
      <dsp:nvSpPr>
        <dsp:cNvPr id="0" name=""/>
        <dsp:cNvSpPr/>
      </dsp:nvSpPr>
      <dsp:spPr>
        <a:xfrm>
          <a:off x="3903743" y="335785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defRPr cap="all"/>
          </a:pPr>
          <a:r>
            <a:rPr lang="en-US" sz="2200" kern="1200"/>
            <a:t>When we model the development of a solution</a:t>
          </a:r>
        </a:p>
      </dsp:txBody>
      <dsp:txXfrm>
        <a:off x="3903743" y="3357859"/>
        <a:ext cx="3600000" cy="7200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353F75-5790-4084-B476-2F2E80996D94}" type="datetimeFigureOut">
              <a:rPr lang="en-GB" smtClean="0"/>
              <a:t>10/10/2023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A3F0E9-AB64-4053-8CE1-C87DD250BB4D}" type="slidenum">
              <a:rPr lang="en-GB" smtClean="0"/>
              <a:t>‹#›</a:t>
            </a:fld>
            <a:endParaRPr lang="en-GB"/>
          </a:p>
        </p:txBody>
      </p:sp>
    </p:spTree>
    <p:extLst>
      <p:ext uri="{BB962C8B-B14F-4D97-AF65-F5344CB8AC3E}">
        <p14:creationId xmlns:p14="http://schemas.microsoft.com/office/powerpoint/2010/main" val="35335189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stem.org.uk/resources/collection/2935/thinking-about-questioning"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stem.org.uk/elibrary/collection/2933"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stem.org.uk/elibrary/collection/2933"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desmos.com/calculator"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is a misconception?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 is a way of thinking, that may only work in limited circumstances. There may exist flaws in the learners conceptual understanding and they have applied an algorithm to a situation or problem which is not appropriate/relevant or simply doesn’t work.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When should be thinking about the misconceptions learners may experience</a:t>
            </a:r>
          </a:p>
          <a:p>
            <a:endParaRPr lang="en-GB" dirty="0"/>
          </a:p>
        </p:txBody>
      </p:sp>
      <p:sp>
        <p:nvSpPr>
          <p:cNvPr id="4" name="Slide Number Placeholder 3"/>
          <p:cNvSpPr>
            <a:spLocks noGrp="1"/>
          </p:cNvSpPr>
          <p:nvPr>
            <p:ph type="sldNum" sz="quarter" idx="5"/>
          </p:nvPr>
        </p:nvSpPr>
        <p:spPr/>
        <p:txBody>
          <a:bodyPr/>
          <a:lstStyle/>
          <a:p>
            <a:fld id="{ADA3F0E9-AB64-4053-8CE1-C87DD250BB4D}" type="slidenum">
              <a:rPr lang="en-GB" smtClean="0"/>
              <a:t>5</a:t>
            </a:fld>
            <a:endParaRPr lang="en-GB"/>
          </a:p>
        </p:txBody>
      </p:sp>
    </p:spTree>
    <p:extLst>
      <p:ext uri="{BB962C8B-B14F-4D97-AF65-F5344CB8AC3E}">
        <p14:creationId xmlns:p14="http://schemas.microsoft.com/office/powerpoint/2010/main" val="38122350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endParaRPr lang="en-GB" dirty="0">
              <a:cs typeface="Calibri" panose="020F0502020204030204"/>
            </a:endParaRPr>
          </a:p>
        </p:txBody>
      </p:sp>
      <p:sp>
        <p:nvSpPr>
          <p:cNvPr id="4" name="Slide Number Placeholder 3"/>
          <p:cNvSpPr>
            <a:spLocks noGrp="1"/>
          </p:cNvSpPr>
          <p:nvPr>
            <p:ph type="sldNum" sz="quarter" idx="10"/>
          </p:nvPr>
        </p:nvSpPr>
        <p:spPr/>
        <p:txBody>
          <a:bodyPr rtlCol="0"/>
          <a:lstStyle/>
          <a:p>
            <a:pPr rtl="0"/>
            <a:fld id="{52F7FBCA-4BE8-4FB5-91BD-69C6AC6BDB5D}" type="slidenum">
              <a:rPr lang="en-GB" smtClean="0"/>
              <a:t>6</a:t>
            </a:fld>
            <a:endParaRPr lang="en-GB"/>
          </a:p>
        </p:txBody>
      </p:sp>
    </p:spTree>
    <p:extLst>
      <p:ext uri="{BB962C8B-B14F-4D97-AF65-F5344CB8AC3E}">
        <p14:creationId xmlns:p14="http://schemas.microsoft.com/office/powerpoint/2010/main" val="2756599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Cited in Tanner and Jones, 2000, </a:t>
            </a:r>
            <a:r>
              <a:rPr lang="en-US" i="1" dirty="0"/>
              <a:t>Becoming a successful teacher of Mathematics </a:t>
            </a:r>
            <a:r>
              <a:rPr lang="en-US" i="1" dirty="0" err="1"/>
              <a:t>pg</a:t>
            </a:r>
            <a:r>
              <a:rPr lang="en-US" i="1" dirty="0"/>
              <a:t> 88.</a:t>
            </a:r>
            <a:endParaRPr lang="en-US" dirty="0"/>
          </a:p>
          <a:p>
            <a:endParaRPr lang="en-GB" dirty="0"/>
          </a:p>
        </p:txBody>
      </p:sp>
      <p:sp>
        <p:nvSpPr>
          <p:cNvPr id="4" name="Slide Number Placeholder 3"/>
          <p:cNvSpPr>
            <a:spLocks noGrp="1"/>
          </p:cNvSpPr>
          <p:nvPr>
            <p:ph type="sldNum" sz="quarter" idx="5"/>
          </p:nvPr>
        </p:nvSpPr>
        <p:spPr/>
        <p:txBody>
          <a:bodyPr/>
          <a:lstStyle/>
          <a:p>
            <a:fld id="{ADA3F0E9-AB64-4053-8CE1-C87DD250BB4D}" type="slidenum">
              <a:rPr lang="en-GB" smtClean="0"/>
              <a:t>9</a:t>
            </a:fld>
            <a:endParaRPr lang="en-GB"/>
          </a:p>
        </p:txBody>
      </p:sp>
    </p:spTree>
    <p:extLst>
      <p:ext uri="{BB962C8B-B14F-4D97-AF65-F5344CB8AC3E}">
        <p14:creationId xmlns:p14="http://schemas.microsoft.com/office/powerpoint/2010/main" val="11415537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do we know if our learners have misconceptions in the classroom and if so, how can we deal with them?</a:t>
            </a:r>
          </a:p>
        </p:txBody>
      </p:sp>
      <p:sp>
        <p:nvSpPr>
          <p:cNvPr id="4" name="Slide Number Placeholder 3"/>
          <p:cNvSpPr>
            <a:spLocks noGrp="1"/>
          </p:cNvSpPr>
          <p:nvPr>
            <p:ph type="sldNum" sz="quarter" idx="5"/>
          </p:nvPr>
        </p:nvSpPr>
        <p:spPr/>
        <p:txBody>
          <a:bodyPr/>
          <a:lstStyle/>
          <a:p>
            <a:fld id="{ADA3F0E9-AB64-4053-8CE1-C87DD250BB4D}" type="slidenum">
              <a:rPr lang="en-GB" smtClean="0"/>
              <a:t>10</a:t>
            </a:fld>
            <a:endParaRPr lang="en-GB"/>
          </a:p>
        </p:txBody>
      </p:sp>
    </p:spTree>
    <p:extLst>
      <p:ext uri="{BB962C8B-B14F-4D97-AF65-F5344CB8AC3E}">
        <p14:creationId xmlns:p14="http://schemas.microsoft.com/office/powerpoint/2010/main" val="6740799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A3F0E9-AB64-4053-8CE1-C87DD250BB4D}" type="slidenum">
              <a:rPr lang="en-GB" smtClean="0"/>
              <a:t>11</a:t>
            </a:fld>
            <a:endParaRPr lang="en-GB"/>
          </a:p>
        </p:txBody>
      </p:sp>
    </p:spTree>
    <p:extLst>
      <p:ext uri="{BB962C8B-B14F-4D97-AF65-F5344CB8AC3E}">
        <p14:creationId xmlns:p14="http://schemas.microsoft.com/office/powerpoint/2010/main" val="22201455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How do you engage with learner misconceptions in your classroom? This can be a daunting experience. Do you want all learners to hear the misconception? What if it confuses more than resolves the issue? How to you avoid merely telling the learner a more appropriate strategy without ensuring they can feel confident with your explanation – this can feel quite challenging for some teachers, it is outside their comfort zone and they may be worried it will impact the pace of the lesson. </a:t>
            </a:r>
          </a:p>
          <a:p>
            <a:endParaRPr lang="en-GB" dirty="0"/>
          </a:p>
        </p:txBody>
      </p:sp>
      <p:sp>
        <p:nvSpPr>
          <p:cNvPr id="4" name="Slide Number Placeholder 3"/>
          <p:cNvSpPr>
            <a:spLocks noGrp="1"/>
          </p:cNvSpPr>
          <p:nvPr>
            <p:ph type="sldNum" sz="quarter" idx="5"/>
          </p:nvPr>
        </p:nvSpPr>
        <p:spPr/>
        <p:txBody>
          <a:bodyPr/>
          <a:lstStyle/>
          <a:p>
            <a:fld id="{ADA3F0E9-AB64-4053-8CE1-C87DD250BB4D}" type="slidenum">
              <a:rPr lang="en-GB" smtClean="0"/>
              <a:t>12</a:t>
            </a:fld>
            <a:endParaRPr lang="en-GB"/>
          </a:p>
        </p:txBody>
      </p:sp>
    </p:spTree>
    <p:extLst>
      <p:ext uri="{BB962C8B-B14F-4D97-AF65-F5344CB8AC3E}">
        <p14:creationId xmlns:p14="http://schemas.microsoft.com/office/powerpoint/2010/main" val="12072834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 STEM</a:t>
            </a:r>
            <a:endParaRPr lang="en-GB" dirty="0"/>
          </a:p>
        </p:txBody>
      </p:sp>
      <p:sp>
        <p:nvSpPr>
          <p:cNvPr id="4" name="Slide Number Placeholder 3"/>
          <p:cNvSpPr>
            <a:spLocks noGrp="1"/>
          </p:cNvSpPr>
          <p:nvPr>
            <p:ph type="sldNum" sz="quarter" idx="5"/>
          </p:nvPr>
        </p:nvSpPr>
        <p:spPr/>
        <p:txBody>
          <a:bodyPr/>
          <a:lstStyle/>
          <a:p>
            <a:fld id="{ADA3F0E9-AB64-4053-8CE1-C87DD250BB4D}" type="slidenum">
              <a:rPr lang="en-GB" smtClean="0"/>
              <a:t>14</a:t>
            </a:fld>
            <a:endParaRPr lang="en-GB"/>
          </a:p>
        </p:txBody>
      </p:sp>
    </p:spTree>
    <p:extLst>
      <p:ext uri="{BB962C8B-B14F-4D97-AF65-F5344CB8AC3E}">
        <p14:creationId xmlns:p14="http://schemas.microsoft.com/office/powerpoint/2010/main" val="37787447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Analysing reasoning and solutions. Example from the Standards Unit box </a:t>
            </a:r>
            <a:r>
              <a:rPr lang="en-GB" dirty="0">
                <a:hlinkClick r:id="rId3"/>
              </a:rPr>
              <a:t>https://www.stem.org.uk/elibrary/collection/2933</a:t>
            </a:r>
            <a:endParaRPr lang="en-GB" dirty="0"/>
          </a:p>
          <a:p>
            <a:r>
              <a:rPr lang="en-GB" dirty="0"/>
              <a:t>The activities suggested here are designed to shift the emphasis from ‘getting the answer’ towards a situation where learners are able to evaluate and compare different forms of reasoning. </a:t>
            </a:r>
          </a:p>
          <a:p>
            <a:endParaRPr lang="en-GB" dirty="0"/>
          </a:p>
          <a:p>
            <a:r>
              <a:rPr lang="en-GB" dirty="0"/>
              <a:t>Comparing different solution strategies in many mathematics sessions, learners apply a single taught method to a variety of questions. It is comparatively rare to find sessions that aim to compare a range of methods for tackling a few problems. Many learners are left feeling that if they do not know ‘the right method’ then they cannot even begin to attempt a problem. Others are stuck with methods that, while generating correct answers, are inefficient and inflexible. These activities are designed to allow learners to compare and discuss alternative solution strategies to problems, thus increasing their confidence and flexibility in using mathematics. When ‘stuck’, they become more inclined to ‘have a go’ and try something. They thus become more powerful problem solvers. In the following example, learners are asked to find as many different ways as they can of solving a simple proportion problem.</a:t>
            </a:r>
          </a:p>
        </p:txBody>
      </p:sp>
      <p:sp>
        <p:nvSpPr>
          <p:cNvPr id="4" name="Slide Number Placeholder 3"/>
          <p:cNvSpPr>
            <a:spLocks noGrp="1"/>
          </p:cNvSpPr>
          <p:nvPr>
            <p:ph type="sldNum" sz="quarter" idx="5"/>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11816719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Correcting mistakes in reasoning.</a:t>
            </a:r>
          </a:p>
          <a:p>
            <a:r>
              <a:rPr lang="en-GB" dirty="0"/>
              <a:t>These activities require learners to examine a complete solution and identify and correct errors. The activity may also invite the learner to write advice to the person who made the error. This puts the learner in a critical, advisory role. Often the errors that are exhibited are symptomatic of common misconceptions. In correcting these, therefore, learners have to confront and comment on alternative ways of thinking. In the example below, four GCSE learners (Harriet, Andy, Sara and Dan) are discussing a common percentages misconception.</a:t>
            </a:r>
          </a:p>
          <a:p>
            <a:r>
              <a:rPr lang="en-GB" dirty="0"/>
              <a:t>Example from Standards Unit Box </a:t>
            </a:r>
            <a:r>
              <a:rPr lang="en-GB" dirty="0">
                <a:hlinkClick r:id="rId3"/>
              </a:rPr>
              <a:t>https://www.stem.org.uk/elibrary/collection/2933</a:t>
            </a:r>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23268759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Visit </a:t>
            </a:r>
            <a:r>
              <a:rPr lang="en-GB" dirty="0">
                <a:hlinkClick r:id="rId3"/>
              </a:rPr>
              <a:t>https://www.desmos.com/calculator</a:t>
            </a:r>
            <a:endParaRPr lang="en-GB" dirty="0"/>
          </a:p>
          <a:p>
            <a:r>
              <a:rPr lang="en-GB" dirty="0"/>
              <a:t>To support learners and your teaching with graphs</a:t>
            </a:r>
          </a:p>
        </p:txBody>
      </p:sp>
      <p:sp>
        <p:nvSpPr>
          <p:cNvPr id="4" name="Slide Number Placeholder 3"/>
          <p:cNvSpPr>
            <a:spLocks noGrp="1"/>
          </p:cNvSpPr>
          <p:nvPr>
            <p:ph type="sldNum" sz="quarter" idx="5"/>
          </p:nvPr>
        </p:nvSpPr>
        <p:spPr/>
        <p:txBody>
          <a:bodyPr/>
          <a:lstStyle/>
          <a:p>
            <a:fld id="{B68C8073-CAD2-48BF-B8DB-FCAF7D6ED014}" type="slidenum">
              <a:rPr lang="en-US" smtClean="0"/>
              <a:t>17</a:t>
            </a:fld>
            <a:endParaRPr lang="en-US"/>
          </a:p>
        </p:txBody>
      </p:sp>
    </p:spTree>
    <p:extLst>
      <p:ext uri="{BB962C8B-B14F-4D97-AF65-F5344CB8AC3E}">
        <p14:creationId xmlns:p14="http://schemas.microsoft.com/office/powerpoint/2010/main" val="20732101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else can we discuss mistakes in the classroom?</a:t>
            </a:r>
          </a:p>
          <a:p>
            <a:pPr marL="342900" indent="-228600">
              <a:lnSpc>
                <a:spcPct val="90000"/>
              </a:lnSpc>
              <a:spcAft>
                <a:spcPts val="600"/>
              </a:spcAft>
              <a:buFont typeface="Arial" panose="020B0604020202020204" pitchFamily="34" charset="0"/>
              <a:buChar char="•"/>
            </a:pPr>
            <a:r>
              <a:rPr lang="en-US" sz="1200" dirty="0"/>
              <a:t>Ask learners to solve a problem in pairs. Collect in some examples of different responses and write these on the board anonymously. Add a few extra ones that illustrate other interesting discussion points that you have already prepared. Then ask learners to discuss and debate these responses.  </a:t>
            </a:r>
          </a:p>
          <a:p>
            <a:pPr marL="342900" indent="-228600">
              <a:lnSpc>
                <a:spcPct val="90000"/>
              </a:lnSpc>
              <a:spcAft>
                <a:spcPts val="600"/>
              </a:spcAft>
              <a:buFont typeface="Arial" panose="020B0604020202020204" pitchFamily="34" charset="0"/>
              <a:buChar char="•"/>
            </a:pPr>
            <a:r>
              <a:rPr lang="en-US" sz="1200" dirty="0"/>
              <a:t>Diagnostic testing – multiple choice </a:t>
            </a:r>
            <a:r>
              <a:rPr lang="en-US" sz="1200" dirty="0" err="1"/>
              <a:t>quizes</a:t>
            </a:r>
            <a:endParaRPr lang="en-US" sz="1200" dirty="0"/>
          </a:p>
          <a:p>
            <a:pPr marL="342900" indent="-228600">
              <a:lnSpc>
                <a:spcPct val="90000"/>
              </a:lnSpc>
              <a:spcAft>
                <a:spcPts val="600"/>
              </a:spcAft>
              <a:buFont typeface="Arial" panose="020B0604020202020204" pitchFamily="34" charset="0"/>
              <a:buChar char="•"/>
            </a:pPr>
            <a:r>
              <a:rPr lang="en-US" sz="1200" dirty="0"/>
              <a:t>Give learners a completed past examination paper to mark. This should illustrate interesting and significant errors that show underlying misconceptions. It is often good to include responses that the learners themselves have made, but rewritten so that they become anonymous. Learners usually seem to enjoy the role shift when they are asked to become examiners. Encourage them to write comments indicating the source of the error and helpful advice to the ‘candidate’.</a:t>
            </a:r>
          </a:p>
          <a:p>
            <a:endParaRPr lang="en-GB" dirty="0"/>
          </a:p>
        </p:txBody>
      </p:sp>
      <p:sp>
        <p:nvSpPr>
          <p:cNvPr id="4" name="Slide Number Placeholder 3"/>
          <p:cNvSpPr>
            <a:spLocks noGrp="1"/>
          </p:cNvSpPr>
          <p:nvPr>
            <p:ph type="sldNum" sz="quarter" idx="5"/>
          </p:nvPr>
        </p:nvSpPr>
        <p:spPr/>
        <p:txBody>
          <a:bodyPr/>
          <a:lstStyle/>
          <a:p>
            <a:fld id="{ADA3F0E9-AB64-4053-8CE1-C87DD250BB4D}" type="slidenum">
              <a:rPr lang="en-GB" smtClean="0"/>
              <a:t>18</a:t>
            </a:fld>
            <a:endParaRPr lang="en-GB"/>
          </a:p>
        </p:txBody>
      </p:sp>
    </p:spTree>
    <p:extLst>
      <p:ext uri="{BB962C8B-B14F-4D97-AF65-F5344CB8AC3E}">
        <p14:creationId xmlns:p14="http://schemas.microsoft.com/office/powerpoint/2010/main" val="22957417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A3F0E9-AB64-4053-8CE1-C87DD250BB4D}" type="slidenum">
              <a:rPr lang="en-GB" smtClean="0"/>
              <a:t>19</a:t>
            </a:fld>
            <a:endParaRPr lang="en-GB"/>
          </a:p>
        </p:txBody>
      </p:sp>
    </p:spTree>
    <p:extLst>
      <p:ext uri="{BB962C8B-B14F-4D97-AF65-F5344CB8AC3E}">
        <p14:creationId xmlns:p14="http://schemas.microsoft.com/office/powerpoint/2010/main" val="22181109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A3F0E9-AB64-4053-8CE1-C87DD250BB4D}" type="slidenum">
              <a:rPr lang="en-GB" smtClean="0"/>
              <a:t>20</a:t>
            </a:fld>
            <a:endParaRPr lang="en-GB"/>
          </a:p>
        </p:txBody>
      </p:sp>
    </p:spTree>
    <p:extLst>
      <p:ext uri="{BB962C8B-B14F-4D97-AF65-F5344CB8AC3E}">
        <p14:creationId xmlns:p14="http://schemas.microsoft.com/office/powerpoint/2010/main" val="6807047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A3F0E9-AB64-4053-8CE1-C87DD250BB4D}" type="slidenum">
              <a:rPr lang="en-GB" smtClean="0"/>
              <a:t>23</a:t>
            </a:fld>
            <a:endParaRPr lang="en-GB"/>
          </a:p>
        </p:txBody>
      </p:sp>
    </p:spTree>
    <p:extLst>
      <p:ext uri="{BB962C8B-B14F-4D97-AF65-F5344CB8AC3E}">
        <p14:creationId xmlns:p14="http://schemas.microsoft.com/office/powerpoint/2010/main" val="42631948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A3F0E9-AB64-4053-8CE1-C87DD250BB4D}" type="slidenum">
              <a:rPr lang="en-GB" smtClean="0"/>
              <a:t>24</a:t>
            </a:fld>
            <a:endParaRPr lang="en-GB"/>
          </a:p>
        </p:txBody>
      </p:sp>
    </p:spTree>
    <p:extLst>
      <p:ext uri="{BB962C8B-B14F-4D97-AF65-F5344CB8AC3E}">
        <p14:creationId xmlns:p14="http://schemas.microsoft.com/office/powerpoint/2010/main" val="29284266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rtlCol="0" anchor="b">
            <a:normAutofit/>
          </a:bodyPr>
          <a:lstStyle>
            <a:lvl1pPr algn="l">
              <a:lnSpc>
                <a:spcPct val="85000"/>
              </a:lnSpc>
              <a:defRPr sz="7200" baseline="0">
                <a:solidFill>
                  <a:schemeClr val="tx1"/>
                </a:solidFill>
              </a:defRPr>
            </a:lvl1pPr>
          </a:lstStyle>
          <a:p>
            <a:pPr rtl="0"/>
            <a:r>
              <a:rPr lang="en-US" noProof="0"/>
              <a:t>Click to edit Master title style</a:t>
            </a:r>
            <a:endParaRPr lang="en-GB" noProof="0"/>
          </a:p>
        </p:txBody>
      </p:sp>
      <p:sp>
        <p:nvSpPr>
          <p:cNvPr id="3" name="Subtitle 2"/>
          <p:cNvSpPr>
            <a:spLocks noGrp="1"/>
          </p:cNvSpPr>
          <p:nvPr>
            <p:ph type="subTitle" idx="1"/>
          </p:nvPr>
        </p:nvSpPr>
        <p:spPr>
          <a:xfrm>
            <a:off x="1261872" y="4800600"/>
            <a:ext cx="9418320" cy="1691640"/>
          </a:xfrm>
        </p:spPr>
        <p:txBody>
          <a:bodyPr rtlCol="0">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pPr rtl="0"/>
            <a:r>
              <a:rPr lang="en-US" noProof="0"/>
              <a:t>Click to edit Master subtitle style</a:t>
            </a:r>
            <a:endParaRPr lang="en-GB" noProof="0"/>
          </a:p>
        </p:txBody>
      </p:sp>
      <p:sp>
        <p:nvSpPr>
          <p:cNvPr id="4" name="Date Placeholder 3"/>
          <p:cNvSpPr>
            <a:spLocks noGrp="1"/>
          </p:cNvSpPr>
          <p:nvPr>
            <p:ph type="dt" sz="half" idx="10"/>
          </p:nvPr>
        </p:nvSpPr>
        <p:spPr/>
        <p:txBody>
          <a:bodyPr rtlCol="0"/>
          <a:lstStyle>
            <a:lvl1pPr>
              <a:defRPr>
                <a:solidFill>
                  <a:schemeClr val="tx1">
                    <a:lumMod val="50000"/>
                  </a:schemeClr>
                </a:solidFill>
              </a:defRPr>
            </a:lvl1pPr>
          </a:lstStyle>
          <a:p>
            <a:pPr rtl="0"/>
            <a:fld id="{5BD8C97F-E21D-4A2A-B50E-4B7BD093DFEA}" type="datetime1">
              <a:rPr lang="en-GB" noProof="0" smtClean="0"/>
              <a:t>10/10/2023</a:t>
            </a:fld>
            <a:endParaRPr lang="en-GB" noProof="0"/>
          </a:p>
        </p:txBody>
      </p:sp>
      <p:sp>
        <p:nvSpPr>
          <p:cNvPr id="5" name="Footer Placeholder 4"/>
          <p:cNvSpPr>
            <a:spLocks noGrp="1"/>
          </p:cNvSpPr>
          <p:nvPr>
            <p:ph type="ftr" sz="quarter" idx="11"/>
          </p:nvPr>
        </p:nvSpPr>
        <p:spPr/>
        <p:txBody>
          <a:bodyPr rtlCol="0"/>
          <a:lstStyle>
            <a:lvl1pPr>
              <a:defRPr>
                <a:solidFill>
                  <a:schemeClr val="tx1">
                    <a:lumMod val="65000"/>
                  </a:schemeClr>
                </a:solidFill>
              </a:defRPr>
            </a:lvl1pPr>
          </a:lstStyle>
          <a:p>
            <a:pPr rtl="0"/>
            <a:endParaRPr lang="en-GB" noProof="0"/>
          </a:p>
        </p:txBody>
      </p:sp>
      <p:sp>
        <p:nvSpPr>
          <p:cNvPr id="6" name="Slide Number Placeholder 5"/>
          <p:cNvSpPr>
            <a:spLocks noGrp="1"/>
          </p:cNvSpPr>
          <p:nvPr>
            <p:ph type="sldNum" sz="quarter" idx="12"/>
          </p:nvPr>
        </p:nvSpPr>
        <p:spPr/>
        <p:txBody>
          <a:bodyPr rtlCol="0"/>
          <a:lstStyle>
            <a:lvl1pPr>
              <a:defRPr>
                <a:solidFill>
                  <a:schemeClr val="tx1">
                    <a:lumMod val="65000"/>
                  </a:schemeClr>
                </a:solidFill>
              </a:defRPr>
            </a:lvl1pPr>
          </a:lstStyle>
          <a:p>
            <a:pPr rtl="0"/>
            <a:fld id="{4FAB73BC-B049-4115-A692-8D63A059BFB8}" type="slidenum">
              <a:rPr lang="en-GB" noProof="0" smtClean="0"/>
              <a:pPr rtl="0"/>
              <a:t>‹#›</a:t>
            </a:fld>
            <a:endParaRPr lang="en-GB" noProof="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47955706"/>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5FA20B37-314E-425A-B38A-19BA42C40A80}" type="datetime1">
              <a:rPr lang="en-GB" noProof="0" smtClean="0"/>
              <a:t>10/10/2023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2824888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rtlCol="0" anchor="b">
            <a:normAutofit/>
          </a:bodyPr>
          <a:lstStyle>
            <a:lvl1pPr>
              <a:lnSpc>
                <a:spcPct val="85000"/>
              </a:lnSpc>
              <a:defRPr sz="7200" b="0"/>
            </a:lvl1pPr>
          </a:lstStyle>
          <a:p>
            <a:pPr rtl="0"/>
            <a:r>
              <a:rPr lang="en-US" noProof="0"/>
              <a:t>Click to edit Master title style</a:t>
            </a:r>
            <a:endParaRPr lang="en-GB" noProof="0"/>
          </a:p>
        </p:txBody>
      </p:sp>
      <p:sp>
        <p:nvSpPr>
          <p:cNvPr id="3" name="Text Placeholder 2"/>
          <p:cNvSpPr>
            <a:spLocks noGrp="1"/>
          </p:cNvSpPr>
          <p:nvPr>
            <p:ph type="body" idx="1"/>
          </p:nvPr>
        </p:nvSpPr>
        <p:spPr>
          <a:xfrm>
            <a:off x="1261872" y="4800600"/>
            <a:ext cx="9418320" cy="1691640"/>
          </a:xfrm>
        </p:spPr>
        <p:txBody>
          <a:bodyPr rtlCol="0"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
        <p:nvSpPr>
          <p:cNvPr id="4" name="Date Placeholder 3"/>
          <p:cNvSpPr>
            <a:spLocks noGrp="1"/>
          </p:cNvSpPr>
          <p:nvPr>
            <p:ph type="dt" sz="half" idx="10"/>
          </p:nvPr>
        </p:nvSpPr>
        <p:spPr/>
        <p:txBody>
          <a:bodyPr rtlCol="0"/>
          <a:lstStyle/>
          <a:p>
            <a:pPr rtl="0"/>
            <a:fld id="{04F70861-393D-481E-B8BD-7571494059DA}" type="datetime1">
              <a:rPr lang="en-GB" noProof="0" smtClean="0"/>
              <a:t>10/10/2023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8960858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sz="half" idx="1"/>
          </p:nvPr>
        </p:nvSpPr>
        <p:spPr>
          <a:xfrm>
            <a:off x="1261872" y="1828800"/>
            <a:ext cx="4480560" cy="4351337"/>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p:cNvSpPr>
            <a:spLocks noGrp="1"/>
          </p:cNvSpPr>
          <p:nvPr>
            <p:ph sz="half" idx="2"/>
          </p:nvPr>
        </p:nvSpPr>
        <p:spPr>
          <a:xfrm>
            <a:off x="6126480" y="1828800"/>
            <a:ext cx="4480560" cy="4351337"/>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p:cNvSpPr>
            <a:spLocks noGrp="1"/>
          </p:cNvSpPr>
          <p:nvPr>
            <p:ph type="dt" sz="half" idx="10"/>
          </p:nvPr>
        </p:nvSpPr>
        <p:spPr/>
        <p:txBody>
          <a:bodyPr rtlCol="0"/>
          <a:lstStyle/>
          <a:p>
            <a:pPr rtl="0"/>
            <a:fld id="{9331E087-86EC-4E74-91E9-A5F67F0180FA}" type="datetime1">
              <a:rPr lang="en-GB" noProof="0" smtClean="0"/>
              <a:t>10/10/2023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3713324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rtlCol="0"/>
          <a:lstStyle/>
          <a:p>
            <a:pPr rtl="0"/>
            <a:r>
              <a:rPr lang="en-US" noProof="0"/>
              <a:t>Click to edit Master title style</a:t>
            </a:r>
            <a:endParaRPr lang="en-GB" noProof="0"/>
          </a:p>
        </p:txBody>
      </p:sp>
      <p:sp>
        <p:nvSpPr>
          <p:cNvPr id="3" name="Text Placeholder 2"/>
          <p:cNvSpPr>
            <a:spLocks noGrp="1"/>
          </p:cNvSpPr>
          <p:nvPr>
            <p:ph type="body" idx="1"/>
          </p:nvPr>
        </p:nvSpPr>
        <p:spPr>
          <a:xfrm>
            <a:off x="1261872" y="1713655"/>
            <a:ext cx="4480560" cy="731520"/>
          </a:xfrm>
        </p:spPr>
        <p:txBody>
          <a:bodyPr rtlCol="0"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1261872" y="2507550"/>
            <a:ext cx="4480560" cy="3664650"/>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p:cNvSpPr>
            <a:spLocks noGrp="1"/>
          </p:cNvSpPr>
          <p:nvPr>
            <p:ph type="body" sz="quarter" idx="3"/>
          </p:nvPr>
        </p:nvSpPr>
        <p:spPr>
          <a:xfrm>
            <a:off x="6126480" y="1713655"/>
            <a:ext cx="4480560" cy="731520"/>
          </a:xfrm>
        </p:spPr>
        <p:txBody>
          <a:bodyPr rtlCol="0"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noProof="0"/>
              <a:t>Click to edit Master text styles</a:t>
            </a:r>
          </a:p>
        </p:txBody>
      </p:sp>
      <p:sp>
        <p:nvSpPr>
          <p:cNvPr id="6" name="Content Placeholder 5"/>
          <p:cNvSpPr>
            <a:spLocks noGrp="1"/>
          </p:cNvSpPr>
          <p:nvPr>
            <p:ph sz="quarter" idx="4"/>
          </p:nvPr>
        </p:nvSpPr>
        <p:spPr>
          <a:xfrm>
            <a:off x="6126480" y="2507550"/>
            <a:ext cx="4480560" cy="3664650"/>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p:cNvSpPr>
            <a:spLocks noGrp="1"/>
          </p:cNvSpPr>
          <p:nvPr>
            <p:ph type="dt" sz="half" idx="10"/>
          </p:nvPr>
        </p:nvSpPr>
        <p:spPr/>
        <p:txBody>
          <a:bodyPr rtlCol="0"/>
          <a:lstStyle/>
          <a:p>
            <a:pPr rtl="0"/>
            <a:fld id="{1C27AC85-2739-43CE-A522-E36E555D332A}" type="datetime1">
              <a:rPr lang="en-GB" noProof="0" smtClean="0"/>
              <a:t>10/10/2023</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3400255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pPr rtl="0"/>
            <a:r>
              <a:rPr lang="en-US" noProof="0"/>
              <a:t>Click to edit Master title style</a:t>
            </a:r>
            <a:endParaRPr lang="en-GB" noProof="0"/>
          </a:p>
        </p:txBody>
      </p:sp>
      <p:sp>
        <p:nvSpPr>
          <p:cNvPr id="3" name="Date Placeholder 2"/>
          <p:cNvSpPr>
            <a:spLocks noGrp="1"/>
          </p:cNvSpPr>
          <p:nvPr>
            <p:ph type="dt" sz="half" idx="10"/>
          </p:nvPr>
        </p:nvSpPr>
        <p:spPr/>
        <p:txBody>
          <a:bodyPr rtlCol="0"/>
          <a:lstStyle/>
          <a:p>
            <a:pPr rtl="0"/>
            <a:fld id="{52C03370-CEEF-425B-B3BF-60A49F0E40D1}" type="datetime1">
              <a:rPr lang="en-GB" noProof="0" smtClean="0"/>
              <a:t>10/10/2023</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30269768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B457AFB3-43FA-4464-B11B-9E38ECCBCE3E}" type="datetime1">
              <a:rPr lang="en-GB" noProof="0" smtClean="0"/>
              <a:t>10/10/2023</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19094069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rtlCol="0" anchor="b">
            <a:normAutofit/>
          </a:bodyPr>
          <a:lstStyle>
            <a:lvl1pPr>
              <a:defRPr sz="3200" b="0" baseline="0"/>
            </a:lvl1pPr>
          </a:lstStyle>
          <a:p>
            <a:pPr rtl="0"/>
            <a:r>
              <a:rPr lang="en-US" noProof="0"/>
              <a:t>Click to edit Master title style</a:t>
            </a:r>
            <a:endParaRPr lang="en-GB" noProof="0"/>
          </a:p>
        </p:txBody>
      </p:sp>
      <p:sp>
        <p:nvSpPr>
          <p:cNvPr id="3" name="Content Placeholder 2"/>
          <p:cNvSpPr>
            <a:spLocks noGrp="1"/>
          </p:cNvSpPr>
          <p:nvPr>
            <p:ph idx="1"/>
          </p:nvPr>
        </p:nvSpPr>
        <p:spPr>
          <a:xfrm>
            <a:off x="4504267" y="685800"/>
            <a:ext cx="6079066" cy="5486400"/>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p:cNvSpPr>
            <a:spLocks noGrp="1"/>
          </p:cNvSpPr>
          <p:nvPr>
            <p:ph type="body" sz="half" idx="2"/>
          </p:nvPr>
        </p:nvSpPr>
        <p:spPr>
          <a:xfrm>
            <a:off x="841248" y="2099734"/>
            <a:ext cx="3200400" cy="3810001"/>
          </a:xfrm>
        </p:spPr>
        <p:txBody>
          <a:bodyPr rtlCol="0">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1F66BB99-2663-430C-84C4-89422A7CFA22}" type="datetime1">
              <a:rPr lang="en-GB" noProof="0" smtClean="0"/>
              <a:t>10/10/2023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35407149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rtlCol="0" anchor="b">
            <a:normAutofit/>
          </a:bodyPr>
          <a:lstStyle>
            <a:lvl1pPr>
              <a:defRPr sz="2800" b="0">
                <a:solidFill>
                  <a:schemeClr val="bg1"/>
                </a:solidFill>
              </a:defRPr>
            </a:lvl1pPr>
          </a:lstStyle>
          <a:p>
            <a:pPr rtl="0"/>
            <a:r>
              <a:rPr lang="en-US" noProof="0"/>
              <a:t>Click to edit Master title style</a:t>
            </a:r>
            <a:endParaRPr lang="en-GB" noProof="0"/>
          </a:p>
        </p:txBody>
      </p:sp>
      <p:sp>
        <p:nvSpPr>
          <p:cNvPr id="3" name="Picture Placeholder 2"/>
          <p:cNvSpPr>
            <a:spLocks noGrp="1" noChangeAspect="1"/>
          </p:cNvSpPr>
          <p:nvPr>
            <p:ph type="pic" idx="1"/>
          </p:nvPr>
        </p:nvSpPr>
        <p:spPr>
          <a:xfrm>
            <a:off x="0" y="0"/>
            <a:ext cx="11292840" cy="5128923"/>
          </a:xfrm>
          <a:solidFill>
            <a:schemeClr val="accent1"/>
          </a:solidFill>
        </p:spPr>
        <p:txBody>
          <a:bodyPr rtlCol="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p:cNvSpPr>
            <a:spLocks noGrp="1"/>
          </p:cNvSpPr>
          <p:nvPr>
            <p:ph type="body" sz="half" idx="2"/>
          </p:nvPr>
        </p:nvSpPr>
        <p:spPr>
          <a:xfrm>
            <a:off x="914400" y="6108589"/>
            <a:ext cx="9982200" cy="597011"/>
          </a:xfrm>
        </p:spPr>
        <p:txBody>
          <a:bodyPr rtlCol="0">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8FB56308-5DB2-4686-97A7-4CB6EB24D1A1}" type="datetime1">
              <a:rPr lang="en-GB" noProof="0" smtClean="0"/>
              <a:t>10/10/2023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12210998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Vertical Text Placeholder 2"/>
          <p:cNvSpPr>
            <a:spLocks noGrp="1"/>
          </p:cNvSpPr>
          <p:nvPr>
            <p:ph type="body" orient="vert" idx="1"/>
          </p:nvPr>
        </p:nvSpPr>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F51523E5-C04F-413E-ABC2-287657286513}" type="datetime1">
              <a:rPr lang="en-GB" noProof="0" smtClean="0"/>
              <a:t>10/10/2023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32427743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rtlCol="0"/>
          <a:lstStyle/>
          <a:p>
            <a:pPr rtl="0"/>
            <a:r>
              <a:rPr lang="en-US" noProof="0"/>
              <a:t>Click to edit Master title style</a:t>
            </a:r>
            <a:endParaRPr lang="en-GB" noProof="0"/>
          </a:p>
        </p:txBody>
      </p:sp>
      <p:sp>
        <p:nvSpPr>
          <p:cNvPr id="3" name="Vertical Text Placeholder 2"/>
          <p:cNvSpPr>
            <a:spLocks noGrp="1"/>
          </p:cNvSpPr>
          <p:nvPr>
            <p:ph type="body" orient="vert" idx="1"/>
          </p:nvPr>
        </p:nvSpPr>
        <p:spPr>
          <a:xfrm>
            <a:off x="762000" y="381000"/>
            <a:ext cx="7734300" cy="5897562"/>
          </a:xfrm>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9238EBCF-3BA5-4B80-A535-F2BC8808F703}" type="datetime1">
              <a:rPr lang="en-GB" noProof="0" smtClean="0"/>
              <a:t>10/10/2023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1053620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19BE6-F740-43F1-AA47-EF4B86E8F75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1A2C6EC-F696-48A5-AC35-C89A2A713F1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07CB92C-A721-4E11-9DDE-BE7C5DD41924}"/>
              </a:ext>
            </a:extLst>
          </p:cNvPr>
          <p:cNvSpPr>
            <a:spLocks noGrp="1"/>
          </p:cNvSpPr>
          <p:nvPr>
            <p:ph type="dt" sz="half" idx="10"/>
          </p:nvPr>
        </p:nvSpPr>
        <p:spPr/>
        <p:txBody>
          <a:bodyPr/>
          <a:lstStyle/>
          <a:p>
            <a:fld id="{7A9FE4F3-A0D7-4DCD-9A80-E02B7A0DE671}" type="datetimeFigureOut">
              <a:rPr lang="en-GB" smtClean="0"/>
              <a:t>10/10/2023</a:t>
            </a:fld>
            <a:endParaRPr lang="en-GB"/>
          </a:p>
        </p:txBody>
      </p:sp>
      <p:sp>
        <p:nvSpPr>
          <p:cNvPr id="5" name="Footer Placeholder 4">
            <a:extLst>
              <a:ext uri="{FF2B5EF4-FFF2-40B4-BE49-F238E27FC236}">
                <a16:creationId xmlns:a16="http://schemas.microsoft.com/office/drawing/2014/main" id="{58622B8A-EC5C-4E2F-8732-77B26A2122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AEBAEF-83DB-4228-8049-C0C4CC123290}"/>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753873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10128-E023-470F-907A-663DDB5E26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0813AB-7CA0-4EDB-84F8-D6FED01B69A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3E6D54-7FA9-4B42-95B3-C46AAC7403CE}"/>
              </a:ext>
            </a:extLst>
          </p:cNvPr>
          <p:cNvSpPr>
            <a:spLocks noGrp="1"/>
          </p:cNvSpPr>
          <p:nvPr>
            <p:ph type="dt" sz="half" idx="10"/>
          </p:nvPr>
        </p:nvSpPr>
        <p:spPr/>
        <p:txBody>
          <a:bodyPr/>
          <a:lstStyle/>
          <a:p>
            <a:fld id="{7A9FE4F3-A0D7-4DCD-9A80-E02B7A0DE671}" type="datetimeFigureOut">
              <a:rPr lang="en-GB" smtClean="0"/>
              <a:t>10/10/2023</a:t>
            </a:fld>
            <a:endParaRPr lang="en-GB"/>
          </a:p>
        </p:txBody>
      </p:sp>
      <p:sp>
        <p:nvSpPr>
          <p:cNvPr id="5" name="Footer Placeholder 4">
            <a:extLst>
              <a:ext uri="{FF2B5EF4-FFF2-40B4-BE49-F238E27FC236}">
                <a16:creationId xmlns:a16="http://schemas.microsoft.com/office/drawing/2014/main" id="{C8DA6106-50A8-4748-8038-3C98D5746A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8B888D-0C8C-43C9-8AEB-8DBFA1D102BF}"/>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1374562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CB7D6-C3AF-4E57-B1DE-15E3B35B791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1D9E1AE-18FC-4D8C-B23D-8838E8B12C9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23743A-4711-45D3-8271-8B5A1A1C4E67}"/>
              </a:ext>
            </a:extLst>
          </p:cNvPr>
          <p:cNvSpPr>
            <a:spLocks noGrp="1"/>
          </p:cNvSpPr>
          <p:nvPr>
            <p:ph type="dt" sz="half" idx="10"/>
          </p:nvPr>
        </p:nvSpPr>
        <p:spPr/>
        <p:txBody>
          <a:bodyPr/>
          <a:lstStyle/>
          <a:p>
            <a:fld id="{7A9FE4F3-A0D7-4DCD-9A80-E02B7A0DE671}" type="datetimeFigureOut">
              <a:rPr lang="en-GB" smtClean="0"/>
              <a:t>10/10/2023</a:t>
            </a:fld>
            <a:endParaRPr lang="en-GB"/>
          </a:p>
        </p:txBody>
      </p:sp>
      <p:sp>
        <p:nvSpPr>
          <p:cNvPr id="5" name="Footer Placeholder 4">
            <a:extLst>
              <a:ext uri="{FF2B5EF4-FFF2-40B4-BE49-F238E27FC236}">
                <a16:creationId xmlns:a16="http://schemas.microsoft.com/office/drawing/2014/main" id="{C9E3AC68-7E2D-4B72-B92A-E81149BF71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B1C544-A420-4C4E-B020-FDBC3ABC237C}"/>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11597839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30DA1-F555-4007-B687-CCBD38A313B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1986C2-8F1D-4CEA-AFC9-93C0455080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4B45FFD-649E-451C-BFB0-E2FF31B6A4E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6D69B73-BE6D-48EF-A61A-59292570BBD5}"/>
              </a:ext>
            </a:extLst>
          </p:cNvPr>
          <p:cNvSpPr>
            <a:spLocks noGrp="1"/>
          </p:cNvSpPr>
          <p:nvPr>
            <p:ph type="dt" sz="half" idx="10"/>
          </p:nvPr>
        </p:nvSpPr>
        <p:spPr/>
        <p:txBody>
          <a:bodyPr/>
          <a:lstStyle/>
          <a:p>
            <a:fld id="{7A9FE4F3-A0D7-4DCD-9A80-E02B7A0DE671}" type="datetimeFigureOut">
              <a:rPr lang="en-GB" smtClean="0"/>
              <a:t>10/10/2023</a:t>
            </a:fld>
            <a:endParaRPr lang="en-GB"/>
          </a:p>
        </p:txBody>
      </p:sp>
      <p:sp>
        <p:nvSpPr>
          <p:cNvPr id="6" name="Footer Placeholder 5">
            <a:extLst>
              <a:ext uri="{FF2B5EF4-FFF2-40B4-BE49-F238E27FC236}">
                <a16:creationId xmlns:a16="http://schemas.microsoft.com/office/drawing/2014/main" id="{C63C945A-85F3-4DFA-BD28-E2D1D16480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CD252F-7ACA-41AF-A7FB-F3F0E767A1B7}"/>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17949251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04CB1-B842-4091-BD1B-BE9DF1046F6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3E17C6-8F4E-4F9D-9A05-9691495CB48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1B8D2B9-B1C9-4ED8-AC2F-7A117D8FDAD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E90AFEF-3750-445F-9B50-C94EA18F14E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00AE88B-27F7-4DE6-A5DC-F84BB372517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D786E12-F283-4766-9DFA-2DE18153FF48}"/>
              </a:ext>
            </a:extLst>
          </p:cNvPr>
          <p:cNvSpPr>
            <a:spLocks noGrp="1"/>
          </p:cNvSpPr>
          <p:nvPr>
            <p:ph type="dt" sz="half" idx="10"/>
          </p:nvPr>
        </p:nvSpPr>
        <p:spPr/>
        <p:txBody>
          <a:bodyPr/>
          <a:lstStyle/>
          <a:p>
            <a:fld id="{7A9FE4F3-A0D7-4DCD-9A80-E02B7A0DE671}" type="datetimeFigureOut">
              <a:rPr lang="en-GB" smtClean="0"/>
              <a:t>10/10/2023</a:t>
            </a:fld>
            <a:endParaRPr lang="en-GB"/>
          </a:p>
        </p:txBody>
      </p:sp>
      <p:sp>
        <p:nvSpPr>
          <p:cNvPr id="8" name="Footer Placeholder 7">
            <a:extLst>
              <a:ext uri="{FF2B5EF4-FFF2-40B4-BE49-F238E27FC236}">
                <a16:creationId xmlns:a16="http://schemas.microsoft.com/office/drawing/2014/main" id="{8666CADC-4867-4DBF-BD94-E4CCD59B60B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6C280E6-857B-469A-AD6E-E7ABE292957B}"/>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21699528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86CD4-035C-4C17-A297-A662A559035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A2238D-4979-4331-AA62-BBC452B29132}"/>
              </a:ext>
            </a:extLst>
          </p:cNvPr>
          <p:cNvSpPr>
            <a:spLocks noGrp="1"/>
          </p:cNvSpPr>
          <p:nvPr>
            <p:ph type="dt" sz="half" idx="10"/>
          </p:nvPr>
        </p:nvSpPr>
        <p:spPr/>
        <p:txBody>
          <a:bodyPr/>
          <a:lstStyle/>
          <a:p>
            <a:fld id="{7A9FE4F3-A0D7-4DCD-9A80-E02B7A0DE671}" type="datetimeFigureOut">
              <a:rPr lang="en-GB" smtClean="0"/>
              <a:t>10/10/2023</a:t>
            </a:fld>
            <a:endParaRPr lang="en-GB"/>
          </a:p>
        </p:txBody>
      </p:sp>
      <p:sp>
        <p:nvSpPr>
          <p:cNvPr id="4" name="Footer Placeholder 3">
            <a:extLst>
              <a:ext uri="{FF2B5EF4-FFF2-40B4-BE49-F238E27FC236}">
                <a16:creationId xmlns:a16="http://schemas.microsoft.com/office/drawing/2014/main" id="{425C2E94-286A-4B0A-80E0-DDBA9DA6528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A661191-2F68-4C00-9682-628C56C8FA0E}"/>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165561531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9CB5635-E785-4821-B9F5-3AC842EA7CAC}"/>
              </a:ext>
            </a:extLst>
          </p:cNvPr>
          <p:cNvSpPr>
            <a:spLocks noGrp="1"/>
          </p:cNvSpPr>
          <p:nvPr>
            <p:ph type="dt" sz="half" idx="10"/>
          </p:nvPr>
        </p:nvSpPr>
        <p:spPr/>
        <p:txBody>
          <a:bodyPr/>
          <a:lstStyle/>
          <a:p>
            <a:fld id="{7A9FE4F3-A0D7-4DCD-9A80-E02B7A0DE671}" type="datetimeFigureOut">
              <a:rPr lang="en-GB" smtClean="0"/>
              <a:t>10/10/2023</a:t>
            </a:fld>
            <a:endParaRPr lang="en-GB"/>
          </a:p>
        </p:txBody>
      </p:sp>
      <p:sp>
        <p:nvSpPr>
          <p:cNvPr id="3" name="Footer Placeholder 2">
            <a:extLst>
              <a:ext uri="{FF2B5EF4-FFF2-40B4-BE49-F238E27FC236}">
                <a16:creationId xmlns:a16="http://schemas.microsoft.com/office/drawing/2014/main" id="{CCAF41F0-4160-4285-9E73-72F0EF9BCCD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CA8C453-CC8D-4AC4-AAA1-64AD2455DBEC}"/>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18150873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F6C7A-51DE-40E2-B201-AADB21CD1D9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F22BC36-2984-4073-85C9-F3607D08B27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199EB49-6877-4514-9273-95D6FC047C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A27F0E7-B243-4178-93E1-FA61ABC5C159}"/>
              </a:ext>
            </a:extLst>
          </p:cNvPr>
          <p:cNvSpPr>
            <a:spLocks noGrp="1"/>
          </p:cNvSpPr>
          <p:nvPr>
            <p:ph type="dt" sz="half" idx="10"/>
          </p:nvPr>
        </p:nvSpPr>
        <p:spPr/>
        <p:txBody>
          <a:bodyPr/>
          <a:lstStyle/>
          <a:p>
            <a:fld id="{7A9FE4F3-A0D7-4DCD-9A80-E02B7A0DE671}" type="datetimeFigureOut">
              <a:rPr lang="en-GB" smtClean="0"/>
              <a:t>10/10/2023</a:t>
            </a:fld>
            <a:endParaRPr lang="en-GB"/>
          </a:p>
        </p:txBody>
      </p:sp>
      <p:sp>
        <p:nvSpPr>
          <p:cNvPr id="6" name="Footer Placeholder 5">
            <a:extLst>
              <a:ext uri="{FF2B5EF4-FFF2-40B4-BE49-F238E27FC236}">
                <a16:creationId xmlns:a16="http://schemas.microsoft.com/office/drawing/2014/main" id="{DFFB0359-E781-435A-8B11-03BABF618E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AAFBDB-0EBD-444D-A823-093BFDE69825}"/>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177420864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AD60A-248D-4A2E-850D-A81C7412BB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214E1B1-1A19-406F-8B8D-BBC31662CCA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97F80CC-BCF2-45B1-9474-AE044A742F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BC36F9-EA41-4F68-A1F6-F9FAF66DC204}"/>
              </a:ext>
            </a:extLst>
          </p:cNvPr>
          <p:cNvSpPr>
            <a:spLocks noGrp="1"/>
          </p:cNvSpPr>
          <p:nvPr>
            <p:ph type="dt" sz="half" idx="10"/>
          </p:nvPr>
        </p:nvSpPr>
        <p:spPr/>
        <p:txBody>
          <a:bodyPr/>
          <a:lstStyle/>
          <a:p>
            <a:fld id="{7A9FE4F3-A0D7-4DCD-9A80-E02B7A0DE671}" type="datetimeFigureOut">
              <a:rPr lang="en-GB" smtClean="0"/>
              <a:t>10/10/2023</a:t>
            </a:fld>
            <a:endParaRPr lang="en-GB"/>
          </a:p>
        </p:txBody>
      </p:sp>
      <p:sp>
        <p:nvSpPr>
          <p:cNvPr id="6" name="Footer Placeholder 5">
            <a:extLst>
              <a:ext uri="{FF2B5EF4-FFF2-40B4-BE49-F238E27FC236}">
                <a16:creationId xmlns:a16="http://schemas.microsoft.com/office/drawing/2014/main" id="{478A4F44-63F9-48E3-8D51-3A17FF8CA52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55140F-F039-4CBE-A85F-4F5BC0BD7F41}"/>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9199022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B81C9-EC9C-4F01-8FE4-A0F80F6037D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642F560-B131-4662-84A1-214FC760D39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78BC88-869B-4AFB-BDCD-F44E786E09B7}"/>
              </a:ext>
            </a:extLst>
          </p:cNvPr>
          <p:cNvSpPr>
            <a:spLocks noGrp="1"/>
          </p:cNvSpPr>
          <p:nvPr>
            <p:ph type="dt" sz="half" idx="10"/>
          </p:nvPr>
        </p:nvSpPr>
        <p:spPr/>
        <p:txBody>
          <a:bodyPr/>
          <a:lstStyle/>
          <a:p>
            <a:fld id="{7A9FE4F3-A0D7-4DCD-9A80-E02B7A0DE671}" type="datetimeFigureOut">
              <a:rPr lang="en-GB" smtClean="0"/>
              <a:t>10/10/2023</a:t>
            </a:fld>
            <a:endParaRPr lang="en-GB"/>
          </a:p>
        </p:txBody>
      </p:sp>
      <p:sp>
        <p:nvSpPr>
          <p:cNvPr id="5" name="Footer Placeholder 4">
            <a:extLst>
              <a:ext uri="{FF2B5EF4-FFF2-40B4-BE49-F238E27FC236}">
                <a16:creationId xmlns:a16="http://schemas.microsoft.com/office/drawing/2014/main" id="{14805803-B631-4986-9762-12A39C99A5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C16C9E-9B87-49A6-A941-5E055D21D61E}"/>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41545645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27309C-9F2B-4530-9F43-A9AE9A14022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73D5B2-4735-4FCD-8501-45BFB6788E1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1E5898-9F6B-4575-829C-E52E0841B133}"/>
              </a:ext>
            </a:extLst>
          </p:cNvPr>
          <p:cNvSpPr>
            <a:spLocks noGrp="1"/>
          </p:cNvSpPr>
          <p:nvPr>
            <p:ph type="dt" sz="half" idx="10"/>
          </p:nvPr>
        </p:nvSpPr>
        <p:spPr/>
        <p:txBody>
          <a:bodyPr/>
          <a:lstStyle/>
          <a:p>
            <a:fld id="{7A9FE4F3-A0D7-4DCD-9A80-E02B7A0DE671}" type="datetimeFigureOut">
              <a:rPr lang="en-GB" smtClean="0"/>
              <a:t>10/10/2023</a:t>
            </a:fld>
            <a:endParaRPr lang="en-GB"/>
          </a:p>
        </p:txBody>
      </p:sp>
      <p:sp>
        <p:nvSpPr>
          <p:cNvPr id="5" name="Footer Placeholder 4">
            <a:extLst>
              <a:ext uri="{FF2B5EF4-FFF2-40B4-BE49-F238E27FC236}">
                <a16:creationId xmlns:a16="http://schemas.microsoft.com/office/drawing/2014/main" id="{6B017619-8C65-45F9-861E-F6D57C5357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56CEA3-4B78-46AB-9ED0-7AED1705237F}"/>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101768183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11424356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3E541-BADA-6145-B755-C69E3C6EFBF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97FA2B3-86DD-F442-A990-AE90BD2BA86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F26281E-9ABF-A34F-886C-F6722505BC31}"/>
              </a:ext>
            </a:extLst>
          </p:cNvPr>
          <p:cNvSpPr>
            <a:spLocks noGrp="1"/>
          </p:cNvSpPr>
          <p:nvPr>
            <p:ph type="dt" sz="half" idx="10"/>
          </p:nvPr>
        </p:nvSpPr>
        <p:spPr/>
        <p:txBody>
          <a:bodyPr/>
          <a:lstStyle/>
          <a:p>
            <a:fld id="{3A750590-9F9A-443B-9295-A3931D8194B1}" type="datetime1">
              <a:rPr lang="en-US" smtClean="0"/>
              <a:t>10/10/2023</a:t>
            </a:fld>
            <a:endParaRPr lang="en-US"/>
          </a:p>
        </p:txBody>
      </p:sp>
      <p:sp>
        <p:nvSpPr>
          <p:cNvPr id="5" name="Footer Placeholder 4">
            <a:extLst>
              <a:ext uri="{FF2B5EF4-FFF2-40B4-BE49-F238E27FC236}">
                <a16:creationId xmlns:a16="http://schemas.microsoft.com/office/drawing/2014/main" id="{E849DBD6-1646-C34B-B35D-B921246609C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1C31EF-5E55-E745-AE82-1BC5633C96D7}"/>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14294829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525EA-F404-174E-AA3F-B41E4F2221E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8E3817E-8A39-AB4F-A8CF-6288108F16E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799FB55-E7B2-8245-B073-D9F33E92D940}"/>
              </a:ext>
            </a:extLst>
          </p:cNvPr>
          <p:cNvSpPr>
            <a:spLocks noGrp="1"/>
          </p:cNvSpPr>
          <p:nvPr>
            <p:ph type="dt" sz="half" idx="10"/>
          </p:nvPr>
        </p:nvSpPr>
        <p:spPr/>
        <p:txBody>
          <a:bodyPr/>
          <a:lstStyle/>
          <a:p>
            <a:fld id="{3B75B4BE-627A-4EC1-99E1-6F1AA97AB802}" type="datetime1">
              <a:rPr lang="en-US" smtClean="0"/>
              <a:t>10/10/2023</a:t>
            </a:fld>
            <a:endParaRPr lang="en-US"/>
          </a:p>
        </p:txBody>
      </p:sp>
      <p:sp>
        <p:nvSpPr>
          <p:cNvPr id="5" name="Footer Placeholder 4">
            <a:extLst>
              <a:ext uri="{FF2B5EF4-FFF2-40B4-BE49-F238E27FC236}">
                <a16:creationId xmlns:a16="http://schemas.microsoft.com/office/drawing/2014/main" id="{30F428E0-68D6-8D47-8D67-EFC4D0DC03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106981C-4338-3744-991D-9146D44E6D20}"/>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97105334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3B67C-ADDB-1948-971F-D15A8360443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567C4E5-2331-F541-8304-7C0337DDFAE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5A61735-0040-7D49-AC7C-AC4DCCC224C7}"/>
              </a:ext>
            </a:extLst>
          </p:cNvPr>
          <p:cNvSpPr>
            <a:spLocks noGrp="1"/>
          </p:cNvSpPr>
          <p:nvPr>
            <p:ph type="dt" sz="half" idx="10"/>
          </p:nvPr>
        </p:nvSpPr>
        <p:spPr/>
        <p:txBody>
          <a:bodyPr/>
          <a:lstStyle/>
          <a:p>
            <a:fld id="{78BFACF8-E63D-4673-A128-83547867BB7A}" type="datetime1">
              <a:rPr lang="en-US" smtClean="0"/>
              <a:t>10/10/2023</a:t>
            </a:fld>
            <a:endParaRPr lang="en-US"/>
          </a:p>
        </p:txBody>
      </p:sp>
      <p:sp>
        <p:nvSpPr>
          <p:cNvPr id="5" name="Footer Placeholder 4">
            <a:extLst>
              <a:ext uri="{FF2B5EF4-FFF2-40B4-BE49-F238E27FC236}">
                <a16:creationId xmlns:a16="http://schemas.microsoft.com/office/drawing/2014/main" id="{2FB5444E-BDFC-5C4B-874A-9F0D1DC735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8E2DC9-901F-FA40-9158-EEE6FF0B6B31}"/>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64377344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7ABC9-2D78-994E-958B-EF2EDF0D21B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BCA1A59-0B39-8242-A115-CD8258D3117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DFB6B5E-F3D8-7D47-8EF3-E74540BA808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317AC98-5F9E-7940-A062-35E23CA93836}"/>
              </a:ext>
            </a:extLst>
          </p:cNvPr>
          <p:cNvSpPr>
            <a:spLocks noGrp="1"/>
          </p:cNvSpPr>
          <p:nvPr>
            <p:ph type="dt" sz="half" idx="10"/>
          </p:nvPr>
        </p:nvSpPr>
        <p:spPr/>
        <p:txBody>
          <a:bodyPr/>
          <a:lstStyle/>
          <a:p>
            <a:fld id="{15BED6AC-4FBA-40BD-BE75-20DB64DA4BAD}" type="datetime1">
              <a:rPr lang="en-US" smtClean="0"/>
              <a:t>10/10/2023</a:t>
            </a:fld>
            <a:endParaRPr lang="en-US"/>
          </a:p>
        </p:txBody>
      </p:sp>
      <p:sp>
        <p:nvSpPr>
          <p:cNvPr id="6" name="Footer Placeholder 5">
            <a:extLst>
              <a:ext uri="{FF2B5EF4-FFF2-40B4-BE49-F238E27FC236}">
                <a16:creationId xmlns:a16="http://schemas.microsoft.com/office/drawing/2014/main" id="{AB04B9D7-7F37-3A4A-A654-33D84AA490A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9A9576E-3F9D-314D-9A18-94CB0D022148}"/>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410869374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82A8B-D2CF-EB4F-94A9-FC9D52704EC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39B12AC-F6D9-3240-97F7-0229FBF5880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821FE0D-89F5-DA40-8D40-D5F15D04774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200A713-8D93-3D41-BB3A-B86F0828017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BF2D4AB-CA9B-8342-AFF2-F0447F86AEF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9324772-749E-1144-B51C-053388FB9960}"/>
              </a:ext>
            </a:extLst>
          </p:cNvPr>
          <p:cNvSpPr>
            <a:spLocks noGrp="1"/>
          </p:cNvSpPr>
          <p:nvPr>
            <p:ph type="dt" sz="half" idx="10"/>
          </p:nvPr>
        </p:nvSpPr>
        <p:spPr/>
        <p:txBody>
          <a:bodyPr/>
          <a:lstStyle/>
          <a:p>
            <a:fld id="{3F933C87-D201-458A-93C0-8EDD9AC92D93}" type="datetime1">
              <a:rPr lang="en-US" smtClean="0"/>
              <a:t>10/10/2023</a:t>
            </a:fld>
            <a:endParaRPr lang="en-US"/>
          </a:p>
        </p:txBody>
      </p:sp>
      <p:sp>
        <p:nvSpPr>
          <p:cNvPr id="8" name="Footer Placeholder 7">
            <a:extLst>
              <a:ext uri="{FF2B5EF4-FFF2-40B4-BE49-F238E27FC236}">
                <a16:creationId xmlns:a16="http://schemas.microsoft.com/office/drawing/2014/main" id="{E3C41A17-2364-7949-B16E-55F77606EC5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7B9FD81-DF64-544F-B7B4-FB20F5B45ACF}"/>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27937432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0AF60-8F98-6045-BB10-8797FA34EFA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C508BF7-F37B-8247-B85A-A0BB5B17926D}"/>
              </a:ext>
            </a:extLst>
          </p:cNvPr>
          <p:cNvSpPr>
            <a:spLocks noGrp="1"/>
          </p:cNvSpPr>
          <p:nvPr>
            <p:ph type="dt" sz="half" idx="10"/>
          </p:nvPr>
        </p:nvSpPr>
        <p:spPr/>
        <p:txBody>
          <a:bodyPr/>
          <a:lstStyle/>
          <a:p>
            <a:fld id="{76CE6829-5A25-485A-91B1-5D6D58BB9F23}" type="datetime1">
              <a:rPr lang="en-US" smtClean="0"/>
              <a:t>10/10/2023</a:t>
            </a:fld>
            <a:endParaRPr lang="en-US"/>
          </a:p>
        </p:txBody>
      </p:sp>
      <p:sp>
        <p:nvSpPr>
          <p:cNvPr id="4" name="Footer Placeholder 3">
            <a:extLst>
              <a:ext uri="{FF2B5EF4-FFF2-40B4-BE49-F238E27FC236}">
                <a16:creationId xmlns:a16="http://schemas.microsoft.com/office/drawing/2014/main" id="{C1A435C5-89A5-8841-AF2D-2AEB141AFFE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6AF3B5-B136-A84E-9D10-CE45CDEBFCE5}"/>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70674575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655067-3A96-9C4F-BBEC-8C6EE6FD358F}"/>
              </a:ext>
            </a:extLst>
          </p:cNvPr>
          <p:cNvSpPr>
            <a:spLocks noGrp="1"/>
          </p:cNvSpPr>
          <p:nvPr>
            <p:ph type="dt" sz="half" idx="10"/>
          </p:nvPr>
        </p:nvSpPr>
        <p:spPr/>
        <p:txBody>
          <a:bodyPr/>
          <a:lstStyle/>
          <a:p>
            <a:fld id="{9912F5CD-23D0-4DD1-85B1-71F1825FB3EC}" type="datetime1">
              <a:rPr lang="en-US" smtClean="0"/>
              <a:t>10/10/2023</a:t>
            </a:fld>
            <a:endParaRPr lang="en-US"/>
          </a:p>
        </p:txBody>
      </p:sp>
      <p:sp>
        <p:nvSpPr>
          <p:cNvPr id="3" name="Footer Placeholder 2">
            <a:extLst>
              <a:ext uri="{FF2B5EF4-FFF2-40B4-BE49-F238E27FC236}">
                <a16:creationId xmlns:a16="http://schemas.microsoft.com/office/drawing/2014/main" id="{61E740E2-6EA4-4B47-B246-1B4CA7F6BA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8D0B02C-2808-4744-8CAC-AE2523372522}"/>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30461478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F44B5-42DA-0345-AA90-2790C382B80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07C8014-C3C5-FC48-AC0A-434FF5C2B78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582FFB9-3B07-A14E-94F9-15D6E361A1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4AC9BD7-8D42-7142-A65B-8F8A66CC7C72}"/>
              </a:ext>
            </a:extLst>
          </p:cNvPr>
          <p:cNvSpPr>
            <a:spLocks noGrp="1"/>
          </p:cNvSpPr>
          <p:nvPr>
            <p:ph type="dt" sz="half" idx="10"/>
          </p:nvPr>
        </p:nvSpPr>
        <p:spPr/>
        <p:txBody>
          <a:bodyPr/>
          <a:lstStyle/>
          <a:p>
            <a:fld id="{38BA5035-C284-496A-B076-BA73A8FA5D8B}" type="datetime1">
              <a:rPr lang="en-US" smtClean="0"/>
              <a:t>10/10/2023</a:t>
            </a:fld>
            <a:endParaRPr lang="en-US"/>
          </a:p>
        </p:txBody>
      </p:sp>
      <p:sp>
        <p:nvSpPr>
          <p:cNvPr id="6" name="Footer Placeholder 5">
            <a:extLst>
              <a:ext uri="{FF2B5EF4-FFF2-40B4-BE49-F238E27FC236}">
                <a16:creationId xmlns:a16="http://schemas.microsoft.com/office/drawing/2014/main" id="{A98B9BBF-B9FE-F240-8943-5CE59AC6A03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7F3790-53D5-5E4C-B311-C8F96DF0A26E}"/>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95548859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CC2C8-5144-DF4D-A26E-BFBD76A9400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5A28185-4A58-DB4E-98A1-E73EF0EC36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32E92F-8665-F24D-B76F-705E546639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5463452-3557-D843-A0A0-6583237223C3}"/>
              </a:ext>
            </a:extLst>
          </p:cNvPr>
          <p:cNvSpPr>
            <a:spLocks noGrp="1"/>
          </p:cNvSpPr>
          <p:nvPr>
            <p:ph type="dt" sz="half" idx="10"/>
          </p:nvPr>
        </p:nvSpPr>
        <p:spPr/>
        <p:txBody>
          <a:bodyPr/>
          <a:lstStyle/>
          <a:p>
            <a:fld id="{B40EB420-1875-490A-8C4B-7AAB939FBE08}" type="datetime1">
              <a:rPr lang="en-US" smtClean="0"/>
              <a:t>10/10/2023</a:t>
            </a:fld>
            <a:endParaRPr lang="en-US"/>
          </a:p>
        </p:txBody>
      </p:sp>
      <p:sp>
        <p:nvSpPr>
          <p:cNvPr id="6" name="Footer Placeholder 5">
            <a:extLst>
              <a:ext uri="{FF2B5EF4-FFF2-40B4-BE49-F238E27FC236}">
                <a16:creationId xmlns:a16="http://schemas.microsoft.com/office/drawing/2014/main" id="{5A8E21C7-D66F-5A43-827F-0E029666A0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40F97A-252A-2E4A-A8CC-9F18F1C628E3}"/>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09078076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45D49-315E-0646-B591-0A2A14BDB49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C82C6F0-F3C0-FE47-8367-7B749F9358B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A620F19-B513-BE4B-88D3-51E460ED7181}"/>
              </a:ext>
            </a:extLst>
          </p:cNvPr>
          <p:cNvSpPr>
            <a:spLocks noGrp="1"/>
          </p:cNvSpPr>
          <p:nvPr>
            <p:ph type="dt" sz="half" idx="10"/>
          </p:nvPr>
        </p:nvSpPr>
        <p:spPr/>
        <p:txBody>
          <a:bodyPr/>
          <a:lstStyle/>
          <a:p>
            <a:fld id="{1F96F347-1B2F-4097-AEB5-4A26FB45D67A}" type="datetime1">
              <a:rPr lang="en-US" smtClean="0"/>
              <a:t>10/10/2023</a:t>
            </a:fld>
            <a:endParaRPr lang="en-US"/>
          </a:p>
        </p:txBody>
      </p:sp>
      <p:sp>
        <p:nvSpPr>
          <p:cNvPr id="5" name="Footer Placeholder 4">
            <a:extLst>
              <a:ext uri="{FF2B5EF4-FFF2-40B4-BE49-F238E27FC236}">
                <a16:creationId xmlns:a16="http://schemas.microsoft.com/office/drawing/2014/main" id="{E4CCB3E8-BDB2-304E-90B2-62C45B67DF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97523F-8544-164B-B011-5D29D474C1DB}"/>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07922987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F1933C-80B8-2140-92DD-E16A944C6E8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9619F7B-4175-4343-B1E0-EB139016EA3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A02E46A-A344-8A4D-9CFE-DF2974489F68}"/>
              </a:ext>
            </a:extLst>
          </p:cNvPr>
          <p:cNvSpPr>
            <a:spLocks noGrp="1"/>
          </p:cNvSpPr>
          <p:nvPr>
            <p:ph type="dt" sz="half" idx="10"/>
          </p:nvPr>
        </p:nvSpPr>
        <p:spPr/>
        <p:txBody>
          <a:bodyPr/>
          <a:lstStyle/>
          <a:p>
            <a:fld id="{8CC1DEE0-34E5-4E0F-BEC1-4B8835F82CD1}" type="datetime1">
              <a:rPr lang="en-US" smtClean="0"/>
              <a:t>10/10/2023</a:t>
            </a:fld>
            <a:endParaRPr lang="en-US"/>
          </a:p>
        </p:txBody>
      </p:sp>
      <p:sp>
        <p:nvSpPr>
          <p:cNvPr id="5" name="Footer Placeholder 4">
            <a:extLst>
              <a:ext uri="{FF2B5EF4-FFF2-40B4-BE49-F238E27FC236}">
                <a16:creationId xmlns:a16="http://schemas.microsoft.com/office/drawing/2014/main" id="{878447CD-BFD9-8F4A-ABB3-8B1E872B80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9067AA-C197-E347-A7A2-8B39E567447C}"/>
              </a:ext>
            </a:extLst>
          </p:cNvPr>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54851482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41461930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D38E3-B35F-4F21-B32C-C51C8F8AED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951936F-7853-4DA4-82E2-69F511F57E3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E726CCB-693C-473F-BFD3-1DEE84E6EF5A}"/>
              </a:ext>
            </a:extLst>
          </p:cNvPr>
          <p:cNvSpPr>
            <a:spLocks noGrp="1"/>
          </p:cNvSpPr>
          <p:nvPr>
            <p:ph type="dt" sz="half" idx="10"/>
          </p:nvPr>
        </p:nvSpPr>
        <p:spPr/>
        <p:txBody>
          <a:bodyPr/>
          <a:lstStyle/>
          <a:p>
            <a:fld id="{B95CD1DD-42E7-43D8-9AC4-88366F6E3B83}" type="datetimeFigureOut">
              <a:rPr lang="en-GB" smtClean="0"/>
              <a:t>10/10/2023</a:t>
            </a:fld>
            <a:endParaRPr lang="en-GB"/>
          </a:p>
        </p:txBody>
      </p:sp>
      <p:sp>
        <p:nvSpPr>
          <p:cNvPr id="5" name="Footer Placeholder 4">
            <a:extLst>
              <a:ext uri="{FF2B5EF4-FFF2-40B4-BE49-F238E27FC236}">
                <a16:creationId xmlns:a16="http://schemas.microsoft.com/office/drawing/2014/main" id="{A5EAD00E-4343-419C-8A30-A75EB5513F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860A6A-F096-45EA-93BE-9659A776B812}"/>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10872194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55C90-0513-420B-B6DF-7FB16553F9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69AD42-BDD9-4FFE-AD6E-0B4373B7432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FA578B-3AE4-4843-AD9B-3F46725B8C0A}"/>
              </a:ext>
            </a:extLst>
          </p:cNvPr>
          <p:cNvSpPr>
            <a:spLocks noGrp="1"/>
          </p:cNvSpPr>
          <p:nvPr>
            <p:ph type="dt" sz="half" idx="10"/>
          </p:nvPr>
        </p:nvSpPr>
        <p:spPr/>
        <p:txBody>
          <a:bodyPr/>
          <a:lstStyle/>
          <a:p>
            <a:fld id="{B95CD1DD-42E7-43D8-9AC4-88366F6E3B83}" type="datetimeFigureOut">
              <a:rPr lang="en-GB" smtClean="0"/>
              <a:t>10/10/2023</a:t>
            </a:fld>
            <a:endParaRPr lang="en-GB"/>
          </a:p>
        </p:txBody>
      </p:sp>
      <p:sp>
        <p:nvSpPr>
          <p:cNvPr id="5" name="Footer Placeholder 4">
            <a:extLst>
              <a:ext uri="{FF2B5EF4-FFF2-40B4-BE49-F238E27FC236}">
                <a16:creationId xmlns:a16="http://schemas.microsoft.com/office/drawing/2014/main" id="{AA883183-4C70-4A1A-866B-D69FC5DEF1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EA2B76-C146-4DBF-806C-1E5C4E9169E5}"/>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392536107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96D96-0B0F-49A2-B59C-3970C222FA2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440FD58-7267-4B4B-86B3-35210390E8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00E4BDF-F908-4DB5-A9CE-2F13FA280AC1}"/>
              </a:ext>
            </a:extLst>
          </p:cNvPr>
          <p:cNvSpPr>
            <a:spLocks noGrp="1"/>
          </p:cNvSpPr>
          <p:nvPr>
            <p:ph type="dt" sz="half" idx="10"/>
          </p:nvPr>
        </p:nvSpPr>
        <p:spPr/>
        <p:txBody>
          <a:bodyPr/>
          <a:lstStyle/>
          <a:p>
            <a:fld id="{B95CD1DD-42E7-43D8-9AC4-88366F6E3B83}" type="datetimeFigureOut">
              <a:rPr lang="en-GB" smtClean="0"/>
              <a:t>10/10/2023</a:t>
            </a:fld>
            <a:endParaRPr lang="en-GB"/>
          </a:p>
        </p:txBody>
      </p:sp>
      <p:sp>
        <p:nvSpPr>
          <p:cNvPr id="5" name="Footer Placeholder 4">
            <a:extLst>
              <a:ext uri="{FF2B5EF4-FFF2-40B4-BE49-F238E27FC236}">
                <a16:creationId xmlns:a16="http://schemas.microsoft.com/office/drawing/2014/main" id="{75FEC993-222A-4994-84DD-510537CE0F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6BBCB0-7898-432E-80B0-2493A527C56F}"/>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255291404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B66AF-8539-4BF7-B747-74A5D685C8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1DEF163-5B0F-42CF-8811-16FF31E532F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481C9D1-BC3F-4DDC-8F10-707BE4F88E7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D505E32-4673-4B06-BE76-EFEFD9875A5E}"/>
              </a:ext>
            </a:extLst>
          </p:cNvPr>
          <p:cNvSpPr>
            <a:spLocks noGrp="1"/>
          </p:cNvSpPr>
          <p:nvPr>
            <p:ph type="dt" sz="half" idx="10"/>
          </p:nvPr>
        </p:nvSpPr>
        <p:spPr/>
        <p:txBody>
          <a:bodyPr/>
          <a:lstStyle/>
          <a:p>
            <a:fld id="{B95CD1DD-42E7-43D8-9AC4-88366F6E3B83}" type="datetimeFigureOut">
              <a:rPr lang="en-GB" smtClean="0"/>
              <a:t>10/10/2023</a:t>
            </a:fld>
            <a:endParaRPr lang="en-GB"/>
          </a:p>
        </p:txBody>
      </p:sp>
      <p:sp>
        <p:nvSpPr>
          <p:cNvPr id="6" name="Footer Placeholder 5">
            <a:extLst>
              <a:ext uri="{FF2B5EF4-FFF2-40B4-BE49-F238E27FC236}">
                <a16:creationId xmlns:a16="http://schemas.microsoft.com/office/drawing/2014/main" id="{EECAEE3C-75F9-4BDA-A6C4-9AA2EC0AF3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2C29F1-3B38-4DE1-BE83-3548B3A5D2DF}"/>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120847533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8CC44-FF18-40F3-A4D2-40572883FC6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DB9C57-CBD0-470A-9A30-85496B57348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039927-93B2-427D-8502-E2952D29DBF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0993751-52E8-40AD-857A-F2570256C59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05BF2F7-C9ED-4875-B66A-42CC2E7367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DF807FD-D9A4-4DAC-B8B1-352F37C7BD0F}"/>
              </a:ext>
            </a:extLst>
          </p:cNvPr>
          <p:cNvSpPr>
            <a:spLocks noGrp="1"/>
          </p:cNvSpPr>
          <p:nvPr>
            <p:ph type="dt" sz="half" idx="10"/>
          </p:nvPr>
        </p:nvSpPr>
        <p:spPr/>
        <p:txBody>
          <a:bodyPr/>
          <a:lstStyle/>
          <a:p>
            <a:fld id="{B95CD1DD-42E7-43D8-9AC4-88366F6E3B83}" type="datetimeFigureOut">
              <a:rPr lang="en-GB" smtClean="0"/>
              <a:t>10/10/2023</a:t>
            </a:fld>
            <a:endParaRPr lang="en-GB"/>
          </a:p>
        </p:txBody>
      </p:sp>
      <p:sp>
        <p:nvSpPr>
          <p:cNvPr id="8" name="Footer Placeholder 7">
            <a:extLst>
              <a:ext uri="{FF2B5EF4-FFF2-40B4-BE49-F238E27FC236}">
                <a16:creationId xmlns:a16="http://schemas.microsoft.com/office/drawing/2014/main" id="{01FFAEFA-4249-46C8-B206-06107F59D9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A39ADCF-90FE-4EA4-8E5C-56413D65E7D4}"/>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307605833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5F53D-49A6-4187-A292-10181CE5569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CDF11BF-4A18-44AA-BB24-904375FD8080}"/>
              </a:ext>
            </a:extLst>
          </p:cNvPr>
          <p:cNvSpPr>
            <a:spLocks noGrp="1"/>
          </p:cNvSpPr>
          <p:nvPr>
            <p:ph type="dt" sz="half" idx="10"/>
          </p:nvPr>
        </p:nvSpPr>
        <p:spPr/>
        <p:txBody>
          <a:bodyPr/>
          <a:lstStyle/>
          <a:p>
            <a:fld id="{B95CD1DD-42E7-43D8-9AC4-88366F6E3B83}" type="datetimeFigureOut">
              <a:rPr lang="en-GB" smtClean="0"/>
              <a:t>10/10/2023</a:t>
            </a:fld>
            <a:endParaRPr lang="en-GB"/>
          </a:p>
        </p:txBody>
      </p:sp>
      <p:sp>
        <p:nvSpPr>
          <p:cNvPr id="4" name="Footer Placeholder 3">
            <a:extLst>
              <a:ext uri="{FF2B5EF4-FFF2-40B4-BE49-F238E27FC236}">
                <a16:creationId xmlns:a16="http://schemas.microsoft.com/office/drawing/2014/main" id="{B9643E94-EFD1-468A-8635-E2526051973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0766746-9A88-4B43-98AA-E0E37F342E76}"/>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276384378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07DCA39-8D41-42F6-9742-89367B5C5F85}"/>
              </a:ext>
            </a:extLst>
          </p:cNvPr>
          <p:cNvSpPr>
            <a:spLocks noGrp="1"/>
          </p:cNvSpPr>
          <p:nvPr>
            <p:ph type="dt" sz="half" idx="10"/>
          </p:nvPr>
        </p:nvSpPr>
        <p:spPr/>
        <p:txBody>
          <a:bodyPr/>
          <a:lstStyle/>
          <a:p>
            <a:fld id="{B95CD1DD-42E7-43D8-9AC4-88366F6E3B83}" type="datetimeFigureOut">
              <a:rPr lang="en-GB" smtClean="0"/>
              <a:t>10/10/2023</a:t>
            </a:fld>
            <a:endParaRPr lang="en-GB"/>
          </a:p>
        </p:txBody>
      </p:sp>
      <p:sp>
        <p:nvSpPr>
          <p:cNvPr id="3" name="Footer Placeholder 2">
            <a:extLst>
              <a:ext uri="{FF2B5EF4-FFF2-40B4-BE49-F238E27FC236}">
                <a16:creationId xmlns:a16="http://schemas.microsoft.com/office/drawing/2014/main" id="{73171E3D-42F8-43D0-8167-D5141628EF3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D23D38B-3959-4A07-8524-A36D7AD899C3}"/>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55783776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D4F57-B8E1-454B-A1A9-2E48D09C67B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C35599B-6DC9-43EB-9D6E-1128CC2455A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2659E98-9BF0-41C5-9568-6DC987096C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BB6EFF-F2CA-48C2-BECC-D1C225F7E612}"/>
              </a:ext>
            </a:extLst>
          </p:cNvPr>
          <p:cNvSpPr>
            <a:spLocks noGrp="1"/>
          </p:cNvSpPr>
          <p:nvPr>
            <p:ph type="dt" sz="half" idx="10"/>
          </p:nvPr>
        </p:nvSpPr>
        <p:spPr/>
        <p:txBody>
          <a:bodyPr/>
          <a:lstStyle/>
          <a:p>
            <a:fld id="{B95CD1DD-42E7-43D8-9AC4-88366F6E3B83}" type="datetimeFigureOut">
              <a:rPr lang="en-GB" smtClean="0"/>
              <a:t>10/10/2023</a:t>
            </a:fld>
            <a:endParaRPr lang="en-GB"/>
          </a:p>
        </p:txBody>
      </p:sp>
      <p:sp>
        <p:nvSpPr>
          <p:cNvPr id="6" name="Footer Placeholder 5">
            <a:extLst>
              <a:ext uri="{FF2B5EF4-FFF2-40B4-BE49-F238E27FC236}">
                <a16:creationId xmlns:a16="http://schemas.microsoft.com/office/drawing/2014/main" id="{D2A72134-8002-4761-BC55-4CB3FAC85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827F97-E237-4C96-8E67-309687B0860B}"/>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131998493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67E06-FF1F-4261-B665-1BA3FD79E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A9AEBE9-899A-4A32-9C23-AC76E96F7DF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B3936F2-267B-433B-AD45-844F5D26AB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C70372-F2DF-4729-BDA2-740A94EF0430}"/>
              </a:ext>
            </a:extLst>
          </p:cNvPr>
          <p:cNvSpPr>
            <a:spLocks noGrp="1"/>
          </p:cNvSpPr>
          <p:nvPr>
            <p:ph type="dt" sz="half" idx="10"/>
          </p:nvPr>
        </p:nvSpPr>
        <p:spPr/>
        <p:txBody>
          <a:bodyPr/>
          <a:lstStyle/>
          <a:p>
            <a:fld id="{B95CD1DD-42E7-43D8-9AC4-88366F6E3B83}" type="datetimeFigureOut">
              <a:rPr lang="en-GB" smtClean="0"/>
              <a:t>10/10/2023</a:t>
            </a:fld>
            <a:endParaRPr lang="en-GB"/>
          </a:p>
        </p:txBody>
      </p:sp>
      <p:sp>
        <p:nvSpPr>
          <p:cNvPr id="6" name="Footer Placeholder 5">
            <a:extLst>
              <a:ext uri="{FF2B5EF4-FFF2-40B4-BE49-F238E27FC236}">
                <a16:creationId xmlns:a16="http://schemas.microsoft.com/office/drawing/2014/main" id="{83B5B476-A6DA-4724-B761-A8B754DA5F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6FFFED-A0F0-4A9B-A4D4-2079F0F274BE}"/>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376123820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7A06B-1ADA-4198-BB3F-DE93D886B8C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293AE5-58E9-4FEC-9E20-E2E86DE61D2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2A05C2-C546-4A6F-BE0D-4D6DC433B348}"/>
              </a:ext>
            </a:extLst>
          </p:cNvPr>
          <p:cNvSpPr>
            <a:spLocks noGrp="1"/>
          </p:cNvSpPr>
          <p:nvPr>
            <p:ph type="dt" sz="half" idx="10"/>
          </p:nvPr>
        </p:nvSpPr>
        <p:spPr/>
        <p:txBody>
          <a:bodyPr/>
          <a:lstStyle/>
          <a:p>
            <a:fld id="{B95CD1DD-42E7-43D8-9AC4-88366F6E3B83}" type="datetimeFigureOut">
              <a:rPr lang="en-GB" smtClean="0"/>
              <a:t>10/10/2023</a:t>
            </a:fld>
            <a:endParaRPr lang="en-GB"/>
          </a:p>
        </p:txBody>
      </p:sp>
      <p:sp>
        <p:nvSpPr>
          <p:cNvPr id="5" name="Footer Placeholder 4">
            <a:extLst>
              <a:ext uri="{FF2B5EF4-FFF2-40B4-BE49-F238E27FC236}">
                <a16:creationId xmlns:a16="http://schemas.microsoft.com/office/drawing/2014/main" id="{A247FF7D-E8E7-4A5D-83EE-77A7FBC00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A3417-AD80-476C-91D0-D64533254B97}"/>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309584823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D6052FD-7162-401C-8AA4-8999E17EC33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82E554-EF65-43CC-9419-1ED175C2DF8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14AFBB-11DC-46DD-B332-8A559EAEF438}"/>
              </a:ext>
            </a:extLst>
          </p:cNvPr>
          <p:cNvSpPr>
            <a:spLocks noGrp="1"/>
          </p:cNvSpPr>
          <p:nvPr>
            <p:ph type="dt" sz="half" idx="10"/>
          </p:nvPr>
        </p:nvSpPr>
        <p:spPr/>
        <p:txBody>
          <a:bodyPr/>
          <a:lstStyle/>
          <a:p>
            <a:fld id="{B95CD1DD-42E7-43D8-9AC4-88366F6E3B83}" type="datetimeFigureOut">
              <a:rPr lang="en-GB" smtClean="0"/>
              <a:t>10/10/2023</a:t>
            </a:fld>
            <a:endParaRPr lang="en-GB"/>
          </a:p>
        </p:txBody>
      </p:sp>
      <p:sp>
        <p:nvSpPr>
          <p:cNvPr id="5" name="Footer Placeholder 4">
            <a:extLst>
              <a:ext uri="{FF2B5EF4-FFF2-40B4-BE49-F238E27FC236}">
                <a16:creationId xmlns:a16="http://schemas.microsoft.com/office/drawing/2014/main" id="{4D33EF28-B9E8-442A-AC31-E73C473542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892A1C-393A-48FD-9570-C72CE71E2875}"/>
              </a:ext>
            </a:extLst>
          </p:cNvPr>
          <p:cNvSpPr>
            <a:spLocks noGrp="1"/>
          </p:cNvSpPr>
          <p:nvPr>
            <p:ph type="sldNum" sz="quarter" idx="12"/>
          </p:nvPr>
        </p:nvSpPr>
        <p:spPr/>
        <p:txBody>
          <a:bodyPr/>
          <a:lstStyle/>
          <a:p>
            <a:fld id="{86056F99-80F2-4145-848C-05D4FF4554BD}" type="slidenum">
              <a:rPr lang="en-GB" smtClean="0"/>
              <a:t>‹#›</a:t>
            </a:fld>
            <a:endParaRPr lang="en-GB"/>
          </a:p>
        </p:txBody>
      </p:sp>
    </p:spTree>
    <p:extLst>
      <p:ext uri="{BB962C8B-B14F-4D97-AF65-F5344CB8AC3E}">
        <p14:creationId xmlns:p14="http://schemas.microsoft.com/office/powerpoint/2010/main" val="174708307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326191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theme" Target="../theme/theme3.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3.xml"/><Relationship Id="rId13" Type="http://schemas.openxmlformats.org/officeDocument/2006/relationships/theme" Target="../theme/theme4.xml"/><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slideLayout" Target="../slideLayouts/slideLayout47.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pPr rtl="0"/>
            <a:r>
              <a:rPr lang="en-US" noProof="0"/>
              <a:t>Click to edit Master title style</a:t>
            </a:r>
            <a:endParaRPr lang="en-GB" noProof="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pPr rtl="0"/>
            <a:fld id="{8BF361F9-78BE-463C-A810-00DC3E82C673}" type="datetime1">
              <a:rPr lang="en-GB" noProof="0" smtClean="0"/>
              <a:t>10/10/2023</a:t>
            </a:fld>
            <a:endParaRPr lang="en-GB" noProof="0"/>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pPr rtl="0"/>
            <a:endParaRPr lang="en-GB" noProof="0"/>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pPr rtl="0"/>
            <a:fld id="{4FAB73BC-B049-4115-A692-8D63A059BFB8}" type="slidenum">
              <a:rPr lang="en-GB" noProof="0" smtClean="0"/>
              <a:pPr rtl="0"/>
              <a:t>‹#›</a:t>
            </a:fld>
            <a:endParaRPr lang="en-GB" noProof="0"/>
          </a:p>
        </p:txBody>
      </p:sp>
    </p:spTree>
    <p:extLst>
      <p:ext uri="{BB962C8B-B14F-4D97-AF65-F5344CB8AC3E}">
        <p14:creationId xmlns:p14="http://schemas.microsoft.com/office/powerpoint/2010/main" val="229207721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843" r:id="rId10"/>
    <p:sldLayoutId id="2147483844" r:id="rId11"/>
  </p:sldLayoutIdLst>
  <p:hf sldNum="0" hdr="0" ftr="0" dt="0"/>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A2BE41-081B-494B-AD2F-A7CCC429477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4E88F-68FD-4BE3-A939-5985907453E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5868EA-42A1-45F1-9F0A-7048F9F1E13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9FE4F3-A0D7-4DCD-9A80-E02B7A0DE671}" type="datetimeFigureOut">
              <a:rPr lang="en-GB" smtClean="0"/>
              <a:t>10/10/2023</a:t>
            </a:fld>
            <a:endParaRPr lang="en-GB"/>
          </a:p>
        </p:txBody>
      </p:sp>
      <p:sp>
        <p:nvSpPr>
          <p:cNvPr id="5" name="Footer Placeholder 4">
            <a:extLst>
              <a:ext uri="{FF2B5EF4-FFF2-40B4-BE49-F238E27FC236}">
                <a16:creationId xmlns:a16="http://schemas.microsoft.com/office/drawing/2014/main" id="{52451CD6-CE69-4AE8-A20E-81632C327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5CEBF9F-44A0-41D7-829C-1FD10C40DA1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C5829F-1813-40F9-AD49-1A7F9CC46E94}" type="slidenum">
              <a:rPr lang="en-GB" smtClean="0"/>
              <a:t>‹#›</a:t>
            </a:fld>
            <a:endParaRPr lang="en-GB"/>
          </a:p>
        </p:txBody>
      </p:sp>
    </p:spTree>
    <p:extLst>
      <p:ext uri="{BB962C8B-B14F-4D97-AF65-F5344CB8AC3E}">
        <p14:creationId xmlns:p14="http://schemas.microsoft.com/office/powerpoint/2010/main" val="3658160859"/>
      </p:ext>
    </p:extLst>
  </p:cSld>
  <p:clrMap bg1="lt1" tx1="dk1" bg2="lt2" tx2="dk2" accent1="accent1" accent2="accent2" accent3="accent3" accent4="accent4" accent5="accent5" accent6="accent6" hlink="hlink" folHlink="folHlink"/>
  <p:sldLayoutIdLst>
    <p:sldLayoutId id="2147483846" r:id="rId1"/>
    <p:sldLayoutId id="2147483847" r:id="rId2"/>
    <p:sldLayoutId id="2147483848" r:id="rId3"/>
    <p:sldLayoutId id="2147483849" r:id="rId4"/>
    <p:sldLayoutId id="2147483850" r:id="rId5"/>
    <p:sldLayoutId id="2147483851" r:id="rId6"/>
    <p:sldLayoutId id="2147483852" r:id="rId7"/>
    <p:sldLayoutId id="2147483853" r:id="rId8"/>
    <p:sldLayoutId id="2147483854" r:id="rId9"/>
    <p:sldLayoutId id="2147483855" r:id="rId10"/>
    <p:sldLayoutId id="2147483683" r:id="rId11"/>
    <p:sldLayoutId id="214748388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8718F64-844E-BF48-9F90-C6EBA979128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5084F38-A5F7-A344-AD59-5701B27012B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F3256AC-30D1-F24E-A4BE-FD4E9D56D0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359126-4846-4E88-BDD9-5585CC877E47}" type="datetime1">
              <a:rPr lang="en-US" smtClean="0"/>
              <a:t>10/10/2023</a:t>
            </a:fld>
            <a:endParaRPr lang="en-US"/>
          </a:p>
        </p:txBody>
      </p:sp>
      <p:sp>
        <p:nvSpPr>
          <p:cNvPr id="5" name="Footer Placeholder 4">
            <a:extLst>
              <a:ext uri="{FF2B5EF4-FFF2-40B4-BE49-F238E27FC236}">
                <a16:creationId xmlns:a16="http://schemas.microsoft.com/office/drawing/2014/main" id="{9E4A6032-E557-7945-B79F-E7B491B637C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5EB384B-FEDA-1B46-B9F6-BBEE188CBF2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smtClean="0"/>
              <a:pPr/>
              <a:t>‹#›</a:t>
            </a:fld>
            <a:endParaRPr lang="en-US"/>
          </a:p>
        </p:txBody>
      </p:sp>
    </p:spTree>
    <p:extLst>
      <p:ext uri="{BB962C8B-B14F-4D97-AF65-F5344CB8AC3E}">
        <p14:creationId xmlns:p14="http://schemas.microsoft.com/office/powerpoint/2010/main" val="3657664645"/>
      </p:ext>
    </p:extLst>
  </p:cSld>
  <p:clrMap bg1="lt1" tx1="dk1" bg2="lt2" tx2="dk2" accent1="accent1" accent2="accent2" accent3="accent3" accent4="accent4" accent5="accent5" accent6="accent6" hlink="hlink" folHlink="folHlink"/>
  <p:sldLayoutIdLst>
    <p:sldLayoutId id="2147483857" r:id="rId1"/>
    <p:sldLayoutId id="2147483858" r:id="rId2"/>
    <p:sldLayoutId id="2147483859" r:id="rId3"/>
    <p:sldLayoutId id="2147483860" r:id="rId4"/>
    <p:sldLayoutId id="2147483861" r:id="rId5"/>
    <p:sldLayoutId id="2147483862" r:id="rId6"/>
    <p:sldLayoutId id="2147483863" r:id="rId7"/>
    <p:sldLayoutId id="2147483864" r:id="rId8"/>
    <p:sldLayoutId id="2147483865" r:id="rId9"/>
    <p:sldLayoutId id="2147483866" r:id="rId10"/>
    <p:sldLayoutId id="2147483867" r:id="rId11"/>
    <p:sldLayoutId id="2147483868" r:id="rId12"/>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1A673D-4968-4746-B07C-597998054A9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E626FD-DB77-460E-B315-3A57CAD394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07EB3D-AB42-4094-B3D4-79FD56B6488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5CD1DD-42E7-43D8-9AC4-88366F6E3B83}" type="datetimeFigureOut">
              <a:rPr lang="en-GB" smtClean="0"/>
              <a:t>10/10/2023</a:t>
            </a:fld>
            <a:endParaRPr lang="en-GB"/>
          </a:p>
        </p:txBody>
      </p:sp>
      <p:sp>
        <p:nvSpPr>
          <p:cNvPr id="5" name="Footer Placeholder 4">
            <a:extLst>
              <a:ext uri="{FF2B5EF4-FFF2-40B4-BE49-F238E27FC236}">
                <a16:creationId xmlns:a16="http://schemas.microsoft.com/office/drawing/2014/main" id="{A55AABAE-6960-485A-8216-169CD66F593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3327E6F-5A95-4784-AA1D-165982F715C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6056F99-80F2-4145-848C-05D4FF4554BD}" type="slidenum">
              <a:rPr lang="en-GB" smtClean="0"/>
              <a:t>‹#›</a:t>
            </a:fld>
            <a:endParaRPr lang="en-GB"/>
          </a:p>
        </p:txBody>
      </p:sp>
    </p:spTree>
    <p:extLst>
      <p:ext uri="{BB962C8B-B14F-4D97-AF65-F5344CB8AC3E}">
        <p14:creationId xmlns:p14="http://schemas.microsoft.com/office/powerpoint/2010/main" val="813818192"/>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 id="214748371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hyperlink" Target="https://www.youtube.com/watch?v=OEoL55VDb7E&amp;feature=youtu.be"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8.jpeg"/><Relationship Id="rId1" Type="http://schemas.openxmlformats.org/officeDocument/2006/relationships/slideLayout" Target="../slideLayouts/slideLayout1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0.jpe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18.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18.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18.xml"/><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0.jpeg"/><Relationship Id="rId7" Type="http://schemas.openxmlformats.org/officeDocument/2006/relationships/diagramColors" Target="../diagrams/colors3.xml"/><Relationship Id="rId2" Type="http://schemas.openxmlformats.org/officeDocument/2006/relationships/notesSlide" Target="../notesSlides/notesSlide7.xml"/><Relationship Id="rId1" Type="http://schemas.openxmlformats.org/officeDocument/2006/relationships/slideLayout" Target="../slideLayouts/slideLayout18.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hyperlink" Target="https://www.stem.org.uk/elibrary/collection/2934"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3" Type="http://schemas.openxmlformats.org/officeDocument/2006/relationships/hyperlink" Target="https://www.desmos.com/calculator" TargetMode="External"/><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1.xml"/><Relationship Id="rId1" Type="http://schemas.openxmlformats.org/officeDocument/2006/relationships/slideLayout" Target="../slideLayouts/slideLayout18.xml"/><Relationship Id="rId4" Type="http://schemas.openxmlformats.org/officeDocument/2006/relationships/hyperlink" Target="https://classicmistake.nhost.uk/pdfs/cmallc.pdf"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2.xml"/><Relationship Id="rId1" Type="http://schemas.openxmlformats.org/officeDocument/2006/relationships/slideLayout" Target="../slideLayouts/slideLayout41.xml"/><Relationship Id="rId6" Type="http://schemas.openxmlformats.org/officeDocument/2006/relationships/image" Target="../media/image20.png"/><Relationship Id="rId5" Type="http://schemas.openxmlformats.org/officeDocument/2006/relationships/hyperlink" Target="https://pixnio.com/objects/clocks/clock-timeminute-accurate-wristwatch-stopwatch" TargetMode="External"/><Relationship Id="rId4" Type="http://schemas.openxmlformats.org/officeDocument/2006/relationships/image" Target="../media/image19.jpeg"/></Relationships>
</file>

<file path=ppt/slides/_rels/slide2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3.xml"/><Relationship Id="rId1" Type="http://schemas.openxmlformats.org/officeDocument/2006/relationships/slideLayout" Target="../slideLayouts/slideLayout41.xml"/><Relationship Id="rId6" Type="http://schemas.openxmlformats.org/officeDocument/2006/relationships/image" Target="../media/image21.png"/><Relationship Id="rId5" Type="http://schemas.openxmlformats.org/officeDocument/2006/relationships/hyperlink" Target="https://pixnio.com/objects/clocks/clock-timeminute-accurate-wristwatch-stopwatch" TargetMode="External"/><Relationship Id="rId4" Type="http://schemas.openxmlformats.org/officeDocument/2006/relationships/image" Target="../media/image19.jpeg"/></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5.xml"/><Relationship Id="rId4" Type="http://schemas.openxmlformats.org/officeDocument/2006/relationships/image" Target="../media/image26.svg"/></Relationships>
</file>

<file path=ppt/slides/_rels/slide2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4.xml"/><Relationship Id="rId1" Type="http://schemas.openxmlformats.org/officeDocument/2006/relationships/slideLayout" Target="../slideLayouts/slideLayout41.xml"/><Relationship Id="rId6" Type="http://schemas.openxmlformats.org/officeDocument/2006/relationships/image" Target="../media/image27.png"/><Relationship Id="rId5" Type="http://schemas.openxmlformats.org/officeDocument/2006/relationships/hyperlink" Target="https://pixnio.com/objects/clocks/clock-timeminute-accurate-wristwatch-stopwatch" TargetMode="External"/><Relationship Id="rId4" Type="http://schemas.openxmlformats.org/officeDocument/2006/relationships/image" Target="../media/image19.jpeg"/></Relationships>
</file>

<file path=ppt/slides/_rels/slide2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5.xml"/><Relationship Id="rId1" Type="http://schemas.openxmlformats.org/officeDocument/2006/relationships/slideLayout" Target="../slideLayouts/slideLayout41.xml"/><Relationship Id="rId6" Type="http://schemas.openxmlformats.org/officeDocument/2006/relationships/image" Target="../media/image28.png"/><Relationship Id="rId5" Type="http://schemas.openxmlformats.org/officeDocument/2006/relationships/hyperlink" Target="https://pixnio.com/objects/clocks/clock-timeminute-accurate-wristwatch-stopwatch" TargetMode="External"/><Relationship Id="rId4" Type="http://schemas.openxmlformats.org/officeDocument/2006/relationships/image" Target="../media/image19.jpeg"/></Relationships>
</file>

<file path=ppt/slides/_rels/slide2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s://tipsforteachers.co.uk/" TargetMode="External"/><Relationship Id="rId1" Type="http://schemas.openxmlformats.org/officeDocument/2006/relationships/slideLayout" Target="../slideLayouts/slideLayout4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CCA5F87-1D1E-45CB-8D83-FC7EEFAD9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Exclamation mark on a yellow background">
            <a:extLst>
              <a:ext uri="{FF2B5EF4-FFF2-40B4-BE49-F238E27FC236}">
                <a16:creationId xmlns:a16="http://schemas.microsoft.com/office/drawing/2014/main" id="{8B6604C2-B806-49F4-9671-F1F5F1C947E9}"/>
              </a:ext>
            </a:extLst>
          </p:cNvPr>
          <p:cNvPicPr>
            <a:picLocks noChangeAspect="1"/>
          </p:cNvPicPr>
          <p:nvPr/>
        </p:nvPicPr>
        <p:blipFill rotWithShape="1">
          <a:blip r:embed="rId2"/>
          <a:srcRect l="5200"/>
          <a:stretch/>
        </p:blipFill>
        <p:spPr>
          <a:xfrm>
            <a:off x="20" y="10"/>
            <a:ext cx="8668492" cy="6857990"/>
          </a:xfrm>
          <a:prstGeom prst="rect">
            <a:avLst/>
          </a:prstGeom>
        </p:spPr>
      </p:pic>
      <p:sp>
        <p:nvSpPr>
          <p:cNvPr id="10" name="Rectangle 9">
            <a:extLst>
              <a:ext uri="{FF2B5EF4-FFF2-40B4-BE49-F238E27FC236}">
                <a16:creationId xmlns:a16="http://schemas.microsoft.com/office/drawing/2014/main" id="{7CCFC2C6-6238-4A2F-93DE-2ADF74AF6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11652" y="0"/>
            <a:ext cx="8480347"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4872B06D-A341-4E7E-AFE3-CB49D5DE0111}"/>
              </a:ext>
            </a:extLst>
          </p:cNvPr>
          <p:cNvSpPr txBox="1"/>
          <p:nvPr/>
        </p:nvSpPr>
        <p:spPr>
          <a:xfrm>
            <a:off x="7533768" y="-457666"/>
            <a:ext cx="4418874" cy="320413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dirty="0">
                <a:latin typeface="+mj-lt"/>
                <a:ea typeface="+mj-ea"/>
                <a:cs typeface="+mj-cs"/>
              </a:rPr>
              <a:t>Misconceptions</a:t>
            </a:r>
          </a:p>
          <a:p>
            <a:pPr>
              <a:lnSpc>
                <a:spcPct val="90000"/>
              </a:lnSpc>
              <a:spcBef>
                <a:spcPct val="0"/>
              </a:spcBef>
              <a:spcAft>
                <a:spcPts val="600"/>
              </a:spcAft>
            </a:pPr>
            <a:r>
              <a:rPr lang="en-US" sz="4800" dirty="0">
                <a:latin typeface="+mj-lt"/>
                <a:ea typeface="+mj-ea"/>
                <a:cs typeface="+mj-cs"/>
              </a:rPr>
              <a:t>Camsyniadau</a:t>
            </a:r>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1F1779CA-FA1F-CB42-01B2-BB8A2C2AE6EA}"/>
              </a:ext>
            </a:extLst>
          </p:cNvPr>
          <p:cNvSpPr txBox="1"/>
          <p:nvPr/>
        </p:nvSpPr>
        <p:spPr>
          <a:xfrm>
            <a:off x="7456134" y="1463804"/>
            <a:ext cx="4418874" cy="320413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dirty="0">
                <a:latin typeface="+mj-lt"/>
                <a:ea typeface="+mj-ea"/>
                <a:cs typeface="+mj-cs"/>
              </a:rPr>
              <a:t>Modelling </a:t>
            </a:r>
          </a:p>
          <a:p>
            <a:pPr>
              <a:lnSpc>
                <a:spcPct val="90000"/>
              </a:lnSpc>
              <a:spcBef>
                <a:spcPct val="0"/>
              </a:spcBef>
              <a:spcAft>
                <a:spcPts val="600"/>
              </a:spcAft>
            </a:pPr>
            <a:r>
              <a:rPr lang="en-US" sz="4800" dirty="0" err="1">
                <a:latin typeface="+mj-lt"/>
                <a:ea typeface="+mj-ea"/>
                <a:cs typeface="+mj-cs"/>
              </a:rPr>
              <a:t>Modelu</a:t>
            </a:r>
            <a:endParaRPr lang="en-US" sz="4800" dirty="0">
              <a:latin typeface="+mj-lt"/>
              <a:ea typeface="+mj-ea"/>
              <a:cs typeface="+mj-cs"/>
            </a:endParaRPr>
          </a:p>
        </p:txBody>
      </p:sp>
    </p:spTree>
    <p:extLst>
      <p:ext uri="{BB962C8B-B14F-4D97-AF65-F5344CB8AC3E}">
        <p14:creationId xmlns:p14="http://schemas.microsoft.com/office/powerpoint/2010/main" val="741337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Exclamation mark on a yellow background">
            <a:extLst>
              <a:ext uri="{FF2B5EF4-FFF2-40B4-BE49-F238E27FC236}">
                <a16:creationId xmlns:a16="http://schemas.microsoft.com/office/drawing/2014/main" id="{8B6604C2-B806-49F4-9671-F1F5F1C947E9}"/>
              </a:ext>
            </a:extLst>
          </p:cNvPr>
          <p:cNvPicPr>
            <a:picLocks noChangeAspect="1"/>
          </p:cNvPicPr>
          <p:nvPr/>
        </p:nvPicPr>
        <p:blipFill rotWithShape="1">
          <a:blip r:embed="rId2">
            <a:alphaModFix amt="40000"/>
          </a:blip>
          <a:srcRect l="6393" r="1193"/>
          <a:stretch/>
        </p:blipFill>
        <p:spPr>
          <a:xfrm>
            <a:off x="20" y="10"/>
            <a:ext cx="8450297" cy="6857990"/>
          </a:xfrm>
          <a:prstGeom prst="rect">
            <a:avLst/>
          </a:prstGeom>
        </p:spPr>
      </p:pic>
      <p:sp>
        <p:nvSpPr>
          <p:cNvPr id="2" name="TextBox 1">
            <a:extLst>
              <a:ext uri="{FF2B5EF4-FFF2-40B4-BE49-F238E27FC236}">
                <a16:creationId xmlns:a16="http://schemas.microsoft.com/office/drawing/2014/main" id="{4872B06D-A341-4E7E-AFE3-CB49D5DE0111}"/>
              </a:ext>
            </a:extLst>
          </p:cNvPr>
          <p:cNvSpPr txBox="1"/>
          <p:nvPr/>
        </p:nvSpPr>
        <p:spPr>
          <a:xfrm>
            <a:off x="838201" y="365125"/>
            <a:ext cx="5251316" cy="162763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kern="1200" dirty="0">
                <a:solidFill>
                  <a:srgbClr val="FFFFFF"/>
                </a:solidFill>
                <a:latin typeface="+mj-lt"/>
                <a:ea typeface="+mj-ea"/>
                <a:cs typeface="+mj-cs"/>
              </a:rPr>
              <a:t>Session Aims</a:t>
            </a:r>
            <a:r>
              <a:rPr lang="en-US" sz="4400" dirty="0">
                <a:solidFill>
                  <a:srgbClr val="FFFFFF"/>
                </a:solidFill>
                <a:latin typeface="+mj-lt"/>
                <a:ea typeface="+mj-ea"/>
                <a:cs typeface="+mj-cs"/>
              </a:rPr>
              <a:t>/ </a:t>
            </a:r>
            <a:r>
              <a:rPr lang="en-US" sz="4400" dirty="0" err="1">
                <a:solidFill>
                  <a:srgbClr val="FFFFFF"/>
                </a:solidFill>
                <a:latin typeface="+mj-lt"/>
                <a:ea typeface="+mj-ea"/>
                <a:cs typeface="+mj-cs"/>
              </a:rPr>
              <a:t>Amcanion</a:t>
            </a:r>
            <a:r>
              <a:rPr lang="en-US" sz="4400" dirty="0">
                <a:solidFill>
                  <a:srgbClr val="FFFFFF"/>
                </a:solidFill>
                <a:latin typeface="+mj-lt"/>
                <a:ea typeface="+mj-ea"/>
                <a:cs typeface="+mj-cs"/>
              </a:rPr>
              <a:t> y </a:t>
            </a:r>
            <a:r>
              <a:rPr lang="en-US" sz="4400" dirty="0" err="1">
                <a:solidFill>
                  <a:srgbClr val="FFFFFF"/>
                </a:solidFill>
                <a:latin typeface="+mj-lt"/>
                <a:ea typeface="+mj-ea"/>
                <a:cs typeface="+mj-cs"/>
              </a:rPr>
              <a:t>sesiwn</a:t>
            </a:r>
            <a:endParaRPr lang="en-US" sz="4400" kern="1200" dirty="0">
              <a:solidFill>
                <a:srgbClr val="FFFFFF"/>
              </a:solidFill>
              <a:latin typeface="+mj-lt"/>
              <a:ea typeface="+mj-ea"/>
              <a:cs typeface="+mj-cs"/>
            </a:endParaRPr>
          </a:p>
        </p:txBody>
      </p:sp>
      <p:sp>
        <p:nvSpPr>
          <p:cNvPr id="3" name="TextBox 2">
            <a:extLst>
              <a:ext uri="{FF2B5EF4-FFF2-40B4-BE49-F238E27FC236}">
                <a16:creationId xmlns:a16="http://schemas.microsoft.com/office/drawing/2014/main" id="{1F1779CA-FA1F-CB42-01B2-BB8A2C2AE6EA}"/>
              </a:ext>
            </a:extLst>
          </p:cNvPr>
          <p:cNvSpPr txBox="1"/>
          <p:nvPr/>
        </p:nvSpPr>
        <p:spPr>
          <a:xfrm>
            <a:off x="925606" y="3060226"/>
            <a:ext cx="4619621" cy="3957178"/>
          </a:xfrm>
          <a:prstGeom prst="rect">
            <a:avLst/>
          </a:prstGeom>
        </p:spPr>
        <p:txBody>
          <a:bodyPr vert="horz" lIns="91440" tIns="45720" rIns="91440" bIns="45720" rtlCol="0">
            <a:normAutofit/>
          </a:bodyPr>
          <a:lstStyle/>
          <a:p>
            <a:pPr>
              <a:lnSpc>
                <a:spcPct val="90000"/>
              </a:lnSpc>
              <a:spcBef>
                <a:spcPct val="0"/>
              </a:spcBef>
              <a:spcAft>
                <a:spcPts val="600"/>
              </a:spcAft>
            </a:pPr>
            <a:r>
              <a:rPr lang="en-US" sz="2000" dirty="0">
                <a:solidFill>
                  <a:srgbClr val="FFFFFF"/>
                </a:solidFill>
              </a:rPr>
              <a:t>Misconceptions/</a:t>
            </a:r>
            <a:r>
              <a:rPr lang="en-US" sz="2000" dirty="0">
                <a:solidFill>
                  <a:schemeClr val="bg1"/>
                </a:solidFill>
              </a:rPr>
              <a:t>Camsyniadau</a:t>
            </a:r>
          </a:p>
          <a:p>
            <a:pPr>
              <a:lnSpc>
                <a:spcPct val="90000"/>
              </a:lnSpc>
              <a:spcBef>
                <a:spcPct val="0"/>
              </a:spcBef>
              <a:spcAft>
                <a:spcPts val="600"/>
              </a:spcAft>
            </a:pPr>
            <a:endParaRPr lang="en-US" sz="2000" dirty="0">
              <a:solidFill>
                <a:srgbClr val="FFFFFF"/>
              </a:solidFill>
            </a:endParaRPr>
          </a:p>
          <a:p>
            <a:pPr>
              <a:lnSpc>
                <a:spcPct val="90000"/>
              </a:lnSpc>
              <a:spcBef>
                <a:spcPct val="0"/>
              </a:spcBef>
              <a:spcAft>
                <a:spcPts val="600"/>
              </a:spcAft>
            </a:pPr>
            <a:r>
              <a:rPr lang="en-US" sz="2000" dirty="0">
                <a:solidFill>
                  <a:srgbClr val="FFFFFF"/>
                </a:solidFill>
              </a:rPr>
              <a:t>Modelling/</a:t>
            </a:r>
            <a:r>
              <a:rPr lang="en-US" sz="2000" dirty="0" err="1">
                <a:solidFill>
                  <a:srgbClr val="FFFFFF"/>
                </a:solidFill>
              </a:rPr>
              <a:t>Modelu</a:t>
            </a:r>
            <a:endParaRPr lang="en-US" sz="2000" dirty="0">
              <a:solidFill>
                <a:srgbClr val="FFFFFF"/>
              </a:solidFill>
            </a:endParaRPr>
          </a:p>
        </p:txBody>
      </p:sp>
      <p:pic>
        <p:nvPicPr>
          <p:cNvPr id="5" name="Picture 4">
            <a:extLst>
              <a:ext uri="{FF2B5EF4-FFF2-40B4-BE49-F238E27FC236}">
                <a16:creationId xmlns:a16="http://schemas.microsoft.com/office/drawing/2014/main" id="{46D141B3-3F53-B298-5742-B49B50F0A8F1}"/>
              </a:ext>
            </a:extLst>
          </p:cNvPr>
          <p:cNvPicPr>
            <a:picLocks noChangeAspect="1"/>
          </p:cNvPicPr>
          <p:nvPr/>
        </p:nvPicPr>
        <p:blipFill rotWithShape="1">
          <a:blip r:embed="rId3"/>
          <a:srcRect l="6004" b="9804"/>
          <a:stretch/>
        </p:blipFill>
        <p:spPr>
          <a:xfrm>
            <a:off x="6102485" y="174822"/>
            <a:ext cx="5962785" cy="6185637"/>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347103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icture containing ware, fastening, sitting, pair&#10;&#10;Description automatically generated">
            <a:extLst>
              <a:ext uri="{FF2B5EF4-FFF2-40B4-BE49-F238E27FC236}">
                <a16:creationId xmlns:a16="http://schemas.microsoft.com/office/drawing/2014/main" id="{23AB88E5-DA6F-4CC6-8CAF-68AA8FB92B3B}"/>
              </a:ext>
            </a:extLst>
          </p:cNvPr>
          <p:cNvPicPr>
            <a:picLocks noChangeAspect="1"/>
          </p:cNvPicPr>
          <p:nvPr/>
        </p:nvPicPr>
        <p:blipFill rotWithShape="1">
          <a:blip r:embed="rId2">
            <a:alphaModFix amt="42000"/>
          </a:blip>
          <a:srcRect t="15319" b="9695"/>
          <a:stretch/>
        </p:blipFill>
        <p:spPr>
          <a:xfrm>
            <a:off x="20" y="1282"/>
            <a:ext cx="12191980" cy="6856718"/>
          </a:xfrm>
          <a:prstGeom prst="rect">
            <a:avLst/>
          </a:prstGeom>
          <a:effectLst>
            <a:softEdge rad="1270000"/>
          </a:effectLst>
        </p:spPr>
      </p:pic>
      <p:sp>
        <p:nvSpPr>
          <p:cNvPr id="3" name="TextBox 2">
            <a:extLst>
              <a:ext uri="{FF2B5EF4-FFF2-40B4-BE49-F238E27FC236}">
                <a16:creationId xmlns:a16="http://schemas.microsoft.com/office/drawing/2014/main" id="{5A92F476-B2BD-440F-9191-094E95298908}"/>
              </a:ext>
            </a:extLst>
          </p:cNvPr>
          <p:cNvSpPr txBox="1"/>
          <p:nvPr/>
        </p:nvSpPr>
        <p:spPr>
          <a:xfrm>
            <a:off x="482367" y="110341"/>
            <a:ext cx="7371184" cy="769441"/>
          </a:xfrm>
          <a:prstGeom prst="rect">
            <a:avLst/>
          </a:prstGeom>
          <a:noFill/>
        </p:spPr>
        <p:txBody>
          <a:bodyPr wrap="square" rtlCol="0">
            <a:spAutoFit/>
          </a:bodyPr>
          <a:lstStyle/>
          <a:p>
            <a:r>
              <a:rPr lang="en-GB" sz="4400" b="1" dirty="0"/>
              <a:t>Link to pedagogical principles:</a:t>
            </a:r>
          </a:p>
        </p:txBody>
      </p:sp>
      <p:sp>
        <p:nvSpPr>
          <p:cNvPr id="4" name="TextBox 3">
            <a:extLst>
              <a:ext uri="{FF2B5EF4-FFF2-40B4-BE49-F238E27FC236}">
                <a16:creationId xmlns:a16="http://schemas.microsoft.com/office/drawing/2014/main" id="{8B9DDBCF-0092-42A3-AC8A-022542A32678}"/>
              </a:ext>
            </a:extLst>
          </p:cNvPr>
          <p:cNvSpPr txBox="1"/>
          <p:nvPr/>
        </p:nvSpPr>
        <p:spPr>
          <a:xfrm>
            <a:off x="482367" y="1628886"/>
            <a:ext cx="11198018" cy="4862870"/>
          </a:xfrm>
          <a:prstGeom prst="rect">
            <a:avLst/>
          </a:prstGeom>
          <a:noFill/>
        </p:spPr>
        <p:txBody>
          <a:bodyPr wrap="square" rtlCol="0">
            <a:spAutoFit/>
          </a:bodyPr>
          <a:lstStyle/>
          <a:p>
            <a:r>
              <a:rPr lang="en-GB" sz="2200" dirty="0"/>
              <a:t>1. Good teaching and learning maintains a consistent focus on the overall purposes of the curriculum</a:t>
            </a:r>
          </a:p>
          <a:p>
            <a:endParaRPr lang="en-GB" sz="2200" dirty="0"/>
          </a:p>
          <a:p>
            <a:r>
              <a:rPr lang="en-GB" sz="2200" dirty="0"/>
              <a:t>2. Good teaching and learning challenges all learners by encouraging them to recognise the importance of sustained effort in meeting expectations that are high but achievable for them</a:t>
            </a:r>
          </a:p>
          <a:p>
            <a:endParaRPr lang="en-GB" sz="2200" dirty="0"/>
          </a:p>
          <a:p>
            <a:r>
              <a:rPr lang="en-GB" sz="2200" dirty="0"/>
              <a:t>3. Good teaching and learning means employing a blend of approaches including direct teaching</a:t>
            </a:r>
          </a:p>
          <a:p>
            <a:endParaRPr lang="en-GB" sz="2200" dirty="0"/>
          </a:p>
          <a:p>
            <a:r>
              <a:rPr lang="en-GB" sz="2200" dirty="0"/>
              <a:t>5. Good teaching and learning sets tasks and selects resources that build on previous knowledge and experience and engage interest </a:t>
            </a:r>
          </a:p>
          <a:p>
            <a:endParaRPr lang="en-GB" sz="2200" dirty="0"/>
          </a:p>
          <a:p>
            <a:endParaRPr lang="en-GB" sz="2200" dirty="0"/>
          </a:p>
          <a:p>
            <a:endParaRPr lang="en-GB" sz="2200" dirty="0"/>
          </a:p>
          <a:p>
            <a:endParaRPr lang="en-GB" sz="2400" dirty="0"/>
          </a:p>
        </p:txBody>
      </p:sp>
    </p:spTree>
    <p:extLst>
      <p:ext uri="{BB962C8B-B14F-4D97-AF65-F5344CB8AC3E}">
        <p14:creationId xmlns:p14="http://schemas.microsoft.com/office/powerpoint/2010/main" val="6130041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icture containing ware, fastening, sitting, pair&#10;&#10;Description automatically generated">
            <a:extLst>
              <a:ext uri="{FF2B5EF4-FFF2-40B4-BE49-F238E27FC236}">
                <a16:creationId xmlns:a16="http://schemas.microsoft.com/office/drawing/2014/main" id="{23AB88E5-DA6F-4CC6-8CAF-68AA8FB92B3B}"/>
              </a:ext>
            </a:extLst>
          </p:cNvPr>
          <p:cNvPicPr>
            <a:picLocks noChangeAspect="1"/>
          </p:cNvPicPr>
          <p:nvPr/>
        </p:nvPicPr>
        <p:blipFill rotWithShape="1">
          <a:blip r:embed="rId2">
            <a:alphaModFix amt="42000"/>
          </a:blip>
          <a:srcRect t="15319" b="9695"/>
          <a:stretch/>
        </p:blipFill>
        <p:spPr>
          <a:xfrm>
            <a:off x="20" y="1282"/>
            <a:ext cx="12191980" cy="6856718"/>
          </a:xfrm>
          <a:prstGeom prst="rect">
            <a:avLst/>
          </a:prstGeom>
          <a:effectLst>
            <a:softEdge rad="1270000"/>
          </a:effectLst>
        </p:spPr>
      </p:pic>
      <p:sp>
        <p:nvSpPr>
          <p:cNvPr id="3" name="TextBox 2">
            <a:extLst>
              <a:ext uri="{FF2B5EF4-FFF2-40B4-BE49-F238E27FC236}">
                <a16:creationId xmlns:a16="http://schemas.microsoft.com/office/drawing/2014/main" id="{5A92F476-B2BD-440F-9191-094E95298908}"/>
              </a:ext>
            </a:extLst>
          </p:cNvPr>
          <p:cNvSpPr txBox="1"/>
          <p:nvPr/>
        </p:nvSpPr>
        <p:spPr>
          <a:xfrm>
            <a:off x="482367" y="110341"/>
            <a:ext cx="7371184" cy="769441"/>
          </a:xfrm>
          <a:prstGeom prst="rect">
            <a:avLst/>
          </a:prstGeom>
          <a:noFill/>
        </p:spPr>
        <p:txBody>
          <a:bodyPr wrap="square" rtlCol="0">
            <a:spAutoFit/>
          </a:bodyPr>
          <a:lstStyle/>
          <a:p>
            <a:r>
              <a:rPr lang="en-GB" sz="4400" i="0" dirty="0">
                <a:solidFill>
                  <a:srgbClr val="1F1F1F"/>
                </a:solidFill>
                <a:effectLst/>
                <a:latin typeface="inherit"/>
              </a:rPr>
              <a:t>Egwyddorion </a:t>
            </a:r>
            <a:r>
              <a:rPr lang="en-GB" sz="4400" dirty="0" err="1">
                <a:solidFill>
                  <a:srgbClr val="1F1F1F"/>
                </a:solidFill>
                <a:latin typeface="inherit"/>
              </a:rPr>
              <a:t>A</a:t>
            </a:r>
            <a:r>
              <a:rPr lang="en-GB" sz="4400" i="0" dirty="0" err="1">
                <a:solidFill>
                  <a:srgbClr val="1F1F1F"/>
                </a:solidFill>
                <a:effectLst/>
                <a:latin typeface="inherit"/>
              </a:rPr>
              <a:t>ddysgegol</a:t>
            </a:r>
            <a:r>
              <a:rPr lang="en-GB" sz="4400" i="0" dirty="0">
                <a:solidFill>
                  <a:srgbClr val="1F1F1F"/>
                </a:solidFill>
                <a:effectLst/>
                <a:latin typeface="inherit"/>
              </a:rPr>
              <a:t> </a:t>
            </a:r>
            <a:r>
              <a:rPr lang="en-GB" sz="4400" b="1" dirty="0"/>
              <a:t>:</a:t>
            </a:r>
          </a:p>
        </p:txBody>
      </p:sp>
      <p:sp>
        <p:nvSpPr>
          <p:cNvPr id="4" name="TextBox 3">
            <a:extLst>
              <a:ext uri="{FF2B5EF4-FFF2-40B4-BE49-F238E27FC236}">
                <a16:creationId xmlns:a16="http://schemas.microsoft.com/office/drawing/2014/main" id="{8B9DDBCF-0092-42A3-AC8A-022542A32678}"/>
              </a:ext>
            </a:extLst>
          </p:cNvPr>
          <p:cNvSpPr txBox="1"/>
          <p:nvPr/>
        </p:nvSpPr>
        <p:spPr>
          <a:xfrm>
            <a:off x="482367" y="1505396"/>
            <a:ext cx="11198018" cy="3847207"/>
          </a:xfrm>
          <a:prstGeom prst="rect">
            <a:avLst/>
          </a:prstGeom>
          <a:noFill/>
        </p:spPr>
        <p:txBody>
          <a:bodyPr wrap="square" rtlCol="0">
            <a:spAutoFit/>
          </a:bodyPr>
          <a:lstStyle/>
          <a:p>
            <a:pPr marL="457200" indent="-457200">
              <a:buAutoNum type="arabicPeriod"/>
            </a:pPr>
            <a:r>
              <a:rPr lang="en-GB" sz="2200" dirty="0">
                <a:effectLst/>
                <a:latin typeface="Calibri" panose="020F0502020204030204" pitchFamily="34" charset="0"/>
                <a:ea typeface="DengXian" panose="02010600030101010101" pitchFamily="2" charset="-122"/>
                <a:cs typeface="Times New Roman" panose="02020603050405020304" pitchFamily="18" charset="0"/>
              </a:rPr>
              <a:t>Mae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addysgu</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dysgu</a:t>
            </a:r>
            <a:r>
              <a:rPr lang="en-GB" sz="2200" dirty="0">
                <a:effectLst/>
                <a:latin typeface="Calibri" panose="020F0502020204030204" pitchFamily="34" charset="0"/>
                <a:ea typeface="DengXian" panose="02010600030101010101" pitchFamily="2" charset="-122"/>
                <a:cs typeface="Times New Roman" panose="02020603050405020304" pitchFamily="18" charset="0"/>
              </a:rPr>
              <a:t> da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yn</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canolbwyntio’n</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gyson</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ar</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ddibenion</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cyffredinol</a:t>
            </a:r>
            <a:r>
              <a:rPr lang="en-GB" sz="2200" dirty="0">
                <a:effectLst/>
                <a:latin typeface="Calibri" panose="020F0502020204030204" pitchFamily="34" charset="0"/>
                <a:ea typeface="DengXian" panose="02010600030101010101" pitchFamily="2" charset="-122"/>
                <a:cs typeface="Times New Roman" panose="02020603050405020304" pitchFamily="18" charset="0"/>
              </a:rPr>
              <a:t> y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cwricwlwm</a:t>
            </a:r>
            <a:endParaRPr lang="en-GB" sz="22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sz="2200" dirty="0"/>
          </a:p>
          <a:p>
            <a:r>
              <a:rPr lang="en-GB" sz="2200" dirty="0"/>
              <a:t>2. </a:t>
            </a:r>
            <a:r>
              <a:rPr lang="en-GB" sz="2200" dirty="0">
                <a:effectLst/>
                <a:latin typeface="Calibri" panose="020F0502020204030204" pitchFamily="34" charset="0"/>
                <a:ea typeface="DengXian" panose="02010600030101010101" pitchFamily="2" charset="-122"/>
                <a:cs typeface="Times New Roman" panose="02020603050405020304" pitchFamily="18" charset="0"/>
              </a:rPr>
              <a:t>Mae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addysgu</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dysgu</a:t>
            </a:r>
            <a:r>
              <a:rPr lang="en-GB" sz="2200" dirty="0">
                <a:effectLst/>
                <a:latin typeface="Calibri" panose="020F0502020204030204" pitchFamily="34" charset="0"/>
                <a:ea typeface="DengXian" panose="02010600030101010101" pitchFamily="2" charset="-122"/>
                <a:cs typeface="Times New Roman" panose="02020603050405020304" pitchFamily="18" charset="0"/>
              </a:rPr>
              <a:t> da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yn</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rhoi</a:t>
            </a:r>
            <a:r>
              <a:rPr lang="en-GB" sz="2200" dirty="0">
                <a:effectLst/>
                <a:latin typeface="Calibri" panose="020F0502020204030204" pitchFamily="34" charset="0"/>
                <a:ea typeface="DengXian" panose="02010600030101010101" pitchFamily="2" charset="-122"/>
                <a:cs typeface="Times New Roman" panose="02020603050405020304" pitchFamily="18" charset="0"/>
              </a:rPr>
              <a:t> her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i’r</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holl</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ddysgwyr</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drwy</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eu</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hannog</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i</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gydnabod</a:t>
            </a:r>
            <a:endParaRPr lang="en-GB" sz="2200" dirty="0">
              <a:effectLst/>
              <a:latin typeface="Calibri" panose="020F0502020204030204" pitchFamily="34" charset="0"/>
              <a:ea typeface="DengXian" panose="02010600030101010101" pitchFamily="2" charset="-122"/>
              <a:cs typeface="Times New Roman" panose="02020603050405020304" pitchFamily="18" charset="0"/>
            </a:endParaRPr>
          </a:p>
          <a:p>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pwysigrwydd</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ymdrechu’n</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barhaus</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i</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gwrdd</a:t>
            </a:r>
            <a:r>
              <a:rPr lang="en-GB" sz="2200" dirty="0">
                <a:effectLst/>
                <a:latin typeface="Calibri" panose="020F0502020204030204" pitchFamily="34" charset="0"/>
                <a:ea typeface="DengXian" panose="02010600030101010101" pitchFamily="2" charset="-122"/>
                <a:cs typeface="Times New Roman" panose="02020603050405020304" pitchFamily="18" charset="0"/>
              </a:rPr>
              <a:t> â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disgwyliadau</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sy’n</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uchel</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ond</a:t>
            </a:r>
            <a:r>
              <a:rPr lang="en-GB" sz="2200" dirty="0">
                <a:effectLst/>
                <a:latin typeface="Calibri" panose="020F0502020204030204" pitchFamily="34" charset="0"/>
                <a:ea typeface="DengXian" panose="02010600030101010101" pitchFamily="2" charset="-122"/>
                <a:cs typeface="Times New Roman" panose="02020603050405020304" pitchFamily="18" charset="0"/>
              </a:rPr>
              <a:t> o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fewn</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eu</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cyrraedd</a:t>
            </a:r>
            <a:endParaRPr lang="en-GB" sz="22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sz="2400" dirty="0"/>
          </a:p>
          <a:p>
            <a:r>
              <a:rPr lang="en-GB" sz="2200" dirty="0"/>
              <a:t>3. </a:t>
            </a:r>
            <a:r>
              <a:rPr lang="en-GB" sz="2200" dirty="0">
                <a:effectLst/>
                <a:latin typeface="Calibri" panose="020F0502020204030204" pitchFamily="34" charset="0"/>
                <a:ea typeface="DengXian" panose="02010600030101010101" pitchFamily="2" charset="-122"/>
                <a:cs typeface="Times New Roman" panose="02020603050405020304" pitchFamily="18" charset="0"/>
              </a:rPr>
              <a:t>Mae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addysgu</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dysgu</a:t>
            </a:r>
            <a:r>
              <a:rPr lang="en-GB" sz="2200" dirty="0">
                <a:effectLst/>
                <a:latin typeface="Calibri" panose="020F0502020204030204" pitchFamily="34" charset="0"/>
                <a:ea typeface="DengXian" panose="02010600030101010101" pitchFamily="2" charset="-122"/>
                <a:cs typeface="Times New Roman" panose="02020603050405020304" pitchFamily="18" charset="0"/>
              </a:rPr>
              <a:t> da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yn</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galw</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am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ddefnyddio</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cymysgedd</a:t>
            </a:r>
            <a:r>
              <a:rPr lang="en-GB" sz="2200" dirty="0">
                <a:effectLst/>
                <a:latin typeface="Calibri" panose="020F0502020204030204" pitchFamily="34" charset="0"/>
                <a:ea typeface="DengXian" panose="02010600030101010101" pitchFamily="2" charset="-122"/>
                <a:cs typeface="Times New Roman" panose="02020603050405020304" pitchFamily="18" charset="0"/>
              </a:rPr>
              <a:t> o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ddulliau</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sy’n</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cynnwys</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addysgu</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uniongyrchol</a:t>
            </a:r>
            <a:endParaRPr lang="en-GB" sz="22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sz="2200" dirty="0"/>
          </a:p>
          <a:p>
            <a:r>
              <a:rPr lang="en-GB" sz="2200" dirty="0"/>
              <a:t>5. </a:t>
            </a:r>
            <a:r>
              <a:rPr lang="en-GB" sz="2200" dirty="0">
                <a:effectLst/>
                <a:latin typeface="Calibri" panose="020F0502020204030204" pitchFamily="34" charset="0"/>
                <a:ea typeface="DengXian" panose="02010600030101010101" pitchFamily="2" charset="-122"/>
                <a:cs typeface="Times New Roman" panose="02020603050405020304" pitchFamily="18" charset="0"/>
              </a:rPr>
              <a:t>Mae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addysgu</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dysgu</a:t>
            </a:r>
            <a:r>
              <a:rPr lang="en-GB" sz="2200" dirty="0">
                <a:effectLst/>
                <a:latin typeface="Calibri" panose="020F0502020204030204" pitchFamily="34" charset="0"/>
                <a:ea typeface="DengXian" panose="02010600030101010101" pitchFamily="2" charset="-122"/>
                <a:cs typeface="Times New Roman" panose="02020603050405020304" pitchFamily="18" charset="0"/>
              </a:rPr>
              <a:t> da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yn</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golygu</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gosod</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tasgau</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dewis</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adnoddau</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sy’n</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adeiladu</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ar</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wybodaeth</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phrofiad</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blaenorol</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ac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yn</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ennyn</a:t>
            </a:r>
            <a:r>
              <a:rPr lang="en-GB" sz="2200" dirty="0">
                <a:effectLst/>
                <a:latin typeface="Calibri" panose="020F0502020204030204" pitchFamily="34" charset="0"/>
                <a:ea typeface="DengXian" panose="02010600030101010101" pitchFamily="2" charset="-122"/>
                <a:cs typeface="Times New Roman" panose="02020603050405020304" pitchFamily="18" charset="0"/>
              </a:rPr>
              <a:t> </a:t>
            </a:r>
            <a:r>
              <a:rPr lang="en-GB" sz="2200" dirty="0" err="1">
                <a:effectLst/>
                <a:latin typeface="Calibri" panose="020F0502020204030204" pitchFamily="34" charset="0"/>
                <a:ea typeface="DengXian" panose="02010600030101010101" pitchFamily="2" charset="-122"/>
                <a:cs typeface="Times New Roman" panose="02020603050405020304" pitchFamily="18" charset="0"/>
              </a:rPr>
              <a:t>diddordeb</a:t>
            </a:r>
            <a:endParaRPr lang="en-GB" sz="22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sz="2200" dirty="0"/>
          </a:p>
        </p:txBody>
      </p:sp>
    </p:spTree>
    <p:extLst>
      <p:ext uri="{BB962C8B-B14F-4D97-AF65-F5344CB8AC3E}">
        <p14:creationId xmlns:p14="http://schemas.microsoft.com/office/powerpoint/2010/main" val="34790470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agnifying glass on clear background">
            <a:extLst>
              <a:ext uri="{FF2B5EF4-FFF2-40B4-BE49-F238E27FC236}">
                <a16:creationId xmlns:a16="http://schemas.microsoft.com/office/drawing/2014/main" id="{00D8AFCE-13F2-444A-9A13-3E5BB2B918C5}"/>
              </a:ext>
            </a:extLst>
          </p:cNvPr>
          <p:cNvPicPr>
            <a:picLocks noChangeAspect="1"/>
          </p:cNvPicPr>
          <p:nvPr/>
        </p:nvPicPr>
        <p:blipFill rotWithShape="1">
          <a:blip r:embed="rId3"/>
          <a:srcRect l="40474" r="14194"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0"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7949576-7719-4514-BC02-72899D7EC5F6}"/>
              </a:ext>
            </a:extLst>
          </p:cNvPr>
          <p:cNvSpPr txBox="1"/>
          <p:nvPr/>
        </p:nvSpPr>
        <p:spPr>
          <a:xfrm>
            <a:off x="5297762" y="2706624"/>
            <a:ext cx="6251110" cy="3483864"/>
          </a:xfrm>
          <a:prstGeom prst="rect">
            <a:avLst/>
          </a:prstGeom>
        </p:spPr>
        <p:txBody>
          <a:bodyPr vert="horz" lIns="91440" tIns="45720" rIns="91440" bIns="45720" rtlCol="0">
            <a:normAutofit/>
          </a:bodyPr>
          <a:lstStyle/>
          <a:p>
            <a:pPr>
              <a:lnSpc>
                <a:spcPct val="90000"/>
              </a:lnSpc>
              <a:spcAft>
                <a:spcPts val="600"/>
              </a:spcAft>
            </a:pPr>
            <a:r>
              <a:rPr lang="en-US" sz="3600" dirty="0"/>
              <a:t>What is a misconception?</a:t>
            </a:r>
          </a:p>
          <a:p>
            <a:pPr>
              <a:lnSpc>
                <a:spcPct val="90000"/>
              </a:lnSpc>
              <a:spcAft>
                <a:spcPts val="600"/>
              </a:spcAft>
            </a:pPr>
            <a:endParaRPr lang="en-US" sz="3600" dirty="0"/>
          </a:p>
          <a:p>
            <a:pPr>
              <a:lnSpc>
                <a:spcPct val="90000"/>
              </a:lnSpc>
              <a:spcAft>
                <a:spcPts val="600"/>
              </a:spcAft>
            </a:pPr>
            <a:r>
              <a:rPr lang="en-US" sz="3600" dirty="0"/>
              <a:t>Beth </a:t>
            </a:r>
            <a:r>
              <a:rPr lang="en-US" sz="3600" dirty="0" err="1"/>
              <a:t>yw</a:t>
            </a:r>
            <a:r>
              <a:rPr lang="en-US" sz="3600" dirty="0"/>
              <a:t> </a:t>
            </a:r>
            <a:r>
              <a:rPr lang="en-US" sz="3600" dirty="0" err="1"/>
              <a:t>camsyniad</a:t>
            </a:r>
            <a:r>
              <a:rPr lang="en-US" sz="3600" dirty="0"/>
              <a:t>?</a:t>
            </a:r>
          </a:p>
          <a:p>
            <a:pPr>
              <a:lnSpc>
                <a:spcPct val="90000"/>
              </a:lnSpc>
              <a:spcAft>
                <a:spcPts val="600"/>
              </a:spcAft>
            </a:pPr>
            <a:endParaRPr lang="en-US" sz="2200" dirty="0"/>
          </a:p>
          <a:p>
            <a:pPr indent="-228600">
              <a:lnSpc>
                <a:spcPct val="90000"/>
              </a:lnSpc>
              <a:spcAft>
                <a:spcPts val="600"/>
              </a:spcAft>
              <a:buFont typeface="Arial" panose="020B0604020202020204" pitchFamily="34" charset="0"/>
              <a:buChar char="•"/>
            </a:pPr>
            <a:endParaRPr lang="en-US" sz="2200" dirty="0"/>
          </a:p>
        </p:txBody>
      </p:sp>
    </p:spTree>
    <p:extLst>
      <p:ext uri="{BB962C8B-B14F-4D97-AF65-F5344CB8AC3E}">
        <p14:creationId xmlns:p14="http://schemas.microsoft.com/office/powerpoint/2010/main" val="22297750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lose-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3"/>
          <a:srcRect l="28740" r="9545"/>
          <a:stretch/>
        </p:blipFill>
        <p:spPr>
          <a:xfrm>
            <a:off x="452761" y="10"/>
            <a:ext cx="5643239" cy="6857990"/>
          </a:xfrm>
          <a:prstGeom prst="rect">
            <a:avLst/>
          </a:prstGeom>
        </p:spPr>
      </p:pic>
      <p:sp>
        <p:nvSpPr>
          <p:cNvPr id="2" name="Title 1">
            <a:extLst>
              <a:ext uri="{FF2B5EF4-FFF2-40B4-BE49-F238E27FC236}">
                <a16:creationId xmlns:a16="http://schemas.microsoft.com/office/drawing/2014/main" id="{DAE48B8D-7A59-42A4-A61B-B66E6063DD0D}"/>
              </a:ext>
            </a:extLst>
          </p:cNvPr>
          <p:cNvSpPr>
            <a:spLocks noGrp="1"/>
          </p:cNvSpPr>
          <p:nvPr>
            <p:ph type="ctrTitle"/>
          </p:nvPr>
        </p:nvSpPr>
        <p:spPr>
          <a:xfrm>
            <a:off x="6744928" y="758952"/>
            <a:ext cx="4802793" cy="4041648"/>
          </a:xfrm>
        </p:spPr>
        <p:txBody>
          <a:bodyPr rtlCol="0">
            <a:normAutofit/>
          </a:bodyPr>
          <a:lstStyle/>
          <a:p>
            <a:pPr rtl="0"/>
            <a:r>
              <a:rPr lang="en-GB"/>
              <a:t>Deepening Practice</a:t>
            </a:r>
          </a:p>
        </p:txBody>
      </p:sp>
      <p:sp>
        <p:nvSpPr>
          <p:cNvPr id="3" name="Subtitle 2">
            <a:extLst>
              <a:ext uri="{FF2B5EF4-FFF2-40B4-BE49-F238E27FC236}">
                <a16:creationId xmlns:a16="http://schemas.microsoft.com/office/drawing/2014/main" id="{93871044-9D2C-42D1-8B31-E3D6F11C6013}"/>
              </a:ext>
            </a:extLst>
          </p:cNvPr>
          <p:cNvSpPr>
            <a:spLocks noGrp="1"/>
          </p:cNvSpPr>
          <p:nvPr>
            <p:ph type="subTitle" idx="1"/>
          </p:nvPr>
        </p:nvSpPr>
        <p:spPr>
          <a:xfrm>
            <a:off x="6729688" y="4800600"/>
            <a:ext cx="3950503" cy="1691640"/>
          </a:xfrm>
        </p:spPr>
        <p:txBody>
          <a:bodyPr rtlCol="0">
            <a:normAutofit/>
          </a:bodyPr>
          <a:lstStyle/>
          <a:p>
            <a:pPr rtl="0"/>
            <a:endParaRPr lang="en-GB">
              <a:solidFill>
                <a:schemeClr val="tx1">
                  <a:lumMod val="85000"/>
                </a:schemeClr>
              </a:solidFill>
            </a:endParaRPr>
          </a:p>
        </p:txBody>
      </p:sp>
      <p:pic>
        <p:nvPicPr>
          <p:cNvPr id="4" name="Picture 3">
            <a:hlinkClick r:id="rId4"/>
            <a:extLst>
              <a:ext uri="{FF2B5EF4-FFF2-40B4-BE49-F238E27FC236}">
                <a16:creationId xmlns:a16="http://schemas.microsoft.com/office/drawing/2014/main" id="{21005F1B-6617-448E-AC8B-48ABB250FCC2}"/>
              </a:ext>
            </a:extLst>
          </p:cNvPr>
          <p:cNvPicPr>
            <a:picLocks noChangeAspect="1"/>
          </p:cNvPicPr>
          <p:nvPr/>
        </p:nvPicPr>
        <p:blipFill>
          <a:blip r:embed="rId5"/>
          <a:stretch>
            <a:fillRect/>
          </a:stretch>
        </p:blipFill>
        <p:spPr>
          <a:xfrm>
            <a:off x="0" y="-10"/>
            <a:ext cx="12192000" cy="6858000"/>
          </a:xfrm>
          <a:prstGeom prst="rect">
            <a:avLst/>
          </a:prstGeom>
        </p:spPr>
      </p:pic>
      <p:sp>
        <p:nvSpPr>
          <p:cNvPr id="6" name="TextBox 5">
            <a:extLst>
              <a:ext uri="{FF2B5EF4-FFF2-40B4-BE49-F238E27FC236}">
                <a16:creationId xmlns:a16="http://schemas.microsoft.com/office/drawing/2014/main" id="{422C6537-1D89-52BD-8D97-1CB64BB685CE}"/>
              </a:ext>
            </a:extLst>
          </p:cNvPr>
          <p:cNvSpPr txBox="1"/>
          <p:nvPr/>
        </p:nvSpPr>
        <p:spPr>
          <a:xfrm rot="402078">
            <a:off x="4051884" y="1485900"/>
            <a:ext cx="5163672" cy="923330"/>
          </a:xfrm>
          <a:prstGeom prst="rect">
            <a:avLst/>
          </a:prstGeom>
          <a:noFill/>
        </p:spPr>
        <p:txBody>
          <a:bodyPr wrap="square" rtlCol="0">
            <a:spAutoFit/>
          </a:bodyPr>
          <a:lstStyle/>
          <a:p>
            <a:r>
              <a:rPr lang="en-GB" sz="5400" b="1" u="sng" dirty="0">
                <a:solidFill>
                  <a:schemeClr val="bg1"/>
                </a:solidFill>
              </a:rPr>
              <a:t>CYNLLUNIO</a:t>
            </a:r>
          </a:p>
        </p:txBody>
      </p:sp>
    </p:spTree>
    <p:extLst>
      <p:ext uri="{BB962C8B-B14F-4D97-AF65-F5344CB8AC3E}">
        <p14:creationId xmlns:p14="http://schemas.microsoft.com/office/powerpoint/2010/main" val="3600701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agnifying glass on clear background">
            <a:extLst>
              <a:ext uri="{FF2B5EF4-FFF2-40B4-BE49-F238E27FC236}">
                <a16:creationId xmlns:a16="http://schemas.microsoft.com/office/drawing/2014/main" id="{00D8AFCE-13F2-444A-9A13-3E5BB2B918C5}"/>
              </a:ext>
            </a:extLst>
          </p:cNvPr>
          <p:cNvPicPr>
            <a:picLocks noChangeAspect="1"/>
          </p:cNvPicPr>
          <p:nvPr/>
        </p:nvPicPr>
        <p:blipFill rotWithShape="1">
          <a:blip r:embed="rId2"/>
          <a:srcRect l="40474" r="14194"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0"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7949576-7719-4514-BC02-72899D7EC5F6}"/>
              </a:ext>
            </a:extLst>
          </p:cNvPr>
          <p:cNvSpPr txBox="1"/>
          <p:nvPr/>
        </p:nvSpPr>
        <p:spPr>
          <a:xfrm>
            <a:off x="5297762" y="2706624"/>
            <a:ext cx="6251110" cy="3483864"/>
          </a:xfrm>
          <a:prstGeom prst="rect">
            <a:avLst/>
          </a:prstGeom>
        </p:spPr>
        <p:txBody>
          <a:bodyPr vert="horz" lIns="91440" tIns="45720" rIns="91440" bIns="45720" rtlCol="0">
            <a:normAutofit/>
          </a:bodyPr>
          <a:lstStyle/>
          <a:p>
            <a:pPr>
              <a:lnSpc>
                <a:spcPct val="90000"/>
              </a:lnSpc>
              <a:spcAft>
                <a:spcPts val="600"/>
              </a:spcAft>
            </a:pPr>
            <a:r>
              <a:rPr lang="en-US" sz="3600" dirty="0"/>
              <a:t>Why do misconceptions happen?</a:t>
            </a:r>
          </a:p>
          <a:p>
            <a:pPr>
              <a:lnSpc>
                <a:spcPct val="90000"/>
              </a:lnSpc>
              <a:spcAft>
                <a:spcPts val="600"/>
              </a:spcAft>
            </a:pPr>
            <a:endParaRPr lang="en-US" sz="3600" dirty="0"/>
          </a:p>
          <a:p>
            <a:pPr>
              <a:lnSpc>
                <a:spcPct val="90000"/>
              </a:lnSpc>
              <a:spcAft>
                <a:spcPts val="600"/>
              </a:spcAft>
            </a:pPr>
            <a:r>
              <a:rPr lang="en-US" sz="3600" dirty="0"/>
              <a:t>Pam </a:t>
            </a:r>
            <a:r>
              <a:rPr lang="en-US" sz="3600" dirty="0" err="1"/>
              <a:t>mae</a:t>
            </a:r>
            <a:r>
              <a:rPr lang="en-US" sz="3600" dirty="0"/>
              <a:t> </a:t>
            </a:r>
            <a:r>
              <a:rPr lang="en-US" sz="3600" dirty="0" err="1"/>
              <a:t>camsyniadau</a:t>
            </a:r>
            <a:r>
              <a:rPr lang="en-US" sz="3600" dirty="0"/>
              <a:t> </a:t>
            </a:r>
            <a:r>
              <a:rPr lang="en-US" sz="3600" dirty="0" err="1"/>
              <a:t>yn</a:t>
            </a:r>
            <a:r>
              <a:rPr lang="en-US" sz="3600" dirty="0"/>
              <a:t> </a:t>
            </a:r>
            <a:r>
              <a:rPr lang="en-US" sz="3600" dirty="0" err="1"/>
              <a:t>digwydd</a:t>
            </a:r>
            <a:r>
              <a:rPr lang="en-US" sz="3600" dirty="0"/>
              <a:t>?</a:t>
            </a:r>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endParaRPr lang="en-US" sz="2200" dirty="0"/>
          </a:p>
        </p:txBody>
      </p:sp>
    </p:spTree>
    <p:extLst>
      <p:ext uri="{BB962C8B-B14F-4D97-AF65-F5344CB8AC3E}">
        <p14:creationId xmlns:p14="http://schemas.microsoft.com/office/powerpoint/2010/main" val="27942325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7DF467D-26AA-4CEA-BF64-5095CD87D716}"/>
              </a:ext>
            </a:extLst>
          </p:cNvPr>
          <p:cNvPicPr>
            <a:picLocks noChangeAspect="1"/>
          </p:cNvPicPr>
          <p:nvPr/>
        </p:nvPicPr>
        <p:blipFill rotWithShape="1">
          <a:blip r:embed="rId2"/>
          <a:srcRect l="43188" r="7299"/>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CFA60"/>
            </a:solidFill>
          </a:ln>
        </p:spPr>
        <p:style>
          <a:lnRef idx="1">
            <a:schemeClr val="accent1"/>
          </a:lnRef>
          <a:fillRef idx="0">
            <a:schemeClr val="accent1"/>
          </a:fillRef>
          <a:effectRef idx="0">
            <a:schemeClr val="accent1"/>
          </a:effectRef>
          <a:fontRef idx="minor">
            <a:schemeClr val="tx1"/>
          </a:fontRef>
        </p:style>
      </p:cxnSp>
      <p:graphicFrame>
        <p:nvGraphicFramePr>
          <p:cNvPr id="5" name="TextBox 2">
            <a:extLst>
              <a:ext uri="{FF2B5EF4-FFF2-40B4-BE49-F238E27FC236}">
                <a16:creationId xmlns:a16="http://schemas.microsoft.com/office/drawing/2014/main" id="{CD326C53-1D57-492D-9889-240555548584}"/>
              </a:ext>
            </a:extLst>
          </p:cNvPr>
          <p:cNvGraphicFramePr/>
          <p:nvPr>
            <p:extLst>
              <p:ext uri="{D42A27DB-BD31-4B8C-83A1-F6EECF244321}">
                <p14:modId xmlns:p14="http://schemas.microsoft.com/office/powerpoint/2010/main" val="996747967"/>
              </p:ext>
            </p:extLst>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id="{B9839738-C74C-436D-92A2-6D35DF8BEE07}"/>
              </a:ext>
            </a:extLst>
          </p:cNvPr>
          <p:cNvPicPr>
            <a:picLocks noChangeAspect="1"/>
          </p:cNvPicPr>
          <p:nvPr/>
        </p:nvPicPr>
        <p:blipFill rotWithShape="1">
          <a:blip r:embed="rId8"/>
          <a:srcRect l="3183" t="33879" r="77795" b="15269"/>
          <a:stretch/>
        </p:blipFill>
        <p:spPr>
          <a:xfrm>
            <a:off x="640080" y="1100712"/>
            <a:ext cx="3258737" cy="4897969"/>
          </a:xfrm>
          <a:prstGeom prst="rect">
            <a:avLst/>
          </a:prstGeom>
        </p:spPr>
      </p:pic>
    </p:spTree>
    <p:extLst>
      <p:ext uri="{BB962C8B-B14F-4D97-AF65-F5344CB8AC3E}">
        <p14:creationId xmlns:p14="http://schemas.microsoft.com/office/powerpoint/2010/main" val="41242370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9D8AD96A-B44E-40E0-A2FE-F0B2CDB650C4}"/>
              </a:ext>
            </a:extLst>
          </p:cNvPr>
          <p:cNvPicPr>
            <a:picLocks noChangeAspect="1"/>
          </p:cNvPicPr>
          <p:nvPr/>
        </p:nvPicPr>
        <p:blipFill rotWithShape="1">
          <a:blip r:embed="rId3"/>
          <a:srcRect l="32296" r="17536"/>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graphicFrame>
        <p:nvGraphicFramePr>
          <p:cNvPr id="13" name="TextBox 1">
            <a:extLst>
              <a:ext uri="{FF2B5EF4-FFF2-40B4-BE49-F238E27FC236}">
                <a16:creationId xmlns:a16="http://schemas.microsoft.com/office/drawing/2014/main" id="{BAAC7ACD-C6B4-4F07-AC2A-BE950CE02F8C}"/>
              </a:ext>
            </a:extLst>
          </p:cNvPr>
          <p:cNvGraphicFramePr/>
          <p:nvPr>
            <p:extLst>
              <p:ext uri="{D42A27DB-BD31-4B8C-83A1-F6EECF244321}">
                <p14:modId xmlns:p14="http://schemas.microsoft.com/office/powerpoint/2010/main" val="2996274491"/>
              </p:ext>
            </p:extLst>
          </p:nvPr>
        </p:nvGraphicFramePr>
        <p:xfrm>
          <a:off x="6096000" y="682171"/>
          <a:ext cx="5257798" cy="54947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78495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4" name="Rectangle 1043">
            <a:extLst>
              <a:ext uri="{FF2B5EF4-FFF2-40B4-BE49-F238E27FC236}">
                <a16:creationId xmlns:a16="http://schemas.microsoft.com/office/drawing/2014/main" id="{D99D2C73-08B0-4F6B-A8E9-4651E6BDBE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6" name="Rectangle 1045">
            <a:extLst>
              <a:ext uri="{FF2B5EF4-FFF2-40B4-BE49-F238E27FC236}">
                <a16:creationId xmlns:a16="http://schemas.microsoft.com/office/drawing/2014/main" id="{968DB88C-7EF2-487C-85D1-848F61F13E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Rusty nails – Big reveal : Tigtag">
            <a:extLst>
              <a:ext uri="{FF2B5EF4-FFF2-40B4-BE49-F238E27FC236}">
                <a16:creationId xmlns:a16="http://schemas.microsoft.com/office/drawing/2014/main" id="{8C0262FF-26E0-CB67-6BEE-580F9CC66DF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052" r="37706" b="-1"/>
          <a:stretch/>
        </p:blipFill>
        <p:spPr bwMode="auto">
          <a:xfrm>
            <a:off x="643467" y="643467"/>
            <a:ext cx="5372099" cy="557106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he Big List of Class Discussion Strategies | Cult of Pedagogy">
            <a:extLst>
              <a:ext uri="{FF2B5EF4-FFF2-40B4-BE49-F238E27FC236}">
                <a16:creationId xmlns:a16="http://schemas.microsoft.com/office/drawing/2014/main" id="{42F792E4-2687-67B6-3005-FC9DDA52642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5599" r="24259"/>
          <a:stretch/>
        </p:blipFill>
        <p:spPr bwMode="auto">
          <a:xfrm>
            <a:off x="6176432" y="643467"/>
            <a:ext cx="5372100"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63152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4" name="Rectangle 1043">
            <a:extLst>
              <a:ext uri="{FF2B5EF4-FFF2-40B4-BE49-F238E27FC236}">
                <a16:creationId xmlns:a16="http://schemas.microsoft.com/office/drawing/2014/main" id="{D99D2C73-08B0-4F6B-A8E9-4651E6BDBE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6" name="Rectangle 1045">
            <a:extLst>
              <a:ext uri="{FF2B5EF4-FFF2-40B4-BE49-F238E27FC236}">
                <a16:creationId xmlns:a16="http://schemas.microsoft.com/office/drawing/2014/main" id="{968DB88C-7EF2-487C-85D1-848F61F13E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Rusty nails – Big reveal : Tigtag">
            <a:extLst>
              <a:ext uri="{FF2B5EF4-FFF2-40B4-BE49-F238E27FC236}">
                <a16:creationId xmlns:a16="http://schemas.microsoft.com/office/drawing/2014/main" id="{8C0262FF-26E0-CB67-6BEE-580F9CC66DF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052" r="37706" b="-1"/>
          <a:stretch/>
        </p:blipFill>
        <p:spPr bwMode="auto">
          <a:xfrm>
            <a:off x="643467" y="643467"/>
            <a:ext cx="5372099" cy="557106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he Big List of Class Discussion Strategies | Cult of Pedagogy">
            <a:extLst>
              <a:ext uri="{FF2B5EF4-FFF2-40B4-BE49-F238E27FC236}">
                <a16:creationId xmlns:a16="http://schemas.microsoft.com/office/drawing/2014/main" id="{42F792E4-2687-67B6-3005-FC9DDA526426}"/>
              </a:ext>
            </a:extLst>
          </p:cNvPr>
          <p:cNvPicPr>
            <a:picLocks noChangeAspect="1" noChangeArrowheads="1"/>
          </p:cNvPicPr>
          <p:nvPr/>
        </p:nvPicPr>
        <p:blipFill rotWithShape="1">
          <a:blip r:embed="rId4">
            <a:alphaModFix amt="24000"/>
            <a:extLst>
              <a:ext uri="{28A0092B-C50C-407E-A947-70E740481C1C}">
                <a14:useLocalDpi xmlns:a14="http://schemas.microsoft.com/office/drawing/2010/main" val="0"/>
              </a:ext>
            </a:extLst>
          </a:blip>
          <a:srcRect l="25599" r="24259"/>
          <a:stretch/>
        </p:blipFill>
        <p:spPr bwMode="auto">
          <a:xfrm>
            <a:off x="6176432" y="643467"/>
            <a:ext cx="5372100" cy="557106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B1D0C62-AFF5-CE44-61E3-1A6EEFCFF871}"/>
              </a:ext>
            </a:extLst>
          </p:cNvPr>
          <p:cNvSpPr txBox="1"/>
          <p:nvPr/>
        </p:nvSpPr>
        <p:spPr>
          <a:xfrm>
            <a:off x="1882588" y="1445559"/>
            <a:ext cx="8552329" cy="3323987"/>
          </a:xfrm>
          <a:prstGeom prst="rect">
            <a:avLst/>
          </a:prstGeom>
          <a:noFill/>
        </p:spPr>
        <p:txBody>
          <a:bodyPr wrap="square" rtlCol="0">
            <a:spAutoFit/>
          </a:bodyPr>
          <a:lstStyle/>
          <a:p>
            <a:pPr algn="ctr"/>
            <a:r>
              <a:rPr lang="en-US" sz="3200" u="sng" dirty="0">
                <a:solidFill>
                  <a:srgbClr val="FFFF00"/>
                </a:solidFill>
              </a:rPr>
              <a:t>Exposing and discussing misconceptions</a:t>
            </a:r>
          </a:p>
          <a:p>
            <a:r>
              <a:rPr lang="en-US" sz="3200" dirty="0">
                <a:solidFill>
                  <a:srgbClr val="FFFF00"/>
                </a:solidFill>
              </a:rPr>
              <a:t>Research has shown that teaching becomes more effective when common mistakes and misconceptions are systematically </a:t>
            </a:r>
            <a:r>
              <a:rPr lang="en-US" sz="3200" b="1" dirty="0">
                <a:solidFill>
                  <a:srgbClr val="FFFF00"/>
                </a:solidFill>
              </a:rPr>
              <a:t>exposed</a:t>
            </a:r>
            <a:r>
              <a:rPr lang="en-US" sz="3200" dirty="0">
                <a:solidFill>
                  <a:srgbClr val="FFFF00"/>
                </a:solidFill>
              </a:rPr>
              <a:t>, </a:t>
            </a:r>
            <a:r>
              <a:rPr lang="en-US" sz="3200" b="1" dirty="0">
                <a:solidFill>
                  <a:srgbClr val="FFFF00"/>
                </a:solidFill>
              </a:rPr>
              <a:t>challenged</a:t>
            </a:r>
            <a:r>
              <a:rPr lang="en-US" sz="3200" dirty="0">
                <a:solidFill>
                  <a:srgbClr val="FFFF00"/>
                </a:solidFill>
              </a:rPr>
              <a:t> and </a:t>
            </a:r>
            <a:r>
              <a:rPr lang="en-US" sz="3200" b="1" dirty="0">
                <a:solidFill>
                  <a:srgbClr val="FFFF00"/>
                </a:solidFill>
              </a:rPr>
              <a:t>discussed</a:t>
            </a:r>
            <a:r>
              <a:rPr lang="en-US" sz="3200" dirty="0">
                <a:solidFill>
                  <a:srgbClr val="FFFF00"/>
                </a:solidFill>
              </a:rPr>
              <a:t> (Tanner and Jones, 2000)</a:t>
            </a:r>
          </a:p>
          <a:p>
            <a:endParaRPr lang="en-GB" dirty="0"/>
          </a:p>
        </p:txBody>
      </p:sp>
    </p:spTree>
    <p:extLst>
      <p:ext uri="{BB962C8B-B14F-4D97-AF65-F5344CB8AC3E}">
        <p14:creationId xmlns:p14="http://schemas.microsoft.com/office/powerpoint/2010/main" val="26388931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B8C9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angry parents you cant clipart 10 free Cliparts | Download images on ...">
            <a:extLst>
              <a:ext uri="{FF2B5EF4-FFF2-40B4-BE49-F238E27FC236}">
                <a16:creationId xmlns:a16="http://schemas.microsoft.com/office/drawing/2014/main" id="{49D26EC0-E7D5-8E96-38FE-0F47622216E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595724" y="581122"/>
            <a:ext cx="5974333" cy="557106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7322EC49-3A0E-8532-54B2-D8BFD7B8967D}"/>
              </a:ext>
            </a:extLst>
          </p:cNvPr>
          <p:cNvSpPr txBox="1"/>
          <p:nvPr/>
        </p:nvSpPr>
        <p:spPr>
          <a:xfrm>
            <a:off x="621943" y="581122"/>
            <a:ext cx="4891351" cy="5970865"/>
          </a:xfrm>
          <a:prstGeom prst="rect">
            <a:avLst/>
          </a:prstGeom>
          <a:noFill/>
        </p:spPr>
        <p:txBody>
          <a:bodyPr wrap="square" rtlCol="0">
            <a:spAutoFit/>
          </a:bodyPr>
          <a:lstStyle/>
          <a:p>
            <a:r>
              <a:rPr lang="en-US" sz="2800" dirty="0"/>
              <a:t>Cognitive conflicts occurs when the learner recognizes inconsistencies between existing beliefs and ideas. </a:t>
            </a:r>
          </a:p>
          <a:p>
            <a:endParaRPr lang="en-US" sz="2800" dirty="0"/>
          </a:p>
          <a:p>
            <a:r>
              <a:rPr lang="en-US" sz="2800" dirty="0"/>
              <a:t>Research has shown that such conflicts, when resolved through reflective discussion, lead to more permanent learning than conventional, incremental teaching methods, which seek to avoid learners making mistakes.</a:t>
            </a:r>
          </a:p>
          <a:p>
            <a:endParaRPr lang="en-GB" dirty="0"/>
          </a:p>
        </p:txBody>
      </p:sp>
    </p:spTree>
    <p:extLst>
      <p:ext uri="{BB962C8B-B14F-4D97-AF65-F5344CB8AC3E}">
        <p14:creationId xmlns:p14="http://schemas.microsoft.com/office/powerpoint/2010/main" val="2743127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Many question marks on black background">
            <a:extLst>
              <a:ext uri="{FF2B5EF4-FFF2-40B4-BE49-F238E27FC236}">
                <a16:creationId xmlns:a16="http://schemas.microsoft.com/office/drawing/2014/main" id="{18614C90-D58B-2BCD-CE54-7C902DB0123A}"/>
              </a:ext>
            </a:extLst>
          </p:cNvPr>
          <p:cNvPicPr>
            <a:picLocks noChangeAspect="1"/>
          </p:cNvPicPr>
          <p:nvPr/>
        </p:nvPicPr>
        <p:blipFill rotWithShape="1">
          <a:blip r:embed="rId2"/>
          <a:srcRect l="54181" r="2" b="2"/>
          <a:stretch/>
        </p:blipFill>
        <p:spPr>
          <a:xfrm>
            <a:off x="-1" y="10"/>
            <a:ext cx="5151179" cy="6857990"/>
          </a:xfrm>
          <a:prstGeom prst="rect">
            <a:avLst/>
          </a:prstGeom>
        </p:spPr>
      </p:pic>
      <p:cxnSp>
        <p:nvCxnSpPr>
          <p:cNvPr id="15" name="Straight Connector 14">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1A700B1E-B31C-BF04-176C-3DBBD8E3D1BF}"/>
              </a:ext>
            </a:extLst>
          </p:cNvPr>
          <p:cNvSpPr txBox="1"/>
          <p:nvPr/>
        </p:nvSpPr>
        <p:spPr>
          <a:xfrm>
            <a:off x="5801322" y="1058553"/>
            <a:ext cx="5444382" cy="5322075"/>
          </a:xfrm>
          <a:prstGeom prst="rect">
            <a:avLst/>
          </a:prstGeom>
        </p:spPr>
        <p:txBody>
          <a:bodyPr vert="horz" lIns="91440" tIns="45720" rIns="91440" bIns="45720" rtlCol="0">
            <a:normAutofit/>
          </a:bodyPr>
          <a:lstStyle/>
          <a:p>
            <a:pPr>
              <a:lnSpc>
                <a:spcPct val="90000"/>
              </a:lnSpc>
              <a:spcAft>
                <a:spcPts val="600"/>
              </a:spcAft>
            </a:pPr>
            <a:r>
              <a:rPr lang="en-US" sz="2000" dirty="0"/>
              <a:t>Teacher questions can be juxtaposed in ways that create a tension (sometimes called a ‘cognitive conflict’) that needs resolving.</a:t>
            </a:r>
          </a:p>
          <a:p>
            <a:pPr>
              <a:lnSpc>
                <a:spcPct val="90000"/>
              </a:lnSpc>
              <a:spcAft>
                <a:spcPts val="600"/>
              </a:spcAft>
            </a:pPr>
            <a:endParaRPr lang="en-US" sz="2000" dirty="0"/>
          </a:p>
          <a:p>
            <a:pPr>
              <a:lnSpc>
                <a:spcPct val="90000"/>
              </a:lnSpc>
              <a:spcAft>
                <a:spcPts val="600"/>
              </a:spcAft>
            </a:pPr>
            <a:r>
              <a:rPr lang="en-US" sz="2000" dirty="0"/>
              <a:t>Contradictions can arise from the learners’ responses or chosen methods – this can create an awareness that something needs to be learned and the teacher should make this explicit. </a:t>
            </a:r>
          </a:p>
          <a:p>
            <a:pPr>
              <a:lnSpc>
                <a:spcPct val="90000"/>
              </a:lnSpc>
              <a:spcAft>
                <a:spcPts val="600"/>
              </a:spcAft>
            </a:pPr>
            <a:endParaRPr lang="en-US" sz="2000" dirty="0"/>
          </a:p>
          <a:p>
            <a:pPr>
              <a:lnSpc>
                <a:spcPct val="90000"/>
              </a:lnSpc>
              <a:spcAft>
                <a:spcPts val="600"/>
              </a:spcAft>
            </a:pPr>
            <a:r>
              <a:rPr lang="en-US" sz="2000" dirty="0"/>
              <a:t>There are several ways of creating the conditions in which learners can feel able to discuss common mistakes and misconceptions without feeling threatened. Can you think of any?</a:t>
            </a:r>
          </a:p>
          <a:p>
            <a:pPr>
              <a:lnSpc>
                <a:spcPct val="90000"/>
              </a:lnSpc>
              <a:spcAft>
                <a:spcPts val="600"/>
              </a:spcAft>
            </a:pPr>
            <a:endParaRPr lang="en-US" sz="2000" dirty="0"/>
          </a:p>
          <a:p>
            <a:pPr>
              <a:lnSpc>
                <a:spcPct val="90000"/>
              </a:lnSpc>
              <a:spcAft>
                <a:spcPts val="600"/>
              </a:spcAft>
            </a:pPr>
            <a:endParaRPr lang="en-US" sz="2000" dirty="0"/>
          </a:p>
          <a:p>
            <a:pPr indent="-228600">
              <a:lnSpc>
                <a:spcPct val="90000"/>
              </a:lnSpc>
              <a:spcAft>
                <a:spcPts val="600"/>
              </a:spcAft>
              <a:buFont typeface="Arial" panose="020B0604020202020204" pitchFamily="34" charset="0"/>
              <a:buChar char="•"/>
            </a:pPr>
            <a:endParaRPr lang="en-US" sz="2000" dirty="0"/>
          </a:p>
        </p:txBody>
      </p:sp>
    </p:spTree>
    <p:extLst>
      <p:ext uri="{BB962C8B-B14F-4D97-AF65-F5344CB8AC3E}">
        <p14:creationId xmlns:p14="http://schemas.microsoft.com/office/powerpoint/2010/main" val="23879291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9D8AD96A-B44E-40E0-A2FE-F0B2CDB650C4}"/>
              </a:ext>
            </a:extLst>
          </p:cNvPr>
          <p:cNvPicPr>
            <a:picLocks noChangeAspect="1"/>
          </p:cNvPicPr>
          <p:nvPr/>
        </p:nvPicPr>
        <p:blipFill rotWithShape="1">
          <a:blip r:embed="rId3"/>
          <a:srcRect l="32296" r="17536"/>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graphicFrame>
        <p:nvGraphicFramePr>
          <p:cNvPr id="13" name="TextBox 1">
            <a:extLst>
              <a:ext uri="{FF2B5EF4-FFF2-40B4-BE49-F238E27FC236}">
                <a16:creationId xmlns:a16="http://schemas.microsoft.com/office/drawing/2014/main" id="{BAAC7ACD-C6B4-4F07-AC2A-BE950CE02F8C}"/>
              </a:ext>
            </a:extLst>
          </p:cNvPr>
          <p:cNvGraphicFramePr/>
          <p:nvPr>
            <p:extLst>
              <p:ext uri="{D42A27DB-BD31-4B8C-83A1-F6EECF244321}">
                <p14:modId xmlns:p14="http://schemas.microsoft.com/office/powerpoint/2010/main" val="1594265890"/>
              </p:ext>
            </p:extLst>
          </p:nvPr>
        </p:nvGraphicFramePr>
        <p:xfrm>
          <a:off x="6096000" y="682171"/>
          <a:ext cx="5257798" cy="54947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TextBox 1">
            <a:extLst>
              <a:ext uri="{FF2B5EF4-FFF2-40B4-BE49-F238E27FC236}">
                <a16:creationId xmlns:a16="http://schemas.microsoft.com/office/drawing/2014/main" id="{A9173974-02E8-860F-9F09-739CA410D69F}"/>
              </a:ext>
            </a:extLst>
          </p:cNvPr>
          <p:cNvSpPr txBox="1"/>
          <p:nvPr/>
        </p:nvSpPr>
        <p:spPr>
          <a:xfrm>
            <a:off x="4222376" y="6057900"/>
            <a:ext cx="7966576" cy="369332"/>
          </a:xfrm>
          <a:prstGeom prst="rect">
            <a:avLst/>
          </a:prstGeom>
          <a:noFill/>
        </p:spPr>
        <p:txBody>
          <a:bodyPr wrap="square" rtlCol="0">
            <a:spAutoFit/>
          </a:bodyPr>
          <a:lstStyle/>
          <a:p>
            <a:r>
              <a:rPr lang="en-GB" dirty="0">
                <a:hlinkClick r:id="rId9"/>
              </a:rPr>
              <a:t>| STEM</a:t>
            </a:r>
            <a:r>
              <a:rPr lang="en-GB" dirty="0"/>
              <a:t> Malcom Swan talking about misconceptions in the maths classroom</a:t>
            </a:r>
          </a:p>
        </p:txBody>
      </p:sp>
    </p:spTree>
    <p:extLst>
      <p:ext uri="{BB962C8B-B14F-4D97-AF65-F5344CB8AC3E}">
        <p14:creationId xmlns:p14="http://schemas.microsoft.com/office/powerpoint/2010/main" val="1061793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6E72CB9-E31A-4155-91BD-694D9587D696}"/>
              </a:ext>
            </a:extLst>
          </p:cNvPr>
          <p:cNvPicPr>
            <a:picLocks noChangeAspect="1"/>
          </p:cNvPicPr>
          <p:nvPr/>
        </p:nvPicPr>
        <p:blipFill rotWithShape="1">
          <a:blip r:embed="rId3"/>
          <a:srcRect l="26667" t="24204" r="26203" b="15316"/>
          <a:stretch/>
        </p:blipFill>
        <p:spPr>
          <a:xfrm>
            <a:off x="934859" y="0"/>
            <a:ext cx="10059713" cy="6858000"/>
          </a:xfrm>
          <a:prstGeom prst="rect">
            <a:avLst/>
          </a:prstGeom>
        </p:spPr>
      </p:pic>
    </p:spTree>
    <p:extLst>
      <p:ext uri="{BB962C8B-B14F-4D97-AF65-F5344CB8AC3E}">
        <p14:creationId xmlns:p14="http://schemas.microsoft.com/office/powerpoint/2010/main" val="8670785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1500B4A4-B1F1-41EA-886A-B8A210DBC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E55A99C-0BDC-4DBE-8E40-9FA66F629F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87287EF8-CB1A-4F30-92FB-B0331123F56C}"/>
              </a:ext>
            </a:extLst>
          </p:cNvPr>
          <p:cNvPicPr>
            <a:picLocks noChangeAspect="1"/>
          </p:cNvPicPr>
          <p:nvPr/>
        </p:nvPicPr>
        <p:blipFill rotWithShape="1">
          <a:blip r:embed="rId3"/>
          <a:srcRect l="30926" t="24555" r="30370" b="9738"/>
          <a:stretch/>
        </p:blipFill>
        <p:spPr>
          <a:xfrm>
            <a:off x="2387600" y="108857"/>
            <a:ext cx="7404182" cy="6693489"/>
          </a:xfrm>
          <a:prstGeom prst="rect">
            <a:avLst/>
          </a:prstGeom>
        </p:spPr>
      </p:pic>
    </p:spTree>
    <p:extLst>
      <p:ext uri="{BB962C8B-B14F-4D97-AF65-F5344CB8AC3E}">
        <p14:creationId xmlns:p14="http://schemas.microsoft.com/office/powerpoint/2010/main" val="701543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D5888814-F797-4D86-9210-ACEB2D27D098}"/>
              </a:ext>
            </a:extLst>
          </p:cNvPr>
          <p:cNvSpPr txBox="1"/>
          <p:nvPr/>
        </p:nvSpPr>
        <p:spPr>
          <a:xfrm>
            <a:off x="1371599" y="2318197"/>
            <a:ext cx="9724031" cy="3683358"/>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a:t>Problems which do not have a solution can also be productive as they allow learners think and reflect on their understanding.</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Imagine you have done a series of questions with pupils on solving simultaneous equations algebraically using substitution or elimination and then ask them to solve</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5 = 6y + 2x</a:t>
            </a:r>
          </a:p>
          <a:p>
            <a:pPr indent="-228600">
              <a:lnSpc>
                <a:spcPct val="90000"/>
              </a:lnSpc>
              <a:spcAft>
                <a:spcPts val="600"/>
              </a:spcAft>
              <a:buFont typeface="Arial" panose="020B0604020202020204" pitchFamily="34" charset="0"/>
              <a:buChar char="•"/>
            </a:pPr>
            <a:r>
              <a:rPr lang="en-US" sz="2000"/>
              <a:t>2 = x + 3y</a:t>
            </a:r>
          </a:p>
          <a:p>
            <a:pPr indent="-228600">
              <a:lnSpc>
                <a:spcPct val="90000"/>
              </a:lnSpc>
              <a:spcAft>
                <a:spcPts val="600"/>
              </a:spcAft>
              <a:buFont typeface="Arial" panose="020B0604020202020204" pitchFamily="34" charset="0"/>
              <a:buChar char="•"/>
            </a:pPr>
            <a:r>
              <a:rPr lang="en-US" sz="2000">
                <a:hlinkClick r:id="rId3"/>
              </a:rPr>
              <a:t>https://www.desmos.com/calculator</a:t>
            </a:r>
            <a:endParaRPr lang="en-US" sz="2000"/>
          </a:p>
        </p:txBody>
      </p:sp>
    </p:spTree>
    <p:extLst>
      <p:ext uri="{BB962C8B-B14F-4D97-AF65-F5344CB8AC3E}">
        <p14:creationId xmlns:p14="http://schemas.microsoft.com/office/powerpoint/2010/main" val="3799861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Quotes Making Mistakes At Work. QuotesGram">
            <a:extLst>
              <a:ext uri="{FF2B5EF4-FFF2-40B4-BE49-F238E27FC236}">
                <a16:creationId xmlns:a16="http://schemas.microsoft.com/office/drawing/2014/main" id="{32E2571D-DFB0-E3F6-1EA0-5DA8FE31A7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3918" y="584947"/>
            <a:ext cx="6929213" cy="459889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CB2D0D2-CDD7-8B57-8402-738EB6EDA3DD}"/>
              </a:ext>
            </a:extLst>
          </p:cNvPr>
          <p:cNvSpPr txBox="1"/>
          <p:nvPr/>
        </p:nvSpPr>
        <p:spPr>
          <a:xfrm>
            <a:off x="642938" y="5495925"/>
            <a:ext cx="10904538" cy="717550"/>
          </a:xfrm>
          <a:prstGeom prst="rect">
            <a:avLst/>
          </a:prstGeom>
          <a:noFill/>
        </p:spPr>
        <p:txBody>
          <a:bodyPr wrap="square" rtlCol="0" anchor="t">
            <a:normAutofit/>
          </a:bodyPr>
          <a:lstStyle/>
          <a:p>
            <a:pPr>
              <a:spcAft>
                <a:spcPts val="600"/>
              </a:spcAft>
            </a:pPr>
            <a:r>
              <a:rPr lang="en-GB" sz="2800">
                <a:hlinkClick r:id="rId4"/>
              </a:rPr>
              <a:t>Classic mistakes </a:t>
            </a:r>
            <a:r>
              <a:rPr lang="en-GB" sz="2800"/>
              <a:t>                 </a:t>
            </a:r>
            <a:r>
              <a:rPr lang="en-GB" sz="2800">
                <a:hlinkClick r:id="rId4"/>
              </a:rPr>
              <a:t>https://classicmistake.nhost.uk/pdfs/cmallc.pdf</a:t>
            </a:r>
            <a:endParaRPr lang="en-GB" sz="2800"/>
          </a:p>
        </p:txBody>
      </p:sp>
    </p:spTree>
    <p:extLst>
      <p:ext uri="{BB962C8B-B14F-4D97-AF65-F5344CB8AC3E}">
        <p14:creationId xmlns:p14="http://schemas.microsoft.com/office/powerpoint/2010/main" val="4075446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B6557-B787-4326-8050-F4EDFE9F13EA}"/>
              </a:ext>
            </a:extLst>
          </p:cNvPr>
          <p:cNvSpPr>
            <a:spLocks noGrp="1"/>
          </p:cNvSpPr>
          <p:nvPr>
            <p:ph type="title"/>
          </p:nvPr>
        </p:nvSpPr>
        <p:spPr>
          <a:xfrm>
            <a:off x="216649" y="1158671"/>
            <a:ext cx="4087306" cy="2889114"/>
          </a:xfrm>
        </p:spPr>
        <p:txBody>
          <a:bodyPr vert="horz" lIns="91440" tIns="45720" rIns="91440" bIns="45720" rtlCol="0" anchor="b">
            <a:normAutofit/>
          </a:bodyPr>
          <a:lstStyle/>
          <a:p>
            <a:r>
              <a:rPr lang="en-US" sz="5400" dirty="0"/>
              <a:t>Table discussion</a:t>
            </a:r>
          </a:p>
        </p:txBody>
      </p:sp>
      <p:sp>
        <p:nvSpPr>
          <p:cNvPr id="8" name="Freeform: Shape 7">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Conference room table">
            <a:extLst>
              <a:ext uri="{FF2B5EF4-FFF2-40B4-BE49-F238E27FC236}">
                <a16:creationId xmlns:a16="http://schemas.microsoft.com/office/drawing/2014/main" id="{C8B7DA17-CB3C-49FE-9E8E-362406E53C58}"/>
              </a:ext>
            </a:extLst>
          </p:cNvPr>
          <p:cNvPicPr>
            <a:picLocks noChangeAspect="1"/>
          </p:cNvPicPr>
          <p:nvPr/>
        </p:nvPicPr>
        <p:blipFill rotWithShape="1">
          <a:blip r:embed="rId3"/>
          <a:srcRect l="8572" r="8" b="8"/>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pic>
        <p:nvPicPr>
          <p:cNvPr id="7" name="Picture 6" descr="A picture containing text, clock&#10;&#10;Description automatically generated">
            <a:extLst>
              <a:ext uri="{FF2B5EF4-FFF2-40B4-BE49-F238E27FC236}">
                <a16:creationId xmlns:a16="http://schemas.microsoft.com/office/drawing/2014/main" id="{B329C23D-E9A0-F128-82E9-B265DFF7436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0565748" y="5224181"/>
            <a:ext cx="1571567" cy="1571567"/>
          </a:xfrm>
          <a:prstGeom prst="rect">
            <a:avLst/>
          </a:prstGeom>
        </p:spPr>
      </p:pic>
      <p:pic>
        <p:nvPicPr>
          <p:cNvPr id="6" name="Picture 5">
            <a:extLst>
              <a:ext uri="{FF2B5EF4-FFF2-40B4-BE49-F238E27FC236}">
                <a16:creationId xmlns:a16="http://schemas.microsoft.com/office/drawing/2014/main" id="{971362F1-C7D1-C2E4-C5AE-4E725FE3354C}"/>
              </a:ext>
            </a:extLst>
          </p:cNvPr>
          <p:cNvPicPr>
            <a:picLocks noChangeAspect="1"/>
          </p:cNvPicPr>
          <p:nvPr/>
        </p:nvPicPr>
        <p:blipFill rotWithShape="1">
          <a:blip r:embed="rId6"/>
          <a:srcRect l="17473" t="19511" r="50762" b="12744"/>
          <a:stretch/>
        </p:blipFill>
        <p:spPr>
          <a:xfrm>
            <a:off x="7670661" y="521350"/>
            <a:ext cx="3267635" cy="4645959"/>
          </a:xfrm>
          <a:prstGeom prst="rect">
            <a:avLst/>
          </a:prstGeom>
        </p:spPr>
      </p:pic>
    </p:spTree>
    <p:extLst>
      <p:ext uri="{BB962C8B-B14F-4D97-AF65-F5344CB8AC3E}">
        <p14:creationId xmlns:p14="http://schemas.microsoft.com/office/powerpoint/2010/main" val="237746890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B6557-B787-4326-8050-F4EDFE9F13EA}"/>
              </a:ext>
            </a:extLst>
          </p:cNvPr>
          <p:cNvSpPr>
            <a:spLocks noGrp="1"/>
          </p:cNvSpPr>
          <p:nvPr>
            <p:ph type="title"/>
          </p:nvPr>
        </p:nvSpPr>
        <p:spPr>
          <a:xfrm>
            <a:off x="216649" y="1158671"/>
            <a:ext cx="4087306" cy="2889114"/>
          </a:xfrm>
        </p:spPr>
        <p:txBody>
          <a:bodyPr vert="horz" lIns="91440" tIns="45720" rIns="91440" bIns="45720" rtlCol="0" anchor="b">
            <a:normAutofit/>
          </a:bodyPr>
          <a:lstStyle/>
          <a:p>
            <a:r>
              <a:rPr lang="en-US" sz="5400" dirty="0"/>
              <a:t>Table discussion</a:t>
            </a:r>
          </a:p>
        </p:txBody>
      </p:sp>
      <p:sp>
        <p:nvSpPr>
          <p:cNvPr id="8" name="Freeform: Shape 7">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Conference room table">
            <a:extLst>
              <a:ext uri="{FF2B5EF4-FFF2-40B4-BE49-F238E27FC236}">
                <a16:creationId xmlns:a16="http://schemas.microsoft.com/office/drawing/2014/main" id="{C8B7DA17-CB3C-49FE-9E8E-362406E53C58}"/>
              </a:ext>
            </a:extLst>
          </p:cNvPr>
          <p:cNvPicPr>
            <a:picLocks noChangeAspect="1"/>
          </p:cNvPicPr>
          <p:nvPr/>
        </p:nvPicPr>
        <p:blipFill rotWithShape="1">
          <a:blip r:embed="rId3"/>
          <a:srcRect l="8572" r="8" b="8"/>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pic>
        <p:nvPicPr>
          <p:cNvPr id="7" name="Picture 6" descr="A picture containing text, clock&#10;&#10;Description automatically generated">
            <a:extLst>
              <a:ext uri="{FF2B5EF4-FFF2-40B4-BE49-F238E27FC236}">
                <a16:creationId xmlns:a16="http://schemas.microsoft.com/office/drawing/2014/main" id="{B329C23D-E9A0-F128-82E9-B265DFF7436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0565748" y="5224181"/>
            <a:ext cx="1571567" cy="1571567"/>
          </a:xfrm>
          <a:prstGeom prst="rect">
            <a:avLst/>
          </a:prstGeom>
        </p:spPr>
      </p:pic>
      <p:pic>
        <p:nvPicPr>
          <p:cNvPr id="5" name="Picture 4">
            <a:extLst>
              <a:ext uri="{FF2B5EF4-FFF2-40B4-BE49-F238E27FC236}">
                <a16:creationId xmlns:a16="http://schemas.microsoft.com/office/drawing/2014/main" id="{C6968061-3F0C-E683-A659-6C24E01EF254}"/>
              </a:ext>
            </a:extLst>
          </p:cNvPr>
          <p:cNvPicPr>
            <a:picLocks noChangeAspect="1"/>
          </p:cNvPicPr>
          <p:nvPr/>
        </p:nvPicPr>
        <p:blipFill rotWithShape="1">
          <a:blip r:embed="rId6"/>
          <a:srcRect l="16689" t="20785" r="51285" b="11471"/>
          <a:stretch/>
        </p:blipFill>
        <p:spPr>
          <a:xfrm>
            <a:off x="7960657" y="443753"/>
            <a:ext cx="3294531" cy="4645959"/>
          </a:xfrm>
          <a:prstGeom prst="rect">
            <a:avLst/>
          </a:prstGeom>
        </p:spPr>
      </p:pic>
    </p:spTree>
    <p:extLst>
      <p:ext uri="{BB962C8B-B14F-4D97-AF65-F5344CB8AC3E}">
        <p14:creationId xmlns:p14="http://schemas.microsoft.com/office/powerpoint/2010/main" val="253812756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83C00-BBCF-DD44-8A18-093C82C683C9}"/>
              </a:ext>
            </a:extLst>
          </p:cNvPr>
          <p:cNvSpPr>
            <a:spLocks noGrp="1"/>
          </p:cNvSpPr>
          <p:nvPr>
            <p:ph type="title"/>
          </p:nvPr>
        </p:nvSpPr>
        <p:spPr>
          <a:xfrm>
            <a:off x="396573" y="320675"/>
            <a:ext cx="11407487" cy="1325563"/>
          </a:xfrm>
        </p:spPr>
        <p:txBody>
          <a:bodyPr>
            <a:normAutofit/>
          </a:bodyPr>
          <a:lstStyle/>
          <a:p>
            <a:r>
              <a:rPr lang="en-US" sz="5400" dirty="0"/>
              <a:t>Worked Examples</a:t>
            </a:r>
          </a:p>
        </p:txBody>
      </p:sp>
      <p:sp>
        <p:nvSpPr>
          <p:cNvPr id="9" name="Rectangle 8">
            <a:extLst>
              <a:ext uri="{FF2B5EF4-FFF2-40B4-BE49-F238E27FC236}">
                <a16:creationId xmlns:a16="http://schemas.microsoft.com/office/drawing/2014/main" id="{37E32B78-23DD-4E77-8B9C-7779E3BF2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6124"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DFE3EB6C-555C-4143-B249-26816078FB26}"/>
              </a:ext>
            </a:extLst>
          </p:cNvPr>
          <p:cNvGraphicFramePr>
            <a:graphicFrameLocks noGrp="1"/>
          </p:cNvGraphicFramePr>
          <p:nvPr>
            <p:ph idx="1"/>
            <p:extLst>
              <p:ext uri="{D42A27DB-BD31-4B8C-83A1-F6EECF244321}">
                <p14:modId xmlns:p14="http://schemas.microsoft.com/office/powerpoint/2010/main" val="1359367728"/>
              </p:ext>
            </p:extLst>
          </p:nvPr>
        </p:nvGraphicFramePr>
        <p:xfrm>
          <a:off x="396574" y="1825625"/>
          <a:ext cx="11407487"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501588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05E4F47-B148-49E0-B472-BBF149315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421721"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7A2CE8EB-F719-4F84-9E91-F538438CAC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6F19ACE-0A67-5549-AA22-0B8D5FA5E4CB}"/>
              </a:ext>
            </a:extLst>
          </p:cNvPr>
          <p:cNvSpPr>
            <a:spLocks noGrp="1"/>
          </p:cNvSpPr>
          <p:nvPr>
            <p:ph type="title"/>
          </p:nvPr>
        </p:nvSpPr>
        <p:spPr>
          <a:xfrm>
            <a:off x="6760049" y="1974949"/>
            <a:ext cx="4766330" cy="1454051"/>
          </a:xfrm>
        </p:spPr>
        <p:txBody>
          <a:bodyPr>
            <a:normAutofit fontScale="90000"/>
          </a:bodyPr>
          <a:lstStyle/>
          <a:p>
            <a:r>
              <a:rPr lang="en-US" sz="3600">
                <a:solidFill>
                  <a:srgbClr val="000000"/>
                </a:solidFill>
              </a:rPr>
              <a:t>Worked examples…</a:t>
            </a:r>
            <a:br>
              <a:rPr lang="en-US" sz="3600">
                <a:solidFill>
                  <a:srgbClr val="000000"/>
                </a:solidFill>
              </a:rPr>
            </a:br>
            <a:br>
              <a:rPr lang="en-US" sz="3600">
                <a:solidFill>
                  <a:srgbClr val="000000"/>
                </a:solidFill>
              </a:rPr>
            </a:br>
            <a:br>
              <a:rPr lang="en-US" sz="3600">
                <a:solidFill>
                  <a:srgbClr val="000000"/>
                </a:solidFill>
              </a:rPr>
            </a:br>
            <a:r>
              <a:rPr lang="en-US" sz="3600">
                <a:solidFill>
                  <a:srgbClr val="000000"/>
                </a:solidFill>
              </a:rPr>
              <a:t>What are the advantages and disadvantages of allocating time to worked examples?</a:t>
            </a:r>
          </a:p>
        </p:txBody>
      </p:sp>
      <p:sp>
        <p:nvSpPr>
          <p:cNvPr id="14" name="Freeform 50">
            <a:extLst>
              <a:ext uri="{FF2B5EF4-FFF2-40B4-BE49-F238E27FC236}">
                <a16:creationId xmlns:a16="http://schemas.microsoft.com/office/drawing/2014/main" id="{684BF3E1-C321-4F38-85CF-FEBBEEC15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1159"/>
            <a:ext cx="5464879" cy="6276841"/>
          </a:xfrm>
          <a:custGeom>
            <a:avLst/>
            <a:gdLst>
              <a:gd name="connsiteX0" fmla="*/ 3299930 w 5464879"/>
              <a:gd name="connsiteY0" fmla="*/ 0 h 6276841"/>
              <a:gd name="connsiteX1" fmla="*/ 5398992 w 5464879"/>
              <a:gd name="connsiteY1" fmla="*/ 753544 h 6276841"/>
              <a:gd name="connsiteX2" fmla="*/ 5464879 w 5464879"/>
              <a:gd name="connsiteY2" fmla="*/ 813426 h 6276841"/>
              <a:gd name="connsiteX3" fmla="*/ 5464879 w 5464879"/>
              <a:gd name="connsiteY3" fmla="*/ 5786434 h 6276841"/>
              <a:gd name="connsiteX4" fmla="*/ 5398992 w 5464879"/>
              <a:gd name="connsiteY4" fmla="*/ 5846317 h 6276841"/>
              <a:gd name="connsiteX5" fmla="*/ 4872873 w 5464879"/>
              <a:gd name="connsiteY5" fmla="*/ 6201577 h 6276841"/>
              <a:gd name="connsiteX6" fmla="*/ 4716632 w 5464879"/>
              <a:gd name="connsiteY6" fmla="*/ 6276841 h 6276841"/>
              <a:gd name="connsiteX7" fmla="*/ 1883227 w 5464879"/>
              <a:gd name="connsiteY7" fmla="*/ 6276841 h 6276841"/>
              <a:gd name="connsiteX8" fmla="*/ 1726987 w 5464879"/>
              <a:gd name="connsiteY8" fmla="*/ 6201577 h 6276841"/>
              <a:gd name="connsiteX9" fmla="*/ 0 w 5464879"/>
              <a:gd name="connsiteY9" fmla="*/ 3299930 h 6276841"/>
              <a:gd name="connsiteX10" fmla="*/ 3299930 w 5464879"/>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4879" h="6276841">
                <a:moveTo>
                  <a:pt x="3299930" y="0"/>
                </a:moveTo>
                <a:cubicBezTo>
                  <a:pt x="4097274" y="0"/>
                  <a:pt x="4828569" y="282789"/>
                  <a:pt x="5398992" y="753544"/>
                </a:cubicBezTo>
                <a:lnTo>
                  <a:pt x="5464879" y="813426"/>
                </a:lnTo>
                <a:lnTo>
                  <a:pt x="5464879" y="5786434"/>
                </a:lnTo>
                <a:lnTo>
                  <a:pt x="5398992" y="5846317"/>
                </a:lnTo>
                <a:cubicBezTo>
                  <a:pt x="5236014" y="5980818"/>
                  <a:pt x="5059904" y="6099975"/>
                  <a:pt x="4872873" y="6201577"/>
                </a:cubicBezTo>
                <a:lnTo>
                  <a:pt x="4716632" y="6276841"/>
                </a:lnTo>
                <a:lnTo>
                  <a:pt x="1883227" y="6276841"/>
                </a:lnTo>
                <a:lnTo>
                  <a:pt x="1726987" y="6201577"/>
                </a:lnTo>
                <a:cubicBezTo>
                  <a:pt x="698316" y="5642769"/>
                  <a:pt x="0" y="4552900"/>
                  <a:pt x="0" y="3299930"/>
                </a:cubicBezTo>
                <a:cubicBezTo>
                  <a:pt x="0" y="1477429"/>
                  <a:pt x="1477429" y="0"/>
                  <a:pt x="3299930"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4" descr="Meeting">
            <a:extLst>
              <a:ext uri="{FF2B5EF4-FFF2-40B4-BE49-F238E27FC236}">
                <a16:creationId xmlns:a16="http://schemas.microsoft.com/office/drawing/2014/main" id="{BF7F3A78-56A6-514D-95E4-A528091257A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38328" y="1819656"/>
            <a:ext cx="4142232" cy="4142232"/>
          </a:xfrm>
          <a:prstGeom prst="rect">
            <a:avLst/>
          </a:prstGeom>
        </p:spPr>
      </p:pic>
    </p:spTree>
    <p:extLst>
      <p:ext uri="{BB962C8B-B14F-4D97-AF65-F5344CB8AC3E}">
        <p14:creationId xmlns:p14="http://schemas.microsoft.com/office/powerpoint/2010/main" val="32300584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Conference room table">
            <a:extLst>
              <a:ext uri="{FF2B5EF4-FFF2-40B4-BE49-F238E27FC236}">
                <a16:creationId xmlns:a16="http://schemas.microsoft.com/office/drawing/2014/main" id="{C8B7DA17-CB3C-49FE-9E8E-362406E53C58}"/>
              </a:ext>
            </a:extLst>
          </p:cNvPr>
          <p:cNvPicPr>
            <a:picLocks noChangeAspect="1"/>
          </p:cNvPicPr>
          <p:nvPr/>
        </p:nvPicPr>
        <p:blipFill rotWithShape="1">
          <a:blip r:embed="rId3"/>
          <a:srcRect l="8572" r="8" b="8"/>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pic>
        <p:nvPicPr>
          <p:cNvPr id="7" name="Picture 6" descr="A picture containing text, clock&#10;&#10;Description automatically generated">
            <a:extLst>
              <a:ext uri="{FF2B5EF4-FFF2-40B4-BE49-F238E27FC236}">
                <a16:creationId xmlns:a16="http://schemas.microsoft.com/office/drawing/2014/main" id="{B329C23D-E9A0-F128-82E9-B265DFF7436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4129" y="4763897"/>
            <a:ext cx="1998234" cy="1998234"/>
          </a:xfrm>
          <a:prstGeom prst="rect">
            <a:avLst/>
          </a:prstGeom>
        </p:spPr>
      </p:pic>
      <p:pic>
        <p:nvPicPr>
          <p:cNvPr id="6" name="Picture 5">
            <a:extLst>
              <a:ext uri="{FF2B5EF4-FFF2-40B4-BE49-F238E27FC236}">
                <a16:creationId xmlns:a16="http://schemas.microsoft.com/office/drawing/2014/main" id="{6FA4C704-97C8-4491-C5A7-FDC1ED5A5641}"/>
              </a:ext>
            </a:extLst>
          </p:cNvPr>
          <p:cNvPicPr>
            <a:picLocks noChangeAspect="1"/>
          </p:cNvPicPr>
          <p:nvPr/>
        </p:nvPicPr>
        <p:blipFill rotWithShape="1">
          <a:blip r:embed="rId6"/>
          <a:srcRect l="34009" t="16568" r="30501" b="9608"/>
          <a:stretch/>
        </p:blipFill>
        <p:spPr>
          <a:xfrm>
            <a:off x="7830680" y="625288"/>
            <a:ext cx="3650877" cy="5062818"/>
          </a:xfrm>
          <a:prstGeom prst="rect">
            <a:avLst/>
          </a:prstGeom>
        </p:spPr>
      </p:pic>
    </p:spTree>
    <p:extLst>
      <p:ext uri="{BB962C8B-B14F-4D97-AF65-F5344CB8AC3E}">
        <p14:creationId xmlns:p14="http://schemas.microsoft.com/office/powerpoint/2010/main" val="477208880"/>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Conference room table">
            <a:extLst>
              <a:ext uri="{FF2B5EF4-FFF2-40B4-BE49-F238E27FC236}">
                <a16:creationId xmlns:a16="http://schemas.microsoft.com/office/drawing/2014/main" id="{C8B7DA17-CB3C-49FE-9E8E-362406E53C58}"/>
              </a:ext>
            </a:extLst>
          </p:cNvPr>
          <p:cNvPicPr>
            <a:picLocks noChangeAspect="1"/>
          </p:cNvPicPr>
          <p:nvPr/>
        </p:nvPicPr>
        <p:blipFill rotWithShape="1">
          <a:blip r:embed="rId3"/>
          <a:srcRect l="8572" r="8" b="8"/>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pic>
        <p:nvPicPr>
          <p:cNvPr id="7" name="Picture 6" descr="A picture containing text, clock&#10;&#10;Description automatically generated">
            <a:extLst>
              <a:ext uri="{FF2B5EF4-FFF2-40B4-BE49-F238E27FC236}">
                <a16:creationId xmlns:a16="http://schemas.microsoft.com/office/drawing/2014/main" id="{B329C23D-E9A0-F128-82E9-B265DFF7436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4129" y="4763897"/>
            <a:ext cx="1998234" cy="1998234"/>
          </a:xfrm>
          <a:prstGeom prst="rect">
            <a:avLst/>
          </a:prstGeom>
        </p:spPr>
      </p:pic>
      <p:pic>
        <p:nvPicPr>
          <p:cNvPr id="3" name="Picture 2">
            <a:extLst>
              <a:ext uri="{FF2B5EF4-FFF2-40B4-BE49-F238E27FC236}">
                <a16:creationId xmlns:a16="http://schemas.microsoft.com/office/drawing/2014/main" id="{F832884A-E0CA-26A2-7275-C4CB98B35AEA}"/>
              </a:ext>
            </a:extLst>
          </p:cNvPr>
          <p:cNvPicPr>
            <a:picLocks noChangeAspect="1"/>
          </p:cNvPicPr>
          <p:nvPr/>
        </p:nvPicPr>
        <p:blipFill rotWithShape="1">
          <a:blip r:embed="rId6"/>
          <a:srcRect l="34859" t="16666" r="30631" b="10000"/>
          <a:stretch/>
        </p:blipFill>
        <p:spPr>
          <a:xfrm>
            <a:off x="7881106" y="733814"/>
            <a:ext cx="3550024" cy="5029200"/>
          </a:xfrm>
          <a:prstGeom prst="rect">
            <a:avLst/>
          </a:prstGeom>
        </p:spPr>
      </p:pic>
    </p:spTree>
    <p:extLst>
      <p:ext uri="{BB962C8B-B14F-4D97-AF65-F5344CB8AC3E}">
        <p14:creationId xmlns:p14="http://schemas.microsoft.com/office/powerpoint/2010/main" val="2506915805"/>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BE3B4-85B5-A1C1-5A4C-B4212A05A86E}"/>
              </a:ext>
            </a:extLst>
          </p:cNvPr>
          <p:cNvSpPr>
            <a:spLocks noGrp="1"/>
          </p:cNvSpPr>
          <p:nvPr>
            <p:ph type="title"/>
          </p:nvPr>
        </p:nvSpPr>
        <p:spPr/>
        <p:txBody>
          <a:bodyPr/>
          <a:lstStyle/>
          <a:p>
            <a:r>
              <a:rPr lang="en-GB" dirty="0">
                <a:hlinkClick r:id="rId2"/>
              </a:rPr>
              <a:t>Tips for Teachers</a:t>
            </a:r>
            <a:endParaRPr lang="en-GB" dirty="0"/>
          </a:p>
        </p:txBody>
      </p:sp>
      <p:pic>
        <p:nvPicPr>
          <p:cNvPr id="4" name="Picture 3">
            <a:extLst>
              <a:ext uri="{FF2B5EF4-FFF2-40B4-BE49-F238E27FC236}">
                <a16:creationId xmlns:a16="http://schemas.microsoft.com/office/drawing/2014/main" id="{AF4C9912-9F97-8AA9-8540-FC8406E38C93}"/>
              </a:ext>
            </a:extLst>
          </p:cNvPr>
          <p:cNvPicPr>
            <a:picLocks noChangeAspect="1"/>
          </p:cNvPicPr>
          <p:nvPr/>
        </p:nvPicPr>
        <p:blipFill rotWithShape="1">
          <a:blip r:embed="rId3"/>
          <a:srcRect l="4497" t="12324" r="4680" b="16705"/>
          <a:stretch/>
        </p:blipFill>
        <p:spPr>
          <a:xfrm>
            <a:off x="1532964" y="1690688"/>
            <a:ext cx="8827995" cy="4598894"/>
          </a:xfrm>
          <a:prstGeom prst="rect">
            <a:avLst/>
          </a:prstGeom>
        </p:spPr>
      </p:pic>
    </p:spTree>
    <p:extLst>
      <p:ext uri="{BB962C8B-B14F-4D97-AF65-F5344CB8AC3E}">
        <p14:creationId xmlns:p14="http://schemas.microsoft.com/office/powerpoint/2010/main" val="1616677705"/>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Office_36807674_TF67347921.potx" id="{EEB53462-518D-4062-80FE-DA92B71A1F75}" vid="{A6C18444-7EFE-48F3-99C5-4084DC6E20F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rgbClr val="FFFF00"/>
        </a:solidFill>
      </a:spPr>
      <a:bodyPr rtlCol="0" anchor="ctr"/>
      <a:lstStyle>
        <a:defPPr algn="ctr">
          <a:defRPr sz="2000" dirty="0">
            <a:solidFill>
              <a:schemeClr val="tx1"/>
            </a:solidFill>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4bebffc6-b3af-4121-a6f6-77b124c923cd">
      <Terms xmlns="http://schemas.microsoft.com/office/infopath/2007/PartnerControls"/>
    </lcf76f155ced4ddcb4097134ff3c332f>
    <TaxCatchAll xmlns="cece20dc-0d29-4254-a319-5ff0cdb992ff"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4D70858E908D64D8C22B7FFE4C7960A" ma:contentTypeVersion="10" ma:contentTypeDescription="Create a new document." ma:contentTypeScope="" ma:versionID="045b84b86c7879355cb05c10a8e166c1">
  <xsd:schema xmlns:xsd="http://www.w3.org/2001/XMLSchema" xmlns:xs="http://www.w3.org/2001/XMLSchema" xmlns:p="http://schemas.microsoft.com/office/2006/metadata/properties" xmlns:ns2="4bebffc6-b3af-4121-a6f6-77b124c923cd" xmlns:ns3="cece20dc-0d29-4254-a319-5ff0cdb992ff" targetNamespace="http://schemas.microsoft.com/office/2006/metadata/properties" ma:root="true" ma:fieldsID="cfb5c9f2fbbfb9f5abdc1f97cfc336e4" ns2:_="" ns3:_="">
    <xsd:import namespace="4bebffc6-b3af-4121-a6f6-77b124c923cd"/>
    <xsd:import namespace="cece20dc-0d29-4254-a319-5ff0cdb992ff"/>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bebffc6-b3af-4121-a6f6-77b124c923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LengthInSeconds" ma:index="11" nillable="true" ma:displayName="MediaLengthInSeconds" ma:hidden="true" ma:internalName="MediaLengthInSeconds" ma:readOnly="true">
      <xsd:simpleType>
        <xsd:restriction base="dms:Unknown"/>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ece20dc-0d29-4254-a319-5ff0cdb992ff"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97142454-cb73-4cb4-a9c4-227541868151}" ma:internalName="TaxCatchAll" ma:showField="CatchAllData" ma:web="cece20dc-0d29-4254-a319-5ff0cdb992f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1A407D4-C0CF-49A3-81DA-A3F790C74CEA}">
  <ds:schemaRefs>
    <ds:schemaRef ds:uri="http://schemas.microsoft.com/sharepoint/v3/contenttype/forms"/>
  </ds:schemaRefs>
</ds:datastoreItem>
</file>

<file path=customXml/itemProps2.xml><?xml version="1.0" encoding="utf-8"?>
<ds:datastoreItem xmlns:ds="http://schemas.openxmlformats.org/officeDocument/2006/customXml" ds:itemID="{4E8DAD10-9095-4571-B3C4-180D6199BA52}">
  <ds:schemaRefs>
    <ds:schemaRef ds:uri="http://schemas.openxmlformats.org/package/2006/metadata/core-properties"/>
    <ds:schemaRef ds:uri="http://purl.org/dc/terms/"/>
    <ds:schemaRef ds:uri="http://schemas.microsoft.com/office/2006/documentManagement/types"/>
    <ds:schemaRef ds:uri="http://schemas.microsoft.com/office/2006/metadata/properties"/>
    <ds:schemaRef ds:uri="http://schemas.microsoft.com/office/infopath/2007/PartnerControls"/>
    <ds:schemaRef ds:uri="f9cd839b-d2f7-4d79-867e-33235b171cd7"/>
    <ds:schemaRef ds:uri="http://purl.org/dc/elements/1.1/"/>
    <ds:schemaRef ds:uri="ebe861c4-9752-476b-95bf-faec8d80e167"/>
    <ds:schemaRef ds:uri="http://www.w3.org/XML/1998/namespace"/>
    <ds:schemaRef ds:uri="http://purl.org/dc/dcmitype/"/>
    <ds:schemaRef ds:uri="4bebffc6-b3af-4121-a6f6-77b124c923cd"/>
    <ds:schemaRef ds:uri="cece20dc-0d29-4254-a319-5ff0cdb992ff"/>
  </ds:schemaRefs>
</ds:datastoreItem>
</file>

<file path=customXml/itemProps3.xml><?xml version="1.0" encoding="utf-8"?>
<ds:datastoreItem xmlns:ds="http://schemas.openxmlformats.org/officeDocument/2006/customXml" ds:itemID="{50FA137E-4935-4B2A-9A8B-6F988B62B69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bebffc6-b3af-4121-a6f6-77b124c923cd"/>
    <ds:schemaRef ds:uri="cece20dc-0d29-4254-a319-5ff0cdb992f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439</TotalTime>
  <Words>1362</Words>
  <Application>Microsoft Office PowerPoint</Application>
  <PresentationFormat>Widescreen</PresentationFormat>
  <Paragraphs>107</Paragraphs>
  <Slides>25</Slides>
  <Notes>15</Notes>
  <HiddenSlides>0</HiddenSlides>
  <MMClips>0</MMClips>
  <ScaleCrop>false</ScaleCrop>
  <HeadingPairs>
    <vt:vector size="6" baseType="variant">
      <vt:variant>
        <vt:lpstr>Fonts Used</vt:lpstr>
      </vt:variant>
      <vt:variant>
        <vt:i4>6</vt:i4>
      </vt:variant>
      <vt:variant>
        <vt:lpstr>Theme</vt:lpstr>
      </vt:variant>
      <vt:variant>
        <vt:i4>4</vt:i4>
      </vt:variant>
      <vt:variant>
        <vt:lpstr>Slide Titles</vt:lpstr>
      </vt:variant>
      <vt:variant>
        <vt:i4>25</vt:i4>
      </vt:variant>
    </vt:vector>
  </HeadingPairs>
  <TitlesOfParts>
    <vt:vector size="35" baseType="lpstr">
      <vt:lpstr>inherit</vt:lpstr>
      <vt:lpstr>Arial</vt:lpstr>
      <vt:lpstr>Calibri</vt:lpstr>
      <vt:lpstr>Calibri Light</vt:lpstr>
      <vt:lpstr>Century Schoolbook</vt:lpstr>
      <vt:lpstr>Wingdings 2</vt:lpstr>
      <vt:lpstr>View</vt:lpstr>
      <vt:lpstr>Office Theme</vt:lpstr>
      <vt:lpstr>Office Theme</vt:lpstr>
      <vt:lpstr>Office Theme</vt:lpstr>
      <vt:lpstr>PowerPoint Presentation</vt:lpstr>
      <vt:lpstr>PowerPoint Presentation</vt:lpstr>
      <vt:lpstr>PowerPoint Presentation</vt:lpstr>
      <vt:lpstr>PowerPoint Presentation</vt:lpstr>
      <vt:lpstr>PowerPoint Presentation</vt:lpstr>
      <vt:lpstr>Deepening Practice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Table discussion</vt:lpstr>
      <vt:lpstr>Table discussion</vt:lpstr>
      <vt:lpstr>Worked Examples</vt:lpstr>
      <vt:lpstr>Worked examples…   What are the advantages and disadvantages of allocating time to worked examples?</vt:lpstr>
      <vt:lpstr>PowerPoint Presentation</vt:lpstr>
      <vt:lpstr>PowerPoint Presentation</vt:lpstr>
      <vt:lpstr>Tips for Teachers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Planning</dc:title>
  <dc:creator>Julia Holloway</dc:creator>
  <cp:lastModifiedBy>Jessica Roberts</cp:lastModifiedBy>
  <cp:revision>1326</cp:revision>
  <dcterms:created xsi:type="dcterms:W3CDTF">2020-09-13T08:22:38Z</dcterms:created>
  <dcterms:modified xsi:type="dcterms:W3CDTF">2023-10-10T17:58:48Z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0x01010074D70858E908D64D8C22B7FFE4C7960A</vt:lpwstr>
  </property>
  <property fmtid="{D5CDD505-2E9C-101B-9397-08002B2CF9AE}" pid="3" name="MediaServiceImageTags">
    <vt:lpwstr/>
  </property>
</Properties>
</file>