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4"/>
  </p:notesMasterIdLst>
  <p:sldIdLst>
    <p:sldId id="593" r:id="rId2"/>
    <p:sldId id="256" r:id="rId3"/>
    <p:sldId id="268" r:id="rId4"/>
    <p:sldId id="258" r:id="rId5"/>
    <p:sldId id="481" r:id="rId6"/>
    <p:sldId id="263" r:id="rId7"/>
    <p:sldId id="540" r:id="rId8"/>
    <p:sldId id="483" r:id="rId9"/>
    <p:sldId id="264" r:id="rId10"/>
    <p:sldId id="262" r:id="rId11"/>
    <p:sldId id="532" r:id="rId12"/>
    <p:sldId id="257" r:id="rId13"/>
    <p:sldId id="321" r:id="rId14"/>
    <p:sldId id="536" r:id="rId15"/>
    <p:sldId id="595" r:id="rId16"/>
    <p:sldId id="596" r:id="rId17"/>
    <p:sldId id="289" r:id="rId18"/>
    <p:sldId id="266" r:id="rId19"/>
    <p:sldId id="533" r:id="rId20"/>
    <p:sldId id="537" r:id="rId21"/>
    <p:sldId id="259" r:id="rId22"/>
    <p:sldId id="594" r:id="rId23"/>
    <p:sldId id="265" r:id="rId24"/>
    <p:sldId id="538" r:id="rId25"/>
    <p:sldId id="534" r:id="rId26"/>
    <p:sldId id="535" r:id="rId27"/>
    <p:sldId id="479" r:id="rId28"/>
    <p:sldId id="518" r:id="rId29"/>
    <p:sldId id="267" r:id="rId30"/>
    <p:sldId id="486" r:id="rId31"/>
    <p:sldId id="434" r:id="rId32"/>
    <p:sldId id="456" r:id="rId33"/>
    <p:sldId id="522" r:id="rId34"/>
    <p:sldId id="523" r:id="rId35"/>
    <p:sldId id="499" r:id="rId36"/>
    <p:sldId id="500" r:id="rId37"/>
    <p:sldId id="508" r:id="rId38"/>
    <p:sldId id="531" r:id="rId39"/>
    <p:sldId id="591" r:id="rId40"/>
    <p:sldId id="484" r:id="rId41"/>
    <p:sldId id="592" r:id="rId42"/>
    <p:sldId id="291"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45830A2-AC72-4327-97A7-0292A65AD21F}" v="87" dt="2024-10-23T09:07:53.96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85" autoAdjust="0"/>
    <p:restoredTop sz="94660"/>
  </p:normalViewPr>
  <p:slideViewPr>
    <p:cSldViewPr snapToGrid="0">
      <p:cViewPr varScale="1">
        <p:scale>
          <a:sx n="85" d="100"/>
          <a:sy n="85" d="100"/>
        </p:scale>
        <p:origin x="48" y="17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50"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vid Gardner" userId="32a3b49f-52b0-4a7d-8a0d-c44fdf742dfe" providerId="ADAL" clId="{445830A2-AC72-4327-97A7-0292A65AD21F}"/>
    <pc:docChg chg="undo custSel addSld delSld modSld sldOrd">
      <pc:chgData name="David Gardner" userId="32a3b49f-52b0-4a7d-8a0d-c44fdf742dfe" providerId="ADAL" clId="{445830A2-AC72-4327-97A7-0292A65AD21F}" dt="2024-10-23T09:13:18.623" v="2349" actId="20577"/>
      <pc:docMkLst>
        <pc:docMk/>
      </pc:docMkLst>
      <pc:sldChg chg="modSp mod ord">
        <pc:chgData name="David Gardner" userId="32a3b49f-52b0-4a7d-8a0d-c44fdf742dfe" providerId="ADAL" clId="{445830A2-AC72-4327-97A7-0292A65AD21F}" dt="2024-10-23T08:24:20.634" v="1752" actId="403"/>
        <pc:sldMkLst>
          <pc:docMk/>
          <pc:sldMk cId="240626438" sldId="256"/>
        </pc:sldMkLst>
        <pc:spChg chg="mod">
          <ac:chgData name="David Gardner" userId="32a3b49f-52b0-4a7d-8a0d-c44fdf742dfe" providerId="ADAL" clId="{445830A2-AC72-4327-97A7-0292A65AD21F}" dt="2024-10-23T08:24:12.681" v="1750" actId="1076"/>
          <ac:spMkLst>
            <pc:docMk/>
            <pc:sldMk cId="240626438" sldId="256"/>
            <ac:spMk id="5" creationId="{6098313D-34D3-B402-CEA8-05E6E06933E6}"/>
          </ac:spMkLst>
        </pc:spChg>
        <pc:spChg chg="mod">
          <ac:chgData name="David Gardner" userId="32a3b49f-52b0-4a7d-8a0d-c44fdf742dfe" providerId="ADAL" clId="{445830A2-AC72-4327-97A7-0292A65AD21F}" dt="2024-10-23T08:24:07.728" v="1749" actId="1076"/>
          <ac:spMkLst>
            <pc:docMk/>
            <pc:sldMk cId="240626438" sldId="256"/>
            <ac:spMk id="7" creationId="{1054D30E-B640-A063-AECE-BBB1D4E31E57}"/>
          </ac:spMkLst>
        </pc:spChg>
        <pc:spChg chg="mod">
          <ac:chgData name="David Gardner" userId="32a3b49f-52b0-4a7d-8a0d-c44fdf742dfe" providerId="ADAL" clId="{445830A2-AC72-4327-97A7-0292A65AD21F}" dt="2024-10-23T08:24:20.634" v="1752" actId="403"/>
          <ac:spMkLst>
            <pc:docMk/>
            <pc:sldMk cId="240626438" sldId="256"/>
            <ac:spMk id="9" creationId="{EEF036F4-37F9-70A3-511F-47D938E6D172}"/>
          </ac:spMkLst>
        </pc:spChg>
      </pc:sldChg>
      <pc:sldChg chg="add">
        <pc:chgData name="David Gardner" userId="32a3b49f-52b0-4a7d-8a0d-c44fdf742dfe" providerId="ADAL" clId="{445830A2-AC72-4327-97A7-0292A65AD21F}" dt="2024-10-23T08:50:55.841" v="2185"/>
        <pc:sldMkLst>
          <pc:docMk/>
          <pc:sldMk cId="1111525423" sldId="257"/>
        </pc:sldMkLst>
      </pc:sldChg>
      <pc:sldChg chg="del ord">
        <pc:chgData name="David Gardner" userId="32a3b49f-52b0-4a7d-8a0d-c44fdf742dfe" providerId="ADAL" clId="{445830A2-AC72-4327-97A7-0292A65AD21F}" dt="2024-10-23T08:50:52.094" v="2184" actId="2696"/>
        <pc:sldMkLst>
          <pc:docMk/>
          <pc:sldMk cId="1815203104" sldId="257"/>
        </pc:sldMkLst>
      </pc:sldChg>
      <pc:sldChg chg="modSp mod ord">
        <pc:chgData name="David Gardner" userId="32a3b49f-52b0-4a7d-8a0d-c44fdf742dfe" providerId="ADAL" clId="{445830A2-AC72-4327-97A7-0292A65AD21F}" dt="2024-10-22T13:42:10.880" v="402" actId="20577"/>
        <pc:sldMkLst>
          <pc:docMk/>
          <pc:sldMk cId="4280879863" sldId="258"/>
        </pc:sldMkLst>
        <pc:spChg chg="mod">
          <ac:chgData name="David Gardner" userId="32a3b49f-52b0-4a7d-8a0d-c44fdf742dfe" providerId="ADAL" clId="{445830A2-AC72-4327-97A7-0292A65AD21F}" dt="2024-10-22T13:42:10.880" v="402" actId="20577"/>
          <ac:spMkLst>
            <pc:docMk/>
            <pc:sldMk cId="4280879863" sldId="258"/>
            <ac:spMk id="2" creationId="{BA299563-FDFC-FD8A-65BE-D41C4400AADA}"/>
          </ac:spMkLst>
        </pc:spChg>
      </pc:sldChg>
      <pc:sldChg chg="del">
        <pc:chgData name="David Gardner" userId="32a3b49f-52b0-4a7d-8a0d-c44fdf742dfe" providerId="ADAL" clId="{445830A2-AC72-4327-97A7-0292A65AD21F}" dt="2024-10-22T14:21:15.759" v="1717" actId="2696"/>
        <pc:sldMkLst>
          <pc:docMk/>
          <pc:sldMk cId="3602729430" sldId="259"/>
        </pc:sldMkLst>
      </pc:sldChg>
      <pc:sldChg chg="add">
        <pc:chgData name="David Gardner" userId="32a3b49f-52b0-4a7d-8a0d-c44fdf742dfe" providerId="ADAL" clId="{445830A2-AC72-4327-97A7-0292A65AD21F}" dt="2024-10-22T14:21:20.524" v="1718"/>
        <pc:sldMkLst>
          <pc:docMk/>
          <pc:sldMk cId="3958526152" sldId="259"/>
        </pc:sldMkLst>
      </pc:sldChg>
      <pc:sldChg chg="del">
        <pc:chgData name="David Gardner" userId="32a3b49f-52b0-4a7d-8a0d-c44fdf742dfe" providerId="ADAL" clId="{445830A2-AC72-4327-97A7-0292A65AD21F}" dt="2024-10-22T14:24:01.975" v="1740" actId="47"/>
        <pc:sldMkLst>
          <pc:docMk/>
          <pc:sldMk cId="383003648" sldId="260"/>
        </pc:sldMkLst>
      </pc:sldChg>
      <pc:sldChg chg="del">
        <pc:chgData name="David Gardner" userId="32a3b49f-52b0-4a7d-8a0d-c44fdf742dfe" providerId="ADAL" clId="{445830A2-AC72-4327-97A7-0292A65AD21F}" dt="2024-10-22T14:23:03.439" v="1735" actId="47"/>
        <pc:sldMkLst>
          <pc:docMk/>
          <pc:sldMk cId="2642374058" sldId="261"/>
        </pc:sldMkLst>
      </pc:sldChg>
      <pc:sldChg chg="modSp add mod">
        <pc:chgData name="David Gardner" userId="32a3b49f-52b0-4a7d-8a0d-c44fdf742dfe" providerId="ADAL" clId="{445830A2-AC72-4327-97A7-0292A65AD21F}" dt="2024-10-23T08:41:21.410" v="2128" actId="1076"/>
        <pc:sldMkLst>
          <pc:docMk/>
          <pc:sldMk cId="604738504" sldId="262"/>
        </pc:sldMkLst>
        <pc:spChg chg="mod">
          <ac:chgData name="David Gardner" userId="32a3b49f-52b0-4a7d-8a0d-c44fdf742dfe" providerId="ADAL" clId="{445830A2-AC72-4327-97A7-0292A65AD21F}" dt="2024-10-23T08:41:21.410" v="2128" actId="1076"/>
          <ac:spMkLst>
            <pc:docMk/>
            <pc:sldMk cId="604738504" sldId="262"/>
            <ac:spMk id="3" creationId="{30872813-BCF7-9133-4685-F88D05B51D50}"/>
          </ac:spMkLst>
        </pc:spChg>
      </pc:sldChg>
      <pc:sldChg chg="add del">
        <pc:chgData name="David Gardner" userId="32a3b49f-52b0-4a7d-8a0d-c44fdf742dfe" providerId="ADAL" clId="{445830A2-AC72-4327-97A7-0292A65AD21F}" dt="2024-10-23T08:40:28.438" v="2126" actId="2696"/>
        <pc:sldMkLst>
          <pc:docMk/>
          <pc:sldMk cId="841405831" sldId="262"/>
        </pc:sldMkLst>
      </pc:sldChg>
      <pc:sldChg chg="del">
        <pc:chgData name="David Gardner" userId="32a3b49f-52b0-4a7d-8a0d-c44fdf742dfe" providerId="ADAL" clId="{445830A2-AC72-4327-97A7-0292A65AD21F}" dt="2024-10-23T08:38:24.316" v="2114" actId="2696"/>
        <pc:sldMkLst>
          <pc:docMk/>
          <pc:sldMk cId="1535719196" sldId="262"/>
        </pc:sldMkLst>
      </pc:sldChg>
      <pc:sldChg chg="del">
        <pc:chgData name="David Gardner" userId="32a3b49f-52b0-4a7d-8a0d-c44fdf742dfe" providerId="ADAL" clId="{445830A2-AC72-4327-97A7-0292A65AD21F}" dt="2024-10-22T14:24:04.183" v="1741" actId="2696"/>
        <pc:sldMkLst>
          <pc:docMk/>
          <pc:sldMk cId="1356781877" sldId="263"/>
        </pc:sldMkLst>
      </pc:sldChg>
      <pc:sldChg chg="add ord">
        <pc:chgData name="David Gardner" userId="32a3b49f-52b0-4a7d-8a0d-c44fdf742dfe" providerId="ADAL" clId="{445830A2-AC72-4327-97A7-0292A65AD21F}" dt="2024-10-23T08:39:21.188" v="2125"/>
        <pc:sldMkLst>
          <pc:docMk/>
          <pc:sldMk cId="2602232111" sldId="263"/>
        </pc:sldMkLst>
      </pc:sldChg>
      <pc:sldChg chg="del">
        <pc:chgData name="David Gardner" userId="32a3b49f-52b0-4a7d-8a0d-c44fdf742dfe" providerId="ADAL" clId="{445830A2-AC72-4327-97A7-0292A65AD21F}" dt="2024-10-23T08:38:45.556" v="2116" actId="2696"/>
        <pc:sldMkLst>
          <pc:docMk/>
          <pc:sldMk cId="1862225956" sldId="264"/>
        </pc:sldMkLst>
      </pc:sldChg>
      <pc:sldChg chg="modSp add mod">
        <pc:chgData name="David Gardner" userId="32a3b49f-52b0-4a7d-8a0d-c44fdf742dfe" providerId="ADAL" clId="{445830A2-AC72-4327-97A7-0292A65AD21F}" dt="2024-10-23T08:39:05.998" v="2121" actId="6549"/>
        <pc:sldMkLst>
          <pc:docMk/>
          <pc:sldMk cId="3691322067" sldId="264"/>
        </pc:sldMkLst>
        <pc:spChg chg="mod">
          <ac:chgData name="David Gardner" userId="32a3b49f-52b0-4a7d-8a0d-c44fdf742dfe" providerId="ADAL" clId="{445830A2-AC72-4327-97A7-0292A65AD21F}" dt="2024-10-23T08:38:56.858" v="2119" actId="1076"/>
          <ac:spMkLst>
            <pc:docMk/>
            <pc:sldMk cId="3691322067" sldId="264"/>
            <ac:spMk id="2" creationId="{DAE9D32D-0297-632D-7A27-6CC1E015E7E9}"/>
          </ac:spMkLst>
        </pc:spChg>
        <pc:spChg chg="mod">
          <ac:chgData name="David Gardner" userId="32a3b49f-52b0-4a7d-8a0d-c44fdf742dfe" providerId="ADAL" clId="{445830A2-AC72-4327-97A7-0292A65AD21F}" dt="2024-10-23T08:39:05.998" v="2121" actId="6549"/>
          <ac:spMkLst>
            <pc:docMk/>
            <pc:sldMk cId="3691322067" sldId="264"/>
            <ac:spMk id="3" creationId="{883EE262-D835-E4A6-4C79-D86C441E6E88}"/>
          </ac:spMkLst>
        </pc:spChg>
      </pc:sldChg>
      <pc:sldChg chg="modSp add mod">
        <pc:chgData name="David Gardner" userId="32a3b49f-52b0-4a7d-8a0d-c44fdf742dfe" providerId="ADAL" clId="{445830A2-AC72-4327-97A7-0292A65AD21F}" dt="2024-10-23T08:55:02" v="2191" actId="1076"/>
        <pc:sldMkLst>
          <pc:docMk/>
          <pc:sldMk cId="485726245" sldId="265"/>
        </pc:sldMkLst>
        <pc:spChg chg="mod">
          <ac:chgData name="David Gardner" userId="32a3b49f-52b0-4a7d-8a0d-c44fdf742dfe" providerId="ADAL" clId="{445830A2-AC72-4327-97A7-0292A65AD21F}" dt="2024-10-23T08:37:35.330" v="2110" actId="1076"/>
          <ac:spMkLst>
            <pc:docMk/>
            <pc:sldMk cId="485726245" sldId="265"/>
            <ac:spMk id="5" creationId="{9FCD69F6-8DF7-4BEA-A670-000DBA9478E1}"/>
          </ac:spMkLst>
        </pc:spChg>
        <pc:spChg chg="mod">
          <ac:chgData name="David Gardner" userId="32a3b49f-52b0-4a7d-8a0d-c44fdf742dfe" providerId="ADAL" clId="{445830A2-AC72-4327-97A7-0292A65AD21F}" dt="2024-10-23T08:37:40.201" v="2112" actId="1076"/>
          <ac:spMkLst>
            <pc:docMk/>
            <pc:sldMk cId="485726245" sldId="265"/>
            <ac:spMk id="6" creationId="{29923DAD-7C15-EC3A-88C2-071229CC16A0}"/>
          </ac:spMkLst>
        </pc:spChg>
        <pc:spChg chg="mod">
          <ac:chgData name="David Gardner" userId="32a3b49f-52b0-4a7d-8a0d-c44fdf742dfe" providerId="ADAL" clId="{445830A2-AC72-4327-97A7-0292A65AD21F}" dt="2024-10-23T08:37:37.555" v="2111" actId="1076"/>
          <ac:spMkLst>
            <pc:docMk/>
            <pc:sldMk cId="485726245" sldId="265"/>
            <ac:spMk id="7" creationId="{32B42C23-C35C-49AB-5797-F4114863FA54}"/>
          </ac:spMkLst>
        </pc:spChg>
        <pc:spChg chg="mod">
          <ac:chgData name="David Gardner" userId="32a3b49f-52b0-4a7d-8a0d-c44fdf742dfe" providerId="ADAL" clId="{445830A2-AC72-4327-97A7-0292A65AD21F}" dt="2024-10-23T08:55:02" v="2191" actId="1076"/>
          <ac:spMkLst>
            <pc:docMk/>
            <pc:sldMk cId="485726245" sldId="265"/>
            <ac:spMk id="8" creationId="{BC9B52CF-6CA0-E7C1-B385-1129CFD7EC48}"/>
          </ac:spMkLst>
        </pc:spChg>
      </pc:sldChg>
      <pc:sldChg chg="del">
        <pc:chgData name="David Gardner" userId="32a3b49f-52b0-4a7d-8a0d-c44fdf742dfe" providerId="ADAL" clId="{445830A2-AC72-4327-97A7-0292A65AD21F}" dt="2024-10-23T08:36:58.248" v="2107" actId="2696"/>
        <pc:sldMkLst>
          <pc:docMk/>
          <pc:sldMk cId="1899202224" sldId="265"/>
        </pc:sldMkLst>
      </pc:sldChg>
      <pc:sldChg chg="del">
        <pc:chgData name="David Gardner" userId="32a3b49f-52b0-4a7d-8a0d-c44fdf742dfe" providerId="ADAL" clId="{445830A2-AC72-4327-97A7-0292A65AD21F}" dt="2024-10-23T08:38:24.316" v="2114" actId="2696"/>
        <pc:sldMkLst>
          <pc:docMk/>
          <pc:sldMk cId="435045473" sldId="266"/>
        </pc:sldMkLst>
      </pc:sldChg>
      <pc:sldChg chg="add">
        <pc:chgData name="David Gardner" userId="32a3b49f-52b0-4a7d-8a0d-c44fdf742dfe" providerId="ADAL" clId="{445830A2-AC72-4327-97A7-0292A65AD21F}" dt="2024-10-23T08:38:32.992" v="2115"/>
        <pc:sldMkLst>
          <pc:docMk/>
          <pc:sldMk cId="3228958041" sldId="266"/>
        </pc:sldMkLst>
      </pc:sldChg>
      <pc:sldChg chg="add ord">
        <pc:chgData name="David Gardner" userId="32a3b49f-52b0-4a7d-8a0d-c44fdf742dfe" providerId="ADAL" clId="{445830A2-AC72-4327-97A7-0292A65AD21F}" dt="2024-10-22T14:24:16.126" v="1743"/>
        <pc:sldMkLst>
          <pc:docMk/>
          <pc:sldMk cId="715746990" sldId="268"/>
        </pc:sldMkLst>
      </pc:sldChg>
      <pc:sldChg chg="del">
        <pc:chgData name="David Gardner" userId="32a3b49f-52b0-4a7d-8a0d-c44fdf742dfe" providerId="ADAL" clId="{445830A2-AC72-4327-97A7-0292A65AD21F}" dt="2024-10-22T14:21:15.759" v="1717" actId="2696"/>
        <pc:sldMkLst>
          <pc:docMk/>
          <pc:sldMk cId="3419014389" sldId="268"/>
        </pc:sldMkLst>
      </pc:sldChg>
      <pc:sldChg chg="modSp add mod">
        <pc:chgData name="David Gardner" userId="32a3b49f-52b0-4a7d-8a0d-c44fdf742dfe" providerId="ADAL" clId="{445830A2-AC72-4327-97A7-0292A65AD21F}" dt="2024-10-23T08:53:09.841" v="2187" actId="27636"/>
        <pc:sldMkLst>
          <pc:docMk/>
          <pc:sldMk cId="2557087141" sldId="289"/>
        </pc:sldMkLst>
        <pc:spChg chg="mod">
          <ac:chgData name="David Gardner" userId="32a3b49f-52b0-4a7d-8a0d-c44fdf742dfe" providerId="ADAL" clId="{445830A2-AC72-4327-97A7-0292A65AD21F}" dt="2024-10-23T08:53:09.841" v="2187" actId="27636"/>
          <ac:spMkLst>
            <pc:docMk/>
            <pc:sldMk cId="2557087141" sldId="289"/>
            <ac:spMk id="3" creationId="{B6D5BA20-5EE2-46BA-81E8-F627405DC028}"/>
          </ac:spMkLst>
        </pc:spChg>
      </pc:sldChg>
      <pc:sldChg chg="addSp delSp modSp add mod">
        <pc:chgData name="David Gardner" userId="32a3b49f-52b0-4a7d-8a0d-c44fdf742dfe" providerId="ADAL" clId="{445830A2-AC72-4327-97A7-0292A65AD21F}" dt="2024-10-23T09:08:43.082" v="2316" actId="1076"/>
        <pc:sldMkLst>
          <pc:docMk/>
          <pc:sldMk cId="2845571474" sldId="291"/>
        </pc:sldMkLst>
        <pc:spChg chg="add mod">
          <ac:chgData name="David Gardner" userId="32a3b49f-52b0-4a7d-8a0d-c44fdf742dfe" providerId="ADAL" clId="{445830A2-AC72-4327-97A7-0292A65AD21F}" dt="2024-10-23T09:08:17.118" v="2314" actId="1076"/>
          <ac:spMkLst>
            <pc:docMk/>
            <pc:sldMk cId="2845571474" sldId="291"/>
            <ac:spMk id="3" creationId="{DAD68210-70D7-B57C-D1CD-CA991BEC5C07}"/>
          </ac:spMkLst>
        </pc:spChg>
        <pc:spChg chg="add mod">
          <ac:chgData name="David Gardner" userId="32a3b49f-52b0-4a7d-8a0d-c44fdf742dfe" providerId="ADAL" clId="{445830A2-AC72-4327-97A7-0292A65AD21F}" dt="2024-10-23T09:01:34.985" v="2285" actId="1076"/>
          <ac:spMkLst>
            <pc:docMk/>
            <pc:sldMk cId="2845571474" sldId="291"/>
            <ac:spMk id="5" creationId="{DF2D928A-A475-8D6D-4177-DE45812FFDE9}"/>
          </ac:spMkLst>
        </pc:spChg>
        <pc:spChg chg="del">
          <ac:chgData name="David Gardner" userId="32a3b49f-52b0-4a7d-8a0d-c44fdf742dfe" providerId="ADAL" clId="{445830A2-AC72-4327-97A7-0292A65AD21F}" dt="2024-10-23T08:47:20.666" v="2149" actId="478"/>
          <ac:spMkLst>
            <pc:docMk/>
            <pc:sldMk cId="2845571474" sldId="291"/>
            <ac:spMk id="6" creationId="{AA0CAA06-0579-2F8F-0F9B-46B2D51C5459}"/>
          </ac:spMkLst>
        </pc:spChg>
        <pc:spChg chg="add mod">
          <ac:chgData name="David Gardner" userId="32a3b49f-52b0-4a7d-8a0d-c44fdf742dfe" providerId="ADAL" clId="{445830A2-AC72-4327-97A7-0292A65AD21F}" dt="2024-10-23T09:08:40.216" v="2315" actId="1076"/>
          <ac:spMkLst>
            <pc:docMk/>
            <pc:sldMk cId="2845571474" sldId="291"/>
            <ac:spMk id="7" creationId="{CC6A6A25-43AC-2360-02A2-701B4184D60D}"/>
          </ac:spMkLst>
        </pc:spChg>
        <pc:spChg chg="add mod">
          <ac:chgData name="David Gardner" userId="32a3b49f-52b0-4a7d-8a0d-c44fdf742dfe" providerId="ADAL" clId="{445830A2-AC72-4327-97A7-0292A65AD21F}" dt="2024-10-23T09:08:43.082" v="2316" actId="1076"/>
          <ac:spMkLst>
            <pc:docMk/>
            <pc:sldMk cId="2845571474" sldId="291"/>
            <ac:spMk id="8" creationId="{84D3A285-C6D4-75CD-7998-9BE93B743796}"/>
          </ac:spMkLst>
        </pc:spChg>
        <pc:spChg chg="add mod">
          <ac:chgData name="David Gardner" userId="32a3b49f-52b0-4a7d-8a0d-c44fdf742dfe" providerId="ADAL" clId="{445830A2-AC72-4327-97A7-0292A65AD21F}" dt="2024-10-23T09:08:07.688" v="2312" actId="1076"/>
          <ac:spMkLst>
            <pc:docMk/>
            <pc:sldMk cId="2845571474" sldId="291"/>
            <ac:spMk id="9" creationId="{EEF095A6-9508-AB99-EACA-37622BD0EF60}"/>
          </ac:spMkLst>
        </pc:spChg>
        <pc:picChg chg="mod">
          <ac:chgData name="David Gardner" userId="32a3b49f-52b0-4a7d-8a0d-c44fdf742dfe" providerId="ADAL" clId="{445830A2-AC72-4327-97A7-0292A65AD21F}" dt="2024-10-23T09:02:29.161" v="2290" actId="1076"/>
          <ac:picMkLst>
            <pc:docMk/>
            <pc:sldMk cId="2845571474" sldId="291"/>
            <ac:picMk id="4" creationId="{D50FA7E1-13BB-20FE-3BCA-0C71CF097092}"/>
          </ac:picMkLst>
        </pc:picChg>
      </pc:sldChg>
      <pc:sldChg chg="modSp add mod">
        <pc:chgData name="David Gardner" userId="32a3b49f-52b0-4a7d-8a0d-c44fdf742dfe" providerId="ADAL" clId="{445830A2-AC72-4327-97A7-0292A65AD21F}" dt="2024-10-23T08:50:22.730" v="2181" actId="1076"/>
        <pc:sldMkLst>
          <pc:docMk/>
          <pc:sldMk cId="4108085019" sldId="321"/>
        </pc:sldMkLst>
        <pc:spChg chg="mod">
          <ac:chgData name="David Gardner" userId="32a3b49f-52b0-4a7d-8a0d-c44fdf742dfe" providerId="ADAL" clId="{445830A2-AC72-4327-97A7-0292A65AD21F}" dt="2024-10-23T08:50:19.053" v="2180" actId="1076"/>
          <ac:spMkLst>
            <pc:docMk/>
            <pc:sldMk cId="4108085019" sldId="321"/>
            <ac:spMk id="38914" creationId="{00000000-0000-0000-0000-000000000000}"/>
          </ac:spMkLst>
        </pc:spChg>
        <pc:spChg chg="mod">
          <ac:chgData name="David Gardner" userId="32a3b49f-52b0-4a7d-8a0d-c44fdf742dfe" providerId="ADAL" clId="{445830A2-AC72-4327-97A7-0292A65AD21F}" dt="2024-10-23T08:50:22.730" v="2181" actId="1076"/>
          <ac:spMkLst>
            <pc:docMk/>
            <pc:sldMk cId="4108085019" sldId="321"/>
            <ac:spMk id="38915" creationId="{00000000-0000-0000-0000-000000000000}"/>
          </ac:spMkLst>
        </pc:spChg>
      </pc:sldChg>
      <pc:sldChg chg="modSp mod">
        <pc:chgData name="David Gardner" userId="32a3b49f-52b0-4a7d-8a0d-c44fdf742dfe" providerId="ADAL" clId="{445830A2-AC72-4327-97A7-0292A65AD21F}" dt="2024-10-23T08:44:11.331" v="2139" actId="1076"/>
        <pc:sldMkLst>
          <pc:docMk/>
          <pc:sldMk cId="0" sldId="456"/>
        </pc:sldMkLst>
        <pc:spChg chg="mod">
          <ac:chgData name="David Gardner" userId="32a3b49f-52b0-4a7d-8a0d-c44fdf742dfe" providerId="ADAL" clId="{445830A2-AC72-4327-97A7-0292A65AD21F}" dt="2024-10-23T08:44:06.331" v="2138" actId="1076"/>
          <ac:spMkLst>
            <pc:docMk/>
            <pc:sldMk cId="0" sldId="456"/>
            <ac:spMk id="30722" creationId="{1B104065-A31D-05A5-DC05-44D2F6F92D58}"/>
          </ac:spMkLst>
        </pc:spChg>
        <pc:spChg chg="mod">
          <ac:chgData name="David Gardner" userId="32a3b49f-52b0-4a7d-8a0d-c44fdf742dfe" providerId="ADAL" clId="{445830A2-AC72-4327-97A7-0292A65AD21F}" dt="2024-10-23T08:44:11.331" v="2139" actId="1076"/>
          <ac:spMkLst>
            <pc:docMk/>
            <pc:sldMk cId="0" sldId="456"/>
            <ac:spMk id="30723" creationId="{60B7A74E-C7F4-1116-1273-2D4AF1799A73}"/>
          </ac:spMkLst>
        </pc:spChg>
      </pc:sldChg>
      <pc:sldChg chg="modSp mod">
        <pc:chgData name="David Gardner" userId="32a3b49f-52b0-4a7d-8a0d-c44fdf742dfe" providerId="ADAL" clId="{445830A2-AC72-4327-97A7-0292A65AD21F}" dt="2024-10-23T08:43:27.688" v="2133" actId="1076"/>
        <pc:sldMkLst>
          <pc:docMk/>
          <pc:sldMk cId="0" sldId="479"/>
        </pc:sldMkLst>
        <pc:spChg chg="mod">
          <ac:chgData name="David Gardner" userId="32a3b49f-52b0-4a7d-8a0d-c44fdf742dfe" providerId="ADAL" clId="{445830A2-AC72-4327-97A7-0292A65AD21F}" dt="2024-10-23T08:43:25.724" v="2132" actId="1076"/>
          <ac:spMkLst>
            <pc:docMk/>
            <pc:sldMk cId="0" sldId="479"/>
            <ac:spMk id="5" creationId="{56BA2359-A444-00B7-CD46-BC2A92A9EDA1}"/>
          </ac:spMkLst>
        </pc:spChg>
        <pc:picChg chg="mod">
          <ac:chgData name="David Gardner" userId="32a3b49f-52b0-4a7d-8a0d-c44fdf742dfe" providerId="ADAL" clId="{445830A2-AC72-4327-97A7-0292A65AD21F}" dt="2024-10-23T08:43:27.688" v="2133" actId="1076"/>
          <ac:picMkLst>
            <pc:docMk/>
            <pc:sldMk cId="0" sldId="479"/>
            <ac:picMk id="15363" creationId="{5944BC36-CF76-C765-3F40-E3A89E126588}"/>
          </ac:picMkLst>
        </pc:picChg>
      </pc:sldChg>
      <pc:sldChg chg="addSp delSp modSp mod ord modAnim">
        <pc:chgData name="David Gardner" userId="32a3b49f-52b0-4a7d-8a0d-c44fdf742dfe" providerId="ADAL" clId="{445830A2-AC72-4327-97A7-0292A65AD21F}" dt="2024-10-23T08:25:09.122" v="1756"/>
        <pc:sldMkLst>
          <pc:docMk/>
          <pc:sldMk cId="0" sldId="481"/>
        </pc:sldMkLst>
        <pc:spChg chg="del">
          <ac:chgData name="David Gardner" userId="32a3b49f-52b0-4a7d-8a0d-c44fdf742dfe" providerId="ADAL" clId="{445830A2-AC72-4327-97A7-0292A65AD21F}" dt="2024-10-22T14:19:07.275" v="1685" actId="478"/>
          <ac:spMkLst>
            <pc:docMk/>
            <pc:sldMk cId="0" sldId="481"/>
            <ac:spMk id="2" creationId="{B7A60115-E710-114F-CA28-69FCEE4BAD19}"/>
          </ac:spMkLst>
        </pc:spChg>
        <pc:spChg chg="mod">
          <ac:chgData name="David Gardner" userId="32a3b49f-52b0-4a7d-8a0d-c44fdf742dfe" providerId="ADAL" clId="{445830A2-AC72-4327-97A7-0292A65AD21F}" dt="2024-10-22T14:19:24.363" v="1691" actId="1076"/>
          <ac:spMkLst>
            <pc:docMk/>
            <pc:sldMk cId="0" sldId="481"/>
            <ac:spMk id="3" creationId="{A981D3A0-4871-BE20-19F7-E7A21FAABBA1}"/>
          </ac:spMkLst>
        </pc:spChg>
        <pc:spChg chg="del">
          <ac:chgData name="David Gardner" userId="32a3b49f-52b0-4a7d-8a0d-c44fdf742dfe" providerId="ADAL" clId="{445830A2-AC72-4327-97A7-0292A65AD21F}" dt="2024-10-22T14:18:59.112" v="1679" actId="478"/>
          <ac:spMkLst>
            <pc:docMk/>
            <pc:sldMk cId="0" sldId="481"/>
            <ac:spMk id="7" creationId="{FD1AC964-862B-C9F9-2224-C4E530561225}"/>
          </ac:spMkLst>
        </pc:spChg>
        <pc:spChg chg="mod">
          <ac:chgData name="David Gardner" userId="32a3b49f-52b0-4a7d-8a0d-c44fdf742dfe" providerId="ADAL" clId="{445830A2-AC72-4327-97A7-0292A65AD21F}" dt="2024-10-22T14:19:14.796" v="1689" actId="1076"/>
          <ac:spMkLst>
            <pc:docMk/>
            <pc:sldMk cId="0" sldId="481"/>
            <ac:spMk id="8" creationId="{0ED49EC3-BE06-E1DD-7B38-BDD5995E900E}"/>
          </ac:spMkLst>
        </pc:spChg>
        <pc:spChg chg="add mod">
          <ac:chgData name="David Gardner" userId="32a3b49f-52b0-4a7d-8a0d-c44fdf742dfe" providerId="ADAL" clId="{445830A2-AC72-4327-97A7-0292A65AD21F}" dt="2024-10-22T14:19:51.541" v="1709" actId="207"/>
          <ac:spMkLst>
            <pc:docMk/>
            <pc:sldMk cId="0" sldId="481"/>
            <ac:spMk id="11" creationId="{215D8E53-D10D-FFDD-B930-11E83E2E1EBE}"/>
          </ac:spMkLst>
        </pc:spChg>
        <pc:spChg chg="del">
          <ac:chgData name="David Gardner" userId="32a3b49f-52b0-4a7d-8a0d-c44fdf742dfe" providerId="ADAL" clId="{445830A2-AC72-4327-97A7-0292A65AD21F}" dt="2024-10-22T14:19:05.353" v="1683" actId="478"/>
          <ac:spMkLst>
            <pc:docMk/>
            <pc:sldMk cId="0" sldId="481"/>
            <ac:spMk id="18437" creationId="{B48A1615-445E-73EF-3FB6-F6E1034F429C}"/>
          </ac:spMkLst>
        </pc:spChg>
        <pc:spChg chg="del">
          <ac:chgData name="David Gardner" userId="32a3b49f-52b0-4a7d-8a0d-c44fdf742dfe" providerId="ADAL" clId="{445830A2-AC72-4327-97A7-0292A65AD21F}" dt="2024-10-22T14:19:02.935" v="1681" actId="478"/>
          <ac:spMkLst>
            <pc:docMk/>
            <pc:sldMk cId="0" sldId="481"/>
            <ac:spMk id="329731" creationId="{DF8C67E0-88F4-75E2-B501-E309A8DE9243}"/>
          </ac:spMkLst>
        </pc:spChg>
        <pc:picChg chg="del">
          <ac:chgData name="David Gardner" userId="32a3b49f-52b0-4a7d-8a0d-c44fdf742dfe" providerId="ADAL" clId="{445830A2-AC72-4327-97A7-0292A65AD21F}" dt="2024-10-22T14:19:06.015" v="1684" actId="478"/>
          <ac:picMkLst>
            <pc:docMk/>
            <pc:sldMk cId="0" sldId="481"/>
            <ac:picMk id="4" creationId="{B695FAAC-D54C-72FE-2D0F-3D3079F483D9}"/>
          </ac:picMkLst>
        </pc:picChg>
        <pc:picChg chg="del">
          <ac:chgData name="David Gardner" userId="32a3b49f-52b0-4a7d-8a0d-c44fdf742dfe" providerId="ADAL" clId="{445830A2-AC72-4327-97A7-0292A65AD21F}" dt="2024-10-22T14:19:03.638" v="1682" actId="478"/>
          <ac:picMkLst>
            <pc:docMk/>
            <pc:sldMk cId="0" sldId="481"/>
            <ac:picMk id="5" creationId="{04499A14-64D6-A8BA-8994-F748D40D004D}"/>
          </ac:picMkLst>
        </pc:picChg>
        <pc:picChg chg="del">
          <ac:chgData name="David Gardner" userId="32a3b49f-52b0-4a7d-8a0d-c44fdf742dfe" providerId="ADAL" clId="{445830A2-AC72-4327-97A7-0292A65AD21F}" dt="2024-10-22T14:19:00.053" v="1680" actId="478"/>
          <ac:picMkLst>
            <pc:docMk/>
            <pc:sldMk cId="0" sldId="481"/>
            <ac:picMk id="6" creationId="{EA6BD2A4-9A2E-EA78-3A7C-5D103193E4D8}"/>
          </ac:picMkLst>
        </pc:picChg>
        <pc:picChg chg="add mod">
          <ac:chgData name="David Gardner" userId="32a3b49f-52b0-4a7d-8a0d-c44fdf742dfe" providerId="ADAL" clId="{445830A2-AC72-4327-97A7-0292A65AD21F}" dt="2024-10-22T14:19:17.385" v="1690" actId="1076"/>
          <ac:picMkLst>
            <pc:docMk/>
            <pc:sldMk cId="0" sldId="481"/>
            <ac:picMk id="10" creationId="{8D9B6DF7-84DE-56BE-4248-F0C329BD1ABE}"/>
          </ac:picMkLst>
        </pc:picChg>
      </pc:sldChg>
      <pc:sldChg chg="modSp mod ord">
        <pc:chgData name="David Gardner" userId="32a3b49f-52b0-4a7d-8a0d-c44fdf742dfe" providerId="ADAL" clId="{445830A2-AC72-4327-97A7-0292A65AD21F}" dt="2024-10-23T08:25:09.122" v="1756"/>
        <pc:sldMkLst>
          <pc:docMk/>
          <pc:sldMk cId="0" sldId="483"/>
        </pc:sldMkLst>
        <pc:spChg chg="mod">
          <ac:chgData name="David Gardner" userId="32a3b49f-52b0-4a7d-8a0d-c44fdf742dfe" providerId="ADAL" clId="{445830A2-AC72-4327-97A7-0292A65AD21F}" dt="2024-10-22T13:35:05.784" v="190" actId="20577"/>
          <ac:spMkLst>
            <pc:docMk/>
            <pc:sldMk cId="0" sldId="483"/>
            <ac:spMk id="17410" creationId="{65F00E8B-7AD0-771B-5686-BB5469F91E76}"/>
          </ac:spMkLst>
        </pc:spChg>
      </pc:sldChg>
      <pc:sldChg chg="modSp mod">
        <pc:chgData name="David Gardner" userId="32a3b49f-52b0-4a7d-8a0d-c44fdf742dfe" providerId="ADAL" clId="{445830A2-AC72-4327-97A7-0292A65AD21F}" dt="2024-10-23T09:13:18.623" v="2349" actId="20577"/>
        <pc:sldMkLst>
          <pc:docMk/>
          <pc:sldMk cId="2137862723" sldId="484"/>
        </pc:sldMkLst>
        <pc:spChg chg="mod">
          <ac:chgData name="David Gardner" userId="32a3b49f-52b0-4a7d-8a0d-c44fdf742dfe" providerId="ADAL" clId="{445830A2-AC72-4327-97A7-0292A65AD21F}" dt="2024-10-23T09:13:18.623" v="2349" actId="20577"/>
          <ac:spMkLst>
            <pc:docMk/>
            <pc:sldMk cId="2137862723" sldId="484"/>
            <ac:spMk id="3" creationId="{5017FFEB-D73B-DF04-95A5-306367305E71}"/>
          </ac:spMkLst>
        </pc:spChg>
      </pc:sldChg>
      <pc:sldChg chg="modSp mod">
        <pc:chgData name="David Gardner" userId="32a3b49f-52b0-4a7d-8a0d-c44fdf742dfe" providerId="ADAL" clId="{445830A2-AC72-4327-97A7-0292A65AD21F}" dt="2024-10-23T08:57:24.237" v="2197" actId="1076"/>
        <pc:sldMkLst>
          <pc:docMk/>
          <pc:sldMk cId="0" sldId="486"/>
        </pc:sldMkLst>
        <pc:spChg chg="mod">
          <ac:chgData name="David Gardner" userId="32a3b49f-52b0-4a7d-8a0d-c44fdf742dfe" providerId="ADAL" clId="{445830A2-AC72-4327-97A7-0292A65AD21F}" dt="2024-10-23T08:57:24.237" v="2197" actId="1076"/>
          <ac:spMkLst>
            <pc:docMk/>
            <pc:sldMk cId="0" sldId="486"/>
            <ac:spMk id="28675" creationId="{895244F5-F07C-1DAF-D985-887167BB9B5D}"/>
          </ac:spMkLst>
        </pc:spChg>
      </pc:sldChg>
      <pc:sldChg chg="modSp mod">
        <pc:chgData name="David Gardner" userId="32a3b49f-52b0-4a7d-8a0d-c44fdf742dfe" providerId="ADAL" clId="{445830A2-AC72-4327-97A7-0292A65AD21F}" dt="2024-10-23T08:57:38.170" v="2198" actId="122"/>
        <pc:sldMkLst>
          <pc:docMk/>
          <pc:sldMk cId="0" sldId="499"/>
        </pc:sldMkLst>
        <pc:spChg chg="mod">
          <ac:chgData name="David Gardner" userId="32a3b49f-52b0-4a7d-8a0d-c44fdf742dfe" providerId="ADAL" clId="{445830A2-AC72-4327-97A7-0292A65AD21F}" dt="2024-10-23T08:57:38.170" v="2198" actId="122"/>
          <ac:spMkLst>
            <pc:docMk/>
            <pc:sldMk cId="0" sldId="499"/>
            <ac:spMk id="34818" creationId="{FE3E9F1D-126A-D35A-B8AE-D50B70CA2CD6}"/>
          </ac:spMkLst>
        </pc:spChg>
      </pc:sldChg>
      <pc:sldChg chg="modSp mod">
        <pc:chgData name="David Gardner" userId="32a3b49f-52b0-4a7d-8a0d-c44fdf742dfe" providerId="ADAL" clId="{445830A2-AC72-4327-97A7-0292A65AD21F}" dt="2024-10-23T08:44:54.327" v="2142" actId="1076"/>
        <pc:sldMkLst>
          <pc:docMk/>
          <pc:sldMk cId="0" sldId="500"/>
        </pc:sldMkLst>
        <pc:spChg chg="mod">
          <ac:chgData name="David Gardner" userId="32a3b49f-52b0-4a7d-8a0d-c44fdf742dfe" providerId="ADAL" clId="{445830A2-AC72-4327-97A7-0292A65AD21F}" dt="2024-10-23T08:44:54.327" v="2142" actId="1076"/>
          <ac:spMkLst>
            <pc:docMk/>
            <pc:sldMk cId="0" sldId="500"/>
            <ac:spMk id="35843" creationId="{A61215E2-5DA3-1270-ACCB-A9AC27731EEF}"/>
          </ac:spMkLst>
        </pc:spChg>
        <pc:picChg chg="mod">
          <ac:chgData name="David Gardner" userId="32a3b49f-52b0-4a7d-8a0d-c44fdf742dfe" providerId="ADAL" clId="{445830A2-AC72-4327-97A7-0292A65AD21F}" dt="2024-10-23T08:44:45.628" v="2140" actId="1076"/>
          <ac:picMkLst>
            <pc:docMk/>
            <pc:sldMk cId="0" sldId="500"/>
            <ac:picMk id="35844" creationId="{F6EC2FD5-1E29-CCAA-8CF1-DC7C42F5E9CC}"/>
          </ac:picMkLst>
        </pc:picChg>
      </pc:sldChg>
      <pc:sldChg chg="modSp mod">
        <pc:chgData name="David Gardner" userId="32a3b49f-52b0-4a7d-8a0d-c44fdf742dfe" providerId="ADAL" clId="{445830A2-AC72-4327-97A7-0292A65AD21F}" dt="2024-10-23T08:58:43.699" v="2210" actId="255"/>
        <pc:sldMkLst>
          <pc:docMk/>
          <pc:sldMk cId="0" sldId="508"/>
        </pc:sldMkLst>
        <pc:spChg chg="mod">
          <ac:chgData name="David Gardner" userId="32a3b49f-52b0-4a7d-8a0d-c44fdf742dfe" providerId="ADAL" clId="{445830A2-AC72-4327-97A7-0292A65AD21F}" dt="2024-10-23T08:58:06.498" v="2204" actId="27636"/>
          <ac:spMkLst>
            <pc:docMk/>
            <pc:sldMk cId="0" sldId="508"/>
            <ac:spMk id="36867" creationId="{551705F8-06F6-EBA3-4230-7063D7CF4956}"/>
          </ac:spMkLst>
        </pc:spChg>
        <pc:spChg chg="mod">
          <ac:chgData name="David Gardner" userId="32a3b49f-52b0-4a7d-8a0d-c44fdf742dfe" providerId="ADAL" clId="{445830A2-AC72-4327-97A7-0292A65AD21F}" dt="2024-10-23T08:58:43.699" v="2210" actId="255"/>
          <ac:spMkLst>
            <pc:docMk/>
            <pc:sldMk cId="0" sldId="508"/>
            <ac:spMk id="36868" creationId="{74B2633F-E799-D1A2-9FA9-0D187CE0A6F8}"/>
          </ac:spMkLst>
        </pc:spChg>
      </pc:sldChg>
      <pc:sldChg chg="modSp mod">
        <pc:chgData name="David Gardner" userId="32a3b49f-52b0-4a7d-8a0d-c44fdf742dfe" providerId="ADAL" clId="{445830A2-AC72-4327-97A7-0292A65AD21F}" dt="2024-10-23T08:57:05.130" v="2195" actId="1076"/>
        <pc:sldMkLst>
          <pc:docMk/>
          <pc:sldMk cId="0" sldId="518"/>
        </pc:sldMkLst>
        <pc:spChg chg="mod">
          <ac:chgData name="David Gardner" userId="32a3b49f-52b0-4a7d-8a0d-c44fdf742dfe" providerId="ADAL" clId="{445830A2-AC72-4327-97A7-0292A65AD21F}" dt="2024-10-23T08:43:49.568" v="2136" actId="20577"/>
          <ac:spMkLst>
            <pc:docMk/>
            <pc:sldMk cId="0" sldId="518"/>
            <ac:spMk id="14339" creationId="{C9FE755E-7116-5825-4E64-0179E4C3AABC}"/>
          </ac:spMkLst>
        </pc:spChg>
        <pc:spChg chg="mod">
          <ac:chgData name="David Gardner" userId="32a3b49f-52b0-4a7d-8a0d-c44fdf742dfe" providerId="ADAL" clId="{445830A2-AC72-4327-97A7-0292A65AD21F}" dt="2024-10-23T08:57:05.130" v="2195" actId="1076"/>
          <ac:spMkLst>
            <pc:docMk/>
            <pc:sldMk cId="0" sldId="518"/>
            <ac:spMk id="23554" creationId="{C4A9A66B-0195-E031-7922-8590E2FE627C}"/>
          </ac:spMkLst>
        </pc:spChg>
      </pc:sldChg>
      <pc:sldChg chg="modSp mod">
        <pc:chgData name="David Gardner" userId="32a3b49f-52b0-4a7d-8a0d-c44fdf742dfe" providerId="ADAL" clId="{445830A2-AC72-4327-97A7-0292A65AD21F}" dt="2024-10-23T08:45:25.812" v="2147" actId="6549"/>
        <pc:sldMkLst>
          <pc:docMk/>
          <pc:sldMk cId="0" sldId="531"/>
        </pc:sldMkLst>
        <pc:spChg chg="mod">
          <ac:chgData name="David Gardner" userId="32a3b49f-52b0-4a7d-8a0d-c44fdf742dfe" providerId="ADAL" clId="{445830A2-AC72-4327-97A7-0292A65AD21F}" dt="2024-10-23T08:45:25.812" v="2147" actId="6549"/>
          <ac:spMkLst>
            <pc:docMk/>
            <pc:sldMk cId="0" sldId="531"/>
            <ac:spMk id="3" creationId="{4BC9514D-64DB-43D8-52E5-04239DA192F1}"/>
          </ac:spMkLst>
        </pc:spChg>
      </pc:sldChg>
      <pc:sldChg chg="del">
        <pc:chgData name="David Gardner" userId="32a3b49f-52b0-4a7d-8a0d-c44fdf742dfe" providerId="ADAL" clId="{445830A2-AC72-4327-97A7-0292A65AD21F}" dt="2024-10-23T08:38:24.316" v="2114" actId="2696"/>
        <pc:sldMkLst>
          <pc:docMk/>
          <pc:sldMk cId="2231521367" sldId="532"/>
        </pc:sldMkLst>
      </pc:sldChg>
      <pc:sldChg chg="add ord">
        <pc:chgData name="David Gardner" userId="32a3b49f-52b0-4a7d-8a0d-c44fdf742dfe" providerId="ADAL" clId="{445830A2-AC72-4327-97A7-0292A65AD21F}" dt="2024-10-23T08:50:32.934" v="2183"/>
        <pc:sldMkLst>
          <pc:docMk/>
          <pc:sldMk cId="3597737377" sldId="532"/>
        </pc:sldMkLst>
      </pc:sldChg>
      <pc:sldChg chg="add">
        <pc:chgData name="David Gardner" userId="32a3b49f-52b0-4a7d-8a0d-c44fdf742dfe" providerId="ADAL" clId="{445830A2-AC72-4327-97A7-0292A65AD21F}" dt="2024-10-23T08:38:32.992" v="2115"/>
        <pc:sldMkLst>
          <pc:docMk/>
          <pc:sldMk cId="1703008671" sldId="533"/>
        </pc:sldMkLst>
      </pc:sldChg>
      <pc:sldChg chg="modSp del mod">
        <pc:chgData name="David Gardner" userId="32a3b49f-52b0-4a7d-8a0d-c44fdf742dfe" providerId="ADAL" clId="{445830A2-AC72-4327-97A7-0292A65AD21F}" dt="2024-10-23T08:38:24.316" v="2114" actId="2696"/>
        <pc:sldMkLst>
          <pc:docMk/>
          <pc:sldMk cId="2390672843" sldId="533"/>
        </pc:sldMkLst>
        <pc:spChg chg="mod">
          <ac:chgData name="David Gardner" userId="32a3b49f-52b0-4a7d-8a0d-c44fdf742dfe" providerId="ADAL" clId="{445830A2-AC72-4327-97A7-0292A65AD21F}" dt="2024-10-22T14:22:41.698" v="1734" actId="20577"/>
          <ac:spMkLst>
            <pc:docMk/>
            <pc:sldMk cId="2390672843" sldId="533"/>
            <ac:spMk id="5" creationId="{413218D9-0D26-BC53-8964-2907D7200537}"/>
          </ac:spMkLst>
        </pc:spChg>
      </pc:sldChg>
      <pc:sldChg chg="modSp mod">
        <pc:chgData name="David Gardner" userId="32a3b49f-52b0-4a7d-8a0d-c44fdf742dfe" providerId="ADAL" clId="{445830A2-AC72-4327-97A7-0292A65AD21F}" dt="2024-10-23T08:56:25.470" v="2193" actId="1076"/>
        <pc:sldMkLst>
          <pc:docMk/>
          <pc:sldMk cId="2995083423" sldId="534"/>
        </pc:sldMkLst>
        <pc:spChg chg="mod">
          <ac:chgData name="David Gardner" userId="32a3b49f-52b0-4a7d-8a0d-c44fdf742dfe" providerId="ADAL" clId="{445830A2-AC72-4327-97A7-0292A65AD21F}" dt="2024-10-23T08:56:20.713" v="2192" actId="1076"/>
          <ac:spMkLst>
            <pc:docMk/>
            <pc:sldMk cId="2995083423" sldId="534"/>
            <ac:spMk id="2" creationId="{2E0B00C0-FF58-C259-8527-8371D01C654B}"/>
          </ac:spMkLst>
        </pc:spChg>
        <pc:spChg chg="mod">
          <ac:chgData name="David Gardner" userId="32a3b49f-52b0-4a7d-8a0d-c44fdf742dfe" providerId="ADAL" clId="{445830A2-AC72-4327-97A7-0292A65AD21F}" dt="2024-10-23T08:56:25.470" v="2193" actId="1076"/>
          <ac:spMkLst>
            <pc:docMk/>
            <pc:sldMk cId="2995083423" sldId="534"/>
            <ac:spMk id="3" creationId="{6A38339E-7C1A-9665-AC41-B0F771641B42}"/>
          </ac:spMkLst>
        </pc:spChg>
      </pc:sldChg>
      <pc:sldChg chg="modSp mod">
        <pc:chgData name="David Gardner" userId="32a3b49f-52b0-4a7d-8a0d-c44fdf742dfe" providerId="ADAL" clId="{445830A2-AC72-4327-97A7-0292A65AD21F}" dt="2024-10-23T08:56:44.894" v="2194" actId="1076"/>
        <pc:sldMkLst>
          <pc:docMk/>
          <pc:sldMk cId="4111007736" sldId="535"/>
        </pc:sldMkLst>
        <pc:picChg chg="mod">
          <ac:chgData name="David Gardner" userId="32a3b49f-52b0-4a7d-8a0d-c44fdf742dfe" providerId="ADAL" clId="{445830A2-AC72-4327-97A7-0292A65AD21F}" dt="2024-10-23T08:56:44.894" v="2194" actId="1076"/>
          <ac:picMkLst>
            <pc:docMk/>
            <pc:sldMk cId="4111007736" sldId="535"/>
            <ac:picMk id="5" creationId="{E65F84FB-526F-0E09-7C9E-9C6DB88976A4}"/>
          </ac:picMkLst>
        </pc:picChg>
      </pc:sldChg>
      <pc:sldChg chg="add">
        <pc:chgData name="David Gardner" userId="32a3b49f-52b0-4a7d-8a0d-c44fdf742dfe" providerId="ADAL" clId="{445830A2-AC72-4327-97A7-0292A65AD21F}" dt="2024-10-23T08:38:32.992" v="2115"/>
        <pc:sldMkLst>
          <pc:docMk/>
          <pc:sldMk cId="1253063700" sldId="536"/>
        </pc:sldMkLst>
      </pc:sldChg>
      <pc:sldChg chg="modSp del mod ord">
        <pc:chgData name="David Gardner" userId="32a3b49f-52b0-4a7d-8a0d-c44fdf742dfe" providerId="ADAL" clId="{445830A2-AC72-4327-97A7-0292A65AD21F}" dt="2024-10-23T08:38:24.316" v="2114" actId="2696"/>
        <pc:sldMkLst>
          <pc:docMk/>
          <pc:sldMk cId="1831909710" sldId="536"/>
        </pc:sldMkLst>
        <pc:spChg chg="mod">
          <ac:chgData name="David Gardner" userId="32a3b49f-52b0-4a7d-8a0d-c44fdf742dfe" providerId="ADAL" clId="{445830A2-AC72-4327-97A7-0292A65AD21F}" dt="2024-10-23T08:35:39.187" v="2104" actId="20577"/>
          <ac:spMkLst>
            <pc:docMk/>
            <pc:sldMk cId="1831909710" sldId="536"/>
            <ac:spMk id="3" creationId="{261A8C8C-AF13-A29B-5928-285207CB6492}"/>
          </ac:spMkLst>
        </pc:spChg>
      </pc:sldChg>
      <pc:sldChg chg="add">
        <pc:chgData name="David Gardner" userId="32a3b49f-52b0-4a7d-8a0d-c44fdf742dfe" providerId="ADAL" clId="{445830A2-AC72-4327-97A7-0292A65AD21F}" dt="2024-10-23T08:38:32.992" v="2115"/>
        <pc:sldMkLst>
          <pc:docMk/>
          <pc:sldMk cId="537491856" sldId="537"/>
        </pc:sldMkLst>
      </pc:sldChg>
      <pc:sldChg chg="del">
        <pc:chgData name="David Gardner" userId="32a3b49f-52b0-4a7d-8a0d-c44fdf742dfe" providerId="ADAL" clId="{445830A2-AC72-4327-97A7-0292A65AD21F}" dt="2024-10-23T08:38:24.316" v="2114" actId="2696"/>
        <pc:sldMkLst>
          <pc:docMk/>
          <pc:sldMk cId="3550317588" sldId="537"/>
        </pc:sldMkLst>
      </pc:sldChg>
      <pc:sldChg chg="addSp delSp modSp mod ord">
        <pc:chgData name="David Gardner" userId="32a3b49f-52b0-4a7d-8a0d-c44fdf742dfe" providerId="ADAL" clId="{445830A2-AC72-4327-97A7-0292A65AD21F}" dt="2024-10-23T08:25:09.122" v="1756"/>
        <pc:sldMkLst>
          <pc:docMk/>
          <pc:sldMk cId="284180936" sldId="540"/>
        </pc:sldMkLst>
        <pc:spChg chg="mod">
          <ac:chgData name="David Gardner" userId="32a3b49f-52b0-4a7d-8a0d-c44fdf742dfe" providerId="ADAL" clId="{445830A2-AC72-4327-97A7-0292A65AD21F}" dt="2024-10-22T14:21:54.726" v="1721" actId="1076"/>
          <ac:spMkLst>
            <pc:docMk/>
            <pc:sldMk cId="284180936" sldId="540"/>
            <ac:spMk id="2" creationId="{65A7A459-89D1-7423-F763-DF5732811F91}"/>
          </ac:spMkLst>
        </pc:spChg>
        <pc:spChg chg="add del mod">
          <ac:chgData name="David Gardner" userId="32a3b49f-52b0-4a7d-8a0d-c44fdf742dfe" providerId="ADAL" clId="{445830A2-AC72-4327-97A7-0292A65AD21F}" dt="2024-10-22T14:21:52.545" v="1719" actId="478"/>
          <ac:spMkLst>
            <pc:docMk/>
            <pc:sldMk cId="284180936" sldId="540"/>
            <ac:spMk id="3" creationId="{D0746CC4-20F8-6A31-AD7D-19647EAF3F7C}"/>
          </ac:spMkLst>
        </pc:spChg>
        <pc:picChg chg="mod">
          <ac:chgData name="David Gardner" userId="32a3b49f-52b0-4a7d-8a0d-c44fdf742dfe" providerId="ADAL" clId="{445830A2-AC72-4327-97A7-0292A65AD21F}" dt="2024-10-22T14:21:59.797" v="1724" actId="1076"/>
          <ac:picMkLst>
            <pc:docMk/>
            <pc:sldMk cId="284180936" sldId="540"/>
            <ac:picMk id="5" creationId="{F9A09BFE-B881-0E26-D2FD-553A6A8F6002}"/>
          </ac:picMkLst>
        </pc:picChg>
        <pc:picChg chg="mod">
          <ac:chgData name="David Gardner" userId="32a3b49f-52b0-4a7d-8a0d-c44fdf742dfe" providerId="ADAL" clId="{445830A2-AC72-4327-97A7-0292A65AD21F}" dt="2024-10-22T14:21:57.469" v="1723" actId="1076"/>
          <ac:picMkLst>
            <pc:docMk/>
            <pc:sldMk cId="284180936" sldId="540"/>
            <ac:picMk id="18438" creationId="{D30E07B8-4BDE-697A-8747-6C59C21A3439}"/>
          </ac:picMkLst>
        </pc:picChg>
      </pc:sldChg>
      <pc:sldChg chg="del">
        <pc:chgData name="David Gardner" userId="32a3b49f-52b0-4a7d-8a0d-c44fdf742dfe" providerId="ADAL" clId="{445830A2-AC72-4327-97A7-0292A65AD21F}" dt="2024-10-22T13:41:27.798" v="378" actId="47"/>
        <pc:sldMkLst>
          <pc:docMk/>
          <pc:sldMk cId="2548365312" sldId="541"/>
        </pc:sldMkLst>
      </pc:sldChg>
      <pc:sldChg chg="add del ord">
        <pc:chgData name="David Gardner" userId="32a3b49f-52b0-4a7d-8a0d-c44fdf742dfe" providerId="ADAL" clId="{445830A2-AC72-4327-97A7-0292A65AD21F}" dt="2024-10-23T08:42:52.277" v="2131" actId="47"/>
        <pc:sldMkLst>
          <pc:docMk/>
          <pc:sldMk cId="2397085004" sldId="542"/>
        </pc:sldMkLst>
      </pc:sldChg>
      <pc:sldChg chg="del">
        <pc:chgData name="David Gardner" userId="32a3b49f-52b0-4a7d-8a0d-c44fdf742dfe" providerId="ADAL" clId="{445830A2-AC72-4327-97A7-0292A65AD21F}" dt="2024-10-23T08:36:21.084" v="2105" actId="47"/>
        <pc:sldMkLst>
          <pc:docMk/>
          <pc:sldMk cId="2990270420" sldId="579"/>
        </pc:sldMkLst>
      </pc:sldChg>
      <pc:sldChg chg="del">
        <pc:chgData name="David Gardner" userId="32a3b49f-52b0-4a7d-8a0d-c44fdf742dfe" providerId="ADAL" clId="{445830A2-AC72-4327-97A7-0292A65AD21F}" dt="2024-10-23T08:36:25.702" v="2106" actId="47"/>
        <pc:sldMkLst>
          <pc:docMk/>
          <pc:sldMk cId="2693696920" sldId="590"/>
        </pc:sldMkLst>
      </pc:sldChg>
      <pc:sldChg chg="modSp mod">
        <pc:chgData name="David Gardner" userId="32a3b49f-52b0-4a7d-8a0d-c44fdf742dfe" providerId="ADAL" clId="{445830A2-AC72-4327-97A7-0292A65AD21F}" dt="2024-10-23T08:48:26.862" v="2164" actId="27636"/>
        <pc:sldMkLst>
          <pc:docMk/>
          <pc:sldMk cId="170847163" sldId="592"/>
        </pc:sldMkLst>
        <pc:spChg chg="mod">
          <ac:chgData name="David Gardner" userId="32a3b49f-52b0-4a7d-8a0d-c44fdf742dfe" providerId="ADAL" clId="{445830A2-AC72-4327-97A7-0292A65AD21F}" dt="2024-10-23T08:48:26.862" v="2164" actId="27636"/>
          <ac:spMkLst>
            <pc:docMk/>
            <pc:sldMk cId="170847163" sldId="592"/>
            <ac:spMk id="3" creationId="{BC814C0F-BA01-155A-1BEC-D1332CA772EC}"/>
          </ac:spMkLst>
        </pc:spChg>
      </pc:sldChg>
      <pc:sldChg chg="addSp delSp modSp new mod">
        <pc:chgData name="David Gardner" userId="32a3b49f-52b0-4a7d-8a0d-c44fdf742dfe" providerId="ADAL" clId="{445830A2-AC72-4327-97A7-0292A65AD21F}" dt="2024-10-23T08:23:48.611" v="1748" actId="1076"/>
        <pc:sldMkLst>
          <pc:docMk/>
          <pc:sldMk cId="39235076" sldId="593"/>
        </pc:sldMkLst>
        <pc:spChg chg="mod">
          <ac:chgData name="David Gardner" userId="32a3b49f-52b0-4a7d-8a0d-c44fdf742dfe" providerId="ADAL" clId="{445830A2-AC72-4327-97A7-0292A65AD21F}" dt="2024-10-23T08:23:48.611" v="1748" actId="1076"/>
          <ac:spMkLst>
            <pc:docMk/>
            <pc:sldMk cId="39235076" sldId="593"/>
            <ac:spMk id="2" creationId="{8F14DBBF-09C8-AD17-171F-69CD5E11C193}"/>
          </ac:spMkLst>
        </pc:spChg>
        <pc:spChg chg="mod">
          <ac:chgData name="David Gardner" userId="32a3b49f-52b0-4a7d-8a0d-c44fdf742dfe" providerId="ADAL" clId="{445830A2-AC72-4327-97A7-0292A65AD21F}" dt="2024-10-22T13:32:49.828" v="112" actId="1076"/>
          <ac:spMkLst>
            <pc:docMk/>
            <pc:sldMk cId="39235076" sldId="593"/>
            <ac:spMk id="3" creationId="{D7B4A825-EE64-7701-4833-8636BF553D92}"/>
          </ac:spMkLst>
        </pc:spChg>
        <pc:spChg chg="add mod">
          <ac:chgData name="David Gardner" userId="32a3b49f-52b0-4a7d-8a0d-c44fdf742dfe" providerId="ADAL" clId="{445830A2-AC72-4327-97A7-0292A65AD21F}" dt="2024-10-22T13:33:12.633" v="118" actId="1076"/>
          <ac:spMkLst>
            <pc:docMk/>
            <pc:sldMk cId="39235076" sldId="593"/>
            <ac:spMk id="4" creationId="{15A43B80-9DCD-66D6-36B1-AC93D02B4B7E}"/>
          </ac:spMkLst>
        </pc:spChg>
        <pc:spChg chg="add mod">
          <ac:chgData name="David Gardner" userId="32a3b49f-52b0-4a7d-8a0d-c44fdf742dfe" providerId="ADAL" clId="{445830A2-AC72-4327-97A7-0292A65AD21F}" dt="2024-10-22T13:34:00.308" v="166" actId="27636"/>
          <ac:spMkLst>
            <pc:docMk/>
            <pc:sldMk cId="39235076" sldId="593"/>
            <ac:spMk id="13" creationId="{D2F0ED94-401A-D62D-CD8D-BEE6D66F2559}"/>
          </ac:spMkLst>
        </pc:spChg>
        <pc:spChg chg="add mod ord">
          <ac:chgData name="David Gardner" userId="32a3b49f-52b0-4a7d-8a0d-c44fdf742dfe" providerId="ADAL" clId="{445830A2-AC72-4327-97A7-0292A65AD21F}" dt="2024-10-22T13:41:06.250" v="374" actId="166"/>
          <ac:spMkLst>
            <pc:docMk/>
            <pc:sldMk cId="39235076" sldId="593"/>
            <ac:spMk id="19" creationId="{A76D7EEC-A880-F5FA-FF39-1C6208F0A764}"/>
          </ac:spMkLst>
        </pc:spChg>
        <pc:spChg chg="add mod">
          <ac:chgData name="David Gardner" userId="32a3b49f-52b0-4a7d-8a0d-c44fdf742dfe" providerId="ADAL" clId="{445830A2-AC72-4327-97A7-0292A65AD21F}" dt="2024-10-22T13:39:28.727" v="354" actId="20577"/>
          <ac:spMkLst>
            <pc:docMk/>
            <pc:sldMk cId="39235076" sldId="593"/>
            <ac:spMk id="20" creationId="{CEAB0AEF-598F-049E-2599-5914FBCF7B24}"/>
          </ac:spMkLst>
        </pc:spChg>
        <pc:spChg chg="add mod">
          <ac:chgData name="David Gardner" userId="32a3b49f-52b0-4a7d-8a0d-c44fdf742dfe" providerId="ADAL" clId="{445830A2-AC72-4327-97A7-0292A65AD21F}" dt="2024-10-22T13:41:00.706" v="373" actId="1076"/>
          <ac:spMkLst>
            <pc:docMk/>
            <pc:sldMk cId="39235076" sldId="593"/>
            <ac:spMk id="21" creationId="{DAF53715-FA5E-4754-FB7B-D0C772B24CAE}"/>
          </ac:spMkLst>
        </pc:spChg>
        <pc:spChg chg="add mod">
          <ac:chgData name="David Gardner" userId="32a3b49f-52b0-4a7d-8a0d-c44fdf742dfe" providerId="ADAL" clId="{445830A2-AC72-4327-97A7-0292A65AD21F}" dt="2024-10-22T13:38:35.754" v="336" actId="1076"/>
          <ac:spMkLst>
            <pc:docMk/>
            <pc:sldMk cId="39235076" sldId="593"/>
            <ac:spMk id="22" creationId="{B0902CAC-4DB1-D6CA-6C84-152045D428A6}"/>
          </ac:spMkLst>
        </pc:spChg>
        <pc:spChg chg="add mod">
          <ac:chgData name="David Gardner" userId="32a3b49f-52b0-4a7d-8a0d-c44fdf742dfe" providerId="ADAL" clId="{445830A2-AC72-4327-97A7-0292A65AD21F}" dt="2024-10-22T13:40:58.617" v="372" actId="1076"/>
          <ac:spMkLst>
            <pc:docMk/>
            <pc:sldMk cId="39235076" sldId="593"/>
            <ac:spMk id="23" creationId="{ED86BA5D-ED0B-8BFF-E638-57A07D416CA1}"/>
          </ac:spMkLst>
        </pc:spChg>
        <pc:spChg chg="add mod">
          <ac:chgData name="David Gardner" userId="32a3b49f-52b0-4a7d-8a0d-c44fdf742dfe" providerId="ADAL" clId="{445830A2-AC72-4327-97A7-0292A65AD21F}" dt="2024-10-22T13:39:19.962" v="344" actId="1076"/>
          <ac:spMkLst>
            <pc:docMk/>
            <pc:sldMk cId="39235076" sldId="593"/>
            <ac:spMk id="24" creationId="{7AC386B2-2D34-4A84-1F6E-A4BD9F979228}"/>
          </ac:spMkLst>
        </pc:spChg>
        <pc:picChg chg="add mod">
          <ac:chgData name="David Gardner" userId="32a3b49f-52b0-4a7d-8a0d-c44fdf742dfe" providerId="ADAL" clId="{445830A2-AC72-4327-97A7-0292A65AD21F}" dt="2024-10-22T13:40:51.594" v="370" actId="1076"/>
          <ac:picMkLst>
            <pc:docMk/>
            <pc:sldMk cId="39235076" sldId="593"/>
            <ac:picMk id="25" creationId="{6D025A8B-588F-8C6F-FF28-60C617F17978}"/>
          </ac:picMkLst>
        </pc:picChg>
        <pc:picChg chg="add mod">
          <ac:chgData name="David Gardner" userId="32a3b49f-52b0-4a7d-8a0d-c44fdf742dfe" providerId="ADAL" clId="{445830A2-AC72-4327-97A7-0292A65AD21F}" dt="2024-10-22T13:41:23.965" v="377" actId="1076"/>
          <ac:picMkLst>
            <pc:docMk/>
            <pc:sldMk cId="39235076" sldId="593"/>
            <ac:picMk id="26" creationId="{112D18A5-0C52-E4EB-CEEE-EE3EA76167D7}"/>
          </ac:picMkLst>
        </pc:picChg>
        <pc:cxnChg chg="add mod">
          <ac:chgData name="David Gardner" userId="32a3b49f-52b0-4a7d-8a0d-c44fdf742dfe" providerId="ADAL" clId="{445830A2-AC72-4327-97A7-0292A65AD21F}" dt="2024-10-22T13:32:52.632" v="113" actId="1076"/>
          <ac:cxnSpMkLst>
            <pc:docMk/>
            <pc:sldMk cId="39235076" sldId="593"/>
            <ac:cxnSpMk id="6" creationId="{4BBA2D4D-8AFE-984E-84A9-3B1423F8706E}"/>
          </ac:cxnSpMkLst>
        </pc:cxnChg>
        <pc:cxnChg chg="add mod">
          <ac:chgData name="David Gardner" userId="32a3b49f-52b0-4a7d-8a0d-c44fdf742dfe" providerId="ADAL" clId="{445830A2-AC72-4327-97A7-0292A65AD21F}" dt="2024-10-22T13:32:56.723" v="114" actId="1076"/>
          <ac:cxnSpMkLst>
            <pc:docMk/>
            <pc:sldMk cId="39235076" sldId="593"/>
            <ac:cxnSpMk id="7" creationId="{BEEFEFB6-4DCA-22BD-38BB-A9D53051FD1A}"/>
          </ac:cxnSpMkLst>
        </pc:cxnChg>
        <pc:cxnChg chg="add mod">
          <ac:chgData name="David Gardner" userId="32a3b49f-52b0-4a7d-8a0d-c44fdf742dfe" providerId="ADAL" clId="{445830A2-AC72-4327-97A7-0292A65AD21F}" dt="2024-10-22T13:37:04.732" v="246" actId="14100"/>
          <ac:cxnSpMkLst>
            <pc:docMk/>
            <pc:sldMk cId="39235076" sldId="593"/>
            <ac:cxnSpMk id="8" creationId="{00DEC3BA-889F-F3ED-C46D-9BF6C174054C}"/>
          </ac:cxnSpMkLst>
        </pc:cxnChg>
        <pc:cxnChg chg="add mod">
          <ac:chgData name="David Gardner" userId="32a3b49f-52b0-4a7d-8a0d-c44fdf742dfe" providerId="ADAL" clId="{445830A2-AC72-4327-97A7-0292A65AD21F}" dt="2024-10-22T13:33:09.161" v="117" actId="1076"/>
          <ac:cxnSpMkLst>
            <pc:docMk/>
            <pc:sldMk cId="39235076" sldId="593"/>
            <ac:cxnSpMk id="9" creationId="{B0E68543-6AC0-E6E7-DB8F-742755930141}"/>
          </ac:cxnSpMkLst>
        </pc:cxnChg>
        <pc:cxnChg chg="add del mod">
          <ac:chgData name="David Gardner" userId="32a3b49f-52b0-4a7d-8a0d-c44fdf742dfe" providerId="ADAL" clId="{445830A2-AC72-4327-97A7-0292A65AD21F}" dt="2024-10-22T13:34:20.378" v="173" actId="478"/>
          <ac:cxnSpMkLst>
            <pc:docMk/>
            <pc:sldMk cId="39235076" sldId="593"/>
            <ac:cxnSpMk id="14" creationId="{10205306-99E4-B7D1-904F-9C86CB186FBF}"/>
          </ac:cxnSpMkLst>
        </pc:cxnChg>
        <pc:cxnChg chg="add mod">
          <ac:chgData name="David Gardner" userId="32a3b49f-52b0-4a7d-8a0d-c44fdf742dfe" providerId="ADAL" clId="{445830A2-AC72-4327-97A7-0292A65AD21F}" dt="2024-10-22T13:34:12.214" v="170" actId="14100"/>
          <ac:cxnSpMkLst>
            <pc:docMk/>
            <pc:sldMk cId="39235076" sldId="593"/>
            <ac:cxnSpMk id="15" creationId="{6837B303-AB27-F46D-0DD5-4FC8A17093D9}"/>
          </ac:cxnSpMkLst>
        </pc:cxnChg>
        <pc:cxnChg chg="add mod">
          <ac:chgData name="David Gardner" userId="32a3b49f-52b0-4a7d-8a0d-c44fdf742dfe" providerId="ADAL" clId="{445830A2-AC72-4327-97A7-0292A65AD21F}" dt="2024-10-22T13:34:17.973" v="172" actId="1076"/>
          <ac:cxnSpMkLst>
            <pc:docMk/>
            <pc:sldMk cId="39235076" sldId="593"/>
            <ac:cxnSpMk id="17" creationId="{445721D9-C45C-5362-977D-11AE96B8F39B}"/>
          </ac:cxnSpMkLst>
        </pc:cxnChg>
      </pc:sldChg>
      <pc:sldChg chg="addSp delSp modSp new mod">
        <pc:chgData name="David Gardner" userId="32a3b49f-52b0-4a7d-8a0d-c44fdf742dfe" providerId="ADAL" clId="{445830A2-AC72-4327-97A7-0292A65AD21F}" dt="2024-10-22T14:18:27.962" v="1676" actId="207"/>
        <pc:sldMkLst>
          <pc:docMk/>
          <pc:sldMk cId="3832011830" sldId="594"/>
        </pc:sldMkLst>
        <pc:spChg chg="mod">
          <ac:chgData name="David Gardner" userId="32a3b49f-52b0-4a7d-8a0d-c44fdf742dfe" providerId="ADAL" clId="{445830A2-AC72-4327-97A7-0292A65AD21F}" dt="2024-10-22T14:18:27.962" v="1676" actId="207"/>
          <ac:spMkLst>
            <pc:docMk/>
            <pc:sldMk cId="3832011830" sldId="594"/>
            <ac:spMk id="2" creationId="{F828EDB4-5299-54EF-588F-E3E79997EDCB}"/>
          </ac:spMkLst>
        </pc:spChg>
        <pc:spChg chg="del mod">
          <ac:chgData name="David Gardner" userId="32a3b49f-52b0-4a7d-8a0d-c44fdf742dfe" providerId="ADAL" clId="{445830A2-AC72-4327-97A7-0292A65AD21F}" dt="2024-10-22T13:45:48.653" v="506" actId="478"/>
          <ac:spMkLst>
            <pc:docMk/>
            <pc:sldMk cId="3832011830" sldId="594"/>
            <ac:spMk id="3" creationId="{91E4A2EB-1400-B341-C166-079DC4817AEE}"/>
          </ac:spMkLst>
        </pc:spChg>
        <pc:spChg chg="add del mod">
          <ac:chgData name="David Gardner" userId="32a3b49f-52b0-4a7d-8a0d-c44fdf742dfe" providerId="ADAL" clId="{445830A2-AC72-4327-97A7-0292A65AD21F}" dt="2024-10-22T13:45:51.450" v="507" actId="478"/>
          <ac:spMkLst>
            <pc:docMk/>
            <pc:sldMk cId="3832011830" sldId="594"/>
            <ac:spMk id="7" creationId="{ECFA344B-DBDA-6B90-FA10-89314AF9FE32}"/>
          </ac:spMkLst>
        </pc:spChg>
        <pc:spChg chg="add mod">
          <ac:chgData name="David Gardner" userId="32a3b49f-52b0-4a7d-8a0d-c44fdf742dfe" providerId="ADAL" clId="{445830A2-AC72-4327-97A7-0292A65AD21F}" dt="2024-10-22T14:02:10.216" v="1266" actId="1076"/>
          <ac:spMkLst>
            <pc:docMk/>
            <pc:sldMk cId="3832011830" sldId="594"/>
            <ac:spMk id="8" creationId="{B7A31857-BAB8-19A6-46E2-C78F8A6E16EF}"/>
          </ac:spMkLst>
        </pc:spChg>
        <pc:spChg chg="add mod">
          <ac:chgData name="David Gardner" userId="32a3b49f-52b0-4a7d-8a0d-c44fdf742dfe" providerId="ADAL" clId="{445830A2-AC72-4327-97A7-0292A65AD21F}" dt="2024-10-22T14:14:56.639" v="1635" actId="1076"/>
          <ac:spMkLst>
            <pc:docMk/>
            <pc:sldMk cId="3832011830" sldId="594"/>
            <ac:spMk id="9" creationId="{3FB1BC2B-EEC2-6E90-626B-22B37D6BC52F}"/>
          </ac:spMkLst>
        </pc:spChg>
        <pc:spChg chg="add mod">
          <ac:chgData name="David Gardner" userId="32a3b49f-52b0-4a7d-8a0d-c44fdf742dfe" providerId="ADAL" clId="{445830A2-AC72-4327-97A7-0292A65AD21F}" dt="2024-10-22T14:15:01.135" v="1636" actId="1076"/>
          <ac:spMkLst>
            <pc:docMk/>
            <pc:sldMk cId="3832011830" sldId="594"/>
            <ac:spMk id="10" creationId="{A7F648C3-BEE7-DB1C-9678-00887D5A1623}"/>
          </ac:spMkLst>
        </pc:spChg>
        <pc:spChg chg="add del mod">
          <ac:chgData name="David Gardner" userId="32a3b49f-52b0-4a7d-8a0d-c44fdf742dfe" providerId="ADAL" clId="{445830A2-AC72-4327-97A7-0292A65AD21F}" dt="2024-10-22T13:49:45.866" v="739" actId="478"/>
          <ac:spMkLst>
            <pc:docMk/>
            <pc:sldMk cId="3832011830" sldId="594"/>
            <ac:spMk id="11" creationId="{A91BD0F5-1043-D361-1011-1A073BC1BFC5}"/>
          </ac:spMkLst>
        </pc:spChg>
        <pc:spChg chg="add mod">
          <ac:chgData name="David Gardner" userId="32a3b49f-52b0-4a7d-8a0d-c44fdf742dfe" providerId="ADAL" clId="{445830A2-AC72-4327-97A7-0292A65AD21F}" dt="2024-10-22T14:02:12.711" v="1267" actId="1076"/>
          <ac:spMkLst>
            <pc:docMk/>
            <pc:sldMk cId="3832011830" sldId="594"/>
            <ac:spMk id="12" creationId="{243D2A96-5DDD-11CC-B08D-647054A10EAD}"/>
          </ac:spMkLst>
        </pc:spChg>
        <pc:spChg chg="add mod">
          <ac:chgData name="David Gardner" userId="32a3b49f-52b0-4a7d-8a0d-c44fdf742dfe" providerId="ADAL" clId="{445830A2-AC72-4327-97A7-0292A65AD21F}" dt="2024-10-22T14:02:18.015" v="1269" actId="1076"/>
          <ac:spMkLst>
            <pc:docMk/>
            <pc:sldMk cId="3832011830" sldId="594"/>
            <ac:spMk id="13" creationId="{DD9B3394-231B-FCDF-AC58-C9394900887A}"/>
          </ac:spMkLst>
        </pc:spChg>
        <pc:spChg chg="add mod">
          <ac:chgData name="David Gardner" userId="32a3b49f-52b0-4a7d-8a0d-c44fdf742dfe" providerId="ADAL" clId="{445830A2-AC72-4327-97A7-0292A65AD21F}" dt="2024-10-22T14:08:18.009" v="1495" actId="207"/>
          <ac:spMkLst>
            <pc:docMk/>
            <pc:sldMk cId="3832011830" sldId="594"/>
            <ac:spMk id="14" creationId="{5228C6E1-DAE5-1FC9-F946-5D48594EAFFD}"/>
          </ac:spMkLst>
        </pc:spChg>
        <pc:spChg chg="add mod">
          <ac:chgData name="David Gardner" userId="32a3b49f-52b0-4a7d-8a0d-c44fdf742dfe" providerId="ADAL" clId="{445830A2-AC72-4327-97A7-0292A65AD21F}" dt="2024-10-22T14:08:23.749" v="1496" actId="207"/>
          <ac:spMkLst>
            <pc:docMk/>
            <pc:sldMk cId="3832011830" sldId="594"/>
            <ac:spMk id="15" creationId="{59F4B23D-1051-7A20-12A4-B07506E0702A}"/>
          </ac:spMkLst>
        </pc:spChg>
        <pc:spChg chg="add mod">
          <ac:chgData name="David Gardner" userId="32a3b49f-52b0-4a7d-8a0d-c44fdf742dfe" providerId="ADAL" clId="{445830A2-AC72-4327-97A7-0292A65AD21F}" dt="2024-10-22T14:08:36.086" v="1498" actId="1076"/>
          <ac:spMkLst>
            <pc:docMk/>
            <pc:sldMk cId="3832011830" sldId="594"/>
            <ac:spMk id="16" creationId="{92E9AB7F-114C-7318-3C60-A5E799D3EBC1}"/>
          </ac:spMkLst>
        </pc:spChg>
        <pc:spChg chg="add mod">
          <ac:chgData name="David Gardner" userId="32a3b49f-52b0-4a7d-8a0d-c44fdf742dfe" providerId="ADAL" clId="{445830A2-AC72-4327-97A7-0292A65AD21F}" dt="2024-10-22T14:08:45.966" v="1500" actId="207"/>
          <ac:spMkLst>
            <pc:docMk/>
            <pc:sldMk cId="3832011830" sldId="594"/>
            <ac:spMk id="17" creationId="{EA113FE9-CDBC-8AAD-E4AF-B1C46CA93DD6}"/>
          </ac:spMkLst>
        </pc:spChg>
        <pc:spChg chg="add mod">
          <ac:chgData name="David Gardner" userId="32a3b49f-52b0-4a7d-8a0d-c44fdf742dfe" providerId="ADAL" clId="{445830A2-AC72-4327-97A7-0292A65AD21F}" dt="2024-10-22T14:17:26.550" v="1664" actId="1076"/>
          <ac:spMkLst>
            <pc:docMk/>
            <pc:sldMk cId="3832011830" sldId="594"/>
            <ac:spMk id="18" creationId="{B78F7762-A4A4-207B-1C70-A58B2F83C3CC}"/>
          </ac:spMkLst>
        </pc:spChg>
        <pc:spChg chg="add mod">
          <ac:chgData name="David Gardner" userId="32a3b49f-52b0-4a7d-8a0d-c44fdf742dfe" providerId="ADAL" clId="{445830A2-AC72-4327-97A7-0292A65AD21F}" dt="2024-10-22T14:02:15.349" v="1268" actId="1076"/>
          <ac:spMkLst>
            <pc:docMk/>
            <pc:sldMk cId="3832011830" sldId="594"/>
            <ac:spMk id="19" creationId="{1FB0A1C0-833A-1BA3-F898-9873D211964B}"/>
          </ac:spMkLst>
        </pc:spChg>
        <pc:spChg chg="add mod">
          <ac:chgData name="David Gardner" userId="32a3b49f-52b0-4a7d-8a0d-c44fdf742dfe" providerId="ADAL" clId="{445830A2-AC72-4327-97A7-0292A65AD21F}" dt="2024-10-22T14:02:28.583" v="1273" actId="1076"/>
          <ac:spMkLst>
            <pc:docMk/>
            <pc:sldMk cId="3832011830" sldId="594"/>
            <ac:spMk id="20" creationId="{DD9C439A-6616-0416-09DD-DB83B4350018}"/>
          </ac:spMkLst>
        </pc:spChg>
        <pc:spChg chg="add mod">
          <ac:chgData name="David Gardner" userId="32a3b49f-52b0-4a7d-8a0d-c44fdf742dfe" providerId="ADAL" clId="{445830A2-AC72-4327-97A7-0292A65AD21F}" dt="2024-10-22T14:17:24.048" v="1663" actId="1076"/>
          <ac:spMkLst>
            <pc:docMk/>
            <pc:sldMk cId="3832011830" sldId="594"/>
            <ac:spMk id="21" creationId="{9B54FF85-D984-BD75-73C0-6FA3A2FC621F}"/>
          </ac:spMkLst>
        </pc:spChg>
        <pc:spChg chg="add mod">
          <ac:chgData name="David Gardner" userId="32a3b49f-52b0-4a7d-8a0d-c44fdf742dfe" providerId="ADAL" clId="{445830A2-AC72-4327-97A7-0292A65AD21F}" dt="2024-10-22T14:09:14.055" v="1507" actId="1076"/>
          <ac:spMkLst>
            <pc:docMk/>
            <pc:sldMk cId="3832011830" sldId="594"/>
            <ac:spMk id="22" creationId="{8DE5444F-A40E-1F5E-3B74-E3F1ED98AE77}"/>
          </ac:spMkLst>
        </pc:spChg>
        <pc:spChg chg="add mod">
          <ac:chgData name="David Gardner" userId="32a3b49f-52b0-4a7d-8a0d-c44fdf742dfe" providerId="ADAL" clId="{445830A2-AC72-4327-97A7-0292A65AD21F}" dt="2024-10-22T14:09:25.419" v="1509" actId="20577"/>
          <ac:spMkLst>
            <pc:docMk/>
            <pc:sldMk cId="3832011830" sldId="594"/>
            <ac:spMk id="23" creationId="{9CFFB400-19EC-A18F-A59A-82FE2AD59602}"/>
          </ac:spMkLst>
        </pc:spChg>
        <pc:spChg chg="add mod">
          <ac:chgData name="David Gardner" userId="32a3b49f-52b0-4a7d-8a0d-c44fdf742dfe" providerId="ADAL" clId="{445830A2-AC72-4327-97A7-0292A65AD21F}" dt="2024-10-22T14:08:54.924" v="1502" actId="208"/>
          <ac:spMkLst>
            <pc:docMk/>
            <pc:sldMk cId="3832011830" sldId="594"/>
            <ac:spMk id="24" creationId="{25245CCA-6089-9D0A-739B-D07635C4F239}"/>
          </ac:spMkLst>
        </pc:spChg>
        <pc:spChg chg="add del mod">
          <ac:chgData name="David Gardner" userId="32a3b49f-52b0-4a7d-8a0d-c44fdf742dfe" providerId="ADAL" clId="{445830A2-AC72-4327-97A7-0292A65AD21F}" dt="2024-10-22T14:00:20.425" v="1207"/>
          <ac:spMkLst>
            <pc:docMk/>
            <pc:sldMk cId="3832011830" sldId="594"/>
            <ac:spMk id="25" creationId="{21A858E7-4D6B-BB7C-1EDB-C41829CF31AA}"/>
          </ac:spMkLst>
        </pc:spChg>
        <pc:spChg chg="add mod">
          <ac:chgData name="David Gardner" userId="32a3b49f-52b0-4a7d-8a0d-c44fdf742dfe" providerId="ADAL" clId="{445830A2-AC72-4327-97A7-0292A65AD21F}" dt="2024-10-22T14:09:30.779" v="1510" actId="1076"/>
          <ac:spMkLst>
            <pc:docMk/>
            <pc:sldMk cId="3832011830" sldId="594"/>
            <ac:spMk id="26" creationId="{1D8EFAC3-9021-959C-7EB2-F6AE920C61F1}"/>
          </ac:spMkLst>
        </pc:spChg>
        <pc:spChg chg="add del mod">
          <ac:chgData name="David Gardner" userId="32a3b49f-52b0-4a7d-8a0d-c44fdf742dfe" providerId="ADAL" clId="{445830A2-AC72-4327-97A7-0292A65AD21F}" dt="2024-10-22T14:02:01.043" v="1262"/>
          <ac:spMkLst>
            <pc:docMk/>
            <pc:sldMk cId="3832011830" sldId="594"/>
            <ac:spMk id="27" creationId="{F5C1944F-6D8B-0535-5D1C-99BD84E988E7}"/>
          </ac:spMkLst>
        </pc:spChg>
        <pc:spChg chg="add del mod">
          <ac:chgData name="David Gardner" userId="32a3b49f-52b0-4a7d-8a0d-c44fdf742dfe" providerId="ADAL" clId="{445830A2-AC72-4327-97A7-0292A65AD21F}" dt="2024-10-22T14:06:02.358" v="1423"/>
          <ac:spMkLst>
            <pc:docMk/>
            <pc:sldMk cId="3832011830" sldId="594"/>
            <ac:spMk id="28" creationId="{4CD94062-9080-DD07-E22F-604A530A20B4}"/>
          </ac:spMkLst>
        </pc:spChg>
        <pc:spChg chg="add mod">
          <ac:chgData name="David Gardner" userId="32a3b49f-52b0-4a7d-8a0d-c44fdf742dfe" providerId="ADAL" clId="{445830A2-AC72-4327-97A7-0292A65AD21F}" dt="2024-10-22T14:17:29.256" v="1665" actId="1076"/>
          <ac:spMkLst>
            <pc:docMk/>
            <pc:sldMk cId="3832011830" sldId="594"/>
            <ac:spMk id="29" creationId="{48676F63-289C-79E6-ADFD-AC78270BBA0F}"/>
          </ac:spMkLst>
        </pc:spChg>
        <pc:spChg chg="add mod">
          <ac:chgData name="David Gardner" userId="32a3b49f-52b0-4a7d-8a0d-c44fdf742dfe" providerId="ADAL" clId="{445830A2-AC72-4327-97A7-0292A65AD21F}" dt="2024-10-22T14:17:32.782" v="1666" actId="1076"/>
          <ac:spMkLst>
            <pc:docMk/>
            <pc:sldMk cId="3832011830" sldId="594"/>
            <ac:spMk id="30" creationId="{507DAA32-2774-52D6-E614-8C47599CEDA3}"/>
          </ac:spMkLst>
        </pc:spChg>
        <pc:spChg chg="add mod">
          <ac:chgData name="David Gardner" userId="32a3b49f-52b0-4a7d-8a0d-c44fdf742dfe" providerId="ADAL" clId="{445830A2-AC72-4327-97A7-0292A65AD21F}" dt="2024-10-22T14:17:39.259" v="1668" actId="1076"/>
          <ac:spMkLst>
            <pc:docMk/>
            <pc:sldMk cId="3832011830" sldId="594"/>
            <ac:spMk id="31" creationId="{75716F4D-43C2-3FAE-3DBC-0CD69717B1F5}"/>
          </ac:spMkLst>
        </pc:spChg>
        <pc:spChg chg="add">
          <ac:chgData name="David Gardner" userId="32a3b49f-52b0-4a7d-8a0d-c44fdf742dfe" providerId="ADAL" clId="{445830A2-AC72-4327-97A7-0292A65AD21F}" dt="2024-10-22T14:07:37.311" v="1487" actId="11529"/>
          <ac:spMkLst>
            <pc:docMk/>
            <pc:sldMk cId="3832011830" sldId="594"/>
            <ac:spMk id="32" creationId="{310EE68F-E69C-46EE-0EA9-0AAA166A3F14}"/>
          </ac:spMkLst>
        </pc:spChg>
        <pc:spChg chg="add mod">
          <ac:chgData name="David Gardner" userId="32a3b49f-52b0-4a7d-8a0d-c44fdf742dfe" providerId="ADAL" clId="{445830A2-AC72-4327-97A7-0292A65AD21F}" dt="2024-10-22T14:07:44.328" v="1489" actId="1076"/>
          <ac:spMkLst>
            <pc:docMk/>
            <pc:sldMk cId="3832011830" sldId="594"/>
            <ac:spMk id="33" creationId="{EAD3219A-DAE7-56F6-4435-D1058167D98C}"/>
          </ac:spMkLst>
        </pc:spChg>
        <pc:spChg chg="add mod">
          <ac:chgData name="David Gardner" userId="32a3b49f-52b0-4a7d-8a0d-c44fdf742dfe" providerId="ADAL" clId="{445830A2-AC72-4327-97A7-0292A65AD21F}" dt="2024-10-22T14:11:44.819" v="1541" actId="1076"/>
          <ac:spMkLst>
            <pc:docMk/>
            <pc:sldMk cId="3832011830" sldId="594"/>
            <ac:spMk id="34" creationId="{663BD5E2-9694-EDAB-67D3-66F700389426}"/>
          </ac:spMkLst>
        </pc:spChg>
        <pc:spChg chg="add mod">
          <ac:chgData name="David Gardner" userId="32a3b49f-52b0-4a7d-8a0d-c44fdf742dfe" providerId="ADAL" clId="{445830A2-AC72-4327-97A7-0292A65AD21F}" dt="2024-10-22T14:08:02.967" v="1493" actId="1076"/>
          <ac:spMkLst>
            <pc:docMk/>
            <pc:sldMk cId="3832011830" sldId="594"/>
            <ac:spMk id="35" creationId="{BF48DE3B-9579-50B0-26F8-EEE5B652DBA7}"/>
          </ac:spMkLst>
        </pc:spChg>
        <pc:spChg chg="add mod">
          <ac:chgData name="David Gardner" userId="32a3b49f-52b0-4a7d-8a0d-c44fdf742dfe" providerId="ADAL" clId="{445830A2-AC72-4327-97A7-0292A65AD21F}" dt="2024-10-22T14:17:20.106" v="1662" actId="1076"/>
          <ac:spMkLst>
            <pc:docMk/>
            <pc:sldMk cId="3832011830" sldId="594"/>
            <ac:spMk id="36" creationId="{1D1CEE59-5043-95AE-AE20-96F4647CD83D}"/>
          </ac:spMkLst>
        </pc:spChg>
        <pc:spChg chg="add mod">
          <ac:chgData name="David Gardner" userId="32a3b49f-52b0-4a7d-8a0d-c44fdf742dfe" providerId="ADAL" clId="{445830A2-AC72-4327-97A7-0292A65AD21F}" dt="2024-10-22T14:17:35.466" v="1667" actId="1076"/>
          <ac:spMkLst>
            <pc:docMk/>
            <pc:sldMk cId="3832011830" sldId="594"/>
            <ac:spMk id="37" creationId="{F3409EE0-FF17-8DC4-BFB8-B3923464F3A7}"/>
          </ac:spMkLst>
        </pc:spChg>
        <pc:spChg chg="add mod">
          <ac:chgData name="David Gardner" userId="32a3b49f-52b0-4a7d-8a0d-c44fdf742dfe" providerId="ADAL" clId="{445830A2-AC72-4327-97A7-0292A65AD21F}" dt="2024-10-22T14:11:58.825" v="1546" actId="14100"/>
          <ac:spMkLst>
            <pc:docMk/>
            <pc:sldMk cId="3832011830" sldId="594"/>
            <ac:spMk id="38" creationId="{D0A337BA-FD12-107D-F179-7351D23E4162}"/>
          </ac:spMkLst>
        </pc:spChg>
        <pc:spChg chg="add mod">
          <ac:chgData name="David Gardner" userId="32a3b49f-52b0-4a7d-8a0d-c44fdf742dfe" providerId="ADAL" clId="{445830A2-AC72-4327-97A7-0292A65AD21F}" dt="2024-10-22T14:12:09.945" v="1549" actId="1076"/>
          <ac:spMkLst>
            <pc:docMk/>
            <pc:sldMk cId="3832011830" sldId="594"/>
            <ac:spMk id="39" creationId="{30BE9819-4C20-23D1-89EF-0422C094144B}"/>
          </ac:spMkLst>
        </pc:spChg>
        <pc:spChg chg="add mod">
          <ac:chgData name="David Gardner" userId="32a3b49f-52b0-4a7d-8a0d-c44fdf742dfe" providerId="ADAL" clId="{445830A2-AC72-4327-97A7-0292A65AD21F}" dt="2024-10-22T14:11:47.536" v="1542" actId="1076"/>
          <ac:spMkLst>
            <pc:docMk/>
            <pc:sldMk cId="3832011830" sldId="594"/>
            <ac:spMk id="40" creationId="{D6DE9095-4DCC-AB08-3C97-F7D13D68E6A4}"/>
          </ac:spMkLst>
        </pc:spChg>
        <pc:spChg chg="add del mod">
          <ac:chgData name="David Gardner" userId="32a3b49f-52b0-4a7d-8a0d-c44fdf742dfe" providerId="ADAL" clId="{445830A2-AC72-4327-97A7-0292A65AD21F}" dt="2024-10-22T14:12:07.418" v="1548" actId="478"/>
          <ac:spMkLst>
            <pc:docMk/>
            <pc:sldMk cId="3832011830" sldId="594"/>
            <ac:spMk id="41" creationId="{A30120B0-2331-C259-FD9A-F13C723A61C6}"/>
          </ac:spMkLst>
        </pc:spChg>
        <pc:spChg chg="add mod">
          <ac:chgData name="David Gardner" userId="32a3b49f-52b0-4a7d-8a0d-c44fdf742dfe" providerId="ADAL" clId="{445830A2-AC72-4327-97A7-0292A65AD21F}" dt="2024-10-22T14:14:22.659" v="1608" actId="1076"/>
          <ac:spMkLst>
            <pc:docMk/>
            <pc:sldMk cId="3832011830" sldId="594"/>
            <ac:spMk id="42" creationId="{70963853-F4AB-1A48-F2E9-92CFC80FA66C}"/>
          </ac:spMkLst>
        </pc:spChg>
        <pc:spChg chg="add mod">
          <ac:chgData name="David Gardner" userId="32a3b49f-52b0-4a7d-8a0d-c44fdf742dfe" providerId="ADAL" clId="{445830A2-AC72-4327-97A7-0292A65AD21F}" dt="2024-10-22T14:14:26.013" v="1609" actId="1076"/>
          <ac:spMkLst>
            <pc:docMk/>
            <pc:sldMk cId="3832011830" sldId="594"/>
            <ac:spMk id="43" creationId="{AFF8CA6E-475B-56BF-11A1-33674AFE65FB}"/>
          </ac:spMkLst>
        </pc:spChg>
        <pc:spChg chg="add mod">
          <ac:chgData name="David Gardner" userId="32a3b49f-52b0-4a7d-8a0d-c44fdf742dfe" providerId="ADAL" clId="{445830A2-AC72-4327-97A7-0292A65AD21F}" dt="2024-10-22T14:14:51.136" v="1634" actId="20577"/>
          <ac:spMkLst>
            <pc:docMk/>
            <pc:sldMk cId="3832011830" sldId="594"/>
            <ac:spMk id="44" creationId="{5D3DE901-3538-DB9E-FD86-D8CC685B7CA5}"/>
          </ac:spMkLst>
        </pc:spChg>
        <pc:spChg chg="add mod">
          <ac:chgData name="David Gardner" userId="32a3b49f-52b0-4a7d-8a0d-c44fdf742dfe" providerId="ADAL" clId="{445830A2-AC72-4327-97A7-0292A65AD21F}" dt="2024-10-22T14:15:10.457" v="1638" actId="1076"/>
          <ac:spMkLst>
            <pc:docMk/>
            <pc:sldMk cId="3832011830" sldId="594"/>
            <ac:spMk id="45" creationId="{E0DA0BE3-69F0-E957-7EBC-EE45E803CADB}"/>
          </ac:spMkLst>
        </pc:spChg>
        <pc:spChg chg="add mod">
          <ac:chgData name="David Gardner" userId="32a3b49f-52b0-4a7d-8a0d-c44fdf742dfe" providerId="ADAL" clId="{445830A2-AC72-4327-97A7-0292A65AD21F}" dt="2024-10-22T14:15:33.152" v="1644" actId="1076"/>
          <ac:spMkLst>
            <pc:docMk/>
            <pc:sldMk cId="3832011830" sldId="594"/>
            <ac:spMk id="46" creationId="{9257CD5F-7456-E842-0DF0-4903F31615CF}"/>
          </ac:spMkLst>
        </pc:spChg>
        <pc:spChg chg="add mod">
          <ac:chgData name="David Gardner" userId="32a3b49f-52b0-4a7d-8a0d-c44fdf742dfe" providerId="ADAL" clId="{445830A2-AC72-4327-97A7-0292A65AD21F}" dt="2024-10-22T14:17:51.630" v="1672" actId="1076"/>
          <ac:spMkLst>
            <pc:docMk/>
            <pc:sldMk cId="3832011830" sldId="594"/>
            <ac:spMk id="47" creationId="{9061FAFE-3617-227A-D2FD-E74619721803}"/>
          </ac:spMkLst>
        </pc:spChg>
        <pc:spChg chg="add del mod">
          <ac:chgData name="David Gardner" userId="32a3b49f-52b0-4a7d-8a0d-c44fdf742dfe" providerId="ADAL" clId="{445830A2-AC72-4327-97A7-0292A65AD21F}" dt="2024-10-22T14:17:41.998" v="1669" actId="478"/>
          <ac:spMkLst>
            <pc:docMk/>
            <pc:sldMk cId="3832011830" sldId="594"/>
            <ac:spMk id="48" creationId="{5F998983-E9EA-685A-B449-A9C2193924F0}"/>
          </ac:spMkLst>
        </pc:spChg>
        <pc:spChg chg="add del mod">
          <ac:chgData name="David Gardner" userId="32a3b49f-52b0-4a7d-8a0d-c44fdf742dfe" providerId="ADAL" clId="{445830A2-AC72-4327-97A7-0292A65AD21F}" dt="2024-10-22T14:17:43.619" v="1670" actId="478"/>
          <ac:spMkLst>
            <pc:docMk/>
            <pc:sldMk cId="3832011830" sldId="594"/>
            <ac:spMk id="49" creationId="{DDF5C28E-573A-99E0-04BC-6E179D8597DF}"/>
          </ac:spMkLst>
        </pc:spChg>
        <pc:spChg chg="add mod">
          <ac:chgData name="David Gardner" userId="32a3b49f-52b0-4a7d-8a0d-c44fdf742dfe" providerId="ADAL" clId="{445830A2-AC72-4327-97A7-0292A65AD21F}" dt="2024-10-22T14:17:58.364" v="1673" actId="1076"/>
          <ac:spMkLst>
            <pc:docMk/>
            <pc:sldMk cId="3832011830" sldId="594"/>
            <ac:spMk id="50" creationId="{D06BEDA6-D549-8173-F450-1EE4F548A039}"/>
          </ac:spMkLst>
        </pc:spChg>
        <pc:spChg chg="add del mod">
          <ac:chgData name="David Gardner" userId="32a3b49f-52b0-4a7d-8a0d-c44fdf742dfe" providerId="ADAL" clId="{445830A2-AC72-4327-97A7-0292A65AD21F}" dt="2024-10-22T14:16:59.048" v="1656" actId="478"/>
          <ac:spMkLst>
            <pc:docMk/>
            <pc:sldMk cId="3832011830" sldId="594"/>
            <ac:spMk id="51" creationId="{D38E4FB0-50A2-0799-54D4-B2A89ABC441D}"/>
          </ac:spMkLst>
        </pc:spChg>
        <pc:picChg chg="add del mod">
          <ac:chgData name="David Gardner" userId="32a3b49f-52b0-4a7d-8a0d-c44fdf742dfe" providerId="ADAL" clId="{445830A2-AC72-4327-97A7-0292A65AD21F}" dt="2024-10-22T13:45:36.354" v="504" actId="21"/>
          <ac:picMkLst>
            <pc:docMk/>
            <pc:sldMk cId="3832011830" sldId="594"/>
            <ac:picMk id="5" creationId="{ABEEF93A-3461-CD87-842C-A524D9A204E6}"/>
          </ac:picMkLst>
        </pc:picChg>
      </pc:sldChg>
      <pc:sldChg chg="add">
        <pc:chgData name="David Gardner" userId="32a3b49f-52b0-4a7d-8a0d-c44fdf742dfe" providerId="ADAL" clId="{445830A2-AC72-4327-97A7-0292A65AD21F}" dt="2024-10-23T08:53:09.585" v="2186"/>
        <pc:sldMkLst>
          <pc:docMk/>
          <pc:sldMk cId="181687999" sldId="595"/>
        </pc:sldMkLst>
      </pc:sldChg>
      <pc:sldChg chg="modSp new del mod">
        <pc:chgData name="David Gardner" userId="32a3b49f-52b0-4a7d-8a0d-c44fdf742dfe" providerId="ADAL" clId="{445830A2-AC72-4327-97A7-0292A65AD21F}" dt="2024-10-23T08:37:30.917" v="2109" actId="47"/>
        <pc:sldMkLst>
          <pc:docMk/>
          <pc:sldMk cId="279186159" sldId="595"/>
        </pc:sldMkLst>
        <pc:spChg chg="mod">
          <ac:chgData name="David Gardner" userId="32a3b49f-52b0-4a7d-8a0d-c44fdf742dfe" providerId="ADAL" clId="{445830A2-AC72-4327-97A7-0292A65AD21F}" dt="2024-10-23T08:26:26.937" v="1802" actId="122"/>
          <ac:spMkLst>
            <pc:docMk/>
            <pc:sldMk cId="279186159" sldId="595"/>
            <ac:spMk id="2" creationId="{9680B041-EB8F-D222-4039-7C69C7CE7541}"/>
          </ac:spMkLst>
        </pc:spChg>
        <pc:spChg chg="mod">
          <ac:chgData name="David Gardner" userId="32a3b49f-52b0-4a7d-8a0d-c44fdf742dfe" providerId="ADAL" clId="{445830A2-AC72-4327-97A7-0292A65AD21F}" dt="2024-10-23T08:31:23.732" v="2040" actId="20577"/>
          <ac:spMkLst>
            <pc:docMk/>
            <pc:sldMk cId="279186159" sldId="595"/>
            <ac:spMk id="3" creationId="{C7D5152F-09AE-C079-F3A4-C3EC0A9F5FD7}"/>
          </ac:spMkLst>
        </pc:spChg>
      </pc:sldChg>
      <pc:sldChg chg="addSp modSp new del">
        <pc:chgData name="David Gardner" userId="32a3b49f-52b0-4a7d-8a0d-c44fdf742dfe" providerId="ADAL" clId="{445830A2-AC72-4327-97A7-0292A65AD21F}" dt="2024-10-22T14:18:09.779" v="1674" actId="47"/>
        <pc:sldMkLst>
          <pc:docMk/>
          <pc:sldMk cId="2621957079" sldId="595"/>
        </pc:sldMkLst>
        <pc:picChg chg="add mod">
          <ac:chgData name="David Gardner" userId="32a3b49f-52b0-4a7d-8a0d-c44fdf742dfe" providerId="ADAL" clId="{445830A2-AC72-4327-97A7-0292A65AD21F}" dt="2024-10-22T13:45:41.054" v="505"/>
          <ac:picMkLst>
            <pc:docMk/>
            <pc:sldMk cId="2621957079" sldId="595"/>
            <ac:picMk id="5" creationId="{ABEEF93A-3461-CD87-842C-A524D9A204E6}"/>
          </ac:picMkLst>
        </pc:picChg>
      </pc:sldChg>
      <pc:sldChg chg="modSp add del mod">
        <pc:chgData name="David Gardner" userId="32a3b49f-52b0-4a7d-8a0d-c44fdf742dfe" providerId="ADAL" clId="{445830A2-AC72-4327-97A7-0292A65AD21F}" dt="2024-10-22T14:20:28.938" v="1712" actId="47"/>
        <pc:sldMkLst>
          <pc:docMk/>
          <pc:sldMk cId="3451095924" sldId="595"/>
        </pc:sldMkLst>
        <pc:spChg chg="mod">
          <ac:chgData name="David Gardner" userId="32a3b49f-52b0-4a7d-8a0d-c44fdf742dfe" providerId="ADAL" clId="{445830A2-AC72-4327-97A7-0292A65AD21F}" dt="2024-10-22T14:20:19.155" v="1711" actId="20577"/>
          <ac:spMkLst>
            <pc:docMk/>
            <pc:sldMk cId="3451095924" sldId="595"/>
            <ac:spMk id="17410" creationId="{65F00E8B-7AD0-771B-5686-BB5469F91E76}"/>
          </ac:spMkLst>
        </pc:spChg>
      </pc:sldChg>
      <pc:sldChg chg="add">
        <pc:chgData name="David Gardner" userId="32a3b49f-52b0-4a7d-8a0d-c44fdf742dfe" providerId="ADAL" clId="{445830A2-AC72-4327-97A7-0292A65AD21F}" dt="2024-10-23T08:53:09.585" v="2186"/>
        <pc:sldMkLst>
          <pc:docMk/>
          <pc:sldMk cId="295711407" sldId="596"/>
        </pc:sldMkLst>
      </pc:sldChg>
      <pc:sldChg chg="add del">
        <pc:chgData name="David Gardner" userId="32a3b49f-52b0-4a7d-8a0d-c44fdf742dfe" providerId="ADAL" clId="{445830A2-AC72-4327-97A7-0292A65AD21F}" dt="2024-10-23T08:49:43.473" v="2165" actId="47"/>
        <pc:sldMkLst>
          <pc:docMk/>
          <pc:sldMk cId="1374997484" sldId="596"/>
        </pc:sldMkLst>
      </pc:sldChg>
      <pc:sldChg chg="modSp new del mod">
        <pc:chgData name="David Gardner" userId="32a3b49f-52b0-4a7d-8a0d-c44fdf742dfe" providerId="ADAL" clId="{445830A2-AC72-4327-97A7-0292A65AD21F}" dt="2024-10-23T08:38:24.316" v="2114" actId="2696"/>
        <pc:sldMkLst>
          <pc:docMk/>
          <pc:sldMk cId="3226850852" sldId="596"/>
        </pc:sldMkLst>
        <pc:spChg chg="mod">
          <ac:chgData name="David Gardner" userId="32a3b49f-52b0-4a7d-8a0d-c44fdf742dfe" providerId="ADAL" clId="{445830A2-AC72-4327-97A7-0292A65AD21F}" dt="2024-10-23T08:34:18.250" v="2057" actId="122"/>
          <ac:spMkLst>
            <pc:docMk/>
            <pc:sldMk cId="3226850852" sldId="596"/>
            <ac:spMk id="2" creationId="{4F77518B-0D94-D517-2797-C038777BD28A}"/>
          </ac:spMkLst>
        </pc:spChg>
        <pc:spChg chg="mod">
          <ac:chgData name="David Gardner" userId="32a3b49f-52b0-4a7d-8a0d-c44fdf742dfe" providerId="ADAL" clId="{445830A2-AC72-4327-97A7-0292A65AD21F}" dt="2024-10-23T08:34:43.707" v="2098" actId="20577"/>
          <ac:spMkLst>
            <pc:docMk/>
            <pc:sldMk cId="3226850852" sldId="596"/>
            <ac:spMk id="3" creationId="{CE1D6C15-1E05-812B-5B6B-BD116233AF76}"/>
          </ac:spMkLst>
        </pc:spChg>
      </pc:sldChg>
      <pc:sldChg chg="new del">
        <pc:chgData name="David Gardner" userId="32a3b49f-52b0-4a7d-8a0d-c44fdf742dfe" providerId="ADAL" clId="{445830A2-AC72-4327-97A7-0292A65AD21F}" dt="2024-10-22T14:18:18.047" v="1675" actId="47"/>
        <pc:sldMkLst>
          <pc:docMk/>
          <pc:sldMk cId="3519083499" sldId="596"/>
        </pc:sldMkLst>
      </pc:sldChg>
    </pc:docChg>
  </pc:docChgLst>
  <pc:docChgLst>
    <pc:chgData name="David Gardner" userId="32a3b49f-52b0-4a7d-8a0d-c44fdf742dfe" providerId="ADAL" clId="{565DC852-520D-465E-9F54-FD7CF7EB531F}"/>
    <pc:docChg chg="undo redo custSel addSld delSld modSld sldOrd">
      <pc:chgData name="David Gardner" userId="32a3b49f-52b0-4a7d-8a0d-c44fdf742dfe" providerId="ADAL" clId="{565DC852-520D-465E-9F54-FD7CF7EB531F}" dt="2023-11-08T16:39:21.252" v="1512" actId="12"/>
      <pc:docMkLst>
        <pc:docMk/>
      </pc:docMkLst>
      <pc:sldChg chg="modSp mod">
        <pc:chgData name="David Gardner" userId="32a3b49f-52b0-4a7d-8a0d-c44fdf742dfe" providerId="ADAL" clId="{565DC852-520D-465E-9F54-FD7CF7EB531F}" dt="2023-11-08T16:12:13.539" v="95" actId="1076"/>
        <pc:sldMkLst>
          <pc:docMk/>
          <pc:sldMk cId="240626438" sldId="256"/>
        </pc:sldMkLst>
        <pc:spChg chg="mod">
          <ac:chgData name="David Gardner" userId="32a3b49f-52b0-4a7d-8a0d-c44fdf742dfe" providerId="ADAL" clId="{565DC852-520D-465E-9F54-FD7CF7EB531F}" dt="2023-11-08T16:12:13.539" v="95" actId="1076"/>
          <ac:spMkLst>
            <pc:docMk/>
            <pc:sldMk cId="240626438" sldId="256"/>
            <ac:spMk id="9" creationId="{EEF036F4-37F9-70A3-511F-47D938E6D172}"/>
          </ac:spMkLst>
        </pc:spChg>
      </pc:sldChg>
      <pc:sldChg chg="addSp delSp modSp mod">
        <pc:chgData name="David Gardner" userId="32a3b49f-52b0-4a7d-8a0d-c44fdf742dfe" providerId="ADAL" clId="{565DC852-520D-465E-9F54-FD7CF7EB531F}" dt="2023-11-08T16:14:40.270" v="188" actId="14100"/>
        <pc:sldMkLst>
          <pc:docMk/>
          <pc:sldMk cId="1815203104" sldId="257"/>
        </pc:sldMkLst>
        <pc:spChg chg="mod">
          <ac:chgData name="David Gardner" userId="32a3b49f-52b0-4a7d-8a0d-c44fdf742dfe" providerId="ADAL" clId="{565DC852-520D-465E-9F54-FD7CF7EB531F}" dt="2023-11-08T16:14:25.148" v="184"/>
          <ac:spMkLst>
            <pc:docMk/>
            <pc:sldMk cId="1815203104" sldId="257"/>
            <ac:spMk id="8" creationId="{7E6AA6D5-577F-85F7-0E5B-19220DA3A9E6}"/>
          </ac:spMkLst>
        </pc:spChg>
        <pc:picChg chg="del mod">
          <ac:chgData name="David Gardner" userId="32a3b49f-52b0-4a7d-8a0d-c44fdf742dfe" providerId="ADAL" clId="{565DC852-520D-465E-9F54-FD7CF7EB531F}" dt="2023-11-08T16:14:15.954" v="183" actId="478"/>
          <ac:picMkLst>
            <pc:docMk/>
            <pc:sldMk cId="1815203104" sldId="257"/>
            <ac:picMk id="11" creationId="{D4BF2AB7-D7D3-81A7-C18C-A00261E549AD}"/>
          </ac:picMkLst>
        </pc:picChg>
        <pc:picChg chg="add mod">
          <ac:chgData name="David Gardner" userId="32a3b49f-52b0-4a7d-8a0d-c44fdf742dfe" providerId="ADAL" clId="{565DC852-520D-465E-9F54-FD7CF7EB531F}" dt="2023-11-08T16:14:40.270" v="188" actId="14100"/>
          <ac:picMkLst>
            <pc:docMk/>
            <pc:sldMk cId="1815203104" sldId="257"/>
            <ac:picMk id="1028" creationId="{90DC8FAD-D27A-B458-3DAE-9D2AEFF15A1E}"/>
          </ac:picMkLst>
        </pc:picChg>
      </pc:sldChg>
      <pc:sldChg chg="addSp delSp modSp mod">
        <pc:chgData name="David Gardner" userId="32a3b49f-52b0-4a7d-8a0d-c44fdf742dfe" providerId="ADAL" clId="{565DC852-520D-465E-9F54-FD7CF7EB531F}" dt="2023-11-08T16:09:55.241" v="59" actId="14100"/>
        <pc:sldMkLst>
          <pc:docMk/>
          <pc:sldMk cId="4280879863" sldId="258"/>
        </pc:sldMkLst>
        <pc:spChg chg="del">
          <ac:chgData name="David Gardner" userId="32a3b49f-52b0-4a7d-8a0d-c44fdf742dfe" providerId="ADAL" clId="{565DC852-520D-465E-9F54-FD7CF7EB531F}" dt="2023-11-08T16:04:33.078" v="37" actId="478"/>
          <ac:spMkLst>
            <pc:docMk/>
            <pc:sldMk cId="4280879863" sldId="258"/>
            <ac:spMk id="3" creationId="{88D791B4-F54F-73D3-B0FE-51B49A0E6DAD}"/>
          </ac:spMkLst>
        </pc:spChg>
        <pc:picChg chg="add mod">
          <ac:chgData name="David Gardner" userId="32a3b49f-52b0-4a7d-8a0d-c44fdf742dfe" providerId="ADAL" clId="{565DC852-520D-465E-9F54-FD7CF7EB531F}" dt="2023-11-08T16:05:47.314" v="39" actId="1076"/>
          <ac:picMkLst>
            <pc:docMk/>
            <pc:sldMk cId="4280879863" sldId="258"/>
            <ac:picMk id="19458" creationId="{5497DF71-FED0-99E8-9C45-6F2A9F4B67E2}"/>
          </ac:picMkLst>
        </pc:picChg>
        <pc:picChg chg="add mod">
          <ac:chgData name="David Gardner" userId="32a3b49f-52b0-4a7d-8a0d-c44fdf742dfe" providerId="ADAL" clId="{565DC852-520D-465E-9F54-FD7CF7EB531F}" dt="2023-11-08T16:06:03.074" v="41" actId="1076"/>
          <ac:picMkLst>
            <pc:docMk/>
            <pc:sldMk cId="4280879863" sldId="258"/>
            <ac:picMk id="19460" creationId="{5714601D-4A75-FE9E-B1F1-BB56772D85A4}"/>
          </ac:picMkLst>
        </pc:picChg>
        <pc:picChg chg="add mod">
          <ac:chgData name="David Gardner" userId="32a3b49f-52b0-4a7d-8a0d-c44fdf742dfe" providerId="ADAL" clId="{565DC852-520D-465E-9F54-FD7CF7EB531F}" dt="2023-11-08T16:09:55.241" v="59" actId="14100"/>
          <ac:picMkLst>
            <pc:docMk/>
            <pc:sldMk cId="4280879863" sldId="258"/>
            <ac:picMk id="19462" creationId="{B54E7B67-9E44-A694-C685-6E892D90EED9}"/>
          </ac:picMkLst>
        </pc:picChg>
        <pc:picChg chg="add mod">
          <ac:chgData name="David Gardner" userId="32a3b49f-52b0-4a7d-8a0d-c44fdf742dfe" providerId="ADAL" clId="{565DC852-520D-465E-9F54-FD7CF7EB531F}" dt="2023-11-08T16:07:57.647" v="48" actId="14100"/>
          <ac:picMkLst>
            <pc:docMk/>
            <pc:sldMk cId="4280879863" sldId="258"/>
            <ac:picMk id="19464" creationId="{C8BE91E9-94F1-3837-F5B4-BDE8C0DD4D91}"/>
          </ac:picMkLst>
        </pc:picChg>
        <pc:picChg chg="add mod">
          <ac:chgData name="David Gardner" userId="32a3b49f-52b0-4a7d-8a0d-c44fdf742dfe" providerId="ADAL" clId="{565DC852-520D-465E-9F54-FD7CF7EB531F}" dt="2023-11-08T16:09:02.522" v="52"/>
          <ac:picMkLst>
            <pc:docMk/>
            <pc:sldMk cId="4280879863" sldId="258"/>
            <ac:picMk id="19466" creationId="{EF3AA2E5-0BDB-022C-0CE8-8AA97D4E2D0B}"/>
          </ac:picMkLst>
        </pc:picChg>
        <pc:picChg chg="add del mod">
          <ac:chgData name="David Gardner" userId="32a3b49f-52b0-4a7d-8a0d-c44fdf742dfe" providerId="ADAL" clId="{565DC852-520D-465E-9F54-FD7CF7EB531F}" dt="2023-11-08T16:09:12.135" v="54" actId="478"/>
          <ac:picMkLst>
            <pc:docMk/>
            <pc:sldMk cId="4280879863" sldId="258"/>
            <ac:picMk id="19468" creationId="{D7551F3C-CE05-6F81-EC80-5CC07E561189}"/>
          </ac:picMkLst>
        </pc:picChg>
        <pc:picChg chg="add mod">
          <ac:chgData name="David Gardner" userId="32a3b49f-52b0-4a7d-8a0d-c44fdf742dfe" providerId="ADAL" clId="{565DC852-520D-465E-9F54-FD7CF7EB531F}" dt="2023-11-08T16:09:51.771" v="57" actId="14100"/>
          <ac:picMkLst>
            <pc:docMk/>
            <pc:sldMk cId="4280879863" sldId="258"/>
            <ac:picMk id="19470" creationId="{31A99DE4-FC62-B23A-D051-D8C1D8077145}"/>
          </ac:picMkLst>
        </pc:picChg>
      </pc:sldChg>
      <pc:sldChg chg="addSp modSp mod">
        <pc:chgData name="David Gardner" userId="32a3b49f-52b0-4a7d-8a0d-c44fdf742dfe" providerId="ADAL" clId="{565DC852-520D-465E-9F54-FD7CF7EB531F}" dt="2023-11-08T16:13:25.986" v="180" actId="122"/>
        <pc:sldMkLst>
          <pc:docMk/>
          <pc:sldMk cId="3602729430" sldId="259"/>
        </pc:sldMkLst>
        <pc:spChg chg="add mod">
          <ac:chgData name="David Gardner" userId="32a3b49f-52b0-4a7d-8a0d-c44fdf742dfe" providerId="ADAL" clId="{565DC852-520D-465E-9F54-FD7CF7EB531F}" dt="2023-11-08T16:13:25.986" v="180" actId="122"/>
          <ac:spMkLst>
            <pc:docMk/>
            <pc:sldMk cId="3602729430" sldId="259"/>
            <ac:spMk id="4" creationId="{24889412-1240-25F6-3D5F-4FE9345554A0}"/>
          </ac:spMkLst>
        </pc:spChg>
      </pc:sldChg>
      <pc:sldChg chg="ord">
        <pc:chgData name="David Gardner" userId="32a3b49f-52b0-4a7d-8a0d-c44fdf742dfe" providerId="ADAL" clId="{565DC852-520D-465E-9F54-FD7CF7EB531F}" dt="2023-11-08T16:21:25.820" v="266"/>
        <pc:sldMkLst>
          <pc:docMk/>
          <pc:sldMk cId="1862225956" sldId="264"/>
        </pc:sldMkLst>
      </pc:sldChg>
      <pc:sldChg chg="modSp mod">
        <pc:chgData name="David Gardner" userId="32a3b49f-52b0-4a7d-8a0d-c44fdf742dfe" providerId="ADAL" clId="{565DC852-520D-465E-9F54-FD7CF7EB531F}" dt="2023-11-08T16:20:50.396" v="262" actId="1076"/>
        <pc:sldMkLst>
          <pc:docMk/>
          <pc:sldMk cId="1899202224" sldId="265"/>
        </pc:sldMkLst>
        <pc:spChg chg="mod">
          <ac:chgData name="David Gardner" userId="32a3b49f-52b0-4a7d-8a0d-c44fdf742dfe" providerId="ADAL" clId="{565DC852-520D-465E-9F54-FD7CF7EB531F}" dt="2023-11-08T16:20:45.025" v="260" actId="1076"/>
          <ac:spMkLst>
            <pc:docMk/>
            <pc:sldMk cId="1899202224" sldId="265"/>
            <ac:spMk id="5" creationId="{9FCD69F6-8DF7-4BEA-A670-000DBA9478E1}"/>
          </ac:spMkLst>
        </pc:spChg>
        <pc:spChg chg="mod">
          <ac:chgData name="David Gardner" userId="32a3b49f-52b0-4a7d-8a0d-c44fdf742dfe" providerId="ADAL" clId="{565DC852-520D-465E-9F54-FD7CF7EB531F}" dt="2023-11-08T16:20:40.679" v="259" actId="1076"/>
          <ac:spMkLst>
            <pc:docMk/>
            <pc:sldMk cId="1899202224" sldId="265"/>
            <ac:spMk id="6" creationId="{29923DAD-7C15-EC3A-88C2-071229CC16A0}"/>
          </ac:spMkLst>
        </pc:spChg>
        <pc:spChg chg="mod">
          <ac:chgData name="David Gardner" userId="32a3b49f-52b0-4a7d-8a0d-c44fdf742dfe" providerId="ADAL" clId="{565DC852-520D-465E-9F54-FD7CF7EB531F}" dt="2023-11-08T16:20:50.396" v="262" actId="1076"/>
          <ac:spMkLst>
            <pc:docMk/>
            <pc:sldMk cId="1899202224" sldId="265"/>
            <ac:spMk id="7" creationId="{32B42C23-C35C-49AB-5797-F4114863FA54}"/>
          </ac:spMkLst>
        </pc:spChg>
        <pc:spChg chg="mod">
          <ac:chgData name="David Gardner" userId="32a3b49f-52b0-4a7d-8a0d-c44fdf742dfe" providerId="ADAL" clId="{565DC852-520D-465E-9F54-FD7CF7EB531F}" dt="2023-11-08T16:20:48.032" v="261" actId="1076"/>
          <ac:spMkLst>
            <pc:docMk/>
            <pc:sldMk cId="1899202224" sldId="265"/>
            <ac:spMk id="8" creationId="{BC9B52CF-6CA0-E7C1-B385-1129CFD7EC48}"/>
          </ac:spMkLst>
        </pc:spChg>
      </pc:sldChg>
      <pc:sldChg chg="modSp mod ord">
        <pc:chgData name="David Gardner" userId="32a3b49f-52b0-4a7d-8a0d-c44fdf742dfe" providerId="ADAL" clId="{565DC852-520D-465E-9F54-FD7CF7EB531F}" dt="2023-11-08T16:12:33.693" v="101" actId="1076"/>
        <pc:sldMkLst>
          <pc:docMk/>
          <pc:sldMk cId="3419014389" sldId="268"/>
        </pc:sldMkLst>
        <pc:spChg chg="mod">
          <ac:chgData name="David Gardner" userId="32a3b49f-52b0-4a7d-8a0d-c44fdf742dfe" providerId="ADAL" clId="{565DC852-520D-465E-9F54-FD7CF7EB531F}" dt="2023-11-08T16:12:33.693" v="101" actId="1076"/>
          <ac:spMkLst>
            <pc:docMk/>
            <pc:sldMk cId="3419014389" sldId="268"/>
            <ac:spMk id="13" creationId="{0681C998-4BDF-2578-9091-3F9D64F4589B}"/>
          </ac:spMkLst>
        </pc:spChg>
        <pc:graphicFrameChg chg="mod">
          <ac:chgData name="David Gardner" userId="32a3b49f-52b0-4a7d-8a0d-c44fdf742dfe" providerId="ADAL" clId="{565DC852-520D-465E-9F54-FD7CF7EB531F}" dt="2023-11-08T16:12:28.741" v="99"/>
          <ac:graphicFrameMkLst>
            <pc:docMk/>
            <pc:sldMk cId="3419014389" sldId="268"/>
            <ac:graphicFrameMk id="11" creationId="{F904DEB3-A668-0F0C-F1AC-9A4231DB7838}"/>
          </ac:graphicFrameMkLst>
        </pc:graphicFrameChg>
      </pc:sldChg>
      <pc:sldChg chg="modSp mod">
        <pc:chgData name="David Gardner" userId="32a3b49f-52b0-4a7d-8a0d-c44fdf742dfe" providerId="ADAL" clId="{565DC852-520D-465E-9F54-FD7CF7EB531F}" dt="2023-11-08T16:34:34.993" v="970" actId="1076"/>
        <pc:sldMkLst>
          <pc:docMk/>
          <pc:sldMk cId="0" sldId="434"/>
        </pc:sldMkLst>
        <pc:spChg chg="mod">
          <ac:chgData name="David Gardner" userId="32a3b49f-52b0-4a7d-8a0d-c44fdf742dfe" providerId="ADAL" clId="{565DC852-520D-465E-9F54-FD7CF7EB531F}" dt="2023-11-08T16:34:27.887" v="967" actId="122"/>
          <ac:spMkLst>
            <pc:docMk/>
            <pc:sldMk cId="0" sldId="434"/>
            <ac:spMk id="29698" creationId="{55E7F47F-3C30-84D9-E199-3E8EA3BA3B44}"/>
          </ac:spMkLst>
        </pc:spChg>
        <pc:spChg chg="mod">
          <ac:chgData name="David Gardner" userId="32a3b49f-52b0-4a7d-8a0d-c44fdf742dfe" providerId="ADAL" clId="{565DC852-520D-465E-9F54-FD7CF7EB531F}" dt="2023-11-08T16:34:34.993" v="970" actId="1076"/>
          <ac:spMkLst>
            <pc:docMk/>
            <pc:sldMk cId="0" sldId="434"/>
            <ac:spMk id="29699" creationId="{D053C81C-E19B-197B-4251-B41443AF5243}"/>
          </ac:spMkLst>
        </pc:spChg>
      </pc:sldChg>
      <pc:sldChg chg="del">
        <pc:chgData name="David Gardner" userId="32a3b49f-52b0-4a7d-8a0d-c44fdf742dfe" providerId="ADAL" clId="{565DC852-520D-465E-9F54-FD7CF7EB531F}" dt="2023-11-08T16:33:25.727" v="948" actId="47"/>
        <pc:sldMkLst>
          <pc:docMk/>
          <pc:sldMk cId="0" sldId="445"/>
        </pc:sldMkLst>
      </pc:sldChg>
      <pc:sldChg chg="modSp mod">
        <pc:chgData name="David Gardner" userId="32a3b49f-52b0-4a7d-8a0d-c44fdf742dfe" providerId="ADAL" clId="{565DC852-520D-465E-9F54-FD7CF7EB531F}" dt="2023-11-08T16:34:24.480" v="966" actId="122"/>
        <pc:sldMkLst>
          <pc:docMk/>
          <pc:sldMk cId="0" sldId="456"/>
        </pc:sldMkLst>
        <pc:spChg chg="mod">
          <ac:chgData name="David Gardner" userId="32a3b49f-52b0-4a7d-8a0d-c44fdf742dfe" providerId="ADAL" clId="{565DC852-520D-465E-9F54-FD7CF7EB531F}" dt="2023-11-08T16:34:24.480" v="966" actId="122"/>
          <ac:spMkLst>
            <pc:docMk/>
            <pc:sldMk cId="0" sldId="456"/>
            <ac:spMk id="30722" creationId="{1B104065-A31D-05A5-DC05-44D2F6F92D58}"/>
          </ac:spMkLst>
        </pc:spChg>
        <pc:spChg chg="mod">
          <ac:chgData name="David Gardner" userId="32a3b49f-52b0-4a7d-8a0d-c44fdf742dfe" providerId="ADAL" clId="{565DC852-520D-465E-9F54-FD7CF7EB531F}" dt="2023-11-08T16:34:22.590" v="965" actId="1076"/>
          <ac:spMkLst>
            <pc:docMk/>
            <pc:sldMk cId="0" sldId="456"/>
            <ac:spMk id="30723" creationId="{60B7A74E-C7F4-1116-1273-2D4AF1799A73}"/>
          </ac:spMkLst>
        </pc:spChg>
      </pc:sldChg>
      <pc:sldChg chg="modSp mod">
        <pc:chgData name="David Gardner" userId="32a3b49f-52b0-4a7d-8a0d-c44fdf742dfe" providerId="ADAL" clId="{565DC852-520D-465E-9F54-FD7CF7EB531F}" dt="2023-11-08T16:03:18.691" v="29" actId="1076"/>
        <pc:sldMkLst>
          <pc:docMk/>
          <pc:sldMk cId="0" sldId="481"/>
        </pc:sldMkLst>
        <pc:spChg chg="mod">
          <ac:chgData name="David Gardner" userId="32a3b49f-52b0-4a7d-8a0d-c44fdf742dfe" providerId="ADAL" clId="{565DC852-520D-465E-9F54-FD7CF7EB531F}" dt="2023-11-08T16:03:15.948" v="28" actId="1076"/>
          <ac:spMkLst>
            <pc:docMk/>
            <pc:sldMk cId="0" sldId="481"/>
            <ac:spMk id="3" creationId="{A981D3A0-4871-BE20-19F7-E7A21FAABBA1}"/>
          </ac:spMkLst>
        </pc:spChg>
        <pc:spChg chg="mod">
          <ac:chgData name="David Gardner" userId="32a3b49f-52b0-4a7d-8a0d-c44fdf742dfe" providerId="ADAL" clId="{565DC852-520D-465E-9F54-FD7CF7EB531F}" dt="2023-11-08T16:03:18.691" v="29" actId="1076"/>
          <ac:spMkLst>
            <pc:docMk/>
            <pc:sldMk cId="0" sldId="481"/>
            <ac:spMk id="18437" creationId="{B48A1615-445E-73EF-3FB6-F6E1034F429C}"/>
          </ac:spMkLst>
        </pc:spChg>
      </pc:sldChg>
      <pc:sldChg chg="modSp mod">
        <pc:chgData name="David Gardner" userId="32a3b49f-52b0-4a7d-8a0d-c44fdf742dfe" providerId="ADAL" clId="{565DC852-520D-465E-9F54-FD7CF7EB531F}" dt="2023-11-08T16:30:19.786" v="794" actId="27636"/>
        <pc:sldMkLst>
          <pc:docMk/>
          <pc:sldMk cId="2137862723" sldId="484"/>
        </pc:sldMkLst>
        <pc:spChg chg="mod">
          <ac:chgData name="David Gardner" userId="32a3b49f-52b0-4a7d-8a0d-c44fdf742dfe" providerId="ADAL" clId="{565DC852-520D-465E-9F54-FD7CF7EB531F}" dt="2023-11-08T16:30:01.253" v="757" actId="20577"/>
          <ac:spMkLst>
            <pc:docMk/>
            <pc:sldMk cId="2137862723" sldId="484"/>
            <ac:spMk id="2" creationId="{AE327C7D-DA8D-404F-D411-DCC0CBD7D703}"/>
          </ac:spMkLst>
        </pc:spChg>
        <pc:spChg chg="mod">
          <ac:chgData name="David Gardner" userId="32a3b49f-52b0-4a7d-8a0d-c44fdf742dfe" providerId="ADAL" clId="{565DC852-520D-465E-9F54-FD7CF7EB531F}" dt="2023-11-08T16:30:19.786" v="794" actId="27636"/>
          <ac:spMkLst>
            <pc:docMk/>
            <pc:sldMk cId="2137862723" sldId="484"/>
            <ac:spMk id="3" creationId="{5017FFEB-D73B-DF04-95A5-306367305E71}"/>
          </ac:spMkLst>
        </pc:spChg>
      </pc:sldChg>
      <pc:sldChg chg="modSp mod">
        <pc:chgData name="David Gardner" userId="32a3b49f-52b0-4a7d-8a0d-c44fdf742dfe" providerId="ADAL" clId="{565DC852-520D-465E-9F54-FD7CF7EB531F}" dt="2023-11-08T16:34:44.531" v="972" actId="1076"/>
        <pc:sldMkLst>
          <pc:docMk/>
          <pc:sldMk cId="0" sldId="486"/>
        </pc:sldMkLst>
        <pc:spChg chg="mod">
          <ac:chgData name="David Gardner" userId="32a3b49f-52b0-4a7d-8a0d-c44fdf742dfe" providerId="ADAL" clId="{565DC852-520D-465E-9F54-FD7CF7EB531F}" dt="2023-11-08T16:34:44.531" v="972" actId="1076"/>
          <ac:spMkLst>
            <pc:docMk/>
            <pc:sldMk cId="0" sldId="486"/>
            <ac:spMk id="28674" creationId="{3B37F666-BAA7-A719-D612-49BEB93675EF}"/>
          </ac:spMkLst>
        </pc:spChg>
        <pc:spChg chg="mod">
          <ac:chgData name="David Gardner" userId="32a3b49f-52b0-4a7d-8a0d-c44fdf742dfe" providerId="ADAL" clId="{565DC852-520D-465E-9F54-FD7CF7EB531F}" dt="2023-11-08T16:34:39.525" v="971" actId="14100"/>
          <ac:spMkLst>
            <pc:docMk/>
            <pc:sldMk cId="0" sldId="486"/>
            <ac:spMk id="28675" creationId="{895244F5-F07C-1DAF-D985-887167BB9B5D}"/>
          </ac:spMkLst>
        </pc:spChg>
      </pc:sldChg>
      <pc:sldChg chg="modSp mod">
        <pc:chgData name="David Gardner" userId="32a3b49f-52b0-4a7d-8a0d-c44fdf742dfe" providerId="ADAL" clId="{565DC852-520D-465E-9F54-FD7CF7EB531F}" dt="2023-11-08T16:33:05.128" v="946" actId="1076"/>
        <pc:sldMkLst>
          <pc:docMk/>
          <pc:sldMk cId="0" sldId="499"/>
        </pc:sldMkLst>
        <pc:spChg chg="mod">
          <ac:chgData name="David Gardner" userId="32a3b49f-52b0-4a7d-8a0d-c44fdf742dfe" providerId="ADAL" clId="{565DC852-520D-465E-9F54-FD7CF7EB531F}" dt="2023-11-08T16:32:58.474" v="943" actId="14100"/>
          <ac:spMkLst>
            <pc:docMk/>
            <pc:sldMk cId="0" sldId="499"/>
            <ac:spMk id="34818" creationId="{FE3E9F1D-126A-D35A-B8AE-D50B70CA2CD6}"/>
          </ac:spMkLst>
        </pc:spChg>
        <pc:spChg chg="mod">
          <ac:chgData name="David Gardner" userId="32a3b49f-52b0-4a7d-8a0d-c44fdf742dfe" providerId="ADAL" clId="{565DC852-520D-465E-9F54-FD7CF7EB531F}" dt="2023-11-08T16:33:00.897" v="944" actId="122"/>
          <ac:spMkLst>
            <pc:docMk/>
            <pc:sldMk cId="0" sldId="499"/>
            <ac:spMk id="34819" creationId="{B71D01E0-A02B-5525-37B3-C9AFD8C6E404}"/>
          </ac:spMkLst>
        </pc:spChg>
        <pc:picChg chg="mod">
          <ac:chgData name="David Gardner" userId="32a3b49f-52b0-4a7d-8a0d-c44fdf742dfe" providerId="ADAL" clId="{565DC852-520D-465E-9F54-FD7CF7EB531F}" dt="2023-11-08T16:33:05.128" v="946" actId="1076"/>
          <ac:picMkLst>
            <pc:docMk/>
            <pc:sldMk cId="0" sldId="499"/>
            <ac:picMk id="34820" creationId="{537DEF0C-078E-DB54-921A-A3E6879155C1}"/>
          </ac:picMkLst>
        </pc:picChg>
      </pc:sldChg>
      <pc:sldChg chg="modSp mod">
        <pc:chgData name="David Gardner" userId="32a3b49f-52b0-4a7d-8a0d-c44fdf742dfe" providerId="ADAL" clId="{565DC852-520D-465E-9F54-FD7CF7EB531F}" dt="2023-11-08T16:21:40.359" v="267" actId="207"/>
        <pc:sldMkLst>
          <pc:docMk/>
          <pc:sldMk cId="0" sldId="518"/>
        </pc:sldMkLst>
        <pc:spChg chg="mod">
          <ac:chgData name="David Gardner" userId="32a3b49f-52b0-4a7d-8a0d-c44fdf742dfe" providerId="ADAL" clId="{565DC852-520D-465E-9F54-FD7CF7EB531F}" dt="2023-11-08T16:21:40.359" v="267" actId="207"/>
          <ac:spMkLst>
            <pc:docMk/>
            <pc:sldMk cId="0" sldId="518"/>
            <ac:spMk id="14339" creationId="{C9FE755E-7116-5825-4E64-0179E4C3AABC}"/>
          </ac:spMkLst>
        </pc:spChg>
      </pc:sldChg>
      <pc:sldChg chg="modSp mod">
        <pc:chgData name="David Gardner" userId="32a3b49f-52b0-4a7d-8a0d-c44fdf742dfe" providerId="ADAL" clId="{565DC852-520D-465E-9F54-FD7CF7EB531F}" dt="2023-11-08T16:34:15.397" v="962" actId="122"/>
        <pc:sldMkLst>
          <pc:docMk/>
          <pc:sldMk cId="0" sldId="522"/>
        </pc:sldMkLst>
        <pc:spChg chg="mod">
          <ac:chgData name="David Gardner" userId="32a3b49f-52b0-4a7d-8a0d-c44fdf742dfe" providerId="ADAL" clId="{565DC852-520D-465E-9F54-FD7CF7EB531F}" dt="2023-11-08T16:34:15.397" v="962" actId="122"/>
          <ac:spMkLst>
            <pc:docMk/>
            <pc:sldMk cId="0" sldId="522"/>
            <ac:spMk id="31746" creationId="{25B25933-89F7-975B-D2F4-54C379E297EF}"/>
          </ac:spMkLst>
        </pc:spChg>
        <pc:spChg chg="mod">
          <ac:chgData name="David Gardner" userId="32a3b49f-52b0-4a7d-8a0d-c44fdf742dfe" providerId="ADAL" clId="{565DC852-520D-465E-9F54-FD7CF7EB531F}" dt="2023-11-08T16:34:05.179" v="957" actId="27636"/>
          <ac:spMkLst>
            <pc:docMk/>
            <pc:sldMk cId="0" sldId="522"/>
            <ac:spMk id="31747" creationId="{EE0ACA44-10CF-A24C-6676-6B02E6626A63}"/>
          </ac:spMkLst>
        </pc:spChg>
        <pc:spChg chg="mod">
          <ac:chgData name="David Gardner" userId="32a3b49f-52b0-4a7d-8a0d-c44fdf742dfe" providerId="ADAL" clId="{565DC852-520D-465E-9F54-FD7CF7EB531F}" dt="2023-11-08T16:34:12.458" v="961" actId="14100"/>
          <ac:spMkLst>
            <pc:docMk/>
            <pc:sldMk cId="0" sldId="522"/>
            <ac:spMk id="31748" creationId="{32EFB585-AC82-7A2B-6FB6-B9BA3678B0A5}"/>
          </ac:spMkLst>
        </pc:spChg>
      </pc:sldChg>
      <pc:sldChg chg="modSp mod">
        <pc:chgData name="David Gardner" userId="32a3b49f-52b0-4a7d-8a0d-c44fdf742dfe" providerId="ADAL" clId="{565DC852-520D-465E-9F54-FD7CF7EB531F}" dt="2023-11-08T16:33:45.551" v="953" actId="27636"/>
        <pc:sldMkLst>
          <pc:docMk/>
          <pc:sldMk cId="0" sldId="523"/>
        </pc:sldMkLst>
        <pc:spChg chg="mod">
          <ac:chgData name="David Gardner" userId="32a3b49f-52b0-4a7d-8a0d-c44fdf742dfe" providerId="ADAL" clId="{565DC852-520D-465E-9F54-FD7CF7EB531F}" dt="2023-11-08T16:33:45.551" v="953" actId="27636"/>
          <ac:spMkLst>
            <pc:docMk/>
            <pc:sldMk cId="0" sldId="523"/>
            <ac:spMk id="28675" creationId="{78651CC4-69A0-E41B-E9C0-43CDD42A8C16}"/>
          </ac:spMkLst>
        </pc:spChg>
        <pc:spChg chg="mod">
          <ac:chgData name="David Gardner" userId="32a3b49f-52b0-4a7d-8a0d-c44fdf742dfe" providerId="ADAL" clId="{565DC852-520D-465E-9F54-FD7CF7EB531F}" dt="2023-11-08T16:33:41.644" v="950" actId="122"/>
          <ac:spMkLst>
            <pc:docMk/>
            <pc:sldMk cId="0" sldId="523"/>
            <ac:spMk id="32770" creationId="{539CDE95-9909-BD71-A28F-879F4D2A4F78}"/>
          </ac:spMkLst>
        </pc:spChg>
        <pc:picChg chg="mod">
          <ac:chgData name="David Gardner" userId="32a3b49f-52b0-4a7d-8a0d-c44fdf742dfe" providerId="ADAL" clId="{565DC852-520D-465E-9F54-FD7CF7EB531F}" dt="2023-11-08T16:33:42.208" v="951" actId="1076"/>
          <ac:picMkLst>
            <pc:docMk/>
            <pc:sldMk cId="0" sldId="523"/>
            <ac:picMk id="4" creationId="{DCB79B7D-E10F-2146-943F-FE9FF77F4928}"/>
          </ac:picMkLst>
        </pc:picChg>
      </pc:sldChg>
      <pc:sldChg chg="modSp mod">
        <pc:chgData name="David Gardner" userId="32a3b49f-52b0-4a7d-8a0d-c44fdf742dfe" providerId="ADAL" clId="{565DC852-520D-465E-9F54-FD7CF7EB531F}" dt="2023-11-08T16:33:12.571" v="947" actId="1076"/>
        <pc:sldMkLst>
          <pc:docMk/>
          <pc:sldMk cId="0" sldId="531"/>
        </pc:sldMkLst>
        <pc:spChg chg="mod">
          <ac:chgData name="David Gardner" userId="32a3b49f-52b0-4a7d-8a0d-c44fdf742dfe" providerId="ADAL" clId="{565DC852-520D-465E-9F54-FD7CF7EB531F}" dt="2023-11-08T16:33:12.571" v="947" actId="1076"/>
          <ac:spMkLst>
            <pc:docMk/>
            <pc:sldMk cId="0" sldId="531"/>
            <ac:spMk id="3" creationId="{4BC9514D-64DB-43D8-52E5-04239DA192F1}"/>
          </ac:spMkLst>
        </pc:spChg>
      </pc:sldChg>
      <pc:sldChg chg="modSp mod">
        <pc:chgData name="David Gardner" userId="32a3b49f-52b0-4a7d-8a0d-c44fdf742dfe" providerId="ADAL" clId="{565DC852-520D-465E-9F54-FD7CF7EB531F}" dt="2023-11-08T16:14:56.289" v="189" actId="20577"/>
        <pc:sldMkLst>
          <pc:docMk/>
          <pc:sldMk cId="2601646094" sldId="538"/>
        </pc:sldMkLst>
        <pc:spChg chg="mod">
          <ac:chgData name="David Gardner" userId="32a3b49f-52b0-4a7d-8a0d-c44fdf742dfe" providerId="ADAL" clId="{565DC852-520D-465E-9F54-FD7CF7EB531F}" dt="2023-11-08T16:14:56.289" v="189" actId="20577"/>
          <ac:spMkLst>
            <pc:docMk/>
            <pc:sldMk cId="2601646094" sldId="538"/>
            <ac:spMk id="5" creationId="{FA437F38-38D1-1235-378F-9C7E4E894974}"/>
          </ac:spMkLst>
        </pc:spChg>
      </pc:sldChg>
      <pc:sldChg chg="del">
        <pc:chgData name="David Gardner" userId="32a3b49f-52b0-4a7d-8a0d-c44fdf742dfe" providerId="ADAL" clId="{565DC852-520D-465E-9F54-FD7CF7EB531F}" dt="2023-11-08T16:20:29.741" v="258" actId="47"/>
        <pc:sldMkLst>
          <pc:docMk/>
          <pc:sldMk cId="1677402081" sldId="539"/>
        </pc:sldMkLst>
      </pc:sldChg>
      <pc:sldChg chg="addSp delSp modSp new mod">
        <pc:chgData name="David Gardner" userId="32a3b49f-52b0-4a7d-8a0d-c44fdf742dfe" providerId="ADAL" clId="{565DC852-520D-465E-9F54-FD7CF7EB531F}" dt="2023-11-08T16:03:50.266" v="36" actId="14100"/>
        <pc:sldMkLst>
          <pc:docMk/>
          <pc:sldMk cId="284180936" sldId="540"/>
        </pc:sldMkLst>
        <pc:spChg chg="mod">
          <ac:chgData name="David Gardner" userId="32a3b49f-52b0-4a7d-8a0d-c44fdf742dfe" providerId="ADAL" clId="{565DC852-520D-465E-9F54-FD7CF7EB531F}" dt="2023-11-08T15:59:01.932" v="14" actId="122"/>
          <ac:spMkLst>
            <pc:docMk/>
            <pc:sldMk cId="284180936" sldId="540"/>
            <ac:spMk id="2" creationId="{65A7A459-89D1-7423-F763-DF5732811F91}"/>
          </ac:spMkLst>
        </pc:spChg>
        <pc:spChg chg="del">
          <ac:chgData name="David Gardner" userId="32a3b49f-52b0-4a7d-8a0d-c44fdf742dfe" providerId="ADAL" clId="{565DC852-520D-465E-9F54-FD7CF7EB531F}" dt="2023-11-08T15:59:43.263" v="15" actId="478"/>
          <ac:spMkLst>
            <pc:docMk/>
            <pc:sldMk cId="284180936" sldId="540"/>
            <ac:spMk id="3" creationId="{7EADCE0D-2BDB-2285-AEB1-031D26A4CDD3}"/>
          </ac:spMkLst>
        </pc:spChg>
        <pc:picChg chg="add mod">
          <ac:chgData name="David Gardner" userId="32a3b49f-52b0-4a7d-8a0d-c44fdf742dfe" providerId="ADAL" clId="{565DC852-520D-465E-9F54-FD7CF7EB531F}" dt="2023-11-08T16:03:45.172" v="35" actId="1076"/>
          <ac:picMkLst>
            <pc:docMk/>
            <pc:sldMk cId="284180936" sldId="540"/>
            <ac:picMk id="5" creationId="{F9A09BFE-B881-0E26-D2FD-553A6A8F6002}"/>
          </ac:picMkLst>
        </pc:picChg>
        <pc:picChg chg="add del mod">
          <ac:chgData name="David Gardner" userId="32a3b49f-52b0-4a7d-8a0d-c44fdf742dfe" providerId="ADAL" clId="{565DC852-520D-465E-9F54-FD7CF7EB531F}" dt="2023-11-08T16:00:04.750" v="20" actId="478"/>
          <ac:picMkLst>
            <pc:docMk/>
            <pc:sldMk cId="284180936" sldId="540"/>
            <ac:picMk id="18434" creationId="{983A6319-9362-C6FE-174B-2C4F57F7F042}"/>
          </ac:picMkLst>
        </pc:picChg>
        <pc:picChg chg="add del mod">
          <ac:chgData name="David Gardner" userId="32a3b49f-52b0-4a7d-8a0d-c44fdf742dfe" providerId="ADAL" clId="{565DC852-520D-465E-9F54-FD7CF7EB531F}" dt="2023-11-08T16:01:00.040" v="24" actId="478"/>
          <ac:picMkLst>
            <pc:docMk/>
            <pc:sldMk cId="284180936" sldId="540"/>
            <ac:picMk id="18436" creationId="{75DF6882-D1FE-2CEB-6689-9E49EEDDC270}"/>
          </ac:picMkLst>
        </pc:picChg>
        <pc:picChg chg="add mod">
          <ac:chgData name="David Gardner" userId="32a3b49f-52b0-4a7d-8a0d-c44fdf742dfe" providerId="ADAL" clId="{565DC852-520D-465E-9F54-FD7CF7EB531F}" dt="2023-11-08T16:03:50.266" v="36" actId="14100"/>
          <ac:picMkLst>
            <pc:docMk/>
            <pc:sldMk cId="284180936" sldId="540"/>
            <ac:picMk id="18438" creationId="{D30E07B8-4BDE-697A-8747-6C59C21A3439}"/>
          </ac:picMkLst>
        </pc:picChg>
      </pc:sldChg>
      <pc:sldChg chg="addSp delSp modSp new mod modClrScheme chgLayout">
        <pc:chgData name="David Gardner" userId="32a3b49f-52b0-4a7d-8a0d-c44fdf742dfe" providerId="ADAL" clId="{565DC852-520D-465E-9F54-FD7CF7EB531F}" dt="2023-11-08T16:11:46.540" v="91" actId="1076"/>
        <pc:sldMkLst>
          <pc:docMk/>
          <pc:sldMk cId="2548365312" sldId="541"/>
        </pc:sldMkLst>
        <pc:spChg chg="add mod">
          <ac:chgData name="David Gardner" userId="32a3b49f-52b0-4a7d-8a0d-c44fdf742dfe" providerId="ADAL" clId="{565DC852-520D-465E-9F54-FD7CF7EB531F}" dt="2023-11-08T16:11:16.166" v="87" actId="122"/>
          <ac:spMkLst>
            <pc:docMk/>
            <pc:sldMk cId="2548365312" sldId="541"/>
            <ac:spMk id="2" creationId="{80F6A548-7EEC-2C2E-E5FC-DC9227700D10}"/>
          </ac:spMkLst>
        </pc:spChg>
        <pc:spChg chg="add del mod">
          <ac:chgData name="David Gardner" userId="32a3b49f-52b0-4a7d-8a0d-c44fdf742dfe" providerId="ADAL" clId="{565DC852-520D-465E-9F54-FD7CF7EB531F}" dt="2023-11-08T16:10:55.136" v="84" actId="478"/>
          <ac:spMkLst>
            <pc:docMk/>
            <pc:sldMk cId="2548365312" sldId="541"/>
            <ac:spMk id="3" creationId="{43EA93C4-BA80-082C-A60D-43656702F814}"/>
          </ac:spMkLst>
        </pc:spChg>
        <pc:picChg chg="add mod">
          <ac:chgData name="David Gardner" userId="32a3b49f-52b0-4a7d-8a0d-c44fdf742dfe" providerId="ADAL" clId="{565DC852-520D-465E-9F54-FD7CF7EB531F}" dt="2023-11-08T16:11:14.793" v="86" actId="1076"/>
          <ac:picMkLst>
            <pc:docMk/>
            <pc:sldMk cId="2548365312" sldId="541"/>
            <ac:picMk id="5" creationId="{D6CA707A-31A9-0668-2016-57D0E128B44B}"/>
          </ac:picMkLst>
        </pc:picChg>
        <pc:picChg chg="add mod">
          <ac:chgData name="David Gardner" userId="32a3b49f-52b0-4a7d-8a0d-c44fdf742dfe" providerId="ADAL" clId="{565DC852-520D-465E-9F54-FD7CF7EB531F}" dt="2023-11-08T16:11:46.540" v="91" actId="1076"/>
          <ac:picMkLst>
            <pc:docMk/>
            <pc:sldMk cId="2548365312" sldId="541"/>
            <ac:picMk id="7" creationId="{4BF6717A-309B-51D0-521D-6F75FE03A0DC}"/>
          </ac:picMkLst>
        </pc:picChg>
      </pc:sldChg>
      <pc:sldChg chg="addSp delSp modSp new mod modClrScheme chgLayout">
        <pc:chgData name="David Gardner" userId="32a3b49f-52b0-4a7d-8a0d-c44fdf742dfe" providerId="ADAL" clId="{565DC852-520D-465E-9F54-FD7CF7EB531F}" dt="2023-11-08T16:18:30.429" v="255" actId="1076"/>
        <pc:sldMkLst>
          <pc:docMk/>
          <pc:sldMk cId="2397085004" sldId="542"/>
        </pc:sldMkLst>
        <pc:spChg chg="mod ord">
          <ac:chgData name="David Gardner" userId="32a3b49f-52b0-4a7d-8a0d-c44fdf742dfe" providerId="ADAL" clId="{565DC852-520D-465E-9F54-FD7CF7EB531F}" dt="2023-11-08T16:15:53.321" v="238" actId="14100"/>
          <ac:spMkLst>
            <pc:docMk/>
            <pc:sldMk cId="2397085004" sldId="542"/>
            <ac:spMk id="2" creationId="{0C6AE6E6-0CAB-513D-0808-FE4AA3FB2DB2}"/>
          </ac:spMkLst>
        </pc:spChg>
        <pc:spChg chg="del mod ord">
          <ac:chgData name="David Gardner" userId="32a3b49f-52b0-4a7d-8a0d-c44fdf742dfe" providerId="ADAL" clId="{565DC852-520D-465E-9F54-FD7CF7EB531F}" dt="2023-11-08T16:15:37.508" v="217" actId="700"/>
          <ac:spMkLst>
            <pc:docMk/>
            <pc:sldMk cId="2397085004" sldId="542"/>
            <ac:spMk id="3" creationId="{FE757360-6588-0CC3-07F2-7EB14491BCAD}"/>
          </ac:spMkLst>
        </pc:spChg>
        <pc:spChg chg="add mod ord">
          <ac:chgData name="David Gardner" userId="32a3b49f-52b0-4a7d-8a0d-c44fdf742dfe" providerId="ADAL" clId="{565DC852-520D-465E-9F54-FD7CF7EB531F}" dt="2023-11-08T16:16:07.847" v="245" actId="122"/>
          <ac:spMkLst>
            <pc:docMk/>
            <pc:sldMk cId="2397085004" sldId="542"/>
            <ac:spMk id="4" creationId="{45E84B7F-E03F-2CA7-8916-122B2FAD4281}"/>
          </ac:spMkLst>
        </pc:spChg>
        <pc:spChg chg="add del mod ord">
          <ac:chgData name="David Gardner" userId="32a3b49f-52b0-4a7d-8a0d-c44fdf742dfe" providerId="ADAL" clId="{565DC852-520D-465E-9F54-FD7CF7EB531F}" dt="2023-11-08T16:16:10.972" v="246" actId="478"/>
          <ac:spMkLst>
            <pc:docMk/>
            <pc:sldMk cId="2397085004" sldId="542"/>
            <ac:spMk id="5" creationId="{6B5AF9D1-62DE-8E7F-C79C-0F94BAC78E91}"/>
          </ac:spMkLst>
        </pc:spChg>
        <pc:spChg chg="add mod ord">
          <ac:chgData name="David Gardner" userId="32a3b49f-52b0-4a7d-8a0d-c44fdf742dfe" providerId="ADAL" clId="{565DC852-520D-465E-9F54-FD7CF7EB531F}" dt="2023-11-08T16:16:00.328" v="242" actId="1076"/>
          <ac:spMkLst>
            <pc:docMk/>
            <pc:sldMk cId="2397085004" sldId="542"/>
            <ac:spMk id="6" creationId="{03702F81-38DB-B5DE-E06D-FCC4C3364106}"/>
          </ac:spMkLst>
        </pc:spChg>
        <pc:spChg chg="add del mod ord">
          <ac:chgData name="David Gardner" userId="32a3b49f-52b0-4a7d-8a0d-c44fdf742dfe" providerId="ADAL" clId="{565DC852-520D-465E-9F54-FD7CF7EB531F}" dt="2023-11-08T16:16:12.425" v="247" actId="478"/>
          <ac:spMkLst>
            <pc:docMk/>
            <pc:sldMk cId="2397085004" sldId="542"/>
            <ac:spMk id="7" creationId="{34741E6C-6DDD-1F09-1B5F-3CE02577068E}"/>
          </ac:spMkLst>
        </pc:spChg>
        <pc:picChg chg="add del mod">
          <ac:chgData name="David Gardner" userId="32a3b49f-52b0-4a7d-8a0d-c44fdf742dfe" providerId="ADAL" clId="{565DC852-520D-465E-9F54-FD7CF7EB531F}" dt="2023-11-08T16:16:57.602" v="250" actId="478"/>
          <ac:picMkLst>
            <pc:docMk/>
            <pc:sldMk cId="2397085004" sldId="542"/>
            <ac:picMk id="9" creationId="{D56EA8BB-F612-36AD-A255-347B2B2849DF}"/>
          </ac:picMkLst>
        </pc:picChg>
        <pc:picChg chg="add mod">
          <ac:chgData name="David Gardner" userId="32a3b49f-52b0-4a7d-8a0d-c44fdf742dfe" providerId="ADAL" clId="{565DC852-520D-465E-9F54-FD7CF7EB531F}" dt="2023-11-08T16:17:44.933" v="252" actId="1076"/>
          <ac:picMkLst>
            <pc:docMk/>
            <pc:sldMk cId="2397085004" sldId="542"/>
            <ac:picMk id="11" creationId="{E7D8ECDF-C40E-DDB0-FACB-CDC1588E5DB2}"/>
          </ac:picMkLst>
        </pc:picChg>
        <pc:picChg chg="add mod">
          <ac:chgData name="David Gardner" userId="32a3b49f-52b0-4a7d-8a0d-c44fdf742dfe" providerId="ADAL" clId="{565DC852-520D-465E-9F54-FD7CF7EB531F}" dt="2023-11-08T16:18:30.429" v="255" actId="1076"/>
          <ac:picMkLst>
            <pc:docMk/>
            <pc:sldMk cId="2397085004" sldId="542"/>
            <ac:picMk id="13" creationId="{10D07437-4BE1-7F3D-8058-CE89BFF6EB46}"/>
          </ac:picMkLst>
        </pc:picChg>
      </pc:sldChg>
      <pc:sldChg chg="add ord">
        <pc:chgData name="David Gardner" userId="32a3b49f-52b0-4a7d-8a0d-c44fdf742dfe" providerId="ADAL" clId="{565DC852-520D-465E-9F54-FD7CF7EB531F}" dt="2023-11-08T16:21:15.758" v="264"/>
        <pc:sldMkLst>
          <pc:docMk/>
          <pc:sldMk cId="2990270420" sldId="579"/>
        </pc:sldMkLst>
      </pc:sldChg>
      <pc:sldChg chg="add ord">
        <pc:chgData name="David Gardner" userId="32a3b49f-52b0-4a7d-8a0d-c44fdf742dfe" providerId="ADAL" clId="{565DC852-520D-465E-9F54-FD7CF7EB531F}" dt="2023-11-08T16:21:15.758" v="264"/>
        <pc:sldMkLst>
          <pc:docMk/>
          <pc:sldMk cId="2693696920" sldId="590"/>
        </pc:sldMkLst>
      </pc:sldChg>
      <pc:sldChg chg="addSp delSp modSp new mod">
        <pc:chgData name="David Gardner" userId="32a3b49f-52b0-4a7d-8a0d-c44fdf742dfe" providerId="ADAL" clId="{565DC852-520D-465E-9F54-FD7CF7EB531F}" dt="2023-11-08T16:32:33.138" v="941" actId="1076"/>
        <pc:sldMkLst>
          <pc:docMk/>
          <pc:sldMk cId="2588005211" sldId="591"/>
        </pc:sldMkLst>
        <pc:spChg chg="mod">
          <ac:chgData name="David Gardner" userId="32a3b49f-52b0-4a7d-8a0d-c44fdf742dfe" providerId="ADAL" clId="{565DC852-520D-465E-9F54-FD7CF7EB531F}" dt="2023-11-08T16:31:07.798" v="841" actId="1076"/>
          <ac:spMkLst>
            <pc:docMk/>
            <pc:sldMk cId="2588005211" sldId="591"/>
            <ac:spMk id="2" creationId="{CFB92BEB-202A-C5E7-553E-140636D2FB10}"/>
          </ac:spMkLst>
        </pc:spChg>
        <pc:spChg chg="del">
          <ac:chgData name="David Gardner" userId="32a3b49f-52b0-4a7d-8a0d-c44fdf742dfe" providerId="ADAL" clId="{565DC852-520D-465E-9F54-FD7CF7EB531F}" dt="2023-11-08T16:30:56.505" v="838" actId="478"/>
          <ac:spMkLst>
            <pc:docMk/>
            <pc:sldMk cId="2588005211" sldId="591"/>
            <ac:spMk id="3" creationId="{13FB444D-A632-611B-160E-4BE8920A078F}"/>
          </ac:spMkLst>
        </pc:spChg>
        <pc:spChg chg="add mod">
          <ac:chgData name="David Gardner" userId="32a3b49f-52b0-4a7d-8a0d-c44fdf742dfe" providerId="ADAL" clId="{565DC852-520D-465E-9F54-FD7CF7EB531F}" dt="2023-11-08T16:32:32.689" v="940" actId="122"/>
          <ac:spMkLst>
            <pc:docMk/>
            <pc:sldMk cId="2588005211" sldId="591"/>
            <ac:spMk id="4" creationId="{BC932141-A7FB-E01A-500E-94372F6CA089}"/>
          </ac:spMkLst>
        </pc:spChg>
        <pc:picChg chg="add mod">
          <ac:chgData name="David Gardner" userId="32a3b49f-52b0-4a7d-8a0d-c44fdf742dfe" providerId="ADAL" clId="{565DC852-520D-465E-9F54-FD7CF7EB531F}" dt="2023-11-08T16:31:52.105" v="846" actId="14100"/>
          <ac:picMkLst>
            <pc:docMk/>
            <pc:sldMk cId="2588005211" sldId="591"/>
            <ac:picMk id="20482" creationId="{59283FCE-7756-9615-287D-26C4330EB70A}"/>
          </ac:picMkLst>
        </pc:picChg>
        <pc:picChg chg="add mod">
          <ac:chgData name="David Gardner" userId="32a3b49f-52b0-4a7d-8a0d-c44fdf742dfe" providerId="ADAL" clId="{565DC852-520D-465E-9F54-FD7CF7EB531F}" dt="2023-11-08T16:32:33.138" v="941" actId="1076"/>
          <ac:picMkLst>
            <pc:docMk/>
            <pc:sldMk cId="2588005211" sldId="591"/>
            <ac:picMk id="20484" creationId="{52CA9FCE-CAF9-D2FC-C969-D26613FDB513}"/>
          </ac:picMkLst>
        </pc:picChg>
      </pc:sldChg>
      <pc:sldChg chg="modSp new mod">
        <pc:chgData name="David Gardner" userId="32a3b49f-52b0-4a7d-8a0d-c44fdf742dfe" providerId="ADAL" clId="{565DC852-520D-465E-9F54-FD7CF7EB531F}" dt="2023-11-08T16:39:21.252" v="1512" actId="12"/>
        <pc:sldMkLst>
          <pc:docMk/>
          <pc:sldMk cId="170847163" sldId="592"/>
        </pc:sldMkLst>
        <pc:spChg chg="mod">
          <ac:chgData name="David Gardner" userId="32a3b49f-52b0-4a7d-8a0d-c44fdf742dfe" providerId="ADAL" clId="{565DC852-520D-465E-9F54-FD7CF7EB531F}" dt="2023-11-08T16:36:03.978" v="1101" actId="122"/>
          <ac:spMkLst>
            <pc:docMk/>
            <pc:sldMk cId="170847163" sldId="592"/>
            <ac:spMk id="2" creationId="{73D9E41E-3AB9-90E1-BE8F-67D2747BBF27}"/>
          </ac:spMkLst>
        </pc:spChg>
        <pc:spChg chg="mod">
          <ac:chgData name="David Gardner" userId="32a3b49f-52b0-4a7d-8a0d-c44fdf742dfe" providerId="ADAL" clId="{565DC852-520D-465E-9F54-FD7CF7EB531F}" dt="2023-11-08T16:39:21.252" v="1512" actId="12"/>
          <ac:spMkLst>
            <pc:docMk/>
            <pc:sldMk cId="170847163" sldId="592"/>
            <ac:spMk id="3" creationId="{BC814C0F-BA01-155A-1BEC-D1332CA772EC}"/>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18D01CE-973E-45D8-83C0-C3965CF4DDA5}" type="doc">
      <dgm:prSet loTypeId="urn:microsoft.com/office/officeart/2005/8/layout/cycle8" loCatId="cycle" qsTypeId="urn:microsoft.com/office/officeart/2005/8/quickstyle/simple1" qsCatId="simple" csTypeId="urn:microsoft.com/office/officeart/2005/8/colors/accent1_2" csCatId="accent1" phldr="1"/>
      <dgm:spPr/>
    </dgm:pt>
    <dgm:pt modelId="{7C880FC5-65F0-4BC5-B484-94586CADBD57}">
      <dgm:prSet phldrT="[Text]"/>
      <dgm:spPr/>
      <dgm:t>
        <a:bodyPr/>
        <a:lstStyle/>
        <a:p>
          <a:r>
            <a:rPr lang="en-GB" dirty="0"/>
            <a:t>Biological</a:t>
          </a:r>
        </a:p>
      </dgm:t>
    </dgm:pt>
    <dgm:pt modelId="{DBA0F9E7-F3A9-4010-AAAB-F1B2398B73B8}" type="parTrans" cxnId="{81346736-C79D-4E89-A338-E8DBF11F7B38}">
      <dgm:prSet/>
      <dgm:spPr/>
      <dgm:t>
        <a:bodyPr/>
        <a:lstStyle/>
        <a:p>
          <a:endParaRPr lang="en-GB"/>
        </a:p>
      </dgm:t>
    </dgm:pt>
    <dgm:pt modelId="{E725F091-56A9-4973-8B6D-9323B81D9068}" type="sibTrans" cxnId="{81346736-C79D-4E89-A338-E8DBF11F7B38}">
      <dgm:prSet/>
      <dgm:spPr/>
      <dgm:t>
        <a:bodyPr/>
        <a:lstStyle/>
        <a:p>
          <a:endParaRPr lang="en-GB"/>
        </a:p>
      </dgm:t>
    </dgm:pt>
    <dgm:pt modelId="{0923F463-2891-4218-90CB-BCB2869494D0}">
      <dgm:prSet phldrT="[Text]"/>
      <dgm:spPr/>
      <dgm:t>
        <a:bodyPr/>
        <a:lstStyle/>
        <a:p>
          <a:r>
            <a:rPr lang="en-GB" dirty="0"/>
            <a:t>Neuromuscular</a:t>
          </a:r>
        </a:p>
      </dgm:t>
    </dgm:pt>
    <dgm:pt modelId="{982AB0CF-3A84-44BB-B8C8-0A148BD5F9C9}" type="parTrans" cxnId="{70EDC560-8F70-4F23-921C-6676D6F6155A}">
      <dgm:prSet/>
      <dgm:spPr/>
      <dgm:t>
        <a:bodyPr/>
        <a:lstStyle/>
        <a:p>
          <a:endParaRPr lang="en-GB"/>
        </a:p>
      </dgm:t>
    </dgm:pt>
    <dgm:pt modelId="{97FF83EC-DA18-4981-BAEC-F927BDF2346E}" type="sibTrans" cxnId="{70EDC560-8F70-4F23-921C-6676D6F6155A}">
      <dgm:prSet/>
      <dgm:spPr/>
      <dgm:t>
        <a:bodyPr/>
        <a:lstStyle/>
        <a:p>
          <a:endParaRPr lang="en-GB"/>
        </a:p>
      </dgm:t>
    </dgm:pt>
    <dgm:pt modelId="{2CBD5C6B-7E18-4BAB-BE3E-95B45C2EE958}">
      <dgm:prSet phldrT="[Text]"/>
      <dgm:spPr/>
      <dgm:t>
        <a:bodyPr/>
        <a:lstStyle/>
        <a:p>
          <a:r>
            <a:rPr lang="en-GB" dirty="0"/>
            <a:t>Physiological</a:t>
          </a:r>
        </a:p>
      </dgm:t>
    </dgm:pt>
    <dgm:pt modelId="{DA789FBC-F309-4A92-BF61-B97B8D6B6DC7}" type="parTrans" cxnId="{A9BF84C4-2B3F-42ED-96C6-40929E644793}">
      <dgm:prSet/>
      <dgm:spPr/>
      <dgm:t>
        <a:bodyPr/>
        <a:lstStyle/>
        <a:p>
          <a:endParaRPr lang="en-GB"/>
        </a:p>
      </dgm:t>
    </dgm:pt>
    <dgm:pt modelId="{0AE3A11E-A215-4119-953F-211241575442}" type="sibTrans" cxnId="{A9BF84C4-2B3F-42ED-96C6-40929E644793}">
      <dgm:prSet/>
      <dgm:spPr/>
      <dgm:t>
        <a:bodyPr/>
        <a:lstStyle/>
        <a:p>
          <a:endParaRPr lang="en-GB"/>
        </a:p>
      </dgm:t>
    </dgm:pt>
    <dgm:pt modelId="{7D0FB4F5-080A-450F-815B-ADA23831E7A4}" type="pres">
      <dgm:prSet presAssocID="{E18D01CE-973E-45D8-83C0-C3965CF4DDA5}" presName="compositeShape" presStyleCnt="0">
        <dgm:presLayoutVars>
          <dgm:chMax val="7"/>
          <dgm:dir/>
          <dgm:resizeHandles val="exact"/>
        </dgm:presLayoutVars>
      </dgm:prSet>
      <dgm:spPr/>
    </dgm:pt>
    <dgm:pt modelId="{43659A96-B286-47EC-AEF9-200CE652574C}" type="pres">
      <dgm:prSet presAssocID="{E18D01CE-973E-45D8-83C0-C3965CF4DDA5}" presName="wedge1" presStyleLbl="node1" presStyleIdx="0" presStyleCnt="3" custLinFactNeighborX="14115" custLinFactNeighborY="-1732"/>
      <dgm:spPr/>
    </dgm:pt>
    <dgm:pt modelId="{8655C031-689B-4CA5-979A-403333C33938}" type="pres">
      <dgm:prSet presAssocID="{E18D01CE-973E-45D8-83C0-C3965CF4DDA5}" presName="dummy1a" presStyleCnt="0"/>
      <dgm:spPr/>
    </dgm:pt>
    <dgm:pt modelId="{7A65DB4C-3052-406B-8B40-C99E3F01C96A}" type="pres">
      <dgm:prSet presAssocID="{E18D01CE-973E-45D8-83C0-C3965CF4DDA5}" presName="dummy1b" presStyleCnt="0"/>
      <dgm:spPr/>
    </dgm:pt>
    <dgm:pt modelId="{65325753-9765-4DB2-BC84-E27758A50B99}" type="pres">
      <dgm:prSet presAssocID="{E18D01CE-973E-45D8-83C0-C3965CF4DDA5}" presName="wedge1Tx" presStyleLbl="node1" presStyleIdx="0" presStyleCnt="3">
        <dgm:presLayoutVars>
          <dgm:chMax val="0"/>
          <dgm:chPref val="0"/>
          <dgm:bulletEnabled val="1"/>
        </dgm:presLayoutVars>
      </dgm:prSet>
      <dgm:spPr/>
    </dgm:pt>
    <dgm:pt modelId="{DCA4AA8C-CE32-466F-84C6-4CAA739A697E}" type="pres">
      <dgm:prSet presAssocID="{E18D01CE-973E-45D8-83C0-C3965CF4DDA5}" presName="wedge2" presStyleLbl="node1" presStyleIdx="1" presStyleCnt="3" custScaleY="103480" custLinFactNeighborX="7208" custLinFactNeighborY="4615"/>
      <dgm:spPr/>
    </dgm:pt>
    <dgm:pt modelId="{0D6F024D-1925-4822-BD45-A667F262CEFE}" type="pres">
      <dgm:prSet presAssocID="{E18D01CE-973E-45D8-83C0-C3965CF4DDA5}" presName="dummy2a" presStyleCnt="0"/>
      <dgm:spPr/>
    </dgm:pt>
    <dgm:pt modelId="{765011CD-FC7C-466F-B0AA-7AB4B9314FDD}" type="pres">
      <dgm:prSet presAssocID="{E18D01CE-973E-45D8-83C0-C3965CF4DDA5}" presName="dummy2b" presStyleCnt="0"/>
      <dgm:spPr/>
    </dgm:pt>
    <dgm:pt modelId="{EFECB737-764B-4400-B454-C41FEFA12538}" type="pres">
      <dgm:prSet presAssocID="{E18D01CE-973E-45D8-83C0-C3965CF4DDA5}" presName="wedge2Tx" presStyleLbl="node1" presStyleIdx="1" presStyleCnt="3">
        <dgm:presLayoutVars>
          <dgm:chMax val="0"/>
          <dgm:chPref val="0"/>
          <dgm:bulletEnabled val="1"/>
        </dgm:presLayoutVars>
      </dgm:prSet>
      <dgm:spPr/>
    </dgm:pt>
    <dgm:pt modelId="{156B0820-9229-48E8-A82E-FCD1AB4CF36D}" type="pres">
      <dgm:prSet presAssocID="{E18D01CE-973E-45D8-83C0-C3965CF4DDA5}" presName="wedge3" presStyleLbl="node1" presStyleIdx="2" presStyleCnt="3" custLinFactNeighborX="-1931" custLinFactNeighborY="-2007"/>
      <dgm:spPr/>
    </dgm:pt>
    <dgm:pt modelId="{CF750E17-7F19-4400-918D-EC8A962885D9}" type="pres">
      <dgm:prSet presAssocID="{E18D01CE-973E-45D8-83C0-C3965CF4DDA5}" presName="dummy3a" presStyleCnt="0"/>
      <dgm:spPr/>
    </dgm:pt>
    <dgm:pt modelId="{28B6EE91-1C1A-42E9-8C2E-11BCCE8F3025}" type="pres">
      <dgm:prSet presAssocID="{E18D01CE-973E-45D8-83C0-C3965CF4DDA5}" presName="dummy3b" presStyleCnt="0"/>
      <dgm:spPr/>
    </dgm:pt>
    <dgm:pt modelId="{37FEE911-52C0-4278-B141-53E05833251E}" type="pres">
      <dgm:prSet presAssocID="{E18D01CE-973E-45D8-83C0-C3965CF4DDA5}" presName="wedge3Tx" presStyleLbl="node1" presStyleIdx="2" presStyleCnt="3">
        <dgm:presLayoutVars>
          <dgm:chMax val="0"/>
          <dgm:chPref val="0"/>
          <dgm:bulletEnabled val="1"/>
        </dgm:presLayoutVars>
      </dgm:prSet>
      <dgm:spPr/>
    </dgm:pt>
    <dgm:pt modelId="{B726985D-EB1E-49E1-A9B9-5685188C149E}" type="pres">
      <dgm:prSet presAssocID="{E725F091-56A9-4973-8B6D-9323B81D9068}" presName="arrowWedge1" presStyleLbl="fgSibTrans2D1" presStyleIdx="0" presStyleCnt="3"/>
      <dgm:spPr/>
    </dgm:pt>
    <dgm:pt modelId="{6429C8F9-56C3-43A6-9BD7-5229B0FA116E}" type="pres">
      <dgm:prSet presAssocID="{97FF83EC-DA18-4981-BAEC-F927BDF2346E}" presName="arrowWedge2" presStyleLbl="fgSibTrans2D1" presStyleIdx="1" presStyleCnt="3"/>
      <dgm:spPr/>
    </dgm:pt>
    <dgm:pt modelId="{0786047F-15A8-4446-89A0-99975D8D061D}" type="pres">
      <dgm:prSet presAssocID="{0AE3A11E-A215-4119-953F-211241575442}" presName="arrowWedge3" presStyleLbl="fgSibTrans2D1" presStyleIdx="2" presStyleCnt="3" custLinFactNeighborX="-329"/>
      <dgm:spPr/>
    </dgm:pt>
  </dgm:ptLst>
  <dgm:cxnLst>
    <dgm:cxn modelId="{81346736-C79D-4E89-A338-E8DBF11F7B38}" srcId="{E18D01CE-973E-45D8-83C0-C3965CF4DDA5}" destId="{7C880FC5-65F0-4BC5-B484-94586CADBD57}" srcOrd="0" destOrd="0" parTransId="{DBA0F9E7-F3A9-4010-AAAB-F1B2398B73B8}" sibTransId="{E725F091-56A9-4973-8B6D-9323B81D9068}"/>
    <dgm:cxn modelId="{0F61B760-B40E-4DAB-BCC3-8B2D020CC513}" type="presOf" srcId="{7C880FC5-65F0-4BC5-B484-94586CADBD57}" destId="{43659A96-B286-47EC-AEF9-200CE652574C}" srcOrd="0" destOrd="0" presId="urn:microsoft.com/office/officeart/2005/8/layout/cycle8"/>
    <dgm:cxn modelId="{70EDC560-8F70-4F23-921C-6676D6F6155A}" srcId="{E18D01CE-973E-45D8-83C0-C3965CF4DDA5}" destId="{0923F463-2891-4218-90CB-BCB2869494D0}" srcOrd="1" destOrd="0" parTransId="{982AB0CF-3A84-44BB-B8C8-0A148BD5F9C9}" sibTransId="{97FF83EC-DA18-4981-BAEC-F927BDF2346E}"/>
    <dgm:cxn modelId="{84EC0492-D4DF-4504-89CE-148D4381960B}" type="presOf" srcId="{E18D01CE-973E-45D8-83C0-C3965CF4DDA5}" destId="{7D0FB4F5-080A-450F-815B-ADA23831E7A4}" srcOrd="0" destOrd="0" presId="urn:microsoft.com/office/officeart/2005/8/layout/cycle8"/>
    <dgm:cxn modelId="{53542AB4-645C-4555-BF32-E327C2EE6AD4}" type="presOf" srcId="{2CBD5C6B-7E18-4BAB-BE3E-95B45C2EE958}" destId="{37FEE911-52C0-4278-B141-53E05833251E}" srcOrd="1" destOrd="0" presId="urn:microsoft.com/office/officeart/2005/8/layout/cycle8"/>
    <dgm:cxn modelId="{A9BF84C4-2B3F-42ED-96C6-40929E644793}" srcId="{E18D01CE-973E-45D8-83C0-C3965CF4DDA5}" destId="{2CBD5C6B-7E18-4BAB-BE3E-95B45C2EE958}" srcOrd="2" destOrd="0" parTransId="{DA789FBC-F309-4A92-BF61-B97B8D6B6DC7}" sibTransId="{0AE3A11E-A215-4119-953F-211241575442}"/>
    <dgm:cxn modelId="{383EDAD4-04B7-4446-88D0-00D445B045EB}" type="presOf" srcId="{7C880FC5-65F0-4BC5-B484-94586CADBD57}" destId="{65325753-9765-4DB2-BC84-E27758A50B99}" srcOrd="1" destOrd="0" presId="urn:microsoft.com/office/officeart/2005/8/layout/cycle8"/>
    <dgm:cxn modelId="{2FEE2DDB-17BF-4744-A261-5C9638A737EF}" type="presOf" srcId="{0923F463-2891-4218-90CB-BCB2869494D0}" destId="{EFECB737-764B-4400-B454-C41FEFA12538}" srcOrd="1" destOrd="0" presId="urn:microsoft.com/office/officeart/2005/8/layout/cycle8"/>
    <dgm:cxn modelId="{2D43C2EB-0406-4F01-99E7-FE49C120CF55}" type="presOf" srcId="{0923F463-2891-4218-90CB-BCB2869494D0}" destId="{DCA4AA8C-CE32-466F-84C6-4CAA739A697E}" srcOrd="0" destOrd="0" presId="urn:microsoft.com/office/officeart/2005/8/layout/cycle8"/>
    <dgm:cxn modelId="{A42F67F4-F7BB-40B4-AAA1-67A8D360D5D4}" type="presOf" srcId="{2CBD5C6B-7E18-4BAB-BE3E-95B45C2EE958}" destId="{156B0820-9229-48E8-A82E-FCD1AB4CF36D}" srcOrd="0" destOrd="0" presId="urn:microsoft.com/office/officeart/2005/8/layout/cycle8"/>
    <dgm:cxn modelId="{C7D68006-70C2-460D-81B3-393F014EFACF}" type="presParOf" srcId="{7D0FB4F5-080A-450F-815B-ADA23831E7A4}" destId="{43659A96-B286-47EC-AEF9-200CE652574C}" srcOrd="0" destOrd="0" presId="urn:microsoft.com/office/officeart/2005/8/layout/cycle8"/>
    <dgm:cxn modelId="{DA61CBBE-8AE4-40E0-804F-DEE854335292}" type="presParOf" srcId="{7D0FB4F5-080A-450F-815B-ADA23831E7A4}" destId="{8655C031-689B-4CA5-979A-403333C33938}" srcOrd="1" destOrd="0" presId="urn:microsoft.com/office/officeart/2005/8/layout/cycle8"/>
    <dgm:cxn modelId="{FB78F641-C069-420B-8EB4-49BDB822857F}" type="presParOf" srcId="{7D0FB4F5-080A-450F-815B-ADA23831E7A4}" destId="{7A65DB4C-3052-406B-8B40-C99E3F01C96A}" srcOrd="2" destOrd="0" presId="urn:microsoft.com/office/officeart/2005/8/layout/cycle8"/>
    <dgm:cxn modelId="{27311D86-9258-4B0B-A484-0DFDA083BFB2}" type="presParOf" srcId="{7D0FB4F5-080A-450F-815B-ADA23831E7A4}" destId="{65325753-9765-4DB2-BC84-E27758A50B99}" srcOrd="3" destOrd="0" presId="urn:microsoft.com/office/officeart/2005/8/layout/cycle8"/>
    <dgm:cxn modelId="{C347C8AF-E376-4529-9586-E69827EBC093}" type="presParOf" srcId="{7D0FB4F5-080A-450F-815B-ADA23831E7A4}" destId="{DCA4AA8C-CE32-466F-84C6-4CAA739A697E}" srcOrd="4" destOrd="0" presId="urn:microsoft.com/office/officeart/2005/8/layout/cycle8"/>
    <dgm:cxn modelId="{372A5E79-5759-4D6A-873C-311182EDC3EB}" type="presParOf" srcId="{7D0FB4F5-080A-450F-815B-ADA23831E7A4}" destId="{0D6F024D-1925-4822-BD45-A667F262CEFE}" srcOrd="5" destOrd="0" presId="urn:microsoft.com/office/officeart/2005/8/layout/cycle8"/>
    <dgm:cxn modelId="{F043AF19-9877-4A75-8120-70CC3AD129ED}" type="presParOf" srcId="{7D0FB4F5-080A-450F-815B-ADA23831E7A4}" destId="{765011CD-FC7C-466F-B0AA-7AB4B9314FDD}" srcOrd="6" destOrd="0" presId="urn:microsoft.com/office/officeart/2005/8/layout/cycle8"/>
    <dgm:cxn modelId="{BE692964-531C-4785-B219-DE121A2FABEF}" type="presParOf" srcId="{7D0FB4F5-080A-450F-815B-ADA23831E7A4}" destId="{EFECB737-764B-4400-B454-C41FEFA12538}" srcOrd="7" destOrd="0" presId="urn:microsoft.com/office/officeart/2005/8/layout/cycle8"/>
    <dgm:cxn modelId="{ED5FC22B-48C9-4D0A-87E3-C5D7A33AD5B2}" type="presParOf" srcId="{7D0FB4F5-080A-450F-815B-ADA23831E7A4}" destId="{156B0820-9229-48E8-A82E-FCD1AB4CF36D}" srcOrd="8" destOrd="0" presId="urn:microsoft.com/office/officeart/2005/8/layout/cycle8"/>
    <dgm:cxn modelId="{DFA1C411-7C79-4F9E-970F-79CC734B0BCB}" type="presParOf" srcId="{7D0FB4F5-080A-450F-815B-ADA23831E7A4}" destId="{CF750E17-7F19-4400-918D-EC8A962885D9}" srcOrd="9" destOrd="0" presId="urn:microsoft.com/office/officeart/2005/8/layout/cycle8"/>
    <dgm:cxn modelId="{A6F15534-4EE9-4853-9DE1-F852782F61FA}" type="presParOf" srcId="{7D0FB4F5-080A-450F-815B-ADA23831E7A4}" destId="{28B6EE91-1C1A-42E9-8C2E-11BCCE8F3025}" srcOrd="10" destOrd="0" presId="urn:microsoft.com/office/officeart/2005/8/layout/cycle8"/>
    <dgm:cxn modelId="{622DA7D0-972B-41F1-9902-A56F37D18B03}" type="presParOf" srcId="{7D0FB4F5-080A-450F-815B-ADA23831E7A4}" destId="{37FEE911-52C0-4278-B141-53E05833251E}" srcOrd="11" destOrd="0" presId="urn:microsoft.com/office/officeart/2005/8/layout/cycle8"/>
    <dgm:cxn modelId="{48ABB1F6-7281-44E6-A958-3AFB53EABC9E}" type="presParOf" srcId="{7D0FB4F5-080A-450F-815B-ADA23831E7A4}" destId="{B726985D-EB1E-49E1-A9B9-5685188C149E}" srcOrd="12" destOrd="0" presId="urn:microsoft.com/office/officeart/2005/8/layout/cycle8"/>
    <dgm:cxn modelId="{1B8323C6-9112-434D-B63D-EB208962E862}" type="presParOf" srcId="{7D0FB4F5-080A-450F-815B-ADA23831E7A4}" destId="{6429C8F9-56C3-43A6-9BD7-5229B0FA116E}" srcOrd="13" destOrd="0" presId="urn:microsoft.com/office/officeart/2005/8/layout/cycle8"/>
    <dgm:cxn modelId="{2BC7C19C-6666-4AF2-93A9-01E28F496E2A}" type="presParOf" srcId="{7D0FB4F5-080A-450F-815B-ADA23831E7A4}" destId="{0786047F-15A8-4446-89A0-99975D8D061D}" srcOrd="14" destOrd="0" presId="urn:microsoft.com/office/officeart/2005/8/layout/cycle8"/>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659A96-B286-47EC-AEF9-200CE652574C}">
      <dsp:nvSpPr>
        <dsp:cNvPr id="0" name=""/>
        <dsp:cNvSpPr/>
      </dsp:nvSpPr>
      <dsp:spPr>
        <a:xfrm>
          <a:off x="2105278" y="191885"/>
          <a:ext cx="3736021" cy="3736021"/>
        </a:xfrm>
        <a:prstGeom prst="pie">
          <a:avLst>
            <a:gd name="adj1" fmla="val 16200000"/>
            <a:gd name="adj2" fmla="val 18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r>
            <a:rPr lang="en-GB" sz="1900" kern="1200" dirty="0"/>
            <a:t>Biological</a:t>
          </a:r>
        </a:p>
      </dsp:txBody>
      <dsp:txXfrm>
        <a:off x="4074251" y="983566"/>
        <a:ext cx="1334293" cy="1111911"/>
      </dsp:txXfrm>
    </dsp:sp>
    <dsp:sp modelId="{DCA4AA8C-CE32-466F-84C6-4CAA739A697E}">
      <dsp:nvSpPr>
        <dsp:cNvPr id="0" name=""/>
        <dsp:cNvSpPr/>
      </dsp:nvSpPr>
      <dsp:spPr>
        <a:xfrm>
          <a:off x="1770287" y="497433"/>
          <a:ext cx="3736021" cy="3866035"/>
        </a:xfrm>
        <a:prstGeom prst="pie">
          <a:avLst>
            <a:gd name="adj1" fmla="val 1800000"/>
            <a:gd name="adj2" fmla="val 90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r>
            <a:rPr lang="en-GB" sz="1900" kern="1200" dirty="0"/>
            <a:t>Neuromuscular</a:t>
          </a:r>
        </a:p>
      </dsp:txBody>
      <dsp:txXfrm>
        <a:off x="2659816" y="3005754"/>
        <a:ext cx="2001440" cy="1012533"/>
      </dsp:txXfrm>
    </dsp:sp>
    <dsp:sp modelId="{156B0820-9229-48E8-A82E-FCD1AB4CF36D}">
      <dsp:nvSpPr>
        <dsp:cNvPr id="0" name=""/>
        <dsp:cNvSpPr/>
      </dsp:nvSpPr>
      <dsp:spPr>
        <a:xfrm>
          <a:off x="1351908" y="181611"/>
          <a:ext cx="3736021" cy="3736021"/>
        </a:xfrm>
        <a:prstGeom prst="pie">
          <a:avLst>
            <a:gd name="adj1" fmla="val 9000000"/>
            <a:gd name="adj2" fmla="val 162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r>
            <a:rPr lang="en-GB" sz="1900" kern="1200" dirty="0"/>
            <a:t>Physiological</a:t>
          </a:r>
        </a:p>
      </dsp:txBody>
      <dsp:txXfrm>
        <a:off x="1784664" y="973292"/>
        <a:ext cx="1334293" cy="1111911"/>
      </dsp:txXfrm>
    </dsp:sp>
    <dsp:sp modelId="{B726985D-EB1E-49E1-A9B9-5685188C149E}">
      <dsp:nvSpPr>
        <dsp:cNvPr id="0" name=""/>
        <dsp:cNvSpPr/>
      </dsp:nvSpPr>
      <dsp:spPr>
        <a:xfrm>
          <a:off x="1874309" y="-39391"/>
          <a:ext cx="4198576" cy="4198576"/>
        </a:xfrm>
        <a:prstGeom prst="circularArrow">
          <a:avLst>
            <a:gd name="adj1" fmla="val 5085"/>
            <a:gd name="adj2" fmla="val 327528"/>
            <a:gd name="adj3" fmla="val 1472472"/>
            <a:gd name="adj4" fmla="val 16199432"/>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6429C8F9-56C3-43A6-9BD7-5229B0FA116E}">
      <dsp:nvSpPr>
        <dsp:cNvPr id="0" name=""/>
        <dsp:cNvSpPr/>
      </dsp:nvSpPr>
      <dsp:spPr>
        <a:xfrm>
          <a:off x="1539010" y="330300"/>
          <a:ext cx="4198576" cy="4198576"/>
        </a:xfrm>
        <a:prstGeom prst="circularArrow">
          <a:avLst>
            <a:gd name="adj1" fmla="val 5085"/>
            <a:gd name="adj2" fmla="val 327528"/>
            <a:gd name="adj3" fmla="val 8671970"/>
            <a:gd name="adj4" fmla="val 1800502"/>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786047F-15A8-4446-89A0-99975D8D061D}">
      <dsp:nvSpPr>
        <dsp:cNvPr id="0" name=""/>
        <dsp:cNvSpPr/>
      </dsp:nvSpPr>
      <dsp:spPr>
        <a:xfrm>
          <a:off x="1106509" y="-49665"/>
          <a:ext cx="4198576" cy="4198576"/>
        </a:xfrm>
        <a:prstGeom prst="circularArrow">
          <a:avLst>
            <a:gd name="adj1" fmla="val 5085"/>
            <a:gd name="adj2" fmla="val 327528"/>
            <a:gd name="adj3" fmla="val 15873039"/>
            <a:gd name="adj4" fmla="val 9000000"/>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02129DE-8921-4F52-8C35-641CCCDABFF6}" type="datetimeFigureOut">
              <a:rPr lang="en-GB" smtClean="0"/>
              <a:t>23/10/2024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B67B792-A71D-4FFD-935D-171D0801EFF1}" type="slidenum">
              <a:rPr lang="en-GB" smtClean="0"/>
              <a:t>‹#›</a:t>
            </a:fld>
            <a:endParaRPr lang="en-GB"/>
          </a:p>
        </p:txBody>
      </p:sp>
    </p:spTree>
    <p:extLst>
      <p:ext uri="{BB962C8B-B14F-4D97-AF65-F5344CB8AC3E}">
        <p14:creationId xmlns:p14="http://schemas.microsoft.com/office/powerpoint/2010/main" val="17277795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a:extLst>
              <a:ext uri="{FF2B5EF4-FFF2-40B4-BE49-F238E27FC236}">
                <a16:creationId xmlns:a16="http://schemas.microsoft.com/office/drawing/2014/main" id="{8514CDC9-A354-E913-BE48-D2AAAB48E394}"/>
              </a:ext>
            </a:extLst>
          </p:cNvPr>
          <p:cNvSpPr>
            <a:spLocks noGrp="1" noRot="1" noChangeAspect="1" noChangeArrowheads="1" noTextEdit="1"/>
          </p:cNvSpPr>
          <p:nvPr>
            <p:ph type="sldImg"/>
          </p:nvPr>
        </p:nvSpPr>
        <p:spPr>
          <a:ln/>
        </p:spPr>
      </p:sp>
      <p:sp>
        <p:nvSpPr>
          <p:cNvPr id="48131" name="Notes Placeholder 2">
            <a:extLst>
              <a:ext uri="{FF2B5EF4-FFF2-40B4-BE49-F238E27FC236}">
                <a16:creationId xmlns:a16="http://schemas.microsoft.com/office/drawing/2014/main" id="{C96594BB-4465-FD0A-4E9D-E9A0B61A97AC}"/>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Times New Roman" panose="02020603050405020304" pitchFamily="18" charset="0"/>
            </a:endParaRPr>
          </a:p>
        </p:txBody>
      </p:sp>
      <p:sp>
        <p:nvSpPr>
          <p:cNvPr id="48132" name="Slide Number Placeholder 3">
            <a:extLst>
              <a:ext uri="{FF2B5EF4-FFF2-40B4-BE49-F238E27FC236}">
                <a16:creationId xmlns:a16="http://schemas.microsoft.com/office/drawing/2014/main" id="{219D2089-EF54-1611-736F-1F0BA7E0B962}"/>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2003B722-94A9-4288-8D57-ADE35CB7C247}" type="slidenum">
              <a:rPr lang="en-US" altLang="en-US" sz="1200" smtClean="0"/>
              <a:pPr/>
              <a:t>38</a:t>
            </a:fld>
            <a:endParaRPr lang="en-US" altLang="en-US" sz="120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5FCD5F-705E-FD37-A8EE-8BFBB7C5B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EF7D27C-D3BF-B2B7-8F70-9FAB1316AE5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69F1B84-CDFB-0C7D-FB9D-50158E16745D}"/>
              </a:ext>
            </a:extLst>
          </p:cNvPr>
          <p:cNvSpPr>
            <a:spLocks noGrp="1"/>
          </p:cNvSpPr>
          <p:nvPr>
            <p:ph type="dt" sz="half" idx="10"/>
          </p:nvPr>
        </p:nvSpPr>
        <p:spPr/>
        <p:txBody>
          <a:bodyPr/>
          <a:lstStyle/>
          <a:p>
            <a:fld id="{EBC86C5A-9E1C-4802-8A20-BA93A8A5894C}" type="datetimeFigureOut">
              <a:rPr lang="en-GB" smtClean="0"/>
              <a:t>23/10/2024</a:t>
            </a:fld>
            <a:endParaRPr lang="en-GB"/>
          </a:p>
        </p:txBody>
      </p:sp>
      <p:sp>
        <p:nvSpPr>
          <p:cNvPr id="5" name="Footer Placeholder 4">
            <a:extLst>
              <a:ext uri="{FF2B5EF4-FFF2-40B4-BE49-F238E27FC236}">
                <a16:creationId xmlns:a16="http://schemas.microsoft.com/office/drawing/2014/main" id="{AE5AB220-F108-1F69-1F93-3F1614A3B3F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DA8D167-DAE8-6071-DBE7-F5012109B59D}"/>
              </a:ext>
            </a:extLst>
          </p:cNvPr>
          <p:cNvSpPr>
            <a:spLocks noGrp="1"/>
          </p:cNvSpPr>
          <p:nvPr>
            <p:ph type="sldNum" sz="quarter" idx="12"/>
          </p:nvPr>
        </p:nvSpPr>
        <p:spPr/>
        <p:txBody>
          <a:bodyPr/>
          <a:lstStyle/>
          <a:p>
            <a:fld id="{1CB4B25A-F288-4E0C-BAF7-9905ADF02E17}" type="slidenum">
              <a:rPr lang="en-GB" smtClean="0"/>
              <a:t>‹#›</a:t>
            </a:fld>
            <a:endParaRPr lang="en-GB"/>
          </a:p>
        </p:txBody>
      </p:sp>
    </p:spTree>
    <p:extLst>
      <p:ext uri="{BB962C8B-B14F-4D97-AF65-F5344CB8AC3E}">
        <p14:creationId xmlns:p14="http://schemas.microsoft.com/office/powerpoint/2010/main" val="12351837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A069B4-F8D6-7B3D-EDD2-F71A6B87CF8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5CFA9E5-FC44-10DF-52AE-3B2D30515B1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F14BB6-4E08-24EC-A2EC-4B6C0E4E96DE}"/>
              </a:ext>
            </a:extLst>
          </p:cNvPr>
          <p:cNvSpPr>
            <a:spLocks noGrp="1"/>
          </p:cNvSpPr>
          <p:nvPr>
            <p:ph type="dt" sz="half" idx="10"/>
          </p:nvPr>
        </p:nvSpPr>
        <p:spPr/>
        <p:txBody>
          <a:bodyPr/>
          <a:lstStyle/>
          <a:p>
            <a:fld id="{EBC86C5A-9E1C-4802-8A20-BA93A8A5894C}" type="datetimeFigureOut">
              <a:rPr lang="en-GB" smtClean="0"/>
              <a:t>23/10/2024</a:t>
            </a:fld>
            <a:endParaRPr lang="en-GB"/>
          </a:p>
        </p:txBody>
      </p:sp>
      <p:sp>
        <p:nvSpPr>
          <p:cNvPr id="5" name="Footer Placeholder 4">
            <a:extLst>
              <a:ext uri="{FF2B5EF4-FFF2-40B4-BE49-F238E27FC236}">
                <a16:creationId xmlns:a16="http://schemas.microsoft.com/office/drawing/2014/main" id="{F1112B7B-D4DF-1094-EA6A-DFFFD8E842A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556943-51F5-5F1C-55C4-D0A81EEDC9FD}"/>
              </a:ext>
            </a:extLst>
          </p:cNvPr>
          <p:cNvSpPr>
            <a:spLocks noGrp="1"/>
          </p:cNvSpPr>
          <p:nvPr>
            <p:ph type="sldNum" sz="quarter" idx="12"/>
          </p:nvPr>
        </p:nvSpPr>
        <p:spPr/>
        <p:txBody>
          <a:bodyPr/>
          <a:lstStyle/>
          <a:p>
            <a:fld id="{1CB4B25A-F288-4E0C-BAF7-9905ADF02E17}" type="slidenum">
              <a:rPr lang="en-GB" smtClean="0"/>
              <a:t>‹#›</a:t>
            </a:fld>
            <a:endParaRPr lang="en-GB"/>
          </a:p>
        </p:txBody>
      </p:sp>
    </p:spTree>
    <p:extLst>
      <p:ext uri="{BB962C8B-B14F-4D97-AF65-F5344CB8AC3E}">
        <p14:creationId xmlns:p14="http://schemas.microsoft.com/office/powerpoint/2010/main" val="35577557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D4394-7F54-7493-F056-48E4AED579B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5A8FC1D-20B9-A019-A56C-DDBBC37599A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A60ECDF-700C-F0FA-8905-83C5D953AAEA}"/>
              </a:ext>
            </a:extLst>
          </p:cNvPr>
          <p:cNvSpPr>
            <a:spLocks noGrp="1"/>
          </p:cNvSpPr>
          <p:nvPr>
            <p:ph type="dt" sz="half" idx="10"/>
          </p:nvPr>
        </p:nvSpPr>
        <p:spPr/>
        <p:txBody>
          <a:bodyPr/>
          <a:lstStyle/>
          <a:p>
            <a:fld id="{EBC86C5A-9E1C-4802-8A20-BA93A8A5894C}" type="datetimeFigureOut">
              <a:rPr lang="en-GB" smtClean="0"/>
              <a:t>23/10/2024</a:t>
            </a:fld>
            <a:endParaRPr lang="en-GB"/>
          </a:p>
        </p:txBody>
      </p:sp>
      <p:sp>
        <p:nvSpPr>
          <p:cNvPr id="5" name="Footer Placeholder 4">
            <a:extLst>
              <a:ext uri="{FF2B5EF4-FFF2-40B4-BE49-F238E27FC236}">
                <a16:creationId xmlns:a16="http://schemas.microsoft.com/office/drawing/2014/main" id="{A0A26EAE-07F6-65F5-A483-86F7F45B18C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25B43A4-A969-922D-2BEA-EDB6076E6716}"/>
              </a:ext>
            </a:extLst>
          </p:cNvPr>
          <p:cNvSpPr>
            <a:spLocks noGrp="1"/>
          </p:cNvSpPr>
          <p:nvPr>
            <p:ph type="sldNum" sz="quarter" idx="12"/>
          </p:nvPr>
        </p:nvSpPr>
        <p:spPr/>
        <p:txBody>
          <a:bodyPr/>
          <a:lstStyle/>
          <a:p>
            <a:fld id="{1CB4B25A-F288-4E0C-BAF7-9905ADF02E17}" type="slidenum">
              <a:rPr lang="en-GB" smtClean="0"/>
              <a:t>‹#›</a:t>
            </a:fld>
            <a:endParaRPr lang="en-GB"/>
          </a:p>
        </p:txBody>
      </p:sp>
    </p:spTree>
    <p:extLst>
      <p:ext uri="{BB962C8B-B14F-4D97-AF65-F5344CB8AC3E}">
        <p14:creationId xmlns:p14="http://schemas.microsoft.com/office/powerpoint/2010/main" val="25023234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34DD29-6FC2-8BDE-B568-A5405E5052D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581BB74-20D9-12F9-ABF8-2D6620CADD5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C3250A6-6968-F8A2-1ABD-63F336AC816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5AC609D-93F1-E475-6E65-0ACDA3E65037}"/>
              </a:ext>
            </a:extLst>
          </p:cNvPr>
          <p:cNvSpPr>
            <a:spLocks noGrp="1"/>
          </p:cNvSpPr>
          <p:nvPr>
            <p:ph type="dt" sz="half" idx="10"/>
          </p:nvPr>
        </p:nvSpPr>
        <p:spPr/>
        <p:txBody>
          <a:bodyPr/>
          <a:lstStyle/>
          <a:p>
            <a:fld id="{EBC86C5A-9E1C-4802-8A20-BA93A8A5894C}" type="datetimeFigureOut">
              <a:rPr lang="en-GB" smtClean="0"/>
              <a:t>23/10/2024</a:t>
            </a:fld>
            <a:endParaRPr lang="en-GB"/>
          </a:p>
        </p:txBody>
      </p:sp>
      <p:sp>
        <p:nvSpPr>
          <p:cNvPr id="6" name="Footer Placeholder 5">
            <a:extLst>
              <a:ext uri="{FF2B5EF4-FFF2-40B4-BE49-F238E27FC236}">
                <a16:creationId xmlns:a16="http://schemas.microsoft.com/office/drawing/2014/main" id="{2EC7A113-98B2-35A4-D67E-33FEB588E39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54F2B19-1CFF-1103-5392-C510628FA091}"/>
              </a:ext>
            </a:extLst>
          </p:cNvPr>
          <p:cNvSpPr>
            <a:spLocks noGrp="1"/>
          </p:cNvSpPr>
          <p:nvPr>
            <p:ph type="sldNum" sz="quarter" idx="12"/>
          </p:nvPr>
        </p:nvSpPr>
        <p:spPr/>
        <p:txBody>
          <a:bodyPr/>
          <a:lstStyle/>
          <a:p>
            <a:fld id="{1CB4B25A-F288-4E0C-BAF7-9905ADF02E17}" type="slidenum">
              <a:rPr lang="en-GB" smtClean="0"/>
              <a:t>‹#›</a:t>
            </a:fld>
            <a:endParaRPr lang="en-GB"/>
          </a:p>
        </p:txBody>
      </p:sp>
    </p:spTree>
    <p:extLst>
      <p:ext uri="{BB962C8B-B14F-4D97-AF65-F5344CB8AC3E}">
        <p14:creationId xmlns:p14="http://schemas.microsoft.com/office/powerpoint/2010/main" val="9280084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04D37B-46DF-FBC7-FFD3-99AEDE91582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8FB8B1F-AD0F-0384-ABD4-01C4D384806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EDA836E-4E8E-98CF-43A1-0117F77D5FC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D787BEE-598D-A6BC-211F-A327D9F66CB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2BC14D6-806D-DE97-A877-ECC0C5883C3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B188DB0-72B8-556B-99D0-35162B6E83EA}"/>
              </a:ext>
            </a:extLst>
          </p:cNvPr>
          <p:cNvSpPr>
            <a:spLocks noGrp="1"/>
          </p:cNvSpPr>
          <p:nvPr>
            <p:ph type="dt" sz="half" idx="10"/>
          </p:nvPr>
        </p:nvSpPr>
        <p:spPr/>
        <p:txBody>
          <a:bodyPr/>
          <a:lstStyle/>
          <a:p>
            <a:fld id="{EBC86C5A-9E1C-4802-8A20-BA93A8A5894C}" type="datetimeFigureOut">
              <a:rPr lang="en-GB" smtClean="0"/>
              <a:t>23/10/2024</a:t>
            </a:fld>
            <a:endParaRPr lang="en-GB"/>
          </a:p>
        </p:txBody>
      </p:sp>
      <p:sp>
        <p:nvSpPr>
          <p:cNvPr id="8" name="Footer Placeholder 7">
            <a:extLst>
              <a:ext uri="{FF2B5EF4-FFF2-40B4-BE49-F238E27FC236}">
                <a16:creationId xmlns:a16="http://schemas.microsoft.com/office/drawing/2014/main" id="{B487DBC6-794E-8FD1-5C61-D7FE7C3736E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EA64C2C-EC20-4B88-82EE-F806EB2DD54D}"/>
              </a:ext>
            </a:extLst>
          </p:cNvPr>
          <p:cNvSpPr>
            <a:spLocks noGrp="1"/>
          </p:cNvSpPr>
          <p:nvPr>
            <p:ph type="sldNum" sz="quarter" idx="12"/>
          </p:nvPr>
        </p:nvSpPr>
        <p:spPr/>
        <p:txBody>
          <a:bodyPr/>
          <a:lstStyle/>
          <a:p>
            <a:fld id="{1CB4B25A-F288-4E0C-BAF7-9905ADF02E17}" type="slidenum">
              <a:rPr lang="en-GB" smtClean="0"/>
              <a:t>‹#›</a:t>
            </a:fld>
            <a:endParaRPr lang="en-GB"/>
          </a:p>
        </p:txBody>
      </p:sp>
    </p:spTree>
    <p:extLst>
      <p:ext uri="{BB962C8B-B14F-4D97-AF65-F5344CB8AC3E}">
        <p14:creationId xmlns:p14="http://schemas.microsoft.com/office/powerpoint/2010/main" val="7097479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6C6ACE-552F-4429-A5D4-960671CC93C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0139BC7-C96F-CD28-AF1E-A9DA3D64B2FF}"/>
              </a:ext>
            </a:extLst>
          </p:cNvPr>
          <p:cNvSpPr>
            <a:spLocks noGrp="1"/>
          </p:cNvSpPr>
          <p:nvPr>
            <p:ph type="dt" sz="half" idx="10"/>
          </p:nvPr>
        </p:nvSpPr>
        <p:spPr/>
        <p:txBody>
          <a:bodyPr/>
          <a:lstStyle/>
          <a:p>
            <a:fld id="{EBC86C5A-9E1C-4802-8A20-BA93A8A5894C}" type="datetimeFigureOut">
              <a:rPr lang="en-GB" smtClean="0"/>
              <a:t>23/10/2024</a:t>
            </a:fld>
            <a:endParaRPr lang="en-GB"/>
          </a:p>
        </p:txBody>
      </p:sp>
      <p:sp>
        <p:nvSpPr>
          <p:cNvPr id="4" name="Footer Placeholder 3">
            <a:extLst>
              <a:ext uri="{FF2B5EF4-FFF2-40B4-BE49-F238E27FC236}">
                <a16:creationId xmlns:a16="http://schemas.microsoft.com/office/drawing/2014/main" id="{BDC4AB1E-4353-4137-D891-735F79FB83A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B6369D2-D59F-672B-4FD1-425120980C6A}"/>
              </a:ext>
            </a:extLst>
          </p:cNvPr>
          <p:cNvSpPr>
            <a:spLocks noGrp="1"/>
          </p:cNvSpPr>
          <p:nvPr>
            <p:ph type="sldNum" sz="quarter" idx="12"/>
          </p:nvPr>
        </p:nvSpPr>
        <p:spPr/>
        <p:txBody>
          <a:bodyPr/>
          <a:lstStyle/>
          <a:p>
            <a:fld id="{1CB4B25A-F288-4E0C-BAF7-9905ADF02E17}" type="slidenum">
              <a:rPr lang="en-GB" smtClean="0"/>
              <a:t>‹#›</a:t>
            </a:fld>
            <a:endParaRPr lang="en-GB"/>
          </a:p>
        </p:txBody>
      </p:sp>
    </p:spTree>
    <p:extLst>
      <p:ext uri="{BB962C8B-B14F-4D97-AF65-F5344CB8AC3E}">
        <p14:creationId xmlns:p14="http://schemas.microsoft.com/office/powerpoint/2010/main" val="3529792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0DE883E-6A79-E21A-3433-F20A2C9E1468}"/>
              </a:ext>
            </a:extLst>
          </p:cNvPr>
          <p:cNvSpPr>
            <a:spLocks noGrp="1"/>
          </p:cNvSpPr>
          <p:nvPr>
            <p:ph type="dt" sz="half" idx="10"/>
          </p:nvPr>
        </p:nvSpPr>
        <p:spPr/>
        <p:txBody>
          <a:bodyPr/>
          <a:lstStyle/>
          <a:p>
            <a:fld id="{EBC86C5A-9E1C-4802-8A20-BA93A8A5894C}" type="datetimeFigureOut">
              <a:rPr lang="en-GB" smtClean="0"/>
              <a:t>23/10/2024</a:t>
            </a:fld>
            <a:endParaRPr lang="en-GB"/>
          </a:p>
        </p:txBody>
      </p:sp>
      <p:sp>
        <p:nvSpPr>
          <p:cNvPr id="3" name="Footer Placeholder 2">
            <a:extLst>
              <a:ext uri="{FF2B5EF4-FFF2-40B4-BE49-F238E27FC236}">
                <a16:creationId xmlns:a16="http://schemas.microsoft.com/office/drawing/2014/main" id="{F719BF35-7B01-6103-9C96-0778C1C2C9F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992A471-D520-12F7-6471-6D7D447B0322}"/>
              </a:ext>
            </a:extLst>
          </p:cNvPr>
          <p:cNvSpPr>
            <a:spLocks noGrp="1"/>
          </p:cNvSpPr>
          <p:nvPr>
            <p:ph type="sldNum" sz="quarter" idx="12"/>
          </p:nvPr>
        </p:nvSpPr>
        <p:spPr/>
        <p:txBody>
          <a:bodyPr/>
          <a:lstStyle/>
          <a:p>
            <a:fld id="{1CB4B25A-F288-4E0C-BAF7-9905ADF02E17}" type="slidenum">
              <a:rPr lang="en-GB" smtClean="0"/>
              <a:t>‹#›</a:t>
            </a:fld>
            <a:endParaRPr lang="en-GB"/>
          </a:p>
        </p:txBody>
      </p:sp>
    </p:spTree>
    <p:extLst>
      <p:ext uri="{BB962C8B-B14F-4D97-AF65-F5344CB8AC3E}">
        <p14:creationId xmlns:p14="http://schemas.microsoft.com/office/powerpoint/2010/main" val="3878725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999580-0E9F-1506-28A6-C7F092742EF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ED8C40E-26DA-5287-2BA3-1896A10B44A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DA91680-8167-2D48-653D-20E2382023C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C62BDA7-B016-2C03-BB43-DAC337EB4548}"/>
              </a:ext>
            </a:extLst>
          </p:cNvPr>
          <p:cNvSpPr>
            <a:spLocks noGrp="1"/>
          </p:cNvSpPr>
          <p:nvPr>
            <p:ph type="dt" sz="half" idx="10"/>
          </p:nvPr>
        </p:nvSpPr>
        <p:spPr/>
        <p:txBody>
          <a:bodyPr/>
          <a:lstStyle/>
          <a:p>
            <a:fld id="{EBC86C5A-9E1C-4802-8A20-BA93A8A5894C}" type="datetimeFigureOut">
              <a:rPr lang="en-GB" smtClean="0"/>
              <a:t>23/10/2024</a:t>
            </a:fld>
            <a:endParaRPr lang="en-GB"/>
          </a:p>
        </p:txBody>
      </p:sp>
      <p:sp>
        <p:nvSpPr>
          <p:cNvPr id="6" name="Footer Placeholder 5">
            <a:extLst>
              <a:ext uri="{FF2B5EF4-FFF2-40B4-BE49-F238E27FC236}">
                <a16:creationId xmlns:a16="http://schemas.microsoft.com/office/drawing/2014/main" id="{5AF5D303-916C-93DF-23D7-BC68A72C37E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8118217-607A-A154-364B-AD883DB8ABAA}"/>
              </a:ext>
            </a:extLst>
          </p:cNvPr>
          <p:cNvSpPr>
            <a:spLocks noGrp="1"/>
          </p:cNvSpPr>
          <p:nvPr>
            <p:ph type="sldNum" sz="quarter" idx="12"/>
          </p:nvPr>
        </p:nvSpPr>
        <p:spPr/>
        <p:txBody>
          <a:bodyPr/>
          <a:lstStyle/>
          <a:p>
            <a:fld id="{1CB4B25A-F288-4E0C-BAF7-9905ADF02E17}" type="slidenum">
              <a:rPr lang="en-GB" smtClean="0"/>
              <a:t>‹#›</a:t>
            </a:fld>
            <a:endParaRPr lang="en-GB"/>
          </a:p>
        </p:txBody>
      </p:sp>
    </p:spTree>
    <p:extLst>
      <p:ext uri="{BB962C8B-B14F-4D97-AF65-F5344CB8AC3E}">
        <p14:creationId xmlns:p14="http://schemas.microsoft.com/office/powerpoint/2010/main" val="8667129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B9351B-9D99-A132-3256-6A08BEF1343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3778B56-E96D-E35B-E009-E7A6C834562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0ED4DE1-BDDB-6BF4-3911-60181A1DE66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648A076-9E3B-D510-D420-86858A17ED59}"/>
              </a:ext>
            </a:extLst>
          </p:cNvPr>
          <p:cNvSpPr>
            <a:spLocks noGrp="1"/>
          </p:cNvSpPr>
          <p:nvPr>
            <p:ph type="dt" sz="half" idx="10"/>
          </p:nvPr>
        </p:nvSpPr>
        <p:spPr/>
        <p:txBody>
          <a:bodyPr/>
          <a:lstStyle/>
          <a:p>
            <a:fld id="{EBC86C5A-9E1C-4802-8A20-BA93A8A5894C}" type="datetimeFigureOut">
              <a:rPr lang="en-GB" smtClean="0"/>
              <a:t>23/10/2024</a:t>
            </a:fld>
            <a:endParaRPr lang="en-GB"/>
          </a:p>
        </p:txBody>
      </p:sp>
      <p:sp>
        <p:nvSpPr>
          <p:cNvPr id="6" name="Footer Placeholder 5">
            <a:extLst>
              <a:ext uri="{FF2B5EF4-FFF2-40B4-BE49-F238E27FC236}">
                <a16:creationId xmlns:a16="http://schemas.microsoft.com/office/drawing/2014/main" id="{DBE965C7-5E15-E044-8AD7-80771B49F78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18C08FA-EF18-A056-B63F-6FAB792715C2}"/>
              </a:ext>
            </a:extLst>
          </p:cNvPr>
          <p:cNvSpPr>
            <a:spLocks noGrp="1"/>
          </p:cNvSpPr>
          <p:nvPr>
            <p:ph type="sldNum" sz="quarter" idx="12"/>
          </p:nvPr>
        </p:nvSpPr>
        <p:spPr/>
        <p:txBody>
          <a:bodyPr/>
          <a:lstStyle/>
          <a:p>
            <a:fld id="{1CB4B25A-F288-4E0C-BAF7-9905ADF02E17}" type="slidenum">
              <a:rPr lang="en-GB" smtClean="0"/>
              <a:t>‹#›</a:t>
            </a:fld>
            <a:endParaRPr lang="en-GB"/>
          </a:p>
        </p:txBody>
      </p:sp>
    </p:spTree>
    <p:extLst>
      <p:ext uri="{BB962C8B-B14F-4D97-AF65-F5344CB8AC3E}">
        <p14:creationId xmlns:p14="http://schemas.microsoft.com/office/powerpoint/2010/main" val="1143436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424A73-8F54-E3C5-A573-BE4DEE30AEA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75EB248-0AF3-C268-EAF9-DACC4669263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F577001-83A3-9FC7-D825-C3A279C62ED0}"/>
              </a:ext>
            </a:extLst>
          </p:cNvPr>
          <p:cNvSpPr>
            <a:spLocks noGrp="1"/>
          </p:cNvSpPr>
          <p:nvPr>
            <p:ph type="dt" sz="half" idx="10"/>
          </p:nvPr>
        </p:nvSpPr>
        <p:spPr/>
        <p:txBody>
          <a:bodyPr/>
          <a:lstStyle/>
          <a:p>
            <a:fld id="{EBC86C5A-9E1C-4802-8A20-BA93A8A5894C}" type="datetimeFigureOut">
              <a:rPr lang="en-GB" smtClean="0"/>
              <a:t>23/10/2024</a:t>
            </a:fld>
            <a:endParaRPr lang="en-GB"/>
          </a:p>
        </p:txBody>
      </p:sp>
      <p:sp>
        <p:nvSpPr>
          <p:cNvPr id="5" name="Footer Placeholder 4">
            <a:extLst>
              <a:ext uri="{FF2B5EF4-FFF2-40B4-BE49-F238E27FC236}">
                <a16:creationId xmlns:a16="http://schemas.microsoft.com/office/drawing/2014/main" id="{5490879C-9855-4AAD-33DD-B79501705D0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F01847D-29DF-41CA-2CD2-AC75C0F96539}"/>
              </a:ext>
            </a:extLst>
          </p:cNvPr>
          <p:cNvSpPr>
            <a:spLocks noGrp="1"/>
          </p:cNvSpPr>
          <p:nvPr>
            <p:ph type="sldNum" sz="quarter" idx="12"/>
          </p:nvPr>
        </p:nvSpPr>
        <p:spPr/>
        <p:txBody>
          <a:bodyPr/>
          <a:lstStyle/>
          <a:p>
            <a:fld id="{1CB4B25A-F288-4E0C-BAF7-9905ADF02E17}" type="slidenum">
              <a:rPr lang="en-GB" smtClean="0"/>
              <a:t>‹#›</a:t>
            </a:fld>
            <a:endParaRPr lang="en-GB"/>
          </a:p>
        </p:txBody>
      </p:sp>
    </p:spTree>
    <p:extLst>
      <p:ext uri="{BB962C8B-B14F-4D97-AF65-F5344CB8AC3E}">
        <p14:creationId xmlns:p14="http://schemas.microsoft.com/office/powerpoint/2010/main" val="735329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7454A9-D3B5-21C4-4E8D-6895E1F0A54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2D445C8-B8A8-336D-3A41-D76B5AE8AE5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D135622-B411-7B0D-F7D9-A017AB212C9A}"/>
              </a:ext>
            </a:extLst>
          </p:cNvPr>
          <p:cNvSpPr>
            <a:spLocks noGrp="1"/>
          </p:cNvSpPr>
          <p:nvPr>
            <p:ph type="dt" sz="half" idx="10"/>
          </p:nvPr>
        </p:nvSpPr>
        <p:spPr/>
        <p:txBody>
          <a:bodyPr/>
          <a:lstStyle/>
          <a:p>
            <a:fld id="{EBC86C5A-9E1C-4802-8A20-BA93A8A5894C}" type="datetimeFigureOut">
              <a:rPr lang="en-GB" smtClean="0"/>
              <a:t>23/10/2024</a:t>
            </a:fld>
            <a:endParaRPr lang="en-GB"/>
          </a:p>
        </p:txBody>
      </p:sp>
      <p:sp>
        <p:nvSpPr>
          <p:cNvPr id="5" name="Footer Placeholder 4">
            <a:extLst>
              <a:ext uri="{FF2B5EF4-FFF2-40B4-BE49-F238E27FC236}">
                <a16:creationId xmlns:a16="http://schemas.microsoft.com/office/drawing/2014/main" id="{2C287BD8-6279-544C-5EB5-B76D2B31FF4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D2FA6D5-8DFC-3809-0F64-5B9EDD1C744E}"/>
              </a:ext>
            </a:extLst>
          </p:cNvPr>
          <p:cNvSpPr>
            <a:spLocks noGrp="1"/>
          </p:cNvSpPr>
          <p:nvPr>
            <p:ph type="sldNum" sz="quarter" idx="12"/>
          </p:nvPr>
        </p:nvSpPr>
        <p:spPr/>
        <p:txBody>
          <a:bodyPr/>
          <a:lstStyle/>
          <a:p>
            <a:fld id="{1CB4B25A-F288-4E0C-BAF7-9905ADF02E17}" type="slidenum">
              <a:rPr lang="en-GB" smtClean="0"/>
              <a:t>‹#›</a:t>
            </a:fld>
            <a:endParaRPr lang="en-GB"/>
          </a:p>
        </p:txBody>
      </p:sp>
    </p:spTree>
    <p:extLst>
      <p:ext uri="{BB962C8B-B14F-4D97-AF65-F5344CB8AC3E}">
        <p14:creationId xmlns:p14="http://schemas.microsoft.com/office/powerpoint/2010/main" val="389340647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Chart">
  <p:cSld name="Title, Text and Char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a:t>Click to edit Master title style</a:t>
            </a:r>
          </a:p>
        </p:txBody>
      </p:sp>
      <p:sp>
        <p:nvSpPr>
          <p:cNvPr id="3" name="Text Placeholder 2"/>
          <p:cNvSpPr>
            <a:spLocks noGrp="1"/>
          </p:cNvSpPr>
          <p:nvPr>
            <p:ph type="body" sz="half" idx="1"/>
          </p:nvPr>
        </p:nvSpPr>
        <p:spPr>
          <a:xfrm>
            <a:off x="609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hart Placeholder 3"/>
          <p:cNvSpPr>
            <a:spLocks noGrp="1"/>
          </p:cNvSpPr>
          <p:nvPr>
            <p:ph type="chart" sz="half" idx="2"/>
          </p:nvPr>
        </p:nvSpPr>
        <p:spPr>
          <a:xfrm>
            <a:off x="6197600" y="1600201"/>
            <a:ext cx="5384800" cy="4525963"/>
          </a:xfrm>
        </p:spPr>
        <p:txBody>
          <a:bodyPr rtlCol="0">
            <a:normAutofit/>
          </a:bodyPr>
          <a:lstStyle/>
          <a:p>
            <a:pPr lvl="0"/>
            <a:endParaRPr lang="en-US" noProof="0"/>
          </a:p>
        </p:txBody>
      </p:sp>
      <p:sp>
        <p:nvSpPr>
          <p:cNvPr id="5" name="Date Placeholder 3"/>
          <p:cNvSpPr>
            <a:spLocks noGrp="1"/>
          </p:cNvSpPr>
          <p:nvPr>
            <p:ph type="dt" sz="half" idx="10"/>
          </p:nvPr>
        </p:nvSpPr>
        <p:spPr/>
        <p:txBody>
          <a:bodyPr/>
          <a:lstStyle>
            <a:lvl1pPr>
              <a:defRPr/>
            </a:lvl1pPr>
          </a:lstStyle>
          <a:p>
            <a:pPr>
              <a:defRPr/>
            </a:pPr>
            <a:endParaRPr lang="en-GB" altLang="en-US"/>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284B8FC9-77E9-4AAB-8065-8001E6EB79C8}" type="slidenum">
              <a:rPr lang="en-GB" altLang="en-US"/>
              <a:pPr>
                <a:defRPr/>
              </a:pPr>
              <a:t>‹#›</a:t>
            </a:fld>
            <a:endParaRPr lang="en-GB" altLang="en-US"/>
          </a:p>
        </p:txBody>
      </p:sp>
    </p:spTree>
    <p:extLst>
      <p:ext uri="{BB962C8B-B14F-4D97-AF65-F5344CB8AC3E}">
        <p14:creationId xmlns:p14="http://schemas.microsoft.com/office/powerpoint/2010/main" val="366650385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609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endParaRPr lang="en-GB" altLang="en-US"/>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49CEAE66-AA62-42AB-B183-DAD34CCC049E}" type="slidenum">
              <a:rPr lang="en-GB" altLang="en-US"/>
              <a:pPr>
                <a:defRPr/>
              </a:pPr>
              <a:t>‹#›</a:t>
            </a:fld>
            <a:endParaRPr lang="en-GB" altLang="en-US"/>
          </a:p>
        </p:txBody>
      </p:sp>
    </p:spTree>
    <p:extLst>
      <p:ext uri="{BB962C8B-B14F-4D97-AF65-F5344CB8AC3E}">
        <p14:creationId xmlns:p14="http://schemas.microsoft.com/office/powerpoint/2010/main" val="34870107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BE1D6E2-1074-624F-50DA-DF17FB1DCEE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441AD58-6A8A-D5B1-08D0-877F5641BA2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03DE469-5414-0C37-FC4D-F4DB2A6D315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BC86C5A-9E1C-4802-8A20-BA93A8A5894C}" type="datetimeFigureOut">
              <a:rPr lang="en-GB" smtClean="0"/>
              <a:t>23/10/2024</a:t>
            </a:fld>
            <a:endParaRPr lang="en-GB"/>
          </a:p>
        </p:txBody>
      </p:sp>
      <p:sp>
        <p:nvSpPr>
          <p:cNvPr id="5" name="Footer Placeholder 4">
            <a:extLst>
              <a:ext uri="{FF2B5EF4-FFF2-40B4-BE49-F238E27FC236}">
                <a16:creationId xmlns:a16="http://schemas.microsoft.com/office/drawing/2014/main" id="{F5B32966-883C-DD67-C7FE-9A3A25A436D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77230AD-00E8-4DF4-F5A0-0AE475F6C49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CB4B25A-F288-4E0C-BAF7-9905ADF02E17}" type="slidenum">
              <a:rPr lang="en-GB" smtClean="0"/>
              <a:t>‹#›</a:t>
            </a:fld>
            <a:endParaRPr lang="en-GB"/>
          </a:p>
        </p:txBody>
      </p:sp>
    </p:spTree>
    <p:extLst>
      <p:ext uri="{BB962C8B-B14F-4D97-AF65-F5344CB8AC3E}">
        <p14:creationId xmlns:p14="http://schemas.microsoft.com/office/powerpoint/2010/main" val="142463288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3.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7" Type="http://schemas.openxmlformats.org/officeDocument/2006/relationships/image" Target="../media/image9.jpeg"/><Relationship Id="rId2" Type="http://schemas.openxmlformats.org/officeDocument/2006/relationships/image" Target="../media/image4.jpeg"/><Relationship Id="rId1" Type="http://schemas.openxmlformats.org/officeDocument/2006/relationships/slideLayout" Target="../slideLayouts/slideLayout1.xml"/><Relationship Id="rId6" Type="http://schemas.openxmlformats.org/officeDocument/2006/relationships/image" Target="../media/image8.jpeg"/><Relationship Id="rId5" Type="http://schemas.openxmlformats.org/officeDocument/2006/relationships/image" Target="../media/image7.jpeg"/><Relationship Id="rId4" Type="http://schemas.openxmlformats.org/officeDocument/2006/relationships/image" Target="../media/image6.jpeg"/></Relationships>
</file>

<file path=ppt/slides/_rels/slide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8" Type="http://schemas.openxmlformats.org/officeDocument/2006/relationships/hyperlink" Target="https://ghr.nlm.nih.gov/gene/MLPH" TargetMode="External"/><Relationship Id="rId13" Type="http://schemas.openxmlformats.org/officeDocument/2006/relationships/hyperlink" Target="https://ghr.nlm.nih.gov/gene/SLC24A5" TargetMode="External"/><Relationship Id="rId18" Type="http://schemas.openxmlformats.org/officeDocument/2006/relationships/hyperlink" Target="https://ghr.nlm.nih.gov/gene/HERC2" TargetMode="External"/><Relationship Id="rId3" Type="http://schemas.openxmlformats.org/officeDocument/2006/relationships/hyperlink" Target="https://ghr.nlm.nih.gov/gene/ASIP" TargetMode="External"/><Relationship Id="rId21" Type="http://schemas.openxmlformats.org/officeDocument/2006/relationships/hyperlink" Target="https://ghr.nlm.nih.gov/gene/SLC24A4" TargetMode="External"/><Relationship Id="rId7" Type="http://schemas.openxmlformats.org/officeDocument/2006/relationships/hyperlink" Target="https://ghr.nlm.nih.gov/gene/KITLG" TargetMode="External"/><Relationship Id="rId12" Type="http://schemas.openxmlformats.org/officeDocument/2006/relationships/hyperlink" Target="https://ghr.nlm.nih.gov/gene/SLC45A2" TargetMode="External"/><Relationship Id="rId17" Type="http://schemas.openxmlformats.org/officeDocument/2006/relationships/hyperlink" Target="https://ghr.nlm.nih.gov/gene/GNAS" TargetMode="External"/><Relationship Id="rId2" Type="http://schemas.openxmlformats.org/officeDocument/2006/relationships/image" Target="../media/image18.png"/><Relationship Id="rId16" Type="http://schemas.openxmlformats.org/officeDocument/2006/relationships/hyperlink" Target="https://ghr.nlm.nih.gov/gene/ERCC6" TargetMode="External"/><Relationship Id="rId20" Type="http://schemas.openxmlformats.org/officeDocument/2006/relationships/hyperlink" Target="https://ghr.nlm.nih.gov/gene/OBSCN" TargetMode="External"/><Relationship Id="rId1" Type="http://schemas.openxmlformats.org/officeDocument/2006/relationships/slideLayout" Target="../slideLayouts/slideLayout13.xml"/><Relationship Id="rId6" Type="http://schemas.openxmlformats.org/officeDocument/2006/relationships/hyperlink" Target="https://ghr.nlm.nih.gov/gene/HPS3" TargetMode="External"/><Relationship Id="rId11" Type="http://schemas.openxmlformats.org/officeDocument/2006/relationships/hyperlink" Target="https://ghr.nlm.nih.gov/gene/OCA2" TargetMode="External"/><Relationship Id="rId5" Type="http://schemas.openxmlformats.org/officeDocument/2006/relationships/hyperlink" Target="https://ghr.nlm.nih.gov/gene/GPR143" TargetMode="External"/><Relationship Id="rId15" Type="http://schemas.openxmlformats.org/officeDocument/2006/relationships/hyperlink" Target="https://ghr.nlm.nih.gov/gene/TYR" TargetMode="External"/><Relationship Id="rId23" Type="http://schemas.openxmlformats.org/officeDocument/2006/relationships/hyperlink" Target="https://ghr.nlm.nih.gov/gene/MITF" TargetMode="External"/><Relationship Id="rId10" Type="http://schemas.openxmlformats.org/officeDocument/2006/relationships/hyperlink" Target="https://ghr.nlm.nih.gov/gene/MYO7A" TargetMode="External"/><Relationship Id="rId19" Type="http://schemas.openxmlformats.org/officeDocument/2006/relationships/hyperlink" Target="https://ghr.nlm.nih.gov/gene/IRF4" TargetMode="External"/><Relationship Id="rId4" Type="http://schemas.openxmlformats.org/officeDocument/2006/relationships/hyperlink" Target="https://ghr.nlm.nih.gov/gene/DTNBP1" TargetMode="External"/><Relationship Id="rId9" Type="http://schemas.openxmlformats.org/officeDocument/2006/relationships/hyperlink" Target="https://ghr.nlm.nih.gov/gene/MYO5A" TargetMode="External"/><Relationship Id="rId14" Type="http://schemas.openxmlformats.org/officeDocument/2006/relationships/hyperlink" Target="https://ghr.nlm.nih.gov/gene/TYRP1" TargetMode="External"/><Relationship Id="rId22" Type="http://schemas.openxmlformats.org/officeDocument/2006/relationships/hyperlink" Target="https://ghr.nlm.nih.gov/gene/TPCN2"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png"/><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14DBBF-09C8-AD17-171F-69CD5E11C193}"/>
              </a:ext>
            </a:extLst>
          </p:cNvPr>
          <p:cNvSpPr>
            <a:spLocks noGrp="1"/>
          </p:cNvSpPr>
          <p:nvPr>
            <p:ph type="ctrTitle"/>
          </p:nvPr>
        </p:nvSpPr>
        <p:spPr>
          <a:xfrm>
            <a:off x="1190670" y="664282"/>
            <a:ext cx="10208475" cy="1077140"/>
          </a:xfrm>
        </p:spPr>
        <p:txBody>
          <a:bodyPr>
            <a:normAutofit fontScale="90000"/>
          </a:bodyPr>
          <a:lstStyle/>
          <a:p>
            <a:r>
              <a:rPr lang="en-GB" dirty="0"/>
              <a:t>Physiological Response to Exercise</a:t>
            </a:r>
          </a:p>
        </p:txBody>
      </p:sp>
      <p:sp>
        <p:nvSpPr>
          <p:cNvPr id="3" name="Subtitle 2">
            <a:extLst>
              <a:ext uri="{FF2B5EF4-FFF2-40B4-BE49-F238E27FC236}">
                <a16:creationId xmlns:a16="http://schemas.microsoft.com/office/drawing/2014/main" id="{D7B4A825-EE64-7701-4833-8636BF553D92}"/>
              </a:ext>
            </a:extLst>
          </p:cNvPr>
          <p:cNvSpPr>
            <a:spLocks noGrp="1"/>
          </p:cNvSpPr>
          <p:nvPr>
            <p:ph type="subTitle" idx="1"/>
          </p:nvPr>
        </p:nvSpPr>
        <p:spPr>
          <a:xfrm>
            <a:off x="472463" y="2601119"/>
            <a:ext cx="1603169" cy="1655762"/>
          </a:xfrm>
        </p:spPr>
        <p:txBody>
          <a:bodyPr/>
          <a:lstStyle/>
          <a:p>
            <a:r>
              <a:rPr lang="en-GB" dirty="0"/>
              <a:t>Acute</a:t>
            </a:r>
          </a:p>
          <a:p>
            <a:endParaRPr lang="en-GB" dirty="0"/>
          </a:p>
          <a:p>
            <a:r>
              <a:rPr lang="en-GB" dirty="0"/>
              <a:t>Chronic</a:t>
            </a:r>
          </a:p>
        </p:txBody>
      </p:sp>
      <p:sp>
        <p:nvSpPr>
          <p:cNvPr id="4" name="Subtitle 2">
            <a:extLst>
              <a:ext uri="{FF2B5EF4-FFF2-40B4-BE49-F238E27FC236}">
                <a16:creationId xmlns:a16="http://schemas.microsoft.com/office/drawing/2014/main" id="{15A43B80-9DCD-66D6-36B1-AC93D02B4B7E}"/>
              </a:ext>
            </a:extLst>
          </p:cNvPr>
          <p:cNvSpPr txBox="1">
            <a:spLocks/>
          </p:cNvSpPr>
          <p:nvPr/>
        </p:nvSpPr>
        <p:spPr>
          <a:xfrm>
            <a:off x="4629488" y="2601119"/>
            <a:ext cx="3431059" cy="1655762"/>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dirty="0"/>
              <a:t>Positive</a:t>
            </a:r>
          </a:p>
          <a:p>
            <a:endParaRPr lang="en-GB" dirty="0"/>
          </a:p>
          <a:p>
            <a:r>
              <a:rPr lang="en-GB" dirty="0"/>
              <a:t>Negative</a:t>
            </a:r>
          </a:p>
        </p:txBody>
      </p:sp>
      <p:cxnSp>
        <p:nvCxnSpPr>
          <p:cNvPr id="6" name="Straight Arrow Connector 5">
            <a:extLst>
              <a:ext uri="{FF2B5EF4-FFF2-40B4-BE49-F238E27FC236}">
                <a16:creationId xmlns:a16="http://schemas.microsoft.com/office/drawing/2014/main" id="{4BBA2D4D-8AFE-984E-84A9-3B1423F8706E}"/>
              </a:ext>
            </a:extLst>
          </p:cNvPr>
          <p:cNvCxnSpPr/>
          <p:nvPr/>
        </p:nvCxnSpPr>
        <p:spPr>
          <a:xfrm flipV="1">
            <a:off x="1912947" y="2784374"/>
            <a:ext cx="3528575" cy="39269"/>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7" name="Straight Arrow Connector 6">
            <a:extLst>
              <a:ext uri="{FF2B5EF4-FFF2-40B4-BE49-F238E27FC236}">
                <a16:creationId xmlns:a16="http://schemas.microsoft.com/office/drawing/2014/main" id="{BEEFEFB6-4DCA-22BD-38BB-A9D53051FD1A}"/>
              </a:ext>
            </a:extLst>
          </p:cNvPr>
          <p:cNvCxnSpPr>
            <a:cxnSpLocks/>
          </p:cNvCxnSpPr>
          <p:nvPr/>
        </p:nvCxnSpPr>
        <p:spPr>
          <a:xfrm>
            <a:off x="1912946" y="2875998"/>
            <a:ext cx="3528575" cy="664264"/>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a:extLst>
              <a:ext uri="{FF2B5EF4-FFF2-40B4-BE49-F238E27FC236}">
                <a16:creationId xmlns:a16="http://schemas.microsoft.com/office/drawing/2014/main" id="{00DEC3BA-889F-F3ED-C46D-9BF6C174054C}"/>
              </a:ext>
            </a:extLst>
          </p:cNvPr>
          <p:cNvCxnSpPr>
            <a:cxnSpLocks/>
          </p:cNvCxnSpPr>
          <p:nvPr/>
        </p:nvCxnSpPr>
        <p:spPr>
          <a:xfrm flipV="1">
            <a:off x="1973996" y="2961983"/>
            <a:ext cx="3467525" cy="721357"/>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B0E68543-6AC0-E6E7-DB8F-742755930141}"/>
              </a:ext>
            </a:extLst>
          </p:cNvPr>
          <p:cNvCxnSpPr/>
          <p:nvPr/>
        </p:nvCxnSpPr>
        <p:spPr>
          <a:xfrm flipV="1">
            <a:off x="1973996" y="3709602"/>
            <a:ext cx="3528575" cy="39269"/>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
        <p:nvSpPr>
          <p:cNvPr id="13" name="Subtitle 2">
            <a:extLst>
              <a:ext uri="{FF2B5EF4-FFF2-40B4-BE49-F238E27FC236}">
                <a16:creationId xmlns:a16="http://schemas.microsoft.com/office/drawing/2014/main" id="{D2F0ED94-401A-D62D-CD8D-BEE6D66F2559}"/>
              </a:ext>
            </a:extLst>
          </p:cNvPr>
          <p:cNvSpPr txBox="1">
            <a:spLocks/>
          </p:cNvSpPr>
          <p:nvPr/>
        </p:nvSpPr>
        <p:spPr>
          <a:xfrm>
            <a:off x="8768141" y="2601119"/>
            <a:ext cx="3096619" cy="1655762"/>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dirty="0"/>
              <a:t>Enhanced Performance</a:t>
            </a:r>
          </a:p>
          <a:p>
            <a:endParaRPr lang="en-GB" dirty="0"/>
          </a:p>
          <a:p>
            <a:r>
              <a:rPr lang="en-GB" dirty="0"/>
              <a:t>Reduced Performance</a:t>
            </a:r>
          </a:p>
        </p:txBody>
      </p:sp>
      <p:cxnSp>
        <p:nvCxnSpPr>
          <p:cNvPr id="15" name="Straight Arrow Connector 14">
            <a:extLst>
              <a:ext uri="{FF2B5EF4-FFF2-40B4-BE49-F238E27FC236}">
                <a16:creationId xmlns:a16="http://schemas.microsoft.com/office/drawing/2014/main" id="{6837B303-AB27-F46D-0DD5-4FC8A17093D9}"/>
              </a:ext>
            </a:extLst>
          </p:cNvPr>
          <p:cNvCxnSpPr>
            <a:cxnSpLocks/>
          </p:cNvCxnSpPr>
          <p:nvPr/>
        </p:nvCxnSpPr>
        <p:spPr>
          <a:xfrm>
            <a:off x="7052928" y="2805299"/>
            <a:ext cx="1715213" cy="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445721D9-C45C-5362-977D-11AE96B8F39B}"/>
              </a:ext>
            </a:extLst>
          </p:cNvPr>
          <p:cNvCxnSpPr>
            <a:cxnSpLocks/>
          </p:cNvCxnSpPr>
          <p:nvPr/>
        </p:nvCxnSpPr>
        <p:spPr>
          <a:xfrm>
            <a:off x="7052928" y="3729236"/>
            <a:ext cx="1715213" cy="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
        <p:nvSpPr>
          <p:cNvPr id="20" name="TextBox 19">
            <a:extLst>
              <a:ext uri="{FF2B5EF4-FFF2-40B4-BE49-F238E27FC236}">
                <a16:creationId xmlns:a16="http://schemas.microsoft.com/office/drawing/2014/main" id="{CEAB0AEF-598F-049E-2599-5914FBCF7B24}"/>
              </a:ext>
            </a:extLst>
          </p:cNvPr>
          <p:cNvSpPr txBox="1"/>
          <p:nvPr/>
        </p:nvSpPr>
        <p:spPr>
          <a:xfrm>
            <a:off x="6578203" y="4691472"/>
            <a:ext cx="2877836" cy="1200329"/>
          </a:xfrm>
          <a:prstGeom prst="rect">
            <a:avLst/>
          </a:prstGeom>
          <a:noFill/>
        </p:spPr>
        <p:txBody>
          <a:bodyPr wrap="square" rtlCol="0">
            <a:spAutoFit/>
          </a:bodyPr>
          <a:lstStyle/>
          <a:p>
            <a:pPr algn="ctr"/>
            <a:r>
              <a:rPr lang="en-GB" dirty="0">
                <a:solidFill>
                  <a:srgbClr val="FF0000"/>
                </a:solidFill>
              </a:rPr>
              <a:t>Diet </a:t>
            </a:r>
          </a:p>
          <a:p>
            <a:pPr algn="ctr"/>
            <a:r>
              <a:rPr lang="en-GB" dirty="0">
                <a:solidFill>
                  <a:srgbClr val="FF0000"/>
                </a:solidFill>
              </a:rPr>
              <a:t>Supplements</a:t>
            </a:r>
          </a:p>
          <a:p>
            <a:pPr algn="ctr"/>
            <a:r>
              <a:rPr lang="en-GB" dirty="0">
                <a:solidFill>
                  <a:srgbClr val="FF0000"/>
                </a:solidFill>
              </a:rPr>
              <a:t>Hydration</a:t>
            </a:r>
          </a:p>
          <a:p>
            <a:pPr algn="ctr"/>
            <a:r>
              <a:rPr lang="en-GB" dirty="0">
                <a:solidFill>
                  <a:srgbClr val="FF0000"/>
                </a:solidFill>
              </a:rPr>
              <a:t>Strategy of implementation</a:t>
            </a:r>
          </a:p>
        </p:txBody>
      </p:sp>
      <p:sp>
        <p:nvSpPr>
          <p:cNvPr id="21" name="Arrow: Up 20">
            <a:extLst>
              <a:ext uri="{FF2B5EF4-FFF2-40B4-BE49-F238E27FC236}">
                <a16:creationId xmlns:a16="http://schemas.microsoft.com/office/drawing/2014/main" id="{DAF53715-FA5E-4754-FB7B-D0C772B24CAE}"/>
              </a:ext>
            </a:extLst>
          </p:cNvPr>
          <p:cNvSpPr/>
          <p:nvPr/>
        </p:nvSpPr>
        <p:spPr>
          <a:xfrm>
            <a:off x="3658952" y="3995181"/>
            <a:ext cx="308540" cy="723668"/>
          </a:xfrm>
          <a:prstGeom prst="up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Arrow: Up 21">
            <a:extLst>
              <a:ext uri="{FF2B5EF4-FFF2-40B4-BE49-F238E27FC236}">
                <a16:creationId xmlns:a16="http://schemas.microsoft.com/office/drawing/2014/main" id="{B0902CAC-4DB1-D6CA-6C84-152045D428A6}"/>
              </a:ext>
            </a:extLst>
          </p:cNvPr>
          <p:cNvSpPr/>
          <p:nvPr/>
        </p:nvSpPr>
        <p:spPr>
          <a:xfrm>
            <a:off x="7862851" y="3929505"/>
            <a:ext cx="308540" cy="723668"/>
          </a:xfrm>
          <a:prstGeom prst="up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TextBox 22">
            <a:extLst>
              <a:ext uri="{FF2B5EF4-FFF2-40B4-BE49-F238E27FC236}">
                <a16:creationId xmlns:a16="http://schemas.microsoft.com/office/drawing/2014/main" id="{ED86BA5D-ED0B-8BFF-E638-57A07D416CA1}"/>
              </a:ext>
            </a:extLst>
          </p:cNvPr>
          <p:cNvSpPr txBox="1"/>
          <p:nvPr/>
        </p:nvSpPr>
        <p:spPr>
          <a:xfrm>
            <a:off x="4078336" y="4126569"/>
            <a:ext cx="440308" cy="523220"/>
          </a:xfrm>
          <a:prstGeom prst="rect">
            <a:avLst/>
          </a:prstGeom>
          <a:noFill/>
        </p:spPr>
        <p:txBody>
          <a:bodyPr wrap="square" rtlCol="0">
            <a:spAutoFit/>
          </a:bodyPr>
          <a:lstStyle/>
          <a:p>
            <a:r>
              <a:rPr lang="en-GB" sz="2800" dirty="0"/>
              <a:t>±</a:t>
            </a:r>
          </a:p>
        </p:txBody>
      </p:sp>
      <p:sp>
        <p:nvSpPr>
          <p:cNvPr id="24" name="TextBox 23">
            <a:extLst>
              <a:ext uri="{FF2B5EF4-FFF2-40B4-BE49-F238E27FC236}">
                <a16:creationId xmlns:a16="http://schemas.microsoft.com/office/drawing/2014/main" id="{7AC386B2-2D34-4A84-1F6E-A4BD9F979228}"/>
              </a:ext>
            </a:extLst>
          </p:cNvPr>
          <p:cNvSpPr txBox="1"/>
          <p:nvPr/>
        </p:nvSpPr>
        <p:spPr>
          <a:xfrm>
            <a:off x="7422543" y="4095405"/>
            <a:ext cx="440308" cy="523220"/>
          </a:xfrm>
          <a:prstGeom prst="rect">
            <a:avLst/>
          </a:prstGeom>
          <a:noFill/>
        </p:spPr>
        <p:txBody>
          <a:bodyPr wrap="square" rtlCol="0">
            <a:spAutoFit/>
          </a:bodyPr>
          <a:lstStyle/>
          <a:p>
            <a:r>
              <a:rPr lang="en-GB" sz="2800" dirty="0"/>
              <a:t>±</a:t>
            </a:r>
          </a:p>
        </p:txBody>
      </p:sp>
      <p:pic>
        <p:nvPicPr>
          <p:cNvPr id="25" name="Picture 24">
            <a:extLst>
              <a:ext uri="{FF2B5EF4-FFF2-40B4-BE49-F238E27FC236}">
                <a16:creationId xmlns:a16="http://schemas.microsoft.com/office/drawing/2014/main" id="{6D025A8B-588F-8C6F-FF28-60C617F17978}"/>
              </a:ext>
            </a:extLst>
          </p:cNvPr>
          <p:cNvPicPr>
            <a:picLocks noChangeAspect="1"/>
          </p:cNvPicPr>
          <p:nvPr/>
        </p:nvPicPr>
        <p:blipFill>
          <a:blip r:embed="rId2"/>
          <a:stretch>
            <a:fillRect/>
          </a:stretch>
        </p:blipFill>
        <p:spPr>
          <a:xfrm>
            <a:off x="324485" y="5187587"/>
            <a:ext cx="2490974" cy="1511954"/>
          </a:xfrm>
          <a:prstGeom prst="rect">
            <a:avLst/>
          </a:prstGeom>
        </p:spPr>
      </p:pic>
      <p:sp>
        <p:nvSpPr>
          <p:cNvPr id="19" name="TextBox 18">
            <a:extLst>
              <a:ext uri="{FF2B5EF4-FFF2-40B4-BE49-F238E27FC236}">
                <a16:creationId xmlns:a16="http://schemas.microsoft.com/office/drawing/2014/main" id="{A76D7EEC-A880-F5FA-FF39-1C6208F0A764}"/>
              </a:ext>
            </a:extLst>
          </p:cNvPr>
          <p:cNvSpPr txBox="1"/>
          <p:nvPr/>
        </p:nvSpPr>
        <p:spPr>
          <a:xfrm>
            <a:off x="2457098" y="4791823"/>
            <a:ext cx="2877836" cy="1200329"/>
          </a:xfrm>
          <a:prstGeom prst="rect">
            <a:avLst/>
          </a:prstGeom>
          <a:noFill/>
        </p:spPr>
        <p:txBody>
          <a:bodyPr wrap="square" rtlCol="0">
            <a:spAutoFit/>
          </a:bodyPr>
          <a:lstStyle/>
          <a:p>
            <a:pPr algn="ctr"/>
            <a:r>
              <a:rPr lang="en-GB" dirty="0">
                <a:solidFill>
                  <a:srgbClr val="FF0000"/>
                </a:solidFill>
              </a:rPr>
              <a:t>Diet </a:t>
            </a:r>
          </a:p>
          <a:p>
            <a:pPr algn="ctr"/>
            <a:r>
              <a:rPr lang="en-GB" dirty="0">
                <a:solidFill>
                  <a:srgbClr val="FF0000"/>
                </a:solidFill>
              </a:rPr>
              <a:t>Supplements</a:t>
            </a:r>
          </a:p>
          <a:p>
            <a:pPr algn="ctr"/>
            <a:r>
              <a:rPr lang="en-GB" dirty="0">
                <a:solidFill>
                  <a:srgbClr val="FF0000"/>
                </a:solidFill>
              </a:rPr>
              <a:t>Hydration</a:t>
            </a:r>
          </a:p>
          <a:p>
            <a:pPr algn="ctr"/>
            <a:r>
              <a:rPr lang="en-GB" dirty="0">
                <a:solidFill>
                  <a:srgbClr val="FF0000"/>
                </a:solidFill>
              </a:rPr>
              <a:t>Strategy of implementation</a:t>
            </a:r>
          </a:p>
        </p:txBody>
      </p:sp>
      <p:pic>
        <p:nvPicPr>
          <p:cNvPr id="26" name="Picture 25">
            <a:extLst>
              <a:ext uri="{FF2B5EF4-FFF2-40B4-BE49-F238E27FC236}">
                <a16:creationId xmlns:a16="http://schemas.microsoft.com/office/drawing/2014/main" id="{112D18A5-0C52-E4EB-CEEE-EE3EA76167D7}"/>
              </a:ext>
            </a:extLst>
          </p:cNvPr>
          <p:cNvPicPr>
            <a:picLocks noChangeAspect="1"/>
          </p:cNvPicPr>
          <p:nvPr/>
        </p:nvPicPr>
        <p:blipFill>
          <a:blip r:embed="rId3"/>
          <a:stretch>
            <a:fillRect/>
          </a:stretch>
        </p:blipFill>
        <p:spPr>
          <a:xfrm>
            <a:off x="9699999" y="4691472"/>
            <a:ext cx="2154929" cy="1782170"/>
          </a:xfrm>
          <a:prstGeom prst="rect">
            <a:avLst/>
          </a:prstGeom>
        </p:spPr>
      </p:pic>
    </p:spTree>
    <p:extLst>
      <p:ext uri="{BB962C8B-B14F-4D97-AF65-F5344CB8AC3E}">
        <p14:creationId xmlns:p14="http://schemas.microsoft.com/office/powerpoint/2010/main" val="392350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974836-0933-7146-0AFF-770908B63031}"/>
              </a:ext>
            </a:extLst>
          </p:cNvPr>
          <p:cNvSpPr>
            <a:spLocks noGrp="1"/>
          </p:cNvSpPr>
          <p:nvPr>
            <p:ph type="title"/>
          </p:nvPr>
        </p:nvSpPr>
        <p:spPr/>
        <p:txBody>
          <a:bodyPr>
            <a:normAutofit/>
          </a:bodyPr>
          <a:lstStyle/>
          <a:p>
            <a:pPr algn="ctr"/>
            <a:r>
              <a:rPr lang="en-GB" dirty="0"/>
              <a:t>Adaptation to exercise</a:t>
            </a:r>
          </a:p>
        </p:txBody>
      </p:sp>
      <p:sp>
        <p:nvSpPr>
          <p:cNvPr id="4" name="Text Placeholder 3">
            <a:extLst>
              <a:ext uri="{FF2B5EF4-FFF2-40B4-BE49-F238E27FC236}">
                <a16:creationId xmlns:a16="http://schemas.microsoft.com/office/drawing/2014/main" id="{3A252201-C586-5059-9B33-C666FADF8CA6}"/>
              </a:ext>
            </a:extLst>
          </p:cNvPr>
          <p:cNvSpPr>
            <a:spLocks noGrp="1"/>
          </p:cNvSpPr>
          <p:nvPr>
            <p:ph type="body" idx="1"/>
          </p:nvPr>
        </p:nvSpPr>
        <p:spPr>
          <a:xfrm>
            <a:off x="583421" y="1959087"/>
            <a:ext cx="1890510" cy="551544"/>
          </a:xfrm>
        </p:spPr>
        <p:txBody>
          <a:bodyPr>
            <a:normAutofit lnSpcReduction="10000"/>
          </a:bodyPr>
          <a:lstStyle/>
          <a:p>
            <a:pPr algn="ctr"/>
            <a:r>
              <a:rPr lang="en-GB" dirty="0"/>
              <a:t>Acute</a:t>
            </a:r>
          </a:p>
        </p:txBody>
      </p:sp>
      <p:sp>
        <p:nvSpPr>
          <p:cNvPr id="5" name="Content Placeholder 4">
            <a:extLst>
              <a:ext uri="{FF2B5EF4-FFF2-40B4-BE49-F238E27FC236}">
                <a16:creationId xmlns:a16="http://schemas.microsoft.com/office/drawing/2014/main" id="{6098313D-34D3-B402-CEA8-05E6E06933E6}"/>
              </a:ext>
            </a:extLst>
          </p:cNvPr>
          <p:cNvSpPr>
            <a:spLocks noGrp="1"/>
          </p:cNvSpPr>
          <p:nvPr>
            <p:ph sz="half" idx="2"/>
          </p:nvPr>
        </p:nvSpPr>
        <p:spPr>
          <a:xfrm>
            <a:off x="3096619" y="1949233"/>
            <a:ext cx="8824240" cy="957192"/>
          </a:xfrm>
        </p:spPr>
        <p:txBody>
          <a:bodyPr/>
          <a:lstStyle/>
          <a:p>
            <a:pPr marL="0" indent="0">
              <a:buNone/>
            </a:pPr>
            <a:r>
              <a:rPr lang="en-GB" dirty="0"/>
              <a:t>Up or down regulations of homeostatic processes involved in managing levels of physical activity and performance.</a:t>
            </a:r>
          </a:p>
        </p:txBody>
      </p:sp>
      <p:sp>
        <p:nvSpPr>
          <p:cNvPr id="6" name="Text Placeholder 5">
            <a:extLst>
              <a:ext uri="{FF2B5EF4-FFF2-40B4-BE49-F238E27FC236}">
                <a16:creationId xmlns:a16="http://schemas.microsoft.com/office/drawing/2014/main" id="{FC0781CF-54CE-B24C-4402-E6CE6B4262EE}"/>
              </a:ext>
            </a:extLst>
          </p:cNvPr>
          <p:cNvSpPr>
            <a:spLocks noGrp="1"/>
          </p:cNvSpPr>
          <p:nvPr>
            <p:ph type="body" sz="quarter" idx="3"/>
          </p:nvPr>
        </p:nvSpPr>
        <p:spPr>
          <a:xfrm>
            <a:off x="511897" y="4386876"/>
            <a:ext cx="1962034" cy="415007"/>
          </a:xfrm>
        </p:spPr>
        <p:txBody>
          <a:bodyPr>
            <a:normAutofit lnSpcReduction="10000"/>
          </a:bodyPr>
          <a:lstStyle/>
          <a:p>
            <a:pPr algn="ctr"/>
            <a:r>
              <a:rPr lang="en-GB" dirty="0"/>
              <a:t>Chronic</a:t>
            </a:r>
          </a:p>
        </p:txBody>
      </p:sp>
      <p:sp>
        <p:nvSpPr>
          <p:cNvPr id="7" name="Content Placeholder 6">
            <a:extLst>
              <a:ext uri="{FF2B5EF4-FFF2-40B4-BE49-F238E27FC236}">
                <a16:creationId xmlns:a16="http://schemas.microsoft.com/office/drawing/2014/main" id="{1054D30E-B640-A063-AECE-BBB1D4E31E57}"/>
              </a:ext>
            </a:extLst>
          </p:cNvPr>
          <p:cNvSpPr>
            <a:spLocks noGrp="1"/>
          </p:cNvSpPr>
          <p:nvPr>
            <p:ph sz="quarter" idx="4"/>
          </p:nvPr>
        </p:nvSpPr>
        <p:spPr>
          <a:xfrm>
            <a:off x="3152717" y="4025354"/>
            <a:ext cx="8476432" cy="909029"/>
          </a:xfrm>
        </p:spPr>
        <p:txBody>
          <a:bodyPr/>
          <a:lstStyle/>
          <a:p>
            <a:pPr marL="0" indent="0">
              <a:buNone/>
            </a:pPr>
            <a:r>
              <a:rPr lang="en-GB" dirty="0"/>
              <a:t>Remodelling of tissues and regulatory mechanisms / processes facilitate as new homeostasis</a:t>
            </a:r>
          </a:p>
        </p:txBody>
      </p:sp>
      <p:sp>
        <p:nvSpPr>
          <p:cNvPr id="8" name="Arrow: Down 7">
            <a:extLst>
              <a:ext uri="{FF2B5EF4-FFF2-40B4-BE49-F238E27FC236}">
                <a16:creationId xmlns:a16="http://schemas.microsoft.com/office/drawing/2014/main" id="{A8AD7B81-638A-DF08-C501-8A7B9BEFC7B8}"/>
              </a:ext>
            </a:extLst>
          </p:cNvPr>
          <p:cNvSpPr/>
          <p:nvPr/>
        </p:nvSpPr>
        <p:spPr>
          <a:xfrm>
            <a:off x="1365991" y="2760029"/>
            <a:ext cx="325369" cy="1490310"/>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EEF036F4-37F9-70A3-511F-47D938E6D172}"/>
              </a:ext>
            </a:extLst>
          </p:cNvPr>
          <p:cNvSpPr txBox="1"/>
          <p:nvPr/>
        </p:nvSpPr>
        <p:spPr>
          <a:xfrm>
            <a:off x="511897" y="5671524"/>
            <a:ext cx="10344501" cy="830997"/>
          </a:xfrm>
          <a:prstGeom prst="rect">
            <a:avLst/>
          </a:prstGeom>
          <a:noFill/>
        </p:spPr>
        <p:txBody>
          <a:bodyPr wrap="square" rtlCol="0">
            <a:spAutoFit/>
          </a:bodyPr>
          <a:lstStyle/>
          <a:p>
            <a:r>
              <a:rPr lang="en-GB" sz="2400" b="0" i="0" dirty="0">
                <a:solidFill>
                  <a:srgbClr val="FF0000"/>
                </a:solidFill>
                <a:effectLst/>
                <a:latin typeface="Google Sans"/>
              </a:rPr>
              <a:t>Homeostasis</a:t>
            </a:r>
            <a:r>
              <a:rPr lang="en-GB" sz="2400" b="0" i="0" dirty="0">
                <a:solidFill>
                  <a:srgbClr val="040C28"/>
                </a:solidFill>
                <a:effectLst/>
                <a:latin typeface="Google Sans"/>
              </a:rPr>
              <a:t> - self-regulating process by which a living organism can maintain internal stability while adjusting to changing external conditions due to a stressor.</a:t>
            </a:r>
            <a:endParaRPr lang="en-GB" sz="2400" dirty="0"/>
          </a:p>
        </p:txBody>
      </p:sp>
    </p:spTree>
    <p:extLst>
      <p:ext uri="{BB962C8B-B14F-4D97-AF65-F5344CB8AC3E}">
        <p14:creationId xmlns:p14="http://schemas.microsoft.com/office/powerpoint/2010/main" val="2406264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81CE1D6A-8FAC-B464-0A44-CCC4A43BF5FC}"/>
              </a:ext>
            </a:extLst>
          </p:cNvPr>
          <p:cNvSpPr>
            <a:spLocks noGrp="1"/>
          </p:cNvSpPr>
          <p:nvPr>
            <p:ph type="title"/>
          </p:nvPr>
        </p:nvSpPr>
        <p:spPr/>
        <p:txBody>
          <a:bodyPr/>
          <a:lstStyle/>
          <a:p>
            <a:pPr algn="ctr"/>
            <a:r>
              <a:rPr lang="en-GB" dirty="0"/>
              <a:t>At Rest</a:t>
            </a:r>
          </a:p>
        </p:txBody>
      </p:sp>
      <p:graphicFrame>
        <p:nvGraphicFramePr>
          <p:cNvPr id="11" name="Diagram 10">
            <a:extLst>
              <a:ext uri="{FF2B5EF4-FFF2-40B4-BE49-F238E27FC236}">
                <a16:creationId xmlns:a16="http://schemas.microsoft.com/office/drawing/2014/main" id="{F904DEB3-A668-0F0C-F1AC-9A4231DB7838}"/>
              </a:ext>
            </a:extLst>
          </p:cNvPr>
          <p:cNvGraphicFramePr/>
          <p:nvPr/>
        </p:nvGraphicFramePr>
        <p:xfrm>
          <a:off x="-695617" y="1769604"/>
          <a:ext cx="6738012" cy="444764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3" name="TextBox 12">
            <a:extLst>
              <a:ext uri="{FF2B5EF4-FFF2-40B4-BE49-F238E27FC236}">
                <a16:creationId xmlns:a16="http://schemas.microsoft.com/office/drawing/2014/main" id="{0681C998-4BDF-2578-9091-3F9D64F4589B}"/>
              </a:ext>
            </a:extLst>
          </p:cNvPr>
          <p:cNvSpPr txBox="1"/>
          <p:nvPr/>
        </p:nvSpPr>
        <p:spPr>
          <a:xfrm>
            <a:off x="2628511" y="3554803"/>
            <a:ext cx="593160" cy="707886"/>
          </a:xfrm>
          <a:prstGeom prst="rect">
            <a:avLst/>
          </a:prstGeom>
          <a:noFill/>
        </p:spPr>
        <p:txBody>
          <a:bodyPr wrap="square">
            <a:spAutoFit/>
          </a:bodyPr>
          <a:lstStyle/>
          <a:p>
            <a:r>
              <a:rPr lang="en-GB" sz="4000" b="0" i="0" dirty="0">
                <a:solidFill>
                  <a:srgbClr val="FF0000"/>
                </a:solidFill>
                <a:effectLst/>
                <a:latin typeface="Google Sans"/>
              </a:rPr>
              <a:t>⇌</a:t>
            </a:r>
            <a:endParaRPr lang="en-GB" sz="4000" dirty="0">
              <a:solidFill>
                <a:srgbClr val="FF0000"/>
              </a:solidFill>
            </a:endParaRPr>
          </a:p>
        </p:txBody>
      </p:sp>
      <p:pic>
        <p:nvPicPr>
          <p:cNvPr id="15" name="Picture 14">
            <a:extLst>
              <a:ext uri="{FF2B5EF4-FFF2-40B4-BE49-F238E27FC236}">
                <a16:creationId xmlns:a16="http://schemas.microsoft.com/office/drawing/2014/main" id="{93FD9205-BD78-2573-F184-BA912FCBD9B4}"/>
              </a:ext>
            </a:extLst>
          </p:cNvPr>
          <p:cNvPicPr>
            <a:picLocks noChangeAspect="1"/>
          </p:cNvPicPr>
          <p:nvPr/>
        </p:nvPicPr>
        <p:blipFill>
          <a:blip r:embed="rId7"/>
          <a:stretch>
            <a:fillRect/>
          </a:stretch>
        </p:blipFill>
        <p:spPr>
          <a:xfrm>
            <a:off x="5786328" y="1769604"/>
            <a:ext cx="6173061" cy="4620270"/>
          </a:xfrm>
          <a:prstGeom prst="rect">
            <a:avLst/>
          </a:prstGeom>
        </p:spPr>
      </p:pic>
    </p:spTree>
    <p:extLst>
      <p:ext uri="{BB962C8B-B14F-4D97-AF65-F5344CB8AC3E}">
        <p14:creationId xmlns:p14="http://schemas.microsoft.com/office/powerpoint/2010/main" val="7157469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299563-FDFC-FD8A-65BE-D41C4400AADA}"/>
              </a:ext>
            </a:extLst>
          </p:cNvPr>
          <p:cNvSpPr>
            <a:spLocks noGrp="1"/>
          </p:cNvSpPr>
          <p:nvPr>
            <p:ph type="ctrTitle"/>
          </p:nvPr>
        </p:nvSpPr>
        <p:spPr>
          <a:xfrm>
            <a:off x="1613756" y="426779"/>
            <a:ext cx="9144000" cy="773755"/>
          </a:xfrm>
        </p:spPr>
        <p:txBody>
          <a:bodyPr>
            <a:normAutofit fontScale="90000"/>
          </a:bodyPr>
          <a:lstStyle/>
          <a:p>
            <a:r>
              <a:rPr lang="en-GB" dirty="0"/>
              <a:t>Acute Response to Exercise</a:t>
            </a:r>
          </a:p>
        </p:txBody>
      </p:sp>
      <p:pic>
        <p:nvPicPr>
          <p:cNvPr id="19458" name="Picture 2" descr="An Introduction to Strength and Strength Training - SimpliFaster">
            <a:extLst>
              <a:ext uri="{FF2B5EF4-FFF2-40B4-BE49-F238E27FC236}">
                <a16:creationId xmlns:a16="http://schemas.microsoft.com/office/drawing/2014/main" id="{5497DF71-FED0-99E8-9C45-6F2A9F4B67E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34823" y="1828070"/>
            <a:ext cx="2962275" cy="1552575"/>
          </a:xfrm>
          <a:prstGeom prst="rect">
            <a:avLst/>
          </a:prstGeom>
          <a:noFill/>
          <a:extLst>
            <a:ext uri="{909E8E84-426E-40DD-AFC4-6F175D3DCCD1}">
              <a14:hiddenFill xmlns:a14="http://schemas.microsoft.com/office/drawing/2010/main">
                <a:solidFill>
                  <a:srgbClr val="FFFFFF"/>
                </a:solidFill>
              </a14:hiddenFill>
            </a:ext>
          </a:extLst>
        </p:spPr>
      </p:pic>
      <p:pic>
        <p:nvPicPr>
          <p:cNvPr id="19460" name="Picture 4" descr="What is Cadence in Running?">
            <a:extLst>
              <a:ext uri="{FF2B5EF4-FFF2-40B4-BE49-F238E27FC236}">
                <a16:creationId xmlns:a16="http://schemas.microsoft.com/office/drawing/2014/main" id="{5714601D-4A75-FE9E-B1F1-BB56772D85A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14862" y="1828070"/>
            <a:ext cx="2962275" cy="1552575"/>
          </a:xfrm>
          <a:prstGeom prst="rect">
            <a:avLst/>
          </a:prstGeom>
          <a:noFill/>
          <a:extLst>
            <a:ext uri="{909E8E84-426E-40DD-AFC4-6F175D3DCCD1}">
              <a14:hiddenFill xmlns:a14="http://schemas.microsoft.com/office/drawing/2010/main">
                <a:solidFill>
                  <a:srgbClr val="FFFFFF"/>
                </a:solidFill>
              </a14:hiddenFill>
            </a:ext>
          </a:extLst>
        </p:spPr>
      </p:pic>
      <p:pic>
        <p:nvPicPr>
          <p:cNvPr id="19462" name="Picture 6" descr="Our Guide to Golf in Northumberland - Northumbria Coast and Country Cottages">
            <a:extLst>
              <a:ext uri="{FF2B5EF4-FFF2-40B4-BE49-F238E27FC236}">
                <a16:creationId xmlns:a16="http://schemas.microsoft.com/office/drawing/2014/main" id="{B54E7B67-9E44-A694-C685-6E892D90EED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703975" y="1828070"/>
            <a:ext cx="2624990" cy="1552575"/>
          </a:xfrm>
          <a:prstGeom prst="rect">
            <a:avLst/>
          </a:prstGeom>
          <a:noFill/>
          <a:extLst>
            <a:ext uri="{909E8E84-426E-40DD-AFC4-6F175D3DCCD1}">
              <a14:hiddenFill xmlns:a14="http://schemas.microsoft.com/office/drawing/2010/main">
                <a:solidFill>
                  <a:srgbClr val="FFFFFF"/>
                </a:solidFill>
              </a14:hiddenFill>
            </a:ext>
          </a:extLst>
        </p:spPr>
      </p:pic>
      <p:pic>
        <p:nvPicPr>
          <p:cNvPr id="19464" name="Picture 8" descr="Do Elite Athletes Require Less Sleep Than the Rest of Us? - InsideHook">
            <a:extLst>
              <a:ext uri="{FF2B5EF4-FFF2-40B4-BE49-F238E27FC236}">
                <a16:creationId xmlns:a16="http://schemas.microsoft.com/office/drawing/2014/main" id="{C8BE91E9-94F1-3837-F5B4-BDE8C0DD4D9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34823" y="4291743"/>
            <a:ext cx="3014487" cy="1752600"/>
          </a:xfrm>
          <a:prstGeom prst="rect">
            <a:avLst/>
          </a:prstGeom>
          <a:noFill/>
          <a:extLst>
            <a:ext uri="{909E8E84-426E-40DD-AFC4-6F175D3DCCD1}">
              <a14:hiddenFill xmlns:a14="http://schemas.microsoft.com/office/drawing/2010/main">
                <a:solidFill>
                  <a:srgbClr val="FFFFFF"/>
                </a:solidFill>
              </a14:hiddenFill>
            </a:ext>
          </a:extLst>
        </p:spPr>
      </p:pic>
      <p:pic>
        <p:nvPicPr>
          <p:cNvPr id="19466" name="Picture 10" descr="Expert Tips for Injury Recovery for Olympians &amp; Everyday Athletes">
            <a:extLst>
              <a:ext uri="{FF2B5EF4-FFF2-40B4-BE49-F238E27FC236}">
                <a16:creationId xmlns:a16="http://schemas.microsoft.com/office/drawing/2014/main" id="{EF3AA2E5-0BDB-022C-0CE8-8AA97D4E2D0B}"/>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614862" y="4291743"/>
            <a:ext cx="3014487" cy="1752600"/>
          </a:xfrm>
          <a:prstGeom prst="rect">
            <a:avLst/>
          </a:prstGeom>
          <a:noFill/>
          <a:extLst>
            <a:ext uri="{909E8E84-426E-40DD-AFC4-6F175D3DCCD1}">
              <a14:hiddenFill xmlns:a14="http://schemas.microsoft.com/office/drawing/2010/main">
                <a:solidFill>
                  <a:srgbClr val="FFFFFF"/>
                </a:solidFill>
              </a14:hiddenFill>
            </a:ext>
          </a:extLst>
        </p:spPr>
      </p:pic>
      <p:pic>
        <p:nvPicPr>
          <p:cNvPr id="19470" name="Picture 14" descr="Burnout – A Consequence of More Than Just Physical Stress – Metrifit Ready  to Perform">
            <a:extLst>
              <a:ext uri="{FF2B5EF4-FFF2-40B4-BE49-F238E27FC236}">
                <a16:creationId xmlns:a16="http://schemas.microsoft.com/office/drawing/2014/main" id="{31A99DE4-FC62-B23A-D051-D8C1D8077145}"/>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497820" y="4291743"/>
            <a:ext cx="3026729" cy="17107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808798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981D3A0-4871-BE20-19F7-E7A21FAABBA1}"/>
              </a:ext>
            </a:extLst>
          </p:cNvPr>
          <p:cNvSpPr txBox="1"/>
          <p:nvPr/>
        </p:nvSpPr>
        <p:spPr>
          <a:xfrm>
            <a:off x="1456493" y="1360930"/>
            <a:ext cx="9632054" cy="584775"/>
          </a:xfrm>
          <a:prstGeom prst="rect">
            <a:avLst/>
          </a:prstGeom>
          <a:noFill/>
        </p:spPr>
        <p:txBody>
          <a:bodyPr wrap="square" rtlCol="0">
            <a:spAutoFit/>
          </a:bodyPr>
          <a:lstStyle/>
          <a:p>
            <a:pPr algn="ctr"/>
            <a:r>
              <a:rPr lang="en-GB" sz="3200" dirty="0"/>
              <a:t>Programming</a:t>
            </a:r>
          </a:p>
        </p:txBody>
      </p:sp>
      <p:sp>
        <p:nvSpPr>
          <p:cNvPr id="8" name="TextBox 7">
            <a:extLst>
              <a:ext uri="{FF2B5EF4-FFF2-40B4-BE49-F238E27FC236}">
                <a16:creationId xmlns:a16="http://schemas.microsoft.com/office/drawing/2014/main" id="{0ED49EC3-BE06-E1DD-7B38-BDD5995E900E}"/>
              </a:ext>
            </a:extLst>
          </p:cNvPr>
          <p:cNvSpPr txBox="1"/>
          <p:nvPr/>
        </p:nvSpPr>
        <p:spPr>
          <a:xfrm>
            <a:off x="375234" y="6127818"/>
            <a:ext cx="11086146" cy="646331"/>
          </a:xfrm>
          <a:prstGeom prst="rect">
            <a:avLst/>
          </a:prstGeom>
          <a:noFill/>
        </p:spPr>
        <p:txBody>
          <a:bodyPr wrap="square" rtlCol="0">
            <a:spAutoFit/>
          </a:bodyPr>
          <a:lstStyle/>
          <a:p>
            <a:pPr algn="ctr"/>
            <a:r>
              <a:rPr lang="en-GB" dirty="0"/>
              <a:t>The dietary strategy is directly related to the training programme and specific to the session characteristics / objectives.</a:t>
            </a:r>
          </a:p>
        </p:txBody>
      </p:sp>
      <p:pic>
        <p:nvPicPr>
          <p:cNvPr id="10" name="Picture 9">
            <a:extLst>
              <a:ext uri="{FF2B5EF4-FFF2-40B4-BE49-F238E27FC236}">
                <a16:creationId xmlns:a16="http://schemas.microsoft.com/office/drawing/2014/main" id="{8D9B6DF7-84DE-56BE-4248-F0C329BD1ABE}"/>
              </a:ext>
            </a:extLst>
          </p:cNvPr>
          <p:cNvPicPr>
            <a:picLocks noChangeAspect="1"/>
          </p:cNvPicPr>
          <p:nvPr/>
        </p:nvPicPr>
        <p:blipFill>
          <a:blip r:embed="rId2"/>
          <a:stretch>
            <a:fillRect/>
          </a:stretch>
        </p:blipFill>
        <p:spPr>
          <a:xfrm>
            <a:off x="1281295" y="2074293"/>
            <a:ext cx="9629410" cy="3796350"/>
          </a:xfrm>
          <a:prstGeom prst="rect">
            <a:avLst/>
          </a:prstGeom>
        </p:spPr>
      </p:pic>
      <p:sp>
        <p:nvSpPr>
          <p:cNvPr id="11" name="TextBox 10">
            <a:extLst>
              <a:ext uri="{FF2B5EF4-FFF2-40B4-BE49-F238E27FC236}">
                <a16:creationId xmlns:a16="http://schemas.microsoft.com/office/drawing/2014/main" id="{215D8E53-D10D-FFDD-B930-11E83E2E1EBE}"/>
              </a:ext>
            </a:extLst>
          </p:cNvPr>
          <p:cNvSpPr txBox="1"/>
          <p:nvPr/>
        </p:nvSpPr>
        <p:spPr>
          <a:xfrm>
            <a:off x="1456493" y="450056"/>
            <a:ext cx="9802057" cy="769441"/>
          </a:xfrm>
          <a:prstGeom prst="rect">
            <a:avLst/>
          </a:prstGeom>
          <a:noFill/>
        </p:spPr>
        <p:txBody>
          <a:bodyPr wrap="square" rtlCol="0">
            <a:spAutoFit/>
          </a:bodyPr>
          <a:lstStyle/>
          <a:p>
            <a:pPr algn="ctr"/>
            <a:r>
              <a:rPr lang="en-GB" sz="4400" dirty="0">
                <a:solidFill>
                  <a:srgbClr val="FF0000"/>
                </a:solidFill>
              </a:rPr>
              <a:t>Training</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5980BB-FDE2-3158-4B11-532BC8C146D5}"/>
              </a:ext>
            </a:extLst>
          </p:cNvPr>
          <p:cNvSpPr>
            <a:spLocks noGrp="1"/>
          </p:cNvSpPr>
          <p:nvPr>
            <p:ph type="title"/>
          </p:nvPr>
        </p:nvSpPr>
        <p:spPr/>
        <p:txBody>
          <a:bodyPr/>
          <a:lstStyle/>
          <a:p>
            <a:pPr algn="ctr"/>
            <a:r>
              <a:rPr lang="en-GB" dirty="0"/>
              <a:t>Influences on Responses to Exercise</a:t>
            </a:r>
          </a:p>
        </p:txBody>
      </p:sp>
      <p:sp>
        <p:nvSpPr>
          <p:cNvPr id="3" name="Content Placeholder 2">
            <a:extLst>
              <a:ext uri="{FF2B5EF4-FFF2-40B4-BE49-F238E27FC236}">
                <a16:creationId xmlns:a16="http://schemas.microsoft.com/office/drawing/2014/main" id="{1FA2D3AE-B068-B902-D2F0-BC2F10B9E9DC}"/>
              </a:ext>
            </a:extLst>
          </p:cNvPr>
          <p:cNvSpPr>
            <a:spLocks noGrp="1"/>
          </p:cNvSpPr>
          <p:nvPr>
            <p:ph idx="1"/>
          </p:nvPr>
        </p:nvSpPr>
        <p:spPr>
          <a:xfrm>
            <a:off x="838200" y="1825625"/>
            <a:ext cx="8687267" cy="4351338"/>
          </a:xfrm>
        </p:spPr>
        <p:txBody>
          <a:bodyPr>
            <a:normAutofit lnSpcReduction="10000"/>
          </a:bodyPr>
          <a:lstStyle/>
          <a:p>
            <a:pPr marL="0" indent="0" algn="ctr">
              <a:buNone/>
            </a:pPr>
            <a:r>
              <a:rPr lang="en-GB" dirty="0"/>
              <a:t>Genetic characteristics</a:t>
            </a:r>
          </a:p>
          <a:p>
            <a:pPr marL="0" indent="0" algn="ctr">
              <a:buNone/>
            </a:pPr>
            <a:endParaRPr lang="en-GB" dirty="0"/>
          </a:p>
          <a:p>
            <a:pPr marL="0" indent="0" algn="ctr">
              <a:buNone/>
            </a:pPr>
            <a:r>
              <a:rPr lang="en-GB" dirty="0"/>
              <a:t>Current Fitness</a:t>
            </a:r>
          </a:p>
          <a:p>
            <a:pPr marL="0" indent="0" algn="ctr">
              <a:buNone/>
            </a:pPr>
            <a:endParaRPr lang="en-GB" dirty="0"/>
          </a:p>
          <a:p>
            <a:pPr marL="0" indent="0" algn="ctr">
              <a:buNone/>
            </a:pPr>
            <a:r>
              <a:rPr lang="en-GB" dirty="0"/>
              <a:t>Timing</a:t>
            </a:r>
          </a:p>
          <a:p>
            <a:pPr marL="0" indent="0" algn="ctr">
              <a:buNone/>
            </a:pPr>
            <a:endParaRPr lang="en-GB" dirty="0"/>
          </a:p>
          <a:p>
            <a:pPr marL="0" indent="0" algn="ctr">
              <a:buNone/>
            </a:pPr>
            <a:r>
              <a:rPr lang="en-GB" dirty="0"/>
              <a:t>Type</a:t>
            </a:r>
          </a:p>
          <a:p>
            <a:pPr marL="0" indent="0" algn="ctr">
              <a:buNone/>
            </a:pPr>
            <a:endParaRPr lang="en-GB" dirty="0"/>
          </a:p>
          <a:p>
            <a:pPr marL="0" indent="0" algn="ctr">
              <a:buNone/>
            </a:pPr>
            <a:r>
              <a:rPr lang="en-GB" dirty="0"/>
              <a:t>Total</a:t>
            </a:r>
          </a:p>
        </p:txBody>
      </p:sp>
    </p:spTree>
    <p:extLst>
      <p:ext uri="{BB962C8B-B14F-4D97-AF65-F5344CB8AC3E}">
        <p14:creationId xmlns:p14="http://schemas.microsoft.com/office/powerpoint/2010/main" val="26022321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A7A459-89D1-7423-F763-DF5732811F91}"/>
              </a:ext>
            </a:extLst>
          </p:cNvPr>
          <p:cNvSpPr>
            <a:spLocks noGrp="1"/>
          </p:cNvSpPr>
          <p:nvPr>
            <p:ph type="title"/>
          </p:nvPr>
        </p:nvSpPr>
        <p:spPr>
          <a:xfrm>
            <a:off x="944787" y="413053"/>
            <a:ext cx="10515600" cy="812937"/>
          </a:xfrm>
        </p:spPr>
        <p:txBody>
          <a:bodyPr/>
          <a:lstStyle/>
          <a:p>
            <a:pPr algn="ctr"/>
            <a:r>
              <a:rPr lang="en-GB" dirty="0"/>
              <a:t>Training - Periodisation</a:t>
            </a:r>
          </a:p>
        </p:txBody>
      </p:sp>
      <p:pic>
        <p:nvPicPr>
          <p:cNvPr id="18438" name="Picture 6" descr="What is Periodisation in Sport? | AFA Blog">
            <a:extLst>
              <a:ext uri="{FF2B5EF4-FFF2-40B4-BE49-F238E27FC236}">
                <a16:creationId xmlns:a16="http://schemas.microsoft.com/office/drawing/2014/main" id="{D30E07B8-4BDE-697A-8747-6C59C21A343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0951" y="1875081"/>
            <a:ext cx="5527876" cy="3107838"/>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F9A09BFE-B881-0E26-D2FD-553A6A8F6002}"/>
              </a:ext>
            </a:extLst>
          </p:cNvPr>
          <p:cNvPicPr>
            <a:picLocks noChangeAspect="1"/>
          </p:cNvPicPr>
          <p:nvPr/>
        </p:nvPicPr>
        <p:blipFill>
          <a:blip r:embed="rId3"/>
          <a:stretch>
            <a:fillRect/>
          </a:stretch>
        </p:blipFill>
        <p:spPr>
          <a:xfrm>
            <a:off x="6019411" y="1790845"/>
            <a:ext cx="6380181" cy="3276309"/>
          </a:xfrm>
          <a:prstGeom prst="rect">
            <a:avLst/>
          </a:prstGeom>
        </p:spPr>
      </p:pic>
    </p:spTree>
    <p:extLst>
      <p:ext uri="{BB962C8B-B14F-4D97-AF65-F5344CB8AC3E}">
        <p14:creationId xmlns:p14="http://schemas.microsoft.com/office/powerpoint/2010/main" val="2841809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65F00E8B-7AD0-771B-5686-BB5469F91E76}"/>
              </a:ext>
            </a:extLst>
          </p:cNvPr>
          <p:cNvSpPr>
            <a:spLocks noGrp="1"/>
          </p:cNvSpPr>
          <p:nvPr>
            <p:ph type="title"/>
          </p:nvPr>
        </p:nvSpPr>
        <p:spPr/>
        <p:txBody>
          <a:bodyPr/>
          <a:lstStyle/>
          <a:p>
            <a:pPr algn="ctr" eaLnBrk="1" hangingPunct="1"/>
            <a:r>
              <a:rPr lang="en-GB" altLang="en-US" dirty="0"/>
              <a:t>Longer term Adaptive Response Mechanism</a:t>
            </a:r>
          </a:p>
        </p:txBody>
      </p:sp>
      <p:pic>
        <p:nvPicPr>
          <p:cNvPr id="17412" name="Picture 1">
            <a:extLst>
              <a:ext uri="{FF2B5EF4-FFF2-40B4-BE49-F238E27FC236}">
                <a16:creationId xmlns:a16="http://schemas.microsoft.com/office/drawing/2014/main" id="{427CC3FB-2F89-8CED-0C00-F98F0D3B2AAC}"/>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97421" y="2294146"/>
            <a:ext cx="5446712" cy="2946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Picture 4">
            <a:extLst>
              <a:ext uri="{FF2B5EF4-FFF2-40B4-BE49-F238E27FC236}">
                <a16:creationId xmlns:a16="http://schemas.microsoft.com/office/drawing/2014/main" id="{63F69437-29F6-DB02-DFC7-BF71F4EECB2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5999" y="2294146"/>
            <a:ext cx="6042891" cy="27883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3" presetClass="entr" presetSubtype="528" fill="hold" nodeType="after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 calcmode="lin" valueType="num">
                                      <p:cBhvr>
                                        <p:cTn id="9" dur="500" fill="hold"/>
                                        <p:tgtEl>
                                          <p:spTgt spid="2"/>
                                        </p:tgtEl>
                                        <p:attrNameLst>
                                          <p:attrName>ppt_x</p:attrName>
                                        </p:attrNameLst>
                                      </p:cBhvr>
                                      <p:tavLst>
                                        <p:tav tm="0">
                                          <p:val>
                                            <p:fltVal val="0.5"/>
                                          </p:val>
                                        </p:tav>
                                        <p:tav tm="100000">
                                          <p:val>
                                            <p:strVal val="#ppt_x"/>
                                          </p:val>
                                        </p:tav>
                                      </p:tavLst>
                                    </p:anim>
                                    <p:anim calcmode="lin" valueType="num">
                                      <p:cBhvr>
                                        <p:cTn id="10" dur="500" fill="hold"/>
                                        <p:tgtEl>
                                          <p:spTgt spid="2"/>
                                        </p:tgtEl>
                                        <p:attrNameLst>
                                          <p:attrName>ppt_y</p:attrName>
                                        </p:attrNameLst>
                                      </p:cBhvr>
                                      <p:tavLst>
                                        <p:tav tm="0">
                                          <p:val>
                                            <p:fltVal val="0.5"/>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E9D32D-0297-632D-7A27-6CC1E015E7E9}"/>
              </a:ext>
            </a:extLst>
          </p:cNvPr>
          <p:cNvSpPr>
            <a:spLocks noGrp="1"/>
          </p:cNvSpPr>
          <p:nvPr>
            <p:ph type="title"/>
          </p:nvPr>
        </p:nvSpPr>
        <p:spPr>
          <a:xfrm>
            <a:off x="697954" y="252929"/>
            <a:ext cx="10515600" cy="734399"/>
          </a:xfrm>
        </p:spPr>
        <p:txBody>
          <a:bodyPr/>
          <a:lstStyle/>
          <a:p>
            <a:pPr algn="ctr"/>
            <a:r>
              <a:rPr lang="en-GB" dirty="0"/>
              <a:t>Stress response</a:t>
            </a:r>
          </a:p>
        </p:txBody>
      </p:sp>
      <p:sp>
        <p:nvSpPr>
          <p:cNvPr id="3" name="Content Placeholder 2">
            <a:extLst>
              <a:ext uri="{FF2B5EF4-FFF2-40B4-BE49-F238E27FC236}">
                <a16:creationId xmlns:a16="http://schemas.microsoft.com/office/drawing/2014/main" id="{883EE262-D835-E4A6-4C79-D86C441E6E88}"/>
              </a:ext>
            </a:extLst>
          </p:cNvPr>
          <p:cNvSpPr>
            <a:spLocks noGrp="1"/>
          </p:cNvSpPr>
          <p:nvPr>
            <p:ph idx="1"/>
          </p:nvPr>
        </p:nvSpPr>
        <p:spPr>
          <a:xfrm>
            <a:off x="557709" y="1270254"/>
            <a:ext cx="10515600" cy="2095636"/>
          </a:xfrm>
        </p:spPr>
        <p:txBody>
          <a:bodyPr/>
          <a:lstStyle/>
          <a:p>
            <a:pPr marL="0" indent="0" algn="ctr">
              <a:buNone/>
            </a:pPr>
            <a:r>
              <a:rPr lang="en-GB" dirty="0"/>
              <a:t>Exercise affects intracellular homeostasis</a:t>
            </a:r>
          </a:p>
          <a:p>
            <a:pPr marL="0" indent="0">
              <a:buNone/>
            </a:pPr>
            <a:endParaRPr lang="en-GB" dirty="0"/>
          </a:p>
          <a:p>
            <a:pPr marL="0" indent="0" algn="ctr">
              <a:buNone/>
            </a:pPr>
            <a:r>
              <a:rPr lang="en-GB" dirty="0"/>
              <a:t>Cell response to maintain environment by up / down regulating cellular processes, including gene expression.</a:t>
            </a:r>
          </a:p>
          <a:p>
            <a:pPr marL="0" indent="0" algn="ctr">
              <a:buNone/>
            </a:pPr>
            <a:endParaRPr lang="en-GB" dirty="0"/>
          </a:p>
          <a:p>
            <a:pPr marL="0" indent="0">
              <a:buNone/>
            </a:pPr>
            <a:endParaRPr lang="en-GB" dirty="0"/>
          </a:p>
          <a:p>
            <a:pPr marL="0" indent="0">
              <a:buNone/>
            </a:pPr>
            <a:endParaRPr lang="en-GB" dirty="0"/>
          </a:p>
        </p:txBody>
      </p:sp>
      <p:sp>
        <p:nvSpPr>
          <p:cNvPr id="4" name="TextBox 3">
            <a:extLst>
              <a:ext uri="{FF2B5EF4-FFF2-40B4-BE49-F238E27FC236}">
                <a16:creationId xmlns:a16="http://schemas.microsoft.com/office/drawing/2014/main" id="{0916444B-2148-0884-ABA2-2FB19E5B7ED6}"/>
              </a:ext>
            </a:extLst>
          </p:cNvPr>
          <p:cNvSpPr txBox="1"/>
          <p:nvPr/>
        </p:nvSpPr>
        <p:spPr>
          <a:xfrm>
            <a:off x="903179" y="4308338"/>
            <a:ext cx="4257851" cy="1754326"/>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pPr algn="ctr"/>
            <a:r>
              <a:rPr lang="en-GB" dirty="0"/>
              <a:t>Acute</a:t>
            </a:r>
          </a:p>
          <a:p>
            <a:endParaRPr lang="en-GB" dirty="0"/>
          </a:p>
          <a:p>
            <a:r>
              <a:rPr lang="en-GB" dirty="0"/>
              <a:t>Short term and cell environment returns to normal quickly.</a:t>
            </a:r>
          </a:p>
          <a:p>
            <a:endParaRPr lang="en-GB" dirty="0"/>
          </a:p>
          <a:p>
            <a:r>
              <a:rPr lang="en-GB" dirty="0"/>
              <a:t>Minimal adaptations</a:t>
            </a:r>
          </a:p>
        </p:txBody>
      </p:sp>
      <p:sp>
        <p:nvSpPr>
          <p:cNvPr id="5" name="TextBox 4">
            <a:extLst>
              <a:ext uri="{FF2B5EF4-FFF2-40B4-BE49-F238E27FC236}">
                <a16:creationId xmlns:a16="http://schemas.microsoft.com/office/drawing/2014/main" id="{2DB49008-B9F8-91D9-733E-1F326774E1B3}"/>
              </a:ext>
            </a:extLst>
          </p:cNvPr>
          <p:cNvSpPr txBox="1"/>
          <p:nvPr/>
        </p:nvSpPr>
        <p:spPr>
          <a:xfrm>
            <a:off x="6048315" y="4308338"/>
            <a:ext cx="4257851" cy="1754326"/>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algn="ctr"/>
            <a:r>
              <a:rPr lang="en-GB" dirty="0"/>
              <a:t>Chronic</a:t>
            </a:r>
          </a:p>
          <a:p>
            <a:endParaRPr lang="en-GB" dirty="0"/>
          </a:p>
          <a:p>
            <a:r>
              <a:rPr lang="en-GB" dirty="0"/>
              <a:t>Environment takes longer to recover and stimulates up regulation in gene expression to adapt to the new environment.</a:t>
            </a:r>
          </a:p>
          <a:p>
            <a:endParaRPr lang="en-GB" dirty="0"/>
          </a:p>
        </p:txBody>
      </p:sp>
    </p:spTree>
    <p:extLst>
      <p:ext uri="{BB962C8B-B14F-4D97-AF65-F5344CB8AC3E}">
        <p14:creationId xmlns:p14="http://schemas.microsoft.com/office/powerpoint/2010/main" val="36913220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DB5CA4-9ADE-9FE8-3663-E4E9120D6D83}"/>
              </a:ext>
            </a:extLst>
          </p:cNvPr>
          <p:cNvSpPr>
            <a:spLocks noGrp="1"/>
          </p:cNvSpPr>
          <p:nvPr>
            <p:ph type="title"/>
          </p:nvPr>
        </p:nvSpPr>
        <p:spPr>
          <a:xfrm>
            <a:off x="838200" y="365125"/>
            <a:ext cx="10515600" cy="723179"/>
          </a:xfrm>
        </p:spPr>
        <p:txBody>
          <a:bodyPr/>
          <a:lstStyle/>
          <a:p>
            <a:pPr algn="ctr"/>
            <a:r>
              <a:rPr lang="en-GB" dirty="0"/>
              <a:t>Exercise as a Stressor</a:t>
            </a:r>
          </a:p>
        </p:txBody>
      </p:sp>
      <p:sp>
        <p:nvSpPr>
          <p:cNvPr id="3" name="Content Placeholder 2">
            <a:extLst>
              <a:ext uri="{FF2B5EF4-FFF2-40B4-BE49-F238E27FC236}">
                <a16:creationId xmlns:a16="http://schemas.microsoft.com/office/drawing/2014/main" id="{30872813-BCF7-9133-4685-F88D05B51D50}"/>
              </a:ext>
            </a:extLst>
          </p:cNvPr>
          <p:cNvSpPr>
            <a:spLocks noGrp="1"/>
          </p:cNvSpPr>
          <p:nvPr>
            <p:ph idx="1"/>
          </p:nvPr>
        </p:nvSpPr>
        <p:spPr>
          <a:xfrm>
            <a:off x="2249536" y="3429000"/>
            <a:ext cx="6277384" cy="3304737"/>
          </a:xfrm>
        </p:spPr>
        <p:txBody>
          <a:bodyPr>
            <a:normAutofit/>
          </a:bodyPr>
          <a:lstStyle/>
          <a:p>
            <a:pPr marL="0" indent="0">
              <a:buNone/>
            </a:pPr>
            <a:r>
              <a:rPr lang="en-GB" dirty="0"/>
              <a:t>Duration	- 	Acute</a:t>
            </a:r>
          </a:p>
          <a:p>
            <a:pPr marL="0" indent="0">
              <a:buNone/>
            </a:pPr>
            <a:r>
              <a:rPr lang="en-GB" dirty="0"/>
              <a:t>Intensity	-	Acute</a:t>
            </a:r>
          </a:p>
          <a:p>
            <a:pPr marL="0" indent="0">
              <a:buNone/>
            </a:pPr>
            <a:r>
              <a:rPr lang="en-GB" dirty="0"/>
              <a:t>Volume	- 	Acute and Chronic </a:t>
            </a:r>
          </a:p>
          <a:p>
            <a:pPr marL="0" indent="0">
              <a:buNone/>
            </a:pPr>
            <a:r>
              <a:rPr lang="en-GB" dirty="0"/>
              <a:t>Recovery	-	Acute and Chronic</a:t>
            </a:r>
          </a:p>
          <a:p>
            <a:pPr marL="0" indent="0">
              <a:buNone/>
            </a:pPr>
            <a:r>
              <a:rPr lang="en-GB" dirty="0"/>
              <a:t>Frequency	-	Chronic</a:t>
            </a:r>
          </a:p>
          <a:p>
            <a:pPr marL="0" indent="0">
              <a:buNone/>
            </a:pPr>
            <a:r>
              <a:rPr lang="en-GB" dirty="0"/>
              <a:t>Dose		-	Chronic</a:t>
            </a:r>
          </a:p>
          <a:p>
            <a:pPr marL="0" indent="0">
              <a:buNone/>
            </a:pPr>
            <a:endParaRPr lang="en-GB" dirty="0"/>
          </a:p>
          <a:p>
            <a:pPr marL="0" indent="0">
              <a:buNone/>
            </a:pPr>
            <a:endParaRPr lang="en-GB" dirty="0"/>
          </a:p>
        </p:txBody>
      </p:sp>
      <p:sp>
        <p:nvSpPr>
          <p:cNvPr id="4" name="Content Placeholder 4">
            <a:extLst>
              <a:ext uri="{FF2B5EF4-FFF2-40B4-BE49-F238E27FC236}">
                <a16:creationId xmlns:a16="http://schemas.microsoft.com/office/drawing/2014/main" id="{CCA15F93-90CC-2B65-84E9-D009AF8E87CB}"/>
              </a:ext>
            </a:extLst>
          </p:cNvPr>
          <p:cNvSpPr txBox="1">
            <a:spLocks/>
          </p:cNvSpPr>
          <p:nvPr/>
        </p:nvSpPr>
        <p:spPr>
          <a:xfrm>
            <a:off x="838200" y="1245380"/>
            <a:ext cx="10515600" cy="1626845"/>
          </a:xfrm>
          <a:prstGeom prst="rect">
            <a:avLst/>
          </a:prstGeom>
        </p:spPr>
        <p:txBody>
          <a:bodyPr vert="horz" lIns="91440" tIns="45720" rIns="91440" bIns="45720" rtlCol="0">
            <a:normAutofit fontScale="8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GB" dirty="0">
                <a:solidFill>
                  <a:srgbClr val="FF0000"/>
                </a:solidFill>
              </a:rPr>
              <a:t>The metabolic or physiologic changes within or to a cell or tissues in response to a stressor that results in changes to structure and or function of that cell or tissue.</a:t>
            </a:r>
          </a:p>
          <a:p>
            <a:pPr marL="0" indent="0">
              <a:buFont typeface="Arial" panose="020B0604020202020204" pitchFamily="34" charset="0"/>
              <a:buNone/>
            </a:pPr>
            <a:endParaRPr lang="en-GB" dirty="0"/>
          </a:p>
          <a:p>
            <a:pPr marL="0" indent="0">
              <a:buFont typeface="Arial" panose="020B0604020202020204" pitchFamily="34" charset="0"/>
              <a:buNone/>
            </a:pPr>
            <a:r>
              <a:rPr lang="en-GB" sz="4000" dirty="0"/>
              <a:t>	Overload		Maintenance		    Regression</a:t>
            </a:r>
          </a:p>
          <a:p>
            <a:pPr marL="0" indent="0">
              <a:buFont typeface="Arial" panose="020B0604020202020204" pitchFamily="34" charset="0"/>
              <a:buNone/>
            </a:pPr>
            <a:endParaRPr lang="en-GB" dirty="0"/>
          </a:p>
        </p:txBody>
      </p:sp>
    </p:spTree>
    <p:extLst>
      <p:ext uri="{BB962C8B-B14F-4D97-AF65-F5344CB8AC3E}">
        <p14:creationId xmlns:p14="http://schemas.microsoft.com/office/powerpoint/2010/main" val="6047385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1DC106-AB65-816A-0CAA-4B5973809E68}"/>
              </a:ext>
            </a:extLst>
          </p:cNvPr>
          <p:cNvSpPr>
            <a:spLocks noGrp="1"/>
          </p:cNvSpPr>
          <p:nvPr>
            <p:ph type="title"/>
          </p:nvPr>
        </p:nvSpPr>
        <p:spPr>
          <a:xfrm>
            <a:off x="838200" y="84635"/>
            <a:ext cx="10515600" cy="874644"/>
          </a:xfrm>
        </p:spPr>
        <p:txBody>
          <a:bodyPr/>
          <a:lstStyle/>
          <a:p>
            <a:pPr algn="ctr"/>
            <a:r>
              <a:rPr lang="en-GB" dirty="0"/>
              <a:t>Positive Adaptive Process</a:t>
            </a:r>
          </a:p>
        </p:txBody>
      </p:sp>
      <p:sp>
        <p:nvSpPr>
          <p:cNvPr id="3" name="Content Placeholder 2">
            <a:extLst>
              <a:ext uri="{FF2B5EF4-FFF2-40B4-BE49-F238E27FC236}">
                <a16:creationId xmlns:a16="http://schemas.microsoft.com/office/drawing/2014/main" id="{E23F4D3B-CFA8-EA0E-7E9E-F0D0EF983EAA}"/>
              </a:ext>
            </a:extLst>
          </p:cNvPr>
          <p:cNvSpPr>
            <a:spLocks noGrp="1"/>
          </p:cNvSpPr>
          <p:nvPr>
            <p:ph idx="1"/>
          </p:nvPr>
        </p:nvSpPr>
        <p:spPr>
          <a:xfrm>
            <a:off x="306670" y="1012573"/>
            <a:ext cx="11578660" cy="5856647"/>
          </a:xfrm>
        </p:spPr>
        <p:txBody>
          <a:bodyPr>
            <a:normAutofit/>
          </a:bodyPr>
          <a:lstStyle/>
          <a:p>
            <a:pPr marL="0" indent="0" algn="ctr">
              <a:lnSpc>
                <a:spcPct val="200000"/>
              </a:lnSpc>
              <a:buNone/>
            </a:pPr>
            <a:r>
              <a:rPr lang="en-GB" dirty="0"/>
              <a:t>        Training</a:t>
            </a:r>
          </a:p>
          <a:p>
            <a:pPr marL="0" indent="0" algn="ctr">
              <a:lnSpc>
                <a:spcPct val="200000"/>
              </a:lnSpc>
              <a:buNone/>
            </a:pPr>
            <a:r>
              <a:rPr lang="en-GB" dirty="0"/>
              <a:t>Increases Cellular Stress</a:t>
            </a:r>
          </a:p>
          <a:p>
            <a:pPr marL="0" indent="0" algn="ctr">
              <a:lnSpc>
                <a:spcPct val="200000"/>
              </a:lnSpc>
              <a:buNone/>
            </a:pPr>
            <a:r>
              <a:rPr lang="en-GB" dirty="0"/>
              <a:t>       Change In Cell Homeostasis</a:t>
            </a:r>
          </a:p>
          <a:p>
            <a:pPr marL="0" indent="0" algn="ctr">
              <a:lnSpc>
                <a:spcPct val="200000"/>
              </a:lnSpc>
              <a:buNone/>
            </a:pPr>
            <a:r>
              <a:rPr lang="en-GB" dirty="0"/>
              <a:t>Change in Cellular Activity	    	Change Is Transcription</a:t>
            </a:r>
          </a:p>
          <a:p>
            <a:pPr marL="0" indent="0" algn="ctr">
              <a:lnSpc>
                <a:spcPct val="200000"/>
              </a:lnSpc>
              <a:buNone/>
            </a:pPr>
            <a:r>
              <a:rPr lang="en-GB" dirty="0"/>
              <a:t>Change in Organelle Function / Density	Change in Tissue Size &amp; Structure</a:t>
            </a:r>
          </a:p>
          <a:p>
            <a:pPr marL="0" indent="0" algn="ctr">
              <a:lnSpc>
                <a:spcPct val="200000"/>
              </a:lnSpc>
              <a:buNone/>
            </a:pPr>
            <a:r>
              <a:rPr lang="en-GB" dirty="0"/>
              <a:t>Improved Functional Response</a:t>
            </a:r>
          </a:p>
        </p:txBody>
      </p:sp>
      <p:sp>
        <p:nvSpPr>
          <p:cNvPr id="4" name="Arrow: Down 3">
            <a:extLst>
              <a:ext uri="{FF2B5EF4-FFF2-40B4-BE49-F238E27FC236}">
                <a16:creationId xmlns:a16="http://schemas.microsoft.com/office/drawing/2014/main" id="{905C5752-8850-3098-495F-C8A6EC2E0B48}"/>
              </a:ext>
            </a:extLst>
          </p:cNvPr>
          <p:cNvSpPr/>
          <p:nvPr/>
        </p:nvSpPr>
        <p:spPr>
          <a:xfrm>
            <a:off x="4791716" y="3743151"/>
            <a:ext cx="269271" cy="510493"/>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Arrow: Down 4">
            <a:extLst>
              <a:ext uri="{FF2B5EF4-FFF2-40B4-BE49-F238E27FC236}">
                <a16:creationId xmlns:a16="http://schemas.microsoft.com/office/drawing/2014/main" id="{D4A22443-DF3B-3ADA-9A61-DEAB274FB6A2}"/>
              </a:ext>
            </a:extLst>
          </p:cNvPr>
          <p:cNvSpPr/>
          <p:nvPr/>
        </p:nvSpPr>
        <p:spPr>
          <a:xfrm>
            <a:off x="3529510" y="4670171"/>
            <a:ext cx="269271" cy="510493"/>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Arrow: Down 5">
            <a:extLst>
              <a:ext uri="{FF2B5EF4-FFF2-40B4-BE49-F238E27FC236}">
                <a16:creationId xmlns:a16="http://schemas.microsoft.com/office/drawing/2014/main" id="{3556A819-E707-DFDB-BCDC-23B1271E94DB}"/>
              </a:ext>
            </a:extLst>
          </p:cNvPr>
          <p:cNvSpPr/>
          <p:nvPr/>
        </p:nvSpPr>
        <p:spPr>
          <a:xfrm>
            <a:off x="6206321" y="2811218"/>
            <a:ext cx="269271" cy="510493"/>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Arrow: Down 6">
            <a:extLst>
              <a:ext uri="{FF2B5EF4-FFF2-40B4-BE49-F238E27FC236}">
                <a16:creationId xmlns:a16="http://schemas.microsoft.com/office/drawing/2014/main" id="{893F50EE-75F2-4E3E-5068-5F2E063AD5D1}"/>
              </a:ext>
            </a:extLst>
          </p:cNvPr>
          <p:cNvSpPr/>
          <p:nvPr/>
        </p:nvSpPr>
        <p:spPr>
          <a:xfrm>
            <a:off x="6206321" y="1840021"/>
            <a:ext cx="269271" cy="510493"/>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Arrow: Down 7">
            <a:extLst>
              <a:ext uri="{FF2B5EF4-FFF2-40B4-BE49-F238E27FC236}">
                <a16:creationId xmlns:a16="http://schemas.microsoft.com/office/drawing/2014/main" id="{DA812C28-FCC0-B620-6E88-123FDB22902C}"/>
              </a:ext>
            </a:extLst>
          </p:cNvPr>
          <p:cNvSpPr/>
          <p:nvPr/>
        </p:nvSpPr>
        <p:spPr>
          <a:xfrm>
            <a:off x="7448901" y="3741749"/>
            <a:ext cx="269271" cy="510493"/>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Arrow: Down 8">
            <a:extLst>
              <a:ext uri="{FF2B5EF4-FFF2-40B4-BE49-F238E27FC236}">
                <a16:creationId xmlns:a16="http://schemas.microsoft.com/office/drawing/2014/main" id="{49FD994F-5B3B-823C-CCF8-CA49F8713410}"/>
              </a:ext>
            </a:extLst>
          </p:cNvPr>
          <p:cNvSpPr/>
          <p:nvPr/>
        </p:nvSpPr>
        <p:spPr>
          <a:xfrm>
            <a:off x="8209026" y="4787977"/>
            <a:ext cx="269271" cy="510493"/>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Arrow: Down 9">
            <a:extLst>
              <a:ext uri="{FF2B5EF4-FFF2-40B4-BE49-F238E27FC236}">
                <a16:creationId xmlns:a16="http://schemas.microsoft.com/office/drawing/2014/main" id="{FD11DFFA-B92B-F933-0421-826C39D5F512}"/>
              </a:ext>
            </a:extLst>
          </p:cNvPr>
          <p:cNvSpPr/>
          <p:nvPr/>
        </p:nvSpPr>
        <p:spPr>
          <a:xfrm>
            <a:off x="6211933" y="5812470"/>
            <a:ext cx="269271" cy="510493"/>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Cross 10">
            <a:extLst>
              <a:ext uri="{FF2B5EF4-FFF2-40B4-BE49-F238E27FC236}">
                <a16:creationId xmlns:a16="http://schemas.microsoft.com/office/drawing/2014/main" id="{399EBA3E-5986-7098-3BD7-57DD6258796F}"/>
              </a:ext>
            </a:extLst>
          </p:cNvPr>
          <p:cNvSpPr/>
          <p:nvPr/>
        </p:nvSpPr>
        <p:spPr>
          <a:xfrm>
            <a:off x="6211932" y="4395290"/>
            <a:ext cx="269271" cy="274881"/>
          </a:xfrm>
          <a:prstGeom prst="plu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Cross 11">
            <a:extLst>
              <a:ext uri="{FF2B5EF4-FFF2-40B4-BE49-F238E27FC236}">
                <a16:creationId xmlns:a16="http://schemas.microsoft.com/office/drawing/2014/main" id="{8BFC052C-0658-092C-8671-055602D3B99C}"/>
              </a:ext>
            </a:extLst>
          </p:cNvPr>
          <p:cNvSpPr/>
          <p:nvPr/>
        </p:nvSpPr>
        <p:spPr>
          <a:xfrm>
            <a:off x="6211933" y="5292859"/>
            <a:ext cx="269271" cy="274881"/>
          </a:xfrm>
          <a:prstGeom prst="plu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5977373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E425ED91-BC0C-BEDF-3A72-F181D9F34443}"/>
              </a:ext>
            </a:extLst>
          </p:cNvPr>
          <p:cNvSpPr>
            <a:spLocks noGrp="1"/>
          </p:cNvSpPr>
          <p:nvPr>
            <p:ph type="title"/>
          </p:nvPr>
        </p:nvSpPr>
        <p:spPr/>
        <p:txBody>
          <a:bodyPr/>
          <a:lstStyle/>
          <a:p>
            <a:pPr algn="ctr"/>
            <a:r>
              <a:rPr lang="en-GB" dirty="0"/>
              <a:t>Stressors</a:t>
            </a:r>
          </a:p>
        </p:txBody>
      </p:sp>
      <p:sp>
        <p:nvSpPr>
          <p:cNvPr id="8" name="Content Placeholder 7">
            <a:extLst>
              <a:ext uri="{FF2B5EF4-FFF2-40B4-BE49-F238E27FC236}">
                <a16:creationId xmlns:a16="http://schemas.microsoft.com/office/drawing/2014/main" id="{7E6AA6D5-577F-85F7-0E5B-19220DA3A9E6}"/>
              </a:ext>
            </a:extLst>
          </p:cNvPr>
          <p:cNvSpPr>
            <a:spLocks noGrp="1"/>
          </p:cNvSpPr>
          <p:nvPr>
            <p:ph idx="1"/>
          </p:nvPr>
        </p:nvSpPr>
        <p:spPr>
          <a:xfrm>
            <a:off x="333317" y="1351965"/>
            <a:ext cx="10515600" cy="4679142"/>
          </a:xfrm>
        </p:spPr>
        <p:txBody>
          <a:bodyPr>
            <a:normAutofit/>
          </a:bodyPr>
          <a:lstStyle/>
          <a:p>
            <a:pPr marL="0" indent="0" algn="ctr">
              <a:buNone/>
            </a:pPr>
            <a:r>
              <a:rPr lang="en-GB" b="0" i="0" dirty="0">
                <a:solidFill>
                  <a:srgbClr val="333333"/>
                </a:solidFill>
                <a:effectLst/>
                <a:latin typeface="-apple-system"/>
              </a:rPr>
              <a:t>Anything that causes stress or elicits the stress response</a:t>
            </a:r>
          </a:p>
          <a:p>
            <a:pPr marL="0" indent="0" algn="ctr">
              <a:buNone/>
            </a:pPr>
            <a:endParaRPr lang="en-GB" dirty="0">
              <a:solidFill>
                <a:srgbClr val="333333"/>
              </a:solidFill>
              <a:latin typeface="-apple-system"/>
            </a:endParaRPr>
          </a:p>
          <a:p>
            <a:pPr marL="0" indent="0">
              <a:buNone/>
            </a:pPr>
            <a:r>
              <a:rPr lang="en-GB" dirty="0">
                <a:solidFill>
                  <a:srgbClr val="FF0000"/>
                </a:solidFill>
                <a:latin typeface="-apple-system"/>
              </a:rPr>
              <a:t>Exercise</a:t>
            </a:r>
          </a:p>
          <a:p>
            <a:pPr marL="0" indent="0">
              <a:buNone/>
            </a:pPr>
            <a:endParaRPr lang="en-GB" dirty="0">
              <a:solidFill>
                <a:srgbClr val="333333"/>
              </a:solidFill>
              <a:latin typeface="-apple-system"/>
            </a:endParaRPr>
          </a:p>
          <a:p>
            <a:pPr marL="0" indent="0">
              <a:buNone/>
            </a:pPr>
            <a:r>
              <a:rPr lang="en-GB" dirty="0">
                <a:solidFill>
                  <a:srgbClr val="92D050"/>
                </a:solidFill>
                <a:latin typeface="-apple-system"/>
              </a:rPr>
              <a:t>Environment</a:t>
            </a:r>
          </a:p>
          <a:p>
            <a:pPr marL="0" indent="0">
              <a:buNone/>
            </a:pPr>
            <a:endParaRPr lang="en-GB" dirty="0">
              <a:solidFill>
                <a:srgbClr val="333333"/>
              </a:solidFill>
              <a:latin typeface="-apple-system"/>
            </a:endParaRPr>
          </a:p>
          <a:p>
            <a:pPr marL="0" indent="0">
              <a:buNone/>
            </a:pPr>
            <a:r>
              <a:rPr lang="en-GB" dirty="0">
                <a:solidFill>
                  <a:srgbClr val="0070C0"/>
                </a:solidFill>
                <a:latin typeface="-apple-system"/>
              </a:rPr>
              <a:t>Nutrition </a:t>
            </a:r>
          </a:p>
          <a:p>
            <a:pPr marL="0" indent="0">
              <a:buNone/>
            </a:pPr>
            <a:endParaRPr lang="en-GB" dirty="0">
              <a:solidFill>
                <a:srgbClr val="333333"/>
              </a:solidFill>
              <a:latin typeface="-apple-system"/>
            </a:endParaRPr>
          </a:p>
          <a:p>
            <a:pPr marL="0" indent="0">
              <a:buNone/>
            </a:pPr>
            <a:r>
              <a:rPr lang="en-GB" dirty="0">
                <a:solidFill>
                  <a:srgbClr val="7030A0"/>
                </a:solidFill>
                <a:latin typeface="-apple-system"/>
              </a:rPr>
              <a:t>Psychological</a:t>
            </a:r>
            <a:endParaRPr lang="en-GB" dirty="0">
              <a:solidFill>
                <a:srgbClr val="7030A0"/>
              </a:solidFill>
            </a:endParaRPr>
          </a:p>
        </p:txBody>
      </p:sp>
      <p:pic>
        <p:nvPicPr>
          <p:cNvPr id="1028" name="Picture 4" descr="Exercise and Stress | Sustainable Exercise">
            <a:extLst>
              <a:ext uri="{FF2B5EF4-FFF2-40B4-BE49-F238E27FC236}">
                <a16:creationId xmlns:a16="http://schemas.microsoft.com/office/drawing/2014/main" id="{90DC8FAD-D27A-B458-3DAE-9D2AEFF15A1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199105" y="2204658"/>
            <a:ext cx="6571741" cy="42357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1152542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p:cNvSpPr>
            <a:spLocks noGrp="1"/>
          </p:cNvSpPr>
          <p:nvPr>
            <p:ph type="title"/>
          </p:nvPr>
        </p:nvSpPr>
        <p:spPr>
          <a:xfrm>
            <a:off x="2508522" y="120866"/>
            <a:ext cx="8229600" cy="1052513"/>
          </a:xfrm>
        </p:spPr>
        <p:txBody>
          <a:bodyPr/>
          <a:lstStyle/>
          <a:p>
            <a:pPr eaLnBrk="1" hangingPunct="1"/>
            <a:r>
              <a:rPr lang="en-GB" altLang="en-US" dirty="0"/>
              <a:t>Cell &amp; Cell to Cell Signalling</a:t>
            </a:r>
          </a:p>
        </p:txBody>
      </p:sp>
      <p:sp>
        <p:nvSpPr>
          <p:cNvPr id="38915" name="Content Placeholder 2"/>
          <p:cNvSpPr>
            <a:spLocks noGrp="1"/>
          </p:cNvSpPr>
          <p:nvPr>
            <p:ph idx="1"/>
          </p:nvPr>
        </p:nvSpPr>
        <p:spPr>
          <a:xfrm>
            <a:off x="392688" y="1173379"/>
            <a:ext cx="11258900" cy="5256212"/>
          </a:xfrm>
        </p:spPr>
        <p:txBody>
          <a:bodyPr>
            <a:normAutofit fontScale="92500" lnSpcReduction="10000"/>
          </a:bodyPr>
          <a:lstStyle/>
          <a:p>
            <a:pPr eaLnBrk="1" hangingPunct="1"/>
            <a:r>
              <a:rPr lang="en-GB" altLang="en-US" sz="2400" b="1" i="1" dirty="0">
                <a:solidFill>
                  <a:srgbClr val="FF0000"/>
                </a:solidFill>
              </a:rPr>
              <a:t>Intracrine</a:t>
            </a:r>
            <a:r>
              <a:rPr lang="en-GB" altLang="en-US" sz="2400" dirty="0">
                <a:solidFill>
                  <a:srgbClr val="FF0000"/>
                </a:solidFill>
              </a:rPr>
              <a:t> </a:t>
            </a:r>
            <a:r>
              <a:rPr lang="en-GB" altLang="en-US" sz="2400" dirty="0"/>
              <a:t>signals are produced by the target cell that stay within the target cell.</a:t>
            </a:r>
          </a:p>
          <a:p>
            <a:pPr eaLnBrk="1" hangingPunct="1"/>
            <a:endParaRPr lang="en-GB" altLang="en-US" sz="2400" dirty="0"/>
          </a:p>
          <a:p>
            <a:pPr eaLnBrk="1" hangingPunct="1"/>
            <a:r>
              <a:rPr lang="en-GB" altLang="en-US" sz="2400" b="1" i="1" dirty="0">
                <a:solidFill>
                  <a:srgbClr val="FF0000"/>
                </a:solidFill>
              </a:rPr>
              <a:t>Autocrine</a:t>
            </a:r>
            <a:r>
              <a:rPr lang="en-GB" altLang="en-US" sz="2400" b="1" dirty="0">
                <a:solidFill>
                  <a:srgbClr val="FF0000"/>
                </a:solidFill>
              </a:rPr>
              <a:t> </a:t>
            </a:r>
            <a:r>
              <a:rPr lang="en-GB" altLang="en-US" sz="2400" dirty="0"/>
              <a:t>signals are produced by the target cell, are secreted, and effect the target cell itself via its own receptors. Sometimes </a:t>
            </a:r>
            <a:r>
              <a:rPr lang="en-GB" altLang="en-US" sz="2400" dirty="0" err="1"/>
              <a:t>autocrine</a:t>
            </a:r>
            <a:r>
              <a:rPr lang="en-GB" altLang="en-US" sz="2400" dirty="0"/>
              <a:t> cells can target cells close by if they are the same type of cell as the emitting cell. An example of this are immune cells.</a:t>
            </a:r>
          </a:p>
          <a:p>
            <a:pPr eaLnBrk="1" hangingPunct="1"/>
            <a:endParaRPr lang="en-GB" altLang="en-US" sz="2400" dirty="0"/>
          </a:p>
          <a:p>
            <a:pPr eaLnBrk="1" hangingPunct="1"/>
            <a:r>
              <a:rPr lang="en-GB" altLang="en-US" sz="2400" b="1" i="1" dirty="0" err="1">
                <a:solidFill>
                  <a:srgbClr val="FF0000"/>
                </a:solidFill>
              </a:rPr>
              <a:t>Juxtacrine</a:t>
            </a:r>
            <a:r>
              <a:rPr lang="en-GB" altLang="en-US" sz="2400" dirty="0">
                <a:solidFill>
                  <a:srgbClr val="FF0000"/>
                </a:solidFill>
              </a:rPr>
              <a:t> </a:t>
            </a:r>
            <a:r>
              <a:rPr lang="en-GB" altLang="en-US" sz="2400" dirty="0"/>
              <a:t>signals target adjacent (touching) cells. These signals are transmitted along cell membranes via protein or lipid components integral to the membrane and are capable of affecting either the emitting cell or cells immediately adjacent.</a:t>
            </a:r>
          </a:p>
          <a:p>
            <a:pPr eaLnBrk="1" hangingPunct="1"/>
            <a:endParaRPr lang="en-GB" altLang="en-US" sz="2400" dirty="0"/>
          </a:p>
          <a:p>
            <a:pPr eaLnBrk="1" hangingPunct="1"/>
            <a:r>
              <a:rPr lang="en-GB" altLang="en-US" sz="2400" b="1" i="1" dirty="0">
                <a:solidFill>
                  <a:srgbClr val="FF0000"/>
                </a:solidFill>
              </a:rPr>
              <a:t>Paracrine</a:t>
            </a:r>
            <a:r>
              <a:rPr lang="en-GB" altLang="en-US" sz="2400" dirty="0">
                <a:solidFill>
                  <a:srgbClr val="FF0000"/>
                </a:solidFill>
              </a:rPr>
              <a:t> </a:t>
            </a:r>
            <a:r>
              <a:rPr lang="en-GB" altLang="en-US" sz="2400" dirty="0"/>
              <a:t>signals target cells in the vicinity of the emitting cell. Neurotransmitters represent an example.</a:t>
            </a:r>
          </a:p>
          <a:p>
            <a:pPr eaLnBrk="1" hangingPunct="1"/>
            <a:endParaRPr lang="en-GB" altLang="en-US" sz="2400" dirty="0"/>
          </a:p>
          <a:p>
            <a:pPr eaLnBrk="1" hangingPunct="1"/>
            <a:r>
              <a:rPr lang="en-GB" altLang="en-US" sz="2400" b="1" i="1" dirty="0">
                <a:solidFill>
                  <a:srgbClr val="FF0000"/>
                </a:solidFill>
              </a:rPr>
              <a:t>Endocrine</a:t>
            </a:r>
            <a:r>
              <a:rPr lang="en-GB" altLang="en-US" sz="2400" dirty="0"/>
              <a:t> signals target distant cells. Endocrine cells produce hormones that travel through the blood to reach all parts of the body.</a:t>
            </a:r>
          </a:p>
          <a:p>
            <a:pPr eaLnBrk="1" hangingPunct="1"/>
            <a:endParaRPr lang="en-GB" altLang="en-US" dirty="0"/>
          </a:p>
        </p:txBody>
      </p:sp>
    </p:spTree>
    <p:extLst>
      <p:ext uri="{BB962C8B-B14F-4D97-AF65-F5344CB8AC3E}">
        <p14:creationId xmlns:p14="http://schemas.microsoft.com/office/powerpoint/2010/main" val="41080850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058FDD-DA1A-04A5-37CD-FA14B767E770}"/>
              </a:ext>
            </a:extLst>
          </p:cNvPr>
          <p:cNvSpPr>
            <a:spLocks noGrp="1"/>
          </p:cNvSpPr>
          <p:nvPr>
            <p:ph type="title"/>
          </p:nvPr>
        </p:nvSpPr>
        <p:spPr/>
        <p:txBody>
          <a:bodyPr/>
          <a:lstStyle/>
          <a:p>
            <a:pPr algn="ctr"/>
            <a:r>
              <a:rPr lang="en-GB" dirty="0"/>
              <a:t>Notch &amp; Numb Signalling</a:t>
            </a:r>
          </a:p>
        </p:txBody>
      </p:sp>
      <p:sp>
        <p:nvSpPr>
          <p:cNvPr id="3" name="Content Placeholder 2">
            <a:extLst>
              <a:ext uri="{FF2B5EF4-FFF2-40B4-BE49-F238E27FC236}">
                <a16:creationId xmlns:a16="http://schemas.microsoft.com/office/drawing/2014/main" id="{261A8C8C-AF13-A29B-5928-285207CB6492}"/>
              </a:ext>
            </a:extLst>
          </p:cNvPr>
          <p:cNvSpPr>
            <a:spLocks noGrp="1"/>
          </p:cNvSpPr>
          <p:nvPr>
            <p:ph idx="1"/>
          </p:nvPr>
        </p:nvSpPr>
        <p:spPr/>
        <p:txBody>
          <a:bodyPr/>
          <a:lstStyle/>
          <a:p>
            <a:pPr marL="0" indent="0">
              <a:buNone/>
            </a:pPr>
            <a:r>
              <a:rPr lang="en-GB" b="0" i="0" dirty="0">
                <a:solidFill>
                  <a:srgbClr val="00B050"/>
                </a:solidFill>
                <a:effectLst/>
                <a:latin typeface="arial" panose="020B0604020202020204" pitchFamily="34" charset="0"/>
              </a:rPr>
              <a:t>Notch</a:t>
            </a:r>
            <a:r>
              <a:rPr lang="en-GB" b="0" i="0" dirty="0">
                <a:solidFill>
                  <a:srgbClr val="333333"/>
                </a:solidFill>
                <a:effectLst/>
                <a:latin typeface="arial" panose="020B0604020202020204" pitchFamily="34" charset="0"/>
              </a:rPr>
              <a:t> signalling mediates local cell-to-cell communications as its ligands are mostly other transmembrane proteins. Cell replicants are the same as the daughter cell.</a:t>
            </a:r>
          </a:p>
          <a:p>
            <a:pPr marL="0" indent="0">
              <a:buNone/>
            </a:pPr>
            <a:endParaRPr lang="en-GB" b="0" i="0" dirty="0">
              <a:solidFill>
                <a:srgbClr val="333333"/>
              </a:solidFill>
              <a:effectLst/>
              <a:latin typeface="arial" panose="020B0604020202020204" pitchFamily="34" charset="0"/>
            </a:endParaRPr>
          </a:p>
          <a:p>
            <a:pPr marL="0" indent="0">
              <a:buNone/>
            </a:pPr>
            <a:r>
              <a:rPr lang="en-GB" sz="2000" b="1" i="0" dirty="0">
                <a:solidFill>
                  <a:srgbClr val="FF0000"/>
                </a:solidFill>
                <a:effectLst/>
                <a:latin typeface="arial" panose="020B0604020202020204" pitchFamily="34" charset="0"/>
              </a:rPr>
              <a:t>Notch</a:t>
            </a:r>
            <a:r>
              <a:rPr lang="en-GB" sz="2000" b="0" i="0" dirty="0">
                <a:solidFill>
                  <a:srgbClr val="FF0000"/>
                </a:solidFill>
                <a:effectLst/>
                <a:latin typeface="arial" panose="020B0604020202020204" pitchFamily="34" charset="0"/>
              </a:rPr>
              <a:t> is a transmembrane receptor that co-ordinates an important signalling cascade</a:t>
            </a:r>
            <a:r>
              <a:rPr lang="en-GB" b="0" i="0" dirty="0">
                <a:solidFill>
                  <a:srgbClr val="333333"/>
                </a:solidFill>
                <a:effectLst/>
                <a:latin typeface="arial" panose="020B0604020202020204" pitchFamily="34" charset="0"/>
              </a:rPr>
              <a:t>. </a:t>
            </a:r>
            <a:endParaRPr lang="en-GB" dirty="0">
              <a:solidFill>
                <a:srgbClr val="333333"/>
              </a:solidFill>
              <a:latin typeface="arial" panose="020B0604020202020204" pitchFamily="34" charset="0"/>
            </a:endParaRPr>
          </a:p>
          <a:p>
            <a:pPr marL="0" indent="0">
              <a:buNone/>
            </a:pPr>
            <a:endParaRPr lang="en-GB" b="0" i="0" dirty="0">
              <a:solidFill>
                <a:srgbClr val="333333"/>
              </a:solidFill>
              <a:effectLst/>
              <a:latin typeface="arial" panose="020B0604020202020204" pitchFamily="34" charset="0"/>
            </a:endParaRPr>
          </a:p>
          <a:p>
            <a:pPr marL="0" indent="0">
              <a:buNone/>
            </a:pPr>
            <a:r>
              <a:rPr lang="en-GB" b="0" i="0" dirty="0">
                <a:solidFill>
                  <a:srgbClr val="00B050"/>
                </a:solidFill>
                <a:effectLst/>
                <a:latin typeface="arial" panose="020B0604020202020204" pitchFamily="34" charset="0"/>
              </a:rPr>
              <a:t>Numb</a:t>
            </a:r>
            <a:r>
              <a:rPr lang="en-GB" b="0" i="0" dirty="0">
                <a:solidFill>
                  <a:srgbClr val="333333"/>
                </a:solidFill>
                <a:effectLst/>
                <a:latin typeface="arial" panose="020B0604020202020204" pitchFamily="34" charset="0"/>
              </a:rPr>
              <a:t> signalling causes asymmetric cell mitosis allowing cellular  differentiation.</a:t>
            </a:r>
            <a:endParaRPr lang="en-GB" dirty="0">
              <a:solidFill>
                <a:srgbClr val="333333"/>
              </a:solidFill>
              <a:latin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125306370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p:txBody>
          <a:bodyPr/>
          <a:lstStyle/>
          <a:p>
            <a:pPr algn="ctr" eaLnBrk="1" hangingPunct="1"/>
            <a:r>
              <a:rPr lang="en-GB" altLang="en-US" dirty="0"/>
              <a:t>DNA</a:t>
            </a:r>
          </a:p>
        </p:txBody>
      </p:sp>
      <p:sp>
        <p:nvSpPr>
          <p:cNvPr id="44035" name="Rectangle 4"/>
          <p:cNvSpPr>
            <a:spLocks noGrp="1" noChangeArrowheads="1"/>
          </p:cNvSpPr>
          <p:nvPr>
            <p:ph type="body" sz="half" idx="1"/>
          </p:nvPr>
        </p:nvSpPr>
        <p:spPr>
          <a:xfrm>
            <a:off x="241540" y="1600201"/>
            <a:ext cx="4134928" cy="4525963"/>
          </a:xfrm>
          <a:noFill/>
        </p:spPr>
        <p:txBody>
          <a:bodyPr/>
          <a:lstStyle/>
          <a:p>
            <a:pPr eaLnBrk="1" hangingPunct="1">
              <a:buFontTx/>
              <a:buNone/>
            </a:pPr>
            <a:r>
              <a:rPr lang="en-US" altLang="en-US" sz="2400" b="1" dirty="0"/>
              <a:t>Crick and Wilkins 1953</a:t>
            </a:r>
            <a:r>
              <a:rPr lang="en-US" altLang="en-US" sz="2400" dirty="0"/>
              <a:t> proposed the double-helix structure of DNA </a:t>
            </a:r>
          </a:p>
          <a:p>
            <a:pPr eaLnBrk="1" hangingPunct="1">
              <a:buFontTx/>
              <a:buNone/>
            </a:pPr>
            <a:r>
              <a:rPr lang="en-US" altLang="en-US" dirty="0"/>
              <a:t>	(</a:t>
            </a:r>
            <a:r>
              <a:rPr lang="en-US" altLang="en-US" sz="2400" dirty="0"/>
              <a:t>Nobel Prize 1962).</a:t>
            </a:r>
          </a:p>
          <a:p>
            <a:pPr eaLnBrk="1" hangingPunct="1">
              <a:buFontTx/>
              <a:buNone/>
            </a:pPr>
            <a:endParaRPr lang="en-GB" altLang="en-US" dirty="0"/>
          </a:p>
          <a:p>
            <a:pPr eaLnBrk="1" hangingPunct="1">
              <a:buFontTx/>
              <a:buNone/>
            </a:pPr>
            <a:r>
              <a:rPr lang="en-GB" altLang="en-US" sz="2400" dirty="0"/>
              <a:t>Human Genome Project, 2000</a:t>
            </a:r>
          </a:p>
          <a:p>
            <a:pPr eaLnBrk="1" hangingPunct="1">
              <a:buFontTx/>
              <a:buNone/>
            </a:pPr>
            <a:r>
              <a:rPr lang="en-GB" altLang="en-US" dirty="0"/>
              <a:t>	Determined the sequences of base pairs making up genes the human genome.</a:t>
            </a:r>
            <a:endParaRPr lang="en-US" altLang="en-US" dirty="0"/>
          </a:p>
          <a:p>
            <a:pPr eaLnBrk="1" hangingPunct="1"/>
            <a:endParaRPr lang="en-US" altLang="en-US" dirty="0"/>
          </a:p>
          <a:p>
            <a:pPr eaLnBrk="1" hangingPunct="1"/>
            <a:endParaRPr lang="en-US" altLang="en-US" dirty="0"/>
          </a:p>
        </p:txBody>
      </p:sp>
      <p:pic>
        <p:nvPicPr>
          <p:cNvPr id="44036" name="Picture 8"/>
          <p:cNvPicPr>
            <a:picLocks noGrp="1" noChangeAspect="1" noChangeArrowheads="1"/>
          </p:cNvPicPr>
          <p:nvPr>
            <p:ph type="chart" sz="half" idx="2"/>
          </p:nvPr>
        </p:nvPicPr>
        <p:blipFill>
          <a:blip r:embed="rId2">
            <a:extLst>
              <a:ext uri="{28A0092B-C50C-407E-A947-70E740481C1C}">
                <a14:useLocalDpi xmlns:a14="http://schemas.microsoft.com/office/drawing/2010/main" val="0"/>
              </a:ext>
            </a:extLst>
          </a:blip>
          <a:srcRect/>
          <a:stretch>
            <a:fillRect/>
          </a:stretch>
        </p:blipFill>
        <p:spPr>
          <a:xfrm>
            <a:off x="8058930" y="1189038"/>
            <a:ext cx="4460875" cy="5000625"/>
          </a:xfrm>
        </p:spPr>
      </p:pic>
      <p:pic>
        <p:nvPicPr>
          <p:cNvPr id="2" name="Picture 1"/>
          <p:cNvPicPr>
            <a:picLocks noChangeAspect="1"/>
          </p:cNvPicPr>
          <p:nvPr/>
        </p:nvPicPr>
        <p:blipFill>
          <a:blip r:embed="rId3"/>
          <a:stretch>
            <a:fillRect/>
          </a:stretch>
        </p:blipFill>
        <p:spPr>
          <a:xfrm>
            <a:off x="4098596" y="1769879"/>
            <a:ext cx="4133347" cy="4067542"/>
          </a:xfrm>
          <a:prstGeom prst="rect">
            <a:avLst/>
          </a:prstGeom>
        </p:spPr>
      </p:pic>
    </p:spTree>
    <p:extLst>
      <p:ext uri="{BB962C8B-B14F-4D97-AF65-F5344CB8AC3E}">
        <p14:creationId xmlns:p14="http://schemas.microsoft.com/office/powerpoint/2010/main" val="18168799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a:xfrm>
            <a:off x="1992313" y="115888"/>
            <a:ext cx="8229600" cy="779462"/>
          </a:xfrm>
        </p:spPr>
        <p:txBody>
          <a:bodyPr/>
          <a:lstStyle/>
          <a:p>
            <a:pPr algn="ctr" eaLnBrk="1" hangingPunct="1"/>
            <a:r>
              <a:rPr lang="en-GB" altLang="en-US" dirty="0"/>
              <a:t>The Gene</a:t>
            </a:r>
          </a:p>
        </p:txBody>
      </p:sp>
      <p:sp>
        <p:nvSpPr>
          <p:cNvPr id="45059" name="Rectangle 3"/>
          <p:cNvSpPr>
            <a:spLocks noGrp="1" noChangeArrowheads="1"/>
          </p:cNvSpPr>
          <p:nvPr>
            <p:ph type="body" sz="half" idx="1"/>
          </p:nvPr>
        </p:nvSpPr>
        <p:spPr>
          <a:xfrm>
            <a:off x="787880" y="908052"/>
            <a:ext cx="10676928" cy="1576148"/>
          </a:xfrm>
        </p:spPr>
        <p:txBody>
          <a:bodyPr rtlCol="0">
            <a:normAutofit/>
          </a:bodyPr>
          <a:lstStyle/>
          <a:p>
            <a:pPr>
              <a:buNone/>
              <a:defRPr/>
            </a:pPr>
            <a:r>
              <a:rPr lang="en-GB" altLang="en-US" i="1" dirty="0">
                <a:solidFill>
                  <a:srgbClr val="FF0000"/>
                </a:solidFill>
              </a:rPr>
              <a:t>	“a locatable region of genomic sequence, corresponding to a unit of inheritance, which is associated with regulatory regions, transcribed regions, and or other functional sequence regions</a:t>
            </a:r>
            <a:r>
              <a:rPr lang="en-GB" altLang="en-US" dirty="0">
                <a:solidFill>
                  <a:srgbClr val="FF0000"/>
                </a:solidFill>
              </a:rPr>
              <a:t> " </a:t>
            </a:r>
          </a:p>
        </p:txBody>
      </p:sp>
      <p:pic>
        <p:nvPicPr>
          <p:cNvPr id="45060" name="Picture 4"/>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7564320" y="2484199"/>
            <a:ext cx="3900487" cy="3119437"/>
          </a:xfrm>
        </p:spPr>
      </p:pic>
      <p:sp>
        <p:nvSpPr>
          <p:cNvPr id="45061" name="Rectangle 1"/>
          <p:cNvSpPr>
            <a:spLocks noChangeArrowheads="1"/>
          </p:cNvSpPr>
          <p:nvPr/>
        </p:nvSpPr>
        <p:spPr bwMode="auto">
          <a:xfrm>
            <a:off x="322053" y="2311400"/>
            <a:ext cx="6929647" cy="35394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GB" altLang="en-US" sz="2000" dirty="0">
                <a:latin typeface="Arial" panose="020B0604020202020204" pitchFamily="34" charset="0"/>
              </a:rPr>
              <a:t>The genetics of </a:t>
            </a:r>
            <a:r>
              <a:rPr lang="en-GB" altLang="en-US" sz="2000" b="1" dirty="0">
                <a:latin typeface="Arial" panose="020B0604020202020204" pitchFamily="34" charset="0"/>
              </a:rPr>
              <a:t>hair colours</a:t>
            </a:r>
            <a:r>
              <a:rPr lang="en-GB" altLang="en-US" sz="2000" dirty="0">
                <a:latin typeface="Arial" panose="020B0604020202020204" pitchFamily="34" charset="0"/>
              </a:rPr>
              <a:t> are not yet firmly established. According to one theory, at least two </a:t>
            </a:r>
            <a:r>
              <a:rPr lang="en-GB" altLang="en-US" sz="2000" b="1" dirty="0">
                <a:latin typeface="Arial" panose="020B0604020202020204" pitchFamily="34" charset="0"/>
              </a:rPr>
              <a:t>gene</a:t>
            </a:r>
            <a:r>
              <a:rPr lang="en-GB" altLang="en-US" sz="2000" dirty="0">
                <a:latin typeface="Arial" panose="020B0604020202020204" pitchFamily="34" charset="0"/>
              </a:rPr>
              <a:t> pairs control human </a:t>
            </a:r>
            <a:r>
              <a:rPr lang="en-GB" altLang="en-US" sz="2000" b="1" dirty="0">
                <a:latin typeface="Arial" panose="020B0604020202020204" pitchFamily="34" charset="0"/>
              </a:rPr>
              <a:t>hair colour</a:t>
            </a:r>
            <a:r>
              <a:rPr lang="en-GB" altLang="en-US" sz="2000" dirty="0">
                <a:latin typeface="Arial" panose="020B0604020202020204" pitchFamily="34" charset="0"/>
              </a:rPr>
              <a:t>. One phenotype (brown/blonde) has a dominant brown allele and a recessive blond allele. A person with a brown allele will have brown </a:t>
            </a:r>
            <a:r>
              <a:rPr lang="en-GB" altLang="en-US" sz="2000" b="1" dirty="0">
                <a:latin typeface="Arial" panose="020B0604020202020204" pitchFamily="34" charset="0"/>
              </a:rPr>
              <a:t>hair</a:t>
            </a:r>
            <a:r>
              <a:rPr lang="en-GB" altLang="en-US" sz="2000" dirty="0">
                <a:latin typeface="Arial" panose="020B0604020202020204" pitchFamily="34" charset="0"/>
              </a:rPr>
              <a:t>; a person with no brown alleles will be blond.</a:t>
            </a:r>
          </a:p>
          <a:p>
            <a:pPr>
              <a:spcBef>
                <a:spcPct val="0"/>
              </a:spcBef>
              <a:buFontTx/>
              <a:buNone/>
            </a:pPr>
            <a:endParaRPr lang="en-GB" altLang="en-US" sz="2000" dirty="0">
              <a:latin typeface="Arial" panose="020B0604020202020204" pitchFamily="34" charset="0"/>
            </a:endParaRPr>
          </a:p>
          <a:p>
            <a:pPr>
              <a:spcBef>
                <a:spcPct val="0"/>
              </a:spcBef>
              <a:buFontTx/>
              <a:buNone/>
            </a:pPr>
            <a:r>
              <a:rPr lang="en-GB" altLang="en-US" sz="2000" dirty="0">
                <a:latin typeface="Arial" panose="020B0604020202020204" pitchFamily="34" charset="0"/>
              </a:rPr>
              <a:t>MC1R – controls production the protein melanocortin 1 receptor which regulates what type of melanin is produced by melanocytes. One type of MC1R is inherited from each parent</a:t>
            </a:r>
            <a:r>
              <a:rPr lang="en-GB" altLang="en-US" sz="2400" dirty="0">
                <a:latin typeface="Arial" panose="020B0604020202020204" pitchFamily="34" charset="0"/>
              </a:rPr>
              <a:t>.</a:t>
            </a:r>
          </a:p>
        </p:txBody>
      </p:sp>
      <p:sp>
        <p:nvSpPr>
          <p:cNvPr id="45062" name="Rectangle 2"/>
          <p:cNvSpPr>
            <a:spLocks noChangeArrowheads="1"/>
          </p:cNvSpPr>
          <p:nvPr/>
        </p:nvSpPr>
        <p:spPr bwMode="auto">
          <a:xfrm>
            <a:off x="672053" y="5818187"/>
            <a:ext cx="11202447"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GB" altLang="en-US" sz="1800" dirty="0">
                <a:latin typeface="Arial" panose="020B0604020202020204" pitchFamily="34" charset="0"/>
              </a:rPr>
              <a:t> </a:t>
            </a:r>
            <a:r>
              <a:rPr lang="en-GB" altLang="en-US" sz="1800" i="1" u="sng" dirty="0">
                <a:latin typeface="Arial" panose="020B0604020202020204" pitchFamily="34" charset="0"/>
                <a:hlinkClick r:id="rId3"/>
              </a:rPr>
              <a:t>ASIP</a:t>
            </a:r>
            <a:r>
              <a:rPr lang="en-GB" altLang="en-US" sz="1800" dirty="0">
                <a:latin typeface="Arial" panose="020B0604020202020204" pitchFamily="34" charset="0"/>
              </a:rPr>
              <a:t>, </a:t>
            </a:r>
            <a:r>
              <a:rPr lang="en-GB" altLang="en-US" sz="1800" i="1" u="sng" dirty="0">
                <a:latin typeface="Arial" panose="020B0604020202020204" pitchFamily="34" charset="0"/>
                <a:hlinkClick r:id="rId4"/>
              </a:rPr>
              <a:t>DTNBP1</a:t>
            </a:r>
            <a:r>
              <a:rPr lang="en-GB" altLang="en-US" sz="1800" dirty="0">
                <a:latin typeface="Arial" panose="020B0604020202020204" pitchFamily="34" charset="0"/>
              </a:rPr>
              <a:t>, </a:t>
            </a:r>
            <a:r>
              <a:rPr lang="en-GB" altLang="en-US" sz="1800" i="1" u="sng" dirty="0">
                <a:latin typeface="Arial" panose="020B0604020202020204" pitchFamily="34" charset="0"/>
                <a:hlinkClick r:id="rId5"/>
              </a:rPr>
              <a:t>GPR143</a:t>
            </a:r>
            <a:r>
              <a:rPr lang="en-GB" altLang="en-US" sz="1800" dirty="0">
                <a:latin typeface="Arial" panose="020B0604020202020204" pitchFamily="34" charset="0"/>
              </a:rPr>
              <a:t>, </a:t>
            </a:r>
            <a:r>
              <a:rPr lang="en-GB" altLang="en-US" sz="1800" i="1" u="sng" dirty="0">
                <a:latin typeface="Arial" panose="020B0604020202020204" pitchFamily="34" charset="0"/>
                <a:hlinkClick r:id="rId6"/>
              </a:rPr>
              <a:t>HPS3</a:t>
            </a:r>
            <a:r>
              <a:rPr lang="en-GB" altLang="en-US" sz="1800" dirty="0">
                <a:latin typeface="Arial" panose="020B0604020202020204" pitchFamily="34" charset="0"/>
              </a:rPr>
              <a:t>, </a:t>
            </a:r>
            <a:r>
              <a:rPr lang="en-GB" altLang="en-US" sz="1800" i="1" u="sng" dirty="0">
                <a:latin typeface="Arial" panose="020B0604020202020204" pitchFamily="34" charset="0"/>
                <a:hlinkClick r:id="rId7"/>
              </a:rPr>
              <a:t>KITLG</a:t>
            </a:r>
            <a:r>
              <a:rPr lang="en-GB" altLang="en-US" sz="1800" dirty="0">
                <a:latin typeface="Arial" panose="020B0604020202020204" pitchFamily="34" charset="0"/>
              </a:rPr>
              <a:t>, </a:t>
            </a:r>
            <a:r>
              <a:rPr lang="en-GB" altLang="en-US" sz="1800" i="1" u="sng" dirty="0">
                <a:latin typeface="Arial" panose="020B0604020202020204" pitchFamily="34" charset="0"/>
                <a:hlinkClick r:id="rId8"/>
              </a:rPr>
              <a:t>MLPH</a:t>
            </a:r>
            <a:r>
              <a:rPr lang="en-GB" altLang="en-US" sz="1800" dirty="0">
                <a:latin typeface="Arial" panose="020B0604020202020204" pitchFamily="34" charset="0"/>
              </a:rPr>
              <a:t>, </a:t>
            </a:r>
            <a:r>
              <a:rPr lang="en-GB" altLang="en-US" sz="1800" i="1" u="sng" dirty="0">
                <a:latin typeface="Arial" panose="020B0604020202020204" pitchFamily="34" charset="0"/>
                <a:hlinkClick r:id="rId9"/>
              </a:rPr>
              <a:t>MYO5A</a:t>
            </a:r>
            <a:r>
              <a:rPr lang="en-GB" altLang="en-US" sz="1800" dirty="0">
                <a:latin typeface="Arial" panose="020B0604020202020204" pitchFamily="34" charset="0"/>
              </a:rPr>
              <a:t>, </a:t>
            </a:r>
            <a:r>
              <a:rPr lang="en-GB" altLang="en-US" sz="1800" i="1" u="sng" dirty="0">
                <a:latin typeface="Arial" panose="020B0604020202020204" pitchFamily="34" charset="0"/>
                <a:hlinkClick r:id="rId10"/>
              </a:rPr>
              <a:t>MYO7A</a:t>
            </a:r>
            <a:r>
              <a:rPr lang="en-GB" altLang="en-US" sz="1800" dirty="0">
                <a:latin typeface="Arial" panose="020B0604020202020204" pitchFamily="34" charset="0"/>
              </a:rPr>
              <a:t>, </a:t>
            </a:r>
            <a:r>
              <a:rPr lang="en-GB" altLang="en-US" sz="1800" i="1" u="sng" dirty="0">
                <a:latin typeface="Arial" panose="020B0604020202020204" pitchFamily="34" charset="0"/>
                <a:hlinkClick r:id="rId11"/>
              </a:rPr>
              <a:t>OCA2</a:t>
            </a:r>
            <a:r>
              <a:rPr lang="en-GB" altLang="en-US" sz="1800" dirty="0">
                <a:latin typeface="Arial" panose="020B0604020202020204" pitchFamily="34" charset="0"/>
              </a:rPr>
              <a:t>, </a:t>
            </a:r>
            <a:r>
              <a:rPr lang="en-GB" altLang="en-US" sz="1800" i="1" u="sng" dirty="0">
                <a:latin typeface="Arial" panose="020B0604020202020204" pitchFamily="34" charset="0"/>
                <a:hlinkClick r:id="rId12"/>
              </a:rPr>
              <a:t>SLC45A2</a:t>
            </a:r>
            <a:r>
              <a:rPr lang="en-GB" altLang="en-US" sz="1800" dirty="0">
                <a:latin typeface="Arial" panose="020B0604020202020204" pitchFamily="34" charset="0"/>
              </a:rPr>
              <a:t>, </a:t>
            </a:r>
            <a:r>
              <a:rPr lang="en-GB" altLang="en-US" sz="1800" i="1" u="sng" dirty="0">
                <a:latin typeface="Arial" panose="020B0604020202020204" pitchFamily="34" charset="0"/>
                <a:hlinkClick r:id="rId13"/>
              </a:rPr>
              <a:t>SLC24A5</a:t>
            </a:r>
            <a:r>
              <a:rPr lang="en-GB" altLang="en-US" sz="1800" dirty="0">
                <a:latin typeface="Arial" panose="020B0604020202020204" pitchFamily="34" charset="0"/>
              </a:rPr>
              <a:t>, </a:t>
            </a:r>
            <a:r>
              <a:rPr lang="en-GB" altLang="en-US" sz="1800" i="1" u="sng" dirty="0">
                <a:latin typeface="Arial" panose="020B0604020202020204" pitchFamily="34" charset="0"/>
                <a:hlinkClick r:id="rId14"/>
              </a:rPr>
              <a:t>TYRP1</a:t>
            </a:r>
            <a:r>
              <a:rPr lang="en-GB" altLang="en-US" sz="1800" dirty="0">
                <a:latin typeface="Arial" panose="020B0604020202020204" pitchFamily="34" charset="0"/>
              </a:rPr>
              <a:t>, </a:t>
            </a:r>
            <a:r>
              <a:rPr lang="en-GB" altLang="en-US" sz="1800" i="1" u="sng" dirty="0">
                <a:latin typeface="Arial" panose="020B0604020202020204" pitchFamily="34" charset="0"/>
                <a:hlinkClick r:id="rId15"/>
              </a:rPr>
              <a:t>TYR</a:t>
            </a:r>
            <a:r>
              <a:rPr lang="en-GB" altLang="en-US" sz="1800" dirty="0">
                <a:latin typeface="Arial" panose="020B0604020202020204" pitchFamily="34" charset="0"/>
              </a:rPr>
              <a:t>, </a:t>
            </a:r>
            <a:r>
              <a:rPr lang="en-GB" altLang="en-US" sz="1800" i="1" u="sng" dirty="0">
                <a:latin typeface="Arial" panose="020B0604020202020204" pitchFamily="34" charset="0"/>
                <a:hlinkClick r:id="rId16"/>
              </a:rPr>
              <a:t>ERCC6</a:t>
            </a:r>
            <a:r>
              <a:rPr lang="en-GB" altLang="en-US" sz="1800" dirty="0">
                <a:latin typeface="Arial" panose="020B0604020202020204" pitchFamily="34" charset="0"/>
              </a:rPr>
              <a:t>, </a:t>
            </a:r>
            <a:r>
              <a:rPr lang="en-GB" altLang="en-US" sz="1800" i="1" u="sng" dirty="0">
                <a:latin typeface="Arial" panose="020B0604020202020204" pitchFamily="34" charset="0"/>
                <a:hlinkClick r:id="rId17"/>
              </a:rPr>
              <a:t>GNAS</a:t>
            </a:r>
            <a:r>
              <a:rPr lang="en-GB" altLang="en-US" sz="1800" dirty="0">
                <a:latin typeface="Arial" panose="020B0604020202020204" pitchFamily="34" charset="0"/>
              </a:rPr>
              <a:t>, </a:t>
            </a:r>
            <a:r>
              <a:rPr lang="en-GB" altLang="en-US" sz="1800" i="1" u="sng" dirty="0">
                <a:latin typeface="Arial" panose="020B0604020202020204" pitchFamily="34" charset="0"/>
                <a:hlinkClick r:id="rId18"/>
              </a:rPr>
              <a:t>HERC2</a:t>
            </a:r>
            <a:r>
              <a:rPr lang="en-GB" altLang="en-US" sz="1800" dirty="0">
                <a:latin typeface="Arial" panose="020B0604020202020204" pitchFamily="34" charset="0"/>
              </a:rPr>
              <a:t>, </a:t>
            </a:r>
            <a:r>
              <a:rPr lang="en-GB" altLang="en-US" sz="1800" i="1" u="sng" dirty="0">
                <a:latin typeface="Arial" panose="020B0604020202020204" pitchFamily="34" charset="0"/>
                <a:hlinkClick r:id="rId19"/>
              </a:rPr>
              <a:t>IRF4</a:t>
            </a:r>
            <a:r>
              <a:rPr lang="en-GB" altLang="en-US" sz="1800" dirty="0">
                <a:latin typeface="Arial" panose="020B0604020202020204" pitchFamily="34" charset="0"/>
              </a:rPr>
              <a:t>, </a:t>
            </a:r>
            <a:r>
              <a:rPr lang="en-GB" altLang="en-US" sz="1800" i="1" u="sng" dirty="0">
                <a:latin typeface="Arial" panose="020B0604020202020204" pitchFamily="34" charset="0"/>
                <a:hlinkClick r:id="rId20"/>
              </a:rPr>
              <a:t>OBSCN</a:t>
            </a:r>
            <a:r>
              <a:rPr lang="en-GB" altLang="en-US" sz="1800" dirty="0">
                <a:latin typeface="Arial" panose="020B0604020202020204" pitchFamily="34" charset="0"/>
              </a:rPr>
              <a:t>, </a:t>
            </a:r>
            <a:r>
              <a:rPr lang="en-GB" altLang="en-US" sz="1800" i="1" u="sng" dirty="0">
                <a:latin typeface="Arial" panose="020B0604020202020204" pitchFamily="34" charset="0"/>
                <a:hlinkClick r:id="rId21"/>
              </a:rPr>
              <a:t>SLC24A4</a:t>
            </a:r>
            <a:r>
              <a:rPr lang="en-GB" altLang="en-US" sz="1800" dirty="0">
                <a:latin typeface="Arial" panose="020B0604020202020204" pitchFamily="34" charset="0"/>
              </a:rPr>
              <a:t>, </a:t>
            </a:r>
            <a:r>
              <a:rPr lang="en-GB" altLang="en-US" sz="1800" i="1" u="sng" dirty="0">
                <a:latin typeface="Arial" panose="020B0604020202020204" pitchFamily="34" charset="0"/>
                <a:hlinkClick r:id="rId22"/>
              </a:rPr>
              <a:t>TPCN2</a:t>
            </a:r>
            <a:r>
              <a:rPr lang="en-GB" altLang="en-US" sz="1800" dirty="0">
                <a:latin typeface="Arial" panose="020B0604020202020204" pitchFamily="34" charset="0"/>
              </a:rPr>
              <a:t>, and </a:t>
            </a:r>
            <a:r>
              <a:rPr lang="en-GB" altLang="en-US" sz="1800" i="1" u="sng" dirty="0">
                <a:latin typeface="Arial" panose="020B0604020202020204" pitchFamily="34" charset="0"/>
                <a:hlinkClick r:id="rId23"/>
              </a:rPr>
              <a:t>MITF</a:t>
            </a:r>
            <a:r>
              <a:rPr lang="en-GB" altLang="en-US" sz="1800" dirty="0">
                <a:latin typeface="Arial" panose="020B0604020202020204" pitchFamily="34" charset="0"/>
              </a:rPr>
              <a:t> – other genes implicated in hair production</a:t>
            </a:r>
          </a:p>
        </p:txBody>
      </p:sp>
    </p:spTree>
    <p:extLst>
      <p:ext uri="{BB962C8B-B14F-4D97-AF65-F5344CB8AC3E}">
        <p14:creationId xmlns:p14="http://schemas.microsoft.com/office/powerpoint/2010/main" val="29571140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4692EF-E04D-45BD-AB1C-A25761117D6B}"/>
              </a:ext>
            </a:extLst>
          </p:cNvPr>
          <p:cNvSpPr>
            <a:spLocks noGrp="1"/>
          </p:cNvSpPr>
          <p:nvPr>
            <p:ph type="title"/>
          </p:nvPr>
        </p:nvSpPr>
        <p:spPr>
          <a:xfrm>
            <a:off x="1612900" y="46038"/>
            <a:ext cx="8686800" cy="1143000"/>
          </a:xfrm>
        </p:spPr>
        <p:txBody>
          <a:bodyPr/>
          <a:lstStyle/>
          <a:p>
            <a:pPr algn="ctr"/>
            <a:r>
              <a:rPr lang="en-GB" dirty="0"/>
              <a:t>Actin and Myosin Genes</a:t>
            </a:r>
          </a:p>
        </p:txBody>
      </p:sp>
      <p:sp>
        <p:nvSpPr>
          <p:cNvPr id="3" name="Text Placeholder 2">
            <a:extLst>
              <a:ext uri="{FF2B5EF4-FFF2-40B4-BE49-F238E27FC236}">
                <a16:creationId xmlns:a16="http://schemas.microsoft.com/office/drawing/2014/main" id="{B6D5BA20-5EE2-46BA-81E8-F627405DC028}"/>
              </a:ext>
            </a:extLst>
          </p:cNvPr>
          <p:cNvSpPr>
            <a:spLocks noGrp="1"/>
          </p:cNvSpPr>
          <p:nvPr>
            <p:ph type="body" sz="half" idx="1"/>
          </p:nvPr>
        </p:nvSpPr>
        <p:spPr>
          <a:xfrm>
            <a:off x="203200" y="1417638"/>
            <a:ext cx="5384800" cy="4525963"/>
          </a:xfrm>
        </p:spPr>
        <p:txBody>
          <a:bodyPr>
            <a:normAutofit/>
          </a:bodyPr>
          <a:lstStyle/>
          <a:p>
            <a:pPr marL="0" indent="0" algn="ctr">
              <a:buNone/>
            </a:pPr>
            <a:r>
              <a:rPr lang="en-GB" b="0" i="0" dirty="0">
                <a:solidFill>
                  <a:srgbClr val="FF0000"/>
                </a:solidFill>
                <a:effectLst/>
              </a:rPr>
              <a:t>Myosin</a:t>
            </a:r>
            <a:endParaRPr lang="en-GB" dirty="0">
              <a:solidFill>
                <a:srgbClr val="FF0000"/>
              </a:solidFill>
            </a:endParaRPr>
          </a:p>
          <a:p>
            <a:pPr marL="0" indent="0" algn="ctr">
              <a:buNone/>
            </a:pPr>
            <a:r>
              <a:rPr lang="en-GB" b="0" i="0" dirty="0">
                <a:solidFill>
                  <a:srgbClr val="202124"/>
                </a:solidFill>
                <a:effectLst/>
              </a:rPr>
              <a:t>Analysis of human genome sequence indicates that the human genome contains </a:t>
            </a:r>
            <a:r>
              <a:rPr lang="en-GB" b="1" i="0" dirty="0">
                <a:solidFill>
                  <a:srgbClr val="202124"/>
                </a:solidFill>
                <a:effectLst/>
              </a:rPr>
              <a:t>∼40 myosin genes</a:t>
            </a:r>
            <a:r>
              <a:rPr lang="en-GB" b="0" i="0" dirty="0">
                <a:solidFill>
                  <a:srgbClr val="202124"/>
                </a:solidFill>
                <a:effectLst/>
              </a:rPr>
              <a:t> that can be divided into ∼12 classes based on analysis of their head and tail domain structures.</a:t>
            </a:r>
          </a:p>
          <a:p>
            <a:pPr marL="0" indent="0" algn="ctr">
              <a:buNone/>
            </a:pPr>
            <a:r>
              <a:rPr lang="en-GB" dirty="0">
                <a:solidFill>
                  <a:srgbClr val="202124"/>
                </a:solidFill>
              </a:rPr>
              <a:t>e.g. MYH7 on Chromosome 14.</a:t>
            </a:r>
            <a:endParaRPr lang="en-GB" dirty="0"/>
          </a:p>
        </p:txBody>
      </p:sp>
      <p:sp>
        <p:nvSpPr>
          <p:cNvPr id="4" name="Content Placeholder 3">
            <a:extLst>
              <a:ext uri="{FF2B5EF4-FFF2-40B4-BE49-F238E27FC236}">
                <a16:creationId xmlns:a16="http://schemas.microsoft.com/office/drawing/2014/main" id="{4CDDE5B4-52FB-47AB-AE1E-8B7B81990294}"/>
              </a:ext>
            </a:extLst>
          </p:cNvPr>
          <p:cNvSpPr>
            <a:spLocks noGrp="1"/>
          </p:cNvSpPr>
          <p:nvPr>
            <p:ph sz="half" idx="2"/>
          </p:nvPr>
        </p:nvSpPr>
        <p:spPr>
          <a:xfrm>
            <a:off x="114300" y="5170090"/>
            <a:ext cx="5384800" cy="1413272"/>
          </a:xfrm>
        </p:spPr>
        <p:txBody>
          <a:bodyPr>
            <a:normAutofit fontScale="92500"/>
          </a:bodyPr>
          <a:lstStyle/>
          <a:p>
            <a:pPr marL="0" indent="0" algn="ctr">
              <a:buNone/>
            </a:pPr>
            <a:r>
              <a:rPr lang="en-GB" dirty="0">
                <a:solidFill>
                  <a:srgbClr val="FF0000"/>
                </a:solidFill>
              </a:rPr>
              <a:t>Actin</a:t>
            </a:r>
          </a:p>
          <a:p>
            <a:pPr marL="0" indent="0" algn="ctr">
              <a:buNone/>
            </a:pPr>
            <a:r>
              <a:rPr lang="en-GB" dirty="0"/>
              <a:t>Skeletal muscle actin has 6 different isoforms– ACTA 1 on Chromosome 17</a:t>
            </a:r>
          </a:p>
        </p:txBody>
      </p:sp>
      <p:graphicFrame>
        <p:nvGraphicFramePr>
          <p:cNvPr id="5" name="Table 4">
            <a:extLst>
              <a:ext uri="{FF2B5EF4-FFF2-40B4-BE49-F238E27FC236}">
                <a16:creationId xmlns:a16="http://schemas.microsoft.com/office/drawing/2014/main" id="{60461DDA-3528-4ED9-8EE3-547A570ED5D0}"/>
              </a:ext>
            </a:extLst>
          </p:cNvPr>
          <p:cNvGraphicFramePr>
            <a:graphicFrameLocks noGrp="1"/>
          </p:cNvGraphicFramePr>
          <p:nvPr/>
        </p:nvGraphicFramePr>
        <p:xfrm>
          <a:off x="6358336" y="2057401"/>
          <a:ext cx="5046264" cy="4525961"/>
        </p:xfrm>
        <a:graphic>
          <a:graphicData uri="http://schemas.openxmlformats.org/drawingml/2006/table">
            <a:tbl>
              <a:tblPr/>
              <a:tblGrid>
                <a:gridCol w="1974624">
                  <a:extLst>
                    <a:ext uri="{9D8B030D-6E8A-4147-A177-3AD203B41FA5}">
                      <a16:colId xmlns:a16="http://schemas.microsoft.com/office/drawing/2014/main" val="1874360478"/>
                    </a:ext>
                  </a:extLst>
                </a:gridCol>
                <a:gridCol w="3071640">
                  <a:extLst>
                    <a:ext uri="{9D8B030D-6E8A-4147-A177-3AD203B41FA5}">
                      <a16:colId xmlns:a16="http://schemas.microsoft.com/office/drawing/2014/main" val="3877757288"/>
                    </a:ext>
                  </a:extLst>
                </a:gridCol>
              </a:tblGrid>
              <a:tr h="654041">
                <a:tc>
                  <a:txBody>
                    <a:bodyPr/>
                    <a:lstStyle/>
                    <a:p>
                      <a:pPr algn="ctr"/>
                      <a:r>
                        <a:rPr lang="en-GB" sz="2000" dirty="0">
                          <a:effectLst/>
                        </a:rPr>
                        <a:t>ATPase type</a:t>
                      </a:r>
                    </a:p>
                  </a:txBody>
                  <a:tcPr marL="39558" marR="39558" marT="19779" marB="19779" anchor="ctr">
                    <a:lnL w="4763" cap="flat" cmpd="sng" algn="ctr">
                      <a:solidFill>
                        <a:srgbClr val="A2A9B1"/>
                      </a:solidFill>
                      <a:prstDash val="solid"/>
                      <a:round/>
                      <a:headEnd type="none" w="med" len="med"/>
                      <a:tailEnd type="none" w="med" len="med"/>
                    </a:lnL>
                    <a:lnR w="4763" cap="flat" cmpd="sng" algn="ctr">
                      <a:solidFill>
                        <a:srgbClr val="A2A9B1"/>
                      </a:solidFill>
                      <a:prstDash val="solid"/>
                      <a:round/>
                      <a:headEnd type="none" w="med" len="med"/>
                      <a:tailEnd type="none" w="med" len="med"/>
                    </a:lnR>
                    <a:lnT w="4763" cap="flat" cmpd="sng" algn="ctr">
                      <a:solidFill>
                        <a:srgbClr val="A2A9B1"/>
                      </a:solidFill>
                      <a:prstDash val="solid"/>
                      <a:round/>
                      <a:headEnd type="none" w="med" len="med"/>
                      <a:tailEnd type="none" w="med" len="med"/>
                    </a:lnT>
                    <a:lnB w="4763" cap="flat" cmpd="sng" algn="ctr">
                      <a:solidFill>
                        <a:srgbClr val="A2A9B1"/>
                      </a:solidFill>
                      <a:prstDash val="solid"/>
                      <a:round/>
                      <a:headEnd type="none" w="med" len="med"/>
                      <a:tailEnd type="none" w="med" len="med"/>
                    </a:lnB>
                    <a:solidFill>
                      <a:srgbClr val="EAECF0"/>
                    </a:solidFill>
                  </a:tcPr>
                </a:tc>
                <a:tc>
                  <a:txBody>
                    <a:bodyPr/>
                    <a:lstStyle/>
                    <a:p>
                      <a:pPr algn="ctr"/>
                      <a:r>
                        <a:rPr lang="en-GB" sz="2000" dirty="0">
                          <a:effectLst/>
                        </a:rPr>
                        <a:t>MHC heavy chain(s)</a:t>
                      </a:r>
                    </a:p>
                  </a:txBody>
                  <a:tcPr marL="39558" marR="39558" marT="19779" marB="19779" anchor="ctr">
                    <a:lnL w="4763" cap="flat" cmpd="sng" algn="ctr">
                      <a:solidFill>
                        <a:srgbClr val="A2A9B1"/>
                      </a:solidFill>
                      <a:prstDash val="solid"/>
                      <a:round/>
                      <a:headEnd type="none" w="med" len="med"/>
                      <a:tailEnd type="none" w="med" len="med"/>
                    </a:lnL>
                    <a:lnR w="4763" cap="flat" cmpd="sng" algn="ctr">
                      <a:solidFill>
                        <a:srgbClr val="A2A9B1"/>
                      </a:solidFill>
                      <a:prstDash val="solid"/>
                      <a:round/>
                      <a:headEnd type="none" w="med" len="med"/>
                      <a:tailEnd type="none" w="med" len="med"/>
                    </a:lnR>
                    <a:lnT w="4763" cap="flat" cmpd="sng" algn="ctr">
                      <a:solidFill>
                        <a:srgbClr val="A2A9B1"/>
                      </a:solidFill>
                      <a:prstDash val="solid"/>
                      <a:round/>
                      <a:headEnd type="none" w="med" len="med"/>
                      <a:tailEnd type="none" w="med" len="med"/>
                    </a:lnT>
                    <a:lnB w="4763" cap="flat" cmpd="sng" algn="ctr">
                      <a:solidFill>
                        <a:srgbClr val="A2A9B1"/>
                      </a:solidFill>
                      <a:prstDash val="solid"/>
                      <a:round/>
                      <a:headEnd type="none" w="med" len="med"/>
                      <a:tailEnd type="none" w="med" len="med"/>
                    </a:lnB>
                    <a:solidFill>
                      <a:srgbClr val="EAECF0"/>
                    </a:solidFill>
                  </a:tcPr>
                </a:tc>
                <a:extLst>
                  <a:ext uri="{0D108BD9-81ED-4DB2-BD59-A6C34878D82A}">
                    <a16:rowId xmlns:a16="http://schemas.microsoft.com/office/drawing/2014/main" val="567550252"/>
                  </a:ext>
                </a:extLst>
              </a:tr>
              <a:tr h="438210">
                <a:tc>
                  <a:txBody>
                    <a:bodyPr/>
                    <a:lstStyle/>
                    <a:p>
                      <a:r>
                        <a:rPr lang="en-GB" sz="2000" dirty="0">
                          <a:effectLst/>
                        </a:rPr>
                        <a:t>Type I</a:t>
                      </a:r>
                    </a:p>
                  </a:txBody>
                  <a:tcPr marL="39558" marR="39558" marT="19779" marB="19779" anchor="ctr">
                    <a:lnL w="4763" cap="flat" cmpd="sng" algn="ctr">
                      <a:solidFill>
                        <a:srgbClr val="A2A9B1"/>
                      </a:solidFill>
                      <a:prstDash val="solid"/>
                      <a:round/>
                      <a:headEnd type="none" w="med" len="med"/>
                      <a:tailEnd type="none" w="med" len="med"/>
                    </a:lnL>
                    <a:lnR w="4763" cap="flat" cmpd="sng" algn="ctr">
                      <a:solidFill>
                        <a:srgbClr val="A2A9B1"/>
                      </a:solidFill>
                      <a:prstDash val="solid"/>
                      <a:round/>
                      <a:headEnd type="none" w="med" len="med"/>
                      <a:tailEnd type="none" w="med" len="med"/>
                    </a:lnR>
                    <a:lnT w="4763" cap="flat" cmpd="sng" algn="ctr">
                      <a:solidFill>
                        <a:srgbClr val="A2A9B1"/>
                      </a:solidFill>
                      <a:prstDash val="solid"/>
                      <a:round/>
                      <a:headEnd type="none" w="med" len="med"/>
                      <a:tailEnd type="none" w="med" len="med"/>
                    </a:lnT>
                    <a:lnB w="4763" cap="flat" cmpd="sng" algn="ctr">
                      <a:solidFill>
                        <a:srgbClr val="A2A9B1"/>
                      </a:solidFill>
                      <a:prstDash val="solid"/>
                      <a:round/>
                      <a:headEnd type="none" w="med" len="med"/>
                      <a:tailEnd type="none" w="med" len="med"/>
                    </a:lnB>
                    <a:solidFill>
                      <a:srgbClr val="F8F9FA"/>
                    </a:solidFill>
                  </a:tcPr>
                </a:tc>
                <a:tc>
                  <a:txBody>
                    <a:bodyPr/>
                    <a:lstStyle/>
                    <a:p>
                      <a:r>
                        <a:rPr lang="en-GB" sz="2000">
                          <a:effectLst/>
                        </a:rPr>
                        <a:t>MHC I</a:t>
                      </a:r>
                      <a:r>
                        <a:rPr lang="el-GR" sz="2000">
                          <a:effectLst/>
                        </a:rPr>
                        <a:t>β</a:t>
                      </a:r>
                    </a:p>
                  </a:txBody>
                  <a:tcPr marL="39558" marR="39558" marT="19779" marB="19779" anchor="ctr">
                    <a:lnL w="4763" cap="flat" cmpd="sng" algn="ctr">
                      <a:solidFill>
                        <a:srgbClr val="A2A9B1"/>
                      </a:solidFill>
                      <a:prstDash val="solid"/>
                      <a:round/>
                      <a:headEnd type="none" w="med" len="med"/>
                      <a:tailEnd type="none" w="med" len="med"/>
                    </a:lnL>
                    <a:lnR w="4763" cap="flat" cmpd="sng" algn="ctr">
                      <a:solidFill>
                        <a:srgbClr val="A2A9B1"/>
                      </a:solidFill>
                      <a:prstDash val="solid"/>
                      <a:round/>
                      <a:headEnd type="none" w="med" len="med"/>
                      <a:tailEnd type="none" w="med" len="med"/>
                    </a:lnR>
                    <a:lnT w="4763" cap="flat" cmpd="sng" algn="ctr">
                      <a:solidFill>
                        <a:srgbClr val="A2A9B1"/>
                      </a:solidFill>
                      <a:prstDash val="solid"/>
                      <a:round/>
                      <a:headEnd type="none" w="med" len="med"/>
                      <a:tailEnd type="none" w="med" len="med"/>
                    </a:lnT>
                    <a:lnB w="4763" cap="flat" cmpd="sng" algn="ctr">
                      <a:solidFill>
                        <a:srgbClr val="A2A9B1"/>
                      </a:solidFill>
                      <a:prstDash val="solid"/>
                      <a:round/>
                      <a:headEnd type="none" w="med" len="med"/>
                      <a:tailEnd type="none" w="med" len="med"/>
                    </a:lnB>
                    <a:solidFill>
                      <a:srgbClr val="F8F9FA"/>
                    </a:solidFill>
                  </a:tcPr>
                </a:tc>
                <a:extLst>
                  <a:ext uri="{0D108BD9-81ED-4DB2-BD59-A6C34878D82A}">
                    <a16:rowId xmlns:a16="http://schemas.microsoft.com/office/drawing/2014/main" val="1150175389"/>
                  </a:ext>
                </a:extLst>
              </a:tr>
              <a:tr h="531407">
                <a:tc>
                  <a:txBody>
                    <a:bodyPr/>
                    <a:lstStyle/>
                    <a:p>
                      <a:r>
                        <a:rPr lang="en-GB" sz="2000">
                          <a:effectLst/>
                        </a:rPr>
                        <a:t>Type IC</a:t>
                      </a:r>
                    </a:p>
                  </a:txBody>
                  <a:tcPr marL="39558" marR="39558" marT="19779" marB="19779" anchor="ctr">
                    <a:lnL w="4763" cap="flat" cmpd="sng" algn="ctr">
                      <a:solidFill>
                        <a:srgbClr val="A2A9B1"/>
                      </a:solidFill>
                      <a:prstDash val="solid"/>
                      <a:round/>
                      <a:headEnd type="none" w="med" len="med"/>
                      <a:tailEnd type="none" w="med" len="med"/>
                    </a:lnL>
                    <a:lnR w="4763" cap="flat" cmpd="sng" algn="ctr">
                      <a:solidFill>
                        <a:srgbClr val="A2A9B1"/>
                      </a:solidFill>
                      <a:prstDash val="solid"/>
                      <a:round/>
                      <a:headEnd type="none" w="med" len="med"/>
                      <a:tailEnd type="none" w="med" len="med"/>
                    </a:lnR>
                    <a:lnT w="4763" cap="flat" cmpd="sng" algn="ctr">
                      <a:solidFill>
                        <a:srgbClr val="A2A9B1"/>
                      </a:solidFill>
                      <a:prstDash val="solid"/>
                      <a:round/>
                      <a:headEnd type="none" w="med" len="med"/>
                      <a:tailEnd type="none" w="med" len="med"/>
                    </a:lnT>
                    <a:lnB w="4763" cap="flat" cmpd="sng" algn="ctr">
                      <a:solidFill>
                        <a:srgbClr val="A2A9B1"/>
                      </a:solidFill>
                      <a:prstDash val="solid"/>
                      <a:round/>
                      <a:headEnd type="none" w="med" len="med"/>
                      <a:tailEnd type="none" w="med" len="med"/>
                    </a:lnB>
                    <a:solidFill>
                      <a:srgbClr val="F8F9FA"/>
                    </a:solidFill>
                  </a:tcPr>
                </a:tc>
                <a:tc>
                  <a:txBody>
                    <a:bodyPr/>
                    <a:lstStyle/>
                    <a:p>
                      <a:r>
                        <a:rPr lang="en-GB" sz="2000" dirty="0">
                          <a:effectLst/>
                        </a:rPr>
                        <a:t>MHC I</a:t>
                      </a:r>
                      <a:r>
                        <a:rPr lang="el-GR" sz="2000" dirty="0">
                          <a:effectLst/>
                        </a:rPr>
                        <a:t>β &gt; </a:t>
                      </a:r>
                      <a:r>
                        <a:rPr lang="en-GB" sz="2000" dirty="0">
                          <a:effectLst/>
                        </a:rPr>
                        <a:t>MHC </a:t>
                      </a:r>
                      <a:r>
                        <a:rPr lang="en-GB" sz="2000" dirty="0" err="1">
                          <a:effectLst/>
                        </a:rPr>
                        <a:t>IIa</a:t>
                      </a:r>
                      <a:endParaRPr lang="en-GB" sz="2000" dirty="0">
                        <a:effectLst/>
                      </a:endParaRPr>
                    </a:p>
                  </a:txBody>
                  <a:tcPr marL="39558" marR="39558" marT="19779" marB="19779" anchor="ctr">
                    <a:lnL w="4763" cap="flat" cmpd="sng" algn="ctr">
                      <a:solidFill>
                        <a:srgbClr val="A2A9B1"/>
                      </a:solidFill>
                      <a:prstDash val="solid"/>
                      <a:round/>
                      <a:headEnd type="none" w="med" len="med"/>
                      <a:tailEnd type="none" w="med" len="med"/>
                    </a:lnL>
                    <a:lnR w="4763" cap="flat" cmpd="sng" algn="ctr">
                      <a:solidFill>
                        <a:srgbClr val="A2A9B1"/>
                      </a:solidFill>
                      <a:prstDash val="solid"/>
                      <a:round/>
                      <a:headEnd type="none" w="med" len="med"/>
                      <a:tailEnd type="none" w="med" len="med"/>
                    </a:lnR>
                    <a:lnT w="4763" cap="flat" cmpd="sng" algn="ctr">
                      <a:solidFill>
                        <a:srgbClr val="A2A9B1"/>
                      </a:solidFill>
                      <a:prstDash val="solid"/>
                      <a:round/>
                      <a:headEnd type="none" w="med" len="med"/>
                      <a:tailEnd type="none" w="med" len="med"/>
                    </a:lnT>
                    <a:lnB w="4763" cap="flat" cmpd="sng" algn="ctr">
                      <a:solidFill>
                        <a:srgbClr val="A2A9B1"/>
                      </a:solidFill>
                      <a:prstDash val="solid"/>
                      <a:round/>
                      <a:headEnd type="none" w="med" len="med"/>
                      <a:tailEnd type="none" w="med" len="med"/>
                    </a:lnB>
                    <a:solidFill>
                      <a:srgbClr val="F8F9FA"/>
                    </a:solidFill>
                  </a:tcPr>
                </a:tc>
                <a:extLst>
                  <a:ext uri="{0D108BD9-81ED-4DB2-BD59-A6C34878D82A}">
                    <a16:rowId xmlns:a16="http://schemas.microsoft.com/office/drawing/2014/main" val="1217974978"/>
                  </a:ext>
                </a:extLst>
              </a:tr>
              <a:tr h="531407">
                <a:tc>
                  <a:txBody>
                    <a:bodyPr/>
                    <a:lstStyle/>
                    <a:p>
                      <a:r>
                        <a:rPr lang="en-GB" sz="2000">
                          <a:effectLst/>
                        </a:rPr>
                        <a:t>Type IIC</a:t>
                      </a:r>
                    </a:p>
                  </a:txBody>
                  <a:tcPr marL="39558" marR="39558" marT="19779" marB="19779" anchor="ctr">
                    <a:lnL w="4763" cap="flat" cmpd="sng" algn="ctr">
                      <a:solidFill>
                        <a:srgbClr val="A2A9B1"/>
                      </a:solidFill>
                      <a:prstDash val="solid"/>
                      <a:round/>
                      <a:headEnd type="none" w="med" len="med"/>
                      <a:tailEnd type="none" w="med" len="med"/>
                    </a:lnL>
                    <a:lnR w="4763" cap="flat" cmpd="sng" algn="ctr">
                      <a:solidFill>
                        <a:srgbClr val="A2A9B1"/>
                      </a:solidFill>
                      <a:prstDash val="solid"/>
                      <a:round/>
                      <a:headEnd type="none" w="med" len="med"/>
                      <a:tailEnd type="none" w="med" len="med"/>
                    </a:lnR>
                    <a:lnT w="4763" cap="flat" cmpd="sng" algn="ctr">
                      <a:solidFill>
                        <a:srgbClr val="A2A9B1"/>
                      </a:solidFill>
                      <a:prstDash val="solid"/>
                      <a:round/>
                      <a:headEnd type="none" w="med" len="med"/>
                      <a:tailEnd type="none" w="med" len="med"/>
                    </a:lnT>
                    <a:lnB w="4763" cap="flat" cmpd="sng" algn="ctr">
                      <a:solidFill>
                        <a:srgbClr val="A2A9B1"/>
                      </a:solidFill>
                      <a:prstDash val="solid"/>
                      <a:round/>
                      <a:headEnd type="none" w="med" len="med"/>
                      <a:tailEnd type="none" w="med" len="med"/>
                    </a:lnB>
                    <a:solidFill>
                      <a:srgbClr val="F8F9FA"/>
                    </a:solidFill>
                  </a:tcPr>
                </a:tc>
                <a:tc>
                  <a:txBody>
                    <a:bodyPr/>
                    <a:lstStyle/>
                    <a:p>
                      <a:r>
                        <a:rPr lang="en-GB" sz="2000" dirty="0">
                          <a:effectLst/>
                        </a:rPr>
                        <a:t>MHC </a:t>
                      </a:r>
                      <a:r>
                        <a:rPr lang="en-GB" sz="2000" dirty="0" err="1">
                          <a:effectLst/>
                        </a:rPr>
                        <a:t>IIa</a:t>
                      </a:r>
                      <a:r>
                        <a:rPr lang="en-GB" sz="2000" dirty="0">
                          <a:effectLst/>
                        </a:rPr>
                        <a:t> &gt; MHC I</a:t>
                      </a:r>
                      <a:r>
                        <a:rPr lang="el-GR" sz="2000" dirty="0">
                          <a:effectLst/>
                        </a:rPr>
                        <a:t>β</a:t>
                      </a:r>
                    </a:p>
                  </a:txBody>
                  <a:tcPr marL="39558" marR="39558" marT="19779" marB="19779" anchor="ctr">
                    <a:lnL w="4763" cap="flat" cmpd="sng" algn="ctr">
                      <a:solidFill>
                        <a:srgbClr val="A2A9B1"/>
                      </a:solidFill>
                      <a:prstDash val="solid"/>
                      <a:round/>
                      <a:headEnd type="none" w="med" len="med"/>
                      <a:tailEnd type="none" w="med" len="med"/>
                    </a:lnL>
                    <a:lnR w="4763" cap="flat" cmpd="sng" algn="ctr">
                      <a:solidFill>
                        <a:srgbClr val="A2A9B1"/>
                      </a:solidFill>
                      <a:prstDash val="solid"/>
                      <a:round/>
                      <a:headEnd type="none" w="med" len="med"/>
                      <a:tailEnd type="none" w="med" len="med"/>
                    </a:lnR>
                    <a:lnT w="4763" cap="flat" cmpd="sng" algn="ctr">
                      <a:solidFill>
                        <a:srgbClr val="A2A9B1"/>
                      </a:solidFill>
                      <a:prstDash val="solid"/>
                      <a:round/>
                      <a:headEnd type="none" w="med" len="med"/>
                      <a:tailEnd type="none" w="med" len="med"/>
                    </a:lnT>
                    <a:lnB w="4763" cap="flat" cmpd="sng" algn="ctr">
                      <a:solidFill>
                        <a:srgbClr val="A2A9B1"/>
                      </a:solidFill>
                      <a:prstDash val="solid"/>
                      <a:round/>
                      <a:headEnd type="none" w="med" len="med"/>
                      <a:tailEnd type="none" w="med" len="med"/>
                    </a:lnB>
                    <a:solidFill>
                      <a:srgbClr val="F8F9FA"/>
                    </a:solidFill>
                  </a:tcPr>
                </a:tc>
                <a:extLst>
                  <a:ext uri="{0D108BD9-81ED-4DB2-BD59-A6C34878D82A}">
                    <a16:rowId xmlns:a16="http://schemas.microsoft.com/office/drawing/2014/main" val="3805420539"/>
                  </a:ext>
                </a:extLst>
              </a:tr>
              <a:tr h="531407">
                <a:tc>
                  <a:txBody>
                    <a:bodyPr/>
                    <a:lstStyle/>
                    <a:p>
                      <a:r>
                        <a:rPr lang="en-GB" sz="2000">
                          <a:effectLst/>
                        </a:rPr>
                        <a:t>Type IIA</a:t>
                      </a:r>
                    </a:p>
                  </a:txBody>
                  <a:tcPr marL="39558" marR="39558" marT="19779" marB="19779" anchor="ctr">
                    <a:lnL w="4763" cap="flat" cmpd="sng" algn="ctr">
                      <a:solidFill>
                        <a:srgbClr val="A2A9B1"/>
                      </a:solidFill>
                      <a:prstDash val="solid"/>
                      <a:round/>
                      <a:headEnd type="none" w="med" len="med"/>
                      <a:tailEnd type="none" w="med" len="med"/>
                    </a:lnL>
                    <a:lnR w="4763" cap="flat" cmpd="sng" algn="ctr">
                      <a:solidFill>
                        <a:srgbClr val="A2A9B1"/>
                      </a:solidFill>
                      <a:prstDash val="solid"/>
                      <a:round/>
                      <a:headEnd type="none" w="med" len="med"/>
                      <a:tailEnd type="none" w="med" len="med"/>
                    </a:lnR>
                    <a:lnT w="4763" cap="flat" cmpd="sng" algn="ctr">
                      <a:solidFill>
                        <a:srgbClr val="A2A9B1"/>
                      </a:solidFill>
                      <a:prstDash val="solid"/>
                      <a:round/>
                      <a:headEnd type="none" w="med" len="med"/>
                      <a:tailEnd type="none" w="med" len="med"/>
                    </a:lnT>
                    <a:lnB w="4763" cap="flat" cmpd="sng" algn="ctr">
                      <a:solidFill>
                        <a:srgbClr val="A2A9B1"/>
                      </a:solidFill>
                      <a:prstDash val="solid"/>
                      <a:round/>
                      <a:headEnd type="none" w="med" len="med"/>
                      <a:tailEnd type="none" w="med" len="med"/>
                    </a:lnB>
                    <a:solidFill>
                      <a:srgbClr val="F8F9FA"/>
                    </a:solidFill>
                  </a:tcPr>
                </a:tc>
                <a:tc>
                  <a:txBody>
                    <a:bodyPr/>
                    <a:lstStyle/>
                    <a:p>
                      <a:r>
                        <a:rPr lang="en-GB" sz="2000" dirty="0">
                          <a:effectLst/>
                        </a:rPr>
                        <a:t>MHC </a:t>
                      </a:r>
                      <a:r>
                        <a:rPr lang="en-GB" sz="2000" dirty="0" err="1">
                          <a:effectLst/>
                        </a:rPr>
                        <a:t>IIa</a:t>
                      </a:r>
                      <a:endParaRPr lang="en-GB" sz="2000" dirty="0">
                        <a:effectLst/>
                      </a:endParaRPr>
                    </a:p>
                  </a:txBody>
                  <a:tcPr marL="39558" marR="39558" marT="19779" marB="19779" anchor="ctr">
                    <a:lnL w="4763" cap="flat" cmpd="sng" algn="ctr">
                      <a:solidFill>
                        <a:srgbClr val="A2A9B1"/>
                      </a:solidFill>
                      <a:prstDash val="solid"/>
                      <a:round/>
                      <a:headEnd type="none" w="med" len="med"/>
                      <a:tailEnd type="none" w="med" len="med"/>
                    </a:lnL>
                    <a:lnR w="4763" cap="flat" cmpd="sng" algn="ctr">
                      <a:solidFill>
                        <a:srgbClr val="A2A9B1"/>
                      </a:solidFill>
                      <a:prstDash val="solid"/>
                      <a:round/>
                      <a:headEnd type="none" w="med" len="med"/>
                      <a:tailEnd type="none" w="med" len="med"/>
                    </a:lnR>
                    <a:lnT w="4763" cap="flat" cmpd="sng" algn="ctr">
                      <a:solidFill>
                        <a:srgbClr val="A2A9B1"/>
                      </a:solidFill>
                      <a:prstDash val="solid"/>
                      <a:round/>
                      <a:headEnd type="none" w="med" len="med"/>
                      <a:tailEnd type="none" w="med" len="med"/>
                    </a:lnT>
                    <a:lnB w="4763" cap="flat" cmpd="sng" algn="ctr">
                      <a:solidFill>
                        <a:srgbClr val="A2A9B1"/>
                      </a:solidFill>
                      <a:prstDash val="solid"/>
                      <a:round/>
                      <a:headEnd type="none" w="med" len="med"/>
                      <a:tailEnd type="none" w="med" len="med"/>
                    </a:lnB>
                    <a:solidFill>
                      <a:srgbClr val="F8F9FA"/>
                    </a:solidFill>
                  </a:tcPr>
                </a:tc>
                <a:extLst>
                  <a:ext uri="{0D108BD9-81ED-4DB2-BD59-A6C34878D82A}">
                    <a16:rowId xmlns:a16="http://schemas.microsoft.com/office/drawing/2014/main" val="1105719522"/>
                  </a:ext>
                </a:extLst>
              </a:tr>
              <a:tr h="654041">
                <a:tc>
                  <a:txBody>
                    <a:bodyPr/>
                    <a:lstStyle/>
                    <a:p>
                      <a:r>
                        <a:rPr lang="en-GB" sz="2000">
                          <a:effectLst/>
                        </a:rPr>
                        <a:t>Type IIAX</a:t>
                      </a:r>
                    </a:p>
                  </a:txBody>
                  <a:tcPr marL="39558" marR="39558" marT="19779" marB="19779" anchor="ctr">
                    <a:lnL w="4763" cap="flat" cmpd="sng" algn="ctr">
                      <a:solidFill>
                        <a:srgbClr val="A2A9B1"/>
                      </a:solidFill>
                      <a:prstDash val="solid"/>
                      <a:round/>
                      <a:headEnd type="none" w="med" len="med"/>
                      <a:tailEnd type="none" w="med" len="med"/>
                    </a:lnL>
                    <a:lnR w="4763" cap="flat" cmpd="sng" algn="ctr">
                      <a:solidFill>
                        <a:srgbClr val="A2A9B1"/>
                      </a:solidFill>
                      <a:prstDash val="solid"/>
                      <a:round/>
                      <a:headEnd type="none" w="med" len="med"/>
                      <a:tailEnd type="none" w="med" len="med"/>
                    </a:lnR>
                    <a:lnT w="4763" cap="flat" cmpd="sng" algn="ctr">
                      <a:solidFill>
                        <a:srgbClr val="A2A9B1"/>
                      </a:solidFill>
                      <a:prstDash val="solid"/>
                      <a:round/>
                      <a:headEnd type="none" w="med" len="med"/>
                      <a:tailEnd type="none" w="med" len="med"/>
                    </a:lnT>
                    <a:lnB w="4763" cap="flat" cmpd="sng" algn="ctr">
                      <a:solidFill>
                        <a:srgbClr val="A2A9B1"/>
                      </a:solidFill>
                      <a:prstDash val="solid"/>
                      <a:round/>
                      <a:headEnd type="none" w="med" len="med"/>
                      <a:tailEnd type="none" w="med" len="med"/>
                    </a:lnB>
                    <a:solidFill>
                      <a:srgbClr val="F8F9FA"/>
                    </a:solidFill>
                  </a:tcPr>
                </a:tc>
                <a:tc>
                  <a:txBody>
                    <a:bodyPr/>
                    <a:lstStyle/>
                    <a:p>
                      <a:r>
                        <a:rPr lang="en-GB" sz="2000" dirty="0">
                          <a:effectLst/>
                        </a:rPr>
                        <a:t>MHC </a:t>
                      </a:r>
                      <a:r>
                        <a:rPr lang="en-GB" sz="2000" dirty="0" err="1">
                          <a:effectLst/>
                        </a:rPr>
                        <a:t>IIa</a:t>
                      </a:r>
                      <a:r>
                        <a:rPr lang="en-GB" sz="2000" dirty="0">
                          <a:effectLst/>
                        </a:rPr>
                        <a:t> &gt; MHC </a:t>
                      </a:r>
                      <a:r>
                        <a:rPr lang="en-GB" sz="2000" dirty="0" err="1">
                          <a:effectLst/>
                        </a:rPr>
                        <a:t>IIx</a:t>
                      </a:r>
                      <a:endParaRPr lang="en-GB" sz="2000" dirty="0">
                        <a:effectLst/>
                      </a:endParaRPr>
                    </a:p>
                  </a:txBody>
                  <a:tcPr marL="39558" marR="39558" marT="19779" marB="19779" anchor="ctr">
                    <a:lnL w="4763" cap="flat" cmpd="sng" algn="ctr">
                      <a:solidFill>
                        <a:srgbClr val="A2A9B1"/>
                      </a:solidFill>
                      <a:prstDash val="solid"/>
                      <a:round/>
                      <a:headEnd type="none" w="med" len="med"/>
                      <a:tailEnd type="none" w="med" len="med"/>
                    </a:lnL>
                    <a:lnR w="4763" cap="flat" cmpd="sng" algn="ctr">
                      <a:solidFill>
                        <a:srgbClr val="A2A9B1"/>
                      </a:solidFill>
                      <a:prstDash val="solid"/>
                      <a:round/>
                      <a:headEnd type="none" w="med" len="med"/>
                      <a:tailEnd type="none" w="med" len="med"/>
                    </a:lnR>
                    <a:lnT w="4763" cap="flat" cmpd="sng" algn="ctr">
                      <a:solidFill>
                        <a:srgbClr val="A2A9B1"/>
                      </a:solidFill>
                      <a:prstDash val="solid"/>
                      <a:round/>
                      <a:headEnd type="none" w="med" len="med"/>
                      <a:tailEnd type="none" w="med" len="med"/>
                    </a:lnT>
                    <a:lnB w="4763" cap="flat" cmpd="sng" algn="ctr">
                      <a:solidFill>
                        <a:srgbClr val="A2A9B1"/>
                      </a:solidFill>
                      <a:prstDash val="solid"/>
                      <a:round/>
                      <a:headEnd type="none" w="med" len="med"/>
                      <a:tailEnd type="none" w="med" len="med"/>
                    </a:lnB>
                    <a:solidFill>
                      <a:srgbClr val="F8F9FA"/>
                    </a:solidFill>
                  </a:tcPr>
                </a:tc>
                <a:extLst>
                  <a:ext uri="{0D108BD9-81ED-4DB2-BD59-A6C34878D82A}">
                    <a16:rowId xmlns:a16="http://schemas.microsoft.com/office/drawing/2014/main" val="603192381"/>
                  </a:ext>
                </a:extLst>
              </a:tr>
              <a:tr h="654041">
                <a:tc>
                  <a:txBody>
                    <a:bodyPr/>
                    <a:lstStyle/>
                    <a:p>
                      <a:r>
                        <a:rPr lang="en-GB" sz="2000">
                          <a:effectLst/>
                        </a:rPr>
                        <a:t>Type IIXA</a:t>
                      </a:r>
                    </a:p>
                  </a:txBody>
                  <a:tcPr marL="39558" marR="39558" marT="19779" marB="19779" anchor="ctr">
                    <a:lnL w="4763" cap="flat" cmpd="sng" algn="ctr">
                      <a:solidFill>
                        <a:srgbClr val="A2A9B1"/>
                      </a:solidFill>
                      <a:prstDash val="solid"/>
                      <a:round/>
                      <a:headEnd type="none" w="med" len="med"/>
                      <a:tailEnd type="none" w="med" len="med"/>
                    </a:lnL>
                    <a:lnR w="4763" cap="flat" cmpd="sng" algn="ctr">
                      <a:solidFill>
                        <a:srgbClr val="A2A9B1"/>
                      </a:solidFill>
                      <a:prstDash val="solid"/>
                      <a:round/>
                      <a:headEnd type="none" w="med" len="med"/>
                      <a:tailEnd type="none" w="med" len="med"/>
                    </a:lnR>
                    <a:lnT w="4763" cap="flat" cmpd="sng" algn="ctr">
                      <a:solidFill>
                        <a:srgbClr val="A2A9B1"/>
                      </a:solidFill>
                      <a:prstDash val="solid"/>
                      <a:round/>
                      <a:headEnd type="none" w="med" len="med"/>
                      <a:tailEnd type="none" w="med" len="med"/>
                    </a:lnT>
                    <a:lnB w="4763" cap="flat" cmpd="sng" algn="ctr">
                      <a:solidFill>
                        <a:srgbClr val="A2A9B1"/>
                      </a:solidFill>
                      <a:prstDash val="solid"/>
                      <a:round/>
                      <a:headEnd type="none" w="med" len="med"/>
                      <a:tailEnd type="none" w="med" len="med"/>
                    </a:lnB>
                    <a:solidFill>
                      <a:srgbClr val="F8F9FA"/>
                    </a:solidFill>
                  </a:tcPr>
                </a:tc>
                <a:tc>
                  <a:txBody>
                    <a:bodyPr/>
                    <a:lstStyle/>
                    <a:p>
                      <a:r>
                        <a:rPr lang="en-GB" sz="2000" dirty="0">
                          <a:effectLst/>
                        </a:rPr>
                        <a:t>MHC </a:t>
                      </a:r>
                      <a:r>
                        <a:rPr lang="en-GB" sz="2000" dirty="0" err="1">
                          <a:effectLst/>
                        </a:rPr>
                        <a:t>IIx</a:t>
                      </a:r>
                      <a:r>
                        <a:rPr lang="en-GB" sz="2000" dirty="0">
                          <a:effectLst/>
                        </a:rPr>
                        <a:t> &gt; MHC </a:t>
                      </a:r>
                      <a:r>
                        <a:rPr lang="en-GB" sz="2000" dirty="0" err="1">
                          <a:effectLst/>
                        </a:rPr>
                        <a:t>IIa</a:t>
                      </a:r>
                      <a:endParaRPr lang="en-GB" sz="2000" dirty="0">
                        <a:effectLst/>
                      </a:endParaRPr>
                    </a:p>
                  </a:txBody>
                  <a:tcPr marL="39558" marR="39558" marT="19779" marB="19779" anchor="ctr">
                    <a:lnL w="4763" cap="flat" cmpd="sng" algn="ctr">
                      <a:solidFill>
                        <a:srgbClr val="A2A9B1"/>
                      </a:solidFill>
                      <a:prstDash val="solid"/>
                      <a:round/>
                      <a:headEnd type="none" w="med" len="med"/>
                      <a:tailEnd type="none" w="med" len="med"/>
                    </a:lnL>
                    <a:lnR w="4763" cap="flat" cmpd="sng" algn="ctr">
                      <a:solidFill>
                        <a:srgbClr val="A2A9B1"/>
                      </a:solidFill>
                      <a:prstDash val="solid"/>
                      <a:round/>
                      <a:headEnd type="none" w="med" len="med"/>
                      <a:tailEnd type="none" w="med" len="med"/>
                    </a:lnR>
                    <a:lnT w="4763" cap="flat" cmpd="sng" algn="ctr">
                      <a:solidFill>
                        <a:srgbClr val="A2A9B1"/>
                      </a:solidFill>
                      <a:prstDash val="solid"/>
                      <a:round/>
                      <a:headEnd type="none" w="med" len="med"/>
                      <a:tailEnd type="none" w="med" len="med"/>
                    </a:lnT>
                    <a:lnB w="4763" cap="flat" cmpd="sng" algn="ctr">
                      <a:solidFill>
                        <a:srgbClr val="A2A9B1"/>
                      </a:solidFill>
                      <a:prstDash val="solid"/>
                      <a:round/>
                      <a:headEnd type="none" w="med" len="med"/>
                      <a:tailEnd type="none" w="med" len="med"/>
                    </a:lnB>
                    <a:solidFill>
                      <a:srgbClr val="F8F9FA"/>
                    </a:solidFill>
                  </a:tcPr>
                </a:tc>
                <a:extLst>
                  <a:ext uri="{0D108BD9-81ED-4DB2-BD59-A6C34878D82A}">
                    <a16:rowId xmlns:a16="http://schemas.microsoft.com/office/drawing/2014/main" val="793805361"/>
                  </a:ext>
                </a:extLst>
              </a:tr>
              <a:tr h="531407">
                <a:tc>
                  <a:txBody>
                    <a:bodyPr/>
                    <a:lstStyle/>
                    <a:p>
                      <a:r>
                        <a:rPr lang="en-GB" sz="2000">
                          <a:effectLst/>
                        </a:rPr>
                        <a:t>Type IIX</a:t>
                      </a:r>
                    </a:p>
                  </a:txBody>
                  <a:tcPr marL="39558" marR="39558" marT="19779" marB="19779" anchor="ctr">
                    <a:lnL w="4763" cap="flat" cmpd="sng" algn="ctr">
                      <a:solidFill>
                        <a:srgbClr val="A2A9B1"/>
                      </a:solidFill>
                      <a:prstDash val="solid"/>
                      <a:round/>
                      <a:headEnd type="none" w="med" len="med"/>
                      <a:tailEnd type="none" w="med" len="med"/>
                    </a:lnL>
                    <a:lnR w="4763" cap="flat" cmpd="sng" algn="ctr">
                      <a:solidFill>
                        <a:srgbClr val="A2A9B1"/>
                      </a:solidFill>
                      <a:prstDash val="solid"/>
                      <a:round/>
                      <a:headEnd type="none" w="med" len="med"/>
                      <a:tailEnd type="none" w="med" len="med"/>
                    </a:lnR>
                    <a:lnT w="4763" cap="flat" cmpd="sng" algn="ctr">
                      <a:solidFill>
                        <a:srgbClr val="A2A9B1"/>
                      </a:solidFill>
                      <a:prstDash val="solid"/>
                      <a:round/>
                      <a:headEnd type="none" w="med" len="med"/>
                      <a:tailEnd type="none" w="med" len="med"/>
                    </a:lnT>
                    <a:lnB w="4763" cap="flat" cmpd="sng" algn="ctr">
                      <a:solidFill>
                        <a:srgbClr val="A2A9B1"/>
                      </a:solidFill>
                      <a:prstDash val="solid"/>
                      <a:round/>
                      <a:headEnd type="none" w="med" len="med"/>
                      <a:tailEnd type="none" w="med" len="med"/>
                    </a:lnB>
                    <a:solidFill>
                      <a:srgbClr val="F8F9FA"/>
                    </a:solidFill>
                  </a:tcPr>
                </a:tc>
                <a:tc>
                  <a:txBody>
                    <a:bodyPr/>
                    <a:lstStyle/>
                    <a:p>
                      <a:r>
                        <a:rPr lang="en-GB" sz="2000" dirty="0">
                          <a:effectLst/>
                        </a:rPr>
                        <a:t>MHC </a:t>
                      </a:r>
                      <a:r>
                        <a:rPr lang="en-GB" sz="2000" dirty="0" err="1">
                          <a:effectLst/>
                        </a:rPr>
                        <a:t>IIx</a:t>
                      </a:r>
                      <a:endParaRPr lang="en-GB" sz="2000" dirty="0">
                        <a:effectLst/>
                      </a:endParaRPr>
                    </a:p>
                  </a:txBody>
                  <a:tcPr marL="39558" marR="39558" marT="19779" marB="19779" anchor="ctr">
                    <a:lnL w="4763" cap="flat" cmpd="sng" algn="ctr">
                      <a:solidFill>
                        <a:srgbClr val="A2A9B1"/>
                      </a:solidFill>
                      <a:prstDash val="solid"/>
                      <a:round/>
                      <a:headEnd type="none" w="med" len="med"/>
                      <a:tailEnd type="none" w="med" len="med"/>
                    </a:lnL>
                    <a:lnR w="4763" cap="flat" cmpd="sng" algn="ctr">
                      <a:solidFill>
                        <a:srgbClr val="A2A9B1"/>
                      </a:solidFill>
                      <a:prstDash val="solid"/>
                      <a:round/>
                      <a:headEnd type="none" w="med" len="med"/>
                      <a:tailEnd type="none" w="med" len="med"/>
                    </a:lnR>
                    <a:lnT w="4763" cap="flat" cmpd="sng" algn="ctr">
                      <a:solidFill>
                        <a:srgbClr val="A2A9B1"/>
                      </a:solidFill>
                      <a:prstDash val="solid"/>
                      <a:round/>
                      <a:headEnd type="none" w="med" len="med"/>
                      <a:tailEnd type="none" w="med" len="med"/>
                    </a:lnT>
                    <a:lnB w="4763" cap="flat" cmpd="sng" algn="ctr">
                      <a:solidFill>
                        <a:srgbClr val="A2A9B1"/>
                      </a:solidFill>
                      <a:prstDash val="solid"/>
                      <a:round/>
                      <a:headEnd type="none" w="med" len="med"/>
                      <a:tailEnd type="none" w="med" len="med"/>
                    </a:lnB>
                    <a:solidFill>
                      <a:srgbClr val="F8F9FA"/>
                    </a:solidFill>
                  </a:tcPr>
                </a:tc>
                <a:extLst>
                  <a:ext uri="{0D108BD9-81ED-4DB2-BD59-A6C34878D82A}">
                    <a16:rowId xmlns:a16="http://schemas.microsoft.com/office/drawing/2014/main" val="3041019005"/>
                  </a:ext>
                </a:extLst>
              </a:tr>
            </a:tbl>
          </a:graphicData>
        </a:graphic>
      </p:graphicFrame>
      <p:sp>
        <p:nvSpPr>
          <p:cNvPr id="6" name="TextBox 5">
            <a:extLst>
              <a:ext uri="{FF2B5EF4-FFF2-40B4-BE49-F238E27FC236}">
                <a16:creationId xmlns:a16="http://schemas.microsoft.com/office/drawing/2014/main" id="{DCBC843A-0D0C-4E0D-9C9C-2EC4E72FB1C2}"/>
              </a:ext>
            </a:extLst>
          </p:cNvPr>
          <p:cNvSpPr txBox="1"/>
          <p:nvPr/>
        </p:nvSpPr>
        <p:spPr>
          <a:xfrm>
            <a:off x="6358336" y="1417638"/>
            <a:ext cx="4792264" cy="830997"/>
          </a:xfrm>
          <a:prstGeom prst="rect">
            <a:avLst/>
          </a:prstGeom>
          <a:noFill/>
        </p:spPr>
        <p:txBody>
          <a:bodyPr wrap="square" rtlCol="0">
            <a:spAutoFit/>
          </a:bodyPr>
          <a:lstStyle/>
          <a:p>
            <a:pPr algn="ctr"/>
            <a:r>
              <a:rPr lang="en-GB" sz="2400" dirty="0">
                <a:solidFill>
                  <a:srgbClr val="FF0000"/>
                </a:solidFill>
              </a:rPr>
              <a:t>Muscle fibre Types &amp; Myosin heavy chain</a:t>
            </a:r>
          </a:p>
        </p:txBody>
      </p:sp>
    </p:spTree>
    <p:extLst>
      <p:ext uri="{BB962C8B-B14F-4D97-AF65-F5344CB8AC3E}">
        <p14:creationId xmlns:p14="http://schemas.microsoft.com/office/powerpoint/2010/main" val="255708714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6BF4AE-76A8-C272-8BF4-0F8BD771B154}"/>
              </a:ext>
            </a:extLst>
          </p:cNvPr>
          <p:cNvSpPr>
            <a:spLocks noGrp="1"/>
          </p:cNvSpPr>
          <p:nvPr>
            <p:ph type="title"/>
          </p:nvPr>
        </p:nvSpPr>
        <p:spPr/>
        <p:txBody>
          <a:bodyPr/>
          <a:lstStyle/>
          <a:p>
            <a:pPr algn="ctr"/>
            <a:r>
              <a:rPr lang="en-GB" dirty="0"/>
              <a:t>Signalling Pathways for Hypertrophy</a:t>
            </a:r>
          </a:p>
        </p:txBody>
      </p:sp>
      <p:pic>
        <p:nvPicPr>
          <p:cNvPr id="5" name="Picture 4">
            <a:extLst>
              <a:ext uri="{FF2B5EF4-FFF2-40B4-BE49-F238E27FC236}">
                <a16:creationId xmlns:a16="http://schemas.microsoft.com/office/drawing/2014/main" id="{1C10335C-3497-F690-D53F-577CB5FFDAC0}"/>
              </a:ext>
            </a:extLst>
          </p:cNvPr>
          <p:cNvPicPr>
            <a:picLocks noChangeAspect="1"/>
          </p:cNvPicPr>
          <p:nvPr/>
        </p:nvPicPr>
        <p:blipFill>
          <a:blip r:embed="rId2"/>
          <a:stretch>
            <a:fillRect/>
          </a:stretch>
        </p:blipFill>
        <p:spPr>
          <a:xfrm>
            <a:off x="4539513" y="1608443"/>
            <a:ext cx="7030345" cy="4884432"/>
          </a:xfrm>
          <a:prstGeom prst="rect">
            <a:avLst/>
          </a:prstGeom>
        </p:spPr>
      </p:pic>
      <p:sp>
        <p:nvSpPr>
          <p:cNvPr id="6" name="TextBox 5">
            <a:extLst>
              <a:ext uri="{FF2B5EF4-FFF2-40B4-BE49-F238E27FC236}">
                <a16:creationId xmlns:a16="http://schemas.microsoft.com/office/drawing/2014/main" id="{5546D7C2-FBE4-3A5A-E42C-D9A9DB3B1C92}"/>
              </a:ext>
            </a:extLst>
          </p:cNvPr>
          <p:cNvSpPr txBox="1"/>
          <p:nvPr/>
        </p:nvSpPr>
        <p:spPr>
          <a:xfrm>
            <a:off x="592931" y="1800225"/>
            <a:ext cx="4050507" cy="1661993"/>
          </a:xfrm>
          <a:prstGeom prst="rect">
            <a:avLst/>
          </a:prstGeom>
          <a:noFill/>
        </p:spPr>
        <p:txBody>
          <a:bodyPr wrap="square" rtlCol="0">
            <a:spAutoFit/>
          </a:bodyPr>
          <a:lstStyle/>
          <a:p>
            <a:pPr algn="ctr"/>
            <a:r>
              <a:rPr lang="en-GB" sz="2800" dirty="0"/>
              <a:t>Insulin-like Growth Factor</a:t>
            </a:r>
          </a:p>
          <a:p>
            <a:pPr algn="ctr"/>
            <a:endParaRPr lang="en-GB" sz="2800" dirty="0"/>
          </a:p>
          <a:p>
            <a:pPr algn="ctr"/>
            <a:r>
              <a:rPr lang="en-GB" sz="2800" b="0" i="0" dirty="0">
                <a:solidFill>
                  <a:srgbClr val="212121"/>
                </a:solidFill>
                <a:effectLst/>
                <a:latin typeface="Cambria" panose="02040503050406030204" pitchFamily="18" charset="0"/>
              </a:rPr>
              <a:t>PI3K &amp; AKT pathways</a:t>
            </a:r>
          </a:p>
          <a:p>
            <a:endParaRPr lang="en-GB" dirty="0">
              <a:solidFill>
                <a:srgbClr val="212121"/>
              </a:solidFill>
              <a:latin typeface="Cambria" panose="02040503050406030204" pitchFamily="18" charset="0"/>
            </a:endParaRPr>
          </a:p>
        </p:txBody>
      </p:sp>
      <p:sp>
        <p:nvSpPr>
          <p:cNvPr id="7" name="Arrow: Down 6">
            <a:extLst>
              <a:ext uri="{FF2B5EF4-FFF2-40B4-BE49-F238E27FC236}">
                <a16:creationId xmlns:a16="http://schemas.microsoft.com/office/drawing/2014/main" id="{0DFAF852-435E-7FEE-6813-7822B4C0BD59}"/>
              </a:ext>
            </a:extLst>
          </p:cNvPr>
          <p:cNvSpPr/>
          <p:nvPr/>
        </p:nvSpPr>
        <p:spPr>
          <a:xfrm>
            <a:off x="2200803" y="3147107"/>
            <a:ext cx="488054" cy="150343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529719A7-F1A1-5696-E2CF-A9FE15560B22}"/>
              </a:ext>
            </a:extLst>
          </p:cNvPr>
          <p:cNvSpPr txBox="1"/>
          <p:nvPr/>
        </p:nvSpPr>
        <p:spPr>
          <a:xfrm>
            <a:off x="712447" y="4863710"/>
            <a:ext cx="3349060" cy="738664"/>
          </a:xfrm>
          <a:prstGeom prst="rect">
            <a:avLst/>
          </a:prstGeom>
          <a:noFill/>
        </p:spPr>
        <p:txBody>
          <a:bodyPr wrap="square" rtlCol="0">
            <a:spAutoFit/>
          </a:bodyPr>
          <a:lstStyle/>
          <a:p>
            <a:pPr algn="ctr"/>
            <a:r>
              <a:rPr lang="en-GB" sz="2400" dirty="0"/>
              <a:t>mTOR 1 &amp; 2</a:t>
            </a:r>
          </a:p>
          <a:p>
            <a:endParaRPr lang="en-GB" dirty="0"/>
          </a:p>
        </p:txBody>
      </p:sp>
    </p:spTree>
    <p:extLst>
      <p:ext uri="{BB962C8B-B14F-4D97-AF65-F5344CB8AC3E}">
        <p14:creationId xmlns:p14="http://schemas.microsoft.com/office/powerpoint/2010/main" val="322895804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13218D9-0D26-BC53-8964-2907D7200537}"/>
              </a:ext>
            </a:extLst>
          </p:cNvPr>
          <p:cNvSpPr txBox="1"/>
          <p:nvPr/>
        </p:nvSpPr>
        <p:spPr>
          <a:xfrm>
            <a:off x="3680039" y="377574"/>
            <a:ext cx="4931028" cy="461665"/>
          </a:xfrm>
          <a:prstGeom prst="rect">
            <a:avLst/>
          </a:prstGeom>
          <a:noFill/>
        </p:spPr>
        <p:txBody>
          <a:bodyPr wrap="square" rtlCol="0">
            <a:spAutoFit/>
          </a:bodyPr>
          <a:lstStyle/>
          <a:p>
            <a:pPr algn="ctr"/>
            <a:r>
              <a:rPr lang="en-GB" sz="2400" dirty="0">
                <a:solidFill>
                  <a:srgbClr val="FF0000"/>
                </a:solidFill>
              </a:rPr>
              <a:t>(Heat) Stress / Shock Proteins</a:t>
            </a:r>
          </a:p>
        </p:txBody>
      </p:sp>
      <p:sp>
        <p:nvSpPr>
          <p:cNvPr id="6" name="TextBox 5">
            <a:extLst>
              <a:ext uri="{FF2B5EF4-FFF2-40B4-BE49-F238E27FC236}">
                <a16:creationId xmlns:a16="http://schemas.microsoft.com/office/drawing/2014/main" id="{1D8BC80A-176A-16EE-06C0-04B02BA47794}"/>
              </a:ext>
            </a:extLst>
          </p:cNvPr>
          <p:cNvSpPr txBox="1"/>
          <p:nvPr/>
        </p:nvSpPr>
        <p:spPr>
          <a:xfrm>
            <a:off x="7644309" y="1961527"/>
            <a:ext cx="3263042" cy="646331"/>
          </a:xfrm>
          <a:prstGeom prst="rect">
            <a:avLst/>
          </a:prstGeom>
          <a:noFill/>
        </p:spPr>
        <p:txBody>
          <a:bodyPr wrap="square" rtlCol="0">
            <a:spAutoFit/>
          </a:bodyPr>
          <a:lstStyle/>
          <a:p>
            <a:r>
              <a:rPr lang="en-GB" dirty="0"/>
              <a:t>Decreases cellular ATP &amp; </a:t>
            </a:r>
            <a:r>
              <a:rPr lang="en-GB" dirty="0" err="1"/>
              <a:t>PCr</a:t>
            </a:r>
            <a:endParaRPr lang="en-GB" dirty="0"/>
          </a:p>
          <a:p>
            <a:r>
              <a:rPr lang="en-GB" dirty="0"/>
              <a:t>Microtrauma within myocytes</a:t>
            </a:r>
          </a:p>
        </p:txBody>
      </p:sp>
      <p:sp>
        <p:nvSpPr>
          <p:cNvPr id="7" name="TextBox 6">
            <a:extLst>
              <a:ext uri="{FF2B5EF4-FFF2-40B4-BE49-F238E27FC236}">
                <a16:creationId xmlns:a16="http://schemas.microsoft.com/office/drawing/2014/main" id="{28B9C228-ABC5-D6DB-1278-CFDA07C1A4BA}"/>
              </a:ext>
            </a:extLst>
          </p:cNvPr>
          <p:cNvSpPr txBox="1"/>
          <p:nvPr/>
        </p:nvSpPr>
        <p:spPr>
          <a:xfrm>
            <a:off x="7644309" y="1237551"/>
            <a:ext cx="2861006" cy="461665"/>
          </a:xfrm>
          <a:prstGeom prst="rect">
            <a:avLst/>
          </a:prstGeom>
          <a:noFill/>
        </p:spPr>
        <p:txBody>
          <a:bodyPr wrap="square" rtlCol="0">
            <a:spAutoFit/>
          </a:bodyPr>
          <a:lstStyle/>
          <a:p>
            <a:r>
              <a:rPr lang="en-GB" sz="2400" dirty="0"/>
              <a:t>Resistance Training</a:t>
            </a:r>
          </a:p>
        </p:txBody>
      </p:sp>
      <p:sp>
        <p:nvSpPr>
          <p:cNvPr id="8" name="TextBox 7">
            <a:extLst>
              <a:ext uri="{FF2B5EF4-FFF2-40B4-BE49-F238E27FC236}">
                <a16:creationId xmlns:a16="http://schemas.microsoft.com/office/drawing/2014/main" id="{A61B3DC9-EACC-3AB9-33E7-0E2E15639A4D}"/>
              </a:ext>
            </a:extLst>
          </p:cNvPr>
          <p:cNvSpPr txBox="1"/>
          <p:nvPr/>
        </p:nvSpPr>
        <p:spPr>
          <a:xfrm>
            <a:off x="7512944" y="3352230"/>
            <a:ext cx="3880592" cy="707886"/>
          </a:xfrm>
          <a:prstGeom prst="rect">
            <a:avLst/>
          </a:prstGeom>
          <a:noFill/>
        </p:spPr>
        <p:txBody>
          <a:bodyPr wrap="square" rtlCol="0">
            <a:spAutoFit/>
          </a:bodyPr>
          <a:lstStyle/>
          <a:p>
            <a:r>
              <a:rPr lang="en-GB" sz="2000" dirty="0"/>
              <a:t>Induce HSP70 (family) transcription</a:t>
            </a:r>
          </a:p>
          <a:p>
            <a:r>
              <a:rPr lang="en-GB" sz="2000" dirty="0"/>
              <a:t>from the HSPAIA / B genes</a:t>
            </a:r>
          </a:p>
        </p:txBody>
      </p:sp>
      <p:sp>
        <p:nvSpPr>
          <p:cNvPr id="9" name="TextBox 8">
            <a:extLst>
              <a:ext uri="{FF2B5EF4-FFF2-40B4-BE49-F238E27FC236}">
                <a16:creationId xmlns:a16="http://schemas.microsoft.com/office/drawing/2014/main" id="{38962278-E997-D358-6CE5-F9C5C6FB74D1}"/>
              </a:ext>
            </a:extLst>
          </p:cNvPr>
          <p:cNvSpPr txBox="1"/>
          <p:nvPr/>
        </p:nvSpPr>
        <p:spPr>
          <a:xfrm>
            <a:off x="7608777" y="4459341"/>
            <a:ext cx="3179832" cy="923330"/>
          </a:xfrm>
          <a:prstGeom prst="rect">
            <a:avLst/>
          </a:prstGeom>
          <a:noFill/>
        </p:spPr>
        <p:txBody>
          <a:bodyPr wrap="square" rtlCol="0">
            <a:spAutoFit/>
          </a:bodyPr>
          <a:lstStyle/>
          <a:p>
            <a:r>
              <a:rPr lang="en-GB" dirty="0"/>
              <a:t>Protects muscle fibre integrity, facilitates regeneration and recovery.</a:t>
            </a:r>
          </a:p>
        </p:txBody>
      </p:sp>
      <p:sp>
        <p:nvSpPr>
          <p:cNvPr id="10" name="TextBox 9">
            <a:extLst>
              <a:ext uri="{FF2B5EF4-FFF2-40B4-BE49-F238E27FC236}">
                <a16:creationId xmlns:a16="http://schemas.microsoft.com/office/drawing/2014/main" id="{0CEC3285-0DDE-6E98-F41D-CB3A11857077}"/>
              </a:ext>
            </a:extLst>
          </p:cNvPr>
          <p:cNvSpPr txBox="1"/>
          <p:nvPr/>
        </p:nvSpPr>
        <p:spPr>
          <a:xfrm>
            <a:off x="1699773" y="1254622"/>
            <a:ext cx="4005410" cy="461665"/>
          </a:xfrm>
          <a:prstGeom prst="rect">
            <a:avLst/>
          </a:prstGeom>
          <a:noFill/>
        </p:spPr>
        <p:txBody>
          <a:bodyPr wrap="square" rtlCol="0">
            <a:spAutoFit/>
          </a:bodyPr>
          <a:lstStyle/>
          <a:p>
            <a:r>
              <a:rPr lang="en-GB" sz="2400" dirty="0"/>
              <a:t>Sedentary behaviour &amp; Ageing</a:t>
            </a:r>
          </a:p>
        </p:txBody>
      </p:sp>
      <p:sp>
        <p:nvSpPr>
          <p:cNvPr id="12" name="TextBox 11">
            <a:extLst>
              <a:ext uri="{FF2B5EF4-FFF2-40B4-BE49-F238E27FC236}">
                <a16:creationId xmlns:a16="http://schemas.microsoft.com/office/drawing/2014/main" id="{DD3A11FB-E0FB-4DA2-FEAE-B9C106545C11}"/>
              </a:ext>
            </a:extLst>
          </p:cNvPr>
          <p:cNvSpPr txBox="1"/>
          <p:nvPr/>
        </p:nvSpPr>
        <p:spPr>
          <a:xfrm>
            <a:off x="1986812" y="2284692"/>
            <a:ext cx="3263042" cy="369332"/>
          </a:xfrm>
          <a:prstGeom prst="rect">
            <a:avLst/>
          </a:prstGeom>
          <a:noFill/>
        </p:spPr>
        <p:txBody>
          <a:bodyPr wrap="square" rtlCol="0">
            <a:spAutoFit/>
          </a:bodyPr>
          <a:lstStyle/>
          <a:p>
            <a:pPr algn="ctr"/>
            <a:r>
              <a:rPr lang="en-GB" dirty="0"/>
              <a:t>No stress within the cell</a:t>
            </a:r>
          </a:p>
        </p:txBody>
      </p:sp>
      <p:sp>
        <p:nvSpPr>
          <p:cNvPr id="13" name="TextBox 12">
            <a:extLst>
              <a:ext uri="{FF2B5EF4-FFF2-40B4-BE49-F238E27FC236}">
                <a16:creationId xmlns:a16="http://schemas.microsoft.com/office/drawing/2014/main" id="{3ABCCA2D-0B9C-7543-1E4C-249955EE9AA8}"/>
              </a:ext>
            </a:extLst>
          </p:cNvPr>
          <p:cNvSpPr txBox="1"/>
          <p:nvPr/>
        </p:nvSpPr>
        <p:spPr>
          <a:xfrm>
            <a:off x="1915754" y="3367538"/>
            <a:ext cx="3405158" cy="707886"/>
          </a:xfrm>
          <a:prstGeom prst="rect">
            <a:avLst/>
          </a:prstGeom>
          <a:noFill/>
        </p:spPr>
        <p:txBody>
          <a:bodyPr wrap="square" rtlCol="0">
            <a:spAutoFit/>
          </a:bodyPr>
          <a:lstStyle/>
          <a:p>
            <a:r>
              <a:rPr lang="en-GB" sz="2000" dirty="0"/>
              <a:t>Inhibits HSP70 (Family) expression</a:t>
            </a:r>
          </a:p>
        </p:txBody>
      </p:sp>
      <p:sp>
        <p:nvSpPr>
          <p:cNvPr id="14" name="TextBox 13">
            <a:extLst>
              <a:ext uri="{FF2B5EF4-FFF2-40B4-BE49-F238E27FC236}">
                <a16:creationId xmlns:a16="http://schemas.microsoft.com/office/drawing/2014/main" id="{1E6F1069-AFA0-EAFB-65E3-A0868ED15DA0}"/>
              </a:ext>
            </a:extLst>
          </p:cNvPr>
          <p:cNvSpPr txBox="1"/>
          <p:nvPr/>
        </p:nvSpPr>
        <p:spPr>
          <a:xfrm>
            <a:off x="1779248" y="4660912"/>
            <a:ext cx="3263042" cy="707886"/>
          </a:xfrm>
          <a:prstGeom prst="rect">
            <a:avLst/>
          </a:prstGeom>
          <a:noFill/>
        </p:spPr>
        <p:txBody>
          <a:bodyPr wrap="square" rtlCol="0">
            <a:spAutoFit/>
          </a:bodyPr>
          <a:lstStyle/>
          <a:p>
            <a:r>
              <a:rPr lang="en-GB" sz="2000" dirty="0"/>
              <a:t>Muscle Atrophy, Contractile disfunction</a:t>
            </a:r>
          </a:p>
        </p:txBody>
      </p:sp>
      <p:sp>
        <p:nvSpPr>
          <p:cNvPr id="15" name="TextBox 14">
            <a:extLst>
              <a:ext uri="{FF2B5EF4-FFF2-40B4-BE49-F238E27FC236}">
                <a16:creationId xmlns:a16="http://schemas.microsoft.com/office/drawing/2014/main" id="{8E19767B-956B-32D5-6C38-33C7428C15AD}"/>
              </a:ext>
            </a:extLst>
          </p:cNvPr>
          <p:cNvSpPr txBox="1"/>
          <p:nvPr/>
        </p:nvSpPr>
        <p:spPr>
          <a:xfrm>
            <a:off x="592770" y="5907292"/>
            <a:ext cx="10138808" cy="646331"/>
          </a:xfrm>
          <a:prstGeom prst="rect">
            <a:avLst/>
          </a:prstGeom>
          <a:noFill/>
        </p:spPr>
        <p:txBody>
          <a:bodyPr wrap="square" rtlCol="0">
            <a:spAutoFit/>
          </a:bodyPr>
          <a:lstStyle/>
          <a:p>
            <a:pPr algn="ctr"/>
            <a:r>
              <a:rPr lang="en-GB" dirty="0">
                <a:solidFill>
                  <a:srgbClr val="0070C0"/>
                </a:solidFill>
              </a:rPr>
              <a:t>Heat Shock Proteins (HSP) involved in the folding of new and refolding of partially denatured proteins and protect against stressful environments </a:t>
            </a:r>
          </a:p>
        </p:txBody>
      </p:sp>
      <p:cxnSp>
        <p:nvCxnSpPr>
          <p:cNvPr id="17" name="Straight Arrow Connector 16">
            <a:extLst>
              <a:ext uri="{FF2B5EF4-FFF2-40B4-BE49-F238E27FC236}">
                <a16:creationId xmlns:a16="http://schemas.microsoft.com/office/drawing/2014/main" id="{16EE7B91-282D-4DD1-6A5C-B58829D36B2E}"/>
              </a:ext>
            </a:extLst>
          </p:cNvPr>
          <p:cNvCxnSpPr/>
          <p:nvPr/>
        </p:nvCxnSpPr>
        <p:spPr>
          <a:xfrm flipH="1">
            <a:off x="4622488" y="839239"/>
            <a:ext cx="419802" cy="291033"/>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7E2F9CA8-F414-D0AD-7EED-14B1BBDF4F98}"/>
              </a:ext>
            </a:extLst>
          </p:cNvPr>
          <p:cNvCxnSpPr>
            <a:cxnSpLocks/>
          </p:cNvCxnSpPr>
          <p:nvPr/>
        </p:nvCxnSpPr>
        <p:spPr>
          <a:xfrm>
            <a:off x="7338571" y="853049"/>
            <a:ext cx="540412" cy="319756"/>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AEC3FB70-00BC-E4A3-C417-A35F8FEDC16D}"/>
              </a:ext>
            </a:extLst>
          </p:cNvPr>
          <p:cNvCxnSpPr>
            <a:cxnSpLocks/>
          </p:cNvCxnSpPr>
          <p:nvPr/>
        </p:nvCxnSpPr>
        <p:spPr>
          <a:xfrm>
            <a:off x="3350462" y="3962935"/>
            <a:ext cx="0" cy="487856"/>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C86F837F-CA85-420A-E2F3-E541F69F6D75}"/>
              </a:ext>
            </a:extLst>
          </p:cNvPr>
          <p:cNvCxnSpPr>
            <a:cxnSpLocks/>
          </p:cNvCxnSpPr>
          <p:nvPr/>
        </p:nvCxnSpPr>
        <p:spPr>
          <a:xfrm>
            <a:off x="3500525" y="2705648"/>
            <a:ext cx="0" cy="48687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6505A800-5A13-C374-0E63-55E04B2CCEA2}"/>
              </a:ext>
            </a:extLst>
          </p:cNvPr>
          <p:cNvCxnSpPr>
            <a:cxnSpLocks/>
          </p:cNvCxnSpPr>
          <p:nvPr/>
        </p:nvCxnSpPr>
        <p:spPr>
          <a:xfrm>
            <a:off x="3560363" y="1716287"/>
            <a:ext cx="0" cy="43005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28" name="Straight Arrow Connector 27">
            <a:extLst>
              <a:ext uri="{FF2B5EF4-FFF2-40B4-BE49-F238E27FC236}">
                <a16:creationId xmlns:a16="http://schemas.microsoft.com/office/drawing/2014/main" id="{1530D438-030D-A14D-ED02-CCC72E28D57F}"/>
              </a:ext>
            </a:extLst>
          </p:cNvPr>
          <p:cNvCxnSpPr>
            <a:cxnSpLocks/>
          </p:cNvCxnSpPr>
          <p:nvPr/>
        </p:nvCxnSpPr>
        <p:spPr>
          <a:xfrm>
            <a:off x="8691476" y="4044578"/>
            <a:ext cx="10285" cy="47764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29" name="Straight Arrow Connector 28">
            <a:extLst>
              <a:ext uri="{FF2B5EF4-FFF2-40B4-BE49-F238E27FC236}">
                <a16:creationId xmlns:a16="http://schemas.microsoft.com/office/drawing/2014/main" id="{7A8A8E2D-C024-8780-6B30-7FA4FE595A1F}"/>
              </a:ext>
            </a:extLst>
          </p:cNvPr>
          <p:cNvCxnSpPr>
            <a:cxnSpLocks/>
          </p:cNvCxnSpPr>
          <p:nvPr/>
        </p:nvCxnSpPr>
        <p:spPr>
          <a:xfrm>
            <a:off x="8691476" y="2724652"/>
            <a:ext cx="0" cy="573464"/>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30" name="Straight Arrow Connector 29">
            <a:extLst>
              <a:ext uri="{FF2B5EF4-FFF2-40B4-BE49-F238E27FC236}">
                <a16:creationId xmlns:a16="http://schemas.microsoft.com/office/drawing/2014/main" id="{B520E19F-117E-23E5-8339-A918BA086EA8}"/>
              </a:ext>
            </a:extLst>
          </p:cNvPr>
          <p:cNvCxnSpPr>
            <a:cxnSpLocks/>
          </p:cNvCxnSpPr>
          <p:nvPr/>
        </p:nvCxnSpPr>
        <p:spPr>
          <a:xfrm>
            <a:off x="8611067" y="1656539"/>
            <a:ext cx="0" cy="377915"/>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0300867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4F16CE-59E2-F6C8-463D-8B48869CAD31}"/>
              </a:ext>
            </a:extLst>
          </p:cNvPr>
          <p:cNvSpPr>
            <a:spLocks noGrp="1"/>
          </p:cNvSpPr>
          <p:nvPr>
            <p:ph type="title"/>
          </p:nvPr>
        </p:nvSpPr>
        <p:spPr>
          <a:xfrm>
            <a:off x="838199" y="229394"/>
            <a:ext cx="10515600" cy="970541"/>
          </a:xfrm>
        </p:spPr>
        <p:txBody>
          <a:bodyPr/>
          <a:lstStyle/>
          <a:p>
            <a:pPr algn="ctr"/>
            <a:r>
              <a:rPr lang="en-GB" dirty="0"/>
              <a:t>mTORC1 &amp; 2</a:t>
            </a:r>
          </a:p>
        </p:txBody>
      </p:sp>
      <p:pic>
        <p:nvPicPr>
          <p:cNvPr id="9" name="Picture 8">
            <a:extLst>
              <a:ext uri="{FF2B5EF4-FFF2-40B4-BE49-F238E27FC236}">
                <a16:creationId xmlns:a16="http://schemas.microsoft.com/office/drawing/2014/main" id="{F5C17B8E-0846-223C-95ED-EC509F2D9F02}"/>
              </a:ext>
            </a:extLst>
          </p:cNvPr>
          <p:cNvPicPr>
            <a:picLocks noChangeAspect="1"/>
          </p:cNvPicPr>
          <p:nvPr/>
        </p:nvPicPr>
        <p:blipFill>
          <a:blip r:embed="rId2"/>
          <a:stretch>
            <a:fillRect/>
          </a:stretch>
        </p:blipFill>
        <p:spPr>
          <a:xfrm>
            <a:off x="1153715" y="1335666"/>
            <a:ext cx="9884569" cy="5019398"/>
          </a:xfrm>
          <a:prstGeom prst="rect">
            <a:avLst/>
          </a:prstGeom>
        </p:spPr>
      </p:pic>
    </p:spTree>
    <p:extLst>
      <p:ext uri="{BB962C8B-B14F-4D97-AF65-F5344CB8AC3E}">
        <p14:creationId xmlns:p14="http://schemas.microsoft.com/office/powerpoint/2010/main" val="53749185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4E8B79-673C-FB93-18A2-8E0A494100D3}"/>
              </a:ext>
            </a:extLst>
          </p:cNvPr>
          <p:cNvSpPr>
            <a:spLocks noGrp="1"/>
          </p:cNvSpPr>
          <p:nvPr>
            <p:ph type="title"/>
          </p:nvPr>
        </p:nvSpPr>
        <p:spPr/>
        <p:txBody>
          <a:bodyPr/>
          <a:lstStyle/>
          <a:p>
            <a:pPr algn="ctr"/>
            <a:r>
              <a:rPr lang="en-GB" dirty="0"/>
              <a:t>Changes due to exercise</a:t>
            </a:r>
          </a:p>
        </p:txBody>
      </p:sp>
      <p:sp>
        <p:nvSpPr>
          <p:cNvPr id="3" name="Content Placeholder 2">
            <a:extLst>
              <a:ext uri="{FF2B5EF4-FFF2-40B4-BE49-F238E27FC236}">
                <a16:creationId xmlns:a16="http://schemas.microsoft.com/office/drawing/2014/main" id="{932316A8-43E2-91FD-6C5E-744741473A81}"/>
              </a:ext>
            </a:extLst>
          </p:cNvPr>
          <p:cNvSpPr>
            <a:spLocks noGrp="1"/>
          </p:cNvSpPr>
          <p:nvPr>
            <p:ph idx="1"/>
          </p:nvPr>
        </p:nvSpPr>
        <p:spPr/>
        <p:txBody>
          <a:bodyPr/>
          <a:lstStyle/>
          <a:p>
            <a:pPr marL="0" indent="0">
              <a:buNone/>
            </a:pPr>
            <a:r>
              <a:rPr lang="en-GB" dirty="0"/>
              <a:t>Adaptive response is proportional to the metabolic rate and localised to the nature of the activity.</a:t>
            </a:r>
          </a:p>
          <a:p>
            <a:pPr marL="0" indent="0">
              <a:buNone/>
            </a:pPr>
            <a:endParaRPr lang="en-GB" dirty="0"/>
          </a:p>
          <a:p>
            <a:pPr marL="0" indent="0">
              <a:buNone/>
            </a:pPr>
            <a:r>
              <a:rPr lang="en-GB" dirty="0"/>
              <a:t>Physiological	- the functioning of organs and the body as a whole</a:t>
            </a:r>
          </a:p>
          <a:p>
            <a:pPr marL="0" indent="0">
              <a:buNone/>
            </a:pPr>
            <a:endParaRPr lang="en-GB" dirty="0"/>
          </a:p>
          <a:p>
            <a:pPr marL="0" indent="0">
              <a:buNone/>
            </a:pPr>
            <a:r>
              <a:rPr lang="en-GB" dirty="0"/>
              <a:t>Metabolic		- the processes that converts foods and energy</a:t>
            </a:r>
          </a:p>
          <a:p>
            <a:pPr marL="0" indent="0">
              <a:buNone/>
            </a:pPr>
            <a:endParaRPr lang="en-GB" dirty="0"/>
          </a:p>
          <a:p>
            <a:pPr marL="0" indent="0">
              <a:buNone/>
            </a:pPr>
            <a:r>
              <a:rPr lang="en-GB" dirty="0"/>
              <a:t>Neuromuscular	- the mechanisms that control movement.</a:t>
            </a:r>
          </a:p>
        </p:txBody>
      </p:sp>
      <p:sp>
        <p:nvSpPr>
          <p:cNvPr id="4" name="TextBox 3">
            <a:extLst>
              <a:ext uri="{FF2B5EF4-FFF2-40B4-BE49-F238E27FC236}">
                <a16:creationId xmlns:a16="http://schemas.microsoft.com/office/drawing/2014/main" id="{24889412-1240-25F6-3D5F-4FE9345554A0}"/>
              </a:ext>
            </a:extLst>
          </p:cNvPr>
          <p:cNvSpPr txBox="1"/>
          <p:nvPr/>
        </p:nvSpPr>
        <p:spPr>
          <a:xfrm>
            <a:off x="409517" y="6075431"/>
            <a:ext cx="11040117" cy="369332"/>
          </a:xfrm>
          <a:prstGeom prst="rect">
            <a:avLst/>
          </a:prstGeom>
          <a:noFill/>
        </p:spPr>
        <p:txBody>
          <a:bodyPr wrap="square" rtlCol="0">
            <a:spAutoFit/>
          </a:bodyPr>
          <a:lstStyle/>
          <a:p>
            <a:pPr algn="ctr"/>
            <a:r>
              <a:rPr lang="en-GB" dirty="0"/>
              <a:t>Exercise put stress on the body that reacts to cope and adapt to that stress</a:t>
            </a:r>
          </a:p>
        </p:txBody>
      </p:sp>
    </p:spTree>
    <p:extLst>
      <p:ext uri="{BB962C8B-B14F-4D97-AF65-F5344CB8AC3E}">
        <p14:creationId xmlns:p14="http://schemas.microsoft.com/office/powerpoint/2010/main" val="395852615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28EDB4-5299-54EF-588F-E3E79997EDCB}"/>
              </a:ext>
            </a:extLst>
          </p:cNvPr>
          <p:cNvSpPr>
            <a:spLocks noGrp="1"/>
          </p:cNvSpPr>
          <p:nvPr>
            <p:ph type="title"/>
          </p:nvPr>
        </p:nvSpPr>
        <p:spPr>
          <a:xfrm>
            <a:off x="779765" y="108872"/>
            <a:ext cx="10515600" cy="420250"/>
          </a:xfrm>
        </p:spPr>
        <p:txBody>
          <a:bodyPr>
            <a:normAutofit fontScale="90000"/>
          </a:bodyPr>
          <a:lstStyle/>
          <a:p>
            <a:pPr algn="ctr"/>
            <a:r>
              <a:rPr lang="en-GB" dirty="0">
                <a:solidFill>
                  <a:srgbClr val="FF0000"/>
                </a:solidFill>
              </a:rPr>
              <a:t>Physiological Response to Exercise</a:t>
            </a:r>
          </a:p>
        </p:txBody>
      </p:sp>
      <p:sp>
        <p:nvSpPr>
          <p:cNvPr id="8" name="TextBox 7">
            <a:extLst>
              <a:ext uri="{FF2B5EF4-FFF2-40B4-BE49-F238E27FC236}">
                <a16:creationId xmlns:a16="http://schemas.microsoft.com/office/drawing/2014/main" id="{B7A31857-BAB8-19A6-46E2-C78F8A6E16EF}"/>
              </a:ext>
            </a:extLst>
          </p:cNvPr>
          <p:cNvSpPr txBox="1"/>
          <p:nvPr/>
        </p:nvSpPr>
        <p:spPr>
          <a:xfrm>
            <a:off x="4604723" y="663928"/>
            <a:ext cx="1019117" cy="369332"/>
          </a:xfrm>
          <a:prstGeom prst="rect">
            <a:avLst/>
          </a:prstGeom>
          <a:noFill/>
        </p:spPr>
        <p:txBody>
          <a:bodyPr wrap="square" rtlCol="0">
            <a:spAutoFit/>
          </a:bodyPr>
          <a:lstStyle/>
          <a:p>
            <a:r>
              <a:rPr lang="en-GB" dirty="0"/>
              <a:t>Exercise</a:t>
            </a:r>
          </a:p>
        </p:txBody>
      </p:sp>
      <p:sp>
        <p:nvSpPr>
          <p:cNvPr id="9" name="TextBox 8">
            <a:extLst>
              <a:ext uri="{FF2B5EF4-FFF2-40B4-BE49-F238E27FC236}">
                <a16:creationId xmlns:a16="http://schemas.microsoft.com/office/drawing/2014/main" id="{3FB1BC2B-EEC2-6E90-626B-22B37D6BC52F}"/>
              </a:ext>
            </a:extLst>
          </p:cNvPr>
          <p:cNvSpPr txBox="1"/>
          <p:nvPr/>
        </p:nvSpPr>
        <p:spPr>
          <a:xfrm>
            <a:off x="8319358" y="636041"/>
            <a:ext cx="2788078" cy="369332"/>
          </a:xfrm>
          <a:prstGeom prst="rect">
            <a:avLst/>
          </a:prstGeom>
          <a:noFill/>
        </p:spPr>
        <p:txBody>
          <a:bodyPr wrap="square" rtlCol="0">
            <a:spAutoFit/>
          </a:bodyPr>
          <a:lstStyle/>
          <a:p>
            <a:r>
              <a:rPr lang="en-GB" dirty="0"/>
              <a:t>Anticipatory changes</a:t>
            </a:r>
          </a:p>
        </p:txBody>
      </p:sp>
      <p:sp>
        <p:nvSpPr>
          <p:cNvPr id="10" name="TextBox 9">
            <a:extLst>
              <a:ext uri="{FF2B5EF4-FFF2-40B4-BE49-F238E27FC236}">
                <a16:creationId xmlns:a16="http://schemas.microsoft.com/office/drawing/2014/main" id="{A7F648C3-BEE7-DB1C-9678-00887D5A1623}"/>
              </a:ext>
            </a:extLst>
          </p:cNvPr>
          <p:cNvSpPr txBox="1"/>
          <p:nvPr/>
        </p:nvSpPr>
        <p:spPr>
          <a:xfrm>
            <a:off x="8365173" y="1163051"/>
            <a:ext cx="3382718" cy="954107"/>
          </a:xfrm>
          <a:prstGeom prst="rect">
            <a:avLst/>
          </a:prstGeom>
          <a:noFill/>
        </p:spPr>
        <p:txBody>
          <a:bodyPr wrap="square" rtlCol="0">
            <a:spAutoFit/>
          </a:bodyPr>
          <a:lstStyle/>
          <a:p>
            <a:r>
              <a:rPr lang="en-GB" sz="1400" dirty="0"/>
              <a:t>Hormones</a:t>
            </a:r>
          </a:p>
          <a:p>
            <a:r>
              <a:rPr lang="en-GB" sz="1400" dirty="0"/>
              <a:t>Heart Rate + Stroke vol = Cardiac output</a:t>
            </a:r>
          </a:p>
          <a:p>
            <a:r>
              <a:rPr lang="en-GB" sz="1400" dirty="0"/>
              <a:t>Breath Freq. + Tidal Vol = Minute ventilation</a:t>
            </a:r>
          </a:p>
          <a:p>
            <a:r>
              <a:rPr lang="en-GB" sz="1400" dirty="0"/>
              <a:t>Sympathetic nervous system</a:t>
            </a:r>
          </a:p>
        </p:txBody>
      </p:sp>
      <p:sp>
        <p:nvSpPr>
          <p:cNvPr id="12" name="TextBox 11">
            <a:extLst>
              <a:ext uri="{FF2B5EF4-FFF2-40B4-BE49-F238E27FC236}">
                <a16:creationId xmlns:a16="http://schemas.microsoft.com/office/drawing/2014/main" id="{243D2A96-5DDD-11CC-B08D-647054A10EAD}"/>
              </a:ext>
            </a:extLst>
          </p:cNvPr>
          <p:cNvSpPr txBox="1"/>
          <p:nvPr/>
        </p:nvSpPr>
        <p:spPr>
          <a:xfrm>
            <a:off x="4190532" y="1168066"/>
            <a:ext cx="2070023" cy="369332"/>
          </a:xfrm>
          <a:prstGeom prst="rect">
            <a:avLst/>
          </a:prstGeom>
          <a:noFill/>
        </p:spPr>
        <p:txBody>
          <a:bodyPr wrap="square" rtlCol="0">
            <a:spAutoFit/>
          </a:bodyPr>
          <a:lstStyle/>
          <a:p>
            <a:r>
              <a:rPr lang="en-GB" dirty="0"/>
              <a:t>Muscles contract</a:t>
            </a:r>
          </a:p>
        </p:txBody>
      </p:sp>
      <p:sp>
        <p:nvSpPr>
          <p:cNvPr id="13" name="TextBox 12">
            <a:extLst>
              <a:ext uri="{FF2B5EF4-FFF2-40B4-BE49-F238E27FC236}">
                <a16:creationId xmlns:a16="http://schemas.microsoft.com/office/drawing/2014/main" id="{DD9B3394-231B-FCDF-AC58-C9394900887A}"/>
              </a:ext>
            </a:extLst>
          </p:cNvPr>
          <p:cNvSpPr txBox="1"/>
          <p:nvPr/>
        </p:nvSpPr>
        <p:spPr>
          <a:xfrm>
            <a:off x="2746004" y="2341807"/>
            <a:ext cx="5755671" cy="369332"/>
          </a:xfrm>
          <a:prstGeom prst="rect">
            <a:avLst/>
          </a:prstGeom>
          <a:noFill/>
        </p:spPr>
        <p:txBody>
          <a:bodyPr wrap="square" rtlCol="0">
            <a:spAutoFit/>
          </a:bodyPr>
          <a:lstStyle/>
          <a:p>
            <a:r>
              <a:rPr lang="en-GB" dirty="0"/>
              <a:t>Cellular homeostasis changes and metabolic excretions</a:t>
            </a:r>
          </a:p>
        </p:txBody>
      </p:sp>
      <p:sp>
        <p:nvSpPr>
          <p:cNvPr id="14" name="TextBox 13">
            <a:extLst>
              <a:ext uri="{FF2B5EF4-FFF2-40B4-BE49-F238E27FC236}">
                <a16:creationId xmlns:a16="http://schemas.microsoft.com/office/drawing/2014/main" id="{5228C6E1-DAE5-1FC9-F946-5D48594EAFFD}"/>
              </a:ext>
            </a:extLst>
          </p:cNvPr>
          <p:cNvSpPr txBox="1"/>
          <p:nvPr/>
        </p:nvSpPr>
        <p:spPr>
          <a:xfrm>
            <a:off x="718057" y="3711540"/>
            <a:ext cx="1587577" cy="369332"/>
          </a:xfrm>
          <a:prstGeom prst="rect">
            <a:avLst/>
          </a:prstGeom>
          <a:solidFill>
            <a:schemeClr val="accent2"/>
          </a:solidFill>
        </p:spPr>
        <p:txBody>
          <a:bodyPr wrap="square" rtlCol="0">
            <a:spAutoFit/>
          </a:bodyPr>
          <a:lstStyle/>
          <a:p>
            <a:r>
              <a:rPr lang="en-GB" dirty="0"/>
              <a:t>Cardiovascular </a:t>
            </a:r>
          </a:p>
        </p:txBody>
      </p:sp>
      <p:sp>
        <p:nvSpPr>
          <p:cNvPr id="15" name="TextBox 14">
            <a:extLst>
              <a:ext uri="{FF2B5EF4-FFF2-40B4-BE49-F238E27FC236}">
                <a16:creationId xmlns:a16="http://schemas.microsoft.com/office/drawing/2014/main" id="{59F4B23D-1051-7A20-12A4-B07506E0702A}"/>
              </a:ext>
            </a:extLst>
          </p:cNvPr>
          <p:cNvSpPr txBox="1"/>
          <p:nvPr/>
        </p:nvSpPr>
        <p:spPr>
          <a:xfrm>
            <a:off x="2934869" y="3726789"/>
            <a:ext cx="1339811" cy="369332"/>
          </a:xfrm>
          <a:prstGeom prst="rect">
            <a:avLst/>
          </a:prstGeom>
          <a:solidFill>
            <a:schemeClr val="accent6">
              <a:lumMod val="60000"/>
              <a:lumOff val="40000"/>
            </a:schemeClr>
          </a:solidFill>
        </p:spPr>
        <p:txBody>
          <a:bodyPr wrap="square" rtlCol="0">
            <a:spAutoFit/>
          </a:bodyPr>
          <a:lstStyle/>
          <a:p>
            <a:r>
              <a:rPr lang="en-GB" dirty="0"/>
              <a:t>Respiratory </a:t>
            </a:r>
          </a:p>
        </p:txBody>
      </p:sp>
      <p:sp>
        <p:nvSpPr>
          <p:cNvPr id="16" name="TextBox 15">
            <a:extLst>
              <a:ext uri="{FF2B5EF4-FFF2-40B4-BE49-F238E27FC236}">
                <a16:creationId xmlns:a16="http://schemas.microsoft.com/office/drawing/2014/main" id="{92E9AB7F-114C-7318-3C60-A5E799D3EBC1}"/>
              </a:ext>
            </a:extLst>
          </p:cNvPr>
          <p:cNvSpPr txBox="1"/>
          <p:nvPr/>
        </p:nvSpPr>
        <p:spPr>
          <a:xfrm>
            <a:off x="4923547" y="3708818"/>
            <a:ext cx="1320175" cy="369332"/>
          </a:xfrm>
          <a:prstGeom prst="rect">
            <a:avLst/>
          </a:prstGeom>
          <a:solidFill>
            <a:schemeClr val="accent1">
              <a:lumMod val="60000"/>
              <a:lumOff val="40000"/>
            </a:schemeClr>
          </a:solidFill>
        </p:spPr>
        <p:txBody>
          <a:bodyPr wrap="square" rtlCol="0">
            <a:spAutoFit/>
          </a:bodyPr>
          <a:lstStyle/>
          <a:p>
            <a:r>
              <a:rPr lang="en-GB" dirty="0"/>
              <a:t>Hormonal </a:t>
            </a:r>
          </a:p>
        </p:txBody>
      </p:sp>
      <p:sp>
        <p:nvSpPr>
          <p:cNvPr id="17" name="TextBox 16">
            <a:extLst>
              <a:ext uri="{FF2B5EF4-FFF2-40B4-BE49-F238E27FC236}">
                <a16:creationId xmlns:a16="http://schemas.microsoft.com/office/drawing/2014/main" id="{EA113FE9-CDBC-8AAD-E4AF-B1C46CA93DD6}"/>
              </a:ext>
            </a:extLst>
          </p:cNvPr>
          <p:cNvSpPr txBox="1"/>
          <p:nvPr/>
        </p:nvSpPr>
        <p:spPr>
          <a:xfrm>
            <a:off x="7023025" y="3699131"/>
            <a:ext cx="930296" cy="369332"/>
          </a:xfrm>
          <a:prstGeom prst="rect">
            <a:avLst/>
          </a:prstGeom>
          <a:solidFill>
            <a:schemeClr val="accent4">
              <a:lumMod val="60000"/>
              <a:lumOff val="40000"/>
            </a:schemeClr>
          </a:solidFill>
        </p:spPr>
        <p:txBody>
          <a:bodyPr wrap="square" rtlCol="0">
            <a:spAutoFit/>
          </a:bodyPr>
          <a:lstStyle/>
          <a:p>
            <a:r>
              <a:rPr lang="en-GB" dirty="0"/>
              <a:t>Neural </a:t>
            </a:r>
          </a:p>
        </p:txBody>
      </p:sp>
      <p:sp>
        <p:nvSpPr>
          <p:cNvPr id="18" name="TextBox 17">
            <a:extLst>
              <a:ext uri="{FF2B5EF4-FFF2-40B4-BE49-F238E27FC236}">
                <a16:creationId xmlns:a16="http://schemas.microsoft.com/office/drawing/2014/main" id="{B78F7762-A4A4-207B-1C70-A58B2F83C3CC}"/>
              </a:ext>
            </a:extLst>
          </p:cNvPr>
          <p:cNvSpPr txBox="1"/>
          <p:nvPr/>
        </p:nvSpPr>
        <p:spPr>
          <a:xfrm>
            <a:off x="2312995" y="6341200"/>
            <a:ext cx="2322464" cy="369332"/>
          </a:xfrm>
          <a:prstGeom prst="rect">
            <a:avLst/>
          </a:prstGeom>
          <a:noFill/>
        </p:spPr>
        <p:txBody>
          <a:bodyPr wrap="square" rtlCol="0">
            <a:spAutoFit/>
          </a:bodyPr>
          <a:lstStyle/>
          <a:p>
            <a:r>
              <a:rPr lang="en-GB" dirty="0"/>
              <a:t>Thermoregulatory </a:t>
            </a:r>
          </a:p>
        </p:txBody>
      </p:sp>
      <p:sp>
        <p:nvSpPr>
          <p:cNvPr id="19" name="TextBox 18">
            <a:extLst>
              <a:ext uri="{FF2B5EF4-FFF2-40B4-BE49-F238E27FC236}">
                <a16:creationId xmlns:a16="http://schemas.microsoft.com/office/drawing/2014/main" id="{1FB0A1C0-833A-1BA3-F898-9873D211964B}"/>
              </a:ext>
            </a:extLst>
          </p:cNvPr>
          <p:cNvSpPr txBox="1"/>
          <p:nvPr/>
        </p:nvSpPr>
        <p:spPr>
          <a:xfrm>
            <a:off x="3969882" y="1816077"/>
            <a:ext cx="2924582" cy="369332"/>
          </a:xfrm>
          <a:prstGeom prst="rect">
            <a:avLst/>
          </a:prstGeom>
          <a:noFill/>
        </p:spPr>
        <p:txBody>
          <a:bodyPr wrap="square" rtlCol="0">
            <a:spAutoFit/>
          </a:bodyPr>
          <a:lstStyle/>
          <a:p>
            <a:r>
              <a:rPr lang="en-GB" dirty="0"/>
              <a:t>Metabolic load increases </a:t>
            </a:r>
          </a:p>
        </p:txBody>
      </p:sp>
      <p:sp>
        <p:nvSpPr>
          <p:cNvPr id="20" name="TextBox 19">
            <a:extLst>
              <a:ext uri="{FF2B5EF4-FFF2-40B4-BE49-F238E27FC236}">
                <a16:creationId xmlns:a16="http://schemas.microsoft.com/office/drawing/2014/main" id="{DD9C439A-6616-0416-09DD-DB83B4350018}"/>
              </a:ext>
            </a:extLst>
          </p:cNvPr>
          <p:cNvSpPr txBox="1"/>
          <p:nvPr/>
        </p:nvSpPr>
        <p:spPr>
          <a:xfrm>
            <a:off x="3175623" y="3020469"/>
            <a:ext cx="5840754" cy="369332"/>
          </a:xfrm>
          <a:prstGeom prst="rect">
            <a:avLst/>
          </a:prstGeom>
          <a:noFill/>
        </p:spPr>
        <p:txBody>
          <a:bodyPr wrap="square" rtlCol="0">
            <a:spAutoFit/>
          </a:bodyPr>
          <a:lstStyle/>
          <a:p>
            <a:r>
              <a:rPr lang="en-GB" dirty="0"/>
              <a:t>Stimulation of peripheral and central receptors</a:t>
            </a:r>
          </a:p>
        </p:txBody>
      </p:sp>
      <p:sp>
        <p:nvSpPr>
          <p:cNvPr id="21" name="TextBox 20">
            <a:extLst>
              <a:ext uri="{FF2B5EF4-FFF2-40B4-BE49-F238E27FC236}">
                <a16:creationId xmlns:a16="http://schemas.microsoft.com/office/drawing/2014/main" id="{9B54FF85-D984-BD75-73C0-6FA3A2FC621F}"/>
              </a:ext>
            </a:extLst>
          </p:cNvPr>
          <p:cNvSpPr txBox="1"/>
          <p:nvPr/>
        </p:nvSpPr>
        <p:spPr>
          <a:xfrm>
            <a:off x="981718" y="6312794"/>
            <a:ext cx="785375" cy="369332"/>
          </a:xfrm>
          <a:prstGeom prst="rect">
            <a:avLst/>
          </a:prstGeom>
          <a:noFill/>
        </p:spPr>
        <p:txBody>
          <a:bodyPr wrap="square" rtlCol="0">
            <a:spAutoFit/>
          </a:bodyPr>
          <a:lstStyle/>
          <a:p>
            <a:r>
              <a:rPr lang="en-GB" dirty="0"/>
              <a:t>Liver</a:t>
            </a:r>
          </a:p>
        </p:txBody>
      </p:sp>
      <p:sp>
        <p:nvSpPr>
          <p:cNvPr id="22" name="TextBox 21">
            <a:extLst>
              <a:ext uri="{FF2B5EF4-FFF2-40B4-BE49-F238E27FC236}">
                <a16:creationId xmlns:a16="http://schemas.microsoft.com/office/drawing/2014/main" id="{8DE5444F-A40E-1F5E-3B74-E3F1ED98AE77}"/>
              </a:ext>
            </a:extLst>
          </p:cNvPr>
          <p:cNvSpPr txBox="1"/>
          <p:nvPr/>
        </p:nvSpPr>
        <p:spPr>
          <a:xfrm>
            <a:off x="2934869" y="4284105"/>
            <a:ext cx="1339811" cy="646331"/>
          </a:xfrm>
          <a:prstGeom prst="rect">
            <a:avLst/>
          </a:prstGeom>
          <a:noFill/>
          <a:ln>
            <a:solidFill>
              <a:schemeClr val="accent1"/>
            </a:solidFill>
          </a:ln>
        </p:spPr>
        <p:txBody>
          <a:bodyPr wrap="square" rtlCol="0">
            <a:spAutoFit/>
          </a:bodyPr>
          <a:lstStyle/>
          <a:p>
            <a:r>
              <a:rPr lang="en-GB" dirty="0"/>
              <a:t>Pulmonary</a:t>
            </a:r>
          </a:p>
          <a:p>
            <a:r>
              <a:rPr lang="en-GB" dirty="0"/>
              <a:t>Cellular</a:t>
            </a:r>
          </a:p>
        </p:txBody>
      </p:sp>
      <p:sp>
        <p:nvSpPr>
          <p:cNvPr id="23" name="TextBox 22">
            <a:extLst>
              <a:ext uri="{FF2B5EF4-FFF2-40B4-BE49-F238E27FC236}">
                <a16:creationId xmlns:a16="http://schemas.microsoft.com/office/drawing/2014/main" id="{9CFFB400-19EC-A18F-A59A-82FE2AD59602}"/>
              </a:ext>
            </a:extLst>
          </p:cNvPr>
          <p:cNvSpPr txBox="1"/>
          <p:nvPr/>
        </p:nvSpPr>
        <p:spPr>
          <a:xfrm>
            <a:off x="4923547" y="4215902"/>
            <a:ext cx="1954081" cy="1200329"/>
          </a:xfrm>
          <a:prstGeom prst="rect">
            <a:avLst/>
          </a:prstGeom>
          <a:noFill/>
          <a:ln>
            <a:solidFill>
              <a:schemeClr val="accent1"/>
            </a:solidFill>
          </a:ln>
        </p:spPr>
        <p:txBody>
          <a:bodyPr wrap="square" rtlCol="0">
            <a:spAutoFit/>
          </a:bodyPr>
          <a:lstStyle/>
          <a:p>
            <a:r>
              <a:rPr lang="en-GB" dirty="0"/>
              <a:t>Adrenaline / </a:t>
            </a:r>
            <a:r>
              <a:rPr lang="en-GB" dirty="0" err="1"/>
              <a:t>NorA</a:t>
            </a:r>
            <a:r>
              <a:rPr lang="en-GB" dirty="0"/>
              <a:t>.</a:t>
            </a:r>
          </a:p>
          <a:p>
            <a:r>
              <a:rPr lang="en-GB" dirty="0"/>
              <a:t>Glucagon</a:t>
            </a:r>
          </a:p>
          <a:p>
            <a:r>
              <a:rPr lang="en-GB" dirty="0"/>
              <a:t>Cortisol</a:t>
            </a:r>
          </a:p>
          <a:p>
            <a:r>
              <a:rPr lang="en-GB" dirty="0"/>
              <a:t>Testosterone etc</a:t>
            </a:r>
          </a:p>
        </p:txBody>
      </p:sp>
      <p:sp>
        <p:nvSpPr>
          <p:cNvPr id="24" name="TextBox 23">
            <a:extLst>
              <a:ext uri="{FF2B5EF4-FFF2-40B4-BE49-F238E27FC236}">
                <a16:creationId xmlns:a16="http://schemas.microsoft.com/office/drawing/2014/main" id="{25245CCA-6089-9D0A-739B-D07635C4F239}"/>
              </a:ext>
            </a:extLst>
          </p:cNvPr>
          <p:cNvSpPr txBox="1"/>
          <p:nvPr/>
        </p:nvSpPr>
        <p:spPr>
          <a:xfrm>
            <a:off x="774156" y="4306475"/>
            <a:ext cx="1200500" cy="646331"/>
          </a:xfrm>
          <a:prstGeom prst="rect">
            <a:avLst/>
          </a:prstGeom>
          <a:noFill/>
          <a:ln>
            <a:solidFill>
              <a:schemeClr val="accent1"/>
            </a:solidFill>
          </a:ln>
        </p:spPr>
        <p:txBody>
          <a:bodyPr wrap="square" rtlCol="0">
            <a:spAutoFit/>
          </a:bodyPr>
          <a:lstStyle/>
          <a:p>
            <a:r>
              <a:rPr lang="en-GB" dirty="0"/>
              <a:t>Heart</a:t>
            </a:r>
          </a:p>
          <a:p>
            <a:r>
              <a:rPr lang="en-GB" dirty="0"/>
              <a:t>Blood flow  </a:t>
            </a:r>
          </a:p>
        </p:txBody>
      </p:sp>
      <p:sp>
        <p:nvSpPr>
          <p:cNvPr id="26" name="TextBox 25">
            <a:extLst>
              <a:ext uri="{FF2B5EF4-FFF2-40B4-BE49-F238E27FC236}">
                <a16:creationId xmlns:a16="http://schemas.microsoft.com/office/drawing/2014/main" id="{1D8EFAC3-9021-959C-7EB2-F6AE920C61F1}"/>
              </a:ext>
            </a:extLst>
          </p:cNvPr>
          <p:cNvSpPr txBox="1"/>
          <p:nvPr/>
        </p:nvSpPr>
        <p:spPr>
          <a:xfrm>
            <a:off x="7023025" y="4200658"/>
            <a:ext cx="1735301" cy="646331"/>
          </a:xfrm>
          <a:prstGeom prst="rect">
            <a:avLst/>
          </a:prstGeom>
          <a:noFill/>
          <a:ln>
            <a:solidFill>
              <a:schemeClr val="accent1"/>
            </a:solidFill>
          </a:ln>
        </p:spPr>
        <p:txBody>
          <a:bodyPr wrap="square" rtlCol="0">
            <a:spAutoFit/>
          </a:bodyPr>
          <a:lstStyle/>
          <a:p>
            <a:r>
              <a:rPr lang="en-GB" dirty="0"/>
              <a:t>Sympathetic Neural response</a:t>
            </a:r>
          </a:p>
        </p:txBody>
      </p:sp>
      <p:sp>
        <p:nvSpPr>
          <p:cNvPr id="29" name="TextBox 28">
            <a:extLst>
              <a:ext uri="{FF2B5EF4-FFF2-40B4-BE49-F238E27FC236}">
                <a16:creationId xmlns:a16="http://schemas.microsoft.com/office/drawing/2014/main" id="{48676F63-289C-79E6-ADFD-AC78270BBA0F}"/>
              </a:ext>
            </a:extLst>
          </p:cNvPr>
          <p:cNvSpPr txBox="1"/>
          <p:nvPr/>
        </p:nvSpPr>
        <p:spPr>
          <a:xfrm>
            <a:off x="4975202" y="6332178"/>
            <a:ext cx="1216864" cy="369332"/>
          </a:xfrm>
          <a:prstGeom prst="rect">
            <a:avLst/>
          </a:prstGeom>
          <a:noFill/>
        </p:spPr>
        <p:txBody>
          <a:bodyPr wrap="square" rtlCol="0">
            <a:spAutoFit/>
          </a:bodyPr>
          <a:lstStyle/>
          <a:p>
            <a:r>
              <a:rPr lang="en-GB" dirty="0"/>
              <a:t>Digestion</a:t>
            </a:r>
          </a:p>
        </p:txBody>
      </p:sp>
      <p:sp>
        <p:nvSpPr>
          <p:cNvPr id="30" name="TextBox 29">
            <a:extLst>
              <a:ext uri="{FF2B5EF4-FFF2-40B4-BE49-F238E27FC236}">
                <a16:creationId xmlns:a16="http://schemas.microsoft.com/office/drawing/2014/main" id="{507DAA32-2774-52D6-E614-8C47599CEDA3}"/>
              </a:ext>
            </a:extLst>
          </p:cNvPr>
          <p:cNvSpPr txBox="1"/>
          <p:nvPr/>
        </p:nvSpPr>
        <p:spPr>
          <a:xfrm>
            <a:off x="7022557" y="6324370"/>
            <a:ext cx="1543164" cy="369332"/>
          </a:xfrm>
          <a:prstGeom prst="rect">
            <a:avLst/>
          </a:prstGeom>
          <a:noFill/>
        </p:spPr>
        <p:txBody>
          <a:bodyPr wrap="square" rtlCol="0">
            <a:spAutoFit/>
          </a:bodyPr>
          <a:lstStyle/>
          <a:p>
            <a:r>
              <a:rPr lang="en-GB" dirty="0"/>
              <a:t>Adipose tissue</a:t>
            </a:r>
          </a:p>
        </p:txBody>
      </p:sp>
      <p:sp>
        <p:nvSpPr>
          <p:cNvPr id="31" name="TextBox 30">
            <a:extLst>
              <a:ext uri="{FF2B5EF4-FFF2-40B4-BE49-F238E27FC236}">
                <a16:creationId xmlns:a16="http://schemas.microsoft.com/office/drawing/2014/main" id="{75716F4D-43C2-3FAE-3DBC-0CD69717B1F5}"/>
              </a:ext>
            </a:extLst>
          </p:cNvPr>
          <p:cNvSpPr txBox="1"/>
          <p:nvPr/>
        </p:nvSpPr>
        <p:spPr>
          <a:xfrm>
            <a:off x="3208577" y="5651020"/>
            <a:ext cx="4967959" cy="369332"/>
          </a:xfrm>
          <a:prstGeom prst="rect">
            <a:avLst/>
          </a:prstGeom>
          <a:noFill/>
          <a:ln>
            <a:solidFill>
              <a:srgbClr val="FF0000"/>
            </a:solidFill>
          </a:ln>
        </p:spPr>
        <p:txBody>
          <a:bodyPr wrap="square" rtlCol="0">
            <a:spAutoFit/>
          </a:bodyPr>
          <a:lstStyle/>
          <a:p>
            <a:r>
              <a:rPr lang="en-GB" dirty="0"/>
              <a:t>Biofeedback monitoring performance and fatigue</a:t>
            </a:r>
          </a:p>
        </p:txBody>
      </p:sp>
      <p:sp>
        <p:nvSpPr>
          <p:cNvPr id="32" name="Arrow: Down 31">
            <a:extLst>
              <a:ext uri="{FF2B5EF4-FFF2-40B4-BE49-F238E27FC236}">
                <a16:creationId xmlns:a16="http://schemas.microsoft.com/office/drawing/2014/main" id="{310EE68F-E69C-46EE-0EA9-0AAA166A3F14}"/>
              </a:ext>
            </a:extLst>
          </p:cNvPr>
          <p:cNvSpPr/>
          <p:nvPr/>
        </p:nvSpPr>
        <p:spPr>
          <a:xfrm>
            <a:off x="5032005" y="1011668"/>
            <a:ext cx="106586" cy="218950"/>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3" name="Arrow: Down 32">
            <a:extLst>
              <a:ext uri="{FF2B5EF4-FFF2-40B4-BE49-F238E27FC236}">
                <a16:creationId xmlns:a16="http://schemas.microsoft.com/office/drawing/2014/main" id="{EAD3219A-DAE7-56F6-4435-D1058167D98C}"/>
              </a:ext>
            </a:extLst>
          </p:cNvPr>
          <p:cNvSpPr/>
          <p:nvPr/>
        </p:nvSpPr>
        <p:spPr>
          <a:xfrm>
            <a:off x="5029906" y="1607259"/>
            <a:ext cx="106586" cy="218950"/>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4" name="Arrow: Down 33">
            <a:extLst>
              <a:ext uri="{FF2B5EF4-FFF2-40B4-BE49-F238E27FC236}">
                <a16:creationId xmlns:a16="http://schemas.microsoft.com/office/drawing/2014/main" id="{663BD5E2-9694-EDAB-67D3-66F700389426}"/>
              </a:ext>
            </a:extLst>
          </p:cNvPr>
          <p:cNvSpPr/>
          <p:nvPr/>
        </p:nvSpPr>
        <p:spPr>
          <a:xfrm>
            <a:off x="3604774" y="3330961"/>
            <a:ext cx="106586" cy="218950"/>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 name="Arrow: Down 34">
            <a:extLst>
              <a:ext uri="{FF2B5EF4-FFF2-40B4-BE49-F238E27FC236}">
                <a16:creationId xmlns:a16="http://schemas.microsoft.com/office/drawing/2014/main" id="{BF48DE3B-9579-50B0-26F8-EEE5B652DBA7}"/>
              </a:ext>
            </a:extLst>
          </p:cNvPr>
          <p:cNvSpPr/>
          <p:nvPr/>
        </p:nvSpPr>
        <p:spPr>
          <a:xfrm>
            <a:off x="5060988" y="2757860"/>
            <a:ext cx="106586" cy="218950"/>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6" name="Rectangle 35">
            <a:extLst>
              <a:ext uri="{FF2B5EF4-FFF2-40B4-BE49-F238E27FC236}">
                <a16:creationId xmlns:a16="http://schemas.microsoft.com/office/drawing/2014/main" id="{1D1CEE59-5043-95AE-AE20-96F4647CD83D}"/>
              </a:ext>
            </a:extLst>
          </p:cNvPr>
          <p:cNvSpPr/>
          <p:nvPr/>
        </p:nvSpPr>
        <p:spPr>
          <a:xfrm>
            <a:off x="800798" y="6155198"/>
            <a:ext cx="9783518" cy="594640"/>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7" name="TextBox 36">
            <a:extLst>
              <a:ext uri="{FF2B5EF4-FFF2-40B4-BE49-F238E27FC236}">
                <a16:creationId xmlns:a16="http://schemas.microsoft.com/office/drawing/2014/main" id="{F3409EE0-FF17-8DC4-BFB8-B3923464F3A7}"/>
              </a:ext>
            </a:extLst>
          </p:cNvPr>
          <p:cNvSpPr txBox="1"/>
          <p:nvPr/>
        </p:nvSpPr>
        <p:spPr>
          <a:xfrm>
            <a:off x="9208513" y="6379796"/>
            <a:ext cx="941046" cy="369332"/>
          </a:xfrm>
          <a:prstGeom prst="rect">
            <a:avLst/>
          </a:prstGeom>
          <a:noFill/>
        </p:spPr>
        <p:txBody>
          <a:bodyPr wrap="square" rtlCol="0">
            <a:spAutoFit/>
          </a:bodyPr>
          <a:lstStyle/>
          <a:p>
            <a:r>
              <a:rPr lang="en-GB" dirty="0"/>
              <a:t>Muscle</a:t>
            </a:r>
          </a:p>
        </p:txBody>
      </p:sp>
      <p:sp>
        <p:nvSpPr>
          <p:cNvPr id="38" name="Arrow: Down 37">
            <a:extLst>
              <a:ext uri="{FF2B5EF4-FFF2-40B4-BE49-F238E27FC236}">
                <a16:creationId xmlns:a16="http://schemas.microsoft.com/office/drawing/2014/main" id="{D0A337BA-FD12-107D-F179-7351D23E4162}"/>
              </a:ext>
            </a:extLst>
          </p:cNvPr>
          <p:cNvSpPr/>
          <p:nvPr/>
        </p:nvSpPr>
        <p:spPr>
          <a:xfrm rot="3624531">
            <a:off x="2725706" y="3124040"/>
            <a:ext cx="100691" cy="687099"/>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9" name="Arrow: Down 38">
            <a:extLst>
              <a:ext uri="{FF2B5EF4-FFF2-40B4-BE49-F238E27FC236}">
                <a16:creationId xmlns:a16="http://schemas.microsoft.com/office/drawing/2014/main" id="{30BE9819-4C20-23D1-89EF-0422C094144B}"/>
              </a:ext>
            </a:extLst>
          </p:cNvPr>
          <p:cNvSpPr/>
          <p:nvPr/>
        </p:nvSpPr>
        <p:spPr>
          <a:xfrm>
            <a:off x="7381587" y="3389679"/>
            <a:ext cx="106586" cy="218950"/>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0" name="Arrow: Down 39">
            <a:extLst>
              <a:ext uri="{FF2B5EF4-FFF2-40B4-BE49-F238E27FC236}">
                <a16:creationId xmlns:a16="http://schemas.microsoft.com/office/drawing/2014/main" id="{D6DE9095-4DCC-AB08-3C97-F7D13D68E6A4}"/>
              </a:ext>
            </a:extLst>
          </p:cNvPr>
          <p:cNvSpPr/>
          <p:nvPr/>
        </p:nvSpPr>
        <p:spPr>
          <a:xfrm>
            <a:off x="5478686" y="3403772"/>
            <a:ext cx="106586" cy="218950"/>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2" name="TextBox 41">
            <a:extLst>
              <a:ext uri="{FF2B5EF4-FFF2-40B4-BE49-F238E27FC236}">
                <a16:creationId xmlns:a16="http://schemas.microsoft.com/office/drawing/2014/main" id="{70963853-F4AB-1A48-F2E9-92CFC80FA66C}"/>
              </a:ext>
            </a:extLst>
          </p:cNvPr>
          <p:cNvSpPr txBox="1"/>
          <p:nvPr/>
        </p:nvSpPr>
        <p:spPr>
          <a:xfrm>
            <a:off x="8852290" y="3729835"/>
            <a:ext cx="1316903" cy="369332"/>
          </a:xfrm>
          <a:prstGeom prst="rect">
            <a:avLst/>
          </a:prstGeom>
          <a:solidFill>
            <a:schemeClr val="tx2">
              <a:lumMod val="40000"/>
              <a:lumOff val="60000"/>
            </a:schemeClr>
          </a:solidFill>
        </p:spPr>
        <p:txBody>
          <a:bodyPr wrap="square" rtlCol="0">
            <a:spAutoFit/>
          </a:bodyPr>
          <a:lstStyle/>
          <a:p>
            <a:r>
              <a:rPr lang="en-GB" dirty="0"/>
              <a:t>Metabolic </a:t>
            </a:r>
          </a:p>
        </p:txBody>
      </p:sp>
      <p:sp>
        <p:nvSpPr>
          <p:cNvPr id="43" name="Arrow: Down 42">
            <a:extLst>
              <a:ext uri="{FF2B5EF4-FFF2-40B4-BE49-F238E27FC236}">
                <a16:creationId xmlns:a16="http://schemas.microsoft.com/office/drawing/2014/main" id="{AFF8CA6E-475B-56BF-11A1-33674AFE65FB}"/>
              </a:ext>
            </a:extLst>
          </p:cNvPr>
          <p:cNvSpPr/>
          <p:nvPr/>
        </p:nvSpPr>
        <p:spPr>
          <a:xfrm rot="17774910">
            <a:off x="8201928" y="3165599"/>
            <a:ext cx="100691" cy="687099"/>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4" name="TextBox 43">
            <a:extLst>
              <a:ext uri="{FF2B5EF4-FFF2-40B4-BE49-F238E27FC236}">
                <a16:creationId xmlns:a16="http://schemas.microsoft.com/office/drawing/2014/main" id="{5D3DE901-3538-DB9E-FD86-D8CC685B7CA5}"/>
              </a:ext>
            </a:extLst>
          </p:cNvPr>
          <p:cNvSpPr txBox="1"/>
          <p:nvPr/>
        </p:nvSpPr>
        <p:spPr>
          <a:xfrm>
            <a:off x="8903723" y="4181447"/>
            <a:ext cx="2391642" cy="923330"/>
          </a:xfrm>
          <a:prstGeom prst="rect">
            <a:avLst/>
          </a:prstGeom>
          <a:noFill/>
          <a:ln>
            <a:solidFill>
              <a:schemeClr val="accent1"/>
            </a:solidFill>
          </a:ln>
        </p:spPr>
        <p:txBody>
          <a:bodyPr wrap="square" rtlCol="0">
            <a:spAutoFit/>
          </a:bodyPr>
          <a:lstStyle/>
          <a:p>
            <a:r>
              <a:rPr lang="en-GB" dirty="0"/>
              <a:t>Energy systems</a:t>
            </a:r>
          </a:p>
          <a:p>
            <a:r>
              <a:rPr lang="en-GB" dirty="0"/>
              <a:t>Energy availability</a:t>
            </a:r>
          </a:p>
          <a:p>
            <a:r>
              <a:rPr lang="en-GB" dirty="0"/>
              <a:t>Metabolic buffering</a:t>
            </a:r>
          </a:p>
        </p:txBody>
      </p:sp>
      <p:sp>
        <p:nvSpPr>
          <p:cNvPr id="45" name="Arrow: Down 44">
            <a:extLst>
              <a:ext uri="{FF2B5EF4-FFF2-40B4-BE49-F238E27FC236}">
                <a16:creationId xmlns:a16="http://schemas.microsoft.com/office/drawing/2014/main" id="{E0DA0BE3-69F0-E957-7EBC-EE45E803CADB}"/>
              </a:ext>
            </a:extLst>
          </p:cNvPr>
          <p:cNvSpPr/>
          <p:nvPr/>
        </p:nvSpPr>
        <p:spPr>
          <a:xfrm>
            <a:off x="9531777" y="1024478"/>
            <a:ext cx="106586" cy="218950"/>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6" name="Arrow: Down 45">
            <a:extLst>
              <a:ext uri="{FF2B5EF4-FFF2-40B4-BE49-F238E27FC236}">
                <a16:creationId xmlns:a16="http://schemas.microsoft.com/office/drawing/2014/main" id="{9257CD5F-7456-E842-0DF0-4903F31615CF}"/>
              </a:ext>
            </a:extLst>
          </p:cNvPr>
          <p:cNvSpPr/>
          <p:nvPr/>
        </p:nvSpPr>
        <p:spPr>
          <a:xfrm rot="4456889" flipH="1">
            <a:off x="7380264" y="912511"/>
            <a:ext cx="106624" cy="1670997"/>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7" name="Arrow: Up-Down 46">
            <a:extLst>
              <a:ext uri="{FF2B5EF4-FFF2-40B4-BE49-F238E27FC236}">
                <a16:creationId xmlns:a16="http://schemas.microsoft.com/office/drawing/2014/main" id="{9061FAFE-3617-227A-D2FD-E74619721803}"/>
              </a:ext>
            </a:extLst>
          </p:cNvPr>
          <p:cNvSpPr/>
          <p:nvPr/>
        </p:nvSpPr>
        <p:spPr>
          <a:xfrm>
            <a:off x="2981608" y="5614372"/>
            <a:ext cx="168294" cy="442627"/>
          </a:xfrm>
          <a:prstGeom prst="up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0" name="Arrow: Up-Down 49">
            <a:extLst>
              <a:ext uri="{FF2B5EF4-FFF2-40B4-BE49-F238E27FC236}">
                <a16:creationId xmlns:a16="http://schemas.microsoft.com/office/drawing/2014/main" id="{D06BEDA6-D549-8173-F450-1EE4F548A039}"/>
              </a:ext>
            </a:extLst>
          </p:cNvPr>
          <p:cNvSpPr/>
          <p:nvPr/>
        </p:nvSpPr>
        <p:spPr>
          <a:xfrm>
            <a:off x="8196879" y="5575844"/>
            <a:ext cx="168294" cy="442627"/>
          </a:xfrm>
          <a:prstGeom prst="up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83201183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AB9BCF6-409E-DBFF-EC9C-D47BBC4B4488}"/>
              </a:ext>
            </a:extLst>
          </p:cNvPr>
          <p:cNvSpPr>
            <a:spLocks noGrp="1"/>
          </p:cNvSpPr>
          <p:nvPr>
            <p:ph type="title"/>
          </p:nvPr>
        </p:nvSpPr>
        <p:spPr>
          <a:xfrm>
            <a:off x="914400" y="427838"/>
            <a:ext cx="10515600" cy="532446"/>
          </a:xfrm>
        </p:spPr>
        <p:txBody>
          <a:bodyPr>
            <a:normAutofit fontScale="90000"/>
          </a:bodyPr>
          <a:lstStyle/>
          <a:p>
            <a:pPr algn="ctr"/>
            <a:r>
              <a:rPr lang="en-GB" dirty="0"/>
              <a:t>Chronic Adaptations</a:t>
            </a:r>
          </a:p>
        </p:txBody>
      </p:sp>
      <p:sp>
        <p:nvSpPr>
          <p:cNvPr id="5" name="Text Placeholder 4">
            <a:extLst>
              <a:ext uri="{FF2B5EF4-FFF2-40B4-BE49-F238E27FC236}">
                <a16:creationId xmlns:a16="http://schemas.microsoft.com/office/drawing/2014/main" id="{9FCD69F6-8DF7-4BEA-A670-000DBA9478E1}"/>
              </a:ext>
            </a:extLst>
          </p:cNvPr>
          <p:cNvSpPr>
            <a:spLocks noGrp="1"/>
          </p:cNvSpPr>
          <p:nvPr>
            <p:ph type="body" idx="1"/>
          </p:nvPr>
        </p:nvSpPr>
        <p:spPr>
          <a:xfrm>
            <a:off x="228317" y="1249320"/>
            <a:ext cx="5157787" cy="377639"/>
          </a:xfrm>
        </p:spPr>
        <p:txBody>
          <a:bodyPr>
            <a:normAutofit fontScale="92500" lnSpcReduction="10000"/>
          </a:bodyPr>
          <a:lstStyle/>
          <a:p>
            <a:pPr algn="ctr"/>
            <a:r>
              <a:rPr lang="en-GB" dirty="0"/>
              <a:t>Endurance</a:t>
            </a:r>
          </a:p>
        </p:txBody>
      </p:sp>
      <p:sp>
        <p:nvSpPr>
          <p:cNvPr id="6" name="Content Placeholder 5">
            <a:extLst>
              <a:ext uri="{FF2B5EF4-FFF2-40B4-BE49-F238E27FC236}">
                <a16:creationId xmlns:a16="http://schemas.microsoft.com/office/drawing/2014/main" id="{29923DAD-7C15-EC3A-88C2-071229CC16A0}"/>
              </a:ext>
            </a:extLst>
          </p:cNvPr>
          <p:cNvSpPr>
            <a:spLocks noGrp="1"/>
          </p:cNvSpPr>
          <p:nvPr>
            <p:ph sz="half" idx="2"/>
          </p:nvPr>
        </p:nvSpPr>
        <p:spPr>
          <a:xfrm>
            <a:off x="592956" y="1823960"/>
            <a:ext cx="5157787" cy="4714281"/>
          </a:xfrm>
        </p:spPr>
        <p:txBody>
          <a:bodyPr>
            <a:normAutofit fontScale="85000" lnSpcReduction="20000"/>
          </a:bodyPr>
          <a:lstStyle/>
          <a:p>
            <a:pPr marL="0" indent="0">
              <a:buNone/>
            </a:pPr>
            <a:r>
              <a:rPr lang="en-GB" dirty="0"/>
              <a:t>Haematocrit / volume</a:t>
            </a:r>
          </a:p>
          <a:p>
            <a:pPr marL="0" indent="0">
              <a:buNone/>
            </a:pPr>
            <a:r>
              <a:rPr lang="en-GB" dirty="0"/>
              <a:t>Heart rate</a:t>
            </a:r>
          </a:p>
          <a:p>
            <a:pPr marL="0" indent="0">
              <a:buNone/>
            </a:pPr>
            <a:r>
              <a:rPr lang="en-GB" dirty="0"/>
              <a:t>Oxidative enzymes</a:t>
            </a:r>
          </a:p>
          <a:p>
            <a:pPr marL="0" indent="0">
              <a:buNone/>
            </a:pPr>
            <a:r>
              <a:rPr lang="en-GB" dirty="0"/>
              <a:t>VO</a:t>
            </a:r>
            <a:r>
              <a:rPr lang="en-GB" baseline="-25000" dirty="0"/>
              <a:t>2</a:t>
            </a:r>
            <a:r>
              <a:rPr lang="en-GB" dirty="0"/>
              <a:t>max</a:t>
            </a:r>
          </a:p>
          <a:p>
            <a:pPr marL="0" indent="0">
              <a:buNone/>
            </a:pPr>
            <a:r>
              <a:rPr lang="en-GB" dirty="0"/>
              <a:t>Relative VO</a:t>
            </a:r>
            <a:r>
              <a:rPr lang="en-GB" baseline="-25000" dirty="0"/>
              <a:t>2</a:t>
            </a:r>
          </a:p>
          <a:p>
            <a:pPr marL="0" indent="0">
              <a:buNone/>
            </a:pPr>
            <a:r>
              <a:rPr lang="en-GB" dirty="0"/>
              <a:t>Ventilation</a:t>
            </a:r>
          </a:p>
          <a:p>
            <a:pPr marL="0" indent="0">
              <a:buNone/>
            </a:pPr>
            <a:r>
              <a:rPr lang="en-GB" dirty="0"/>
              <a:t>Sweating</a:t>
            </a:r>
          </a:p>
          <a:p>
            <a:pPr marL="0" indent="0">
              <a:buNone/>
            </a:pPr>
            <a:r>
              <a:rPr lang="en-GB" dirty="0"/>
              <a:t>Secretion to stress hormones</a:t>
            </a:r>
          </a:p>
          <a:p>
            <a:pPr marL="0" indent="0">
              <a:buNone/>
            </a:pPr>
            <a:r>
              <a:rPr lang="en-GB" dirty="0"/>
              <a:t>Stores of glycogen</a:t>
            </a:r>
          </a:p>
          <a:p>
            <a:pPr marL="0" indent="0">
              <a:buNone/>
            </a:pPr>
            <a:r>
              <a:rPr lang="en-GB" dirty="0"/>
              <a:t>Mobilisation of fatty acids</a:t>
            </a:r>
          </a:p>
          <a:p>
            <a:pPr marL="0" indent="0">
              <a:buNone/>
            </a:pPr>
            <a:r>
              <a:rPr lang="en-GB" dirty="0"/>
              <a:t>Neuromuscular efficiency</a:t>
            </a:r>
          </a:p>
          <a:p>
            <a:pPr marL="0" indent="0">
              <a:buNone/>
            </a:pPr>
            <a:r>
              <a:rPr lang="en-GB" dirty="0"/>
              <a:t>Fiber type transition towards Type I</a:t>
            </a:r>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
        <p:nvSpPr>
          <p:cNvPr id="7" name="Text Placeholder 6">
            <a:extLst>
              <a:ext uri="{FF2B5EF4-FFF2-40B4-BE49-F238E27FC236}">
                <a16:creationId xmlns:a16="http://schemas.microsoft.com/office/drawing/2014/main" id="{32B42C23-C35C-49AB-5797-F4114863FA54}"/>
              </a:ext>
            </a:extLst>
          </p:cNvPr>
          <p:cNvSpPr>
            <a:spLocks noGrp="1"/>
          </p:cNvSpPr>
          <p:nvPr>
            <p:ph type="body" sz="quarter" idx="3"/>
          </p:nvPr>
        </p:nvSpPr>
        <p:spPr>
          <a:xfrm>
            <a:off x="5859735" y="1118264"/>
            <a:ext cx="5183188" cy="433737"/>
          </a:xfrm>
        </p:spPr>
        <p:txBody>
          <a:bodyPr>
            <a:normAutofit fontScale="92500" lnSpcReduction="10000"/>
          </a:bodyPr>
          <a:lstStyle/>
          <a:p>
            <a:pPr algn="ctr"/>
            <a:r>
              <a:rPr lang="en-GB" dirty="0"/>
              <a:t>Strength / High Intensity </a:t>
            </a:r>
          </a:p>
        </p:txBody>
      </p:sp>
      <p:sp>
        <p:nvSpPr>
          <p:cNvPr id="8" name="Content Placeholder 7">
            <a:extLst>
              <a:ext uri="{FF2B5EF4-FFF2-40B4-BE49-F238E27FC236}">
                <a16:creationId xmlns:a16="http://schemas.microsoft.com/office/drawing/2014/main" id="{BC9B52CF-6CA0-E7C1-B385-1129CFD7EC48}"/>
              </a:ext>
            </a:extLst>
          </p:cNvPr>
          <p:cNvSpPr>
            <a:spLocks noGrp="1"/>
          </p:cNvSpPr>
          <p:nvPr>
            <p:ph sz="quarter" idx="4"/>
          </p:nvPr>
        </p:nvSpPr>
        <p:spPr>
          <a:xfrm>
            <a:off x="6096000" y="1908105"/>
            <a:ext cx="5183188" cy="3129509"/>
          </a:xfrm>
        </p:spPr>
        <p:txBody>
          <a:bodyPr>
            <a:normAutofit fontScale="85000" lnSpcReduction="20000"/>
          </a:bodyPr>
          <a:lstStyle/>
          <a:p>
            <a:pPr marL="0" indent="0">
              <a:buNone/>
            </a:pPr>
            <a:r>
              <a:rPr lang="en-GB" dirty="0"/>
              <a:t>Muscle Volume</a:t>
            </a:r>
          </a:p>
          <a:p>
            <a:pPr marL="0" indent="0">
              <a:buNone/>
            </a:pPr>
            <a:r>
              <a:rPr lang="en-GB" dirty="0"/>
              <a:t>ATP &amp; </a:t>
            </a:r>
            <a:r>
              <a:rPr lang="en-GB" dirty="0" err="1"/>
              <a:t>PCr</a:t>
            </a:r>
            <a:r>
              <a:rPr lang="en-GB" dirty="0"/>
              <a:t> Stores</a:t>
            </a:r>
          </a:p>
          <a:p>
            <a:pPr marL="0" indent="0">
              <a:buNone/>
            </a:pPr>
            <a:r>
              <a:rPr lang="en-GB" dirty="0"/>
              <a:t>Fibre type transition towards Type II</a:t>
            </a:r>
          </a:p>
          <a:p>
            <a:pPr marL="0" indent="0">
              <a:buNone/>
            </a:pPr>
            <a:r>
              <a:rPr lang="en-GB" dirty="0"/>
              <a:t>Hypertrophy in type I fibres.</a:t>
            </a:r>
          </a:p>
          <a:p>
            <a:pPr marL="0" indent="0">
              <a:buNone/>
            </a:pPr>
            <a:r>
              <a:rPr lang="en-GB" dirty="0"/>
              <a:t>Glycolytic enzymes </a:t>
            </a:r>
          </a:p>
          <a:p>
            <a:pPr marL="0" indent="0">
              <a:buNone/>
            </a:pPr>
            <a:r>
              <a:rPr lang="en-GB" dirty="0"/>
              <a:t>Metabolic buffering</a:t>
            </a:r>
          </a:p>
          <a:p>
            <a:pPr marL="0" indent="0">
              <a:buNone/>
            </a:pPr>
            <a:r>
              <a:rPr lang="en-GB" dirty="0"/>
              <a:t>Neuromuscular efficiency</a:t>
            </a:r>
          </a:p>
          <a:p>
            <a:pPr marL="0" indent="0">
              <a:buNone/>
            </a:pPr>
            <a:r>
              <a:rPr lang="en-GB" dirty="0"/>
              <a:t>Bone and soft tissue health</a:t>
            </a:r>
          </a:p>
          <a:p>
            <a:pPr marL="0" indent="0">
              <a:buNone/>
            </a:pPr>
            <a:endParaRPr lang="en-GB" dirty="0"/>
          </a:p>
        </p:txBody>
      </p:sp>
    </p:spTree>
    <p:extLst>
      <p:ext uri="{BB962C8B-B14F-4D97-AF65-F5344CB8AC3E}">
        <p14:creationId xmlns:p14="http://schemas.microsoft.com/office/powerpoint/2010/main" val="48572624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66A3FA-B072-252E-8755-372DD727F80D}"/>
              </a:ext>
            </a:extLst>
          </p:cNvPr>
          <p:cNvSpPr>
            <a:spLocks noGrp="1"/>
          </p:cNvSpPr>
          <p:nvPr>
            <p:ph type="title"/>
          </p:nvPr>
        </p:nvSpPr>
        <p:spPr/>
        <p:txBody>
          <a:bodyPr/>
          <a:lstStyle/>
          <a:p>
            <a:pPr algn="ctr"/>
            <a:r>
              <a:rPr lang="en-GB" dirty="0"/>
              <a:t>Exercise Cellular Stressors</a:t>
            </a:r>
          </a:p>
        </p:txBody>
      </p:sp>
      <p:sp>
        <p:nvSpPr>
          <p:cNvPr id="3" name="Content Placeholder 2">
            <a:extLst>
              <a:ext uri="{FF2B5EF4-FFF2-40B4-BE49-F238E27FC236}">
                <a16:creationId xmlns:a16="http://schemas.microsoft.com/office/drawing/2014/main" id="{24F16219-913B-4E71-C6E7-82665DFBFD4B}"/>
              </a:ext>
            </a:extLst>
          </p:cNvPr>
          <p:cNvSpPr>
            <a:spLocks noGrp="1"/>
          </p:cNvSpPr>
          <p:nvPr>
            <p:ph idx="1"/>
          </p:nvPr>
        </p:nvSpPr>
        <p:spPr>
          <a:xfrm>
            <a:off x="496002" y="1892943"/>
            <a:ext cx="4148926" cy="4351338"/>
          </a:xfrm>
        </p:spPr>
        <p:txBody>
          <a:bodyPr>
            <a:normAutofit fontScale="62500" lnSpcReduction="20000"/>
          </a:bodyPr>
          <a:lstStyle/>
          <a:p>
            <a:pPr marL="0" indent="0">
              <a:lnSpc>
                <a:spcPct val="150000"/>
              </a:lnSpc>
              <a:buNone/>
            </a:pPr>
            <a:r>
              <a:rPr lang="en-GB" sz="4000" dirty="0"/>
              <a:t>Temperature</a:t>
            </a:r>
          </a:p>
          <a:p>
            <a:pPr marL="0" indent="0">
              <a:lnSpc>
                <a:spcPct val="150000"/>
              </a:lnSpc>
              <a:buNone/>
            </a:pPr>
            <a:r>
              <a:rPr lang="en-GB" sz="4000" dirty="0"/>
              <a:t>Free radical formation</a:t>
            </a:r>
          </a:p>
          <a:p>
            <a:pPr marL="0" indent="0">
              <a:lnSpc>
                <a:spcPct val="150000"/>
              </a:lnSpc>
              <a:buNone/>
            </a:pPr>
            <a:r>
              <a:rPr lang="en-GB" sz="4000" dirty="0"/>
              <a:t>Glucose / glycogen depletion</a:t>
            </a:r>
          </a:p>
          <a:p>
            <a:pPr marL="0" indent="0">
              <a:lnSpc>
                <a:spcPct val="150000"/>
              </a:lnSpc>
              <a:buNone/>
            </a:pPr>
            <a:r>
              <a:rPr lang="en-GB" sz="4000" dirty="0"/>
              <a:t>Hypoxia / ischemia</a:t>
            </a:r>
          </a:p>
          <a:p>
            <a:pPr marL="0" indent="0">
              <a:lnSpc>
                <a:spcPct val="150000"/>
              </a:lnSpc>
              <a:buNone/>
            </a:pPr>
            <a:r>
              <a:rPr lang="en-GB" sz="4000" dirty="0"/>
              <a:t>pH</a:t>
            </a:r>
          </a:p>
          <a:p>
            <a:pPr marL="0" indent="0">
              <a:lnSpc>
                <a:spcPct val="150000"/>
              </a:lnSpc>
              <a:buNone/>
            </a:pPr>
            <a:r>
              <a:rPr lang="en-GB" sz="4000" dirty="0"/>
              <a:t>Protein degradation</a:t>
            </a:r>
          </a:p>
          <a:p>
            <a:pPr marL="0" indent="0">
              <a:lnSpc>
                <a:spcPct val="150000"/>
              </a:lnSpc>
              <a:buNone/>
            </a:pPr>
            <a:r>
              <a:rPr lang="en-GB" sz="4000" dirty="0"/>
              <a:t>Homeostatic irregularities</a:t>
            </a:r>
          </a:p>
        </p:txBody>
      </p:sp>
      <p:sp>
        <p:nvSpPr>
          <p:cNvPr id="4" name="Right Brace 3">
            <a:extLst>
              <a:ext uri="{FF2B5EF4-FFF2-40B4-BE49-F238E27FC236}">
                <a16:creationId xmlns:a16="http://schemas.microsoft.com/office/drawing/2014/main" id="{DEB30DB6-2BC2-1AB2-AC8D-CCF08434DF04}"/>
              </a:ext>
            </a:extLst>
          </p:cNvPr>
          <p:cNvSpPr/>
          <p:nvPr/>
        </p:nvSpPr>
        <p:spPr>
          <a:xfrm>
            <a:off x="4297119" y="2081242"/>
            <a:ext cx="409517" cy="3971749"/>
          </a:xfrm>
          <a:prstGeom prst="rightBrace">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5" name="TextBox 4">
            <a:extLst>
              <a:ext uri="{FF2B5EF4-FFF2-40B4-BE49-F238E27FC236}">
                <a16:creationId xmlns:a16="http://schemas.microsoft.com/office/drawing/2014/main" id="{FA437F38-38D1-1235-378F-9C7E4E894974}"/>
              </a:ext>
            </a:extLst>
          </p:cNvPr>
          <p:cNvSpPr txBox="1"/>
          <p:nvPr/>
        </p:nvSpPr>
        <p:spPr>
          <a:xfrm>
            <a:off x="4863242" y="2614174"/>
            <a:ext cx="6714949" cy="2677656"/>
          </a:xfrm>
          <a:prstGeom prst="rect">
            <a:avLst/>
          </a:prstGeom>
          <a:noFill/>
        </p:spPr>
        <p:txBody>
          <a:bodyPr wrap="square" rtlCol="0">
            <a:spAutoFit/>
          </a:bodyPr>
          <a:lstStyle/>
          <a:p>
            <a:r>
              <a:rPr lang="en-GB" sz="2400" dirty="0">
                <a:solidFill>
                  <a:srgbClr val="0070C0"/>
                </a:solidFill>
              </a:rPr>
              <a:t>Exercise changes the internal cellular environments that up or down regulates gene expressions resulting in the increased or decreased production of signalling or chaperone messengers. These then mediate cellular function and the production of metabolites,  inclusions and the develop or removal of tissue</a:t>
            </a:r>
          </a:p>
        </p:txBody>
      </p:sp>
    </p:spTree>
    <p:extLst>
      <p:ext uri="{BB962C8B-B14F-4D97-AF65-F5344CB8AC3E}">
        <p14:creationId xmlns:p14="http://schemas.microsoft.com/office/powerpoint/2010/main" val="260164609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0B00C0-FF58-C259-8527-8371D01C654B}"/>
              </a:ext>
            </a:extLst>
          </p:cNvPr>
          <p:cNvSpPr>
            <a:spLocks noGrp="1"/>
          </p:cNvSpPr>
          <p:nvPr>
            <p:ph type="title"/>
          </p:nvPr>
        </p:nvSpPr>
        <p:spPr>
          <a:xfrm>
            <a:off x="1023324" y="230491"/>
            <a:ext cx="10515600" cy="1121476"/>
          </a:xfrm>
        </p:spPr>
        <p:txBody>
          <a:bodyPr>
            <a:normAutofit/>
          </a:bodyPr>
          <a:lstStyle/>
          <a:p>
            <a:pPr algn="ctr"/>
            <a:r>
              <a:rPr lang="en-GB" dirty="0"/>
              <a:t>Nutrients &amp; HSP </a:t>
            </a:r>
            <a:br>
              <a:rPr lang="en-GB" dirty="0"/>
            </a:br>
            <a:r>
              <a:rPr lang="en-GB" sz="2800" dirty="0">
                <a:solidFill>
                  <a:srgbClr val="0070C0"/>
                </a:solidFill>
              </a:rPr>
              <a:t>Note: Much of the evidence here comes from animal studies</a:t>
            </a:r>
            <a:endParaRPr lang="en-GB" dirty="0">
              <a:solidFill>
                <a:srgbClr val="0070C0"/>
              </a:solidFill>
            </a:endParaRPr>
          </a:p>
        </p:txBody>
      </p:sp>
      <p:sp>
        <p:nvSpPr>
          <p:cNvPr id="3" name="Content Placeholder 2">
            <a:extLst>
              <a:ext uri="{FF2B5EF4-FFF2-40B4-BE49-F238E27FC236}">
                <a16:creationId xmlns:a16="http://schemas.microsoft.com/office/drawing/2014/main" id="{6A38339E-7C1A-9665-AC41-B0F771641B42}"/>
              </a:ext>
            </a:extLst>
          </p:cNvPr>
          <p:cNvSpPr>
            <a:spLocks noGrp="1"/>
          </p:cNvSpPr>
          <p:nvPr>
            <p:ph idx="1"/>
          </p:nvPr>
        </p:nvSpPr>
        <p:spPr>
          <a:xfrm>
            <a:off x="441306" y="1443484"/>
            <a:ext cx="11533782" cy="5251343"/>
          </a:xfrm>
        </p:spPr>
        <p:txBody>
          <a:bodyPr>
            <a:normAutofit fontScale="92500" lnSpcReduction="20000"/>
          </a:bodyPr>
          <a:lstStyle/>
          <a:p>
            <a:pPr marL="0" indent="0">
              <a:buNone/>
            </a:pPr>
            <a:r>
              <a:rPr lang="en-GB" dirty="0"/>
              <a:t>Changing the cellular concentration of nutrients may create a similar stress response and bring about adaptations.</a:t>
            </a:r>
          </a:p>
          <a:p>
            <a:pPr marL="0" indent="0">
              <a:buNone/>
            </a:pPr>
            <a:endParaRPr lang="en-GB" dirty="0"/>
          </a:p>
          <a:p>
            <a:pPr marL="0" indent="0">
              <a:buNone/>
            </a:pPr>
            <a:r>
              <a:rPr lang="en-GB" sz="2000" dirty="0"/>
              <a:t>Proteins 			Whey protein increases HSP70 &amp; HSP90 synthesis in muscle</a:t>
            </a:r>
          </a:p>
          <a:p>
            <a:pPr marL="0" indent="0">
              <a:buNone/>
            </a:pPr>
            <a:endParaRPr lang="en-GB" sz="2000" dirty="0"/>
          </a:p>
          <a:p>
            <a:pPr marL="0" indent="0">
              <a:buNone/>
            </a:pPr>
            <a:r>
              <a:rPr lang="en-GB" sz="2000" dirty="0"/>
              <a:t>Amino Acids 		Glutamine has a dose response to increases expression of HSP70 but no impact 				for arginine, histidine, glutamate, proline, alanine, and glycine.</a:t>
            </a:r>
          </a:p>
          <a:p>
            <a:pPr marL="0" indent="0">
              <a:buNone/>
            </a:pPr>
            <a:r>
              <a:rPr lang="en-GB" sz="2000" dirty="0"/>
              <a:t>			Low EAA associated with reduced HSP70 translation. </a:t>
            </a:r>
          </a:p>
          <a:p>
            <a:pPr marL="0" indent="0">
              <a:buNone/>
            </a:pPr>
            <a:endParaRPr lang="en-GB" sz="2000" dirty="0"/>
          </a:p>
          <a:p>
            <a:pPr marL="0" indent="0">
              <a:buNone/>
            </a:pPr>
            <a:r>
              <a:rPr lang="en-GB" sz="2000" dirty="0"/>
              <a:t>Dietary Fibre 		Increase in HSP25 in intestine (protects against oxidative damage)</a:t>
            </a:r>
          </a:p>
          <a:p>
            <a:pPr marL="0" indent="0">
              <a:buNone/>
            </a:pPr>
            <a:endParaRPr lang="en-GB" sz="2000" dirty="0"/>
          </a:p>
          <a:p>
            <a:pPr marL="0" indent="0">
              <a:buNone/>
            </a:pPr>
            <a:r>
              <a:rPr lang="en-GB" sz="2000" dirty="0"/>
              <a:t>Probiotics		Increased HSP70 &amp; HSP25 in the colon</a:t>
            </a:r>
          </a:p>
          <a:p>
            <a:pPr marL="0" indent="0">
              <a:buNone/>
            </a:pPr>
            <a:endParaRPr lang="en-GB" sz="2000" dirty="0"/>
          </a:p>
          <a:p>
            <a:pPr marL="0" indent="0">
              <a:buNone/>
            </a:pPr>
            <a:r>
              <a:rPr lang="en-GB" sz="2000" dirty="0"/>
              <a:t>Phenolic Compound	Increases HSP27, 70, 90 in spleen and thymus</a:t>
            </a:r>
          </a:p>
          <a:p>
            <a:pPr marL="0" indent="0">
              <a:buNone/>
            </a:pPr>
            <a:endParaRPr lang="en-GB" sz="2000" dirty="0"/>
          </a:p>
          <a:p>
            <a:pPr marL="0" indent="0">
              <a:buNone/>
            </a:pPr>
            <a:r>
              <a:rPr lang="en-GB" sz="2000" dirty="0"/>
              <a:t>High Fat diets 		 lowers HSP70</a:t>
            </a:r>
          </a:p>
          <a:p>
            <a:pPr marL="0" indent="0">
              <a:buNone/>
            </a:pPr>
            <a:endParaRPr lang="en-GB" sz="2000" dirty="0"/>
          </a:p>
          <a:p>
            <a:pPr marL="0" indent="0">
              <a:buNone/>
            </a:pPr>
            <a:endParaRPr lang="en-GB" sz="2000" dirty="0"/>
          </a:p>
        </p:txBody>
      </p:sp>
    </p:spTree>
    <p:extLst>
      <p:ext uri="{BB962C8B-B14F-4D97-AF65-F5344CB8AC3E}">
        <p14:creationId xmlns:p14="http://schemas.microsoft.com/office/powerpoint/2010/main" val="299508342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65F84FB-526F-0E09-7C9E-9C6DB88976A4}"/>
              </a:ext>
            </a:extLst>
          </p:cNvPr>
          <p:cNvPicPr>
            <a:picLocks noChangeAspect="1"/>
          </p:cNvPicPr>
          <p:nvPr/>
        </p:nvPicPr>
        <p:blipFill>
          <a:blip r:embed="rId2"/>
          <a:stretch>
            <a:fillRect/>
          </a:stretch>
        </p:blipFill>
        <p:spPr>
          <a:xfrm>
            <a:off x="798393" y="148326"/>
            <a:ext cx="10774658" cy="6561348"/>
          </a:xfrm>
          <a:prstGeom prst="rect">
            <a:avLst/>
          </a:prstGeom>
        </p:spPr>
      </p:pic>
    </p:spTree>
    <p:extLst>
      <p:ext uri="{BB962C8B-B14F-4D97-AF65-F5344CB8AC3E}">
        <p14:creationId xmlns:p14="http://schemas.microsoft.com/office/powerpoint/2010/main" val="411100773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4D3B6C26-0F9B-A3DF-61AE-F396B805ADCC}"/>
              </a:ext>
            </a:extLst>
          </p:cNvPr>
          <p:cNvSpPr>
            <a:spLocks noGrp="1"/>
          </p:cNvSpPr>
          <p:nvPr>
            <p:ph type="ctrTitle"/>
          </p:nvPr>
        </p:nvSpPr>
        <p:spPr>
          <a:xfrm>
            <a:off x="2209800" y="306897"/>
            <a:ext cx="7772400" cy="629944"/>
          </a:xfrm>
        </p:spPr>
        <p:txBody>
          <a:bodyPr>
            <a:normAutofit fontScale="90000"/>
          </a:bodyPr>
          <a:lstStyle/>
          <a:p>
            <a:pPr eaLnBrk="1" hangingPunct="1"/>
            <a:r>
              <a:rPr lang="en-GB" altLang="en-US" dirty="0"/>
              <a:t>Exercise and Overtraining</a:t>
            </a:r>
          </a:p>
        </p:txBody>
      </p:sp>
      <p:pic>
        <p:nvPicPr>
          <p:cNvPr id="15363" name="Picture 2" descr="http://www.soccerperformance.org/training/img/overtraining.gif">
            <a:extLst>
              <a:ext uri="{FF2B5EF4-FFF2-40B4-BE49-F238E27FC236}">
                <a16:creationId xmlns:a16="http://schemas.microsoft.com/office/drawing/2014/main" id="{5944BC36-CF76-C765-3F40-E3A89E12658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0896" y="1265815"/>
            <a:ext cx="5459413" cy="2959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365" name="Picture 4" descr="http://gymflow100.com/wp-content/uploads/image_157-copy-660x554.jpg">
            <a:extLst>
              <a:ext uri="{FF2B5EF4-FFF2-40B4-BE49-F238E27FC236}">
                <a16:creationId xmlns:a16="http://schemas.microsoft.com/office/drawing/2014/main" id="{C5483A16-AD8D-6614-612B-F8CC7555B25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12954" y="2027025"/>
            <a:ext cx="4248150" cy="3565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a:extLst>
              <a:ext uri="{FF2B5EF4-FFF2-40B4-BE49-F238E27FC236}">
                <a16:creationId xmlns:a16="http://schemas.microsoft.com/office/drawing/2014/main" id="{56BA2359-A444-00B7-CD46-BC2A92A9EDA1}"/>
              </a:ext>
            </a:extLst>
          </p:cNvPr>
          <p:cNvSpPr txBox="1"/>
          <p:nvPr/>
        </p:nvSpPr>
        <p:spPr>
          <a:xfrm>
            <a:off x="320870" y="4435965"/>
            <a:ext cx="6792084" cy="2246769"/>
          </a:xfrm>
          <a:prstGeom prst="rect">
            <a:avLst/>
          </a:prstGeom>
          <a:noFill/>
        </p:spPr>
        <p:txBody>
          <a:bodyPr wrap="square">
            <a:spAutoFit/>
          </a:bodyPr>
          <a:lstStyle/>
          <a:p>
            <a:r>
              <a:rPr lang="en-GB" altLang="en-US" sz="2800" dirty="0">
                <a:solidFill>
                  <a:srgbClr val="FF0000"/>
                </a:solidFill>
              </a:rPr>
              <a:t>A point where the training load exceeds the recovery capacity of an athlete resulting in reduced physiological, psychological and / or physical characteristics and a consistent loss in performance.</a:t>
            </a:r>
            <a:endParaRPr lang="en-GB" sz="2800"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id="{C4A9A66B-0195-E031-7922-8590E2FE627C}"/>
              </a:ext>
            </a:extLst>
          </p:cNvPr>
          <p:cNvSpPr>
            <a:spLocks noGrp="1"/>
          </p:cNvSpPr>
          <p:nvPr>
            <p:ph type="title"/>
          </p:nvPr>
        </p:nvSpPr>
        <p:spPr>
          <a:xfrm>
            <a:off x="2023449" y="427983"/>
            <a:ext cx="8491538" cy="1143000"/>
          </a:xfrm>
        </p:spPr>
        <p:txBody>
          <a:bodyPr/>
          <a:lstStyle/>
          <a:p>
            <a:pPr eaLnBrk="1" hangingPunct="1"/>
            <a:r>
              <a:rPr lang="en-US" altLang="en-US" dirty="0"/>
              <a:t>Possible Causes of Overtraining</a:t>
            </a:r>
          </a:p>
        </p:txBody>
      </p:sp>
      <p:sp>
        <p:nvSpPr>
          <p:cNvPr id="14339" name="Rectangle 3">
            <a:extLst>
              <a:ext uri="{FF2B5EF4-FFF2-40B4-BE49-F238E27FC236}">
                <a16:creationId xmlns:a16="http://schemas.microsoft.com/office/drawing/2014/main" id="{C9FE755E-7116-5825-4E64-0179E4C3AABC}"/>
              </a:ext>
            </a:extLst>
          </p:cNvPr>
          <p:cNvSpPr>
            <a:spLocks noGrp="1" noChangeArrowheads="1"/>
          </p:cNvSpPr>
          <p:nvPr>
            <p:ph idx="1"/>
          </p:nvPr>
        </p:nvSpPr>
        <p:spPr>
          <a:xfrm>
            <a:off x="544154" y="1940719"/>
            <a:ext cx="5177860" cy="4318000"/>
          </a:xfrm>
        </p:spPr>
        <p:txBody>
          <a:bodyPr rtlCol="0">
            <a:normAutofit/>
          </a:bodyPr>
          <a:lstStyle/>
          <a:p>
            <a:pPr>
              <a:buFont typeface="Times" pitchFamily="8" charset="0"/>
              <a:buChar char="•"/>
              <a:defRPr/>
            </a:pPr>
            <a:r>
              <a:rPr lang="en-US" altLang="en-US" sz="2400" dirty="0"/>
              <a:t>Too high training intensity</a:t>
            </a:r>
          </a:p>
          <a:p>
            <a:pPr>
              <a:buFont typeface="Times" pitchFamily="8" charset="0"/>
              <a:buChar char="•"/>
              <a:defRPr/>
            </a:pPr>
            <a:r>
              <a:rPr lang="en-US" altLang="en-US" sz="2400" dirty="0"/>
              <a:t>Inadequate recovery</a:t>
            </a:r>
          </a:p>
          <a:p>
            <a:pPr>
              <a:buFont typeface="Times" pitchFamily="8" charset="0"/>
              <a:buChar char="•"/>
              <a:defRPr/>
            </a:pPr>
            <a:r>
              <a:rPr lang="en-US" altLang="en-US" sz="2400" dirty="0"/>
              <a:t>Athlete not following training </a:t>
            </a:r>
            <a:r>
              <a:rPr lang="en-US" altLang="en-US" sz="2400" dirty="0" err="1"/>
              <a:t>programmes</a:t>
            </a:r>
            <a:endParaRPr lang="en-US" altLang="en-US" sz="2400" dirty="0"/>
          </a:p>
          <a:p>
            <a:pPr>
              <a:buFont typeface="Times" pitchFamily="8" charset="0"/>
              <a:buChar char="•"/>
              <a:defRPr/>
            </a:pPr>
            <a:r>
              <a:rPr lang="en-US" altLang="en-US" sz="2400" dirty="0">
                <a:solidFill>
                  <a:schemeClr val="tx2">
                    <a:lumMod val="50000"/>
                  </a:schemeClr>
                </a:solidFill>
              </a:rPr>
              <a:t>Periods of emotional stress</a:t>
            </a:r>
          </a:p>
          <a:p>
            <a:pPr>
              <a:buFont typeface="Times" pitchFamily="8" charset="0"/>
              <a:buChar char="•"/>
              <a:defRPr/>
            </a:pPr>
            <a:r>
              <a:rPr lang="en-US" altLang="en-US" sz="2400" dirty="0">
                <a:solidFill>
                  <a:schemeClr val="tx2">
                    <a:lumMod val="50000"/>
                  </a:schemeClr>
                </a:solidFill>
              </a:rPr>
              <a:t>Abnormal responses in the autonomic nervous system</a:t>
            </a:r>
          </a:p>
          <a:p>
            <a:pPr>
              <a:buFont typeface="Times" pitchFamily="8" charset="0"/>
              <a:buChar char="•"/>
              <a:defRPr/>
            </a:pPr>
            <a:r>
              <a:rPr lang="en-US" altLang="en-US" sz="2400" dirty="0">
                <a:solidFill>
                  <a:schemeClr val="tx2">
                    <a:lumMod val="50000"/>
                  </a:schemeClr>
                </a:solidFill>
              </a:rPr>
              <a:t>Disturbances in endocrine function</a:t>
            </a:r>
          </a:p>
          <a:p>
            <a:pPr>
              <a:buFont typeface="Times" pitchFamily="8" charset="0"/>
              <a:buChar char="•"/>
              <a:defRPr/>
            </a:pPr>
            <a:r>
              <a:rPr lang="en-US" altLang="en-US" sz="2400" dirty="0">
                <a:solidFill>
                  <a:schemeClr val="tx2">
                    <a:lumMod val="50000"/>
                  </a:schemeClr>
                </a:solidFill>
              </a:rPr>
              <a:t>Depressed immune function</a:t>
            </a:r>
            <a:endParaRPr lang="en-US" altLang="en-US" sz="1800" i="1" dirty="0">
              <a:solidFill>
                <a:schemeClr val="tx2">
                  <a:lumMod val="50000"/>
                </a:schemeClr>
              </a:solidFill>
            </a:endParaRPr>
          </a:p>
        </p:txBody>
      </p:sp>
      <p:sp>
        <p:nvSpPr>
          <p:cNvPr id="2" name="Rectangle 3">
            <a:extLst>
              <a:ext uri="{FF2B5EF4-FFF2-40B4-BE49-F238E27FC236}">
                <a16:creationId xmlns:a16="http://schemas.microsoft.com/office/drawing/2014/main" id="{B23DA577-85EC-9C0B-D719-35C6B5345CFB}"/>
              </a:ext>
            </a:extLst>
          </p:cNvPr>
          <p:cNvSpPr txBox="1">
            <a:spLocks/>
          </p:cNvSpPr>
          <p:nvPr/>
        </p:nvSpPr>
        <p:spPr>
          <a:xfrm>
            <a:off x="6162169" y="1836738"/>
            <a:ext cx="5354784" cy="4525962"/>
          </a:xfrm>
          <a:prstGeom prst="rect">
            <a:avLst/>
          </a:prstGeom>
        </p:spPr>
        <p:txBody>
          <a:bodyPr vert="horz" lIns="91440" tIns="45720" rIns="91440" bIns="45720" rtlCol="0">
            <a:normAutofit fontScale="7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50000"/>
              </a:lnSpc>
            </a:pPr>
            <a:r>
              <a:rPr lang="en-US" altLang="en-US" dirty="0">
                <a:sym typeface="Symbol" panose="05050102010706020507" pitchFamily="18" charset="2"/>
              </a:rPr>
              <a:t>Monotony of training</a:t>
            </a:r>
          </a:p>
          <a:p>
            <a:pPr>
              <a:lnSpc>
                <a:spcPct val="150000"/>
              </a:lnSpc>
            </a:pPr>
            <a:r>
              <a:rPr lang="en-US" altLang="en-US" dirty="0">
                <a:sym typeface="Symbol" panose="05050102010706020507" pitchFamily="18" charset="2"/>
              </a:rPr>
              <a:t>Illness (disease / infection)</a:t>
            </a:r>
          </a:p>
          <a:p>
            <a:pPr>
              <a:lnSpc>
                <a:spcPct val="150000"/>
              </a:lnSpc>
            </a:pPr>
            <a:r>
              <a:rPr lang="en-US" altLang="en-US" dirty="0">
                <a:sym typeface="Symbol" panose="05050102010706020507" pitchFamily="18" charset="2"/>
              </a:rPr>
              <a:t>Caloric restriction /  carbohydrate intake</a:t>
            </a:r>
          </a:p>
          <a:p>
            <a:pPr>
              <a:lnSpc>
                <a:spcPct val="150000"/>
              </a:lnSpc>
            </a:pPr>
            <a:r>
              <a:rPr lang="en-US" altLang="en-US" dirty="0">
                <a:sym typeface="Symbol" panose="05050102010706020507" pitchFamily="18" charset="2"/>
              </a:rPr>
              <a:t>Iron deficiency</a:t>
            </a:r>
          </a:p>
          <a:p>
            <a:pPr>
              <a:lnSpc>
                <a:spcPct val="150000"/>
              </a:lnSpc>
            </a:pPr>
            <a:r>
              <a:rPr lang="en-US" altLang="en-US" dirty="0">
                <a:sym typeface="Symbol" panose="05050102010706020507" pitchFamily="18" charset="2"/>
              </a:rPr>
              <a:t>Exercise-heat stress</a:t>
            </a:r>
          </a:p>
          <a:p>
            <a:pPr>
              <a:lnSpc>
                <a:spcPct val="150000"/>
              </a:lnSpc>
            </a:pPr>
            <a:r>
              <a:rPr lang="en-US" altLang="en-US" dirty="0">
                <a:sym typeface="Symbol" panose="05050102010706020507" pitchFamily="18" charset="2"/>
              </a:rPr>
              <a:t>Personal / emotional problems</a:t>
            </a:r>
          </a:p>
          <a:p>
            <a:pPr>
              <a:lnSpc>
                <a:spcPct val="150000"/>
              </a:lnSpc>
            </a:pPr>
            <a:r>
              <a:rPr lang="en-US" altLang="en-US" dirty="0">
                <a:sym typeface="Symbol" panose="05050102010706020507" pitchFamily="18" charset="2"/>
              </a:rPr>
              <a:t>Occupational stress</a:t>
            </a:r>
            <a:endParaRPr lang="en-US" altLang="en-US"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a:extLst>
              <a:ext uri="{FF2B5EF4-FFF2-40B4-BE49-F238E27FC236}">
                <a16:creationId xmlns:a16="http://schemas.microsoft.com/office/drawing/2014/main" id="{0572ABC8-E34F-1706-0CCC-5D2018CCE9F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9264" y="207564"/>
            <a:ext cx="6818798" cy="34444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1">
            <a:extLst>
              <a:ext uri="{FF2B5EF4-FFF2-40B4-BE49-F238E27FC236}">
                <a16:creationId xmlns:a16="http://schemas.microsoft.com/office/drawing/2014/main" id="{8313109A-3153-A29A-FAC6-D87C35E3DD7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288419" y="3651991"/>
            <a:ext cx="5222923" cy="3076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Rectangle 3">
            <a:extLst>
              <a:ext uri="{FF2B5EF4-FFF2-40B4-BE49-F238E27FC236}">
                <a16:creationId xmlns:a16="http://schemas.microsoft.com/office/drawing/2014/main" id="{5DEDFEAC-57EB-1912-3822-724D10244FC7}"/>
              </a:ext>
            </a:extLst>
          </p:cNvPr>
          <p:cNvSpPr>
            <a:spLocks noGrp="1" noChangeArrowheads="1"/>
          </p:cNvSpPr>
          <p:nvPr>
            <p:ph idx="1"/>
          </p:nvPr>
        </p:nvSpPr>
        <p:spPr>
          <a:xfrm>
            <a:off x="236937" y="4103113"/>
            <a:ext cx="4859020" cy="2471591"/>
          </a:xfrm>
        </p:spPr>
        <p:txBody>
          <a:bodyPr rtlCol="0">
            <a:normAutofit/>
          </a:bodyPr>
          <a:lstStyle/>
          <a:p>
            <a:pPr marL="457200" indent="-457200" eaLnBrk="1" fontAlgn="auto" hangingPunct="1">
              <a:spcAft>
                <a:spcPts val="0"/>
              </a:spcAft>
              <a:buFont typeface="+mj-lt"/>
              <a:buAutoNum type="arabicPeriod"/>
              <a:defRPr/>
            </a:pPr>
            <a:r>
              <a:rPr lang="en-US" altLang="en-US" sz="2400" dirty="0">
                <a:solidFill>
                  <a:srgbClr val="002060"/>
                </a:solidFill>
              </a:rPr>
              <a:t>Sleep disturbances</a:t>
            </a:r>
          </a:p>
          <a:p>
            <a:pPr marL="457200" indent="-457200" eaLnBrk="1" fontAlgn="auto" hangingPunct="1">
              <a:spcAft>
                <a:spcPts val="0"/>
              </a:spcAft>
              <a:buFont typeface="+mj-lt"/>
              <a:buAutoNum type="arabicPeriod"/>
              <a:defRPr/>
            </a:pPr>
            <a:r>
              <a:rPr lang="en-US" altLang="en-US" sz="2400" dirty="0">
                <a:solidFill>
                  <a:srgbClr val="002060"/>
                </a:solidFill>
              </a:rPr>
              <a:t>Elevated resting heart rate</a:t>
            </a:r>
          </a:p>
          <a:p>
            <a:pPr marL="457200" indent="-457200" eaLnBrk="1" fontAlgn="auto" hangingPunct="1">
              <a:spcAft>
                <a:spcPts val="0"/>
              </a:spcAft>
              <a:buFont typeface="+mj-lt"/>
              <a:buAutoNum type="arabicPeriod"/>
              <a:defRPr/>
            </a:pPr>
            <a:r>
              <a:rPr lang="en-US" altLang="en-US" sz="2400" dirty="0">
                <a:solidFill>
                  <a:srgbClr val="002060"/>
                </a:solidFill>
              </a:rPr>
              <a:t>Elevated blood pressure</a:t>
            </a:r>
          </a:p>
          <a:p>
            <a:pPr marL="457200" indent="-457200" eaLnBrk="1" fontAlgn="auto" hangingPunct="1">
              <a:spcAft>
                <a:spcPts val="0"/>
              </a:spcAft>
              <a:buFont typeface="+mj-lt"/>
              <a:buAutoNum type="arabicPeriod"/>
              <a:defRPr/>
            </a:pPr>
            <a:r>
              <a:rPr lang="en-US" altLang="en-US" sz="2400" dirty="0">
                <a:solidFill>
                  <a:srgbClr val="002060"/>
                </a:solidFill>
              </a:rPr>
              <a:t>Emotional instability</a:t>
            </a:r>
          </a:p>
          <a:p>
            <a:pPr marL="457200" indent="-457200" eaLnBrk="1" fontAlgn="auto" hangingPunct="1">
              <a:spcAft>
                <a:spcPts val="0"/>
              </a:spcAft>
              <a:buFont typeface="+mj-lt"/>
              <a:buAutoNum type="arabicPeriod"/>
              <a:defRPr/>
            </a:pPr>
            <a:r>
              <a:rPr lang="en-US" altLang="en-US" sz="2400" dirty="0">
                <a:solidFill>
                  <a:srgbClr val="002060"/>
                </a:solidFill>
              </a:rPr>
              <a:t>Reduces tolerance to discomfort</a:t>
            </a:r>
            <a:endParaRPr lang="en-US" altLang="en-US" sz="2000" dirty="0">
              <a:solidFill>
                <a:srgbClr val="002060"/>
              </a:solidFill>
            </a:endParaRPr>
          </a:p>
        </p:txBody>
      </p:sp>
      <p:sp>
        <p:nvSpPr>
          <p:cNvPr id="8" name="TextBox 7">
            <a:extLst>
              <a:ext uri="{FF2B5EF4-FFF2-40B4-BE49-F238E27FC236}">
                <a16:creationId xmlns:a16="http://schemas.microsoft.com/office/drawing/2014/main" id="{F833D10E-27AC-AE33-50B9-1CDE77F23CC0}"/>
              </a:ext>
            </a:extLst>
          </p:cNvPr>
          <p:cNvSpPr txBox="1"/>
          <p:nvPr/>
        </p:nvSpPr>
        <p:spPr>
          <a:xfrm>
            <a:off x="7040259" y="685171"/>
            <a:ext cx="5110603" cy="2308324"/>
          </a:xfrm>
          <a:prstGeom prst="rect">
            <a:avLst/>
          </a:prstGeom>
          <a:noFill/>
        </p:spPr>
        <p:txBody>
          <a:bodyPr wrap="square">
            <a:spAutoFit/>
          </a:bodyPr>
          <a:lstStyle/>
          <a:p>
            <a:pPr marL="457200" indent="-457200" eaLnBrk="1" fontAlgn="auto" hangingPunct="1">
              <a:spcAft>
                <a:spcPts val="0"/>
              </a:spcAft>
              <a:buFont typeface="+mj-lt"/>
              <a:buAutoNum type="arabicPeriod"/>
              <a:defRPr/>
            </a:pPr>
            <a:r>
              <a:rPr lang="en-US" altLang="en-US" sz="2400" dirty="0">
                <a:solidFill>
                  <a:srgbClr val="FF0000"/>
                </a:solidFill>
              </a:rPr>
              <a:t>Decline in physical performance</a:t>
            </a:r>
          </a:p>
          <a:p>
            <a:pPr marL="457200" indent="-457200" eaLnBrk="1" fontAlgn="auto" hangingPunct="1">
              <a:spcAft>
                <a:spcPts val="0"/>
              </a:spcAft>
              <a:buFont typeface="+mj-lt"/>
              <a:buAutoNum type="arabicPeriod"/>
              <a:defRPr/>
            </a:pPr>
            <a:r>
              <a:rPr lang="en-US" altLang="en-US" sz="2400" dirty="0">
                <a:solidFill>
                  <a:srgbClr val="FF0000"/>
                </a:solidFill>
              </a:rPr>
              <a:t>Decreased appetite and weight loss</a:t>
            </a:r>
          </a:p>
          <a:p>
            <a:pPr marL="457200" indent="-457200" eaLnBrk="1" fontAlgn="auto" hangingPunct="1">
              <a:spcAft>
                <a:spcPts val="0"/>
              </a:spcAft>
              <a:buFont typeface="+mj-lt"/>
              <a:buAutoNum type="arabicPeriod"/>
              <a:defRPr/>
            </a:pPr>
            <a:r>
              <a:rPr lang="en-US" altLang="en-US" sz="2400" dirty="0">
                <a:solidFill>
                  <a:srgbClr val="FF0000"/>
                </a:solidFill>
              </a:rPr>
              <a:t>Muscle tenderness</a:t>
            </a:r>
          </a:p>
          <a:p>
            <a:pPr marL="457200" indent="-457200" eaLnBrk="1" fontAlgn="auto" hangingPunct="1">
              <a:spcAft>
                <a:spcPts val="0"/>
              </a:spcAft>
              <a:buFont typeface="+mj-lt"/>
              <a:buAutoNum type="arabicPeriod"/>
              <a:defRPr/>
            </a:pPr>
            <a:r>
              <a:rPr lang="en-US" altLang="en-US" sz="2400" dirty="0">
                <a:solidFill>
                  <a:srgbClr val="FF0000"/>
                </a:solidFill>
              </a:rPr>
              <a:t>Head colds, allergic reactions, or both</a:t>
            </a:r>
          </a:p>
          <a:p>
            <a:pPr marL="457200" indent="-457200" eaLnBrk="1" fontAlgn="auto" hangingPunct="1">
              <a:spcAft>
                <a:spcPts val="0"/>
              </a:spcAft>
              <a:buFont typeface="+mj-lt"/>
              <a:buAutoNum type="arabicPeriod"/>
              <a:defRPr/>
            </a:pPr>
            <a:r>
              <a:rPr lang="en-US" altLang="en-US" sz="2400" dirty="0">
                <a:solidFill>
                  <a:srgbClr val="FF0000"/>
                </a:solidFill>
              </a:rPr>
              <a:t>Occasional nausea</a:t>
            </a:r>
          </a:p>
        </p:txBody>
      </p:sp>
    </p:spTree>
    <p:extLst>
      <p:ext uri="{BB962C8B-B14F-4D97-AF65-F5344CB8AC3E}">
        <p14:creationId xmlns:p14="http://schemas.microsoft.com/office/powerpoint/2010/main" val="145145032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a:extLst>
              <a:ext uri="{FF2B5EF4-FFF2-40B4-BE49-F238E27FC236}">
                <a16:creationId xmlns:a16="http://schemas.microsoft.com/office/drawing/2014/main" id="{3B37F666-BAA7-A719-D612-49BEB93675EF}"/>
              </a:ext>
            </a:extLst>
          </p:cNvPr>
          <p:cNvSpPr>
            <a:spLocks noGrp="1"/>
          </p:cNvSpPr>
          <p:nvPr>
            <p:ph type="title"/>
          </p:nvPr>
        </p:nvSpPr>
        <p:spPr>
          <a:xfrm>
            <a:off x="1982680" y="261791"/>
            <a:ext cx="8534400" cy="1143000"/>
          </a:xfrm>
        </p:spPr>
        <p:txBody>
          <a:bodyPr/>
          <a:lstStyle/>
          <a:p>
            <a:pPr algn="l" eaLnBrk="1" hangingPunct="1"/>
            <a:r>
              <a:rPr lang="en-US" altLang="en-US" dirty="0"/>
              <a:t>Loss of Cardiorespiratory Endurance</a:t>
            </a:r>
          </a:p>
        </p:txBody>
      </p:sp>
      <p:sp>
        <p:nvSpPr>
          <p:cNvPr id="28675" name="Rectangle 3">
            <a:extLst>
              <a:ext uri="{FF2B5EF4-FFF2-40B4-BE49-F238E27FC236}">
                <a16:creationId xmlns:a16="http://schemas.microsoft.com/office/drawing/2014/main" id="{895244F5-F07C-1DAF-D985-887167BB9B5D}"/>
              </a:ext>
            </a:extLst>
          </p:cNvPr>
          <p:cNvSpPr>
            <a:spLocks noGrp="1"/>
          </p:cNvSpPr>
          <p:nvPr>
            <p:ph idx="1"/>
          </p:nvPr>
        </p:nvSpPr>
        <p:spPr>
          <a:xfrm>
            <a:off x="1121964" y="1744653"/>
            <a:ext cx="8050086" cy="4000500"/>
          </a:xfrm>
        </p:spPr>
        <p:txBody>
          <a:bodyPr>
            <a:normAutofit lnSpcReduction="10000"/>
          </a:bodyPr>
          <a:lstStyle/>
          <a:p>
            <a:pPr eaLnBrk="1" hangingPunct="1">
              <a:lnSpc>
                <a:spcPct val="200000"/>
              </a:lnSpc>
              <a:buFont typeface="Times" panose="02020603050405020304" pitchFamily="18" charset="0"/>
              <a:buChar char="•"/>
            </a:pPr>
            <a:r>
              <a:rPr lang="en-US" altLang="en-US" sz="2400" dirty="0"/>
              <a:t>Losses are greatest in highly trained individuals.</a:t>
            </a:r>
          </a:p>
          <a:p>
            <a:pPr eaLnBrk="1" hangingPunct="1">
              <a:lnSpc>
                <a:spcPct val="200000"/>
              </a:lnSpc>
              <a:buFont typeface="Times" panose="02020603050405020304" pitchFamily="18" charset="0"/>
              <a:buChar char="•"/>
            </a:pPr>
            <a:r>
              <a:rPr lang="en-US" altLang="en-US" sz="2400" dirty="0"/>
              <a:t>Plasma volume decreases.</a:t>
            </a:r>
          </a:p>
          <a:p>
            <a:pPr eaLnBrk="1" hangingPunct="1">
              <a:lnSpc>
                <a:spcPct val="200000"/>
              </a:lnSpc>
              <a:buFont typeface="Times" panose="02020603050405020304" pitchFamily="18" charset="0"/>
              <a:buChar char="•"/>
            </a:pPr>
            <a:r>
              <a:rPr lang="en-US" altLang="en-US" sz="2400" dirty="0"/>
              <a:t>Stroke volume decreases.</a:t>
            </a:r>
          </a:p>
          <a:p>
            <a:pPr eaLnBrk="1" hangingPunct="1">
              <a:lnSpc>
                <a:spcPct val="200000"/>
              </a:lnSpc>
              <a:buFont typeface="Times" panose="02020603050405020304" pitchFamily="18" charset="0"/>
              <a:buChar char="•"/>
            </a:pPr>
            <a:r>
              <a:rPr lang="en-US" altLang="en-US" sz="2400" dirty="0"/>
              <a:t>Endurance performance decreases.</a:t>
            </a:r>
          </a:p>
          <a:p>
            <a:pPr eaLnBrk="1" hangingPunct="1">
              <a:lnSpc>
                <a:spcPct val="200000"/>
              </a:lnSpc>
              <a:buFont typeface="Times" panose="02020603050405020304" pitchFamily="18" charset="0"/>
              <a:buChar char="•"/>
            </a:pPr>
            <a:r>
              <a:rPr lang="en-US" altLang="en-US" sz="2400" dirty="0"/>
              <a:t>VO</a:t>
            </a:r>
            <a:r>
              <a:rPr lang="en-US" altLang="en-US" sz="2400" baseline="-25000" dirty="0"/>
              <a:t>2max</a:t>
            </a:r>
            <a:r>
              <a:rPr lang="en-US" altLang="en-US" sz="2400" dirty="0"/>
              <a:t> decreases.</a:t>
            </a:r>
          </a:p>
        </p:txBody>
      </p:sp>
      <p:sp>
        <p:nvSpPr>
          <p:cNvPr id="28676" name="Rectangle 4">
            <a:extLst>
              <a:ext uri="{FF2B5EF4-FFF2-40B4-BE49-F238E27FC236}">
                <a16:creationId xmlns:a16="http://schemas.microsoft.com/office/drawing/2014/main" id="{42398B9A-FF2F-10A1-080E-E362BBCD8E2B}"/>
              </a:ext>
            </a:extLst>
          </p:cNvPr>
          <p:cNvSpPr>
            <a:spLocks noChangeArrowheads="1"/>
          </p:cNvSpPr>
          <p:nvPr/>
        </p:nvSpPr>
        <p:spPr bwMode="auto">
          <a:xfrm>
            <a:off x="2387600" y="3354388"/>
            <a:ext cx="268288"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2400">
                <a:latin typeface="Arial" panose="020B0604020202020204" pitchFamily="34" charset="0"/>
              </a:rPr>
              <a:t>.</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55E7F47F-3C30-84D9-E199-3E8EA3BA3B44}"/>
              </a:ext>
            </a:extLst>
          </p:cNvPr>
          <p:cNvSpPr>
            <a:spLocks noGrp="1"/>
          </p:cNvSpPr>
          <p:nvPr>
            <p:ph type="title"/>
          </p:nvPr>
        </p:nvSpPr>
        <p:spPr>
          <a:xfrm>
            <a:off x="1819275" y="495300"/>
            <a:ext cx="8529638" cy="1143000"/>
          </a:xfrm>
        </p:spPr>
        <p:txBody>
          <a:bodyPr/>
          <a:lstStyle/>
          <a:p>
            <a:pPr algn="ctr" eaLnBrk="1" hangingPunct="1">
              <a:lnSpc>
                <a:spcPct val="95000"/>
              </a:lnSpc>
            </a:pPr>
            <a:r>
              <a:rPr lang="en-US" altLang="en-US" dirty="0"/>
              <a:t>Loss of Muscular Strength</a:t>
            </a:r>
          </a:p>
        </p:txBody>
      </p:sp>
      <p:sp>
        <p:nvSpPr>
          <p:cNvPr id="29699" name="Rectangle 3">
            <a:extLst>
              <a:ext uri="{FF2B5EF4-FFF2-40B4-BE49-F238E27FC236}">
                <a16:creationId xmlns:a16="http://schemas.microsoft.com/office/drawing/2014/main" id="{D053C81C-E19B-197B-4251-B41443AF5243}"/>
              </a:ext>
            </a:extLst>
          </p:cNvPr>
          <p:cNvSpPr>
            <a:spLocks noGrp="1"/>
          </p:cNvSpPr>
          <p:nvPr>
            <p:ph idx="1"/>
          </p:nvPr>
        </p:nvSpPr>
        <p:spPr>
          <a:xfrm>
            <a:off x="241221" y="2245406"/>
            <a:ext cx="11242071" cy="4318000"/>
          </a:xfrm>
        </p:spPr>
        <p:txBody>
          <a:bodyPr/>
          <a:lstStyle/>
          <a:p>
            <a:pPr eaLnBrk="1" hangingPunct="1">
              <a:buFont typeface="Times" panose="02020603050405020304" pitchFamily="18" charset="0"/>
              <a:buChar char="•"/>
            </a:pPr>
            <a:r>
              <a:rPr lang="en-US" altLang="en-US" sz="2400" dirty="0"/>
              <a:t>Muscle atrophy accounts for a loss in development of maximal muscle fiber tension.</a:t>
            </a:r>
          </a:p>
          <a:p>
            <a:pPr eaLnBrk="1" hangingPunct="1">
              <a:buFont typeface="Times" panose="02020603050405020304" pitchFamily="18" charset="0"/>
              <a:buChar char="•"/>
            </a:pPr>
            <a:endParaRPr lang="en-US" altLang="en-US" sz="2400" dirty="0"/>
          </a:p>
          <a:p>
            <a:pPr eaLnBrk="1" hangingPunct="1">
              <a:buFont typeface="Times" panose="02020603050405020304" pitchFamily="18" charset="0"/>
              <a:buChar char="•"/>
            </a:pPr>
            <a:r>
              <a:rPr lang="en-US" altLang="en-US" sz="2400" dirty="0"/>
              <a:t>Normal fiber recruitment is disrupted; some fibers are unable to be recruited.</a:t>
            </a:r>
          </a:p>
          <a:p>
            <a:pPr eaLnBrk="1" hangingPunct="1">
              <a:buFont typeface="Times" panose="02020603050405020304" pitchFamily="18" charset="0"/>
              <a:buChar char="•"/>
            </a:pPr>
            <a:endParaRPr lang="en-US" altLang="en-US" sz="2400" dirty="0"/>
          </a:p>
          <a:p>
            <a:pPr eaLnBrk="1" hangingPunct="1">
              <a:buFont typeface="Times" panose="02020603050405020304" pitchFamily="18" charset="0"/>
              <a:buChar char="•"/>
            </a:pPr>
            <a:r>
              <a:rPr lang="en-US" altLang="en-US" sz="2400" dirty="0"/>
              <a:t>Muscle requires minimal stimulation (training once every 10 to 14 days) to retain training gains.</a:t>
            </a:r>
            <a:endParaRPr lang="en-US" altLang="en-US" sz="1800" i="1"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1026">
            <a:extLst>
              <a:ext uri="{FF2B5EF4-FFF2-40B4-BE49-F238E27FC236}">
                <a16:creationId xmlns:a16="http://schemas.microsoft.com/office/drawing/2014/main" id="{1B104065-A31D-05A5-DC05-44D2F6F92D58}"/>
              </a:ext>
            </a:extLst>
          </p:cNvPr>
          <p:cNvSpPr>
            <a:spLocks noGrp="1"/>
          </p:cNvSpPr>
          <p:nvPr>
            <p:ph type="title"/>
          </p:nvPr>
        </p:nvSpPr>
        <p:spPr>
          <a:xfrm>
            <a:off x="1540997" y="516014"/>
            <a:ext cx="8491537" cy="1143000"/>
          </a:xfrm>
        </p:spPr>
        <p:txBody>
          <a:bodyPr/>
          <a:lstStyle/>
          <a:p>
            <a:pPr algn="ctr" eaLnBrk="1" hangingPunct="1">
              <a:lnSpc>
                <a:spcPct val="95000"/>
              </a:lnSpc>
            </a:pPr>
            <a:r>
              <a:rPr lang="en-US" altLang="en-US" dirty="0"/>
              <a:t>Loss of Muscular Endurance</a:t>
            </a:r>
          </a:p>
        </p:txBody>
      </p:sp>
      <p:sp>
        <p:nvSpPr>
          <p:cNvPr id="30723" name="Rectangle 1027">
            <a:extLst>
              <a:ext uri="{FF2B5EF4-FFF2-40B4-BE49-F238E27FC236}">
                <a16:creationId xmlns:a16="http://schemas.microsoft.com/office/drawing/2014/main" id="{60B7A74E-C7F4-1116-1273-2D4AF1799A73}"/>
              </a:ext>
            </a:extLst>
          </p:cNvPr>
          <p:cNvSpPr>
            <a:spLocks noGrp="1"/>
          </p:cNvSpPr>
          <p:nvPr>
            <p:ph idx="1"/>
          </p:nvPr>
        </p:nvSpPr>
        <p:spPr>
          <a:xfrm>
            <a:off x="704231" y="1968589"/>
            <a:ext cx="10783537" cy="4318000"/>
          </a:xfrm>
        </p:spPr>
        <p:txBody>
          <a:bodyPr>
            <a:normAutofit fontScale="92500" lnSpcReduction="20000"/>
          </a:bodyPr>
          <a:lstStyle/>
          <a:p>
            <a:pPr eaLnBrk="1" hangingPunct="1">
              <a:buFont typeface="Times" panose="02020603050405020304" pitchFamily="18" charset="0"/>
              <a:buChar char="•"/>
            </a:pPr>
            <a:r>
              <a:rPr lang="en-US" altLang="en-US" sz="2400" dirty="0"/>
              <a:t>Decreased performance may be related to losses in cardiorespiratory endurance.</a:t>
            </a:r>
          </a:p>
          <a:p>
            <a:pPr eaLnBrk="1" hangingPunct="1">
              <a:buFont typeface="Times" panose="02020603050405020304" pitchFamily="18" charset="0"/>
              <a:buChar char="•"/>
            </a:pPr>
            <a:endParaRPr lang="en-US" altLang="en-US" sz="2400" dirty="0"/>
          </a:p>
          <a:p>
            <a:pPr eaLnBrk="1" hangingPunct="1">
              <a:buFont typeface="Times" panose="02020603050405020304" pitchFamily="18" charset="0"/>
              <a:buChar char="•"/>
            </a:pPr>
            <a:r>
              <a:rPr lang="en-US" altLang="en-US" sz="2400" dirty="0"/>
              <a:t>Oxidative enzyme activity in muscle decreases.</a:t>
            </a:r>
          </a:p>
          <a:p>
            <a:pPr eaLnBrk="1" hangingPunct="1">
              <a:buFont typeface="Times" panose="02020603050405020304" pitchFamily="18" charset="0"/>
              <a:buChar char="•"/>
            </a:pPr>
            <a:endParaRPr lang="en-US" altLang="en-US" sz="2400" dirty="0"/>
          </a:p>
          <a:p>
            <a:pPr eaLnBrk="1" hangingPunct="1">
              <a:buFont typeface="Times" panose="02020603050405020304" pitchFamily="18" charset="0"/>
              <a:buChar char="•"/>
            </a:pPr>
            <a:r>
              <a:rPr lang="en-US" altLang="en-US" sz="2400" dirty="0"/>
              <a:t>Glycolytic enzymes remain unchanged with up to 84 days of detraining.</a:t>
            </a:r>
          </a:p>
          <a:p>
            <a:pPr eaLnBrk="1" hangingPunct="1">
              <a:buFont typeface="Times" panose="02020603050405020304" pitchFamily="18" charset="0"/>
              <a:buChar char="•"/>
            </a:pPr>
            <a:endParaRPr lang="en-US" altLang="en-US" sz="2400" dirty="0"/>
          </a:p>
          <a:p>
            <a:pPr eaLnBrk="1" hangingPunct="1">
              <a:buFont typeface="Times" panose="02020603050405020304" pitchFamily="18" charset="0"/>
              <a:buChar char="•"/>
            </a:pPr>
            <a:r>
              <a:rPr lang="en-US" altLang="en-US" sz="2400" dirty="0"/>
              <a:t>Muscle glycogen content (and thus storage capacity) decreases.</a:t>
            </a:r>
          </a:p>
          <a:p>
            <a:pPr eaLnBrk="1" hangingPunct="1">
              <a:buFont typeface="Times" panose="02020603050405020304" pitchFamily="18" charset="0"/>
              <a:buChar char="•"/>
            </a:pPr>
            <a:endParaRPr lang="en-US" altLang="en-US" sz="2400" dirty="0"/>
          </a:p>
          <a:p>
            <a:pPr eaLnBrk="1" hangingPunct="1">
              <a:buFont typeface="Times" panose="02020603050405020304" pitchFamily="18" charset="0"/>
              <a:buChar char="•"/>
            </a:pPr>
            <a:r>
              <a:rPr lang="en-US" altLang="en-US" sz="2400" dirty="0"/>
              <a:t>Acid</a:t>
            </a:r>
            <a:r>
              <a:rPr lang="en-US" altLang="en-US" sz="2400" dirty="0">
                <a:cs typeface="Arial" panose="020B0604020202020204" pitchFamily="34" charset="0"/>
              </a:rPr>
              <a:t>–</a:t>
            </a:r>
            <a:r>
              <a:rPr lang="en-US" altLang="en-US" sz="2400" dirty="0"/>
              <a:t>base balance becomes disturbed.</a:t>
            </a:r>
          </a:p>
          <a:p>
            <a:pPr eaLnBrk="1" hangingPunct="1">
              <a:buFont typeface="Times" panose="02020603050405020304" pitchFamily="18" charset="0"/>
              <a:buChar char="•"/>
            </a:pPr>
            <a:endParaRPr lang="en-US" altLang="en-US" sz="2400" dirty="0"/>
          </a:p>
          <a:p>
            <a:pPr eaLnBrk="1" hangingPunct="1">
              <a:buFont typeface="Times" panose="02020603050405020304" pitchFamily="18" charset="0"/>
              <a:buChar char="•"/>
            </a:pPr>
            <a:r>
              <a:rPr lang="en-US" altLang="en-US" sz="2400" dirty="0"/>
              <a:t>Muscle capillary supply and fiber type may change.</a:t>
            </a:r>
            <a:endParaRPr lang="en-US" altLang="en-US" sz="1800" i="1"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a:extLst>
              <a:ext uri="{FF2B5EF4-FFF2-40B4-BE49-F238E27FC236}">
                <a16:creationId xmlns:a16="http://schemas.microsoft.com/office/drawing/2014/main" id="{25B25933-89F7-975B-D2F4-54C379E297EF}"/>
              </a:ext>
            </a:extLst>
          </p:cNvPr>
          <p:cNvSpPr>
            <a:spLocks noGrp="1"/>
          </p:cNvSpPr>
          <p:nvPr>
            <p:ph type="title"/>
          </p:nvPr>
        </p:nvSpPr>
        <p:spPr/>
        <p:txBody>
          <a:bodyPr/>
          <a:lstStyle/>
          <a:p>
            <a:pPr algn="ctr" eaLnBrk="1" hangingPunct="1"/>
            <a:r>
              <a:rPr lang="en-US" altLang="en-US" dirty="0"/>
              <a:t>Biological markers</a:t>
            </a:r>
          </a:p>
        </p:txBody>
      </p:sp>
      <p:sp>
        <p:nvSpPr>
          <p:cNvPr id="31747" name="Rectangle 5">
            <a:extLst>
              <a:ext uri="{FF2B5EF4-FFF2-40B4-BE49-F238E27FC236}">
                <a16:creationId xmlns:a16="http://schemas.microsoft.com/office/drawing/2014/main" id="{EE0ACA44-10CF-A24C-6676-6B02E6626A63}"/>
              </a:ext>
            </a:extLst>
          </p:cNvPr>
          <p:cNvSpPr>
            <a:spLocks noGrp="1"/>
          </p:cNvSpPr>
          <p:nvPr>
            <p:ph sz="half" idx="1"/>
          </p:nvPr>
        </p:nvSpPr>
        <p:spPr>
          <a:xfrm>
            <a:off x="235612" y="1776667"/>
            <a:ext cx="5283181" cy="4349252"/>
          </a:xfrm>
        </p:spPr>
        <p:txBody>
          <a:bodyPr>
            <a:normAutofit/>
          </a:bodyPr>
          <a:lstStyle/>
          <a:p>
            <a:pPr algn="ctr" eaLnBrk="1" hangingPunct="1">
              <a:buFontTx/>
              <a:buNone/>
            </a:pPr>
            <a:r>
              <a:rPr lang="en-US" altLang="en-US" b="1" dirty="0">
                <a:solidFill>
                  <a:srgbClr val="FF0000"/>
                </a:solidFill>
              </a:rPr>
              <a:t>Blood constituents</a:t>
            </a:r>
          </a:p>
          <a:p>
            <a:pPr algn="ctr" eaLnBrk="1" hangingPunct="1">
              <a:buFontTx/>
              <a:buNone/>
            </a:pPr>
            <a:endParaRPr lang="en-US" altLang="en-US" dirty="0">
              <a:solidFill>
                <a:srgbClr val="FF0000"/>
              </a:solidFill>
            </a:endParaRPr>
          </a:p>
          <a:p>
            <a:pPr eaLnBrk="1" hangingPunct="1"/>
            <a:r>
              <a:rPr lang="en-US" altLang="en-US" sz="2400" dirty="0">
                <a:sym typeface="Symbol" panose="05050102010706020507" pitchFamily="18" charset="2"/>
              </a:rPr>
              <a:t> </a:t>
            </a:r>
            <a:r>
              <a:rPr lang="en-US" altLang="en-US" sz="2400" dirty="0" err="1">
                <a:sym typeface="Symbol" panose="05050102010706020507" pitchFamily="18" charset="2"/>
              </a:rPr>
              <a:t>H</a:t>
            </a:r>
            <a:r>
              <a:rPr lang="en-US" altLang="en-US" sz="2400" dirty="0" err="1"/>
              <a:t>aemoglobin</a:t>
            </a:r>
            <a:r>
              <a:rPr lang="en-US" altLang="en-US" sz="2400" dirty="0"/>
              <a:t> / hematocrit</a:t>
            </a:r>
          </a:p>
          <a:p>
            <a:pPr eaLnBrk="1" hangingPunct="1"/>
            <a:r>
              <a:rPr lang="en-US" altLang="en-US" sz="2400" dirty="0">
                <a:sym typeface="Symbol" panose="05050102010706020507" pitchFamily="18" charset="2"/>
              </a:rPr>
              <a:t> W</a:t>
            </a:r>
            <a:r>
              <a:rPr lang="en-US" altLang="en-US" sz="2400" dirty="0"/>
              <a:t>hite cells</a:t>
            </a:r>
          </a:p>
          <a:p>
            <a:pPr eaLnBrk="1" hangingPunct="1"/>
            <a:r>
              <a:rPr lang="en-US" altLang="en-US" sz="2400" dirty="0">
                <a:sym typeface="Symbol" panose="05050102010706020507" pitchFamily="18" charset="2"/>
              </a:rPr>
              <a:t> I</a:t>
            </a:r>
            <a:r>
              <a:rPr lang="en-US" altLang="en-US" sz="2400" dirty="0"/>
              <a:t>ron </a:t>
            </a:r>
          </a:p>
          <a:p>
            <a:pPr eaLnBrk="1" hangingPunct="1"/>
            <a:r>
              <a:rPr lang="en-US" altLang="en-US" sz="2400" dirty="0">
                <a:sym typeface="Symbol" panose="05050102010706020507" pitchFamily="18" charset="2"/>
              </a:rPr>
              <a:t> B</a:t>
            </a:r>
            <a:r>
              <a:rPr lang="en-US" altLang="en-US" sz="2400" dirty="0"/>
              <a:t>lood lactate in </a:t>
            </a:r>
            <a:r>
              <a:rPr lang="en-US" altLang="en-US" sz="2400" dirty="0" err="1"/>
              <a:t>submax</a:t>
            </a:r>
            <a:r>
              <a:rPr lang="en-US" altLang="en-US" sz="2400" dirty="0"/>
              <a:t> / max exercise</a:t>
            </a:r>
          </a:p>
          <a:p>
            <a:pPr eaLnBrk="1" hangingPunct="1"/>
            <a:r>
              <a:rPr lang="en-US" altLang="en-US" sz="2400" dirty="0">
                <a:sym typeface="Symbol" panose="05050102010706020507" pitchFamily="18" charset="2"/>
              </a:rPr>
              <a:t> T</a:t>
            </a:r>
            <a:r>
              <a:rPr lang="en-US" altLang="en-US" sz="2400" dirty="0"/>
              <a:t>estosterone / cortisol</a:t>
            </a:r>
          </a:p>
          <a:p>
            <a:pPr eaLnBrk="1" hangingPunct="1"/>
            <a:r>
              <a:rPr lang="en-US" altLang="en-US" sz="2400" dirty="0">
                <a:sym typeface="Symbol" panose="05050102010706020507" pitchFamily="18" charset="2"/>
              </a:rPr>
              <a:t> C</a:t>
            </a:r>
            <a:r>
              <a:rPr lang="en-US" altLang="en-US" sz="2400" dirty="0"/>
              <a:t>atecholamines (resting / nocturnal)</a:t>
            </a:r>
            <a:endParaRPr lang="en-US" altLang="en-US" dirty="0"/>
          </a:p>
          <a:p>
            <a:pPr eaLnBrk="1" hangingPunct="1"/>
            <a:endParaRPr lang="en-US" altLang="en-US" dirty="0"/>
          </a:p>
        </p:txBody>
      </p:sp>
      <p:sp>
        <p:nvSpPr>
          <p:cNvPr id="31748" name="Rectangle 6">
            <a:extLst>
              <a:ext uri="{FF2B5EF4-FFF2-40B4-BE49-F238E27FC236}">
                <a16:creationId xmlns:a16="http://schemas.microsoft.com/office/drawing/2014/main" id="{32EFB585-AC82-7A2B-6FB6-B9BA3678B0A5}"/>
              </a:ext>
            </a:extLst>
          </p:cNvPr>
          <p:cNvSpPr>
            <a:spLocks noGrp="1"/>
          </p:cNvSpPr>
          <p:nvPr>
            <p:ph sz="half" idx="2"/>
          </p:nvPr>
        </p:nvSpPr>
        <p:spPr>
          <a:xfrm>
            <a:off x="6282225" y="1776666"/>
            <a:ext cx="5565706" cy="5081333"/>
          </a:xfrm>
        </p:spPr>
        <p:txBody>
          <a:bodyPr>
            <a:normAutofit/>
          </a:bodyPr>
          <a:lstStyle/>
          <a:p>
            <a:pPr algn="ctr" eaLnBrk="1" hangingPunct="1">
              <a:buFontTx/>
              <a:buNone/>
            </a:pPr>
            <a:r>
              <a:rPr lang="en-US" altLang="en-US" b="1" dirty="0">
                <a:solidFill>
                  <a:srgbClr val="FF0000"/>
                </a:solidFill>
              </a:rPr>
              <a:t>Cardiorespiratory</a:t>
            </a:r>
          </a:p>
          <a:p>
            <a:pPr algn="ctr" eaLnBrk="1" hangingPunct="1">
              <a:buFontTx/>
              <a:buNone/>
            </a:pPr>
            <a:endParaRPr lang="en-US" altLang="en-US" sz="2400" dirty="0">
              <a:solidFill>
                <a:srgbClr val="FF0000"/>
              </a:solidFill>
            </a:endParaRPr>
          </a:p>
          <a:p>
            <a:pPr eaLnBrk="1" hangingPunct="1"/>
            <a:r>
              <a:rPr lang="en-US" altLang="en-US" sz="2400" dirty="0">
                <a:sym typeface="Symbol" panose="05050102010706020507" pitchFamily="18" charset="2"/>
              </a:rPr>
              <a:t> Resting / max heart rate</a:t>
            </a:r>
          </a:p>
          <a:p>
            <a:pPr eaLnBrk="1" hangingPunct="1"/>
            <a:r>
              <a:rPr lang="en-US" altLang="en-US" sz="2400" dirty="0">
                <a:sym typeface="Symbol" panose="05050102010706020507" pitchFamily="18" charset="2"/>
              </a:rPr>
              <a:t>VO</a:t>
            </a:r>
            <a:r>
              <a:rPr lang="en-US" altLang="en-US" sz="2400" baseline="-25000" dirty="0">
                <a:sym typeface="Symbol" panose="05050102010706020507" pitchFamily="18" charset="2"/>
              </a:rPr>
              <a:t>2</a:t>
            </a:r>
            <a:r>
              <a:rPr lang="en-US" altLang="en-US" sz="2400" dirty="0">
                <a:sym typeface="Symbol" panose="05050102010706020507" pitchFamily="18" charset="2"/>
              </a:rPr>
              <a:t>max</a:t>
            </a:r>
          </a:p>
          <a:p>
            <a:pPr eaLnBrk="1" hangingPunct="1"/>
            <a:r>
              <a:rPr lang="en-US" altLang="en-US" sz="2400" dirty="0">
                <a:sym typeface="Symbol" panose="05050102010706020507" pitchFamily="18" charset="2"/>
              </a:rPr>
              <a:t> Heart rate  / VO</a:t>
            </a:r>
            <a:r>
              <a:rPr lang="en-US" altLang="en-US" sz="2400" baseline="-25000" dirty="0">
                <a:sym typeface="Symbol" panose="05050102010706020507" pitchFamily="18" charset="2"/>
              </a:rPr>
              <a:t>2</a:t>
            </a:r>
            <a:r>
              <a:rPr lang="en-US" altLang="en-US" sz="2400" dirty="0">
                <a:sym typeface="Symbol" panose="05050102010706020507" pitchFamily="18" charset="2"/>
              </a:rPr>
              <a:t> / VE during exercise</a:t>
            </a:r>
          </a:p>
          <a:p>
            <a:pPr eaLnBrk="1" hangingPunct="1"/>
            <a:r>
              <a:rPr lang="en-US" altLang="en-US" sz="2400" dirty="0">
                <a:sym typeface="Symbol" panose="05050102010706020507" pitchFamily="18" charset="2"/>
              </a:rPr>
              <a:t> Basal metabolic rate</a:t>
            </a:r>
          </a:p>
          <a:p>
            <a:pPr eaLnBrk="1" hangingPunct="1"/>
            <a:r>
              <a:rPr lang="en-US" altLang="en-US" sz="2400" dirty="0">
                <a:sym typeface="Symbol" panose="05050102010706020507" pitchFamily="18" charset="2"/>
              </a:rPr>
              <a:t> Infection</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a:extLst>
              <a:ext uri="{FF2B5EF4-FFF2-40B4-BE49-F238E27FC236}">
                <a16:creationId xmlns:a16="http://schemas.microsoft.com/office/drawing/2014/main" id="{539CDE95-9909-BD71-A28F-879F4D2A4F78}"/>
              </a:ext>
            </a:extLst>
          </p:cNvPr>
          <p:cNvSpPr>
            <a:spLocks noGrp="1"/>
          </p:cNvSpPr>
          <p:nvPr>
            <p:ph type="title"/>
          </p:nvPr>
        </p:nvSpPr>
        <p:spPr>
          <a:xfrm>
            <a:off x="1981200" y="274638"/>
            <a:ext cx="8229600" cy="768350"/>
          </a:xfrm>
        </p:spPr>
        <p:txBody>
          <a:bodyPr/>
          <a:lstStyle/>
          <a:p>
            <a:pPr algn="ctr" eaLnBrk="1" hangingPunct="1"/>
            <a:r>
              <a:rPr lang="en-US" altLang="en-US" dirty="0"/>
              <a:t>Immune system</a:t>
            </a:r>
          </a:p>
        </p:txBody>
      </p:sp>
      <p:sp>
        <p:nvSpPr>
          <p:cNvPr id="28675" name="Rectangle 3">
            <a:extLst>
              <a:ext uri="{FF2B5EF4-FFF2-40B4-BE49-F238E27FC236}">
                <a16:creationId xmlns:a16="http://schemas.microsoft.com/office/drawing/2014/main" id="{78651CC4-69A0-E41B-E9C0-43CDD42A8C16}"/>
              </a:ext>
            </a:extLst>
          </p:cNvPr>
          <p:cNvSpPr>
            <a:spLocks noGrp="1" noChangeArrowheads="1"/>
          </p:cNvSpPr>
          <p:nvPr>
            <p:ph idx="1"/>
          </p:nvPr>
        </p:nvSpPr>
        <p:spPr>
          <a:xfrm>
            <a:off x="2054128" y="1042988"/>
            <a:ext cx="8229600" cy="5720424"/>
          </a:xfrm>
        </p:spPr>
        <p:txBody>
          <a:bodyPr rtlCol="0">
            <a:normAutofit/>
          </a:bodyPr>
          <a:lstStyle/>
          <a:p>
            <a:pPr marL="0" indent="0">
              <a:buNone/>
              <a:defRPr/>
            </a:pPr>
            <a:r>
              <a:rPr lang="en-US" altLang="en-US" dirty="0">
                <a:sym typeface="Symbol" pitchFamily="18" charset="2"/>
              </a:rPr>
              <a:t> upper respiratory tract infection in athletes</a:t>
            </a:r>
          </a:p>
          <a:p>
            <a:pPr>
              <a:defRPr/>
            </a:pPr>
            <a:endParaRPr lang="en-US" altLang="en-US" dirty="0">
              <a:sym typeface="Symbol" pitchFamily="18" charset="2"/>
            </a:endParaRPr>
          </a:p>
          <a:p>
            <a:pPr>
              <a:defRPr/>
            </a:pPr>
            <a:endParaRPr lang="en-US" altLang="en-US" dirty="0">
              <a:sym typeface="Symbol" pitchFamily="18" charset="2"/>
            </a:endParaRPr>
          </a:p>
          <a:p>
            <a:pPr marL="0" indent="0">
              <a:buNone/>
              <a:defRPr/>
            </a:pPr>
            <a:endParaRPr lang="en-US" altLang="en-US" dirty="0">
              <a:sym typeface="Symbol" pitchFamily="18" charset="2"/>
            </a:endParaRPr>
          </a:p>
          <a:p>
            <a:pPr marL="0" indent="0">
              <a:buNone/>
              <a:defRPr/>
            </a:pPr>
            <a:endParaRPr lang="en-US" altLang="en-US" dirty="0">
              <a:sym typeface="Symbol" pitchFamily="18" charset="2"/>
            </a:endParaRPr>
          </a:p>
          <a:p>
            <a:pPr marL="0" indent="0">
              <a:buNone/>
              <a:defRPr/>
            </a:pPr>
            <a:endParaRPr lang="en-US" altLang="en-US" dirty="0">
              <a:sym typeface="Symbol" pitchFamily="18" charset="2"/>
            </a:endParaRPr>
          </a:p>
          <a:p>
            <a:pPr marL="0" indent="0">
              <a:buNone/>
              <a:defRPr/>
            </a:pPr>
            <a:endParaRPr lang="en-US" altLang="en-US" dirty="0">
              <a:sym typeface="Symbol" pitchFamily="18" charset="2"/>
            </a:endParaRPr>
          </a:p>
          <a:p>
            <a:pPr marL="0" indent="0">
              <a:buNone/>
              <a:defRPr/>
            </a:pPr>
            <a:endParaRPr lang="en-US" altLang="en-US" dirty="0">
              <a:sym typeface="Symbol" pitchFamily="18" charset="2"/>
            </a:endParaRPr>
          </a:p>
          <a:p>
            <a:pPr marL="0" indent="0">
              <a:buNone/>
              <a:defRPr/>
            </a:pPr>
            <a:endParaRPr lang="en-US" altLang="en-US" dirty="0">
              <a:sym typeface="Symbol" pitchFamily="18" charset="2"/>
            </a:endParaRPr>
          </a:p>
          <a:p>
            <a:pPr marL="0" indent="0" algn="ctr">
              <a:buNone/>
              <a:defRPr/>
            </a:pPr>
            <a:endParaRPr lang="en-US" altLang="en-US" dirty="0">
              <a:solidFill>
                <a:srgbClr val="FF0000"/>
              </a:solidFill>
              <a:sym typeface="Symbol" pitchFamily="18" charset="2"/>
            </a:endParaRPr>
          </a:p>
          <a:p>
            <a:pPr marL="0" indent="0" algn="ctr">
              <a:buNone/>
              <a:defRPr/>
            </a:pPr>
            <a:r>
              <a:rPr lang="en-US" altLang="en-US" dirty="0">
                <a:solidFill>
                  <a:srgbClr val="FF0000"/>
                </a:solidFill>
                <a:sym typeface="Symbol" pitchFamily="18" charset="2"/>
              </a:rPr>
              <a:t>cause or effect?</a:t>
            </a:r>
          </a:p>
          <a:p>
            <a:pPr>
              <a:defRPr/>
            </a:pPr>
            <a:endParaRPr lang="en-US" altLang="en-US" dirty="0"/>
          </a:p>
        </p:txBody>
      </p:sp>
      <p:pic>
        <p:nvPicPr>
          <p:cNvPr id="4" name="Picture 4">
            <a:extLst>
              <a:ext uri="{FF2B5EF4-FFF2-40B4-BE49-F238E27FC236}">
                <a16:creationId xmlns:a16="http://schemas.microsoft.com/office/drawing/2014/main" id="{DCB79B7D-E10F-2146-943F-FE9FF77F492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87750" y="1870710"/>
            <a:ext cx="4122738" cy="402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3" presetClass="entr" presetSubtype="528"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anim calcmode="lin" valueType="num">
                                      <p:cBhvr>
                                        <p:cTn id="9" dur="500" fill="hold"/>
                                        <p:tgtEl>
                                          <p:spTgt spid="4"/>
                                        </p:tgtEl>
                                        <p:attrNameLst>
                                          <p:attrName>ppt_x</p:attrName>
                                        </p:attrNameLst>
                                      </p:cBhvr>
                                      <p:tavLst>
                                        <p:tav tm="0">
                                          <p:val>
                                            <p:fltVal val="0.5"/>
                                          </p:val>
                                        </p:tav>
                                        <p:tav tm="100000">
                                          <p:val>
                                            <p:strVal val="#ppt_x"/>
                                          </p:val>
                                        </p:tav>
                                      </p:tavLst>
                                    </p:anim>
                                    <p:anim calcmode="lin" valueType="num">
                                      <p:cBhvr>
                                        <p:cTn id="10" dur="500" fill="hold"/>
                                        <p:tgtEl>
                                          <p:spTgt spid="4"/>
                                        </p:tgtEl>
                                        <p:attrNameLst>
                                          <p:attrName>ppt_y</p:attrName>
                                        </p:attrNameLst>
                                      </p:cBhvr>
                                      <p:tavLst>
                                        <p:tav tm="0">
                                          <p:val>
                                            <p:fltVal val="0.5"/>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a:extLst>
              <a:ext uri="{FF2B5EF4-FFF2-40B4-BE49-F238E27FC236}">
                <a16:creationId xmlns:a16="http://schemas.microsoft.com/office/drawing/2014/main" id="{FE3E9F1D-126A-D35A-B8AE-D50B70CA2CD6}"/>
              </a:ext>
            </a:extLst>
          </p:cNvPr>
          <p:cNvSpPr>
            <a:spLocks noGrp="1"/>
          </p:cNvSpPr>
          <p:nvPr>
            <p:ph type="title"/>
          </p:nvPr>
        </p:nvSpPr>
        <p:spPr>
          <a:xfrm>
            <a:off x="838200" y="365126"/>
            <a:ext cx="10515600" cy="998060"/>
          </a:xfrm>
        </p:spPr>
        <p:txBody>
          <a:bodyPr/>
          <a:lstStyle/>
          <a:p>
            <a:pPr algn="ctr" eaLnBrk="1" hangingPunct="1"/>
            <a:r>
              <a:rPr lang="en-US" altLang="en-US" dirty="0"/>
              <a:t>Parasympathetic overtraining</a:t>
            </a:r>
          </a:p>
        </p:txBody>
      </p:sp>
      <p:sp>
        <p:nvSpPr>
          <p:cNvPr id="34819" name="Rectangle 3">
            <a:extLst>
              <a:ext uri="{FF2B5EF4-FFF2-40B4-BE49-F238E27FC236}">
                <a16:creationId xmlns:a16="http://schemas.microsoft.com/office/drawing/2014/main" id="{B71D01E0-A02B-5525-37B3-C9AFD8C6E404}"/>
              </a:ext>
            </a:extLst>
          </p:cNvPr>
          <p:cNvSpPr>
            <a:spLocks noGrp="1"/>
          </p:cNvSpPr>
          <p:nvPr>
            <p:ph idx="1"/>
          </p:nvPr>
        </p:nvSpPr>
        <p:spPr>
          <a:xfrm>
            <a:off x="661958" y="1274763"/>
            <a:ext cx="9548842" cy="4525962"/>
          </a:xfrm>
        </p:spPr>
        <p:txBody>
          <a:bodyPr/>
          <a:lstStyle/>
          <a:p>
            <a:pPr algn="ctr" eaLnBrk="1" hangingPunct="1">
              <a:buFontTx/>
              <a:buNone/>
            </a:pPr>
            <a:r>
              <a:rPr lang="en-US" altLang="en-US" b="1" dirty="0">
                <a:solidFill>
                  <a:srgbClr val="FF0000"/>
                </a:solidFill>
              </a:rPr>
              <a:t>Volume overload (resistance or endurance)</a:t>
            </a:r>
          </a:p>
          <a:p>
            <a:pPr eaLnBrk="1" hangingPunct="1">
              <a:buFontTx/>
              <a:buNone/>
            </a:pPr>
            <a:endParaRPr lang="en-US" altLang="en-US" b="1" dirty="0">
              <a:solidFill>
                <a:srgbClr val="FF0000"/>
              </a:solidFill>
            </a:endParaRPr>
          </a:p>
          <a:p>
            <a:pPr eaLnBrk="1" hangingPunct="1"/>
            <a:r>
              <a:rPr lang="en-US" altLang="en-US" dirty="0">
                <a:sym typeface="Symbol" panose="05050102010706020507" pitchFamily="18" charset="2"/>
              </a:rPr>
              <a:t> Testosterone : cortisol ratio</a:t>
            </a:r>
          </a:p>
          <a:p>
            <a:pPr eaLnBrk="1" hangingPunct="1"/>
            <a:r>
              <a:rPr lang="en-US" altLang="en-US" dirty="0">
                <a:sym typeface="Symbol" panose="05050102010706020507" pitchFamily="18" charset="2"/>
              </a:rPr>
              <a:t>Fatigue</a:t>
            </a:r>
          </a:p>
          <a:p>
            <a:pPr eaLnBrk="1" hangingPunct="1"/>
            <a:r>
              <a:rPr lang="en-US" altLang="en-US" dirty="0">
                <a:sym typeface="Symbol" panose="05050102010706020507" pitchFamily="18" charset="2"/>
              </a:rPr>
              <a:t>Depression</a:t>
            </a:r>
          </a:p>
          <a:p>
            <a:pPr eaLnBrk="1" hangingPunct="1"/>
            <a:r>
              <a:rPr lang="en-US" altLang="en-US" dirty="0">
                <a:sym typeface="Symbol" panose="05050102010706020507" pitchFamily="18" charset="2"/>
              </a:rPr>
              <a:t>Apathy</a:t>
            </a:r>
          </a:p>
          <a:p>
            <a:pPr eaLnBrk="1" hangingPunct="1"/>
            <a:r>
              <a:rPr lang="en-US" altLang="en-US" dirty="0">
                <a:sym typeface="Symbol" panose="05050102010706020507" pitchFamily="18" charset="2"/>
              </a:rPr>
              <a:t> Resting HR</a:t>
            </a:r>
          </a:p>
        </p:txBody>
      </p:sp>
      <p:pic>
        <p:nvPicPr>
          <p:cNvPr id="34820" name="Picture 1">
            <a:extLst>
              <a:ext uri="{FF2B5EF4-FFF2-40B4-BE49-F238E27FC236}">
                <a16:creationId xmlns:a16="http://schemas.microsoft.com/office/drawing/2014/main" id="{537DEF0C-078E-DB54-921A-A3E6879155C1}"/>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4625002" y="2859925"/>
            <a:ext cx="7116343" cy="40408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a:extLst>
              <a:ext uri="{FF2B5EF4-FFF2-40B4-BE49-F238E27FC236}">
                <a16:creationId xmlns:a16="http://schemas.microsoft.com/office/drawing/2014/main" id="{93410ED8-C6CE-AF24-613B-1C74348EDD12}"/>
              </a:ext>
            </a:extLst>
          </p:cNvPr>
          <p:cNvSpPr>
            <a:spLocks noGrp="1"/>
          </p:cNvSpPr>
          <p:nvPr>
            <p:ph type="title"/>
          </p:nvPr>
        </p:nvSpPr>
        <p:spPr/>
        <p:txBody>
          <a:bodyPr/>
          <a:lstStyle/>
          <a:p>
            <a:pPr algn="ctr" eaLnBrk="1" hangingPunct="1"/>
            <a:r>
              <a:rPr lang="en-US" altLang="en-US" dirty="0"/>
              <a:t>Sympathetic overtraining</a:t>
            </a:r>
          </a:p>
        </p:txBody>
      </p:sp>
      <p:sp>
        <p:nvSpPr>
          <p:cNvPr id="35843" name="Rectangle 3">
            <a:extLst>
              <a:ext uri="{FF2B5EF4-FFF2-40B4-BE49-F238E27FC236}">
                <a16:creationId xmlns:a16="http://schemas.microsoft.com/office/drawing/2014/main" id="{A61215E2-5DA3-1270-ACCB-A9AC27731EEF}"/>
              </a:ext>
            </a:extLst>
          </p:cNvPr>
          <p:cNvSpPr>
            <a:spLocks noGrp="1"/>
          </p:cNvSpPr>
          <p:nvPr>
            <p:ph idx="1"/>
          </p:nvPr>
        </p:nvSpPr>
        <p:spPr>
          <a:xfrm>
            <a:off x="381468" y="1774105"/>
            <a:ext cx="7158124" cy="4525963"/>
          </a:xfrm>
        </p:spPr>
        <p:txBody>
          <a:bodyPr/>
          <a:lstStyle/>
          <a:p>
            <a:pPr algn="ctr" eaLnBrk="1" hangingPunct="1">
              <a:buFontTx/>
              <a:buNone/>
            </a:pPr>
            <a:r>
              <a:rPr lang="en-US" altLang="en-US" b="1" dirty="0">
                <a:solidFill>
                  <a:srgbClr val="FF0000"/>
                </a:solidFill>
              </a:rPr>
              <a:t>Intensity overload</a:t>
            </a:r>
          </a:p>
          <a:p>
            <a:pPr eaLnBrk="1" hangingPunct="1"/>
            <a:r>
              <a:rPr lang="en-US" altLang="en-US" dirty="0"/>
              <a:t>Insomnia</a:t>
            </a:r>
          </a:p>
          <a:p>
            <a:pPr eaLnBrk="1" hangingPunct="1"/>
            <a:r>
              <a:rPr lang="en-US" altLang="en-US" dirty="0"/>
              <a:t>Irritability</a:t>
            </a:r>
          </a:p>
          <a:p>
            <a:pPr eaLnBrk="1" hangingPunct="1"/>
            <a:r>
              <a:rPr lang="en-US" altLang="en-US" dirty="0"/>
              <a:t>Restlessness</a:t>
            </a:r>
          </a:p>
          <a:p>
            <a:pPr eaLnBrk="1" hangingPunct="1"/>
            <a:r>
              <a:rPr lang="en-US" altLang="en-US" dirty="0">
                <a:sym typeface="Symbol" panose="05050102010706020507" pitchFamily="18" charset="2"/>
              </a:rPr>
              <a:t> </a:t>
            </a:r>
            <a:r>
              <a:rPr lang="en-US" altLang="en-US" dirty="0" err="1">
                <a:sym typeface="Symbol" panose="05050102010706020507" pitchFamily="18" charset="2"/>
              </a:rPr>
              <a:t>Hr</a:t>
            </a:r>
            <a:endParaRPr lang="en-US" altLang="en-US" dirty="0">
              <a:sym typeface="Symbol" panose="05050102010706020507" pitchFamily="18" charset="2"/>
            </a:endParaRPr>
          </a:p>
          <a:p>
            <a:pPr eaLnBrk="1" hangingPunct="1"/>
            <a:r>
              <a:rPr lang="en-US" altLang="en-US" dirty="0">
                <a:sym typeface="Symbol" panose="05050102010706020507" pitchFamily="18" charset="2"/>
              </a:rPr>
              <a:t> Blood pressure</a:t>
            </a:r>
          </a:p>
        </p:txBody>
      </p:sp>
      <p:pic>
        <p:nvPicPr>
          <p:cNvPr id="35844" name="Picture 1">
            <a:extLst>
              <a:ext uri="{FF2B5EF4-FFF2-40B4-BE49-F238E27FC236}">
                <a16:creationId xmlns:a16="http://schemas.microsoft.com/office/drawing/2014/main" id="{F6EC2FD5-1E29-CCAA-8CF1-DC7C42F5E9CC}"/>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803456" y="2381211"/>
            <a:ext cx="7241296" cy="41116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a:extLst>
              <a:ext uri="{FF2B5EF4-FFF2-40B4-BE49-F238E27FC236}">
                <a16:creationId xmlns:a16="http://schemas.microsoft.com/office/drawing/2014/main" id="{D7205CAF-CA79-5993-30F1-533FFBFFF47F}"/>
              </a:ext>
            </a:extLst>
          </p:cNvPr>
          <p:cNvSpPr>
            <a:spLocks noGrp="1"/>
          </p:cNvSpPr>
          <p:nvPr>
            <p:ph type="title"/>
          </p:nvPr>
        </p:nvSpPr>
        <p:spPr/>
        <p:txBody>
          <a:bodyPr/>
          <a:lstStyle/>
          <a:p>
            <a:pPr algn="ctr" eaLnBrk="1" hangingPunct="1"/>
            <a:r>
              <a:rPr lang="en-US" altLang="en-US" dirty="0"/>
              <a:t>OTS and Depression</a:t>
            </a:r>
          </a:p>
        </p:txBody>
      </p:sp>
      <p:sp>
        <p:nvSpPr>
          <p:cNvPr id="36867" name="Rectangle 3">
            <a:extLst>
              <a:ext uri="{FF2B5EF4-FFF2-40B4-BE49-F238E27FC236}">
                <a16:creationId xmlns:a16="http://schemas.microsoft.com/office/drawing/2014/main" id="{551705F8-06F6-EBA3-4230-7063D7CF4956}"/>
              </a:ext>
            </a:extLst>
          </p:cNvPr>
          <p:cNvSpPr>
            <a:spLocks noGrp="1"/>
          </p:cNvSpPr>
          <p:nvPr>
            <p:ph sz="half" idx="1"/>
          </p:nvPr>
        </p:nvSpPr>
        <p:spPr>
          <a:xfrm>
            <a:off x="1183671" y="2040570"/>
            <a:ext cx="4285899" cy="4114800"/>
          </a:xfrm>
        </p:spPr>
        <p:txBody>
          <a:bodyPr>
            <a:normAutofit fontScale="77500" lnSpcReduction="20000"/>
          </a:bodyPr>
          <a:lstStyle/>
          <a:p>
            <a:pPr eaLnBrk="1" hangingPunct="1">
              <a:lnSpc>
                <a:spcPct val="150000"/>
              </a:lnSpc>
            </a:pPr>
            <a:r>
              <a:rPr lang="en-US" altLang="en-US" dirty="0"/>
              <a:t>General fatigue / malaise</a:t>
            </a:r>
          </a:p>
          <a:p>
            <a:pPr eaLnBrk="1" hangingPunct="1">
              <a:lnSpc>
                <a:spcPct val="150000"/>
              </a:lnSpc>
            </a:pPr>
            <a:r>
              <a:rPr lang="en-US" altLang="en-US" dirty="0">
                <a:sym typeface="Symbol" panose="05050102010706020507" pitchFamily="18" charset="2"/>
              </a:rPr>
              <a:t> Appetite</a:t>
            </a:r>
          </a:p>
          <a:p>
            <a:pPr eaLnBrk="1" hangingPunct="1">
              <a:lnSpc>
                <a:spcPct val="150000"/>
              </a:lnSpc>
            </a:pPr>
            <a:r>
              <a:rPr lang="en-US" altLang="en-US" dirty="0">
                <a:sym typeface="Symbol" panose="05050102010706020507" pitchFamily="18" charset="2"/>
              </a:rPr>
              <a:t>Irritable / restless</a:t>
            </a:r>
          </a:p>
          <a:p>
            <a:pPr eaLnBrk="1" hangingPunct="1">
              <a:lnSpc>
                <a:spcPct val="150000"/>
              </a:lnSpc>
            </a:pPr>
            <a:r>
              <a:rPr lang="en-US" altLang="en-US" dirty="0">
                <a:sym typeface="Symbol" panose="05050102010706020507" pitchFamily="18" charset="2"/>
              </a:rPr>
              <a:t> Body weight</a:t>
            </a:r>
          </a:p>
          <a:p>
            <a:pPr eaLnBrk="1" hangingPunct="1">
              <a:lnSpc>
                <a:spcPct val="150000"/>
              </a:lnSpc>
            </a:pPr>
            <a:r>
              <a:rPr lang="en-US" altLang="en-US" dirty="0">
                <a:sym typeface="Symbol" panose="05050102010706020507" pitchFamily="18" charset="2"/>
              </a:rPr>
              <a:t> Motivation</a:t>
            </a:r>
          </a:p>
          <a:p>
            <a:pPr eaLnBrk="1" hangingPunct="1">
              <a:lnSpc>
                <a:spcPct val="150000"/>
              </a:lnSpc>
            </a:pPr>
            <a:r>
              <a:rPr lang="en-US" altLang="en-US" dirty="0">
                <a:sym typeface="Symbol" panose="05050102010706020507" pitchFamily="18" charset="2"/>
              </a:rPr>
              <a:t>Interest / pleasure</a:t>
            </a:r>
          </a:p>
          <a:p>
            <a:pPr eaLnBrk="1" hangingPunct="1">
              <a:lnSpc>
                <a:spcPct val="150000"/>
              </a:lnSpc>
            </a:pPr>
            <a:r>
              <a:rPr lang="en-US" altLang="en-US" dirty="0">
                <a:sym typeface="Symbol" panose="05050102010706020507" pitchFamily="18" charset="2"/>
              </a:rPr>
              <a:t> Concentration</a:t>
            </a:r>
          </a:p>
          <a:p>
            <a:pPr eaLnBrk="1" hangingPunct="1"/>
            <a:endParaRPr lang="en-US" altLang="en-US" sz="2400" dirty="0">
              <a:sym typeface="Symbol" panose="05050102010706020507" pitchFamily="18" charset="2"/>
            </a:endParaRPr>
          </a:p>
          <a:p>
            <a:pPr eaLnBrk="1" hangingPunct="1"/>
            <a:endParaRPr lang="en-US" altLang="en-US" sz="2400" dirty="0">
              <a:sym typeface="Symbol" panose="05050102010706020507" pitchFamily="18" charset="2"/>
            </a:endParaRPr>
          </a:p>
          <a:p>
            <a:pPr eaLnBrk="1" hangingPunct="1"/>
            <a:endParaRPr lang="en-US" altLang="en-US" sz="2400" dirty="0">
              <a:sym typeface="Symbol" panose="05050102010706020507" pitchFamily="18" charset="2"/>
            </a:endParaRPr>
          </a:p>
        </p:txBody>
      </p:sp>
      <p:sp>
        <p:nvSpPr>
          <p:cNvPr id="36868" name="Rectangle 4">
            <a:extLst>
              <a:ext uri="{FF2B5EF4-FFF2-40B4-BE49-F238E27FC236}">
                <a16:creationId xmlns:a16="http://schemas.microsoft.com/office/drawing/2014/main" id="{74B2633F-E799-D1A2-9FA9-0D187CE0A6F8}"/>
              </a:ext>
            </a:extLst>
          </p:cNvPr>
          <p:cNvSpPr>
            <a:spLocks noGrp="1"/>
          </p:cNvSpPr>
          <p:nvPr>
            <p:ph sz="half" idx="2"/>
          </p:nvPr>
        </p:nvSpPr>
        <p:spPr>
          <a:xfrm>
            <a:off x="6398464" y="2135937"/>
            <a:ext cx="5084830" cy="4114800"/>
          </a:xfrm>
        </p:spPr>
        <p:txBody>
          <a:bodyPr>
            <a:normAutofit fontScale="77500" lnSpcReduction="20000"/>
          </a:bodyPr>
          <a:lstStyle/>
          <a:p>
            <a:pPr eaLnBrk="1" hangingPunct="1">
              <a:lnSpc>
                <a:spcPct val="150000"/>
              </a:lnSpc>
            </a:pPr>
            <a:r>
              <a:rPr lang="en-US" altLang="en-US" dirty="0">
                <a:sym typeface="Symbol" panose="05050102010706020507" pitchFamily="18" charset="2"/>
              </a:rPr>
              <a:t>Feeling hopeless / worthless</a:t>
            </a:r>
          </a:p>
          <a:p>
            <a:pPr eaLnBrk="1" hangingPunct="1">
              <a:lnSpc>
                <a:spcPct val="150000"/>
              </a:lnSpc>
            </a:pPr>
            <a:r>
              <a:rPr lang="en-US" altLang="en-US" dirty="0">
                <a:sym typeface="Symbol" panose="05050102010706020507" pitchFamily="18" charset="2"/>
              </a:rPr>
              <a:t>Feeling sad</a:t>
            </a:r>
            <a:r>
              <a:rPr lang="en-US" altLang="en-US" dirty="0"/>
              <a:t> </a:t>
            </a:r>
          </a:p>
          <a:p>
            <a:pPr eaLnBrk="1" hangingPunct="1">
              <a:lnSpc>
                <a:spcPct val="150000"/>
              </a:lnSpc>
            </a:pPr>
            <a:r>
              <a:rPr lang="en-US" altLang="en-US" dirty="0"/>
              <a:t>Persistent physical symptoms that fail to respond</a:t>
            </a:r>
          </a:p>
          <a:p>
            <a:pPr eaLnBrk="1" hangingPunct="1">
              <a:lnSpc>
                <a:spcPct val="150000"/>
              </a:lnSpc>
            </a:pPr>
            <a:r>
              <a:rPr lang="en-US" altLang="en-US" dirty="0"/>
              <a:t>Suicidal thoughts</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Title 1">
            <a:extLst>
              <a:ext uri="{FF2B5EF4-FFF2-40B4-BE49-F238E27FC236}">
                <a16:creationId xmlns:a16="http://schemas.microsoft.com/office/drawing/2014/main" id="{DE4C6A67-3506-48FA-D398-8DB281C80D75}"/>
              </a:ext>
            </a:extLst>
          </p:cNvPr>
          <p:cNvSpPr>
            <a:spLocks noGrp="1"/>
          </p:cNvSpPr>
          <p:nvPr>
            <p:ph type="title"/>
          </p:nvPr>
        </p:nvSpPr>
        <p:spPr/>
        <p:txBody>
          <a:bodyPr/>
          <a:lstStyle/>
          <a:p>
            <a:pPr algn="ctr"/>
            <a:r>
              <a:rPr lang="en-GB" altLang="en-US" dirty="0"/>
              <a:t>Management of Overtraining</a:t>
            </a:r>
          </a:p>
        </p:txBody>
      </p:sp>
      <p:sp>
        <p:nvSpPr>
          <p:cNvPr id="3" name="Content Placeholder 2">
            <a:extLst>
              <a:ext uri="{FF2B5EF4-FFF2-40B4-BE49-F238E27FC236}">
                <a16:creationId xmlns:a16="http://schemas.microsoft.com/office/drawing/2014/main" id="{4BC9514D-64DB-43D8-52E5-04239DA192F1}"/>
              </a:ext>
            </a:extLst>
          </p:cNvPr>
          <p:cNvSpPr>
            <a:spLocks noGrp="1"/>
          </p:cNvSpPr>
          <p:nvPr>
            <p:ph idx="1"/>
          </p:nvPr>
        </p:nvSpPr>
        <p:spPr>
          <a:xfrm>
            <a:off x="1058994" y="1588962"/>
            <a:ext cx="9877163" cy="4903913"/>
          </a:xfrm>
        </p:spPr>
        <p:txBody>
          <a:bodyPr>
            <a:normAutofit lnSpcReduction="10000"/>
          </a:bodyPr>
          <a:lstStyle/>
          <a:p>
            <a:pPr marL="0" indent="0" algn="ctr">
              <a:buNone/>
              <a:defRPr/>
            </a:pPr>
            <a:r>
              <a:rPr lang="en-GB" sz="2400" dirty="0">
                <a:solidFill>
                  <a:srgbClr val="FF0000"/>
                </a:solidFill>
              </a:rPr>
              <a:t>Rule out illness or disease or infections</a:t>
            </a:r>
          </a:p>
          <a:p>
            <a:pPr marL="0" indent="0">
              <a:buNone/>
              <a:defRPr/>
            </a:pPr>
            <a:endParaRPr lang="en-GB" sz="2400" dirty="0"/>
          </a:p>
          <a:p>
            <a:pPr marL="457200" indent="-457200">
              <a:lnSpc>
                <a:spcPct val="150000"/>
              </a:lnSpc>
              <a:buFont typeface="+mj-lt"/>
              <a:buAutoNum type="arabicPeriod"/>
              <a:defRPr/>
            </a:pPr>
            <a:r>
              <a:rPr lang="en-GB" sz="2000" dirty="0"/>
              <a:t>Reduce intensity / volume of training</a:t>
            </a:r>
          </a:p>
          <a:p>
            <a:pPr marL="457200" indent="-457200">
              <a:lnSpc>
                <a:spcPct val="150000"/>
              </a:lnSpc>
              <a:buFont typeface="+mj-lt"/>
              <a:buAutoNum type="arabicPeriod"/>
              <a:defRPr/>
            </a:pPr>
            <a:r>
              <a:rPr lang="en-GB" sz="2000" dirty="0"/>
              <a:t>Manage athlete issues – Mood state, adherence to reduced activity etc.</a:t>
            </a:r>
          </a:p>
          <a:p>
            <a:pPr marL="457200" indent="-457200">
              <a:lnSpc>
                <a:spcPct val="150000"/>
              </a:lnSpc>
              <a:buFont typeface="+mj-lt"/>
              <a:buAutoNum type="arabicPeriod"/>
              <a:defRPr/>
            </a:pPr>
            <a:r>
              <a:rPr lang="en-GB" sz="2000" dirty="0"/>
              <a:t>Monitor physiological, biochemical measures – cortisol, HR</a:t>
            </a:r>
          </a:p>
          <a:p>
            <a:pPr marL="457200" indent="-457200">
              <a:lnSpc>
                <a:spcPct val="150000"/>
              </a:lnSpc>
              <a:buFont typeface="+mj-lt"/>
              <a:buAutoNum type="arabicPeriod"/>
              <a:defRPr/>
            </a:pPr>
            <a:r>
              <a:rPr lang="en-GB" sz="2000" dirty="0"/>
              <a:t>Monitor behavioural characteristics – sleep patterns</a:t>
            </a:r>
          </a:p>
          <a:p>
            <a:pPr marL="457200" indent="-457200">
              <a:lnSpc>
                <a:spcPct val="150000"/>
              </a:lnSpc>
              <a:buFont typeface="+mj-lt"/>
              <a:buAutoNum type="arabicPeriod"/>
              <a:defRPr/>
            </a:pPr>
            <a:r>
              <a:rPr lang="en-GB" sz="2000" dirty="0"/>
              <a:t>Ensure confidentiality</a:t>
            </a:r>
            <a:endParaRPr lang="en-GB" dirty="0"/>
          </a:p>
          <a:p>
            <a:pPr marL="457200" indent="-457200">
              <a:lnSpc>
                <a:spcPct val="150000"/>
              </a:lnSpc>
              <a:buFont typeface="+mj-lt"/>
              <a:buAutoNum type="arabicPeriod"/>
              <a:defRPr/>
            </a:pPr>
            <a:r>
              <a:rPr lang="en-GB" sz="2000" dirty="0"/>
              <a:t>Communicate with coaches and athlete</a:t>
            </a:r>
          </a:p>
          <a:p>
            <a:pPr marL="457200" indent="-457200">
              <a:lnSpc>
                <a:spcPct val="150000"/>
              </a:lnSpc>
              <a:buFont typeface="+mj-lt"/>
              <a:buAutoNum type="arabicPeriod"/>
              <a:defRPr/>
            </a:pPr>
            <a:r>
              <a:rPr lang="en-GB" sz="2000" dirty="0"/>
              <a:t>Consider other opportunities for gains.</a:t>
            </a:r>
          </a:p>
        </p:txBody>
      </p:sp>
      <p:sp>
        <p:nvSpPr>
          <p:cNvPr id="4" name="Arrow: Down 3">
            <a:extLst>
              <a:ext uri="{FF2B5EF4-FFF2-40B4-BE49-F238E27FC236}">
                <a16:creationId xmlns:a16="http://schemas.microsoft.com/office/drawing/2014/main" id="{2CED9079-B992-7385-6FFA-A252A5F9B3B8}"/>
              </a:ext>
            </a:extLst>
          </p:cNvPr>
          <p:cNvSpPr/>
          <p:nvPr/>
        </p:nvSpPr>
        <p:spPr>
          <a:xfrm>
            <a:off x="5791201" y="2106613"/>
            <a:ext cx="206375" cy="41275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B92BEB-202A-C5E7-553E-140636D2FB10}"/>
              </a:ext>
            </a:extLst>
          </p:cNvPr>
          <p:cNvSpPr>
            <a:spLocks noGrp="1"/>
          </p:cNvSpPr>
          <p:nvPr>
            <p:ph type="title"/>
          </p:nvPr>
        </p:nvSpPr>
        <p:spPr>
          <a:xfrm>
            <a:off x="787711" y="567078"/>
            <a:ext cx="10515600" cy="1325563"/>
          </a:xfrm>
        </p:spPr>
        <p:txBody>
          <a:bodyPr/>
          <a:lstStyle/>
          <a:p>
            <a:r>
              <a:rPr lang="en-GB" dirty="0"/>
              <a:t>Diets to reduce the impact of Over training</a:t>
            </a:r>
          </a:p>
        </p:txBody>
      </p:sp>
      <p:pic>
        <p:nvPicPr>
          <p:cNvPr id="20482" name="Picture 2" descr="Nutrition Tips for Overtraining Syndrome - The Natural Athletes Clinic">
            <a:extLst>
              <a:ext uri="{FF2B5EF4-FFF2-40B4-BE49-F238E27FC236}">
                <a16:creationId xmlns:a16="http://schemas.microsoft.com/office/drawing/2014/main" id="{59283FCE-7756-9615-287D-26C4330EB70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5622" y="2344286"/>
            <a:ext cx="5362439" cy="3568459"/>
          </a:xfrm>
          <a:prstGeom prst="rect">
            <a:avLst/>
          </a:prstGeom>
          <a:noFill/>
          <a:extLst>
            <a:ext uri="{909E8E84-426E-40DD-AFC4-6F175D3DCCD1}">
              <a14:hiddenFill xmlns:a14="http://schemas.microsoft.com/office/drawing/2010/main">
                <a:solidFill>
                  <a:srgbClr val="FFFFFF"/>
                </a:solidFill>
              </a14:hiddenFill>
            </a:ext>
          </a:extLst>
        </p:spPr>
      </p:pic>
      <p:pic>
        <p:nvPicPr>
          <p:cNvPr id="20484" name="Picture 4" descr="A comprehensive overview on the general causes and effects of... | Download  Scientific Diagram">
            <a:extLst>
              <a:ext uri="{FF2B5EF4-FFF2-40B4-BE49-F238E27FC236}">
                <a16:creationId xmlns:a16="http://schemas.microsoft.com/office/drawing/2014/main" id="{52CA9FCE-CAF9-D2FC-C969-D26613FDB51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15816" y="2374385"/>
            <a:ext cx="4977593" cy="2711324"/>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BC932141-A7FB-E01A-500E-94372F6CA089}"/>
              </a:ext>
            </a:extLst>
          </p:cNvPr>
          <p:cNvSpPr txBox="1"/>
          <p:nvPr/>
        </p:nvSpPr>
        <p:spPr>
          <a:xfrm>
            <a:off x="6888854" y="5497620"/>
            <a:ext cx="4904555" cy="646331"/>
          </a:xfrm>
          <a:prstGeom prst="rect">
            <a:avLst/>
          </a:prstGeom>
          <a:noFill/>
        </p:spPr>
        <p:txBody>
          <a:bodyPr wrap="square" rtlCol="0">
            <a:spAutoFit/>
          </a:bodyPr>
          <a:lstStyle/>
          <a:p>
            <a:pPr algn="ctr"/>
            <a:r>
              <a:rPr lang="en-GB" dirty="0"/>
              <a:t>Check for specific symptoms and review diets to support these.</a:t>
            </a:r>
          </a:p>
        </p:txBody>
      </p:sp>
    </p:spTree>
    <p:extLst>
      <p:ext uri="{BB962C8B-B14F-4D97-AF65-F5344CB8AC3E}">
        <p14:creationId xmlns:p14="http://schemas.microsoft.com/office/powerpoint/2010/main" val="258800521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327C7D-DA8D-404F-D411-DCC0CBD7D703}"/>
              </a:ext>
            </a:extLst>
          </p:cNvPr>
          <p:cNvSpPr>
            <a:spLocks noGrp="1"/>
          </p:cNvSpPr>
          <p:nvPr>
            <p:ph type="title"/>
          </p:nvPr>
        </p:nvSpPr>
        <p:spPr/>
        <p:txBody>
          <a:bodyPr/>
          <a:lstStyle/>
          <a:p>
            <a:pPr algn="ctr"/>
            <a:r>
              <a:rPr lang="en-GB" dirty="0"/>
              <a:t>Nutrition - check the research!</a:t>
            </a:r>
          </a:p>
        </p:txBody>
      </p:sp>
      <p:sp>
        <p:nvSpPr>
          <p:cNvPr id="3" name="Content Placeholder 2">
            <a:extLst>
              <a:ext uri="{FF2B5EF4-FFF2-40B4-BE49-F238E27FC236}">
                <a16:creationId xmlns:a16="http://schemas.microsoft.com/office/drawing/2014/main" id="{5017FFEB-D73B-DF04-95A5-306367305E71}"/>
              </a:ext>
            </a:extLst>
          </p:cNvPr>
          <p:cNvSpPr>
            <a:spLocks noGrp="1"/>
          </p:cNvSpPr>
          <p:nvPr>
            <p:ph idx="1"/>
          </p:nvPr>
        </p:nvSpPr>
        <p:spPr>
          <a:xfrm>
            <a:off x="608197" y="1505864"/>
            <a:ext cx="10515600" cy="5032375"/>
          </a:xfrm>
        </p:spPr>
        <p:txBody>
          <a:bodyPr>
            <a:normAutofit fontScale="70000" lnSpcReduction="20000"/>
          </a:bodyPr>
          <a:lstStyle/>
          <a:p>
            <a:pPr>
              <a:lnSpc>
                <a:spcPct val="160000"/>
              </a:lnSpc>
            </a:pPr>
            <a:r>
              <a:rPr lang="en-GB" dirty="0"/>
              <a:t>Check daily diet for efficacy</a:t>
            </a:r>
          </a:p>
          <a:p>
            <a:pPr>
              <a:lnSpc>
                <a:spcPct val="160000"/>
              </a:lnSpc>
            </a:pPr>
            <a:r>
              <a:rPr lang="en-GB" dirty="0"/>
              <a:t>Ginger – Aids recovery, </a:t>
            </a:r>
            <a:r>
              <a:rPr lang="en-GB" i="0" dirty="0">
                <a:solidFill>
                  <a:srgbClr val="202324"/>
                </a:solidFill>
                <a:effectLst/>
                <a:latin typeface="GT Walsheim"/>
              </a:rPr>
              <a:t>reduces pain enhances recovery</a:t>
            </a:r>
            <a:endParaRPr lang="en-GB" dirty="0"/>
          </a:p>
          <a:p>
            <a:pPr>
              <a:lnSpc>
                <a:spcPct val="160000"/>
              </a:lnSpc>
            </a:pPr>
            <a:r>
              <a:rPr lang="en-GB" i="0" dirty="0">
                <a:solidFill>
                  <a:srgbClr val="202324"/>
                </a:solidFill>
                <a:effectLst/>
                <a:latin typeface="GT Walsheim"/>
              </a:rPr>
              <a:t>Phosphatidylserine – reduce cortisol, </a:t>
            </a:r>
            <a:endParaRPr lang="en-GB" dirty="0"/>
          </a:p>
          <a:p>
            <a:pPr>
              <a:lnSpc>
                <a:spcPct val="160000"/>
              </a:lnSpc>
            </a:pPr>
            <a:r>
              <a:rPr lang="en-GB" i="0" dirty="0">
                <a:solidFill>
                  <a:srgbClr val="202324"/>
                </a:solidFill>
                <a:effectLst/>
                <a:latin typeface="GT Walsheim"/>
              </a:rPr>
              <a:t>Spirulina – support immune function / cardiovascular </a:t>
            </a:r>
            <a:r>
              <a:rPr lang="en-GB" i="0" dirty="0" err="1">
                <a:solidFill>
                  <a:srgbClr val="202324"/>
                </a:solidFill>
                <a:effectLst/>
                <a:latin typeface="GT Walsheim"/>
              </a:rPr>
              <a:t>vasodialation</a:t>
            </a:r>
            <a:endParaRPr lang="en-GB" dirty="0"/>
          </a:p>
          <a:p>
            <a:pPr>
              <a:lnSpc>
                <a:spcPct val="160000"/>
              </a:lnSpc>
            </a:pPr>
            <a:r>
              <a:rPr lang="en-GB" i="0" dirty="0">
                <a:solidFill>
                  <a:srgbClr val="202324"/>
                </a:solidFill>
                <a:effectLst/>
                <a:latin typeface="GT Walsheim"/>
              </a:rPr>
              <a:t>Adaptogenic Herbs – reduce muscle damage and fatigue</a:t>
            </a:r>
            <a:endParaRPr lang="en-GB" dirty="0"/>
          </a:p>
          <a:p>
            <a:pPr>
              <a:lnSpc>
                <a:spcPct val="160000"/>
              </a:lnSpc>
            </a:pPr>
            <a:r>
              <a:rPr lang="en-GB" i="0" dirty="0">
                <a:solidFill>
                  <a:srgbClr val="202324"/>
                </a:solidFill>
                <a:effectLst/>
                <a:latin typeface="GT Walsheim"/>
              </a:rPr>
              <a:t>Amino Acids – support muscle and immune function</a:t>
            </a:r>
          </a:p>
          <a:p>
            <a:pPr>
              <a:lnSpc>
                <a:spcPct val="160000"/>
              </a:lnSpc>
            </a:pPr>
            <a:r>
              <a:rPr lang="en-GB" dirty="0"/>
              <a:t>Anti-oxidants – limits tissue damage</a:t>
            </a:r>
          </a:p>
          <a:p>
            <a:pPr>
              <a:lnSpc>
                <a:spcPct val="160000"/>
              </a:lnSpc>
            </a:pPr>
            <a:r>
              <a:rPr lang="en-GB" dirty="0"/>
              <a:t>Energy – limits fatigue and supports metabolic functions such as tissue repair.</a:t>
            </a:r>
          </a:p>
          <a:p>
            <a:pPr>
              <a:lnSpc>
                <a:spcPct val="160000"/>
              </a:lnSpc>
            </a:pPr>
            <a:r>
              <a:rPr lang="en-GB" dirty="0"/>
              <a:t>Water – support homeostasis</a:t>
            </a:r>
          </a:p>
        </p:txBody>
      </p:sp>
    </p:spTree>
    <p:extLst>
      <p:ext uri="{BB962C8B-B14F-4D97-AF65-F5344CB8AC3E}">
        <p14:creationId xmlns:p14="http://schemas.microsoft.com/office/powerpoint/2010/main" val="213786272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D9E41E-3AB9-90E1-BE8F-67D2747BBF27}"/>
              </a:ext>
            </a:extLst>
          </p:cNvPr>
          <p:cNvSpPr>
            <a:spLocks noGrp="1"/>
          </p:cNvSpPr>
          <p:nvPr>
            <p:ph type="title"/>
          </p:nvPr>
        </p:nvSpPr>
        <p:spPr/>
        <p:txBody>
          <a:bodyPr/>
          <a:lstStyle/>
          <a:p>
            <a:pPr algn="ctr"/>
            <a:r>
              <a:rPr lang="en-GB" dirty="0"/>
              <a:t>Supporting the adaptive response</a:t>
            </a:r>
          </a:p>
        </p:txBody>
      </p:sp>
      <p:sp>
        <p:nvSpPr>
          <p:cNvPr id="3" name="Content Placeholder 2">
            <a:extLst>
              <a:ext uri="{FF2B5EF4-FFF2-40B4-BE49-F238E27FC236}">
                <a16:creationId xmlns:a16="http://schemas.microsoft.com/office/drawing/2014/main" id="{BC814C0F-BA01-155A-1BEC-D1332CA772EC}"/>
              </a:ext>
            </a:extLst>
          </p:cNvPr>
          <p:cNvSpPr>
            <a:spLocks noGrp="1"/>
          </p:cNvSpPr>
          <p:nvPr>
            <p:ph idx="1"/>
          </p:nvPr>
        </p:nvSpPr>
        <p:spPr>
          <a:xfrm>
            <a:off x="838200" y="1825625"/>
            <a:ext cx="10515600" cy="4737860"/>
          </a:xfrm>
        </p:spPr>
        <p:txBody>
          <a:bodyPr>
            <a:normAutofit fontScale="70000" lnSpcReduction="20000"/>
          </a:bodyPr>
          <a:lstStyle/>
          <a:p>
            <a:pPr marL="514350" indent="-514350">
              <a:lnSpc>
                <a:spcPct val="170000"/>
              </a:lnSpc>
              <a:buFont typeface="+mj-lt"/>
              <a:buAutoNum type="arabicPeriod"/>
            </a:pPr>
            <a:r>
              <a:rPr lang="en-GB" dirty="0"/>
              <a:t>Understand your athlete</a:t>
            </a:r>
          </a:p>
          <a:p>
            <a:pPr marL="514350" indent="-514350">
              <a:lnSpc>
                <a:spcPct val="170000"/>
              </a:lnSpc>
              <a:buFont typeface="+mj-lt"/>
              <a:buAutoNum type="arabicPeriod"/>
            </a:pPr>
            <a:r>
              <a:rPr lang="en-GB" dirty="0"/>
              <a:t>Understand the performance requirements</a:t>
            </a:r>
          </a:p>
          <a:p>
            <a:pPr marL="514350" indent="-514350">
              <a:lnSpc>
                <a:spcPct val="170000"/>
              </a:lnSpc>
              <a:buFont typeface="+mj-lt"/>
              <a:buAutoNum type="arabicPeriod"/>
            </a:pPr>
            <a:r>
              <a:rPr lang="en-GB" dirty="0"/>
              <a:t>Understand the programme and periodisation of exercise</a:t>
            </a:r>
          </a:p>
          <a:p>
            <a:pPr marL="514350" indent="-514350">
              <a:lnSpc>
                <a:spcPct val="170000"/>
              </a:lnSpc>
              <a:buFont typeface="+mj-lt"/>
              <a:buAutoNum type="arabicPeriod"/>
            </a:pPr>
            <a:r>
              <a:rPr lang="en-GB" dirty="0"/>
              <a:t>Understand the structure of the training day</a:t>
            </a:r>
          </a:p>
          <a:p>
            <a:pPr marL="514350" indent="-514350">
              <a:lnSpc>
                <a:spcPct val="170000"/>
              </a:lnSpc>
              <a:buFont typeface="+mj-lt"/>
              <a:buAutoNum type="arabicPeriod"/>
            </a:pPr>
            <a:r>
              <a:rPr lang="en-GB" dirty="0"/>
              <a:t>Design the daily diet to support these</a:t>
            </a:r>
          </a:p>
          <a:p>
            <a:pPr marL="514350" indent="-514350">
              <a:lnSpc>
                <a:spcPct val="170000"/>
              </a:lnSpc>
              <a:buFont typeface="+mj-lt"/>
              <a:buAutoNum type="arabicPeriod"/>
            </a:pPr>
            <a:r>
              <a:rPr lang="en-GB" dirty="0"/>
              <a:t>Suggest supplement to support or fill nutritional gaps</a:t>
            </a:r>
          </a:p>
          <a:p>
            <a:pPr marL="514350" indent="-514350">
              <a:lnSpc>
                <a:spcPct val="170000"/>
              </a:lnSpc>
              <a:buFont typeface="+mj-lt"/>
              <a:buAutoNum type="arabicPeriod"/>
            </a:pPr>
            <a:r>
              <a:rPr lang="en-GB" dirty="0"/>
              <a:t>Monitor adaptive response and performance</a:t>
            </a:r>
          </a:p>
          <a:p>
            <a:pPr marL="514350" indent="-514350">
              <a:lnSpc>
                <a:spcPct val="170000"/>
              </a:lnSpc>
              <a:buFont typeface="+mj-lt"/>
              <a:buAutoNum type="arabicPeriod"/>
            </a:pPr>
            <a:r>
              <a:rPr lang="en-GB" dirty="0"/>
              <a:t>Consider overload, injury and illness.</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17084716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A28B7D-3DC9-C0A2-894C-F2DB632D2E78}"/>
              </a:ext>
            </a:extLst>
          </p:cNvPr>
          <p:cNvSpPr>
            <a:spLocks noGrp="1"/>
          </p:cNvSpPr>
          <p:nvPr>
            <p:ph type="title"/>
          </p:nvPr>
        </p:nvSpPr>
        <p:spPr>
          <a:xfrm>
            <a:off x="838200" y="219457"/>
            <a:ext cx="10515600" cy="330492"/>
          </a:xfrm>
        </p:spPr>
        <p:txBody>
          <a:bodyPr>
            <a:normAutofit fontScale="90000"/>
          </a:bodyPr>
          <a:lstStyle/>
          <a:p>
            <a:pPr algn="ctr"/>
            <a:r>
              <a:rPr lang="en-GB" dirty="0"/>
              <a:t>Dietary Evaluation</a:t>
            </a:r>
          </a:p>
        </p:txBody>
      </p:sp>
      <p:pic>
        <p:nvPicPr>
          <p:cNvPr id="4" name="Picture 3">
            <a:extLst>
              <a:ext uri="{FF2B5EF4-FFF2-40B4-BE49-F238E27FC236}">
                <a16:creationId xmlns:a16="http://schemas.microsoft.com/office/drawing/2014/main" id="{D50FA7E1-13BB-20FE-3BCA-0C71CF097092}"/>
              </a:ext>
            </a:extLst>
          </p:cNvPr>
          <p:cNvPicPr>
            <a:picLocks noChangeAspect="1"/>
          </p:cNvPicPr>
          <p:nvPr/>
        </p:nvPicPr>
        <p:blipFill>
          <a:blip r:embed="rId2"/>
          <a:stretch>
            <a:fillRect/>
          </a:stretch>
        </p:blipFill>
        <p:spPr>
          <a:xfrm>
            <a:off x="171386" y="973208"/>
            <a:ext cx="8522648" cy="5781011"/>
          </a:xfrm>
          <a:prstGeom prst="rect">
            <a:avLst/>
          </a:prstGeom>
        </p:spPr>
      </p:pic>
      <p:sp>
        <p:nvSpPr>
          <p:cNvPr id="3" name="TextBox 2">
            <a:extLst>
              <a:ext uri="{FF2B5EF4-FFF2-40B4-BE49-F238E27FC236}">
                <a16:creationId xmlns:a16="http://schemas.microsoft.com/office/drawing/2014/main" id="{DAD68210-70D7-B57C-D1CD-CA991BEC5C07}"/>
              </a:ext>
            </a:extLst>
          </p:cNvPr>
          <p:cNvSpPr txBox="1"/>
          <p:nvPr/>
        </p:nvSpPr>
        <p:spPr>
          <a:xfrm>
            <a:off x="9579204" y="3444427"/>
            <a:ext cx="2002704" cy="1938992"/>
          </a:xfrm>
          <a:prstGeom prst="rect">
            <a:avLst/>
          </a:prstGeom>
          <a:noFill/>
        </p:spPr>
        <p:txBody>
          <a:bodyPr wrap="square" rtlCol="0">
            <a:spAutoFit/>
          </a:bodyPr>
          <a:lstStyle/>
          <a:p>
            <a:r>
              <a:rPr lang="en-GB" sz="2400" dirty="0"/>
              <a:t>Physiological</a:t>
            </a:r>
          </a:p>
          <a:p>
            <a:r>
              <a:rPr lang="en-GB" sz="2400" dirty="0"/>
              <a:t>Biological</a:t>
            </a:r>
          </a:p>
          <a:p>
            <a:r>
              <a:rPr lang="en-GB" sz="2400" dirty="0"/>
              <a:t>Physical</a:t>
            </a:r>
          </a:p>
          <a:p>
            <a:r>
              <a:rPr lang="en-GB" sz="2400" dirty="0"/>
              <a:t>Psychological</a:t>
            </a:r>
          </a:p>
          <a:p>
            <a:r>
              <a:rPr lang="en-GB" sz="2400" dirty="0"/>
              <a:t>Biomechanical</a:t>
            </a:r>
          </a:p>
        </p:txBody>
      </p:sp>
      <p:sp>
        <p:nvSpPr>
          <p:cNvPr id="5" name="Arrow: Up-Down 4">
            <a:extLst>
              <a:ext uri="{FF2B5EF4-FFF2-40B4-BE49-F238E27FC236}">
                <a16:creationId xmlns:a16="http://schemas.microsoft.com/office/drawing/2014/main" id="{DF2D928A-A475-8D6D-4177-DE45812FFDE9}"/>
              </a:ext>
            </a:extLst>
          </p:cNvPr>
          <p:cNvSpPr/>
          <p:nvPr/>
        </p:nvSpPr>
        <p:spPr>
          <a:xfrm>
            <a:off x="11601099" y="1940996"/>
            <a:ext cx="213173" cy="4134434"/>
          </a:xfrm>
          <a:prstGeom prst="up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Arrow: Left-Right 6">
            <a:extLst>
              <a:ext uri="{FF2B5EF4-FFF2-40B4-BE49-F238E27FC236}">
                <a16:creationId xmlns:a16="http://schemas.microsoft.com/office/drawing/2014/main" id="{CC6A6A25-43AC-2360-02A2-701B4184D60D}"/>
              </a:ext>
            </a:extLst>
          </p:cNvPr>
          <p:cNvSpPr/>
          <p:nvPr/>
        </p:nvSpPr>
        <p:spPr>
          <a:xfrm>
            <a:off x="8731532" y="3413573"/>
            <a:ext cx="885170" cy="196344"/>
          </a:xfrm>
          <a:prstGeom prst="lef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Arrow: Left-Right 7">
            <a:extLst>
              <a:ext uri="{FF2B5EF4-FFF2-40B4-BE49-F238E27FC236}">
                <a16:creationId xmlns:a16="http://schemas.microsoft.com/office/drawing/2014/main" id="{84D3A285-C6D4-75CD-7998-9BE93B743796}"/>
              </a:ext>
            </a:extLst>
          </p:cNvPr>
          <p:cNvSpPr/>
          <p:nvPr/>
        </p:nvSpPr>
        <p:spPr>
          <a:xfrm>
            <a:off x="8731532" y="5285247"/>
            <a:ext cx="885170" cy="196344"/>
          </a:xfrm>
          <a:prstGeom prst="lef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Arrow: Up-Down 8">
            <a:extLst>
              <a:ext uri="{FF2B5EF4-FFF2-40B4-BE49-F238E27FC236}">
                <a16:creationId xmlns:a16="http://schemas.microsoft.com/office/drawing/2014/main" id="{EEF095A6-9508-AB99-EACA-37622BD0EF60}"/>
              </a:ext>
            </a:extLst>
          </p:cNvPr>
          <p:cNvSpPr/>
          <p:nvPr/>
        </p:nvSpPr>
        <p:spPr>
          <a:xfrm flipH="1">
            <a:off x="4432710" y="4712246"/>
            <a:ext cx="223459" cy="494598"/>
          </a:xfrm>
          <a:prstGeom prst="up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84557147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257</TotalTime>
  <Words>1996</Words>
  <Application>Microsoft Office PowerPoint</Application>
  <PresentationFormat>Widescreen</PresentationFormat>
  <Paragraphs>394</Paragraphs>
  <Slides>42</Slides>
  <Notes>1</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42</vt:i4>
      </vt:variant>
    </vt:vector>
  </HeadingPairs>
  <TitlesOfParts>
    <vt:vector size="54" baseType="lpstr">
      <vt:lpstr>-apple-system</vt:lpstr>
      <vt:lpstr>Google Sans</vt:lpstr>
      <vt:lpstr>GT Walsheim</vt:lpstr>
      <vt:lpstr>Arial</vt:lpstr>
      <vt:lpstr>Arial</vt:lpstr>
      <vt:lpstr>Calibri</vt:lpstr>
      <vt:lpstr>Calibri Light</vt:lpstr>
      <vt:lpstr>Cambria</vt:lpstr>
      <vt:lpstr>Symbol</vt:lpstr>
      <vt:lpstr>Times</vt:lpstr>
      <vt:lpstr>Times New Roman</vt:lpstr>
      <vt:lpstr>Office Theme</vt:lpstr>
      <vt:lpstr>Physiological Response to Exercise</vt:lpstr>
      <vt:lpstr>Adaptation to exercise</vt:lpstr>
      <vt:lpstr>At Rest</vt:lpstr>
      <vt:lpstr>Acute Response to Exercise</vt:lpstr>
      <vt:lpstr>PowerPoint Presentation</vt:lpstr>
      <vt:lpstr>Influences on Responses to Exercise</vt:lpstr>
      <vt:lpstr>Training - Periodisation</vt:lpstr>
      <vt:lpstr>Longer term Adaptive Response Mechanism</vt:lpstr>
      <vt:lpstr>Stress response</vt:lpstr>
      <vt:lpstr>Exercise as a Stressor</vt:lpstr>
      <vt:lpstr>Positive Adaptive Process</vt:lpstr>
      <vt:lpstr>Stressors</vt:lpstr>
      <vt:lpstr>Cell &amp; Cell to Cell Signalling</vt:lpstr>
      <vt:lpstr>Notch &amp; Numb Signalling</vt:lpstr>
      <vt:lpstr>DNA</vt:lpstr>
      <vt:lpstr>The Gene</vt:lpstr>
      <vt:lpstr>Actin and Myosin Genes</vt:lpstr>
      <vt:lpstr>Signalling Pathways for Hypertrophy</vt:lpstr>
      <vt:lpstr>PowerPoint Presentation</vt:lpstr>
      <vt:lpstr>mTORC1 &amp; 2</vt:lpstr>
      <vt:lpstr>Changes due to exercise</vt:lpstr>
      <vt:lpstr>Physiological Response to Exercise</vt:lpstr>
      <vt:lpstr>Chronic Adaptations</vt:lpstr>
      <vt:lpstr>Exercise Cellular Stressors</vt:lpstr>
      <vt:lpstr>Nutrients &amp; HSP  Note: Much of the evidence here comes from animal studies</vt:lpstr>
      <vt:lpstr>PowerPoint Presentation</vt:lpstr>
      <vt:lpstr>Exercise and Overtraining</vt:lpstr>
      <vt:lpstr>Possible Causes of Overtraining</vt:lpstr>
      <vt:lpstr>PowerPoint Presentation</vt:lpstr>
      <vt:lpstr>Loss of Cardiorespiratory Endurance</vt:lpstr>
      <vt:lpstr>Loss of Muscular Strength</vt:lpstr>
      <vt:lpstr>Loss of Muscular Endurance</vt:lpstr>
      <vt:lpstr>Biological markers</vt:lpstr>
      <vt:lpstr>Immune system</vt:lpstr>
      <vt:lpstr>Parasympathetic overtraining</vt:lpstr>
      <vt:lpstr>Sympathetic overtraining</vt:lpstr>
      <vt:lpstr>OTS and Depression</vt:lpstr>
      <vt:lpstr>Management of Overtraining</vt:lpstr>
      <vt:lpstr>Diets to reduce the impact of Over training</vt:lpstr>
      <vt:lpstr>Nutrition - check the research!</vt:lpstr>
      <vt:lpstr>Supporting the adaptive response</vt:lpstr>
      <vt:lpstr>Dietary Evaluation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Exercise Training &amp; Adaptation</dc:title>
  <dc:creator>David Gardner</dc:creator>
  <cp:lastModifiedBy>David Gardner</cp:lastModifiedBy>
  <cp:revision>1</cp:revision>
  <dcterms:created xsi:type="dcterms:W3CDTF">2023-11-08T14:14:11Z</dcterms:created>
  <dcterms:modified xsi:type="dcterms:W3CDTF">2024-10-23T09:19:01Z</dcterms:modified>
</cp:coreProperties>
</file>