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8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5133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056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694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438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8090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85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562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5429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203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025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56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211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711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3660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332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280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025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40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Assignment 1: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MODULE NAME: Problem Solving and Decision Making</a:t>
            </a:r>
          </a:p>
          <a:p>
            <a:r>
              <a:rPr dirty="0"/>
              <a:t>MODULE CODE: LCLM4004</a:t>
            </a:r>
          </a:p>
          <a:p>
            <a:r>
              <a:rPr dirty="0"/>
              <a:t>STUDENT NAME: Juan Francisco Martinez Posada</a:t>
            </a:r>
          </a:p>
          <a:p>
            <a:r>
              <a:rPr dirty="0"/>
              <a:t>STUDENT ID: 2439868</a:t>
            </a:r>
          </a:p>
          <a:p>
            <a:r>
              <a:rPr dirty="0"/>
              <a:t>LECTURER: </a:t>
            </a:r>
            <a:r>
              <a:rPr lang="en-GB" dirty="0"/>
              <a:t>Richard </a:t>
            </a:r>
            <a:r>
              <a:rPr lang="en-GB" dirty="0" err="1"/>
              <a:t>Ashaye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This presentation analyses Green Haven Florists' challenges using PESTLE and a cause‑and‑effect diagram.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Company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Founded in 2016 in Norwich, UK by Liam and Priya Patel.</a:t>
            </a:r>
          </a:p>
          <a:p>
            <a:r>
              <a:t>• Known for bespoke floral arrangements, sustainable packaging, and strong community ties.</a:t>
            </a:r>
          </a:p>
          <a:p>
            <a:r>
              <a:t>• Served walk‑in, corporate, and event clients.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Problem: Nature &amp;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Significant decline in revenue and foot traffic in the past year.</a:t>
            </a:r>
          </a:p>
          <a:p>
            <a:r>
              <a:t>• Increased competition from online flower delivery services.</a:t>
            </a:r>
          </a:p>
          <a:p>
            <a:r>
              <a:t>• Rising operational costs affecting profitability.</a:t>
            </a:r>
          </a:p>
          <a:p>
            <a:r>
              <a:t>• Need to adapt business model to changing retail environment.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 (Slide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POLITICAL:</a:t>
            </a:r>
          </a:p>
          <a:p>
            <a:r>
              <a:t>• UK environmental regulations influencing packaging requirements.</a:t>
            </a:r>
          </a:p>
          <a:p>
            <a:r>
              <a:t>• Local council policies affecting small retail operations.</a:t>
            </a:r>
          </a:p>
          <a:p>
            <a:endParaRPr/>
          </a:p>
          <a:p>
            <a:r>
              <a:t>ECONOMIC:</a:t>
            </a:r>
          </a:p>
          <a:p>
            <a:r>
              <a:t>• Rising inflation increasing flower procurement and utility costs.</a:t>
            </a:r>
          </a:p>
          <a:p>
            <a:r>
              <a:t>• Economic downturn reducing discretionary spending on flowers.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 (Slide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SOCIAL:</a:t>
            </a:r>
          </a:p>
          <a:p>
            <a:r>
              <a:t>• Growing consumer preference for eco‑friendly and local businesses.</a:t>
            </a:r>
          </a:p>
          <a:p>
            <a:r>
              <a:t>• Shift toward online shopping reducing high street footfall.</a:t>
            </a:r>
          </a:p>
          <a:p>
            <a:endParaRPr/>
          </a:p>
          <a:p>
            <a:r>
              <a:t>TECHNOLOGICAL:</a:t>
            </a:r>
          </a:p>
          <a:p>
            <a:r>
              <a:t>• Growth of online flower delivery competitors.</a:t>
            </a:r>
          </a:p>
          <a:p>
            <a:r>
              <a:t>• Need for digital marketing and e‑commerce capability.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PESTLE Analysis (Slide 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t>LEGAL:</a:t>
            </a:r>
          </a:p>
          <a:p>
            <a:r>
              <a:t>• Consumer protection laws requiring clear pricing and service quality.</a:t>
            </a:r>
          </a:p>
          <a:p>
            <a:r>
              <a:t>• Employment regulations affecting staffing flexibility.</a:t>
            </a:r>
          </a:p>
          <a:p>
            <a:endParaRPr/>
          </a:p>
          <a:p>
            <a:r>
              <a:t>ENVIRONMENTAL:</a:t>
            </a:r>
          </a:p>
          <a:p>
            <a:r>
              <a:t>• Pressure to reduce carbon footprint and use sustainable materials.</a:t>
            </a:r>
          </a:p>
          <a:p>
            <a:r>
              <a:t>• Climate‑related disruptions affecting flower supply chains.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Cause &amp; Effect Analysis: Fishbone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t>Main Problem: Declining revenue &amp; foot traffic</a:t>
            </a:r>
          </a:p>
          <a:p>
            <a:endParaRPr/>
          </a:p>
          <a:p>
            <a:r>
              <a:t>Categories:</a:t>
            </a:r>
          </a:p>
          <a:p>
            <a:r>
              <a:t>• Market: Online competition, changing consumer habits.</a:t>
            </a:r>
          </a:p>
          <a:p>
            <a:r>
              <a:t>• Costs: Rising supplies, utilities, wages.</a:t>
            </a:r>
          </a:p>
          <a:p>
            <a:r>
              <a:t>• Marketing: Limited digital presence.</a:t>
            </a:r>
          </a:p>
          <a:p>
            <a:r>
              <a:t>• Operations: Inefficient processes, limited delivery options.</a:t>
            </a:r>
          </a:p>
          <a:p>
            <a:r>
              <a:t>• External: Inflation, climate impacts on flower supply.</a:t>
            </a:r>
          </a:p>
        </p:txBody>
      </p:sp>
      <p:pic>
        <p:nvPicPr>
          <p:cNvPr id="4" name="Picture 3" descr="Fishbone_Diagra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2228348"/>
            <a:ext cx="7315200" cy="38666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Green Haven faces both internal and external pressures.</a:t>
            </a:r>
          </a:p>
          <a:p>
            <a:r>
              <a:t>• PESTLE shows technology, economy, and environment as key challenges.</a:t>
            </a:r>
          </a:p>
          <a:p>
            <a:r>
              <a:t>• Adapting with digital transformation and operational changes is essential.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UK Government Business Regulations</a:t>
            </a:r>
          </a:p>
          <a:p>
            <a:r>
              <a:t>• Local Norwich Council Retail Guidelines</a:t>
            </a:r>
          </a:p>
          <a:p>
            <a:r>
              <a:t>• Market data from UK Florist Industry Reports</a:t>
            </a:r>
          </a:p>
          <a:p>
            <a:r>
              <a:t>• Inflation &amp; economic data from ONS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</TotalTime>
  <Words>412</Words>
  <Application>Microsoft Office PowerPoint</Application>
  <PresentationFormat>On-screen Show (4:3)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Assignment 1: Presentation</vt:lpstr>
      <vt:lpstr>Introduction</vt:lpstr>
      <vt:lpstr>Company Background</vt:lpstr>
      <vt:lpstr>Problem: Nature &amp; Scope</vt:lpstr>
      <vt:lpstr>PESTLE Analysis (Slide 1)</vt:lpstr>
      <vt:lpstr>PESTLE Analysis (Slide 2)</vt:lpstr>
      <vt:lpstr>PESTLE Analysis (Slide 3)</vt:lpstr>
      <vt:lpstr>Cause &amp; Effect Analysis: Fishbone Diagram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Juan Martinez</dc:creator>
  <cp:keywords/>
  <dc:description>generated using python-pptx</dc:description>
  <cp:lastModifiedBy>Juan Martinez</cp:lastModifiedBy>
  <cp:revision>2</cp:revision>
  <dcterms:created xsi:type="dcterms:W3CDTF">2013-01-27T09:14:16Z</dcterms:created>
  <dcterms:modified xsi:type="dcterms:W3CDTF">2025-11-15T00:20:33Z</dcterms:modified>
  <cp:category/>
</cp:coreProperties>
</file>