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8" r:id="rId3"/>
    <p:sldId id="257" r:id="rId4"/>
    <p:sldId id="260" r:id="rId5"/>
    <p:sldId id="261" r:id="rId6"/>
    <p:sldId id="265" r:id="rId7"/>
    <p:sldId id="262" r:id="rId8"/>
    <p:sldId id="266" r:id="rId9"/>
    <p:sldId id="263" r:id="rId10"/>
    <p:sldId id="267" r:id="rId11"/>
    <p:sldId id="269" r:id="rId12"/>
    <p:sldId id="264" r:id="rId13"/>
    <p:sldId id="259" r:id="rId14"/>
    <p:sldId id="268"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AC443D7-CB84-8EBF-B05B-ABBAB4F5AE60}" v="779" dt="2025-11-12T12:59:03.17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brina Khan (2312075)" userId="S::2312075@student.uwtsd.ac.uk::4a226c82-a075-4990-aae6-c64cb4910538" providerId="AD" clId="Web-{31BE3595-A8BB-D88E-C715-080DC7580755}"/>
    <pc:docChg chg="modSld">
      <pc:chgData name="Sabrina Khan (2312075)" userId="S::2312075@student.uwtsd.ac.uk::4a226c82-a075-4990-aae6-c64cb4910538" providerId="AD" clId="Web-{31BE3595-A8BB-D88E-C715-080DC7580755}" dt="2025-11-09T15:07:07.960" v="4" actId="20577"/>
      <pc:docMkLst>
        <pc:docMk/>
      </pc:docMkLst>
      <pc:sldChg chg="modSp">
        <pc:chgData name="Sabrina Khan (2312075)" userId="S::2312075@student.uwtsd.ac.uk::4a226c82-a075-4990-aae6-c64cb4910538" providerId="AD" clId="Web-{31BE3595-A8BB-D88E-C715-080DC7580755}" dt="2025-11-09T15:05:55.193" v="1" actId="20577"/>
        <pc:sldMkLst>
          <pc:docMk/>
          <pc:sldMk cId="3081389001" sldId="261"/>
        </pc:sldMkLst>
      </pc:sldChg>
      <pc:sldChg chg="modSp">
        <pc:chgData name="Sabrina Khan (2312075)" userId="S::2312075@student.uwtsd.ac.uk::4a226c82-a075-4990-aae6-c64cb4910538" providerId="AD" clId="Web-{31BE3595-A8BB-D88E-C715-080DC7580755}" dt="2025-11-09T15:07:07.960" v="4" actId="20577"/>
        <pc:sldMkLst>
          <pc:docMk/>
          <pc:sldMk cId="297271233" sldId="266"/>
        </pc:sldMkLst>
      </pc:sldChg>
    </pc:docChg>
  </pc:docChgLst>
  <pc:docChgLst>
    <pc:chgData name="Sabrina Khan (2312075)" userId="S::2312075@student.uwtsd.ac.uk::4a226c82-a075-4990-aae6-c64cb4910538" providerId="AD" clId="Web-{8CF91739-3735-1586-0273-52B1790EF6FA}"/>
    <pc:docChg chg="addSld modSld sldOrd">
      <pc:chgData name="Sabrina Khan (2312075)" userId="S::2312075@student.uwtsd.ac.uk::4a226c82-a075-4990-aae6-c64cb4910538" providerId="AD" clId="Web-{8CF91739-3735-1586-0273-52B1790EF6FA}" dt="2025-11-09T14:40:25.262" v="3391" actId="20577"/>
      <pc:docMkLst>
        <pc:docMk/>
      </pc:docMkLst>
      <pc:sldChg chg="addSp delSp modSp mod setBg">
        <pc:chgData name="Sabrina Khan (2312075)" userId="S::2312075@student.uwtsd.ac.uk::4a226c82-a075-4990-aae6-c64cb4910538" providerId="AD" clId="Web-{8CF91739-3735-1586-0273-52B1790EF6FA}" dt="2025-11-09T11:41:54.920" v="243" actId="20577"/>
        <pc:sldMkLst>
          <pc:docMk/>
          <pc:sldMk cId="109857222" sldId="256"/>
        </pc:sldMkLst>
        <pc:spChg chg="add mod">
          <ac:chgData name="Sabrina Khan (2312075)" userId="S::2312075@student.uwtsd.ac.uk::4a226c82-a075-4990-aae6-c64cb4910538" providerId="AD" clId="Web-{8CF91739-3735-1586-0273-52B1790EF6FA}" dt="2025-11-09T11:41:54.920" v="243" actId="20577"/>
          <ac:spMkLst>
            <pc:docMk/>
            <pc:sldMk cId="109857222" sldId="256"/>
            <ac:spMk id="8" creationId="{3015DF98-FD3B-EE71-B567-1CFA403AC4CB}"/>
          </ac:spMkLst>
        </pc:spChg>
        <pc:picChg chg="add mod">
          <ac:chgData name="Sabrina Khan (2312075)" userId="S::2312075@student.uwtsd.ac.uk::4a226c82-a075-4990-aae6-c64cb4910538" providerId="AD" clId="Web-{8CF91739-3735-1586-0273-52B1790EF6FA}" dt="2025-11-09T11:40:20.209" v="221" actId="14100"/>
          <ac:picMkLst>
            <pc:docMk/>
            <pc:sldMk cId="109857222" sldId="256"/>
            <ac:picMk id="9" creationId="{3B527163-178F-FE57-C335-37F8A5215EEE}"/>
          </ac:picMkLst>
        </pc:picChg>
      </pc:sldChg>
      <pc:sldChg chg="addSp delSp modSp new mod ord setBg">
        <pc:chgData name="Sabrina Khan (2312075)" userId="S::2312075@student.uwtsd.ac.uk::4a226c82-a075-4990-aae6-c64cb4910538" providerId="AD" clId="Web-{8CF91739-3735-1586-0273-52B1790EF6FA}" dt="2025-11-09T14:19:06.048" v="2628" actId="20577"/>
        <pc:sldMkLst>
          <pc:docMk/>
          <pc:sldMk cId="4226071752" sldId="257"/>
        </pc:sldMkLst>
        <pc:spChg chg="mod">
          <ac:chgData name="Sabrina Khan (2312075)" userId="S::2312075@student.uwtsd.ac.uk::4a226c82-a075-4990-aae6-c64cb4910538" providerId="AD" clId="Web-{8CF91739-3735-1586-0273-52B1790EF6FA}" dt="2025-11-09T11:46:16.086" v="257"/>
          <ac:spMkLst>
            <pc:docMk/>
            <pc:sldMk cId="4226071752" sldId="257"/>
            <ac:spMk id="2" creationId="{94C6CD74-B7E9-26E5-416B-B3E5EA019295}"/>
          </ac:spMkLst>
        </pc:spChg>
        <pc:spChg chg="add mod">
          <ac:chgData name="Sabrina Khan (2312075)" userId="S::2312075@student.uwtsd.ac.uk::4a226c82-a075-4990-aae6-c64cb4910538" providerId="AD" clId="Web-{8CF91739-3735-1586-0273-52B1790EF6FA}" dt="2025-11-09T14:19:06.048" v="2628" actId="20577"/>
          <ac:spMkLst>
            <pc:docMk/>
            <pc:sldMk cId="4226071752" sldId="257"/>
            <ac:spMk id="8" creationId="{2016DCB8-45D0-1D67-BFDC-A789BC4BF800}"/>
          </ac:spMkLst>
        </pc:spChg>
        <pc:spChg chg="add">
          <ac:chgData name="Sabrina Khan (2312075)" userId="S::2312075@student.uwtsd.ac.uk::4a226c82-a075-4990-aae6-c64cb4910538" providerId="AD" clId="Web-{8CF91739-3735-1586-0273-52B1790EF6FA}" dt="2025-11-09T11:46:16.086" v="257"/>
          <ac:spMkLst>
            <pc:docMk/>
            <pc:sldMk cId="4226071752" sldId="257"/>
            <ac:spMk id="11" creationId="{2EB492CD-616E-47F8-933B-5E2D952A0593}"/>
          </ac:spMkLst>
        </pc:spChg>
        <pc:spChg chg="add">
          <ac:chgData name="Sabrina Khan (2312075)" userId="S::2312075@student.uwtsd.ac.uk::4a226c82-a075-4990-aae6-c64cb4910538" providerId="AD" clId="Web-{8CF91739-3735-1586-0273-52B1790EF6FA}" dt="2025-11-09T11:46:16.086" v="257"/>
          <ac:spMkLst>
            <pc:docMk/>
            <pc:sldMk cId="4226071752" sldId="257"/>
            <ac:spMk id="13" creationId="{59383CF9-23B5-4335-9B21-1791C4CF1C75}"/>
          </ac:spMkLst>
        </pc:spChg>
        <pc:spChg chg="add">
          <ac:chgData name="Sabrina Khan (2312075)" userId="S::2312075@student.uwtsd.ac.uk::4a226c82-a075-4990-aae6-c64cb4910538" providerId="AD" clId="Web-{8CF91739-3735-1586-0273-52B1790EF6FA}" dt="2025-11-09T11:46:16.086" v="257"/>
          <ac:spMkLst>
            <pc:docMk/>
            <pc:sldMk cId="4226071752" sldId="257"/>
            <ac:spMk id="15" creationId="{0007FE00-9498-4706-B255-6437B0252C02}"/>
          </ac:spMkLst>
        </pc:spChg>
        <pc:picChg chg="add mod ord">
          <ac:chgData name="Sabrina Khan (2312075)" userId="S::2312075@student.uwtsd.ac.uk::4a226c82-a075-4990-aae6-c64cb4910538" providerId="AD" clId="Web-{8CF91739-3735-1586-0273-52B1790EF6FA}" dt="2025-11-09T11:46:57.821" v="259" actId="14100"/>
          <ac:picMkLst>
            <pc:docMk/>
            <pc:sldMk cId="4226071752" sldId="257"/>
            <ac:picMk id="4" creationId="{400E9DC3-2D89-EC46-A2CA-73D1AC688826}"/>
          </ac:picMkLst>
        </pc:picChg>
      </pc:sldChg>
      <pc:sldChg chg="addSp delSp modSp new mod setBg">
        <pc:chgData name="Sabrina Khan (2312075)" userId="S::2312075@student.uwtsd.ac.uk::4a226c82-a075-4990-aae6-c64cb4910538" providerId="AD" clId="Web-{8CF91739-3735-1586-0273-52B1790EF6FA}" dt="2025-11-09T14:18:37.078" v="2623" actId="20577"/>
        <pc:sldMkLst>
          <pc:docMk/>
          <pc:sldMk cId="1217898599" sldId="258"/>
        </pc:sldMkLst>
        <pc:spChg chg="mod">
          <ac:chgData name="Sabrina Khan (2312075)" userId="S::2312075@student.uwtsd.ac.uk::4a226c82-a075-4990-aae6-c64cb4910538" providerId="AD" clId="Web-{8CF91739-3735-1586-0273-52B1790EF6FA}" dt="2025-11-09T12:31:33.004" v="828"/>
          <ac:spMkLst>
            <pc:docMk/>
            <pc:sldMk cId="1217898599" sldId="258"/>
            <ac:spMk id="2" creationId="{9B1CF182-6487-2AE6-C07F-A3224B04743D}"/>
          </ac:spMkLst>
        </pc:spChg>
        <pc:spChg chg="add mod">
          <ac:chgData name="Sabrina Khan (2312075)" userId="S::2312075@student.uwtsd.ac.uk::4a226c82-a075-4990-aae6-c64cb4910538" providerId="AD" clId="Web-{8CF91739-3735-1586-0273-52B1790EF6FA}" dt="2025-11-09T12:33:12.261" v="840" actId="1076"/>
          <ac:spMkLst>
            <pc:docMk/>
            <pc:sldMk cId="1217898599" sldId="258"/>
            <ac:spMk id="6" creationId="{8B00FC06-E0C6-87ED-3630-62A49A282A98}"/>
          </ac:spMkLst>
        </pc:spChg>
        <pc:spChg chg="add mod">
          <ac:chgData name="Sabrina Khan (2312075)" userId="S::2312075@student.uwtsd.ac.uk::4a226c82-a075-4990-aae6-c64cb4910538" providerId="AD" clId="Web-{8CF91739-3735-1586-0273-52B1790EF6FA}" dt="2025-11-09T14:18:37.078" v="2623" actId="20577"/>
          <ac:spMkLst>
            <pc:docMk/>
            <pc:sldMk cId="1217898599" sldId="258"/>
            <ac:spMk id="8" creationId="{6AFFE0B6-3277-1E76-8A2F-939A78E46016}"/>
          </ac:spMkLst>
        </pc:spChg>
        <pc:spChg chg="add">
          <ac:chgData name="Sabrina Khan (2312075)" userId="S::2312075@student.uwtsd.ac.uk::4a226c82-a075-4990-aae6-c64cb4910538" providerId="AD" clId="Web-{8CF91739-3735-1586-0273-52B1790EF6FA}" dt="2025-11-09T12:31:33.004" v="828"/>
          <ac:spMkLst>
            <pc:docMk/>
            <pc:sldMk cId="1217898599" sldId="258"/>
            <ac:spMk id="18" creationId="{A7AE9375-4664-4DB2-922D-2782A6E439AC}"/>
          </ac:spMkLst>
        </pc:spChg>
        <pc:spChg chg="add">
          <ac:chgData name="Sabrina Khan (2312075)" userId="S::2312075@student.uwtsd.ac.uk::4a226c82-a075-4990-aae6-c64cb4910538" providerId="AD" clId="Web-{8CF91739-3735-1586-0273-52B1790EF6FA}" dt="2025-11-09T12:31:33.004" v="828"/>
          <ac:spMkLst>
            <pc:docMk/>
            <pc:sldMk cId="1217898599" sldId="258"/>
            <ac:spMk id="22" creationId="{C87417AF-190E-4D6E-AFA6-7D3E84B0B430}"/>
          </ac:spMkLst>
        </pc:spChg>
        <pc:spChg chg="add">
          <ac:chgData name="Sabrina Khan (2312075)" userId="S::2312075@student.uwtsd.ac.uk::4a226c82-a075-4990-aae6-c64cb4910538" providerId="AD" clId="Web-{8CF91739-3735-1586-0273-52B1790EF6FA}" dt="2025-11-09T12:31:33.004" v="828"/>
          <ac:spMkLst>
            <pc:docMk/>
            <pc:sldMk cId="1217898599" sldId="258"/>
            <ac:spMk id="24" creationId="{80B30ED8-273E-4C07-8568-2FE5CC5C483D}"/>
          </ac:spMkLst>
        </pc:spChg>
        <pc:picChg chg="add mod ord">
          <ac:chgData name="Sabrina Khan (2312075)" userId="S::2312075@student.uwtsd.ac.uk::4a226c82-a075-4990-aae6-c64cb4910538" providerId="AD" clId="Web-{8CF91739-3735-1586-0273-52B1790EF6FA}" dt="2025-11-09T12:31:33.004" v="828"/>
          <ac:picMkLst>
            <pc:docMk/>
            <pc:sldMk cId="1217898599" sldId="258"/>
            <ac:picMk id="4" creationId="{739BD0A7-FA2E-C9C8-2C4F-63DDAE8BE408}"/>
          </ac:picMkLst>
        </pc:picChg>
        <pc:picChg chg="add mod">
          <ac:chgData name="Sabrina Khan (2312075)" userId="S::2312075@student.uwtsd.ac.uk::4a226c82-a075-4990-aae6-c64cb4910538" providerId="AD" clId="Web-{8CF91739-3735-1586-0273-52B1790EF6FA}" dt="2025-11-09T12:31:33.004" v="828"/>
          <ac:picMkLst>
            <pc:docMk/>
            <pc:sldMk cId="1217898599" sldId="258"/>
            <ac:picMk id="5" creationId="{D23A19D7-27D8-52E6-E80C-DF1EBEE90E6D}"/>
          </ac:picMkLst>
        </pc:picChg>
        <pc:cxnChg chg="add">
          <ac:chgData name="Sabrina Khan (2312075)" userId="S::2312075@student.uwtsd.ac.uk::4a226c82-a075-4990-aae6-c64cb4910538" providerId="AD" clId="Web-{8CF91739-3735-1586-0273-52B1790EF6FA}" dt="2025-11-09T12:31:33.004" v="828"/>
          <ac:cxnSpMkLst>
            <pc:docMk/>
            <pc:sldMk cId="1217898599" sldId="258"/>
            <ac:cxnSpMk id="20" creationId="{EE504C98-6397-41C1-A8D8-2D9C4ED307E0}"/>
          </ac:cxnSpMkLst>
        </pc:cxnChg>
      </pc:sldChg>
      <pc:sldChg chg="modSp new">
        <pc:chgData name="Sabrina Khan (2312075)" userId="S::2312075@student.uwtsd.ac.uk::4a226c82-a075-4990-aae6-c64cb4910538" providerId="AD" clId="Web-{8CF91739-3735-1586-0273-52B1790EF6FA}" dt="2025-11-09T14:26:08.244" v="2659" actId="20577"/>
        <pc:sldMkLst>
          <pc:docMk/>
          <pc:sldMk cId="2232376091" sldId="259"/>
        </pc:sldMkLst>
        <pc:spChg chg="mod">
          <ac:chgData name="Sabrina Khan (2312075)" userId="S::2312075@student.uwtsd.ac.uk::4a226c82-a075-4990-aae6-c64cb4910538" providerId="AD" clId="Web-{8CF91739-3735-1586-0273-52B1790EF6FA}" dt="2025-11-09T12:21:03.159" v="658" actId="20577"/>
          <ac:spMkLst>
            <pc:docMk/>
            <pc:sldMk cId="2232376091" sldId="259"/>
            <ac:spMk id="2" creationId="{304DAADF-6850-071E-446D-7E9FF22B4A31}"/>
          </ac:spMkLst>
        </pc:spChg>
        <pc:spChg chg="mod">
          <ac:chgData name="Sabrina Khan (2312075)" userId="S::2312075@student.uwtsd.ac.uk::4a226c82-a075-4990-aae6-c64cb4910538" providerId="AD" clId="Web-{8CF91739-3735-1586-0273-52B1790EF6FA}" dt="2025-11-09T14:26:08.244" v="2659" actId="20577"/>
          <ac:spMkLst>
            <pc:docMk/>
            <pc:sldMk cId="2232376091" sldId="259"/>
            <ac:spMk id="3" creationId="{11465351-C9FF-7FB5-EC4D-83891BBC5989}"/>
          </ac:spMkLst>
        </pc:spChg>
      </pc:sldChg>
      <pc:sldChg chg="modSp new">
        <pc:chgData name="Sabrina Khan (2312075)" userId="S::2312075@student.uwtsd.ac.uk::4a226c82-a075-4990-aae6-c64cb4910538" providerId="AD" clId="Web-{8CF91739-3735-1586-0273-52B1790EF6FA}" dt="2025-11-09T14:19:17.236" v="2629" actId="20577"/>
        <pc:sldMkLst>
          <pc:docMk/>
          <pc:sldMk cId="2792040285" sldId="260"/>
        </pc:sldMkLst>
        <pc:spChg chg="mod">
          <ac:chgData name="Sabrina Khan (2312075)" userId="S::2312075@student.uwtsd.ac.uk::4a226c82-a075-4990-aae6-c64cb4910538" providerId="AD" clId="Web-{8CF91739-3735-1586-0273-52B1790EF6FA}" dt="2025-11-09T12:52:19.496" v="857" actId="20577"/>
          <ac:spMkLst>
            <pc:docMk/>
            <pc:sldMk cId="2792040285" sldId="260"/>
            <ac:spMk id="2" creationId="{E6AB6885-3660-0FEC-5289-FA19F2D5DAB4}"/>
          </ac:spMkLst>
        </pc:spChg>
        <pc:spChg chg="mod">
          <ac:chgData name="Sabrina Khan (2312075)" userId="S::2312075@student.uwtsd.ac.uk::4a226c82-a075-4990-aae6-c64cb4910538" providerId="AD" clId="Web-{8CF91739-3735-1586-0273-52B1790EF6FA}" dt="2025-11-09T14:19:17.236" v="2629" actId="20577"/>
          <ac:spMkLst>
            <pc:docMk/>
            <pc:sldMk cId="2792040285" sldId="260"/>
            <ac:spMk id="3" creationId="{AD54EEF8-3AD4-0471-7F43-00280C0EEFA1}"/>
          </ac:spMkLst>
        </pc:spChg>
      </pc:sldChg>
      <pc:sldChg chg="modSp new">
        <pc:chgData name="Sabrina Khan (2312075)" userId="S::2312075@student.uwtsd.ac.uk::4a226c82-a075-4990-aae6-c64cb4910538" providerId="AD" clId="Web-{8CF91739-3735-1586-0273-52B1790EF6FA}" dt="2025-11-09T14:19:37.580" v="2630" actId="20577"/>
        <pc:sldMkLst>
          <pc:docMk/>
          <pc:sldMk cId="3081389001" sldId="261"/>
        </pc:sldMkLst>
        <pc:spChg chg="mod">
          <ac:chgData name="Sabrina Khan (2312075)" userId="S::2312075@student.uwtsd.ac.uk::4a226c82-a075-4990-aae6-c64cb4910538" providerId="AD" clId="Web-{8CF91739-3735-1586-0273-52B1790EF6FA}" dt="2025-11-09T13:11:21.661" v="1231" actId="20577"/>
          <ac:spMkLst>
            <pc:docMk/>
            <pc:sldMk cId="3081389001" sldId="261"/>
            <ac:spMk id="2" creationId="{FA0F07C2-DF7C-C89B-7AD9-A686DB54AC9B}"/>
          </ac:spMkLst>
        </pc:spChg>
      </pc:sldChg>
      <pc:sldChg chg="modSp new">
        <pc:chgData name="Sabrina Khan (2312075)" userId="S::2312075@student.uwtsd.ac.uk::4a226c82-a075-4990-aae6-c64cb4910538" providerId="AD" clId="Web-{8CF91739-3735-1586-0273-52B1790EF6FA}" dt="2025-11-09T14:20:00.034" v="2633" actId="20577"/>
        <pc:sldMkLst>
          <pc:docMk/>
          <pc:sldMk cId="448367148" sldId="262"/>
        </pc:sldMkLst>
        <pc:spChg chg="mod">
          <ac:chgData name="Sabrina Khan (2312075)" userId="S::2312075@student.uwtsd.ac.uk::4a226c82-a075-4990-aae6-c64cb4910538" providerId="AD" clId="Web-{8CF91739-3735-1586-0273-52B1790EF6FA}" dt="2025-11-09T13:31:51.622" v="1666" actId="20577"/>
          <ac:spMkLst>
            <pc:docMk/>
            <pc:sldMk cId="448367148" sldId="262"/>
            <ac:spMk id="2" creationId="{2420B594-8A6A-ADFB-FB5D-7CA3404AE247}"/>
          </ac:spMkLst>
        </pc:spChg>
      </pc:sldChg>
      <pc:sldChg chg="modSp new">
        <pc:chgData name="Sabrina Khan (2312075)" userId="S::2312075@student.uwtsd.ac.uk::4a226c82-a075-4990-aae6-c64cb4910538" providerId="AD" clId="Web-{8CF91739-3735-1586-0273-52B1790EF6FA}" dt="2025-11-09T14:20:32.660" v="2635" actId="20577"/>
        <pc:sldMkLst>
          <pc:docMk/>
          <pc:sldMk cId="3219870278" sldId="263"/>
        </pc:sldMkLst>
        <pc:spChg chg="mod">
          <ac:chgData name="Sabrina Khan (2312075)" userId="S::2312075@student.uwtsd.ac.uk::4a226c82-a075-4990-aae6-c64cb4910538" providerId="AD" clId="Web-{8CF91739-3735-1586-0273-52B1790EF6FA}" dt="2025-11-09T13:51:19.487" v="2108" actId="20577"/>
          <ac:spMkLst>
            <pc:docMk/>
            <pc:sldMk cId="3219870278" sldId="263"/>
            <ac:spMk id="2" creationId="{55E0810B-E378-05A1-443F-B28DCEE3CB62}"/>
          </ac:spMkLst>
        </pc:spChg>
      </pc:sldChg>
      <pc:sldChg chg="modSp new">
        <pc:chgData name="Sabrina Khan (2312075)" userId="S::2312075@student.uwtsd.ac.uk::4a226c82-a075-4990-aae6-c64cb4910538" providerId="AD" clId="Web-{8CF91739-3735-1586-0273-52B1790EF6FA}" dt="2025-11-09T14:33:31.218" v="2939" actId="20577"/>
        <pc:sldMkLst>
          <pc:docMk/>
          <pc:sldMk cId="4248929882" sldId="264"/>
        </pc:sldMkLst>
        <pc:spChg chg="mod">
          <ac:chgData name="Sabrina Khan (2312075)" userId="S::2312075@student.uwtsd.ac.uk::4a226c82-a075-4990-aae6-c64cb4910538" providerId="AD" clId="Web-{8CF91739-3735-1586-0273-52B1790EF6FA}" dt="2025-11-09T14:33:31.218" v="2939" actId="20577"/>
          <ac:spMkLst>
            <pc:docMk/>
            <pc:sldMk cId="4248929882" sldId="264"/>
            <ac:spMk id="2" creationId="{8777CA99-D567-80B1-F33B-8BAA4F8C7E48}"/>
          </ac:spMkLst>
        </pc:spChg>
        <pc:spChg chg="mod">
          <ac:chgData name="Sabrina Khan (2312075)" userId="S::2312075@student.uwtsd.ac.uk::4a226c82-a075-4990-aae6-c64cb4910538" providerId="AD" clId="Web-{8CF91739-3735-1586-0273-52B1790EF6FA}" dt="2025-11-09T14:33:17.467" v="2934" actId="20577"/>
          <ac:spMkLst>
            <pc:docMk/>
            <pc:sldMk cId="4248929882" sldId="264"/>
            <ac:spMk id="3" creationId="{7A134609-66FD-2738-9F21-CFD95D14DF20}"/>
          </ac:spMkLst>
        </pc:spChg>
      </pc:sldChg>
      <pc:sldChg chg="modSp new">
        <pc:chgData name="Sabrina Khan (2312075)" userId="S::2312075@student.uwtsd.ac.uk::4a226c82-a075-4990-aae6-c64cb4910538" providerId="AD" clId="Web-{8CF91739-3735-1586-0273-52B1790EF6FA}" dt="2025-11-09T14:19:52.300" v="2632" actId="20577"/>
        <pc:sldMkLst>
          <pc:docMk/>
          <pc:sldMk cId="1367527269" sldId="265"/>
        </pc:sldMkLst>
        <pc:spChg chg="mod">
          <ac:chgData name="Sabrina Khan (2312075)" userId="S::2312075@student.uwtsd.ac.uk::4a226c82-a075-4990-aae6-c64cb4910538" providerId="AD" clId="Web-{8CF91739-3735-1586-0273-52B1790EF6FA}" dt="2025-11-09T13:16:14.198" v="1397" actId="20577"/>
          <ac:spMkLst>
            <pc:docMk/>
            <pc:sldMk cId="1367527269" sldId="265"/>
            <ac:spMk id="2" creationId="{80853B43-812E-4597-8D1A-C06B8221CEFD}"/>
          </ac:spMkLst>
        </pc:spChg>
      </pc:sldChg>
      <pc:sldChg chg="modSp new">
        <pc:chgData name="Sabrina Khan (2312075)" userId="S::2312075@student.uwtsd.ac.uk::4a226c82-a075-4990-aae6-c64cb4910538" providerId="AD" clId="Web-{8CF91739-3735-1586-0273-52B1790EF6FA}" dt="2025-11-09T14:20:13.472" v="2634" actId="20577"/>
        <pc:sldMkLst>
          <pc:docMk/>
          <pc:sldMk cId="297271233" sldId="266"/>
        </pc:sldMkLst>
        <pc:spChg chg="mod">
          <ac:chgData name="Sabrina Khan (2312075)" userId="S::2312075@student.uwtsd.ac.uk::4a226c82-a075-4990-aae6-c64cb4910538" providerId="AD" clId="Web-{8CF91739-3735-1586-0273-52B1790EF6FA}" dt="2025-11-09T13:44:14.633" v="1918" actId="20577"/>
          <ac:spMkLst>
            <pc:docMk/>
            <pc:sldMk cId="297271233" sldId="266"/>
            <ac:spMk id="2" creationId="{8ADC56F6-DBD0-BFE6-4773-E77C8AFF550A}"/>
          </ac:spMkLst>
        </pc:spChg>
      </pc:sldChg>
      <pc:sldChg chg="modSp new">
        <pc:chgData name="Sabrina Khan (2312075)" userId="S::2312075@student.uwtsd.ac.uk::4a226c82-a075-4990-aae6-c64cb4910538" providerId="AD" clId="Web-{8CF91739-3735-1586-0273-52B1790EF6FA}" dt="2025-11-09T14:28:42.185" v="2799" actId="20577"/>
        <pc:sldMkLst>
          <pc:docMk/>
          <pc:sldMk cId="965976420" sldId="267"/>
        </pc:sldMkLst>
        <pc:spChg chg="mod">
          <ac:chgData name="Sabrina Khan (2312075)" userId="S::2312075@student.uwtsd.ac.uk::4a226c82-a075-4990-aae6-c64cb4910538" providerId="AD" clId="Web-{8CF91739-3735-1586-0273-52B1790EF6FA}" dt="2025-11-09T13:58:38.614" v="2278" actId="20577"/>
          <ac:spMkLst>
            <pc:docMk/>
            <pc:sldMk cId="965976420" sldId="267"/>
            <ac:spMk id="2" creationId="{28C54C1D-5B5D-9EFB-3010-F2D089B012DF}"/>
          </ac:spMkLst>
        </pc:spChg>
      </pc:sldChg>
      <pc:sldChg chg="modSp new">
        <pc:chgData name="Sabrina Khan (2312075)" userId="S::2312075@student.uwtsd.ac.uk::4a226c82-a075-4990-aae6-c64cb4910538" providerId="AD" clId="Web-{8CF91739-3735-1586-0273-52B1790EF6FA}" dt="2025-11-09T14:26:37.119" v="2665" actId="20577"/>
        <pc:sldMkLst>
          <pc:docMk/>
          <pc:sldMk cId="393370583" sldId="268"/>
        </pc:sldMkLst>
        <pc:spChg chg="mod">
          <ac:chgData name="Sabrina Khan (2312075)" userId="S::2312075@student.uwtsd.ac.uk::4a226c82-a075-4990-aae6-c64cb4910538" providerId="AD" clId="Web-{8CF91739-3735-1586-0273-52B1790EF6FA}" dt="2025-11-09T14:26:37.119" v="2665" actId="20577"/>
          <ac:spMkLst>
            <pc:docMk/>
            <pc:sldMk cId="393370583" sldId="268"/>
            <ac:spMk id="2" creationId="{96566397-7F62-6445-49AF-97A95C0A2A6A}"/>
          </ac:spMkLst>
        </pc:spChg>
        <pc:spChg chg="mod">
          <ac:chgData name="Sabrina Khan (2312075)" userId="S::2312075@student.uwtsd.ac.uk::4a226c82-a075-4990-aae6-c64cb4910538" providerId="AD" clId="Web-{8CF91739-3735-1586-0273-52B1790EF6FA}" dt="2025-11-09T14:26:27.666" v="2660" actId="20577"/>
          <ac:spMkLst>
            <pc:docMk/>
            <pc:sldMk cId="393370583" sldId="268"/>
            <ac:spMk id="3" creationId="{32FDE108-5F0D-04C0-A4F9-B6ED9E9F56E6}"/>
          </ac:spMkLst>
        </pc:spChg>
      </pc:sldChg>
      <pc:sldChg chg="modSp new ord">
        <pc:chgData name="Sabrina Khan (2312075)" userId="S::2312075@student.uwtsd.ac.uk::4a226c82-a075-4990-aae6-c64cb4910538" providerId="AD" clId="Web-{8CF91739-3735-1586-0273-52B1790EF6FA}" dt="2025-11-09T14:40:25.262" v="3391" actId="20577"/>
        <pc:sldMkLst>
          <pc:docMk/>
          <pc:sldMk cId="2866926500" sldId="269"/>
        </pc:sldMkLst>
        <pc:spChg chg="mod">
          <ac:chgData name="Sabrina Khan (2312075)" userId="S::2312075@student.uwtsd.ac.uk::4a226c82-a075-4990-aae6-c64cb4910538" providerId="AD" clId="Web-{8CF91739-3735-1586-0273-52B1790EF6FA}" dt="2025-11-09T14:33:54.547" v="2966" actId="20577"/>
          <ac:spMkLst>
            <pc:docMk/>
            <pc:sldMk cId="2866926500" sldId="269"/>
            <ac:spMk id="2" creationId="{BB27AE42-090E-FCAF-71D9-B38F42A5BA0A}"/>
          </ac:spMkLst>
        </pc:spChg>
        <pc:spChg chg="mod">
          <ac:chgData name="Sabrina Khan (2312075)" userId="S::2312075@student.uwtsd.ac.uk::4a226c82-a075-4990-aae6-c64cb4910538" providerId="AD" clId="Web-{8CF91739-3735-1586-0273-52B1790EF6FA}" dt="2025-11-09T14:40:25.262" v="3391" actId="20577"/>
          <ac:spMkLst>
            <pc:docMk/>
            <pc:sldMk cId="2866926500" sldId="269"/>
            <ac:spMk id="3" creationId="{ECCED129-2494-0A5D-450B-3343D3C9D1E4}"/>
          </ac:spMkLst>
        </pc:spChg>
      </pc:sldChg>
    </pc:docChg>
  </pc:docChgLst>
  <pc:docChgLst>
    <pc:chgData name="Sabrina Khan (2312075)" userId="S::2312075@student.uwtsd.ac.uk::4a226c82-a075-4990-aae6-c64cb4910538" providerId="AD" clId="Web-{7AC443D7-CB84-8EBF-B05B-ABBAB4F5AE60}"/>
    <pc:docChg chg="modSld">
      <pc:chgData name="Sabrina Khan (2312075)" userId="S::2312075@student.uwtsd.ac.uk::4a226c82-a075-4990-aae6-c64cb4910538" providerId="AD" clId="Web-{7AC443D7-CB84-8EBF-B05B-ABBAB4F5AE60}" dt="2025-11-12T12:59:03.170" v="1134" actId="20577"/>
      <pc:docMkLst>
        <pc:docMk/>
      </pc:docMkLst>
      <pc:sldChg chg="modSp">
        <pc:chgData name="Sabrina Khan (2312075)" userId="S::2312075@student.uwtsd.ac.uk::4a226c82-a075-4990-aae6-c64cb4910538" providerId="AD" clId="Web-{7AC443D7-CB84-8EBF-B05B-ABBAB4F5AE60}" dt="2025-11-12T12:43:13.263" v="1022" actId="20577"/>
        <pc:sldMkLst>
          <pc:docMk/>
          <pc:sldMk cId="2232376091" sldId="259"/>
        </pc:sldMkLst>
        <pc:spChg chg="mod">
          <ac:chgData name="Sabrina Khan (2312075)" userId="S::2312075@student.uwtsd.ac.uk::4a226c82-a075-4990-aae6-c64cb4910538" providerId="AD" clId="Web-{7AC443D7-CB84-8EBF-B05B-ABBAB4F5AE60}" dt="2025-11-12T12:43:13.263" v="1022" actId="20577"/>
          <ac:spMkLst>
            <pc:docMk/>
            <pc:sldMk cId="2232376091" sldId="259"/>
            <ac:spMk id="3" creationId="{11465351-C9FF-7FB5-EC4D-83891BBC5989}"/>
          </ac:spMkLst>
        </pc:spChg>
      </pc:sldChg>
      <pc:sldChg chg="addSp delSp modSp mod setBg">
        <pc:chgData name="Sabrina Khan (2312075)" userId="S::2312075@student.uwtsd.ac.uk::4a226c82-a075-4990-aae6-c64cb4910538" providerId="AD" clId="Web-{7AC443D7-CB84-8EBF-B05B-ABBAB4F5AE60}" dt="2025-11-11T22:34:35.031" v="2"/>
        <pc:sldMkLst>
          <pc:docMk/>
          <pc:sldMk cId="2792040285" sldId="260"/>
        </pc:sldMkLst>
        <pc:spChg chg="mod">
          <ac:chgData name="Sabrina Khan (2312075)" userId="S::2312075@student.uwtsd.ac.uk::4a226c82-a075-4990-aae6-c64cb4910538" providerId="AD" clId="Web-{7AC443D7-CB84-8EBF-B05B-ABBAB4F5AE60}" dt="2025-11-11T22:34:35.031" v="2"/>
          <ac:spMkLst>
            <pc:docMk/>
            <pc:sldMk cId="2792040285" sldId="260"/>
            <ac:spMk id="2" creationId="{E6AB6885-3660-0FEC-5289-FA19F2D5DAB4}"/>
          </ac:spMkLst>
        </pc:spChg>
        <pc:spChg chg="mod">
          <ac:chgData name="Sabrina Khan (2312075)" userId="S::2312075@student.uwtsd.ac.uk::4a226c82-a075-4990-aae6-c64cb4910538" providerId="AD" clId="Web-{7AC443D7-CB84-8EBF-B05B-ABBAB4F5AE60}" dt="2025-11-11T22:34:35.031" v="2"/>
          <ac:spMkLst>
            <pc:docMk/>
            <pc:sldMk cId="2792040285" sldId="260"/>
            <ac:spMk id="3" creationId="{AD54EEF8-3AD4-0471-7F43-00280C0EEFA1}"/>
          </ac:spMkLst>
        </pc:spChg>
        <pc:spChg chg="add del">
          <ac:chgData name="Sabrina Khan (2312075)" userId="S::2312075@student.uwtsd.ac.uk::4a226c82-a075-4990-aae6-c64cb4910538" providerId="AD" clId="Web-{7AC443D7-CB84-8EBF-B05B-ABBAB4F5AE60}" dt="2025-11-11T22:34:35.031" v="1"/>
          <ac:spMkLst>
            <pc:docMk/>
            <pc:sldMk cId="2792040285" sldId="260"/>
            <ac:spMk id="8" creationId="{18873D23-2DCF-4B31-A009-95721C06E8E1}"/>
          </ac:spMkLst>
        </pc:spChg>
        <pc:spChg chg="add del">
          <ac:chgData name="Sabrina Khan (2312075)" userId="S::2312075@student.uwtsd.ac.uk::4a226c82-a075-4990-aae6-c64cb4910538" providerId="AD" clId="Web-{7AC443D7-CB84-8EBF-B05B-ABBAB4F5AE60}" dt="2025-11-11T22:34:35.031" v="1"/>
          <ac:spMkLst>
            <pc:docMk/>
            <pc:sldMk cId="2792040285" sldId="260"/>
            <ac:spMk id="10" creationId="{C13EF075-D4EF-4929-ADBC-91B27DA19955}"/>
          </ac:spMkLst>
        </pc:spChg>
        <pc:spChg chg="add">
          <ac:chgData name="Sabrina Khan (2312075)" userId="S::2312075@student.uwtsd.ac.uk::4a226c82-a075-4990-aae6-c64cb4910538" providerId="AD" clId="Web-{7AC443D7-CB84-8EBF-B05B-ABBAB4F5AE60}" dt="2025-11-11T22:34:35.031" v="2"/>
          <ac:spMkLst>
            <pc:docMk/>
            <pc:sldMk cId="2792040285" sldId="260"/>
            <ac:spMk id="18" creationId="{907EF6B7-1338-4443-8C46-6A318D952DFD}"/>
          </ac:spMkLst>
        </pc:spChg>
        <pc:spChg chg="add">
          <ac:chgData name="Sabrina Khan (2312075)" userId="S::2312075@student.uwtsd.ac.uk::4a226c82-a075-4990-aae6-c64cb4910538" providerId="AD" clId="Web-{7AC443D7-CB84-8EBF-B05B-ABBAB4F5AE60}" dt="2025-11-11T22:34:35.031" v="2"/>
          <ac:spMkLst>
            <pc:docMk/>
            <pc:sldMk cId="2792040285" sldId="260"/>
            <ac:spMk id="19" creationId="{DAAE4CDD-124C-4DCF-9584-B6033B545DD5}"/>
          </ac:spMkLst>
        </pc:spChg>
        <pc:spChg chg="add">
          <ac:chgData name="Sabrina Khan (2312075)" userId="S::2312075@student.uwtsd.ac.uk::4a226c82-a075-4990-aae6-c64cb4910538" providerId="AD" clId="Web-{7AC443D7-CB84-8EBF-B05B-ABBAB4F5AE60}" dt="2025-11-11T22:34:35.031" v="2"/>
          <ac:spMkLst>
            <pc:docMk/>
            <pc:sldMk cId="2792040285" sldId="260"/>
            <ac:spMk id="20" creationId="{081E4A58-353D-44AE-B2FC-2A74E2E400F7}"/>
          </ac:spMkLst>
        </pc:spChg>
        <pc:grpChg chg="add del">
          <ac:chgData name="Sabrina Khan (2312075)" userId="S::2312075@student.uwtsd.ac.uk::4a226c82-a075-4990-aae6-c64cb4910538" providerId="AD" clId="Web-{7AC443D7-CB84-8EBF-B05B-ABBAB4F5AE60}" dt="2025-11-11T22:34:35.031" v="1"/>
          <ac:grpSpMkLst>
            <pc:docMk/>
            <pc:sldMk cId="2792040285" sldId="260"/>
            <ac:grpSpMk id="12" creationId="{DAA26DFA-AAB2-4973-9C17-16D587C7B198}"/>
          </ac:grpSpMkLst>
        </pc:grpChg>
      </pc:sldChg>
      <pc:sldChg chg="addSp delSp modSp mod setBg">
        <pc:chgData name="Sabrina Khan (2312075)" userId="S::2312075@student.uwtsd.ac.uk::4a226c82-a075-4990-aae6-c64cb4910538" providerId="AD" clId="Web-{7AC443D7-CB84-8EBF-B05B-ABBAB4F5AE60}" dt="2025-11-12T12:55:09.431" v="1067" actId="14100"/>
        <pc:sldMkLst>
          <pc:docMk/>
          <pc:sldMk cId="3081389001" sldId="261"/>
        </pc:sldMkLst>
        <pc:spChg chg="mod">
          <ac:chgData name="Sabrina Khan (2312075)" userId="S::2312075@student.uwtsd.ac.uk::4a226c82-a075-4990-aae6-c64cb4910538" providerId="AD" clId="Web-{7AC443D7-CB84-8EBF-B05B-ABBAB4F5AE60}" dt="2025-11-12T12:54:55.634" v="1066" actId="14100"/>
          <ac:spMkLst>
            <pc:docMk/>
            <pc:sldMk cId="3081389001" sldId="261"/>
            <ac:spMk id="2" creationId="{FA0F07C2-DF7C-C89B-7AD9-A686DB54AC9B}"/>
          </ac:spMkLst>
        </pc:spChg>
        <pc:spChg chg="add del">
          <ac:chgData name="Sabrina Khan (2312075)" userId="S::2312075@student.uwtsd.ac.uk::4a226c82-a075-4990-aae6-c64cb4910538" providerId="AD" clId="Web-{7AC443D7-CB84-8EBF-B05B-ABBAB4F5AE60}" dt="2025-11-11T22:34:58.297" v="5"/>
          <ac:spMkLst>
            <pc:docMk/>
            <pc:sldMk cId="3081389001" sldId="261"/>
            <ac:spMk id="3" creationId="{3ADF1FD9-4904-09D7-72BB-4633032ACEA2}"/>
          </ac:spMkLst>
        </pc:spChg>
        <pc:spChg chg="add del">
          <ac:chgData name="Sabrina Khan (2312075)" userId="S::2312075@student.uwtsd.ac.uk::4a226c82-a075-4990-aae6-c64cb4910538" providerId="AD" clId="Web-{7AC443D7-CB84-8EBF-B05B-ABBAB4F5AE60}" dt="2025-11-11T22:34:58.281" v="4"/>
          <ac:spMkLst>
            <pc:docMk/>
            <pc:sldMk cId="3081389001" sldId="261"/>
            <ac:spMk id="9" creationId="{BACC6370-2D7E-4714-9D71-7542949D7D5D}"/>
          </ac:spMkLst>
        </pc:spChg>
        <pc:spChg chg="add del">
          <ac:chgData name="Sabrina Khan (2312075)" userId="S::2312075@student.uwtsd.ac.uk::4a226c82-a075-4990-aae6-c64cb4910538" providerId="AD" clId="Web-{7AC443D7-CB84-8EBF-B05B-ABBAB4F5AE60}" dt="2025-11-11T22:35:44.501" v="9"/>
          <ac:spMkLst>
            <pc:docMk/>
            <pc:sldMk cId="3081389001" sldId="261"/>
            <ac:spMk id="10" creationId="{B50AB553-2A96-4A92-96F2-93548E096954}"/>
          </ac:spMkLst>
        </pc:spChg>
        <pc:spChg chg="add del">
          <ac:chgData name="Sabrina Khan (2312075)" userId="S::2312075@student.uwtsd.ac.uk::4a226c82-a075-4990-aae6-c64cb4910538" providerId="AD" clId="Web-{7AC443D7-CB84-8EBF-B05B-ABBAB4F5AE60}" dt="2025-11-11T22:34:58.281" v="4"/>
          <ac:spMkLst>
            <pc:docMk/>
            <pc:sldMk cId="3081389001" sldId="261"/>
            <ac:spMk id="11" creationId="{256B2C21-A230-48C0-8DF1-C46611373C44}"/>
          </ac:spMkLst>
        </pc:spChg>
        <pc:spChg chg="add del">
          <ac:chgData name="Sabrina Khan (2312075)" userId="S::2312075@student.uwtsd.ac.uk::4a226c82-a075-4990-aae6-c64cb4910538" providerId="AD" clId="Web-{7AC443D7-CB84-8EBF-B05B-ABBAB4F5AE60}" dt="2025-11-11T22:34:58.281" v="4"/>
          <ac:spMkLst>
            <pc:docMk/>
            <pc:sldMk cId="3081389001" sldId="261"/>
            <ac:spMk id="13" creationId="{3847E18C-932D-4C95-AABA-FEC7C9499AD7}"/>
          </ac:spMkLst>
        </pc:spChg>
        <pc:spChg chg="add del">
          <ac:chgData name="Sabrina Khan (2312075)" userId="S::2312075@student.uwtsd.ac.uk::4a226c82-a075-4990-aae6-c64cb4910538" providerId="AD" clId="Web-{7AC443D7-CB84-8EBF-B05B-ABBAB4F5AE60}" dt="2025-11-11T22:34:58.281" v="4"/>
          <ac:spMkLst>
            <pc:docMk/>
            <pc:sldMk cId="3081389001" sldId="261"/>
            <ac:spMk id="15" creationId="{3150CB11-0C61-439E-910F-5787759E72A0}"/>
          </ac:spMkLst>
        </pc:spChg>
        <pc:spChg chg="add del">
          <ac:chgData name="Sabrina Khan (2312075)" userId="S::2312075@student.uwtsd.ac.uk::4a226c82-a075-4990-aae6-c64cb4910538" providerId="AD" clId="Web-{7AC443D7-CB84-8EBF-B05B-ABBAB4F5AE60}" dt="2025-11-11T22:34:58.281" v="4"/>
          <ac:spMkLst>
            <pc:docMk/>
            <pc:sldMk cId="3081389001" sldId="261"/>
            <ac:spMk id="17" creationId="{43F8A58B-5155-44CE-A5FF-7647B47D0A7A}"/>
          </ac:spMkLst>
        </pc:spChg>
        <pc:spChg chg="add del">
          <ac:chgData name="Sabrina Khan (2312075)" userId="S::2312075@student.uwtsd.ac.uk::4a226c82-a075-4990-aae6-c64cb4910538" providerId="AD" clId="Web-{7AC443D7-CB84-8EBF-B05B-ABBAB4F5AE60}" dt="2025-11-11T22:34:58.281" v="4"/>
          <ac:spMkLst>
            <pc:docMk/>
            <pc:sldMk cId="3081389001" sldId="261"/>
            <ac:spMk id="19" creationId="{443F2ACA-E6D6-4028-82DD-F03C262D5DE6}"/>
          </ac:spMkLst>
        </pc:spChg>
        <pc:spChg chg="add del">
          <ac:chgData name="Sabrina Khan (2312075)" userId="S::2312075@student.uwtsd.ac.uk::4a226c82-a075-4990-aae6-c64cb4910538" providerId="AD" clId="Web-{7AC443D7-CB84-8EBF-B05B-ABBAB4F5AE60}" dt="2025-11-11T22:35:44.454" v="8"/>
          <ac:spMkLst>
            <pc:docMk/>
            <pc:sldMk cId="3081389001" sldId="261"/>
            <ac:spMk id="26" creationId="{B50AB553-2A96-4A92-96F2-93548E096954}"/>
          </ac:spMkLst>
        </pc:spChg>
        <pc:spChg chg="add">
          <ac:chgData name="Sabrina Khan (2312075)" userId="S::2312075@student.uwtsd.ac.uk::4a226c82-a075-4990-aae6-c64cb4910538" providerId="AD" clId="Web-{7AC443D7-CB84-8EBF-B05B-ABBAB4F5AE60}" dt="2025-11-11T22:35:44.501" v="9"/>
          <ac:spMkLst>
            <pc:docMk/>
            <pc:sldMk cId="3081389001" sldId="261"/>
            <ac:spMk id="28" creationId="{B50AB553-2A96-4A92-96F2-93548E096954}"/>
          </ac:spMkLst>
        </pc:spChg>
        <pc:graphicFrameChg chg="add del">
          <ac:chgData name="Sabrina Khan (2312075)" userId="S::2312075@student.uwtsd.ac.uk::4a226c82-a075-4990-aae6-c64cb4910538" providerId="AD" clId="Web-{7AC443D7-CB84-8EBF-B05B-ABBAB4F5AE60}" dt="2025-11-11T22:34:58.281" v="4"/>
          <ac:graphicFrameMkLst>
            <pc:docMk/>
            <pc:sldMk cId="3081389001" sldId="261"/>
            <ac:graphicFrameMk id="5" creationId="{FF512504-2637-8BC9-6DDA-09C7284514BD}"/>
          </ac:graphicFrameMkLst>
        </pc:graphicFrameChg>
        <pc:graphicFrameChg chg="add mod modGraphic">
          <ac:chgData name="Sabrina Khan (2312075)" userId="S::2312075@student.uwtsd.ac.uk::4a226c82-a075-4990-aae6-c64cb4910538" providerId="AD" clId="Web-{7AC443D7-CB84-8EBF-B05B-ABBAB4F5AE60}" dt="2025-11-12T12:55:09.431" v="1067" actId="14100"/>
          <ac:graphicFrameMkLst>
            <pc:docMk/>
            <pc:sldMk cId="3081389001" sldId="261"/>
            <ac:graphicFrameMk id="21" creationId="{2B1C49C2-CF0F-F718-5EF4-E3995D44F480}"/>
          </ac:graphicFrameMkLst>
        </pc:graphicFrameChg>
        <pc:picChg chg="add mod">
          <ac:chgData name="Sabrina Khan (2312075)" userId="S::2312075@student.uwtsd.ac.uk::4a226c82-a075-4990-aae6-c64cb4910538" providerId="AD" clId="Web-{7AC443D7-CB84-8EBF-B05B-ABBAB4F5AE60}" dt="2025-11-11T22:35:44.454" v="8"/>
          <ac:picMkLst>
            <pc:docMk/>
            <pc:sldMk cId="3081389001" sldId="261"/>
            <ac:picMk id="6" creationId="{1154A200-9E07-D461-97B8-BB4EB72EB561}"/>
          </ac:picMkLst>
        </pc:picChg>
      </pc:sldChg>
      <pc:sldChg chg="addSp delSp modSp mod setBg">
        <pc:chgData name="Sabrina Khan (2312075)" userId="S::2312075@student.uwtsd.ac.uk::4a226c82-a075-4990-aae6-c64cb4910538" providerId="AD" clId="Web-{7AC443D7-CB84-8EBF-B05B-ABBAB4F5AE60}" dt="2025-11-12T12:39:03.640" v="958" actId="20577"/>
        <pc:sldMkLst>
          <pc:docMk/>
          <pc:sldMk cId="448367148" sldId="262"/>
        </pc:sldMkLst>
        <pc:spChg chg="mod">
          <ac:chgData name="Sabrina Khan (2312075)" userId="S::2312075@student.uwtsd.ac.uk::4a226c82-a075-4990-aae6-c64cb4910538" providerId="AD" clId="Web-{7AC443D7-CB84-8EBF-B05B-ABBAB4F5AE60}" dt="2025-11-11T22:36:52.470" v="17"/>
          <ac:spMkLst>
            <pc:docMk/>
            <pc:sldMk cId="448367148" sldId="262"/>
            <ac:spMk id="2" creationId="{2420B594-8A6A-ADFB-FB5D-7CA3404AE247}"/>
          </ac:spMkLst>
        </pc:spChg>
        <pc:spChg chg="add del">
          <ac:chgData name="Sabrina Khan (2312075)" userId="S::2312075@student.uwtsd.ac.uk::4a226c82-a075-4990-aae6-c64cb4910538" providerId="AD" clId="Web-{7AC443D7-CB84-8EBF-B05B-ABBAB4F5AE60}" dt="2025-11-11T22:36:52.470" v="17"/>
          <ac:spMkLst>
            <pc:docMk/>
            <pc:sldMk cId="448367148" sldId="262"/>
            <ac:spMk id="3" creationId="{D810B1E5-68D2-92B9-E9ED-7640AE4C3336}"/>
          </ac:spMkLst>
        </pc:spChg>
        <pc:spChg chg="add del">
          <ac:chgData name="Sabrina Khan (2312075)" userId="S::2312075@student.uwtsd.ac.uk::4a226c82-a075-4990-aae6-c64cb4910538" providerId="AD" clId="Web-{7AC443D7-CB84-8EBF-B05B-ABBAB4F5AE60}" dt="2025-11-11T22:36:52.455" v="16"/>
          <ac:spMkLst>
            <pc:docMk/>
            <pc:sldMk cId="448367148" sldId="262"/>
            <ac:spMk id="9" creationId="{BACC6370-2D7E-4714-9D71-7542949D7D5D}"/>
          </ac:spMkLst>
        </pc:spChg>
        <pc:spChg chg="add del">
          <ac:chgData name="Sabrina Khan (2312075)" userId="S::2312075@student.uwtsd.ac.uk::4a226c82-a075-4990-aae6-c64cb4910538" providerId="AD" clId="Web-{7AC443D7-CB84-8EBF-B05B-ABBAB4F5AE60}" dt="2025-11-11T22:36:52.455" v="16"/>
          <ac:spMkLst>
            <pc:docMk/>
            <pc:sldMk cId="448367148" sldId="262"/>
            <ac:spMk id="11" creationId="{F68B3F68-107C-434F-AA38-110D5EA91B85}"/>
          </ac:spMkLst>
        </pc:spChg>
        <pc:spChg chg="add del">
          <ac:chgData name="Sabrina Khan (2312075)" userId="S::2312075@student.uwtsd.ac.uk::4a226c82-a075-4990-aae6-c64cb4910538" providerId="AD" clId="Web-{7AC443D7-CB84-8EBF-B05B-ABBAB4F5AE60}" dt="2025-11-11T22:36:52.455" v="16"/>
          <ac:spMkLst>
            <pc:docMk/>
            <pc:sldMk cId="448367148" sldId="262"/>
            <ac:spMk id="13" creationId="{AAD0DBB9-1A4B-4391-81D4-CB19F9AB918A}"/>
          </ac:spMkLst>
        </pc:spChg>
        <pc:spChg chg="add del">
          <ac:chgData name="Sabrina Khan (2312075)" userId="S::2312075@student.uwtsd.ac.uk::4a226c82-a075-4990-aae6-c64cb4910538" providerId="AD" clId="Web-{7AC443D7-CB84-8EBF-B05B-ABBAB4F5AE60}" dt="2025-11-11T22:36:52.455" v="16"/>
          <ac:spMkLst>
            <pc:docMk/>
            <pc:sldMk cId="448367148" sldId="262"/>
            <ac:spMk id="15" creationId="{063BBA22-50EA-4C4D-BE05-F1CE4E63AA56}"/>
          </ac:spMkLst>
        </pc:spChg>
        <pc:spChg chg="add">
          <ac:chgData name="Sabrina Khan (2312075)" userId="S::2312075@student.uwtsd.ac.uk::4a226c82-a075-4990-aae6-c64cb4910538" providerId="AD" clId="Web-{7AC443D7-CB84-8EBF-B05B-ABBAB4F5AE60}" dt="2025-11-11T22:36:52.470" v="17"/>
          <ac:spMkLst>
            <pc:docMk/>
            <pc:sldMk cId="448367148" sldId="262"/>
            <ac:spMk id="16" creationId="{D5B0017B-2ECA-49AF-B397-DC140825DF8D}"/>
          </ac:spMkLst>
        </pc:spChg>
        <pc:spChg chg="add">
          <ac:chgData name="Sabrina Khan (2312075)" userId="S::2312075@student.uwtsd.ac.uk::4a226c82-a075-4990-aae6-c64cb4910538" providerId="AD" clId="Web-{7AC443D7-CB84-8EBF-B05B-ABBAB4F5AE60}" dt="2025-11-11T22:36:52.470" v="17"/>
          <ac:spMkLst>
            <pc:docMk/>
            <pc:sldMk cId="448367148" sldId="262"/>
            <ac:spMk id="17" creationId="{56E9B3E6-E277-4D68-BA48-9CB43FFBD6E2}"/>
          </ac:spMkLst>
        </pc:spChg>
        <pc:grpChg chg="add">
          <ac:chgData name="Sabrina Khan (2312075)" userId="S::2312075@student.uwtsd.ac.uk::4a226c82-a075-4990-aae6-c64cb4910538" providerId="AD" clId="Web-{7AC443D7-CB84-8EBF-B05B-ABBAB4F5AE60}" dt="2025-11-11T22:36:52.470" v="17"/>
          <ac:grpSpMkLst>
            <pc:docMk/>
            <pc:sldMk cId="448367148" sldId="262"/>
            <ac:grpSpMk id="19" creationId="{AE1C45F0-260A-458C-96ED-C1F6D2151219}"/>
          </ac:grpSpMkLst>
        </pc:grpChg>
        <pc:graphicFrameChg chg="add del">
          <ac:chgData name="Sabrina Khan (2312075)" userId="S::2312075@student.uwtsd.ac.uk::4a226c82-a075-4990-aae6-c64cb4910538" providerId="AD" clId="Web-{7AC443D7-CB84-8EBF-B05B-ABBAB4F5AE60}" dt="2025-11-11T22:36:52.455" v="16"/>
          <ac:graphicFrameMkLst>
            <pc:docMk/>
            <pc:sldMk cId="448367148" sldId="262"/>
            <ac:graphicFrameMk id="5" creationId="{FDDCB5F7-D1BF-0C9B-FDF6-2DF886B5DC10}"/>
          </ac:graphicFrameMkLst>
        </pc:graphicFrameChg>
        <pc:graphicFrameChg chg="add modGraphic">
          <ac:chgData name="Sabrina Khan (2312075)" userId="S::2312075@student.uwtsd.ac.uk::4a226c82-a075-4990-aae6-c64cb4910538" providerId="AD" clId="Web-{7AC443D7-CB84-8EBF-B05B-ABBAB4F5AE60}" dt="2025-11-12T12:39:03.640" v="958" actId="20577"/>
          <ac:graphicFrameMkLst>
            <pc:docMk/>
            <pc:sldMk cId="448367148" sldId="262"/>
            <ac:graphicFrameMk id="21" creationId="{C9632CE6-0551-6473-5A69-E14917F3498E}"/>
          </ac:graphicFrameMkLst>
        </pc:graphicFrameChg>
        <pc:cxnChg chg="add">
          <ac:chgData name="Sabrina Khan (2312075)" userId="S::2312075@student.uwtsd.ac.uk::4a226c82-a075-4990-aae6-c64cb4910538" providerId="AD" clId="Web-{7AC443D7-CB84-8EBF-B05B-ABBAB4F5AE60}" dt="2025-11-11T22:36:52.470" v="17"/>
          <ac:cxnSpMkLst>
            <pc:docMk/>
            <pc:sldMk cId="448367148" sldId="262"/>
            <ac:cxnSpMk id="18" creationId="{6CF1BAF6-AD41-4082-B212-8A1F9A2E8779}"/>
          </ac:cxnSpMkLst>
        </pc:cxnChg>
      </pc:sldChg>
      <pc:sldChg chg="addSp delSp modSp mod setBg">
        <pc:chgData name="Sabrina Khan (2312075)" userId="S::2312075@student.uwtsd.ac.uk::4a226c82-a075-4990-aae6-c64cb4910538" providerId="AD" clId="Web-{7AC443D7-CB84-8EBF-B05B-ABBAB4F5AE60}" dt="2025-11-12T11:52:59.838" v="632" actId="20577"/>
        <pc:sldMkLst>
          <pc:docMk/>
          <pc:sldMk cId="3219870278" sldId="263"/>
        </pc:sldMkLst>
        <pc:spChg chg="mod">
          <ac:chgData name="Sabrina Khan (2312075)" userId="S::2312075@student.uwtsd.ac.uk::4a226c82-a075-4990-aae6-c64cb4910538" providerId="AD" clId="Web-{7AC443D7-CB84-8EBF-B05B-ABBAB4F5AE60}" dt="2025-11-11T22:51:49.786" v="140"/>
          <ac:spMkLst>
            <pc:docMk/>
            <pc:sldMk cId="3219870278" sldId="263"/>
            <ac:spMk id="2" creationId="{55E0810B-E378-05A1-443F-B28DCEE3CB62}"/>
          </ac:spMkLst>
        </pc:spChg>
        <pc:spChg chg="del">
          <ac:chgData name="Sabrina Khan (2312075)" userId="S::2312075@student.uwtsd.ac.uk::4a226c82-a075-4990-aae6-c64cb4910538" providerId="AD" clId="Web-{7AC443D7-CB84-8EBF-B05B-ABBAB4F5AE60}" dt="2025-11-11T22:37:57.065" v="23"/>
          <ac:spMkLst>
            <pc:docMk/>
            <pc:sldMk cId="3219870278" sldId="263"/>
            <ac:spMk id="3" creationId="{9202C807-81C4-C7BA-FF3F-E749E8546C85}"/>
          </ac:spMkLst>
        </pc:spChg>
        <pc:spChg chg="add del">
          <ac:chgData name="Sabrina Khan (2312075)" userId="S::2312075@student.uwtsd.ac.uk::4a226c82-a075-4990-aae6-c64cb4910538" providerId="AD" clId="Web-{7AC443D7-CB84-8EBF-B05B-ABBAB4F5AE60}" dt="2025-11-11T22:44:04.121" v="70"/>
          <ac:spMkLst>
            <pc:docMk/>
            <pc:sldMk cId="3219870278" sldId="263"/>
            <ac:spMk id="9" creationId="{BACC6370-2D7E-4714-9D71-7542949D7D5D}"/>
          </ac:spMkLst>
        </pc:spChg>
        <pc:spChg chg="add del">
          <ac:chgData name="Sabrina Khan (2312075)" userId="S::2312075@student.uwtsd.ac.uk::4a226c82-a075-4990-aae6-c64cb4910538" providerId="AD" clId="Web-{7AC443D7-CB84-8EBF-B05B-ABBAB4F5AE60}" dt="2025-11-11T22:44:04.121" v="70"/>
          <ac:spMkLst>
            <pc:docMk/>
            <pc:sldMk cId="3219870278" sldId="263"/>
            <ac:spMk id="11" creationId="{F68B3F68-107C-434F-AA38-110D5EA91B85}"/>
          </ac:spMkLst>
        </pc:spChg>
        <pc:spChg chg="add del">
          <ac:chgData name="Sabrina Khan (2312075)" userId="S::2312075@student.uwtsd.ac.uk::4a226c82-a075-4990-aae6-c64cb4910538" providerId="AD" clId="Web-{7AC443D7-CB84-8EBF-B05B-ABBAB4F5AE60}" dt="2025-11-11T22:44:04.121" v="70"/>
          <ac:spMkLst>
            <pc:docMk/>
            <pc:sldMk cId="3219870278" sldId="263"/>
            <ac:spMk id="13" creationId="{AAD0DBB9-1A4B-4391-81D4-CB19F9AB918A}"/>
          </ac:spMkLst>
        </pc:spChg>
        <pc:spChg chg="add del">
          <ac:chgData name="Sabrina Khan (2312075)" userId="S::2312075@student.uwtsd.ac.uk::4a226c82-a075-4990-aae6-c64cb4910538" providerId="AD" clId="Web-{7AC443D7-CB84-8EBF-B05B-ABBAB4F5AE60}" dt="2025-11-11T22:44:04.121" v="70"/>
          <ac:spMkLst>
            <pc:docMk/>
            <pc:sldMk cId="3219870278" sldId="263"/>
            <ac:spMk id="15" creationId="{063BBA22-50EA-4C4D-BE05-F1CE4E63AA56}"/>
          </ac:spMkLst>
        </pc:spChg>
        <pc:spChg chg="add del">
          <ac:chgData name="Sabrina Khan (2312075)" userId="S::2312075@student.uwtsd.ac.uk::4a226c82-a075-4990-aae6-c64cb4910538" providerId="AD" clId="Web-{7AC443D7-CB84-8EBF-B05B-ABBAB4F5AE60}" dt="2025-11-11T22:45:06.779" v="77"/>
          <ac:spMkLst>
            <pc:docMk/>
            <pc:sldMk cId="3219870278" sldId="263"/>
            <ac:spMk id="20" creationId="{C05CBC3C-2E5A-4839-8B9B-2E5A6ADF0F58}"/>
          </ac:spMkLst>
        </pc:spChg>
        <pc:spChg chg="add del">
          <ac:chgData name="Sabrina Khan (2312075)" userId="S::2312075@student.uwtsd.ac.uk::4a226c82-a075-4990-aae6-c64cb4910538" providerId="AD" clId="Web-{7AC443D7-CB84-8EBF-B05B-ABBAB4F5AE60}" dt="2025-11-11T22:45:06.779" v="77"/>
          <ac:spMkLst>
            <pc:docMk/>
            <pc:sldMk cId="3219870278" sldId="263"/>
            <ac:spMk id="22" creationId="{DB5B423A-57CC-4C58-AA26-8E2E862B03A0}"/>
          </ac:spMkLst>
        </pc:spChg>
        <pc:spChg chg="add del">
          <ac:chgData name="Sabrina Khan (2312075)" userId="S::2312075@student.uwtsd.ac.uk::4a226c82-a075-4990-aae6-c64cb4910538" providerId="AD" clId="Web-{7AC443D7-CB84-8EBF-B05B-ABBAB4F5AE60}" dt="2025-11-11T22:44:54.872" v="74"/>
          <ac:spMkLst>
            <pc:docMk/>
            <pc:sldMk cId="3219870278" sldId="263"/>
            <ac:spMk id="27" creationId="{C7CCC60B-4D42-4FE4-BCB2-A713F52D08DA}"/>
          </ac:spMkLst>
        </pc:spChg>
        <pc:spChg chg="add del">
          <ac:chgData name="Sabrina Khan (2312075)" userId="S::2312075@student.uwtsd.ac.uk::4a226c82-a075-4990-aae6-c64cb4910538" providerId="AD" clId="Web-{7AC443D7-CB84-8EBF-B05B-ABBAB4F5AE60}" dt="2025-11-11T22:45:06.732" v="76"/>
          <ac:spMkLst>
            <pc:docMk/>
            <pc:sldMk cId="3219870278" sldId="263"/>
            <ac:spMk id="29" creationId="{5628E5CB-913B-4378-97CE-18C9F6410C53}"/>
          </ac:spMkLst>
        </pc:spChg>
        <pc:spChg chg="add del">
          <ac:chgData name="Sabrina Khan (2312075)" userId="S::2312075@student.uwtsd.ac.uk::4a226c82-a075-4990-aae6-c64cb4910538" providerId="AD" clId="Web-{7AC443D7-CB84-8EBF-B05B-ABBAB4F5AE60}" dt="2025-11-11T22:48:09.860" v="102"/>
          <ac:spMkLst>
            <pc:docMk/>
            <pc:sldMk cId="3219870278" sldId="263"/>
            <ac:spMk id="31" creationId="{C05CBC3C-2E5A-4839-8B9B-2E5A6ADF0F58}"/>
          </ac:spMkLst>
        </pc:spChg>
        <pc:spChg chg="add del">
          <ac:chgData name="Sabrina Khan (2312075)" userId="S::2312075@student.uwtsd.ac.uk::4a226c82-a075-4990-aae6-c64cb4910538" providerId="AD" clId="Web-{7AC443D7-CB84-8EBF-B05B-ABBAB4F5AE60}" dt="2025-11-11T22:48:09.860" v="102"/>
          <ac:spMkLst>
            <pc:docMk/>
            <pc:sldMk cId="3219870278" sldId="263"/>
            <ac:spMk id="32" creationId="{DB5B423A-57CC-4C58-AA26-8E2E862B03A0}"/>
          </ac:spMkLst>
        </pc:spChg>
        <pc:spChg chg="add del">
          <ac:chgData name="Sabrina Khan (2312075)" userId="S::2312075@student.uwtsd.ac.uk::4a226c82-a075-4990-aae6-c64cb4910538" providerId="AD" clId="Web-{7AC443D7-CB84-8EBF-B05B-ABBAB4F5AE60}" dt="2025-11-11T22:47:21.624" v="95"/>
          <ac:spMkLst>
            <pc:docMk/>
            <pc:sldMk cId="3219870278" sldId="263"/>
            <ac:spMk id="37" creationId="{2659FDB4-FCBE-4A89-B46D-43D4FA54464D}"/>
          </ac:spMkLst>
        </pc:spChg>
        <pc:spChg chg="add del">
          <ac:chgData name="Sabrina Khan (2312075)" userId="S::2312075@student.uwtsd.ac.uk::4a226c82-a075-4990-aae6-c64cb4910538" providerId="AD" clId="Web-{7AC443D7-CB84-8EBF-B05B-ABBAB4F5AE60}" dt="2025-11-11T22:47:25.265" v="97"/>
          <ac:spMkLst>
            <pc:docMk/>
            <pc:sldMk cId="3219870278" sldId="263"/>
            <ac:spMk id="41" creationId="{58BDB0EE-D238-415B-9ED8-62AA6AB2AAD1}"/>
          </ac:spMkLst>
        </pc:spChg>
        <pc:spChg chg="add del">
          <ac:chgData name="Sabrina Khan (2312075)" userId="S::2312075@student.uwtsd.ac.uk::4a226c82-a075-4990-aae6-c64cb4910538" providerId="AD" clId="Web-{7AC443D7-CB84-8EBF-B05B-ABBAB4F5AE60}" dt="2025-11-11T22:47:25.265" v="97"/>
          <ac:spMkLst>
            <pc:docMk/>
            <pc:sldMk cId="3219870278" sldId="263"/>
            <ac:spMk id="42" creationId="{2659FDB4-FCBE-4A89-B46D-43D4FA54464D}"/>
          </ac:spMkLst>
        </pc:spChg>
        <pc:spChg chg="add del">
          <ac:chgData name="Sabrina Khan (2312075)" userId="S::2312075@student.uwtsd.ac.uk::4a226c82-a075-4990-aae6-c64cb4910538" providerId="AD" clId="Web-{7AC443D7-CB84-8EBF-B05B-ABBAB4F5AE60}" dt="2025-11-11T22:47:25.265" v="97"/>
          <ac:spMkLst>
            <pc:docMk/>
            <pc:sldMk cId="3219870278" sldId="263"/>
            <ac:spMk id="43" creationId="{C5B55FC3-961D-4325-82F1-DE92B0D04E03}"/>
          </ac:spMkLst>
        </pc:spChg>
        <pc:spChg chg="add del">
          <ac:chgData name="Sabrina Khan (2312075)" userId="S::2312075@student.uwtsd.ac.uk::4a226c82-a075-4990-aae6-c64cb4910538" providerId="AD" clId="Web-{7AC443D7-CB84-8EBF-B05B-ABBAB4F5AE60}" dt="2025-11-11T22:47:25.265" v="97"/>
          <ac:spMkLst>
            <pc:docMk/>
            <pc:sldMk cId="3219870278" sldId="263"/>
            <ac:spMk id="45" creationId="{4C8AB332-D09E-4F28-943C-DABDD4716A3C}"/>
          </ac:spMkLst>
        </pc:spChg>
        <pc:spChg chg="add del">
          <ac:chgData name="Sabrina Khan (2312075)" userId="S::2312075@student.uwtsd.ac.uk::4a226c82-a075-4990-aae6-c64cb4910538" providerId="AD" clId="Web-{7AC443D7-CB84-8EBF-B05B-ABBAB4F5AE60}" dt="2025-11-11T22:47:46.781" v="99"/>
          <ac:spMkLst>
            <pc:docMk/>
            <pc:sldMk cId="3219870278" sldId="263"/>
            <ac:spMk id="47" creationId="{56E9B3E6-E277-4D68-BA48-9CB43FFBD6E2}"/>
          </ac:spMkLst>
        </pc:spChg>
        <pc:spChg chg="add del">
          <ac:chgData name="Sabrina Khan (2312075)" userId="S::2312075@student.uwtsd.ac.uk::4a226c82-a075-4990-aae6-c64cb4910538" providerId="AD" clId="Web-{7AC443D7-CB84-8EBF-B05B-ABBAB4F5AE60}" dt="2025-11-11T22:47:46.781" v="99"/>
          <ac:spMkLst>
            <pc:docMk/>
            <pc:sldMk cId="3219870278" sldId="263"/>
            <ac:spMk id="51" creationId="{D5B0017B-2ECA-49AF-B397-DC140825DF8D}"/>
          </ac:spMkLst>
        </pc:spChg>
        <pc:spChg chg="add del">
          <ac:chgData name="Sabrina Khan (2312075)" userId="S::2312075@student.uwtsd.ac.uk::4a226c82-a075-4990-aae6-c64cb4910538" providerId="AD" clId="Web-{7AC443D7-CB84-8EBF-B05B-ABBAB4F5AE60}" dt="2025-11-11T22:48:09.828" v="101"/>
          <ac:spMkLst>
            <pc:docMk/>
            <pc:sldMk cId="3219870278" sldId="263"/>
            <ac:spMk id="53" creationId="{545D489D-16E1-484D-867B-144368D74B83}"/>
          </ac:spMkLst>
        </pc:spChg>
        <pc:spChg chg="add del">
          <ac:chgData name="Sabrina Khan (2312075)" userId="S::2312075@student.uwtsd.ac.uk::4a226c82-a075-4990-aae6-c64cb4910538" providerId="AD" clId="Web-{7AC443D7-CB84-8EBF-B05B-ABBAB4F5AE60}" dt="2025-11-11T22:48:09.828" v="101"/>
          <ac:spMkLst>
            <pc:docMk/>
            <pc:sldMk cId="3219870278" sldId="263"/>
            <ac:spMk id="54" creationId="{49A496F5-B01E-4BF8-9D1E-C4E53B6F9652}"/>
          </ac:spMkLst>
        </pc:spChg>
        <pc:spChg chg="add del">
          <ac:chgData name="Sabrina Khan (2312075)" userId="S::2312075@student.uwtsd.ac.uk::4a226c82-a075-4990-aae6-c64cb4910538" providerId="AD" clId="Web-{7AC443D7-CB84-8EBF-B05B-ABBAB4F5AE60}" dt="2025-11-11T22:48:09.828" v="101"/>
          <ac:spMkLst>
            <pc:docMk/>
            <pc:sldMk cId="3219870278" sldId="263"/>
            <ac:spMk id="55" creationId="{6E895C8D-1379-40B8-8B1B-B6F5AEAF0A6C}"/>
          </ac:spMkLst>
        </pc:spChg>
        <pc:spChg chg="add del">
          <ac:chgData name="Sabrina Khan (2312075)" userId="S::2312075@student.uwtsd.ac.uk::4a226c82-a075-4990-aae6-c64cb4910538" providerId="AD" clId="Web-{7AC443D7-CB84-8EBF-B05B-ABBAB4F5AE60}" dt="2025-11-11T22:51:49.786" v="140"/>
          <ac:spMkLst>
            <pc:docMk/>
            <pc:sldMk cId="3219870278" sldId="263"/>
            <ac:spMk id="57" creationId="{955A2079-FA98-4876-80F0-72364A7D2EA4}"/>
          </ac:spMkLst>
        </pc:spChg>
        <pc:spChg chg="add">
          <ac:chgData name="Sabrina Khan (2312075)" userId="S::2312075@student.uwtsd.ac.uk::4a226c82-a075-4990-aae6-c64cb4910538" providerId="AD" clId="Web-{7AC443D7-CB84-8EBF-B05B-ABBAB4F5AE60}" dt="2025-11-11T22:51:49.786" v="140"/>
          <ac:spMkLst>
            <pc:docMk/>
            <pc:sldMk cId="3219870278" sldId="263"/>
            <ac:spMk id="62" creationId="{2659FDB4-FCBE-4A89-B46D-43D4FA54464D}"/>
          </ac:spMkLst>
        </pc:spChg>
        <pc:spChg chg="add">
          <ac:chgData name="Sabrina Khan (2312075)" userId="S::2312075@student.uwtsd.ac.uk::4a226c82-a075-4990-aae6-c64cb4910538" providerId="AD" clId="Web-{7AC443D7-CB84-8EBF-B05B-ABBAB4F5AE60}" dt="2025-11-11T22:51:49.786" v="140"/>
          <ac:spMkLst>
            <pc:docMk/>
            <pc:sldMk cId="3219870278" sldId="263"/>
            <ac:spMk id="66" creationId="{58BDB0EE-D238-415B-9ED8-62AA6AB2AAD1}"/>
          </ac:spMkLst>
        </pc:spChg>
        <pc:spChg chg="add">
          <ac:chgData name="Sabrina Khan (2312075)" userId="S::2312075@student.uwtsd.ac.uk::4a226c82-a075-4990-aae6-c64cb4910538" providerId="AD" clId="Web-{7AC443D7-CB84-8EBF-B05B-ABBAB4F5AE60}" dt="2025-11-11T22:51:49.786" v="140"/>
          <ac:spMkLst>
            <pc:docMk/>
            <pc:sldMk cId="3219870278" sldId="263"/>
            <ac:spMk id="68" creationId="{C5B55FC3-961D-4325-82F1-DE92B0D04E03}"/>
          </ac:spMkLst>
        </pc:spChg>
        <pc:spChg chg="add">
          <ac:chgData name="Sabrina Khan (2312075)" userId="S::2312075@student.uwtsd.ac.uk::4a226c82-a075-4990-aae6-c64cb4910538" providerId="AD" clId="Web-{7AC443D7-CB84-8EBF-B05B-ABBAB4F5AE60}" dt="2025-11-11T22:51:49.786" v="140"/>
          <ac:spMkLst>
            <pc:docMk/>
            <pc:sldMk cId="3219870278" sldId="263"/>
            <ac:spMk id="70" creationId="{4C8AB332-D09E-4F28-943C-DABDD4716A3C}"/>
          </ac:spMkLst>
        </pc:spChg>
        <pc:grpChg chg="add del">
          <ac:chgData name="Sabrina Khan (2312075)" userId="S::2312075@student.uwtsd.ac.uk::4a226c82-a075-4990-aae6-c64cb4910538" providerId="AD" clId="Web-{7AC443D7-CB84-8EBF-B05B-ABBAB4F5AE60}" dt="2025-11-11T22:47:46.781" v="99"/>
          <ac:grpSpMkLst>
            <pc:docMk/>
            <pc:sldMk cId="3219870278" sldId="263"/>
            <ac:grpSpMk id="48" creationId="{AE1C45F0-260A-458C-96ED-C1F6D2151219}"/>
          </ac:grpSpMkLst>
        </pc:grpChg>
        <pc:graphicFrameChg chg="add mod modGraphic">
          <ac:chgData name="Sabrina Khan (2312075)" userId="S::2312075@student.uwtsd.ac.uk::4a226c82-a075-4990-aae6-c64cb4910538" providerId="AD" clId="Web-{7AC443D7-CB84-8EBF-B05B-ABBAB4F5AE60}" dt="2025-11-12T11:52:59.838" v="632" actId="20577"/>
          <ac:graphicFrameMkLst>
            <pc:docMk/>
            <pc:sldMk cId="3219870278" sldId="263"/>
            <ac:graphicFrameMk id="5" creationId="{33F4720E-F816-3242-A27F-C069AEC00B12}"/>
          </ac:graphicFrameMkLst>
        </pc:graphicFrameChg>
        <pc:cxnChg chg="add del">
          <ac:chgData name="Sabrina Khan (2312075)" userId="S::2312075@student.uwtsd.ac.uk::4a226c82-a075-4990-aae6-c64cb4910538" providerId="AD" clId="Web-{7AC443D7-CB84-8EBF-B05B-ABBAB4F5AE60}" dt="2025-11-11T22:47:21.624" v="95"/>
          <ac:cxnSpMkLst>
            <pc:docMk/>
            <pc:sldMk cId="3219870278" sldId="263"/>
            <ac:cxnSpMk id="39" creationId="{C8F51B3F-8331-4E4A-AE96-D47B1006EEAD}"/>
          </ac:cxnSpMkLst>
        </pc:cxnChg>
        <pc:cxnChg chg="add del">
          <ac:chgData name="Sabrina Khan (2312075)" userId="S::2312075@student.uwtsd.ac.uk::4a226c82-a075-4990-aae6-c64cb4910538" providerId="AD" clId="Web-{7AC443D7-CB84-8EBF-B05B-ABBAB4F5AE60}" dt="2025-11-11T22:47:25.265" v="97"/>
          <ac:cxnSpMkLst>
            <pc:docMk/>
            <pc:sldMk cId="3219870278" sldId="263"/>
            <ac:cxnSpMk id="44" creationId="{C8F51B3F-8331-4E4A-AE96-D47B1006EEAD}"/>
          </ac:cxnSpMkLst>
        </pc:cxnChg>
        <pc:cxnChg chg="add del">
          <ac:chgData name="Sabrina Khan (2312075)" userId="S::2312075@student.uwtsd.ac.uk::4a226c82-a075-4990-aae6-c64cb4910538" providerId="AD" clId="Web-{7AC443D7-CB84-8EBF-B05B-ABBAB4F5AE60}" dt="2025-11-11T22:47:46.781" v="99"/>
          <ac:cxnSpMkLst>
            <pc:docMk/>
            <pc:sldMk cId="3219870278" sldId="263"/>
            <ac:cxnSpMk id="46" creationId="{6CF1BAF6-AD41-4082-B212-8A1F9A2E8779}"/>
          </ac:cxnSpMkLst>
        </pc:cxnChg>
        <pc:cxnChg chg="add">
          <ac:chgData name="Sabrina Khan (2312075)" userId="S::2312075@student.uwtsd.ac.uk::4a226c82-a075-4990-aae6-c64cb4910538" providerId="AD" clId="Web-{7AC443D7-CB84-8EBF-B05B-ABBAB4F5AE60}" dt="2025-11-11T22:51:49.786" v="140"/>
          <ac:cxnSpMkLst>
            <pc:docMk/>
            <pc:sldMk cId="3219870278" sldId="263"/>
            <ac:cxnSpMk id="64" creationId="{C8F51B3F-8331-4E4A-AE96-D47B1006EEAD}"/>
          </ac:cxnSpMkLst>
        </pc:cxnChg>
      </pc:sldChg>
      <pc:sldChg chg="addSp delSp modSp mod setBg">
        <pc:chgData name="Sabrina Khan (2312075)" userId="S::2312075@student.uwtsd.ac.uk::4a226c82-a075-4990-aae6-c64cb4910538" providerId="AD" clId="Web-{7AC443D7-CB84-8EBF-B05B-ABBAB4F5AE60}" dt="2025-11-12T12:02:05.072" v="652" actId="20577"/>
        <pc:sldMkLst>
          <pc:docMk/>
          <pc:sldMk cId="4248929882" sldId="264"/>
        </pc:sldMkLst>
        <pc:spChg chg="mod">
          <ac:chgData name="Sabrina Khan (2312075)" userId="S::2312075@student.uwtsd.ac.uk::4a226c82-a075-4990-aae6-c64cb4910538" providerId="AD" clId="Web-{7AC443D7-CB84-8EBF-B05B-ABBAB4F5AE60}" dt="2025-11-11T22:40:09.537" v="36"/>
          <ac:spMkLst>
            <pc:docMk/>
            <pc:sldMk cId="4248929882" sldId="264"/>
            <ac:spMk id="2" creationId="{8777CA99-D567-80B1-F33B-8BAA4F8C7E48}"/>
          </ac:spMkLst>
        </pc:spChg>
        <pc:spChg chg="mod">
          <ac:chgData name="Sabrina Khan (2312075)" userId="S::2312075@student.uwtsd.ac.uk::4a226c82-a075-4990-aae6-c64cb4910538" providerId="AD" clId="Web-{7AC443D7-CB84-8EBF-B05B-ABBAB4F5AE60}" dt="2025-11-12T12:02:05.072" v="652" actId="20577"/>
          <ac:spMkLst>
            <pc:docMk/>
            <pc:sldMk cId="4248929882" sldId="264"/>
            <ac:spMk id="3" creationId="{7A134609-66FD-2738-9F21-CFD95D14DF20}"/>
          </ac:spMkLst>
        </pc:spChg>
        <pc:spChg chg="add del">
          <ac:chgData name="Sabrina Khan (2312075)" userId="S::2312075@student.uwtsd.ac.uk::4a226c82-a075-4990-aae6-c64cb4910538" providerId="AD" clId="Web-{7AC443D7-CB84-8EBF-B05B-ABBAB4F5AE60}" dt="2025-11-11T22:40:09.537" v="35"/>
          <ac:spMkLst>
            <pc:docMk/>
            <pc:sldMk cId="4248929882" sldId="264"/>
            <ac:spMk id="8" creationId="{DEE2AD96-B495-4E06-9291-B71706F728CB}"/>
          </ac:spMkLst>
        </pc:spChg>
        <pc:spChg chg="add del">
          <ac:chgData name="Sabrina Khan (2312075)" userId="S::2312075@student.uwtsd.ac.uk::4a226c82-a075-4990-aae6-c64cb4910538" providerId="AD" clId="Web-{7AC443D7-CB84-8EBF-B05B-ABBAB4F5AE60}" dt="2025-11-11T22:40:09.537" v="35"/>
          <ac:spMkLst>
            <pc:docMk/>
            <pc:sldMk cId="4248929882" sldId="264"/>
            <ac:spMk id="10" creationId="{53CF6D67-C5A8-4ADD-9E8E-1E38CA1D3166}"/>
          </ac:spMkLst>
        </pc:spChg>
        <pc:spChg chg="add del">
          <ac:chgData name="Sabrina Khan (2312075)" userId="S::2312075@student.uwtsd.ac.uk::4a226c82-a075-4990-aae6-c64cb4910538" providerId="AD" clId="Web-{7AC443D7-CB84-8EBF-B05B-ABBAB4F5AE60}" dt="2025-11-11T22:40:09.537" v="35"/>
          <ac:spMkLst>
            <pc:docMk/>
            <pc:sldMk cId="4248929882" sldId="264"/>
            <ac:spMk id="12" creationId="{86909FA0-B515-4681-B7A8-FA281D133B94}"/>
          </ac:spMkLst>
        </pc:spChg>
        <pc:spChg chg="add del">
          <ac:chgData name="Sabrina Khan (2312075)" userId="S::2312075@student.uwtsd.ac.uk::4a226c82-a075-4990-aae6-c64cb4910538" providerId="AD" clId="Web-{7AC443D7-CB84-8EBF-B05B-ABBAB4F5AE60}" dt="2025-11-11T22:40:09.537" v="35"/>
          <ac:spMkLst>
            <pc:docMk/>
            <pc:sldMk cId="4248929882" sldId="264"/>
            <ac:spMk id="14" creationId="{21C9FE86-FCC3-4A31-AA1C-C882262B7FE7}"/>
          </ac:spMkLst>
        </pc:spChg>
        <pc:spChg chg="add del">
          <ac:chgData name="Sabrina Khan (2312075)" userId="S::2312075@student.uwtsd.ac.uk::4a226c82-a075-4990-aae6-c64cb4910538" providerId="AD" clId="Web-{7AC443D7-CB84-8EBF-B05B-ABBAB4F5AE60}" dt="2025-11-11T22:40:09.537" v="35"/>
          <ac:spMkLst>
            <pc:docMk/>
            <pc:sldMk cId="4248929882" sldId="264"/>
            <ac:spMk id="16" creationId="{7D96243B-ECED-4B71-8E06-AE9A285EAD20}"/>
          </ac:spMkLst>
        </pc:spChg>
        <pc:spChg chg="add del">
          <ac:chgData name="Sabrina Khan (2312075)" userId="S::2312075@student.uwtsd.ac.uk::4a226c82-a075-4990-aae6-c64cb4910538" providerId="AD" clId="Web-{7AC443D7-CB84-8EBF-B05B-ABBAB4F5AE60}" dt="2025-11-11T22:40:09.537" v="35"/>
          <ac:spMkLst>
            <pc:docMk/>
            <pc:sldMk cId="4248929882" sldId="264"/>
            <ac:spMk id="18" creationId="{A09989E4-EFDC-4A90-A633-E0525FB4139E}"/>
          </ac:spMkLst>
        </pc:spChg>
        <pc:spChg chg="add">
          <ac:chgData name="Sabrina Khan (2312075)" userId="S::2312075@student.uwtsd.ac.uk::4a226c82-a075-4990-aae6-c64cb4910538" providerId="AD" clId="Web-{7AC443D7-CB84-8EBF-B05B-ABBAB4F5AE60}" dt="2025-11-11T22:40:09.537" v="36"/>
          <ac:spMkLst>
            <pc:docMk/>
            <pc:sldMk cId="4248929882" sldId="264"/>
            <ac:spMk id="20" creationId="{907EF6B7-1338-4443-8C46-6A318D952DFD}"/>
          </ac:spMkLst>
        </pc:spChg>
        <pc:spChg chg="add">
          <ac:chgData name="Sabrina Khan (2312075)" userId="S::2312075@student.uwtsd.ac.uk::4a226c82-a075-4990-aae6-c64cb4910538" providerId="AD" clId="Web-{7AC443D7-CB84-8EBF-B05B-ABBAB4F5AE60}" dt="2025-11-11T22:40:09.537" v="36"/>
          <ac:spMkLst>
            <pc:docMk/>
            <pc:sldMk cId="4248929882" sldId="264"/>
            <ac:spMk id="21" creationId="{DAAE4CDD-124C-4DCF-9584-B6033B545DD5}"/>
          </ac:spMkLst>
        </pc:spChg>
        <pc:spChg chg="add">
          <ac:chgData name="Sabrina Khan (2312075)" userId="S::2312075@student.uwtsd.ac.uk::4a226c82-a075-4990-aae6-c64cb4910538" providerId="AD" clId="Web-{7AC443D7-CB84-8EBF-B05B-ABBAB4F5AE60}" dt="2025-11-11T22:40:09.537" v="36"/>
          <ac:spMkLst>
            <pc:docMk/>
            <pc:sldMk cId="4248929882" sldId="264"/>
            <ac:spMk id="22" creationId="{081E4A58-353D-44AE-B2FC-2A74E2E400F7}"/>
          </ac:spMkLst>
        </pc:spChg>
      </pc:sldChg>
      <pc:sldChg chg="addSp delSp modSp mod setBg">
        <pc:chgData name="Sabrina Khan (2312075)" userId="S::2312075@student.uwtsd.ac.uk::4a226c82-a075-4990-aae6-c64cb4910538" providerId="AD" clId="Web-{7AC443D7-CB84-8EBF-B05B-ABBAB4F5AE60}" dt="2025-11-11T22:36:27.861" v="14"/>
        <pc:sldMkLst>
          <pc:docMk/>
          <pc:sldMk cId="1367527269" sldId="265"/>
        </pc:sldMkLst>
        <pc:spChg chg="mod">
          <ac:chgData name="Sabrina Khan (2312075)" userId="S::2312075@student.uwtsd.ac.uk::4a226c82-a075-4990-aae6-c64cb4910538" providerId="AD" clId="Web-{7AC443D7-CB84-8EBF-B05B-ABBAB4F5AE60}" dt="2025-11-11T22:36:27.845" v="13"/>
          <ac:spMkLst>
            <pc:docMk/>
            <pc:sldMk cId="1367527269" sldId="265"/>
            <ac:spMk id="2" creationId="{80853B43-812E-4597-8D1A-C06B8221CEFD}"/>
          </ac:spMkLst>
        </pc:spChg>
        <pc:spChg chg="add del">
          <ac:chgData name="Sabrina Khan (2312075)" userId="S::2312075@student.uwtsd.ac.uk::4a226c82-a075-4990-aae6-c64cb4910538" providerId="AD" clId="Web-{7AC443D7-CB84-8EBF-B05B-ABBAB4F5AE60}" dt="2025-11-11T22:36:27.861" v="14"/>
          <ac:spMkLst>
            <pc:docMk/>
            <pc:sldMk cId="1367527269" sldId="265"/>
            <ac:spMk id="3" creationId="{C39BA971-AD8B-1967-F924-6ADFEAD0C9AB}"/>
          </ac:spMkLst>
        </pc:spChg>
        <pc:spChg chg="add del">
          <ac:chgData name="Sabrina Khan (2312075)" userId="S::2312075@student.uwtsd.ac.uk::4a226c82-a075-4990-aae6-c64cb4910538" providerId="AD" clId="Web-{7AC443D7-CB84-8EBF-B05B-ABBAB4F5AE60}" dt="2025-11-11T22:36:15.360" v="11"/>
          <ac:spMkLst>
            <pc:docMk/>
            <pc:sldMk cId="1367527269" sldId="265"/>
            <ac:spMk id="9" creationId="{BACC6370-2D7E-4714-9D71-7542949D7D5D}"/>
          </ac:spMkLst>
        </pc:spChg>
        <pc:spChg chg="add del">
          <ac:chgData name="Sabrina Khan (2312075)" userId="S::2312075@student.uwtsd.ac.uk::4a226c82-a075-4990-aae6-c64cb4910538" providerId="AD" clId="Web-{7AC443D7-CB84-8EBF-B05B-ABBAB4F5AE60}" dt="2025-11-11T22:36:15.360" v="11"/>
          <ac:spMkLst>
            <pc:docMk/>
            <pc:sldMk cId="1367527269" sldId="265"/>
            <ac:spMk id="11" creationId="{F68B3F68-107C-434F-AA38-110D5EA91B85}"/>
          </ac:spMkLst>
        </pc:spChg>
        <pc:spChg chg="add del">
          <ac:chgData name="Sabrina Khan (2312075)" userId="S::2312075@student.uwtsd.ac.uk::4a226c82-a075-4990-aae6-c64cb4910538" providerId="AD" clId="Web-{7AC443D7-CB84-8EBF-B05B-ABBAB4F5AE60}" dt="2025-11-11T22:36:15.360" v="11"/>
          <ac:spMkLst>
            <pc:docMk/>
            <pc:sldMk cId="1367527269" sldId="265"/>
            <ac:spMk id="13" creationId="{AAD0DBB9-1A4B-4391-81D4-CB19F9AB918A}"/>
          </ac:spMkLst>
        </pc:spChg>
        <pc:spChg chg="add del">
          <ac:chgData name="Sabrina Khan (2312075)" userId="S::2312075@student.uwtsd.ac.uk::4a226c82-a075-4990-aae6-c64cb4910538" providerId="AD" clId="Web-{7AC443D7-CB84-8EBF-B05B-ABBAB4F5AE60}" dt="2025-11-11T22:36:15.360" v="11"/>
          <ac:spMkLst>
            <pc:docMk/>
            <pc:sldMk cId="1367527269" sldId="265"/>
            <ac:spMk id="15" creationId="{063BBA22-50EA-4C4D-BE05-F1CE4E63AA56}"/>
          </ac:spMkLst>
        </pc:spChg>
        <pc:spChg chg="add del">
          <ac:chgData name="Sabrina Khan (2312075)" userId="S::2312075@student.uwtsd.ac.uk::4a226c82-a075-4990-aae6-c64cb4910538" providerId="AD" clId="Web-{7AC443D7-CB84-8EBF-B05B-ABBAB4F5AE60}" dt="2025-11-11T22:36:27.845" v="13"/>
          <ac:spMkLst>
            <pc:docMk/>
            <pc:sldMk cId="1367527269" sldId="265"/>
            <ac:spMk id="17" creationId="{43F8A58B-5155-44CE-A5FF-7647B47D0A7A}"/>
          </ac:spMkLst>
        </pc:spChg>
        <pc:spChg chg="add del">
          <ac:chgData name="Sabrina Khan (2312075)" userId="S::2312075@student.uwtsd.ac.uk::4a226c82-a075-4990-aae6-c64cb4910538" providerId="AD" clId="Web-{7AC443D7-CB84-8EBF-B05B-ABBAB4F5AE60}" dt="2025-11-11T22:36:27.845" v="13"/>
          <ac:spMkLst>
            <pc:docMk/>
            <pc:sldMk cId="1367527269" sldId="265"/>
            <ac:spMk id="18" creationId="{BACC6370-2D7E-4714-9D71-7542949D7D5D}"/>
          </ac:spMkLst>
        </pc:spChg>
        <pc:spChg chg="add del">
          <ac:chgData name="Sabrina Khan (2312075)" userId="S::2312075@student.uwtsd.ac.uk::4a226c82-a075-4990-aae6-c64cb4910538" providerId="AD" clId="Web-{7AC443D7-CB84-8EBF-B05B-ABBAB4F5AE60}" dt="2025-11-11T22:36:27.845" v="13"/>
          <ac:spMkLst>
            <pc:docMk/>
            <pc:sldMk cId="1367527269" sldId="265"/>
            <ac:spMk id="19" creationId="{443F2ACA-E6D6-4028-82DD-F03C262D5DE6}"/>
          </ac:spMkLst>
        </pc:spChg>
        <pc:spChg chg="add del">
          <ac:chgData name="Sabrina Khan (2312075)" userId="S::2312075@student.uwtsd.ac.uk::4a226c82-a075-4990-aae6-c64cb4910538" providerId="AD" clId="Web-{7AC443D7-CB84-8EBF-B05B-ABBAB4F5AE60}" dt="2025-11-11T22:36:27.845" v="13"/>
          <ac:spMkLst>
            <pc:docMk/>
            <pc:sldMk cId="1367527269" sldId="265"/>
            <ac:spMk id="20" creationId="{256B2C21-A230-48C0-8DF1-C46611373C44}"/>
          </ac:spMkLst>
        </pc:spChg>
        <pc:spChg chg="add del">
          <ac:chgData name="Sabrina Khan (2312075)" userId="S::2312075@student.uwtsd.ac.uk::4a226c82-a075-4990-aae6-c64cb4910538" providerId="AD" clId="Web-{7AC443D7-CB84-8EBF-B05B-ABBAB4F5AE60}" dt="2025-11-11T22:36:27.845" v="13"/>
          <ac:spMkLst>
            <pc:docMk/>
            <pc:sldMk cId="1367527269" sldId="265"/>
            <ac:spMk id="21" creationId="{3847E18C-932D-4C95-AABA-FEC7C9499AD7}"/>
          </ac:spMkLst>
        </pc:spChg>
        <pc:spChg chg="add del">
          <ac:chgData name="Sabrina Khan (2312075)" userId="S::2312075@student.uwtsd.ac.uk::4a226c82-a075-4990-aae6-c64cb4910538" providerId="AD" clId="Web-{7AC443D7-CB84-8EBF-B05B-ABBAB4F5AE60}" dt="2025-11-11T22:36:27.845" v="13"/>
          <ac:spMkLst>
            <pc:docMk/>
            <pc:sldMk cId="1367527269" sldId="265"/>
            <ac:spMk id="22" creationId="{3150CB11-0C61-439E-910F-5787759E72A0}"/>
          </ac:spMkLst>
        </pc:spChg>
        <pc:graphicFrameChg chg="add del">
          <ac:chgData name="Sabrina Khan (2312075)" userId="S::2312075@student.uwtsd.ac.uk::4a226c82-a075-4990-aae6-c64cb4910538" providerId="AD" clId="Web-{7AC443D7-CB84-8EBF-B05B-ABBAB4F5AE60}" dt="2025-11-11T22:36:15.360" v="11"/>
          <ac:graphicFrameMkLst>
            <pc:docMk/>
            <pc:sldMk cId="1367527269" sldId="265"/>
            <ac:graphicFrameMk id="5" creationId="{4A66FEB0-BD72-4BF8-F56F-CFD962AA0D25}"/>
          </ac:graphicFrameMkLst>
        </pc:graphicFrameChg>
        <pc:graphicFrameChg chg="add del">
          <ac:chgData name="Sabrina Khan (2312075)" userId="S::2312075@student.uwtsd.ac.uk::4a226c82-a075-4990-aae6-c64cb4910538" providerId="AD" clId="Web-{7AC443D7-CB84-8EBF-B05B-ABBAB4F5AE60}" dt="2025-11-11T22:36:27.845" v="13"/>
          <ac:graphicFrameMkLst>
            <pc:docMk/>
            <pc:sldMk cId="1367527269" sldId="265"/>
            <ac:graphicFrameMk id="23" creationId="{18EF571F-8937-793A-5A30-CB8582421D56}"/>
          </ac:graphicFrameMkLst>
        </pc:graphicFrameChg>
        <pc:graphicFrameChg chg="add">
          <ac:chgData name="Sabrina Khan (2312075)" userId="S::2312075@student.uwtsd.ac.uk::4a226c82-a075-4990-aae6-c64cb4910538" providerId="AD" clId="Web-{7AC443D7-CB84-8EBF-B05B-ABBAB4F5AE60}" dt="2025-11-11T22:36:27.861" v="14"/>
          <ac:graphicFrameMkLst>
            <pc:docMk/>
            <pc:sldMk cId="1367527269" sldId="265"/>
            <ac:graphicFrameMk id="25" creationId="{4C942B52-2BEE-4988-4030-C865DFE6EE7D}"/>
          </ac:graphicFrameMkLst>
        </pc:graphicFrameChg>
      </pc:sldChg>
      <pc:sldChg chg="addSp delSp modSp">
        <pc:chgData name="Sabrina Khan (2312075)" userId="S::2312075@student.uwtsd.ac.uk::4a226c82-a075-4990-aae6-c64cb4910538" providerId="AD" clId="Web-{7AC443D7-CB84-8EBF-B05B-ABBAB4F5AE60}" dt="2025-11-12T11:52:04.491" v="613" actId="20577"/>
        <pc:sldMkLst>
          <pc:docMk/>
          <pc:sldMk cId="297271233" sldId="266"/>
        </pc:sldMkLst>
        <pc:spChg chg="add del">
          <ac:chgData name="Sabrina Khan (2312075)" userId="S::2312075@student.uwtsd.ac.uk::4a226c82-a075-4990-aae6-c64cb4910538" providerId="AD" clId="Web-{7AC443D7-CB84-8EBF-B05B-ABBAB4F5AE60}" dt="2025-11-11T22:37:26.814" v="22"/>
          <ac:spMkLst>
            <pc:docMk/>
            <pc:sldMk cId="297271233" sldId="266"/>
            <ac:spMk id="3" creationId="{D97B4D78-2B5D-C340-023C-842985666079}"/>
          </ac:spMkLst>
        </pc:spChg>
        <pc:graphicFrameChg chg="add del">
          <ac:chgData name="Sabrina Khan (2312075)" userId="S::2312075@student.uwtsd.ac.uk::4a226c82-a075-4990-aae6-c64cb4910538" providerId="AD" clId="Web-{7AC443D7-CB84-8EBF-B05B-ABBAB4F5AE60}" dt="2025-11-11T22:37:18.658" v="19"/>
          <ac:graphicFrameMkLst>
            <pc:docMk/>
            <pc:sldMk cId="297271233" sldId="266"/>
            <ac:graphicFrameMk id="5" creationId="{341B9591-674A-2765-A877-6BAF98C469AB}"/>
          </ac:graphicFrameMkLst>
        </pc:graphicFrameChg>
        <pc:graphicFrameChg chg="add del">
          <ac:chgData name="Sabrina Khan (2312075)" userId="S::2312075@student.uwtsd.ac.uk::4a226c82-a075-4990-aae6-c64cb4910538" providerId="AD" clId="Web-{7AC443D7-CB84-8EBF-B05B-ABBAB4F5AE60}" dt="2025-11-11T22:37:26.799" v="21"/>
          <ac:graphicFrameMkLst>
            <pc:docMk/>
            <pc:sldMk cId="297271233" sldId="266"/>
            <ac:graphicFrameMk id="7" creationId="{E1BC85F6-EEE3-93C7-8B03-9844AB5B850E}"/>
          </ac:graphicFrameMkLst>
        </pc:graphicFrameChg>
        <pc:graphicFrameChg chg="add modGraphic">
          <ac:chgData name="Sabrina Khan (2312075)" userId="S::2312075@student.uwtsd.ac.uk::4a226c82-a075-4990-aae6-c64cb4910538" providerId="AD" clId="Web-{7AC443D7-CB84-8EBF-B05B-ABBAB4F5AE60}" dt="2025-11-12T11:52:04.491" v="613" actId="20577"/>
          <ac:graphicFrameMkLst>
            <pc:docMk/>
            <pc:sldMk cId="297271233" sldId="266"/>
            <ac:graphicFrameMk id="9" creationId="{341B9591-674A-2765-A877-6BAF98C469AB}"/>
          </ac:graphicFrameMkLst>
        </pc:graphicFrameChg>
      </pc:sldChg>
      <pc:sldChg chg="addSp delSp modSp mod setBg">
        <pc:chgData name="Sabrina Khan (2312075)" userId="S::2312075@student.uwtsd.ac.uk::4a226c82-a075-4990-aae6-c64cb4910538" providerId="AD" clId="Web-{7AC443D7-CB84-8EBF-B05B-ABBAB4F5AE60}" dt="2025-11-12T11:26:52.865" v="433" actId="20577"/>
        <pc:sldMkLst>
          <pc:docMk/>
          <pc:sldMk cId="965976420" sldId="267"/>
        </pc:sldMkLst>
        <pc:spChg chg="mod">
          <ac:chgData name="Sabrina Khan (2312075)" userId="S::2312075@student.uwtsd.ac.uk::4a226c82-a075-4990-aae6-c64cb4910538" providerId="AD" clId="Web-{7AC443D7-CB84-8EBF-B05B-ABBAB4F5AE60}" dt="2025-11-11T22:38:32.003" v="24"/>
          <ac:spMkLst>
            <pc:docMk/>
            <pc:sldMk cId="965976420" sldId="267"/>
            <ac:spMk id="2" creationId="{28C54C1D-5B5D-9EFB-3010-F2D089B012DF}"/>
          </ac:spMkLst>
        </pc:spChg>
        <pc:spChg chg="del">
          <ac:chgData name="Sabrina Khan (2312075)" userId="S::2312075@student.uwtsd.ac.uk::4a226c82-a075-4990-aae6-c64cb4910538" providerId="AD" clId="Web-{7AC443D7-CB84-8EBF-B05B-ABBAB4F5AE60}" dt="2025-11-11T22:38:32.003" v="24"/>
          <ac:spMkLst>
            <pc:docMk/>
            <pc:sldMk cId="965976420" sldId="267"/>
            <ac:spMk id="3" creationId="{747D231E-ED9C-8FA2-9622-C61CE17C07AD}"/>
          </ac:spMkLst>
        </pc:spChg>
        <pc:spChg chg="add">
          <ac:chgData name="Sabrina Khan (2312075)" userId="S::2312075@student.uwtsd.ac.uk::4a226c82-a075-4990-aae6-c64cb4910538" providerId="AD" clId="Web-{7AC443D7-CB84-8EBF-B05B-ABBAB4F5AE60}" dt="2025-11-11T22:38:32.003" v="24"/>
          <ac:spMkLst>
            <pc:docMk/>
            <pc:sldMk cId="965976420" sldId="267"/>
            <ac:spMk id="10" creationId="{B50AB553-2A96-4A92-96F2-93548E096954}"/>
          </ac:spMkLst>
        </pc:spChg>
        <pc:graphicFrameChg chg="add mod modGraphic">
          <ac:chgData name="Sabrina Khan (2312075)" userId="S::2312075@student.uwtsd.ac.uk::4a226c82-a075-4990-aae6-c64cb4910538" providerId="AD" clId="Web-{7AC443D7-CB84-8EBF-B05B-ABBAB4F5AE60}" dt="2025-11-12T11:26:52.865" v="433" actId="20577"/>
          <ac:graphicFrameMkLst>
            <pc:docMk/>
            <pc:sldMk cId="965976420" sldId="267"/>
            <ac:graphicFrameMk id="5" creationId="{21BA197D-48F8-6DDF-0033-17AD504329C0}"/>
          </ac:graphicFrameMkLst>
        </pc:graphicFrameChg>
        <pc:picChg chg="add">
          <ac:chgData name="Sabrina Khan (2312075)" userId="S::2312075@student.uwtsd.ac.uk::4a226c82-a075-4990-aae6-c64cb4910538" providerId="AD" clId="Web-{7AC443D7-CB84-8EBF-B05B-ABBAB4F5AE60}" dt="2025-11-11T22:38:32.003" v="24"/>
          <ac:picMkLst>
            <pc:docMk/>
            <pc:sldMk cId="965976420" sldId="267"/>
            <ac:picMk id="6" creationId="{50EAE0F0-A033-C34E-A93A-FF6007F01C04}"/>
          </ac:picMkLst>
        </pc:picChg>
      </pc:sldChg>
      <pc:sldChg chg="modSp">
        <pc:chgData name="Sabrina Khan (2312075)" userId="S::2312075@student.uwtsd.ac.uk::4a226c82-a075-4990-aae6-c64cb4910538" providerId="AD" clId="Web-{7AC443D7-CB84-8EBF-B05B-ABBAB4F5AE60}" dt="2025-11-12T12:59:03.170" v="1134" actId="20577"/>
        <pc:sldMkLst>
          <pc:docMk/>
          <pc:sldMk cId="393370583" sldId="268"/>
        </pc:sldMkLst>
        <pc:spChg chg="mod">
          <ac:chgData name="Sabrina Khan (2312075)" userId="S::2312075@student.uwtsd.ac.uk::4a226c82-a075-4990-aae6-c64cb4910538" providerId="AD" clId="Web-{7AC443D7-CB84-8EBF-B05B-ABBAB4F5AE60}" dt="2025-11-12T12:44:03.296" v="1026" actId="14100"/>
          <ac:spMkLst>
            <pc:docMk/>
            <pc:sldMk cId="393370583" sldId="268"/>
            <ac:spMk id="2" creationId="{96566397-7F62-6445-49AF-97A95C0A2A6A}"/>
          </ac:spMkLst>
        </pc:spChg>
        <pc:spChg chg="mod">
          <ac:chgData name="Sabrina Khan (2312075)" userId="S::2312075@student.uwtsd.ac.uk::4a226c82-a075-4990-aae6-c64cb4910538" providerId="AD" clId="Web-{7AC443D7-CB84-8EBF-B05B-ABBAB4F5AE60}" dt="2025-11-12T12:59:03.170" v="1134" actId="20577"/>
          <ac:spMkLst>
            <pc:docMk/>
            <pc:sldMk cId="393370583" sldId="268"/>
            <ac:spMk id="3" creationId="{32FDE108-5F0D-04C0-A4F9-B6ED9E9F56E6}"/>
          </ac:spMkLst>
        </pc:spChg>
      </pc:sldChg>
      <pc:sldChg chg="addSp modSp mod setBg">
        <pc:chgData name="Sabrina Khan (2312075)" userId="S::2312075@student.uwtsd.ac.uk::4a226c82-a075-4990-aae6-c64cb4910538" providerId="AD" clId="Web-{7AC443D7-CB84-8EBF-B05B-ABBAB4F5AE60}" dt="2025-11-12T12:44:30.655" v="1028" actId="20577"/>
        <pc:sldMkLst>
          <pc:docMk/>
          <pc:sldMk cId="2866926500" sldId="269"/>
        </pc:sldMkLst>
        <pc:spChg chg="mod">
          <ac:chgData name="Sabrina Khan (2312075)" userId="S::2312075@student.uwtsd.ac.uk::4a226c82-a075-4990-aae6-c64cb4910538" providerId="AD" clId="Web-{7AC443D7-CB84-8EBF-B05B-ABBAB4F5AE60}" dt="2025-11-11T22:39:41.864" v="33"/>
          <ac:spMkLst>
            <pc:docMk/>
            <pc:sldMk cId="2866926500" sldId="269"/>
            <ac:spMk id="2" creationId="{BB27AE42-090E-FCAF-71D9-B38F42A5BA0A}"/>
          </ac:spMkLst>
        </pc:spChg>
        <pc:spChg chg="mod">
          <ac:chgData name="Sabrina Khan (2312075)" userId="S::2312075@student.uwtsd.ac.uk::4a226c82-a075-4990-aae6-c64cb4910538" providerId="AD" clId="Web-{7AC443D7-CB84-8EBF-B05B-ABBAB4F5AE60}" dt="2025-11-12T12:44:30.655" v="1028" actId="20577"/>
          <ac:spMkLst>
            <pc:docMk/>
            <pc:sldMk cId="2866926500" sldId="269"/>
            <ac:spMk id="3" creationId="{ECCED129-2494-0A5D-450B-3343D3C9D1E4}"/>
          </ac:spMkLst>
        </pc:spChg>
        <pc:spChg chg="add">
          <ac:chgData name="Sabrina Khan (2312075)" userId="S::2312075@student.uwtsd.ac.uk::4a226c82-a075-4990-aae6-c64cb4910538" providerId="AD" clId="Web-{7AC443D7-CB84-8EBF-B05B-ABBAB4F5AE60}" dt="2025-11-11T22:39:41.864" v="33"/>
          <ac:spMkLst>
            <pc:docMk/>
            <pc:sldMk cId="2866926500" sldId="269"/>
            <ac:spMk id="8" creationId="{081EA652-8C6A-4E69-BEB9-170809474553}"/>
          </ac:spMkLst>
        </pc:spChg>
        <pc:spChg chg="add">
          <ac:chgData name="Sabrina Khan (2312075)" userId="S::2312075@student.uwtsd.ac.uk::4a226c82-a075-4990-aae6-c64cb4910538" providerId="AD" clId="Web-{7AC443D7-CB84-8EBF-B05B-ABBAB4F5AE60}" dt="2025-11-11T22:39:41.864" v="33"/>
          <ac:spMkLst>
            <pc:docMk/>
            <pc:sldMk cId="2866926500" sldId="269"/>
            <ac:spMk id="10" creationId="{5298780A-33B9-4EA2-8F67-DE68AD62841B}"/>
          </ac:spMkLst>
        </pc:spChg>
        <pc:spChg chg="add">
          <ac:chgData name="Sabrina Khan (2312075)" userId="S::2312075@student.uwtsd.ac.uk::4a226c82-a075-4990-aae6-c64cb4910538" providerId="AD" clId="Web-{7AC443D7-CB84-8EBF-B05B-ABBAB4F5AE60}" dt="2025-11-11T22:39:41.864" v="33"/>
          <ac:spMkLst>
            <pc:docMk/>
            <pc:sldMk cId="2866926500" sldId="269"/>
            <ac:spMk id="12" creationId="{7F488E8B-4E1E-4402-8935-D4E6C02615C7}"/>
          </ac:spMkLst>
        </pc:sp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ata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9.svg"/></Relationships>
</file>

<file path=ppt/diagrams/_rels/data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_rels/data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5" Type="http://schemas.openxmlformats.org/officeDocument/2006/relationships/image" Target="../media/image29.png"/><Relationship Id="rId4" Type="http://schemas.openxmlformats.org/officeDocument/2006/relationships/image" Target="../media/image28.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rawing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9.svg"/></Relationships>
</file>

<file path=ppt/diagrams/_rels/drawing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_rels/drawing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5" Type="http://schemas.openxmlformats.org/officeDocument/2006/relationships/image" Target="../media/image29.png"/><Relationship Id="rId4" Type="http://schemas.openxmlformats.org/officeDocument/2006/relationships/image" Target="../media/image28.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3074D20-BDC7-42F6-83D0-3D7FBB270663}" type="doc">
      <dgm:prSet loTypeId="urn:microsoft.com/office/officeart/2018/2/layout/IconVerticalSolidList" loCatId="icon" qsTypeId="urn:microsoft.com/office/officeart/2005/8/quickstyle/simple5" qsCatId="simple" csTypeId="urn:microsoft.com/office/officeart/2005/8/colors/accent1_2" csCatId="accent1" phldr="1"/>
      <dgm:spPr/>
      <dgm:t>
        <a:bodyPr/>
        <a:lstStyle/>
        <a:p>
          <a:endParaRPr lang="en-US"/>
        </a:p>
      </dgm:t>
    </dgm:pt>
    <dgm:pt modelId="{A5774652-E365-4B43-9F0F-D53E081AC718}">
      <dgm:prSet/>
      <dgm:spPr/>
      <dgm:t>
        <a:bodyPr/>
        <a:lstStyle/>
        <a:p>
          <a:pPr>
            <a:lnSpc>
              <a:spcPct val="100000"/>
            </a:lnSpc>
          </a:pPr>
          <a:r>
            <a:rPr lang="en-US" dirty="0"/>
            <a:t>Routine jobs such as booking appointments, answering phone calls or sorting prescriptions are now automated.</a:t>
          </a:r>
        </a:p>
      </dgm:t>
    </dgm:pt>
    <dgm:pt modelId="{74EB6818-5E97-4AA9-B746-92F895DA6416}" type="parTrans" cxnId="{41729435-75C9-4A54-922E-07FC2E37E323}">
      <dgm:prSet/>
      <dgm:spPr/>
      <dgm:t>
        <a:bodyPr/>
        <a:lstStyle/>
        <a:p>
          <a:endParaRPr lang="en-US"/>
        </a:p>
      </dgm:t>
    </dgm:pt>
    <dgm:pt modelId="{0E45E471-E324-40F0-B7A9-93EEBD77DF5E}" type="sibTrans" cxnId="{41729435-75C9-4A54-922E-07FC2E37E323}">
      <dgm:prSet/>
      <dgm:spPr/>
      <dgm:t>
        <a:bodyPr/>
        <a:lstStyle/>
        <a:p>
          <a:endParaRPr lang="en-US"/>
        </a:p>
      </dgm:t>
    </dgm:pt>
    <dgm:pt modelId="{5F7E2687-142A-4C67-BFCB-95DFA9AFD44E}">
      <dgm:prSet/>
      <dgm:spPr/>
      <dgm:t>
        <a:bodyPr/>
        <a:lstStyle/>
        <a:p>
          <a:pPr>
            <a:lnSpc>
              <a:spcPct val="100000"/>
            </a:lnSpc>
          </a:pPr>
          <a:r>
            <a:rPr lang="en-US" dirty="0"/>
            <a:t>Efficient use of clinician's time as patients can self-serve.</a:t>
          </a:r>
        </a:p>
      </dgm:t>
    </dgm:pt>
    <dgm:pt modelId="{75E8057D-766B-4A0D-BEFA-3FFA52377C90}" type="parTrans" cxnId="{953B08B3-C74A-480B-965F-0D039D2CCAC3}">
      <dgm:prSet/>
      <dgm:spPr/>
      <dgm:t>
        <a:bodyPr/>
        <a:lstStyle/>
        <a:p>
          <a:endParaRPr lang="en-US"/>
        </a:p>
      </dgm:t>
    </dgm:pt>
    <dgm:pt modelId="{AE09A1A6-FE2A-47EC-8EFA-2363CABB4DB0}" type="sibTrans" cxnId="{953B08B3-C74A-480B-965F-0D039D2CCAC3}">
      <dgm:prSet/>
      <dgm:spPr/>
      <dgm:t>
        <a:bodyPr/>
        <a:lstStyle/>
        <a:p>
          <a:endParaRPr lang="en-US"/>
        </a:p>
      </dgm:t>
    </dgm:pt>
    <dgm:pt modelId="{28DC8AE9-77C3-497E-B97F-1DB7A3D5A2ED}">
      <dgm:prSet/>
      <dgm:spPr/>
      <dgm:t>
        <a:bodyPr/>
        <a:lstStyle/>
        <a:p>
          <a:pPr>
            <a:lnSpc>
              <a:spcPct val="100000"/>
            </a:lnSpc>
          </a:pPr>
          <a:r>
            <a:rPr lang="en-US" dirty="0"/>
            <a:t>New roles have been surfaced around the health care practices such as digital champions.</a:t>
          </a:r>
        </a:p>
      </dgm:t>
    </dgm:pt>
    <dgm:pt modelId="{973ECDD2-5834-4D66-8EFC-B0495F368BBE}" type="parTrans" cxnId="{164307AF-5562-4251-895F-91709D5C372C}">
      <dgm:prSet/>
      <dgm:spPr/>
      <dgm:t>
        <a:bodyPr/>
        <a:lstStyle/>
        <a:p>
          <a:endParaRPr lang="en-US"/>
        </a:p>
      </dgm:t>
    </dgm:pt>
    <dgm:pt modelId="{392B24D5-B4A5-4109-BC6E-C44C30C93970}" type="sibTrans" cxnId="{164307AF-5562-4251-895F-91709D5C372C}">
      <dgm:prSet/>
      <dgm:spPr/>
      <dgm:t>
        <a:bodyPr/>
        <a:lstStyle/>
        <a:p>
          <a:endParaRPr lang="en-US"/>
        </a:p>
      </dgm:t>
    </dgm:pt>
    <dgm:pt modelId="{2B3E7744-D4D6-4B86-B645-A49C3408262E}">
      <dgm:prSet/>
      <dgm:spPr/>
      <dgm:t>
        <a:bodyPr/>
        <a:lstStyle/>
        <a:p>
          <a:pPr rtl="0">
            <a:lnSpc>
              <a:spcPct val="100000"/>
            </a:lnSpc>
          </a:pPr>
          <a:r>
            <a:rPr lang="en-US" dirty="0"/>
            <a:t>Introducing staff to better digital experience and awareness.</a:t>
          </a:r>
          <a:r>
            <a:rPr lang="en-US" dirty="0">
              <a:latin typeface="Aptos Display" panose="020F0302020204030204"/>
            </a:rPr>
            <a:t> "The evidence suggests that people who have better digital literacy tend to have more positive attitudes and </a:t>
          </a:r>
          <a:r>
            <a:rPr lang="en-US" dirty="0" err="1">
              <a:latin typeface="Aptos Display" panose="020F0302020204030204"/>
            </a:rPr>
            <a:t>behaviours</a:t>
          </a:r>
          <a:r>
            <a:rPr lang="en-US" dirty="0">
              <a:latin typeface="Aptos Display" panose="020F0302020204030204"/>
            </a:rPr>
            <a:t> to adopting new technologies" (Royal College of Nursing,no date).</a:t>
          </a:r>
          <a:endParaRPr lang="en-US" dirty="0"/>
        </a:p>
      </dgm:t>
    </dgm:pt>
    <dgm:pt modelId="{580E85D1-5408-47C9-88F0-4ADA2B516B41}" type="parTrans" cxnId="{0E4F33C7-B733-4C3E-AB68-FE564ACE006F}">
      <dgm:prSet/>
      <dgm:spPr/>
      <dgm:t>
        <a:bodyPr/>
        <a:lstStyle/>
        <a:p>
          <a:endParaRPr lang="en-US"/>
        </a:p>
      </dgm:t>
    </dgm:pt>
    <dgm:pt modelId="{C04469A1-1ABF-4A39-95FF-729322AAF246}" type="sibTrans" cxnId="{0E4F33C7-B733-4C3E-AB68-FE564ACE006F}">
      <dgm:prSet/>
      <dgm:spPr/>
      <dgm:t>
        <a:bodyPr/>
        <a:lstStyle/>
        <a:p>
          <a:endParaRPr lang="en-US"/>
        </a:p>
      </dgm:t>
    </dgm:pt>
    <dgm:pt modelId="{972846FB-BC98-42A9-BCCC-8FDE5CEC20C0}" type="pres">
      <dgm:prSet presAssocID="{03074D20-BDC7-42F6-83D0-3D7FBB270663}" presName="root" presStyleCnt="0">
        <dgm:presLayoutVars>
          <dgm:dir/>
          <dgm:resizeHandles val="exact"/>
        </dgm:presLayoutVars>
      </dgm:prSet>
      <dgm:spPr/>
    </dgm:pt>
    <dgm:pt modelId="{A6EF8338-A6EB-4218-BB49-CFF49C02AE70}" type="pres">
      <dgm:prSet presAssocID="{A5774652-E365-4B43-9F0F-D53E081AC718}" presName="compNode" presStyleCnt="0"/>
      <dgm:spPr/>
    </dgm:pt>
    <dgm:pt modelId="{32C4EAF7-7DE3-4A15-A705-F1D5D41A305C}" type="pres">
      <dgm:prSet presAssocID="{A5774652-E365-4B43-9F0F-D53E081AC718}" presName="bgRect" presStyleLbl="bgShp" presStyleIdx="0" presStyleCnt="4"/>
      <dgm:spPr/>
    </dgm:pt>
    <dgm:pt modelId="{B31E7E2D-B583-4530-A8B8-A0F19997AC17}" type="pres">
      <dgm:prSet presAssocID="{A5774652-E365-4B43-9F0F-D53E081AC718}"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peaker Phone"/>
        </a:ext>
      </dgm:extLst>
    </dgm:pt>
    <dgm:pt modelId="{8E437A27-B68A-4E06-B820-308E54ABD328}" type="pres">
      <dgm:prSet presAssocID="{A5774652-E365-4B43-9F0F-D53E081AC718}" presName="spaceRect" presStyleCnt="0"/>
      <dgm:spPr/>
    </dgm:pt>
    <dgm:pt modelId="{5DDEFF55-5A2C-44FF-880A-9A47D25A8D9C}" type="pres">
      <dgm:prSet presAssocID="{A5774652-E365-4B43-9F0F-D53E081AC718}" presName="parTx" presStyleLbl="revTx" presStyleIdx="0" presStyleCnt="4">
        <dgm:presLayoutVars>
          <dgm:chMax val="0"/>
          <dgm:chPref val="0"/>
        </dgm:presLayoutVars>
      </dgm:prSet>
      <dgm:spPr/>
    </dgm:pt>
    <dgm:pt modelId="{0EDD77BA-646B-42A2-BC4E-839CBC34B89E}" type="pres">
      <dgm:prSet presAssocID="{0E45E471-E324-40F0-B7A9-93EEBD77DF5E}" presName="sibTrans" presStyleCnt="0"/>
      <dgm:spPr/>
    </dgm:pt>
    <dgm:pt modelId="{A1E6C0D9-DD3C-418C-9F22-31D7577054F4}" type="pres">
      <dgm:prSet presAssocID="{5F7E2687-142A-4C67-BFCB-95DFA9AFD44E}" presName="compNode" presStyleCnt="0"/>
      <dgm:spPr/>
    </dgm:pt>
    <dgm:pt modelId="{9E58F51F-994F-4DDE-B40C-8E10568B7A8E}" type="pres">
      <dgm:prSet presAssocID="{5F7E2687-142A-4C67-BFCB-95DFA9AFD44E}" presName="bgRect" presStyleLbl="bgShp" presStyleIdx="1" presStyleCnt="4"/>
      <dgm:spPr/>
    </dgm:pt>
    <dgm:pt modelId="{51FC7012-23D0-4E74-A24F-E32E3F2B773F}" type="pres">
      <dgm:prSet presAssocID="{5F7E2687-142A-4C67-BFCB-95DFA9AFD44E}"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Doctor"/>
        </a:ext>
      </dgm:extLst>
    </dgm:pt>
    <dgm:pt modelId="{26AFC77E-8C5C-4ECF-9D37-3AEE40A64FD4}" type="pres">
      <dgm:prSet presAssocID="{5F7E2687-142A-4C67-BFCB-95DFA9AFD44E}" presName="spaceRect" presStyleCnt="0"/>
      <dgm:spPr/>
    </dgm:pt>
    <dgm:pt modelId="{D16640C2-74FF-4016-9EC2-1E615EED1740}" type="pres">
      <dgm:prSet presAssocID="{5F7E2687-142A-4C67-BFCB-95DFA9AFD44E}" presName="parTx" presStyleLbl="revTx" presStyleIdx="1" presStyleCnt="4">
        <dgm:presLayoutVars>
          <dgm:chMax val="0"/>
          <dgm:chPref val="0"/>
        </dgm:presLayoutVars>
      </dgm:prSet>
      <dgm:spPr/>
    </dgm:pt>
    <dgm:pt modelId="{3A812F4D-D878-4CAC-8EE5-3280B18F687D}" type="pres">
      <dgm:prSet presAssocID="{AE09A1A6-FE2A-47EC-8EFA-2363CABB4DB0}" presName="sibTrans" presStyleCnt="0"/>
      <dgm:spPr/>
    </dgm:pt>
    <dgm:pt modelId="{075796DB-E2A1-4778-A234-FD00C33361E6}" type="pres">
      <dgm:prSet presAssocID="{28DC8AE9-77C3-497E-B97F-1DB7A3D5A2ED}" presName="compNode" presStyleCnt="0"/>
      <dgm:spPr/>
    </dgm:pt>
    <dgm:pt modelId="{93070A2E-5A09-41FB-8D20-42220E4FF04C}" type="pres">
      <dgm:prSet presAssocID="{28DC8AE9-77C3-497E-B97F-1DB7A3D5A2ED}" presName="bgRect" presStyleLbl="bgShp" presStyleIdx="2" presStyleCnt="4"/>
      <dgm:spPr/>
    </dgm:pt>
    <dgm:pt modelId="{BB61458A-E5BF-4A1E-BCF4-69A674352FA0}" type="pres">
      <dgm:prSet presAssocID="{28DC8AE9-77C3-497E-B97F-1DB7A3D5A2ED}"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Office Worker"/>
        </a:ext>
      </dgm:extLst>
    </dgm:pt>
    <dgm:pt modelId="{C014C619-ECDF-4ECA-8C05-CAA478F941A6}" type="pres">
      <dgm:prSet presAssocID="{28DC8AE9-77C3-497E-B97F-1DB7A3D5A2ED}" presName="spaceRect" presStyleCnt="0"/>
      <dgm:spPr/>
    </dgm:pt>
    <dgm:pt modelId="{D9832B51-5E3C-42D9-BA44-B5C643D1A570}" type="pres">
      <dgm:prSet presAssocID="{28DC8AE9-77C3-497E-B97F-1DB7A3D5A2ED}" presName="parTx" presStyleLbl="revTx" presStyleIdx="2" presStyleCnt="4">
        <dgm:presLayoutVars>
          <dgm:chMax val="0"/>
          <dgm:chPref val="0"/>
        </dgm:presLayoutVars>
      </dgm:prSet>
      <dgm:spPr/>
    </dgm:pt>
    <dgm:pt modelId="{4C85BAFB-9A7A-43D9-B5B3-D91815966ED5}" type="pres">
      <dgm:prSet presAssocID="{392B24D5-B4A5-4109-BC6E-C44C30C93970}" presName="sibTrans" presStyleCnt="0"/>
      <dgm:spPr/>
    </dgm:pt>
    <dgm:pt modelId="{2E20736C-F5D5-49C4-80F3-77AB0E58022F}" type="pres">
      <dgm:prSet presAssocID="{2B3E7744-D4D6-4B86-B645-A49C3408262E}" presName="compNode" presStyleCnt="0"/>
      <dgm:spPr/>
    </dgm:pt>
    <dgm:pt modelId="{9D0C7E0F-ABB4-4983-B7C6-341B6B6B51D0}" type="pres">
      <dgm:prSet presAssocID="{2B3E7744-D4D6-4B86-B645-A49C3408262E}" presName="bgRect" presStyleLbl="bgShp" presStyleIdx="3" presStyleCnt="4"/>
      <dgm:spPr/>
    </dgm:pt>
    <dgm:pt modelId="{81F4765C-F659-474C-B0D9-C0DE3582287F}" type="pres">
      <dgm:prSet presAssocID="{2B3E7744-D4D6-4B86-B645-A49C3408262E}"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Smart Phone"/>
        </a:ext>
      </dgm:extLst>
    </dgm:pt>
    <dgm:pt modelId="{562D12BE-F196-4A36-B9CA-44EB9FDCA290}" type="pres">
      <dgm:prSet presAssocID="{2B3E7744-D4D6-4B86-B645-A49C3408262E}" presName="spaceRect" presStyleCnt="0"/>
      <dgm:spPr/>
    </dgm:pt>
    <dgm:pt modelId="{1F5BA117-C7A7-4866-A0A6-B005C24E1470}" type="pres">
      <dgm:prSet presAssocID="{2B3E7744-D4D6-4B86-B645-A49C3408262E}" presName="parTx" presStyleLbl="revTx" presStyleIdx="3" presStyleCnt="4">
        <dgm:presLayoutVars>
          <dgm:chMax val="0"/>
          <dgm:chPref val="0"/>
        </dgm:presLayoutVars>
      </dgm:prSet>
      <dgm:spPr/>
    </dgm:pt>
  </dgm:ptLst>
  <dgm:cxnLst>
    <dgm:cxn modelId="{39D43B1D-2498-4996-8EEA-B2434CEEE1D2}" type="presOf" srcId="{03074D20-BDC7-42F6-83D0-3D7FBB270663}" destId="{972846FB-BC98-42A9-BCCC-8FDE5CEC20C0}" srcOrd="0" destOrd="0" presId="urn:microsoft.com/office/officeart/2018/2/layout/IconVerticalSolidList"/>
    <dgm:cxn modelId="{41729435-75C9-4A54-922E-07FC2E37E323}" srcId="{03074D20-BDC7-42F6-83D0-3D7FBB270663}" destId="{A5774652-E365-4B43-9F0F-D53E081AC718}" srcOrd="0" destOrd="0" parTransId="{74EB6818-5E97-4AA9-B746-92F895DA6416}" sibTransId="{0E45E471-E324-40F0-B7A9-93EEBD77DF5E}"/>
    <dgm:cxn modelId="{E9276F5F-02B1-46F9-87A6-40D2726FD647}" type="presOf" srcId="{5F7E2687-142A-4C67-BFCB-95DFA9AFD44E}" destId="{D16640C2-74FF-4016-9EC2-1E615EED1740}" srcOrd="0" destOrd="0" presId="urn:microsoft.com/office/officeart/2018/2/layout/IconVerticalSolidList"/>
    <dgm:cxn modelId="{C4DB6BAB-F2AC-4F95-AE6D-7FD93A7E1A99}" type="presOf" srcId="{2B3E7744-D4D6-4B86-B645-A49C3408262E}" destId="{1F5BA117-C7A7-4866-A0A6-B005C24E1470}" srcOrd="0" destOrd="0" presId="urn:microsoft.com/office/officeart/2018/2/layout/IconVerticalSolidList"/>
    <dgm:cxn modelId="{164307AF-5562-4251-895F-91709D5C372C}" srcId="{03074D20-BDC7-42F6-83D0-3D7FBB270663}" destId="{28DC8AE9-77C3-497E-B97F-1DB7A3D5A2ED}" srcOrd="2" destOrd="0" parTransId="{973ECDD2-5834-4D66-8EFC-B0495F368BBE}" sibTransId="{392B24D5-B4A5-4109-BC6E-C44C30C93970}"/>
    <dgm:cxn modelId="{953B08B3-C74A-480B-965F-0D039D2CCAC3}" srcId="{03074D20-BDC7-42F6-83D0-3D7FBB270663}" destId="{5F7E2687-142A-4C67-BFCB-95DFA9AFD44E}" srcOrd="1" destOrd="0" parTransId="{75E8057D-766B-4A0D-BEFA-3FFA52377C90}" sibTransId="{AE09A1A6-FE2A-47EC-8EFA-2363CABB4DB0}"/>
    <dgm:cxn modelId="{C2C649B7-03DE-4AB5-9712-AB1B86CC0A76}" type="presOf" srcId="{A5774652-E365-4B43-9F0F-D53E081AC718}" destId="{5DDEFF55-5A2C-44FF-880A-9A47D25A8D9C}" srcOrd="0" destOrd="0" presId="urn:microsoft.com/office/officeart/2018/2/layout/IconVerticalSolidList"/>
    <dgm:cxn modelId="{0E4F33C7-B733-4C3E-AB68-FE564ACE006F}" srcId="{03074D20-BDC7-42F6-83D0-3D7FBB270663}" destId="{2B3E7744-D4D6-4B86-B645-A49C3408262E}" srcOrd="3" destOrd="0" parTransId="{580E85D1-5408-47C9-88F0-4ADA2B516B41}" sibTransId="{C04469A1-1ABF-4A39-95FF-729322AAF246}"/>
    <dgm:cxn modelId="{49205CD9-E0F2-43F4-81C7-661184A94B32}" type="presOf" srcId="{28DC8AE9-77C3-497E-B97F-1DB7A3D5A2ED}" destId="{D9832B51-5E3C-42D9-BA44-B5C643D1A570}" srcOrd="0" destOrd="0" presId="urn:microsoft.com/office/officeart/2018/2/layout/IconVerticalSolidList"/>
    <dgm:cxn modelId="{D299213D-757E-454E-B404-538E05D8CF55}" type="presParOf" srcId="{972846FB-BC98-42A9-BCCC-8FDE5CEC20C0}" destId="{A6EF8338-A6EB-4218-BB49-CFF49C02AE70}" srcOrd="0" destOrd="0" presId="urn:microsoft.com/office/officeart/2018/2/layout/IconVerticalSolidList"/>
    <dgm:cxn modelId="{B88AE2CC-441E-450A-B4D7-66600FF90B38}" type="presParOf" srcId="{A6EF8338-A6EB-4218-BB49-CFF49C02AE70}" destId="{32C4EAF7-7DE3-4A15-A705-F1D5D41A305C}" srcOrd="0" destOrd="0" presId="urn:microsoft.com/office/officeart/2018/2/layout/IconVerticalSolidList"/>
    <dgm:cxn modelId="{29D98D67-6AFB-4078-9C59-204A94F42E1A}" type="presParOf" srcId="{A6EF8338-A6EB-4218-BB49-CFF49C02AE70}" destId="{B31E7E2D-B583-4530-A8B8-A0F19997AC17}" srcOrd="1" destOrd="0" presId="urn:microsoft.com/office/officeart/2018/2/layout/IconVerticalSolidList"/>
    <dgm:cxn modelId="{08CBD8DD-0321-4E23-9CDC-6103733D9CC8}" type="presParOf" srcId="{A6EF8338-A6EB-4218-BB49-CFF49C02AE70}" destId="{8E437A27-B68A-4E06-B820-308E54ABD328}" srcOrd="2" destOrd="0" presId="urn:microsoft.com/office/officeart/2018/2/layout/IconVerticalSolidList"/>
    <dgm:cxn modelId="{DF4F642E-619F-4FFA-890E-DD2F258E1135}" type="presParOf" srcId="{A6EF8338-A6EB-4218-BB49-CFF49C02AE70}" destId="{5DDEFF55-5A2C-44FF-880A-9A47D25A8D9C}" srcOrd="3" destOrd="0" presId="urn:microsoft.com/office/officeart/2018/2/layout/IconVerticalSolidList"/>
    <dgm:cxn modelId="{AE18ACDB-55EE-4AFE-BAF3-D9E871C36CC9}" type="presParOf" srcId="{972846FB-BC98-42A9-BCCC-8FDE5CEC20C0}" destId="{0EDD77BA-646B-42A2-BC4E-839CBC34B89E}" srcOrd="1" destOrd="0" presId="urn:microsoft.com/office/officeart/2018/2/layout/IconVerticalSolidList"/>
    <dgm:cxn modelId="{306985CB-3041-4350-8D8C-902BC9D34FCF}" type="presParOf" srcId="{972846FB-BC98-42A9-BCCC-8FDE5CEC20C0}" destId="{A1E6C0D9-DD3C-418C-9F22-31D7577054F4}" srcOrd="2" destOrd="0" presId="urn:microsoft.com/office/officeart/2018/2/layout/IconVerticalSolidList"/>
    <dgm:cxn modelId="{EC6CAB5A-5F66-4848-AF03-9A53BDC93810}" type="presParOf" srcId="{A1E6C0D9-DD3C-418C-9F22-31D7577054F4}" destId="{9E58F51F-994F-4DDE-B40C-8E10568B7A8E}" srcOrd="0" destOrd="0" presId="urn:microsoft.com/office/officeart/2018/2/layout/IconVerticalSolidList"/>
    <dgm:cxn modelId="{FDE70894-BF1F-4873-8B32-6BA550F5F2C4}" type="presParOf" srcId="{A1E6C0D9-DD3C-418C-9F22-31D7577054F4}" destId="{51FC7012-23D0-4E74-A24F-E32E3F2B773F}" srcOrd="1" destOrd="0" presId="urn:microsoft.com/office/officeart/2018/2/layout/IconVerticalSolidList"/>
    <dgm:cxn modelId="{5C1B0116-DD70-48C4-B7ED-2E4045CC93EE}" type="presParOf" srcId="{A1E6C0D9-DD3C-418C-9F22-31D7577054F4}" destId="{26AFC77E-8C5C-4ECF-9D37-3AEE40A64FD4}" srcOrd="2" destOrd="0" presId="urn:microsoft.com/office/officeart/2018/2/layout/IconVerticalSolidList"/>
    <dgm:cxn modelId="{B6A9F1EB-94E9-46A5-9C38-D891A5632A2F}" type="presParOf" srcId="{A1E6C0D9-DD3C-418C-9F22-31D7577054F4}" destId="{D16640C2-74FF-4016-9EC2-1E615EED1740}" srcOrd="3" destOrd="0" presId="urn:microsoft.com/office/officeart/2018/2/layout/IconVerticalSolidList"/>
    <dgm:cxn modelId="{FCB7C009-AC64-4822-AE6F-FF2A814CDC19}" type="presParOf" srcId="{972846FB-BC98-42A9-BCCC-8FDE5CEC20C0}" destId="{3A812F4D-D878-4CAC-8EE5-3280B18F687D}" srcOrd="3" destOrd="0" presId="urn:microsoft.com/office/officeart/2018/2/layout/IconVerticalSolidList"/>
    <dgm:cxn modelId="{5D8AB2AD-0497-4F18-B6A5-F113EF6DFF46}" type="presParOf" srcId="{972846FB-BC98-42A9-BCCC-8FDE5CEC20C0}" destId="{075796DB-E2A1-4778-A234-FD00C33361E6}" srcOrd="4" destOrd="0" presId="urn:microsoft.com/office/officeart/2018/2/layout/IconVerticalSolidList"/>
    <dgm:cxn modelId="{B927332C-A7AF-414E-9B10-280C202ED1FC}" type="presParOf" srcId="{075796DB-E2A1-4778-A234-FD00C33361E6}" destId="{93070A2E-5A09-41FB-8D20-42220E4FF04C}" srcOrd="0" destOrd="0" presId="urn:microsoft.com/office/officeart/2018/2/layout/IconVerticalSolidList"/>
    <dgm:cxn modelId="{9B121E5C-BDED-44C7-B055-90B379833F9A}" type="presParOf" srcId="{075796DB-E2A1-4778-A234-FD00C33361E6}" destId="{BB61458A-E5BF-4A1E-BCF4-69A674352FA0}" srcOrd="1" destOrd="0" presId="urn:microsoft.com/office/officeart/2018/2/layout/IconVerticalSolidList"/>
    <dgm:cxn modelId="{FD616128-47E8-40C4-ACEF-A88C67F473A5}" type="presParOf" srcId="{075796DB-E2A1-4778-A234-FD00C33361E6}" destId="{C014C619-ECDF-4ECA-8C05-CAA478F941A6}" srcOrd="2" destOrd="0" presId="urn:microsoft.com/office/officeart/2018/2/layout/IconVerticalSolidList"/>
    <dgm:cxn modelId="{8C81B10B-E6D2-4B26-AA7B-5697BB47B9A1}" type="presParOf" srcId="{075796DB-E2A1-4778-A234-FD00C33361E6}" destId="{D9832B51-5E3C-42D9-BA44-B5C643D1A570}" srcOrd="3" destOrd="0" presId="urn:microsoft.com/office/officeart/2018/2/layout/IconVerticalSolidList"/>
    <dgm:cxn modelId="{CB036E50-2E8D-4395-BF2C-AFF16A1B370F}" type="presParOf" srcId="{972846FB-BC98-42A9-BCCC-8FDE5CEC20C0}" destId="{4C85BAFB-9A7A-43D9-B5B3-D91815966ED5}" srcOrd="5" destOrd="0" presId="urn:microsoft.com/office/officeart/2018/2/layout/IconVerticalSolidList"/>
    <dgm:cxn modelId="{DEC0DB8C-27A7-4868-B50D-29EFC5EC87D4}" type="presParOf" srcId="{972846FB-BC98-42A9-BCCC-8FDE5CEC20C0}" destId="{2E20736C-F5D5-49C4-80F3-77AB0E58022F}" srcOrd="6" destOrd="0" presId="urn:microsoft.com/office/officeart/2018/2/layout/IconVerticalSolidList"/>
    <dgm:cxn modelId="{373867EF-C2C2-4EB5-835E-D4566C641C6D}" type="presParOf" srcId="{2E20736C-F5D5-49C4-80F3-77AB0E58022F}" destId="{9D0C7E0F-ABB4-4983-B7C6-341B6B6B51D0}" srcOrd="0" destOrd="0" presId="urn:microsoft.com/office/officeart/2018/2/layout/IconVerticalSolidList"/>
    <dgm:cxn modelId="{29BF87B8-8007-4D4A-B1A3-45B1F12C3EAF}" type="presParOf" srcId="{2E20736C-F5D5-49C4-80F3-77AB0E58022F}" destId="{81F4765C-F659-474C-B0D9-C0DE3582287F}" srcOrd="1" destOrd="0" presId="urn:microsoft.com/office/officeart/2018/2/layout/IconVerticalSolidList"/>
    <dgm:cxn modelId="{AF1A42ED-8336-40EB-807D-A1AD058E8901}" type="presParOf" srcId="{2E20736C-F5D5-49C4-80F3-77AB0E58022F}" destId="{562D12BE-F196-4A36-B9CA-44EB9FDCA290}" srcOrd="2" destOrd="0" presId="urn:microsoft.com/office/officeart/2018/2/layout/IconVerticalSolidList"/>
    <dgm:cxn modelId="{72D6B3F9-D8AB-494A-8CB1-4774413A5C19}" type="presParOf" srcId="{2E20736C-F5D5-49C4-80F3-77AB0E58022F}" destId="{1F5BA117-C7A7-4866-A0A6-B005C24E1470}"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F734F3B-C2D1-47F3-AEEE-A0A281667F74}"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3B416964-5A5D-46DD-ABEB-D9B78468C82F}">
      <dgm:prSet/>
      <dgm:spPr/>
      <dgm:t>
        <a:bodyPr/>
        <a:lstStyle/>
        <a:p>
          <a:pPr>
            <a:lnSpc>
              <a:spcPct val="100000"/>
            </a:lnSpc>
          </a:pPr>
          <a:r>
            <a:rPr lang="en-US"/>
            <a:t>Staff requires training to be able to support digitally and time to get used to the system.</a:t>
          </a:r>
        </a:p>
      </dgm:t>
    </dgm:pt>
    <dgm:pt modelId="{2CDACB59-00BA-4629-914A-9EC278D252B3}" type="parTrans" cxnId="{5DD1BF70-42EB-43ED-9566-31C49063AAE0}">
      <dgm:prSet/>
      <dgm:spPr/>
      <dgm:t>
        <a:bodyPr/>
        <a:lstStyle/>
        <a:p>
          <a:endParaRPr lang="en-US"/>
        </a:p>
      </dgm:t>
    </dgm:pt>
    <dgm:pt modelId="{B8190252-6587-4662-884D-E257F8C625FC}" type="sibTrans" cxnId="{5DD1BF70-42EB-43ED-9566-31C49063AAE0}">
      <dgm:prSet/>
      <dgm:spPr/>
      <dgm:t>
        <a:bodyPr/>
        <a:lstStyle/>
        <a:p>
          <a:endParaRPr lang="en-US"/>
        </a:p>
      </dgm:t>
    </dgm:pt>
    <dgm:pt modelId="{151B3D33-F361-44EC-96DB-E6E489F5BB6D}">
      <dgm:prSet/>
      <dgm:spPr/>
      <dgm:t>
        <a:bodyPr/>
        <a:lstStyle/>
        <a:p>
          <a:pPr>
            <a:lnSpc>
              <a:spcPct val="100000"/>
            </a:lnSpc>
          </a:pPr>
          <a:r>
            <a:rPr lang="en-US"/>
            <a:t>Added workload due to assisting patients with technical difficulties. “There was variable organisational capacity to enable implementation and to put in place processes and staff roles required to support patient adoption.”  (Reidy et al,2025).</a:t>
          </a:r>
        </a:p>
      </dgm:t>
    </dgm:pt>
    <dgm:pt modelId="{38B4C60D-5BFA-4EE9-994C-4C4F12A77BAB}" type="parTrans" cxnId="{45F1D3F8-2B84-492C-B2A5-E75785E4751E}">
      <dgm:prSet/>
      <dgm:spPr/>
      <dgm:t>
        <a:bodyPr/>
        <a:lstStyle/>
        <a:p>
          <a:endParaRPr lang="en-US"/>
        </a:p>
      </dgm:t>
    </dgm:pt>
    <dgm:pt modelId="{CAD3BD10-BD2B-44AA-9C89-DA0D69FC62E2}" type="sibTrans" cxnId="{45F1D3F8-2B84-492C-B2A5-E75785E4751E}">
      <dgm:prSet/>
      <dgm:spPr/>
      <dgm:t>
        <a:bodyPr/>
        <a:lstStyle/>
        <a:p>
          <a:endParaRPr lang="en-US"/>
        </a:p>
      </dgm:t>
    </dgm:pt>
    <dgm:pt modelId="{B5BD425D-94C5-4250-926E-A82FCC01A035}">
      <dgm:prSet/>
      <dgm:spPr/>
      <dgm:t>
        <a:bodyPr/>
        <a:lstStyle/>
        <a:p>
          <a:pPr>
            <a:lnSpc>
              <a:spcPct val="100000"/>
            </a:lnSpc>
          </a:pPr>
          <a:r>
            <a:rPr lang="en-US"/>
            <a:t>Lack of confidence due to inconsistency of how roles are adopted which also leads to confusion resulting in less effective outcomes. </a:t>
          </a:r>
        </a:p>
      </dgm:t>
    </dgm:pt>
    <dgm:pt modelId="{A38C65FD-9B5D-48E5-AD2B-747F74D892DC}" type="parTrans" cxnId="{D8A5D6DE-7358-4C60-964D-22068ED3FADF}">
      <dgm:prSet/>
      <dgm:spPr/>
      <dgm:t>
        <a:bodyPr/>
        <a:lstStyle/>
        <a:p>
          <a:endParaRPr lang="en-US"/>
        </a:p>
      </dgm:t>
    </dgm:pt>
    <dgm:pt modelId="{0F0443EB-7686-4C6D-B8A0-DCD61FE214C7}" type="sibTrans" cxnId="{D8A5D6DE-7358-4C60-964D-22068ED3FADF}">
      <dgm:prSet/>
      <dgm:spPr/>
      <dgm:t>
        <a:bodyPr/>
        <a:lstStyle/>
        <a:p>
          <a:endParaRPr lang="en-US"/>
        </a:p>
      </dgm:t>
    </dgm:pt>
    <dgm:pt modelId="{34490A76-2EAC-4DEA-A321-467246D81457}" type="pres">
      <dgm:prSet presAssocID="{8F734F3B-C2D1-47F3-AEEE-A0A281667F74}" presName="root" presStyleCnt="0">
        <dgm:presLayoutVars>
          <dgm:dir/>
          <dgm:resizeHandles val="exact"/>
        </dgm:presLayoutVars>
      </dgm:prSet>
      <dgm:spPr/>
    </dgm:pt>
    <dgm:pt modelId="{9FD6C4DC-BEAC-4CE5-92A9-77A4F4444457}" type="pres">
      <dgm:prSet presAssocID="{3B416964-5A5D-46DD-ABEB-D9B78468C82F}" presName="compNode" presStyleCnt="0"/>
      <dgm:spPr/>
    </dgm:pt>
    <dgm:pt modelId="{F5A5B5FA-3F53-45B0-AE43-A91A2857AB02}" type="pres">
      <dgm:prSet presAssocID="{3B416964-5A5D-46DD-ABEB-D9B78468C82F}" presName="bgRect" presStyleLbl="bgShp" presStyleIdx="0" presStyleCnt="3"/>
      <dgm:spPr/>
    </dgm:pt>
    <dgm:pt modelId="{6BCEDDFD-3B9F-4D43-84BD-2D972A858A65}" type="pres">
      <dgm:prSet presAssocID="{3B416964-5A5D-46DD-ABEB-D9B78468C82F}"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loud Computing"/>
        </a:ext>
      </dgm:extLst>
    </dgm:pt>
    <dgm:pt modelId="{0D62BA9F-3DA7-4505-A88B-92C564395C09}" type="pres">
      <dgm:prSet presAssocID="{3B416964-5A5D-46DD-ABEB-D9B78468C82F}" presName="spaceRect" presStyleCnt="0"/>
      <dgm:spPr/>
    </dgm:pt>
    <dgm:pt modelId="{AFE954D3-80E4-4790-BED2-4CA488C5CD1F}" type="pres">
      <dgm:prSet presAssocID="{3B416964-5A5D-46DD-ABEB-D9B78468C82F}" presName="parTx" presStyleLbl="revTx" presStyleIdx="0" presStyleCnt="3">
        <dgm:presLayoutVars>
          <dgm:chMax val="0"/>
          <dgm:chPref val="0"/>
        </dgm:presLayoutVars>
      </dgm:prSet>
      <dgm:spPr/>
    </dgm:pt>
    <dgm:pt modelId="{5EACFEA4-6CB3-4820-82B1-6404EB895B15}" type="pres">
      <dgm:prSet presAssocID="{B8190252-6587-4662-884D-E257F8C625FC}" presName="sibTrans" presStyleCnt="0"/>
      <dgm:spPr/>
    </dgm:pt>
    <dgm:pt modelId="{29FBC668-5067-4322-BF11-F78086BCB84D}" type="pres">
      <dgm:prSet presAssocID="{151B3D33-F361-44EC-96DB-E6E489F5BB6D}" presName="compNode" presStyleCnt="0"/>
      <dgm:spPr/>
    </dgm:pt>
    <dgm:pt modelId="{0CF00CF5-39E4-457E-BFD1-A4316D6B0F08}" type="pres">
      <dgm:prSet presAssocID="{151B3D33-F361-44EC-96DB-E6E489F5BB6D}" presName="bgRect" presStyleLbl="bgShp" presStyleIdx="1" presStyleCnt="3"/>
      <dgm:spPr/>
    </dgm:pt>
    <dgm:pt modelId="{818A6C57-CB8B-4787-AF16-EBCC741A4080}" type="pres">
      <dgm:prSet presAssocID="{151B3D33-F361-44EC-96DB-E6E489F5BB6D}"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Doctor"/>
        </a:ext>
      </dgm:extLst>
    </dgm:pt>
    <dgm:pt modelId="{9666F9E2-0DAD-4BAB-B9EF-A5EEFF8B47C5}" type="pres">
      <dgm:prSet presAssocID="{151B3D33-F361-44EC-96DB-E6E489F5BB6D}" presName="spaceRect" presStyleCnt="0"/>
      <dgm:spPr/>
    </dgm:pt>
    <dgm:pt modelId="{F72C4D6C-830F-4A85-8DF9-745CF376B7CE}" type="pres">
      <dgm:prSet presAssocID="{151B3D33-F361-44EC-96DB-E6E489F5BB6D}" presName="parTx" presStyleLbl="revTx" presStyleIdx="1" presStyleCnt="3">
        <dgm:presLayoutVars>
          <dgm:chMax val="0"/>
          <dgm:chPref val="0"/>
        </dgm:presLayoutVars>
      </dgm:prSet>
      <dgm:spPr/>
    </dgm:pt>
    <dgm:pt modelId="{07A1258F-C101-484C-B7AE-91369E3377B6}" type="pres">
      <dgm:prSet presAssocID="{CAD3BD10-BD2B-44AA-9C89-DA0D69FC62E2}" presName="sibTrans" presStyleCnt="0"/>
      <dgm:spPr/>
    </dgm:pt>
    <dgm:pt modelId="{32143612-9FA1-4392-B861-8B937E27DCF1}" type="pres">
      <dgm:prSet presAssocID="{B5BD425D-94C5-4250-926E-A82FCC01A035}" presName="compNode" presStyleCnt="0"/>
      <dgm:spPr/>
    </dgm:pt>
    <dgm:pt modelId="{8EC46CCA-3682-4D06-AD39-69A45A99B55A}" type="pres">
      <dgm:prSet presAssocID="{B5BD425D-94C5-4250-926E-A82FCC01A035}" presName="bgRect" presStyleLbl="bgShp" presStyleIdx="2" presStyleCnt="3"/>
      <dgm:spPr/>
    </dgm:pt>
    <dgm:pt modelId="{A021F57F-0468-44E9-B166-1F70E98ECB69}" type="pres">
      <dgm:prSet presAssocID="{B5BD425D-94C5-4250-926E-A82FCC01A035}"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Irritant"/>
        </a:ext>
      </dgm:extLst>
    </dgm:pt>
    <dgm:pt modelId="{4387988C-405D-4F18-8A2B-19F9AE6AEBF4}" type="pres">
      <dgm:prSet presAssocID="{B5BD425D-94C5-4250-926E-A82FCC01A035}" presName="spaceRect" presStyleCnt="0"/>
      <dgm:spPr/>
    </dgm:pt>
    <dgm:pt modelId="{42676A13-E13F-44BD-BF9C-4626DDEA64FD}" type="pres">
      <dgm:prSet presAssocID="{B5BD425D-94C5-4250-926E-A82FCC01A035}" presName="parTx" presStyleLbl="revTx" presStyleIdx="2" presStyleCnt="3">
        <dgm:presLayoutVars>
          <dgm:chMax val="0"/>
          <dgm:chPref val="0"/>
        </dgm:presLayoutVars>
      </dgm:prSet>
      <dgm:spPr/>
    </dgm:pt>
  </dgm:ptLst>
  <dgm:cxnLst>
    <dgm:cxn modelId="{B202AD67-1566-4C16-82CD-0373E5780179}" type="presOf" srcId="{8F734F3B-C2D1-47F3-AEEE-A0A281667F74}" destId="{34490A76-2EAC-4DEA-A321-467246D81457}" srcOrd="0" destOrd="0" presId="urn:microsoft.com/office/officeart/2018/2/layout/IconVerticalSolidList"/>
    <dgm:cxn modelId="{5DD1BF70-42EB-43ED-9566-31C49063AAE0}" srcId="{8F734F3B-C2D1-47F3-AEEE-A0A281667F74}" destId="{3B416964-5A5D-46DD-ABEB-D9B78468C82F}" srcOrd="0" destOrd="0" parTransId="{2CDACB59-00BA-4629-914A-9EC278D252B3}" sibTransId="{B8190252-6587-4662-884D-E257F8C625FC}"/>
    <dgm:cxn modelId="{9DE82354-F3F0-4CE2-8FEC-181DEFB77A9E}" type="presOf" srcId="{3B416964-5A5D-46DD-ABEB-D9B78468C82F}" destId="{AFE954D3-80E4-4790-BED2-4CA488C5CD1F}" srcOrd="0" destOrd="0" presId="urn:microsoft.com/office/officeart/2018/2/layout/IconVerticalSolidList"/>
    <dgm:cxn modelId="{35C867A4-ACB5-4ADF-807B-0944506F9F3E}" type="presOf" srcId="{151B3D33-F361-44EC-96DB-E6E489F5BB6D}" destId="{F72C4D6C-830F-4A85-8DF9-745CF376B7CE}" srcOrd="0" destOrd="0" presId="urn:microsoft.com/office/officeart/2018/2/layout/IconVerticalSolidList"/>
    <dgm:cxn modelId="{4ED801DE-B356-410F-B8DF-0C7CEE09E556}" type="presOf" srcId="{B5BD425D-94C5-4250-926E-A82FCC01A035}" destId="{42676A13-E13F-44BD-BF9C-4626DDEA64FD}" srcOrd="0" destOrd="0" presId="urn:microsoft.com/office/officeart/2018/2/layout/IconVerticalSolidList"/>
    <dgm:cxn modelId="{D8A5D6DE-7358-4C60-964D-22068ED3FADF}" srcId="{8F734F3B-C2D1-47F3-AEEE-A0A281667F74}" destId="{B5BD425D-94C5-4250-926E-A82FCC01A035}" srcOrd="2" destOrd="0" parTransId="{A38C65FD-9B5D-48E5-AD2B-747F74D892DC}" sibTransId="{0F0443EB-7686-4C6D-B8A0-DCD61FE214C7}"/>
    <dgm:cxn modelId="{45F1D3F8-2B84-492C-B2A5-E75785E4751E}" srcId="{8F734F3B-C2D1-47F3-AEEE-A0A281667F74}" destId="{151B3D33-F361-44EC-96DB-E6E489F5BB6D}" srcOrd="1" destOrd="0" parTransId="{38B4C60D-5BFA-4EE9-994C-4C4F12A77BAB}" sibTransId="{CAD3BD10-BD2B-44AA-9C89-DA0D69FC62E2}"/>
    <dgm:cxn modelId="{8B1ABEB7-1D77-4FB8-A217-232295E98D2F}" type="presParOf" srcId="{34490A76-2EAC-4DEA-A321-467246D81457}" destId="{9FD6C4DC-BEAC-4CE5-92A9-77A4F4444457}" srcOrd="0" destOrd="0" presId="urn:microsoft.com/office/officeart/2018/2/layout/IconVerticalSolidList"/>
    <dgm:cxn modelId="{7734B7C6-A533-4F99-B5B1-5334BE666131}" type="presParOf" srcId="{9FD6C4DC-BEAC-4CE5-92A9-77A4F4444457}" destId="{F5A5B5FA-3F53-45B0-AE43-A91A2857AB02}" srcOrd="0" destOrd="0" presId="urn:microsoft.com/office/officeart/2018/2/layout/IconVerticalSolidList"/>
    <dgm:cxn modelId="{8B748BA5-EA34-408E-87FF-50A6820A1176}" type="presParOf" srcId="{9FD6C4DC-BEAC-4CE5-92A9-77A4F4444457}" destId="{6BCEDDFD-3B9F-4D43-84BD-2D972A858A65}" srcOrd="1" destOrd="0" presId="urn:microsoft.com/office/officeart/2018/2/layout/IconVerticalSolidList"/>
    <dgm:cxn modelId="{E253B781-477D-4F4C-A80F-30F5B1FBC88B}" type="presParOf" srcId="{9FD6C4DC-BEAC-4CE5-92A9-77A4F4444457}" destId="{0D62BA9F-3DA7-4505-A88B-92C564395C09}" srcOrd="2" destOrd="0" presId="urn:microsoft.com/office/officeart/2018/2/layout/IconVerticalSolidList"/>
    <dgm:cxn modelId="{7A0D1F62-1766-4FD2-8EE6-E2FC792CACF4}" type="presParOf" srcId="{9FD6C4DC-BEAC-4CE5-92A9-77A4F4444457}" destId="{AFE954D3-80E4-4790-BED2-4CA488C5CD1F}" srcOrd="3" destOrd="0" presId="urn:microsoft.com/office/officeart/2018/2/layout/IconVerticalSolidList"/>
    <dgm:cxn modelId="{02EB5E8E-BBC7-42F4-8878-13F6D9958164}" type="presParOf" srcId="{34490A76-2EAC-4DEA-A321-467246D81457}" destId="{5EACFEA4-6CB3-4820-82B1-6404EB895B15}" srcOrd="1" destOrd="0" presId="urn:microsoft.com/office/officeart/2018/2/layout/IconVerticalSolidList"/>
    <dgm:cxn modelId="{E62501D3-394B-469F-9DB9-1E523B432BB7}" type="presParOf" srcId="{34490A76-2EAC-4DEA-A321-467246D81457}" destId="{29FBC668-5067-4322-BF11-F78086BCB84D}" srcOrd="2" destOrd="0" presId="urn:microsoft.com/office/officeart/2018/2/layout/IconVerticalSolidList"/>
    <dgm:cxn modelId="{A7B1AF39-7AEA-434A-96D9-A69605D72452}" type="presParOf" srcId="{29FBC668-5067-4322-BF11-F78086BCB84D}" destId="{0CF00CF5-39E4-457E-BFD1-A4316D6B0F08}" srcOrd="0" destOrd="0" presId="urn:microsoft.com/office/officeart/2018/2/layout/IconVerticalSolidList"/>
    <dgm:cxn modelId="{41414DAC-F0BE-4995-90D3-F0FABF1D4CC8}" type="presParOf" srcId="{29FBC668-5067-4322-BF11-F78086BCB84D}" destId="{818A6C57-CB8B-4787-AF16-EBCC741A4080}" srcOrd="1" destOrd="0" presId="urn:microsoft.com/office/officeart/2018/2/layout/IconVerticalSolidList"/>
    <dgm:cxn modelId="{4CD8D166-DE37-4C17-846E-313E94BFD762}" type="presParOf" srcId="{29FBC668-5067-4322-BF11-F78086BCB84D}" destId="{9666F9E2-0DAD-4BAB-B9EF-A5EEFF8B47C5}" srcOrd="2" destOrd="0" presId="urn:microsoft.com/office/officeart/2018/2/layout/IconVerticalSolidList"/>
    <dgm:cxn modelId="{A90EEF99-789C-45B6-A1E7-E3768FB57EAE}" type="presParOf" srcId="{29FBC668-5067-4322-BF11-F78086BCB84D}" destId="{F72C4D6C-830F-4A85-8DF9-745CF376B7CE}" srcOrd="3" destOrd="0" presId="urn:microsoft.com/office/officeart/2018/2/layout/IconVerticalSolidList"/>
    <dgm:cxn modelId="{189A3F93-DFC2-441C-8878-97B956BD9257}" type="presParOf" srcId="{34490A76-2EAC-4DEA-A321-467246D81457}" destId="{07A1258F-C101-484C-B7AE-91369E3377B6}" srcOrd="3" destOrd="0" presId="urn:microsoft.com/office/officeart/2018/2/layout/IconVerticalSolidList"/>
    <dgm:cxn modelId="{A7889EEA-F5CA-482B-BC64-D75B305CFB3F}" type="presParOf" srcId="{34490A76-2EAC-4DEA-A321-467246D81457}" destId="{32143612-9FA1-4392-B861-8B937E27DCF1}" srcOrd="4" destOrd="0" presId="urn:microsoft.com/office/officeart/2018/2/layout/IconVerticalSolidList"/>
    <dgm:cxn modelId="{8B45EC72-23B8-47F4-A215-49C5C14C48A7}" type="presParOf" srcId="{32143612-9FA1-4392-B861-8B937E27DCF1}" destId="{8EC46CCA-3682-4D06-AD39-69A45A99B55A}" srcOrd="0" destOrd="0" presId="urn:microsoft.com/office/officeart/2018/2/layout/IconVerticalSolidList"/>
    <dgm:cxn modelId="{2F4EE807-9FB9-4BE5-867E-34AB83E7BA72}" type="presParOf" srcId="{32143612-9FA1-4392-B861-8B937E27DCF1}" destId="{A021F57F-0468-44E9-B166-1F70E98ECB69}" srcOrd="1" destOrd="0" presId="urn:microsoft.com/office/officeart/2018/2/layout/IconVerticalSolidList"/>
    <dgm:cxn modelId="{731754B3-6902-4CE8-B453-58977605E201}" type="presParOf" srcId="{32143612-9FA1-4392-B861-8B937E27DCF1}" destId="{4387988C-405D-4F18-8A2B-19F9AE6AEBF4}" srcOrd="2" destOrd="0" presId="urn:microsoft.com/office/officeart/2018/2/layout/IconVerticalSolidList"/>
    <dgm:cxn modelId="{825DE52C-21B2-4D37-B689-BBC2B6D44E8B}" type="presParOf" srcId="{32143612-9FA1-4392-B861-8B937E27DCF1}" destId="{42676A13-E13F-44BD-BF9C-4626DDEA64F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40F6767-D4CC-43D5-87CD-910AC3B0F198}" type="doc">
      <dgm:prSet loTypeId="urn:microsoft.com/office/officeart/2005/8/layout/hierarchy1" loCatId="hierarchy" qsTypeId="urn:microsoft.com/office/officeart/2005/8/quickstyle/simple1" qsCatId="simple" csTypeId="urn:microsoft.com/office/officeart/2005/8/colors/colorful2" csCatId="colorful" phldr="1"/>
      <dgm:spPr/>
      <dgm:t>
        <a:bodyPr/>
        <a:lstStyle/>
        <a:p>
          <a:endParaRPr lang="en-US"/>
        </a:p>
      </dgm:t>
    </dgm:pt>
    <dgm:pt modelId="{401C687E-0225-4D33-B46D-9FF4B6626646}">
      <dgm:prSet/>
      <dgm:spPr/>
      <dgm:t>
        <a:bodyPr/>
        <a:lstStyle/>
        <a:p>
          <a:pPr rtl="0"/>
          <a:r>
            <a:rPr lang="en-US" dirty="0"/>
            <a:t>The NHS app is conveniently available at all times which allows self management.</a:t>
          </a:r>
          <a:r>
            <a:rPr lang="en-US" dirty="0">
              <a:latin typeface="Aptos Display" panose="020F0302020204030204"/>
            </a:rPr>
            <a:t> </a:t>
          </a:r>
          <a:endParaRPr lang="en-US" dirty="0"/>
        </a:p>
      </dgm:t>
    </dgm:pt>
    <dgm:pt modelId="{E9BB356B-46B1-46A5-8B70-A3EBFC218CD3}" type="parTrans" cxnId="{D9597DF6-E948-492A-81AB-46EC63F7471B}">
      <dgm:prSet/>
      <dgm:spPr/>
      <dgm:t>
        <a:bodyPr/>
        <a:lstStyle/>
        <a:p>
          <a:endParaRPr lang="en-US"/>
        </a:p>
      </dgm:t>
    </dgm:pt>
    <dgm:pt modelId="{CFE1F2B0-C01A-4B94-AE52-0940EAD89F27}" type="sibTrans" cxnId="{D9597DF6-E948-492A-81AB-46EC63F7471B}">
      <dgm:prSet/>
      <dgm:spPr/>
      <dgm:t>
        <a:bodyPr/>
        <a:lstStyle/>
        <a:p>
          <a:endParaRPr lang="en-US"/>
        </a:p>
      </dgm:t>
    </dgm:pt>
    <dgm:pt modelId="{C428644A-BB8B-4E02-862C-1930B665F2BE}">
      <dgm:prSet/>
      <dgm:spPr/>
      <dgm:t>
        <a:bodyPr/>
        <a:lstStyle/>
        <a:p>
          <a:r>
            <a:rPr lang="en-US" dirty="0"/>
            <a:t>Checking results or viewing personal medical information without the need of calling the surgery, building trust and transparency between the practice and patients.</a:t>
          </a:r>
        </a:p>
      </dgm:t>
    </dgm:pt>
    <dgm:pt modelId="{6C24F606-7128-4CC9-97CA-44A357DB3741}" type="parTrans" cxnId="{4A129402-6B8F-4AF9-848B-188C8CFD1F9C}">
      <dgm:prSet/>
      <dgm:spPr/>
      <dgm:t>
        <a:bodyPr/>
        <a:lstStyle/>
        <a:p>
          <a:endParaRPr lang="en-US"/>
        </a:p>
      </dgm:t>
    </dgm:pt>
    <dgm:pt modelId="{9783C1E4-EE49-4816-A88A-A6465631CB57}" type="sibTrans" cxnId="{4A129402-6B8F-4AF9-848B-188C8CFD1F9C}">
      <dgm:prSet/>
      <dgm:spPr/>
      <dgm:t>
        <a:bodyPr/>
        <a:lstStyle/>
        <a:p>
          <a:endParaRPr lang="en-US"/>
        </a:p>
      </dgm:t>
    </dgm:pt>
    <dgm:pt modelId="{D9E5B050-86A4-446C-85A7-F04BBB54298A}">
      <dgm:prSet phldr="0"/>
      <dgm:spPr/>
      <dgm:t>
        <a:bodyPr/>
        <a:lstStyle/>
        <a:p>
          <a:pPr rtl="0"/>
          <a:r>
            <a:rPr lang="en-US" dirty="0">
              <a:latin typeface="Aptos Display" panose="020F0302020204030204"/>
            </a:rPr>
            <a:t>Less appointments missed. "Latest data shows 1.5 million appointments have been saved thanks to the government’s accelerated rollout of the NHS App" (Smith,2025).</a:t>
          </a:r>
        </a:p>
      </dgm:t>
    </dgm:pt>
    <dgm:pt modelId="{54774534-B0AB-464E-81FA-A6E0DC5E78FC}" type="parTrans" cxnId="{8B7CBB6A-6CFC-46D3-88D0-18697339100C}">
      <dgm:prSet/>
      <dgm:spPr/>
    </dgm:pt>
    <dgm:pt modelId="{710C9245-DBE7-4102-BAF3-A9FC997B9D52}" type="sibTrans" cxnId="{8B7CBB6A-6CFC-46D3-88D0-18697339100C}">
      <dgm:prSet/>
      <dgm:spPr/>
    </dgm:pt>
    <dgm:pt modelId="{32F74B44-4B02-4C9D-A911-D6595EE424B1}" type="pres">
      <dgm:prSet presAssocID="{640F6767-D4CC-43D5-87CD-910AC3B0F198}" presName="hierChild1" presStyleCnt="0">
        <dgm:presLayoutVars>
          <dgm:chPref val="1"/>
          <dgm:dir/>
          <dgm:animOne val="branch"/>
          <dgm:animLvl val="lvl"/>
          <dgm:resizeHandles/>
        </dgm:presLayoutVars>
      </dgm:prSet>
      <dgm:spPr/>
    </dgm:pt>
    <dgm:pt modelId="{FF282C9E-D56B-4929-8B7B-F515E0DC135D}" type="pres">
      <dgm:prSet presAssocID="{401C687E-0225-4D33-B46D-9FF4B6626646}" presName="hierRoot1" presStyleCnt="0"/>
      <dgm:spPr/>
    </dgm:pt>
    <dgm:pt modelId="{DECF993C-A043-46E7-BB3C-407031541F74}" type="pres">
      <dgm:prSet presAssocID="{401C687E-0225-4D33-B46D-9FF4B6626646}" presName="composite" presStyleCnt="0"/>
      <dgm:spPr/>
    </dgm:pt>
    <dgm:pt modelId="{7FF3F9E5-A279-4181-A88F-E8C8F4F7BF2B}" type="pres">
      <dgm:prSet presAssocID="{401C687E-0225-4D33-B46D-9FF4B6626646}" presName="background" presStyleLbl="node0" presStyleIdx="0" presStyleCnt="3"/>
      <dgm:spPr/>
    </dgm:pt>
    <dgm:pt modelId="{F0A942D1-6949-4282-8ECC-EB4F9DF0552E}" type="pres">
      <dgm:prSet presAssocID="{401C687E-0225-4D33-B46D-9FF4B6626646}" presName="text" presStyleLbl="fgAcc0" presStyleIdx="0" presStyleCnt="3">
        <dgm:presLayoutVars>
          <dgm:chPref val="3"/>
        </dgm:presLayoutVars>
      </dgm:prSet>
      <dgm:spPr/>
    </dgm:pt>
    <dgm:pt modelId="{D62B412F-C51B-498E-BA8E-36B3B23AA368}" type="pres">
      <dgm:prSet presAssocID="{401C687E-0225-4D33-B46D-9FF4B6626646}" presName="hierChild2" presStyleCnt="0"/>
      <dgm:spPr/>
    </dgm:pt>
    <dgm:pt modelId="{1876F10B-D376-4BA4-B0CF-5F107BC37780}" type="pres">
      <dgm:prSet presAssocID="{C428644A-BB8B-4E02-862C-1930B665F2BE}" presName="hierRoot1" presStyleCnt="0"/>
      <dgm:spPr/>
    </dgm:pt>
    <dgm:pt modelId="{F7925B70-0227-4B7B-BAC7-60E613895287}" type="pres">
      <dgm:prSet presAssocID="{C428644A-BB8B-4E02-862C-1930B665F2BE}" presName="composite" presStyleCnt="0"/>
      <dgm:spPr/>
    </dgm:pt>
    <dgm:pt modelId="{C854FD4E-CABD-4DE3-A866-27171D033070}" type="pres">
      <dgm:prSet presAssocID="{C428644A-BB8B-4E02-862C-1930B665F2BE}" presName="background" presStyleLbl="node0" presStyleIdx="1" presStyleCnt="3"/>
      <dgm:spPr/>
    </dgm:pt>
    <dgm:pt modelId="{5FF57979-6E75-4E63-AB21-5C12124B392F}" type="pres">
      <dgm:prSet presAssocID="{C428644A-BB8B-4E02-862C-1930B665F2BE}" presName="text" presStyleLbl="fgAcc0" presStyleIdx="1" presStyleCnt="3">
        <dgm:presLayoutVars>
          <dgm:chPref val="3"/>
        </dgm:presLayoutVars>
      </dgm:prSet>
      <dgm:spPr/>
    </dgm:pt>
    <dgm:pt modelId="{3DFAF4D3-EAF1-4443-82B9-0D78E86590A1}" type="pres">
      <dgm:prSet presAssocID="{C428644A-BB8B-4E02-862C-1930B665F2BE}" presName="hierChild2" presStyleCnt="0"/>
      <dgm:spPr/>
    </dgm:pt>
    <dgm:pt modelId="{6B9C12EF-F789-42AD-8195-B5DAF4E8ABCB}" type="pres">
      <dgm:prSet presAssocID="{D9E5B050-86A4-446C-85A7-F04BBB54298A}" presName="hierRoot1" presStyleCnt="0"/>
      <dgm:spPr/>
    </dgm:pt>
    <dgm:pt modelId="{B1950C90-D7C8-446E-9F06-23E91266ABE8}" type="pres">
      <dgm:prSet presAssocID="{D9E5B050-86A4-446C-85A7-F04BBB54298A}" presName="composite" presStyleCnt="0"/>
      <dgm:spPr/>
    </dgm:pt>
    <dgm:pt modelId="{3DC35C09-77D6-449C-B300-8877E2C64403}" type="pres">
      <dgm:prSet presAssocID="{D9E5B050-86A4-446C-85A7-F04BBB54298A}" presName="background" presStyleLbl="node0" presStyleIdx="2" presStyleCnt="3"/>
      <dgm:spPr/>
    </dgm:pt>
    <dgm:pt modelId="{4A29C917-31F5-4B57-B792-E5AB8AE6B151}" type="pres">
      <dgm:prSet presAssocID="{D9E5B050-86A4-446C-85A7-F04BBB54298A}" presName="text" presStyleLbl="fgAcc0" presStyleIdx="2" presStyleCnt="3">
        <dgm:presLayoutVars>
          <dgm:chPref val="3"/>
        </dgm:presLayoutVars>
      </dgm:prSet>
      <dgm:spPr/>
    </dgm:pt>
    <dgm:pt modelId="{8E4E575B-3E12-42FF-B057-EEF672AA11FB}" type="pres">
      <dgm:prSet presAssocID="{D9E5B050-86A4-446C-85A7-F04BBB54298A}" presName="hierChild2" presStyleCnt="0"/>
      <dgm:spPr/>
    </dgm:pt>
  </dgm:ptLst>
  <dgm:cxnLst>
    <dgm:cxn modelId="{4A129402-6B8F-4AF9-848B-188C8CFD1F9C}" srcId="{640F6767-D4CC-43D5-87CD-910AC3B0F198}" destId="{C428644A-BB8B-4E02-862C-1930B665F2BE}" srcOrd="1" destOrd="0" parTransId="{6C24F606-7128-4CC9-97CA-44A357DB3741}" sibTransId="{9783C1E4-EE49-4816-A88A-A6465631CB57}"/>
    <dgm:cxn modelId="{27075125-501E-4A0B-BFB4-09F3259DB5A4}" type="presOf" srcId="{D9E5B050-86A4-446C-85A7-F04BBB54298A}" destId="{4A29C917-31F5-4B57-B792-E5AB8AE6B151}" srcOrd="0" destOrd="0" presId="urn:microsoft.com/office/officeart/2005/8/layout/hierarchy1"/>
    <dgm:cxn modelId="{2CBD2430-AD71-4F8F-94D7-A9884C59EF62}" type="presOf" srcId="{640F6767-D4CC-43D5-87CD-910AC3B0F198}" destId="{32F74B44-4B02-4C9D-A911-D6595EE424B1}" srcOrd="0" destOrd="0" presId="urn:microsoft.com/office/officeart/2005/8/layout/hierarchy1"/>
    <dgm:cxn modelId="{8B7CBB6A-6CFC-46D3-88D0-18697339100C}" srcId="{640F6767-D4CC-43D5-87CD-910AC3B0F198}" destId="{D9E5B050-86A4-446C-85A7-F04BBB54298A}" srcOrd="2" destOrd="0" parTransId="{54774534-B0AB-464E-81FA-A6E0DC5E78FC}" sibTransId="{710C9245-DBE7-4102-BAF3-A9FC997B9D52}"/>
    <dgm:cxn modelId="{E2646D58-E1DE-4037-8359-218B52382580}" type="presOf" srcId="{C428644A-BB8B-4E02-862C-1930B665F2BE}" destId="{5FF57979-6E75-4E63-AB21-5C12124B392F}" srcOrd="0" destOrd="0" presId="urn:microsoft.com/office/officeart/2005/8/layout/hierarchy1"/>
    <dgm:cxn modelId="{11925F81-95C6-4F21-932F-48E1CA783D88}" type="presOf" srcId="{401C687E-0225-4D33-B46D-9FF4B6626646}" destId="{F0A942D1-6949-4282-8ECC-EB4F9DF0552E}" srcOrd="0" destOrd="0" presId="urn:microsoft.com/office/officeart/2005/8/layout/hierarchy1"/>
    <dgm:cxn modelId="{D9597DF6-E948-492A-81AB-46EC63F7471B}" srcId="{640F6767-D4CC-43D5-87CD-910AC3B0F198}" destId="{401C687E-0225-4D33-B46D-9FF4B6626646}" srcOrd="0" destOrd="0" parTransId="{E9BB356B-46B1-46A5-8B70-A3EBFC218CD3}" sibTransId="{CFE1F2B0-C01A-4B94-AE52-0940EAD89F27}"/>
    <dgm:cxn modelId="{0D984D9D-DD27-493B-9C5E-80DDD3CDEF6E}" type="presParOf" srcId="{32F74B44-4B02-4C9D-A911-D6595EE424B1}" destId="{FF282C9E-D56B-4929-8B7B-F515E0DC135D}" srcOrd="0" destOrd="0" presId="urn:microsoft.com/office/officeart/2005/8/layout/hierarchy1"/>
    <dgm:cxn modelId="{F3D5DC4F-28BB-476F-A2B9-2A037C9F6F86}" type="presParOf" srcId="{FF282C9E-D56B-4929-8B7B-F515E0DC135D}" destId="{DECF993C-A043-46E7-BB3C-407031541F74}" srcOrd="0" destOrd="0" presId="urn:microsoft.com/office/officeart/2005/8/layout/hierarchy1"/>
    <dgm:cxn modelId="{922971D1-42E1-4B98-8FB2-E1C5739859B0}" type="presParOf" srcId="{DECF993C-A043-46E7-BB3C-407031541F74}" destId="{7FF3F9E5-A279-4181-A88F-E8C8F4F7BF2B}" srcOrd="0" destOrd="0" presId="urn:microsoft.com/office/officeart/2005/8/layout/hierarchy1"/>
    <dgm:cxn modelId="{39030DA8-991F-409C-BF99-251607D28A26}" type="presParOf" srcId="{DECF993C-A043-46E7-BB3C-407031541F74}" destId="{F0A942D1-6949-4282-8ECC-EB4F9DF0552E}" srcOrd="1" destOrd="0" presId="urn:microsoft.com/office/officeart/2005/8/layout/hierarchy1"/>
    <dgm:cxn modelId="{F5DF8A56-7604-47E3-8DFC-C6428AE39ADB}" type="presParOf" srcId="{FF282C9E-D56B-4929-8B7B-F515E0DC135D}" destId="{D62B412F-C51B-498E-BA8E-36B3B23AA368}" srcOrd="1" destOrd="0" presId="urn:microsoft.com/office/officeart/2005/8/layout/hierarchy1"/>
    <dgm:cxn modelId="{A67168FD-574A-4DC0-B928-46353A7C29B9}" type="presParOf" srcId="{32F74B44-4B02-4C9D-A911-D6595EE424B1}" destId="{1876F10B-D376-4BA4-B0CF-5F107BC37780}" srcOrd="1" destOrd="0" presId="urn:microsoft.com/office/officeart/2005/8/layout/hierarchy1"/>
    <dgm:cxn modelId="{636CC3E1-99F7-4F86-92DF-D763A66BAB27}" type="presParOf" srcId="{1876F10B-D376-4BA4-B0CF-5F107BC37780}" destId="{F7925B70-0227-4B7B-BAC7-60E613895287}" srcOrd="0" destOrd="0" presId="urn:microsoft.com/office/officeart/2005/8/layout/hierarchy1"/>
    <dgm:cxn modelId="{AE900D2F-9AC1-4EDB-9D9A-4E786CEDE04D}" type="presParOf" srcId="{F7925B70-0227-4B7B-BAC7-60E613895287}" destId="{C854FD4E-CABD-4DE3-A866-27171D033070}" srcOrd="0" destOrd="0" presId="urn:microsoft.com/office/officeart/2005/8/layout/hierarchy1"/>
    <dgm:cxn modelId="{338CAAC0-EC74-4B62-8E4A-685E4A9C4565}" type="presParOf" srcId="{F7925B70-0227-4B7B-BAC7-60E613895287}" destId="{5FF57979-6E75-4E63-AB21-5C12124B392F}" srcOrd="1" destOrd="0" presId="urn:microsoft.com/office/officeart/2005/8/layout/hierarchy1"/>
    <dgm:cxn modelId="{44092ECC-83C8-4FDC-8D44-194F3D7DC0B8}" type="presParOf" srcId="{1876F10B-D376-4BA4-B0CF-5F107BC37780}" destId="{3DFAF4D3-EAF1-4443-82B9-0D78E86590A1}" srcOrd="1" destOrd="0" presId="urn:microsoft.com/office/officeart/2005/8/layout/hierarchy1"/>
    <dgm:cxn modelId="{8D9EB3E7-E36C-44E3-954E-B02B74A05F2A}" type="presParOf" srcId="{32F74B44-4B02-4C9D-A911-D6595EE424B1}" destId="{6B9C12EF-F789-42AD-8195-B5DAF4E8ABCB}" srcOrd="2" destOrd="0" presId="urn:microsoft.com/office/officeart/2005/8/layout/hierarchy1"/>
    <dgm:cxn modelId="{0A3C052A-FC2E-4DD5-966C-40242E817358}" type="presParOf" srcId="{6B9C12EF-F789-42AD-8195-B5DAF4E8ABCB}" destId="{B1950C90-D7C8-446E-9F06-23E91266ABE8}" srcOrd="0" destOrd="0" presId="urn:microsoft.com/office/officeart/2005/8/layout/hierarchy1"/>
    <dgm:cxn modelId="{2D1C76C2-FEDA-4540-8A2F-956D8AEEC2AE}" type="presParOf" srcId="{B1950C90-D7C8-446E-9F06-23E91266ABE8}" destId="{3DC35C09-77D6-449C-B300-8877E2C64403}" srcOrd="0" destOrd="0" presId="urn:microsoft.com/office/officeart/2005/8/layout/hierarchy1"/>
    <dgm:cxn modelId="{63CB30C3-D222-450E-BDBA-741E4896F00B}" type="presParOf" srcId="{B1950C90-D7C8-446E-9F06-23E91266ABE8}" destId="{4A29C917-31F5-4B57-B792-E5AB8AE6B151}" srcOrd="1" destOrd="0" presId="urn:microsoft.com/office/officeart/2005/8/layout/hierarchy1"/>
    <dgm:cxn modelId="{C1B8E254-AA06-4CFC-9056-F666A69BB567}" type="presParOf" srcId="{6B9C12EF-F789-42AD-8195-B5DAF4E8ABCB}" destId="{8E4E575B-3E12-42FF-B057-EEF672AA11FB}"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427CBBE-B495-4C9E-A118-F61A0467A413}"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F2DDB394-D39B-47B9-B508-CCB0C92A46CD}">
      <dgm:prSet/>
      <dgm:spPr/>
      <dgm:t>
        <a:bodyPr/>
        <a:lstStyle/>
        <a:p>
          <a:pPr rtl="0"/>
          <a:r>
            <a:rPr lang="en-US" dirty="0"/>
            <a:t>Digital exclusion-one of the main factors that all patients cannot experience the benefits equally.</a:t>
          </a:r>
          <a:r>
            <a:rPr lang="en-US" sz="1800" dirty="0">
              <a:latin typeface="Aptos Display"/>
              <a:ea typeface="Calibri"/>
              <a:cs typeface="Calibri"/>
            </a:rPr>
            <a:t> </a:t>
          </a:r>
          <a:r>
            <a:rPr lang="en-US" sz="1100" dirty="0">
              <a:latin typeface="Calibri"/>
              <a:ea typeface="Calibri"/>
              <a:cs typeface="Calibri"/>
            </a:rPr>
            <a:t>Due to age, language, disabilities, lack of internet access and many more.</a:t>
          </a:r>
        </a:p>
      </dgm:t>
    </dgm:pt>
    <dgm:pt modelId="{2D48EE53-4CE1-40D4-AD4B-8DDC86CCCBC1}" type="parTrans" cxnId="{0BEA99E2-8273-49BA-A6F1-FF73305BFA4A}">
      <dgm:prSet/>
      <dgm:spPr/>
      <dgm:t>
        <a:bodyPr/>
        <a:lstStyle/>
        <a:p>
          <a:endParaRPr lang="en-US"/>
        </a:p>
      </dgm:t>
    </dgm:pt>
    <dgm:pt modelId="{02F2F1E9-18A2-496A-98F4-248D84C0318A}" type="sibTrans" cxnId="{0BEA99E2-8273-49BA-A6F1-FF73305BFA4A}">
      <dgm:prSet/>
      <dgm:spPr/>
      <dgm:t>
        <a:bodyPr/>
        <a:lstStyle/>
        <a:p>
          <a:endParaRPr lang="en-US"/>
        </a:p>
      </dgm:t>
    </dgm:pt>
    <dgm:pt modelId="{D354BFFF-3A36-4A39-8097-068A6A6A1309}">
      <dgm:prSet/>
      <dgm:spPr/>
      <dgm:t>
        <a:bodyPr/>
        <a:lstStyle/>
        <a:p>
          <a:r>
            <a:rPr lang="en-US" dirty="0"/>
            <a:t>“More than a fifth (23%) of people completing the survey never or rarely use the NHS App for technical reasons, including issues with: Accessing a smartphone” (The patients association,2024).</a:t>
          </a:r>
        </a:p>
      </dgm:t>
    </dgm:pt>
    <dgm:pt modelId="{EEDA4EF1-09A0-47ED-843C-89C6FE19E7D2}" type="parTrans" cxnId="{A618EBD1-006D-48FF-883F-E8063AB316E7}">
      <dgm:prSet/>
      <dgm:spPr/>
      <dgm:t>
        <a:bodyPr/>
        <a:lstStyle/>
        <a:p>
          <a:endParaRPr lang="en-US"/>
        </a:p>
      </dgm:t>
    </dgm:pt>
    <dgm:pt modelId="{7E133131-9057-4989-8A82-FEA43A5BD72A}" type="sibTrans" cxnId="{A618EBD1-006D-48FF-883F-E8063AB316E7}">
      <dgm:prSet/>
      <dgm:spPr/>
      <dgm:t>
        <a:bodyPr/>
        <a:lstStyle/>
        <a:p>
          <a:endParaRPr lang="en-US"/>
        </a:p>
      </dgm:t>
    </dgm:pt>
    <dgm:pt modelId="{12F54B12-B2CB-4006-B2A1-587490361EBA}">
      <dgm:prSet phldr="0"/>
      <dgm:spPr/>
      <dgm:t>
        <a:bodyPr/>
        <a:lstStyle/>
        <a:p>
          <a:pPr rtl="0"/>
          <a:r>
            <a:rPr lang="en-US" dirty="0">
              <a:latin typeface="Aptos Display" panose="020F0302020204030204"/>
            </a:rPr>
            <a:t>Lack of personal contact, placing mistrust in the healthcare system in certain situations. "Without trust, the efficacy of care diminishes, leading to poor outcomes and dissatisfaction" (Care Learning,2024).</a:t>
          </a:r>
        </a:p>
      </dgm:t>
    </dgm:pt>
    <dgm:pt modelId="{CCE4F69E-F872-42D0-B666-A2F5DF5B8EE4}" type="parTrans" cxnId="{78835C91-7B91-42A6-8154-84FEAD1C4601}">
      <dgm:prSet/>
      <dgm:spPr/>
    </dgm:pt>
    <dgm:pt modelId="{AB8593CF-301A-44E5-85F6-97B3E09B2BD1}" type="sibTrans" cxnId="{78835C91-7B91-42A6-8154-84FEAD1C4601}">
      <dgm:prSet/>
      <dgm:spPr/>
    </dgm:pt>
    <dgm:pt modelId="{C1AB6AE8-63BC-4019-8EFB-3A71FDF8D8D4}" type="pres">
      <dgm:prSet presAssocID="{C427CBBE-B495-4C9E-A118-F61A0467A413}" presName="linear" presStyleCnt="0">
        <dgm:presLayoutVars>
          <dgm:animLvl val="lvl"/>
          <dgm:resizeHandles val="exact"/>
        </dgm:presLayoutVars>
      </dgm:prSet>
      <dgm:spPr/>
    </dgm:pt>
    <dgm:pt modelId="{3890B0F4-3E6C-421A-9E25-8CDF519971A7}" type="pres">
      <dgm:prSet presAssocID="{F2DDB394-D39B-47B9-B508-CCB0C92A46CD}" presName="parentText" presStyleLbl="node1" presStyleIdx="0" presStyleCnt="3">
        <dgm:presLayoutVars>
          <dgm:chMax val="0"/>
          <dgm:bulletEnabled val="1"/>
        </dgm:presLayoutVars>
      </dgm:prSet>
      <dgm:spPr/>
    </dgm:pt>
    <dgm:pt modelId="{16945320-E4A0-48CD-8936-80724E70C1CF}" type="pres">
      <dgm:prSet presAssocID="{02F2F1E9-18A2-496A-98F4-248D84C0318A}" presName="spacer" presStyleCnt="0"/>
      <dgm:spPr/>
    </dgm:pt>
    <dgm:pt modelId="{06A4232E-9AE9-4DF2-9B96-E6B3CB70D3E2}" type="pres">
      <dgm:prSet presAssocID="{D354BFFF-3A36-4A39-8097-068A6A6A1309}" presName="parentText" presStyleLbl="node1" presStyleIdx="1" presStyleCnt="3">
        <dgm:presLayoutVars>
          <dgm:chMax val="0"/>
          <dgm:bulletEnabled val="1"/>
        </dgm:presLayoutVars>
      </dgm:prSet>
      <dgm:spPr/>
    </dgm:pt>
    <dgm:pt modelId="{44C3B954-FBBB-4BFD-8E4C-66F9B9458DDA}" type="pres">
      <dgm:prSet presAssocID="{7E133131-9057-4989-8A82-FEA43A5BD72A}" presName="spacer" presStyleCnt="0"/>
      <dgm:spPr/>
    </dgm:pt>
    <dgm:pt modelId="{AC8C20E4-3994-41D5-A600-6D1ED79C4BD3}" type="pres">
      <dgm:prSet presAssocID="{12F54B12-B2CB-4006-B2A1-587490361EBA}" presName="parentText" presStyleLbl="node1" presStyleIdx="2" presStyleCnt="3">
        <dgm:presLayoutVars>
          <dgm:chMax val="0"/>
          <dgm:bulletEnabled val="1"/>
        </dgm:presLayoutVars>
      </dgm:prSet>
      <dgm:spPr/>
    </dgm:pt>
  </dgm:ptLst>
  <dgm:cxnLst>
    <dgm:cxn modelId="{FDB86B67-7E44-4169-8DCA-D3C6B1459CA2}" type="presOf" srcId="{F2DDB394-D39B-47B9-B508-CCB0C92A46CD}" destId="{3890B0F4-3E6C-421A-9E25-8CDF519971A7}" srcOrd="0" destOrd="0" presId="urn:microsoft.com/office/officeart/2005/8/layout/vList2"/>
    <dgm:cxn modelId="{CCC0366F-C595-49D0-ACBE-F16B203C240D}" type="presOf" srcId="{D354BFFF-3A36-4A39-8097-068A6A6A1309}" destId="{06A4232E-9AE9-4DF2-9B96-E6B3CB70D3E2}" srcOrd="0" destOrd="0" presId="urn:microsoft.com/office/officeart/2005/8/layout/vList2"/>
    <dgm:cxn modelId="{78835C91-7B91-42A6-8154-84FEAD1C4601}" srcId="{C427CBBE-B495-4C9E-A118-F61A0467A413}" destId="{12F54B12-B2CB-4006-B2A1-587490361EBA}" srcOrd="2" destOrd="0" parTransId="{CCE4F69E-F872-42D0-B666-A2F5DF5B8EE4}" sibTransId="{AB8593CF-301A-44E5-85F6-97B3E09B2BD1}"/>
    <dgm:cxn modelId="{D31C8599-68AD-4B56-866B-3313BF9AB940}" type="presOf" srcId="{C427CBBE-B495-4C9E-A118-F61A0467A413}" destId="{C1AB6AE8-63BC-4019-8EFB-3A71FDF8D8D4}" srcOrd="0" destOrd="0" presId="urn:microsoft.com/office/officeart/2005/8/layout/vList2"/>
    <dgm:cxn modelId="{4C0FECA3-6C04-4F46-B448-6C58CB22C466}" type="presOf" srcId="{12F54B12-B2CB-4006-B2A1-587490361EBA}" destId="{AC8C20E4-3994-41D5-A600-6D1ED79C4BD3}" srcOrd="0" destOrd="0" presId="urn:microsoft.com/office/officeart/2005/8/layout/vList2"/>
    <dgm:cxn modelId="{A618EBD1-006D-48FF-883F-E8063AB316E7}" srcId="{C427CBBE-B495-4C9E-A118-F61A0467A413}" destId="{D354BFFF-3A36-4A39-8097-068A6A6A1309}" srcOrd="1" destOrd="0" parTransId="{EEDA4EF1-09A0-47ED-843C-89C6FE19E7D2}" sibTransId="{7E133131-9057-4989-8A82-FEA43A5BD72A}"/>
    <dgm:cxn modelId="{0BEA99E2-8273-49BA-A6F1-FF73305BFA4A}" srcId="{C427CBBE-B495-4C9E-A118-F61A0467A413}" destId="{F2DDB394-D39B-47B9-B508-CCB0C92A46CD}" srcOrd="0" destOrd="0" parTransId="{2D48EE53-4CE1-40D4-AD4B-8DDC86CCCBC1}" sibTransId="{02F2F1E9-18A2-496A-98F4-248D84C0318A}"/>
    <dgm:cxn modelId="{73EAAE00-CF2F-4CAC-A0D1-93D19BE21A8A}" type="presParOf" srcId="{C1AB6AE8-63BC-4019-8EFB-3A71FDF8D8D4}" destId="{3890B0F4-3E6C-421A-9E25-8CDF519971A7}" srcOrd="0" destOrd="0" presId="urn:microsoft.com/office/officeart/2005/8/layout/vList2"/>
    <dgm:cxn modelId="{BC15154A-6BA5-400D-8633-6302EE46AFCD}" type="presParOf" srcId="{C1AB6AE8-63BC-4019-8EFB-3A71FDF8D8D4}" destId="{16945320-E4A0-48CD-8936-80724E70C1CF}" srcOrd="1" destOrd="0" presId="urn:microsoft.com/office/officeart/2005/8/layout/vList2"/>
    <dgm:cxn modelId="{ABA0E7ED-D353-4201-A711-69F42DA919AD}" type="presParOf" srcId="{C1AB6AE8-63BC-4019-8EFB-3A71FDF8D8D4}" destId="{06A4232E-9AE9-4DF2-9B96-E6B3CB70D3E2}" srcOrd="2" destOrd="0" presId="urn:microsoft.com/office/officeart/2005/8/layout/vList2"/>
    <dgm:cxn modelId="{87A92494-D4F8-4318-90C6-A384F6D3F8FB}" type="presParOf" srcId="{C1AB6AE8-63BC-4019-8EFB-3A71FDF8D8D4}" destId="{44C3B954-FBBB-4BFD-8E4C-66F9B9458DDA}" srcOrd="3" destOrd="0" presId="urn:microsoft.com/office/officeart/2005/8/layout/vList2"/>
    <dgm:cxn modelId="{835FD4F8-B664-4C56-8E00-1341EC3896F8}" type="presParOf" srcId="{C1AB6AE8-63BC-4019-8EFB-3A71FDF8D8D4}" destId="{AC8C20E4-3994-41D5-A600-6D1ED79C4BD3}"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6960753-4D39-45DF-87C1-BB8B6734514B}"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67BCC661-2B03-4F6D-9994-AF9A46FF8F01}">
      <dgm:prSet/>
      <dgm:spPr/>
      <dgm:t>
        <a:bodyPr/>
        <a:lstStyle/>
        <a:p>
          <a:pPr>
            <a:lnSpc>
              <a:spcPct val="100000"/>
            </a:lnSpc>
          </a:pPr>
          <a:r>
            <a:rPr lang="en-US" dirty="0">
              <a:latin typeface="Aptos" panose="020B0004020202020204"/>
              <a:ea typeface="+mn-ea"/>
              <a:cs typeface="+mn-cs"/>
            </a:rPr>
            <a:t>The NHS app has moved from the traditional way of use to a modern use especially during covid-19.                                    </a:t>
          </a:r>
        </a:p>
      </dgm:t>
    </dgm:pt>
    <dgm:pt modelId="{FB83E699-CF4D-4F07-9939-166BC2D460CC}" type="parTrans" cxnId="{C8496B5A-AB0D-4747-A998-59F77FA68E44}">
      <dgm:prSet/>
      <dgm:spPr/>
      <dgm:t>
        <a:bodyPr/>
        <a:lstStyle/>
        <a:p>
          <a:endParaRPr lang="en-US"/>
        </a:p>
      </dgm:t>
    </dgm:pt>
    <dgm:pt modelId="{A96263C3-DBCE-4173-BFDF-67F91517BFDA}" type="sibTrans" cxnId="{C8496B5A-AB0D-4747-A998-59F77FA68E44}">
      <dgm:prSet phldrT="01"/>
      <dgm:spPr/>
      <dgm:t>
        <a:bodyPr/>
        <a:lstStyle/>
        <a:p>
          <a:endParaRPr lang="en-US"/>
        </a:p>
      </dgm:t>
    </dgm:pt>
    <dgm:pt modelId="{A7E389BF-4D65-403F-B80C-DD4FFE063643}">
      <dgm:prSet phldr="0"/>
      <dgm:spPr/>
      <dgm:t>
        <a:bodyPr/>
        <a:lstStyle/>
        <a:p>
          <a:pPr rtl="0">
            <a:lnSpc>
              <a:spcPct val="100000"/>
            </a:lnSpc>
          </a:pPr>
          <a:r>
            <a:rPr lang="en-US" dirty="0">
              <a:latin typeface="Aptos"/>
              <a:ea typeface="+mn-ea"/>
              <a:cs typeface="+mn-cs"/>
            </a:rPr>
            <a:t>Supports out of hours and remote care, reducing queues.</a:t>
          </a:r>
        </a:p>
      </dgm:t>
    </dgm:pt>
    <dgm:pt modelId="{91D62AC6-21BA-4D0D-936E-822EED9A677F}" type="parTrans" cxnId="{A8C4F9B1-6251-494A-9E1E-883D13127FDD}">
      <dgm:prSet/>
      <dgm:spPr/>
    </dgm:pt>
    <dgm:pt modelId="{E7D5D4D8-D1E7-49D7-809A-7C727D126CE0}" type="sibTrans" cxnId="{A8C4F9B1-6251-494A-9E1E-883D13127FDD}">
      <dgm:prSet phldrT="03"/>
      <dgm:spPr/>
      <dgm:t>
        <a:bodyPr/>
        <a:lstStyle/>
        <a:p>
          <a:endParaRPr lang="en-US"/>
        </a:p>
      </dgm:t>
    </dgm:pt>
    <dgm:pt modelId="{C3E84F00-3182-4111-8114-CEFF7F4612A8}">
      <dgm:prSet phldr="0"/>
      <dgm:spPr/>
      <dgm:t>
        <a:bodyPr/>
        <a:lstStyle/>
        <a:p>
          <a:pPr>
            <a:lnSpc>
              <a:spcPct val="100000"/>
            </a:lnSpc>
          </a:pPr>
          <a:r>
            <a:rPr lang="en-US" dirty="0">
              <a:latin typeface="Aptos" panose="020B0004020202020204"/>
              <a:ea typeface="+mn-ea"/>
              <a:cs typeface="+mn-cs"/>
            </a:rPr>
            <a:t>"The use of the app helped manage increased demand and reduce administrative friction during and after the pandemic, highlighting its importance in the post-covid NHS recovery" (Day,2025). </a:t>
          </a:r>
          <a:endParaRPr lang="en-US" dirty="0"/>
        </a:p>
      </dgm:t>
    </dgm:pt>
    <dgm:pt modelId="{CCBA7D39-F05B-451F-BCB5-481FD7434365}" type="parTrans" cxnId="{8B73F68B-088D-4104-9AEA-146943359F85}">
      <dgm:prSet/>
      <dgm:spPr/>
    </dgm:pt>
    <dgm:pt modelId="{30D3BAE3-70C0-4323-8E1D-0127540079CB}" type="sibTrans" cxnId="{8B73F68B-088D-4104-9AEA-146943359F85}">
      <dgm:prSet/>
      <dgm:spPr/>
    </dgm:pt>
    <dgm:pt modelId="{D54CD678-18F5-4C38-8CF0-037CC7868AFF}" type="pres">
      <dgm:prSet presAssocID="{66960753-4D39-45DF-87C1-BB8B6734514B}" presName="root" presStyleCnt="0">
        <dgm:presLayoutVars>
          <dgm:dir/>
          <dgm:resizeHandles val="exact"/>
        </dgm:presLayoutVars>
      </dgm:prSet>
      <dgm:spPr/>
    </dgm:pt>
    <dgm:pt modelId="{B6AD6575-3750-4776-9D4C-E3A06D886735}" type="pres">
      <dgm:prSet presAssocID="{67BCC661-2B03-4F6D-9994-AF9A46FF8F01}" presName="compNode" presStyleCnt="0"/>
      <dgm:spPr/>
    </dgm:pt>
    <dgm:pt modelId="{60EFA45D-3216-4D23-8B0C-C8C544EA4816}" type="pres">
      <dgm:prSet presAssocID="{67BCC661-2B03-4F6D-9994-AF9A46FF8F01}" presName="bgRect" presStyleLbl="bgShp" presStyleIdx="0" presStyleCnt="3"/>
      <dgm:spPr/>
    </dgm:pt>
    <dgm:pt modelId="{2BC95B5F-E5C4-4CD8-B9D3-A72693B8F9D3}" type="pres">
      <dgm:prSet presAssocID="{67BCC661-2B03-4F6D-9994-AF9A46FF8F0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tor"/>
        </a:ext>
      </dgm:extLst>
    </dgm:pt>
    <dgm:pt modelId="{4FA6C083-E163-4164-B025-E664A68AACC5}" type="pres">
      <dgm:prSet presAssocID="{67BCC661-2B03-4F6D-9994-AF9A46FF8F01}" presName="spaceRect" presStyleCnt="0"/>
      <dgm:spPr/>
    </dgm:pt>
    <dgm:pt modelId="{8D80134E-1471-4928-88E9-2B78318412F4}" type="pres">
      <dgm:prSet presAssocID="{67BCC661-2B03-4F6D-9994-AF9A46FF8F01}" presName="parTx" presStyleLbl="revTx" presStyleIdx="0" presStyleCnt="3">
        <dgm:presLayoutVars>
          <dgm:chMax val="0"/>
          <dgm:chPref val="0"/>
        </dgm:presLayoutVars>
      </dgm:prSet>
      <dgm:spPr/>
    </dgm:pt>
    <dgm:pt modelId="{F3F46542-2D9E-4179-8A98-4FA5C86B2EDA}" type="pres">
      <dgm:prSet presAssocID="{A96263C3-DBCE-4173-BFDF-67F91517BFDA}" presName="sibTrans" presStyleCnt="0"/>
      <dgm:spPr/>
    </dgm:pt>
    <dgm:pt modelId="{5C6DB5DE-9DFE-4529-8E81-DC2142109606}" type="pres">
      <dgm:prSet presAssocID="{C3E84F00-3182-4111-8114-CEFF7F4612A8}" presName="compNode" presStyleCnt="0"/>
      <dgm:spPr/>
    </dgm:pt>
    <dgm:pt modelId="{D77312E4-9F8D-423C-8ADE-FFBF4DF91687}" type="pres">
      <dgm:prSet presAssocID="{C3E84F00-3182-4111-8114-CEFF7F4612A8}" presName="bgRect" presStyleLbl="bgShp" presStyleIdx="1" presStyleCnt="3"/>
      <dgm:spPr/>
    </dgm:pt>
    <dgm:pt modelId="{5C1BFC5B-1348-44CF-A45F-F1DEFBA47BB0}" type="pres">
      <dgm:prSet presAssocID="{C3E84F00-3182-4111-8114-CEFF7F4612A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all center"/>
        </a:ext>
      </dgm:extLst>
    </dgm:pt>
    <dgm:pt modelId="{6493A97D-ED6B-44C0-AA05-CF4F73216D24}" type="pres">
      <dgm:prSet presAssocID="{C3E84F00-3182-4111-8114-CEFF7F4612A8}" presName="spaceRect" presStyleCnt="0"/>
      <dgm:spPr/>
    </dgm:pt>
    <dgm:pt modelId="{0CAA5024-7B79-4E2B-8AAB-9594F1FB1D71}" type="pres">
      <dgm:prSet presAssocID="{C3E84F00-3182-4111-8114-CEFF7F4612A8}" presName="parTx" presStyleLbl="revTx" presStyleIdx="1" presStyleCnt="3">
        <dgm:presLayoutVars>
          <dgm:chMax val="0"/>
          <dgm:chPref val="0"/>
        </dgm:presLayoutVars>
      </dgm:prSet>
      <dgm:spPr/>
    </dgm:pt>
    <dgm:pt modelId="{C98E7A47-1AE6-4081-8C8E-C424DBC2EAE2}" type="pres">
      <dgm:prSet presAssocID="{30D3BAE3-70C0-4323-8E1D-0127540079CB}" presName="sibTrans" presStyleCnt="0"/>
      <dgm:spPr/>
    </dgm:pt>
    <dgm:pt modelId="{36541A8D-B94B-478D-B3F7-AFB53CE5631E}" type="pres">
      <dgm:prSet presAssocID="{A7E389BF-4D65-403F-B80C-DD4FFE063643}" presName="compNode" presStyleCnt="0"/>
      <dgm:spPr/>
    </dgm:pt>
    <dgm:pt modelId="{0F30985E-7102-45F8-A343-F2B9F54B28E7}" type="pres">
      <dgm:prSet presAssocID="{A7E389BF-4D65-403F-B80C-DD4FFE063643}" presName="bgRect" presStyleLbl="bgShp" presStyleIdx="2" presStyleCnt="3"/>
      <dgm:spPr/>
    </dgm:pt>
    <dgm:pt modelId="{61C245C5-D457-44E4-925F-341CC39D4E65}" type="pres">
      <dgm:prSet presAssocID="{A7E389BF-4D65-403F-B80C-DD4FFE063643}"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Filter"/>
        </a:ext>
      </dgm:extLst>
    </dgm:pt>
    <dgm:pt modelId="{778C6CCD-1DDD-4FA2-81BD-BCF03A3A1BA1}" type="pres">
      <dgm:prSet presAssocID="{A7E389BF-4D65-403F-B80C-DD4FFE063643}" presName="spaceRect" presStyleCnt="0"/>
      <dgm:spPr/>
    </dgm:pt>
    <dgm:pt modelId="{D8A560FB-BF43-4E0E-9C28-3649CB728CE5}" type="pres">
      <dgm:prSet presAssocID="{A7E389BF-4D65-403F-B80C-DD4FFE063643}" presName="parTx" presStyleLbl="revTx" presStyleIdx="2" presStyleCnt="3">
        <dgm:presLayoutVars>
          <dgm:chMax val="0"/>
          <dgm:chPref val="0"/>
        </dgm:presLayoutVars>
      </dgm:prSet>
      <dgm:spPr/>
    </dgm:pt>
  </dgm:ptLst>
  <dgm:cxnLst>
    <dgm:cxn modelId="{0E04E41D-8507-43B6-8DF2-1FB37B6E5693}" type="presOf" srcId="{66960753-4D39-45DF-87C1-BB8B6734514B}" destId="{D54CD678-18F5-4C38-8CF0-037CC7868AFF}" srcOrd="0" destOrd="0" presId="urn:microsoft.com/office/officeart/2018/2/layout/IconVerticalSolidList"/>
    <dgm:cxn modelId="{C8496B5A-AB0D-4747-A998-59F77FA68E44}" srcId="{66960753-4D39-45DF-87C1-BB8B6734514B}" destId="{67BCC661-2B03-4F6D-9994-AF9A46FF8F01}" srcOrd="0" destOrd="0" parTransId="{FB83E699-CF4D-4F07-9939-166BC2D460CC}" sibTransId="{A96263C3-DBCE-4173-BFDF-67F91517BFDA}"/>
    <dgm:cxn modelId="{8B73F68B-088D-4104-9AEA-146943359F85}" srcId="{66960753-4D39-45DF-87C1-BB8B6734514B}" destId="{C3E84F00-3182-4111-8114-CEFF7F4612A8}" srcOrd="1" destOrd="0" parTransId="{CCBA7D39-F05B-451F-BCB5-481FD7434365}" sibTransId="{30D3BAE3-70C0-4323-8E1D-0127540079CB}"/>
    <dgm:cxn modelId="{0C8EF7AB-3A92-4654-BD8C-0879DC2B4F7E}" type="presOf" srcId="{C3E84F00-3182-4111-8114-CEFF7F4612A8}" destId="{0CAA5024-7B79-4E2B-8AAB-9594F1FB1D71}" srcOrd="0" destOrd="0" presId="urn:microsoft.com/office/officeart/2018/2/layout/IconVerticalSolidList"/>
    <dgm:cxn modelId="{A8C4F9B1-6251-494A-9E1E-883D13127FDD}" srcId="{66960753-4D39-45DF-87C1-BB8B6734514B}" destId="{A7E389BF-4D65-403F-B80C-DD4FFE063643}" srcOrd="2" destOrd="0" parTransId="{91D62AC6-21BA-4D0D-936E-822EED9A677F}" sibTransId="{E7D5D4D8-D1E7-49D7-809A-7C727D126CE0}"/>
    <dgm:cxn modelId="{1D5811CE-2457-432E-AFD8-CABCA4FA4890}" type="presOf" srcId="{A7E389BF-4D65-403F-B80C-DD4FFE063643}" destId="{D8A560FB-BF43-4E0E-9C28-3649CB728CE5}" srcOrd="0" destOrd="0" presId="urn:microsoft.com/office/officeart/2018/2/layout/IconVerticalSolidList"/>
    <dgm:cxn modelId="{03DE3BF1-535C-4403-A904-9CB5044AEE1E}" type="presOf" srcId="{67BCC661-2B03-4F6D-9994-AF9A46FF8F01}" destId="{8D80134E-1471-4928-88E9-2B78318412F4}" srcOrd="0" destOrd="0" presId="urn:microsoft.com/office/officeart/2018/2/layout/IconVerticalSolidList"/>
    <dgm:cxn modelId="{D6385A03-DC7A-4760-ACF5-2F8A599CE934}" type="presParOf" srcId="{D54CD678-18F5-4C38-8CF0-037CC7868AFF}" destId="{B6AD6575-3750-4776-9D4C-E3A06D886735}" srcOrd="0" destOrd="0" presId="urn:microsoft.com/office/officeart/2018/2/layout/IconVerticalSolidList"/>
    <dgm:cxn modelId="{1EEA3F19-54A9-42DB-8487-5D6C03CACF12}" type="presParOf" srcId="{B6AD6575-3750-4776-9D4C-E3A06D886735}" destId="{60EFA45D-3216-4D23-8B0C-C8C544EA4816}" srcOrd="0" destOrd="0" presId="urn:microsoft.com/office/officeart/2018/2/layout/IconVerticalSolidList"/>
    <dgm:cxn modelId="{DCAE9175-91E4-43F4-A4A0-BB395468CF24}" type="presParOf" srcId="{B6AD6575-3750-4776-9D4C-E3A06D886735}" destId="{2BC95B5F-E5C4-4CD8-B9D3-A72693B8F9D3}" srcOrd="1" destOrd="0" presId="urn:microsoft.com/office/officeart/2018/2/layout/IconVerticalSolidList"/>
    <dgm:cxn modelId="{4B2D32A7-8C8C-4FCE-86E9-ED859E550BE4}" type="presParOf" srcId="{B6AD6575-3750-4776-9D4C-E3A06D886735}" destId="{4FA6C083-E163-4164-B025-E664A68AACC5}" srcOrd="2" destOrd="0" presId="urn:microsoft.com/office/officeart/2018/2/layout/IconVerticalSolidList"/>
    <dgm:cxn modelId="{588C3893-81AE-492D-AA46-6CD8AB5B5B37}" type="presParOf" srcId="{B6AD6575-3750-4776-9D4C-E3A06D886735}" destId="{8D80134E-1471-4928-88E9-2B78318412F4}" srcOrd="3" destOrd="0" presId="urn:microsoft.com/office/officeart/2018/2/layout/IconVerticalSolidList"/>
    <dgm:cxn modelId="{B779091A-A644-4B89-A289-116EBB703CC6}" type="presParOf" srcId="{D54CD678-18F5-4C38-8CF0-037CC7868AFF}" destId="{F3F46542-2D9E-4179-8A98-4FA5C86B2EDA}" srcOrd="1" destOrd="0" presId="urn:microsoft.com/office/officeart/2018/2/layout/IconVerticalSolidList"/>
    <dgm:cxn modelId="{C1ACF3C6-8758-4F46-8749-7AF30C5DCB69}" type="presParOf" srcId="{D54CD678-18F5-4C38-8CF0-037CC7868AFF}" destId="{5C6DB5DE-9DFE-4529-8E81-DC2142109606}" srcOrd="2" destOrd="0" presId="urn:microsoft.com/office/officeart/2018/2/layout/IconVerticalSolidList"/>
    <dgm:cxn modelId="{7E766C9C-A51D-4D7C-8A48-22A2B655BE16}" type="presParOf" srcId="{5C6DB5DE-9DFE-4529-8E81-DC2142109606}" destId="{D77312E4-9F8D-423C-8ADE-FFBF4DF91687}" srcOrd="0" destOrd="0" presId="urn:microsoft.com/office/officeart/2018/2/layout/IconVerticalSolidList"/>
    <dgm:cxn modelId="{D34D3AFE-D26B-4AA7-88F8-F73A6427B246}" type="presParOf" srcId="{5C6DB5DE-9DFE-4529-8E81-DC2142109606}" destId="{5C1BFC5B-1348-44CF-A45F-F1DEFBA47BB0}" srcOrd="1" destOrd="0" presId="urn:microsoft.com/office/officeart/2018/2/layout/IconVerticalSolidList"/>
    <dgm:cxn modelId="{F4A5D2D0-19C6-4FF8-96BD-9CC64BE95559}" type="presParOf" srcId="{5C6DB5DE-9DFE-4529-8E81-DC2142109606}" destId="{6493A97D-ED6B-44C0-AA05-CF4F73216D24}" srcOrd="2" destOrd="0" presId="urn:microsoft.com/office/officeart/2018/2/layout/IconVerticalSolidList"/>
    <dgm:cxn modelId="{9AD2B9A7-D358-4321-8368-20F65E04CB28}" type="presParOf" srcId="{5C6DB5DE-9DFE-4529-8E81-DC2142109606}" destId="{0CAA5024-7B79-4E2B-8AAB-9594F1FB1D71}" srcOrd="3" destOrd="0" presId="urn:microsoft.com/office/officeart/2018/2/layout/IconVerticalSolidList"/>
    <dgm:cxn modelId="{DED6104B-186A-4AF4-8CBA-6FA06038E95E}" type="presParOf" srcId="{D54CD678-18F5-4C38-8CF0-037CC7868AFF}" destId="{C98E7A47-1AE6-4081-8C8E-C424DBC2EAE2}" srcOrd="3" destOrd="0" presId="urn:microsoft.com/office/officeart/2018/2/layout/IconVerticalSolidList"/>
    <dgm:cxn modelId="{40D690B7-9CE5-4F92-83E0-C40B524EE83A}" type="presParOf" srcId="{D54CD678-18F5-4C38-8CF0-037CC7868AFF}" destId="{36541A8D-B94B-478D-B3F7-AFB53CE5631E}" srcOrd="4" destOrd="0" presId="urn:microsoft.com/office/officeart/2018/2/layout/IconVerticalSolidList"/>
    <dgm:cxn modelId="{FEDE6FF7-881C-465A-8316-6571960213AC}" type="presParOf" srcId="{36541A8D-B94B-478D-B3F7-AFB53CE5631E}" destId="{0F30985E-7102-45F8-A343-F2B9F54B28E7}" srcOrd="0" destOrd="0" presId="urn:microsoft.com/office/officeart/2018/2/layout/IconVerticalSolidList"/>
    <dgm:cxn modelId="{C999FA5A-B21A-4D93-9406-B9A284A80913}" type="presParOf" srcId="{36541A8D-B94B-478D-B3F7-AFB53CE5631E}" destId="{61C245C5-D457-44E4-925F-341CC39D4E65}" srcOrd="1" destOrd="0" presId="urn:microsoft.com/office/officeart/2018/2/layout/IconVerticalSolidList"/>
    <dgm:cxn modelId="{44227624-79B2-46EF-B106-0FBEA2E8CE3F}" type="presParOf" srcId="{36541A8D-B94B-478D-B3F7-AFB53CE5631E}" destId="{778C6CCD-1DDD-4FA2-81BD-BCF03A3A1BA1}" srcOrd="2" destOrd="0" presId="urn:microsoft.com/office/officeart/2018/2/layout/IconVerticalSolidList"/>
    <dgm:cxn modelId="{6F45C31F-F870-4837-AE7D-27C245EEED30}" type="presParOf" srcId="{36541A8D-B94B-478D-B3F7-AFB53CE5631E}" destId="{D8A560FB-BF43-4E0E-9C28-3649CB728CE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B4FC5A8-065A-4F3C-A025-E324802283CB}" type="doc">
      <dgm:prSet loTypeId="urn:microsoft.com/office/officeart/2018/2/layout/IconVerticalSolidList" loCatId="icon" qsTypeId="urn:microsoft.com/office/officeart/2005/8/quickstyle/simple5" qsCatId="simple" csTypeId="urn:microsoft.com/office/officeart/2005/8/colors/accent1_2" csCatId="accent1" phldr="1"/>
      <dgm:spPr/>
      <dgm:t>
        <a:bodyPr/>
        <a:lstStyle/>
        <a:p>
          <a:endParaRPr lang="en-US"/>
        </a:p>
      </dgm:t>
    </dgm:pt>
    <dgm:pt modelId="{2C9389C8-A57A-48E7-8E57-A96EB69CDCDE}">
      <dgm:prSet/>
      <dgm:spPr/>
      <dgm:t>
        <a:bodyPr/>
        <a:lstStyle/>
        <a:p>
          <a:pPr>
            <a:lnSpc>
              <a:spcPct val="100000"/>
            </a:lnSpc>
          </a:pPr>
          <a:r>
            <a:rPr lang="en-US" dirty="0"/>
            <a:t>KC et al. (2024) observed a significant variation on how surgeries engage with the app. Different practices engage differently with the NHS app and its features due to this patient's doubt its reliability. </a:t>
          </a:r>
        </a:p>
      </dgm:t>
    </dgm:pt>
    <dgm:pt modelId="{1F62E303-337D-4267-9F0B-661DCE6D594C}" type="parTrans" cxnId="{AD16A8C1-8ACF-4BE3-87DD-06992ED16AB3}">
      <dgm:prSet/>
      <dgm:spPr/>
      <dgm:t>
        <a:bodyPr/>
        <a:lstStyle/>
        <a:p>
          <a:endParaRPr lang="en-US"/>
        </a:p>
      </dgm:t>
    </dgm:pt>
    <dgm:pt modelId="{CFF5C549-4F04-48B6-9C00-F10D2AC30732}" type="sibTrans" cxnId="{AD16A8C1-8ACF-4BE3-87DD-06992ED16AB3}">
      <dgm:prSet/>
      <dgm:spPr/>
      <dgm:t>
        <a:bodyPr/>
        <a:lstStyle/>
        <a:p>
          <a:endParaRPr lang="en-US"/>
        </a:p>
      </dgm:t>
    </dgm:pt>
    <dgm:pt modelId="{EDE2A59F-B775-4CD9-A72D-36840E6FB20D}">
      <dgm:prSet/>
      <dgm:spPr/>
      <dgm:t>
        <a:bodyPr/>
        <a:lstStyle/>
        <a:p>
          <a:pPr rtl="0">
            <a:lnSpc>
              <a:spcPct val="100000"/>
            </a:lnSpc>
          </a:pPr>
          <a:r>
            <a:rPr lang="en-US" dirty="0"/>
            <a:t>Whilst being digital</a:t>
          </a:r>
          <a:r>
            <a:rPr lang="en-US" dirty="0">
              <a:latin typeface="Aptos Display" panose="020F0302020204030204"/>
            </a:rPr>
            <a:t>,</a:t>
          </a:r>
          <a:r>
            <a:rPr lang="en-US" dirty="0"/>
            <a:t> traditional communication methods are still needed which results in additional workload.</a:t>
          </a:r>
          <a:r>
            <a:rPr lang="en-US" dirty="0">
              <a:latin typeface="Aptos Display" panose="020F0302020204030204"/>
            </a:rPr>
            <a:t> "Some stakeholders pointed out that the roll-out of the NHS App can increase GP workload as they need to support patients to use it" (UK Parliament,2023).</a:t>
          </a:r>
          <a:endParaRPr lang="en-US" dirty="0"/>
        </a:p>
      </dgm:t>
    </dgm:pt>
    <dgm:pt modelId="{91D29BFF-E673-4EE9-AA05-A789C49E5DC6}" type="parTrans" cxnId="{AEA54A1E-61C1-493E-919D-46334A309F25}">
      <dgm:prSet/>
      <dgm:spPr/>
      <dgm:t>
        <a:bodyPr/>
        <a:lstStyle/>
        <a:p>
          <a:endParaRPr lang="en-US"/>
        </a:p>
      </dgm:t>
    </dgm:pt>
    <dgm:pt modelId="{5DB797A5-5DD8-45FD-A575-41E2D6DA0D59}" type="sibTrans" cxnId="{AEA54A1E-61C1-493E-919D-46334A309F25}">
      <dgm:prSet/>
      <dgm:spPr/>
      <dgm:t>
        <a:bodyPr/>
        <a:lstStyle/>
        <a:p>
          <a:endParaRPr lang="en-US"/>
        </a:p>
      </dgm:t>
    </dgm:pt>
    <dgm:pt modelId="{4392B9CA-8DCE-4F64-84B3-1A2A39224FC2}">
      <dgm:prSet/>
      <dgm:spPr/>
      <dgm:t>
        <a:bodyPr/>
        <a:lstStyle/>
        <a:p>
          <a:pPr>
            <a:lnSpc>
              <a:spcPct val="100000"/>
            </a:lnSpc>
          </a:pPr>
          <a:r>
            <a:rPr lang="en-US" dirty="0"/>
            <a:t>Can cause a backlog of request on the app leading to an over whelming situation for staff and increasing a risk to patient's health and safety.</a:t>
          </a:r>
        </a:p>
      </dgm:t>
    </dgm:pt>
    <dgm:pt modelId="{D64BC7C3-1CA9-422F-B353-6155BFC2C2E5}" type="parTrans" cxnId="{387528A3-3B29-4505-BD91-826445247271}">
      <dgm:prSet/>
      <dgm:spPr/>
      <dgm:t>
        <a:bodyPr/>
        <a:lstStyle/>
        <a:p>
          <a:endParaRPr lang="en-US"/>
        </a:p>
      </dgm:t>
    </dgm:pt>
    <dgm:pt modelId="{40D5B909-498A-422D-84CF-38F35D23410B}" type="sibTrans" cxnId="{387528A3-3B29-4505-BD91-826445247271}">
      <dgm:prSet/>
      <dgm:spPr/>
      <dgm:t>
        <a:bodyPr/>
        <a:lstStyle/>
        <a:p>
          <a:endParaRPr lang="en-US"/>
        </a:p>
      </dgm:t>
    </dgm:pt>
    <dgm:pt modelId="{FC79F5FB-C395-4E04-AADB-8E1B7A1B5275}" type="pres">
      <dgm:prSet presAssocID="{5B4FC5A8-065A-4F3C-A025-E324802283CB}" presName="root" presStyleCnt="0">
        <dgm:presLayoutVars>
          <dgm:dir/>
          <dgm:resizeHandles val="exact"/>
        </dgm:presLayoutVars>
      </dgm:prSet>
      <dgm:spPr/>
    </dgm:pt>
    <dgm:pt modelId="{49A3144D-54EE-4FE7-B4FF-72376AB0C570}" type="pres">
      <dgm:prSet presAssocID="{2C9389C8-A57A-48E7-8E57-A96EB69CDCDE}" presName="compNode" presStyleCnt="0"/>
      <dgm:spPr/>
    </dgm:pt>
    <dgm:pt modelId="{9A8EFE71-9EF2-46AF-9B27-90A38413FCF3}" type="pres">
      <dgm:prSet presAssocID="{2C9389C8-A57A-48E7-8E57-A96EB69CDCDE}" presName="bgRect" presStyleLbl="bgShp" presStyleIdx="0" presStyleCnt="3"/>
      <dgm:spPr/>
    </dgm:pt>
    <dgm:pt modelId="{206E1CCA-A129-4E8B-9B2B-6F829C390E9B}" type="pres">
      <dgm:prSet presAssocID="{2C9389C8-A57A-48E7-8E57-A96EB69CDCD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tethoscope"/>
        </a:ext>
      </dgm:extLst>
    </dgm:pt>
    <dgm:pt modelId="{E5F2CC84-BE57-41FB-8718-FF48E3BBAD2F}" type="pres">
      <dgm:prSet presAssocID="{2C9389C8-A57A-48E7-8E57-A96EB69CDCDE}" presName="spaceRect" presStyleCnt="0"/>
      <dgm:spPr/>
    </dgm:pt>
    <dgm:pt modelId="{A66D34CA-107B-4736-8913-C2B4121D2BE5}" type="pres">
      <dgm:prSet presAssocID="{2C9389C8-A57A-48E7-8E57-A96EB69CDCDE}" presName="parTx" presStyleLbl="revTx" presStyleIdx="0" presStyleCnt="3">
        <dgm:presLayoutVars>
          <dgm:chMax val="0"/>
          <dgm:chPref val="0"/>
        </dgm:presLayoutVars>
      </dgm:prSet>
      <dgm:spPr/>
    </dgm:pt>
    <dgm:pt modelId="{43E9E036-B06E-4138-849E-40F64431777F}" type="pres">
      <dgm:prSet presAssocID="{CFF5C549-4F04-48B6-9C00-F10D2AC30732}" presName="sibTrans" presStyleCnt="0"/>
      <dgm:spPr/>
    </dgm:pt>
    <dgm:pt modelId="{8A32154A-12E6-4320-B7FF-90004DAB2A44}" type="pres">
      <dgm:prSet presAssocID="{EDE2A59F-B775-4CD9-A72D-36840E6FB20D}" presName="compNode" presStyleCnt="0"/>
      <dgm:spPr/>
    </dgm:pt>
    <dgm:pt modelId="{8639B8EE-A551-4A27-8F18-9A1D12A8E443}" type="pres">
      <dgm:prSet presAssocID="{EDE2A59F-B775-4CD9-A72D-36840E6FB20D}" presName="bgRect" presStyleLbl="bgShp" presStyleIdx="1" presStyleCnt="3"/>
      <dgm:spPr/>
    </dgm:pt>
    <dgm:pt modelId="{7BEA404B-0F1A-44B3-B510-853FDBEAEABF}" type="pres">
      <dgm:prSet presAssocID="{EDE2A59F-B775-4CD9-A72D-36840E6FB20D}"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Email"/>
        </a:ext>
      </dgm:extLst>
    </dgm:pt>
    <dgm:pt modelId="{90BE9029-6ACE-480A-A34E-A1AF26B7B699}" type="pres">
      <dgm:prSet presAssocID="{EDE2A59F-B775-4CD9-A72D-36840E6FB20D}" presName="spaceRect" presStyleCnt="0"/>
      <dgm:spPr/>
    </dgm:pt>
    <dgm:pt modelId="{C8EAE268-30B6-451A-8199-7662738EDB10}" type="pres">
      <dgm:prSet presAssocID="{EDE2A59F-B775-4CD9-A72D-36840E6FB20D}" presName="parTx" presStyleLbl="revTx" presStyleIdx="1" presStyleCnt="3">
        <dgm:presLayoutVars>
          <dgm:chMax val="0"/>
          <dgm:chPref val="0"/>
        </dgm:presLayoutVars>
      </dgm:prSet>
      <dgm:spPr/>
    </dgm:pt>
    <dgm:pt modelId="{C8647419-02D8-4C5E-9DB9-A8BCAC1F9E22}" type="pres">
      <dgm:prSet presAssocID="{5DB797A5-5DD8-45FD-A575-41E2D6DA0D59}" presName="sibTrans" presStyleCnt="0"/>
      <dgm:spPr/>
    </dgm:pt>
    <dgm:pt modelId="{5585BBEC-BF29-4316-A910-2421980ECB40}" type="pres">
      <dgm:prSet presAssocID="{4392B9CA-8DCE-4F64-84B3-1A2A39224FC2}" presName="compNode" presStyleCnt="0"/>
      <dgm:spPr/>
    </dgm:pt>
    <dgm:pt modelId="{5124D8B1-5449-41C6-9E68-BB90372773D8}" type="pres">
      <dgm:prSet presAssocID="{4392B9CA-8DCE-4F64-84B3-1A2A39224FC2}" presName="bgRect" presStyleLbl="bgShp" presStyleIdx="2" presStyleCnt="3"/>
      <dgm:spPr/>
    </dgm:pt>
    <dgm:pt modelId="{FC5CB4B0-772B-4B50-B5AC-106EA0B74F92}" type="pres">
      <dgm:prSet presAssocID="{4392B9CA-8DCE-4F64-84B3-1A2A39224FC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Warning"/>
        </a:ext>
      </dgm:extLst>
    </dgm:pt>
    <dgm:pt modelId="{D7EC4040-3DDC-4238-91AB-63819E514EE3}" type="pres">
      <dgm:prSet presAssocID="{4392B9CA-8DCE-4F64-84B3-1A2A39224FC2}" presName="spaceRect" presStyleCnt="0"/>
      <dgm:spPr/>
    </dgm:pt>
    <dgm:pt modelId="{5C99E7B0-D696-4986-8DCE-7D0D59CDAACA}" type="pres">
      <dgm:prSet presAssocID="{4392B9CA-8DCE-4F64-84B3-1A2A39224FC2}" presName="parTx" presStyleLbl="revTx" presStyleIdx="2" presStyleCnt="3">
        <dgm:presLayoutVars>
          <dgm:chMax val="0"/>
          <dgm:chPref val="0"/>
        </dgm:presLayoutVars>
      </dgm:prSet>
      <dgm:spPr/>
    </dgm:pt>
  </dgm:ptLst>
  <dgm:cxnLst>
    <dgm:cxn modelId="{9A6EE105-8C60-4C95-877F-8CFE1EDE93EF}" type="presOf" srcId="{2C9389C8-A57A-48E7-8E57-A96EB69CDCDE}" destId="{A66D34CA-107B-4736-8913-C2B4121D2BE5}" srcOrd="0" destOrd="0" presId="urn:microsoft.com/office/officeart/2018/2/layout/IconVerticalSolidList"/>
    <dgm:cxn modelId="{33DA6209-6C1B-4B02-BA87-8B4B5A12D929}" type="presOf" srcId="{EDE2A59F-B775-4CD9-A72D-36840E6FB20D}" destId="{C8EAE268-30B6-451A-8199-7662738EDB10}" srcOrd="0" destOrd="0" presId="urn:microsoft.com/office/officeart/2018/2/layout/IconVerticalSolidList"/>
    <dgm:cxn modelId="{AEA54A1E-61C1-493E-919D-46334A309F25}" srcId="{5B4FC5A8-065A-4F3C-A025-E324802283CB}" destId="{EDE2A59F-B775-4CD9-A72D-36840E6FB20D}" srcOrd="1" destOrd="0" parTransId="{91D29BFF-E673-4EE9-AA05-A789C49E5DC6}" sibTransId="{5DB797A5-5DD8-45FD-A575-41E2D6DA0D59}"/>
    <dgm:cxn modelId="{5460AD28-4F8B-401E-AEB0-5B18A9164D02}" type="presOf" srcId="{4392B9CA-8DCE-4F64-84B3-1A2A39224FC2}" destId="{5C99E7B0-D696-4986-8DCE-7D0D59CDAACA}" srcOrd="0" destOrd="0" presId="urn:microsoft.com/office/officeart/2018/2/layout/IconVerticalSolidList"/>
    <dgm:cxn modelId="{71EE3E4D-1A25-42BA-A472-25947FE682E7}" type="presOf" srcId="{5B4FC5A8-065A-4F3C-A025-E324802283CB}" destId="{FC79F5FB-C395-4E04-AADB-8E1B7A1B5275}" srcOrd="0" destOrd="0" presId="urn:microsoft.com/office/officeart/2018/2/layout/IconVerticalSolidList"/>
    <dgm:cxn modelId="{387528A3-3B29-4505-BD91-826445247271}" srcId="{5B4FC5A8-065A-4F3C-A025-E324802283CB}" destId="{4392B9CA-8DCE-4F64-84B3-1A2A39224FC2}" srcOrd="2" destOrd="0" parTransId="{D64BC7C3-1CA9-422F-B353-6155BFC2C2E5}" sibTransId="{40D5B909-498A-422D-84CF-38F35D23410B}"/>
    <dgm:cxn modelId="{AD16A8C1-8ACF-4BE3-87DD-06992ED16AB3}" srcId="{5B4FC5A8-065A-4F3C-A025-E324802283CB}" destId="{2C9389C8-A57A-48E7-8E57-A96EB69CDCDE}" srcOrd="0" destOrd="0" parTransId="{1F62E303-337D-4267-9F0B-661DCE6D594C}" sibTransId="{CFF5C549-4F04-48B6-9C00-F10D2AC30732}"/>
    <dgm:cxn modelId="{F08FB6D4-B124-4D09-B0E1-3D2A97B4FCE4}" type="presParOf" srcId="{FC79F5FB-C395-4E04-AADB-8E1B7A1B5275}" destId="{49A3144D-54EE-4FE7-B4FF-72376AB0C570}" srcOrd="0" destOrd="0" presId="urn:microsoft.com/office/officeart/2018/2/layout/IconVerticalSolidList"/>
    <dgm:cxn modelId="{C9E23E73-BCF8-47D2-969F-1F058FE273C1}" type="presParOf" srcId="{49A3144D-54EE-4FE7-B4FF-72376AB0C570}" destId="{9A8EFE71-9EF2-46AF-9B27-90A38413FCF3}" srcOrd="0" destOrd="0" presId="urn:microsoft.com/office/officeart/2018/2/layout/IconVerticalSolidList"/>
    <dgm:cxn modelId="{A90B9F2A-AFC5-4F47-A80A-D9286E3DE12D}" type="presParOf" srcId="{49A3144D-54EE-4FE7-B4FF-72376AB0C570}" destId="{206E1CCA-A129-4E8B-9B2B-6F829C390E9B}" srcOrd="1" destOrd="0" presId="urn:microsoft.com/office/officeart/2018/2/layout/IconVerticalSolidList"/>
    <dgm:cxn modelId="{BD2DB965-5818-4D30-8A0D-1D7065945EE7}" type="presParOf" srcId="{49A3144D-54EE-4FE7-B4FF-72376AB0C570}" destId="{E5F2CC84-BE57-41FB-8718-FF48E3BBAD2F}" srcOrd="2" destOrd="0" presId="urn:microsoft.com/office/officeart/2018/2/layout/IconVerticalSolidList"/>
    <dgm:cxn modelId="{A8DCFB0D-DCB3-4A2B-8189-363B62F6B088}" type="presParOf" srcId="{49A3144D-54EE-4FE7-B4FF-72376AB0C570}" destId="{A66D34CA-107B-4736-8913-C2B4121D2BE5}" srcOrd="3" destOrd="0" presId="urn:microsoft.com/office/officeart/2018/2/layout/IconVerticalSolidList"/>
    <dgm:cxn modelId="{820F9936-C547-477B-87A9-0147036963B0}" type="presParOf" srcId="{FC79F5FB-C395-4E04-AADB-8E1B7A1B5275}" destId="{43E9E036-B06E-4138-849E-40F64431777F}" srcOrd="1" destOrd="0" presId="urn:microsoft.com/office/officeart/2018/2/layout/IconVerticalSolidList"/>
    <dgm:cxn modelId="{09EFD85A-9A8A-4B15-82A0-252D91AF15DC}" type="presParOf" srcId="{FC79F5FB-C395-4E04-AADB-8E1B7A1B5275}" destId="{8A32154A-12E6-4320-B7FF-90004DAB2A44}" srcOrd="2" destOrd="0" presId="urn:microsoft.com/office/officeart/2018/2/layout/IconVerticalSolidList"/>
    <dgm:cxn modelId="{4AC2AAF9-E132-41D4-A6E1-6496B785A0A9}" type="presParOf" srcId="{8A32154A-12E6-4320-B7FF-90004DAB2A44}" destId="{8639B8EE-A551-4A27-8F18-9A1D12A8E443}" srcOrd="0" destOrd="0" presId="urn:microsoft.com/office/officeart/2018/2/layout/IconVerticalSolidList"/>
    <dgm:cxn modelId="{E3DA1D36-68B8-4301-A16E-6F8B50DCEE10}" type="presParOf" srcId="{8A32154A-12E6-4320-B7FF-90004DAB2A44}" destId="{7BEA404B-0F1A-44B3-B510-853FDBEAEABF}" srcOrd="1" destOrd="0" presId="urn:microsoft.com/office/officeart/2018/2/layout/IconVerticalSolidList"/>
    <dgm:cxn modelId="{84C9D356-8484-4E32-B2F3-4F38D529EA0D}" type="presParOf" srcId="{8A32154A-12E6-4320-B7FF-90004DAB2A44}" destId="{90BE9029-6ACE-480A-A34E-A1AF26B7B699}" srcOrd="2" destOrd="0" presId="urn:microsoft.com/office/officeart/2018/2/layout/IconVerticalSolidList"/>
    <dgm:cxn modelId="{D3DB0D3B-19D7-4AB8-9C4F-C253313BD0F6}" type="presParOf" srcId="{8A32154A-12E6-4320-B7FF-90004DAB2A44}" destId="{C8EAE268-30B6-451A-8199-7662738EDB10}" srcOrd="3" destOrd="0" presId="urn:microsoft.com/office/officeart/2018/2/layout/IconVerticalSolidList"/>
    <dgm:cxn modelId="{EAF3DBC2-E1DE-4AEB-86C7-FF77EA2FCBA3}" type="presParOf" srcId="{FC79F5FB-C395-4E04-AADB-8E1B7A1B5275}" destId="{C8647419-02D8-4C5E-9DB9-A8BCAC1F9E22}" srcOrd="3" destOrd="0" presId="urn:microsoft.com/office/officeart/2018/2/layout/IconVerticalSolidList"/>
    <dgm:cxn modelId="{3803194C-E647-48E4-874D-C971A17B8D7F}" type="presParOf" srcId="{FC79F5FB-C395-4E04-AADB-8E1B7A1B5275}" destId="{5585BBEC-BF29-4316-A910-2421980ECB40}" srcOrd="4" destOrd="0" presId="urn:microsoft.com/office/officeart/2018/2/layout/IconVerticalSolidList"/>
    <dgm:cxn modelId="{E5080C3E-4774-4E35-A373-B958C147A717}" type="presParOf" srcId="{5585BBEC-BF29-4316-A910-2421980ECB40}" destId="{5124D8B1-5449-41C6-9E68-BB90372773D8}" srcOrd="0" destOrd="0" presId="urn:microsoft.com/office/officeart/2018/2/layout/IconVerticalSolidList"/>
    <dgm:cxn modelId="{9D58AFDF-0C71-43E3-8BA2-D96D83156C8D}" type="presParOf" srcId="{5585BBEC-BF29-4316-A910-2421980ECB40}" destId="{FC5CB4B0-772B-4B50-B5AC-106EA0B74F92}" srcOrd="1" destOrd="0" presId="urn:microsoft.com/office/officeart/2018/2/layout/IconVerticalSolidList"/>
    <dgm:cxn modelId="{907F7A88-44A9-4B23-A402-1AC6D2535001}" type="presParOf" srcId="{5585BBEC-BF29-4316-A910-2421980ECB40}" destId="{D7EC4040-3DDC-4238-91AB-63819E514EE3}" srcOrd="2" destOrd="0" presId="urn:microsoft.com/office/officeart/2018/2/layout/IconVerticalSolidList"/>
    <dgm:cxn modelId="{41A4DB89-39B8-40E9-8FD1-AA23CC0B601F}" type="presParOf" srcId="{5585BBEC-BF29-4316-A910-2421980ECB40}" destId="{5C99E7B0-D696-4986-8DCE-7D0D59CDAACA}"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C4EAF7-7DE3-4A15-A705-F1D5D41A305C}">
      <dsp:nvSpPr>
        <dsp:cNvPr id="0" name=""/>
        <dsp:cNvSpPr/>
      </dsp:nvSpPr>
      <dsp:spPr>
        <a:xfrm>
          <a:off x="0" y="2205"/>
          <a:ext cx="10515600" cy="111793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B31E7E2D-B583-4530-A8B8-A0F19997AC17}">
      <dsp:nvSpPr>
        <dsp:cNvPr id="0" name=""/>
        <dsp:cNvSpPr/>
      </dsp:nvSpPr>
      <dsp:spPr>
        <a:xfrm>
          <a:off x="338176" y="253741"/>
          <a:ext cx="614866" cy="61486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5DDEFF55-5A2C-44FF-880A-9A47D25A8D9C}">
      <dsp:nvSpPr>
        <dsp:cNvPr id="0" name=""/>
        <dsp:cNvSpPr/>
      </dsp:nvSpPr>
      <dsp:spPr>
        <a:xfrm>
          <a:off x="1291219" y="2205"/>
          <a:ext cx="9224380" cy="11179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315" tIns="118315" rIns="118315" bIns="118315" numCol="1" spcCol="1270" anchor="ctr" anchorCtr="0">
          <a:noAutofit/>
        </a:bodyPr>
        <a:lstStyle/>
        <a:p>
          <a:pPr marL="0" lvl="0" indent="0" algn="l" defTabSz="800100">
            <a:lnSpc>
              <a:spcPct val="100000"/>
            </a:lnSpc>
            <a:spcBef>
              <a:spcPct val="0"/>
            </a:spcBef>
            <a:spcAft>
              <a:spcPct val="35000"/>
            </a:spcAft>
            <a:buNone/>
          </a:pPr>
          <a:r>
            <a:rPr lang="en-US" sz="1800" kern="1200" dirty="0"/>
            <a:t>Routine jobs such as booking appointments, answering phone calls or sorting prescriptions are now automated.</a:t>
          </a:r>
        </a:p>
      </dsp:txBody>
      <dsp:txXfrm>
        <a:off x="1291219" y="2205"/>
        <a:ext cx="9224380" cy="1117938"/>
      </dsp:txXfrm>
    </dsp:sp>
    <dsp:sp modelId="{9E58F51F-994F-4DDE-B40C-8E10568B7A8E}">
      <dsp:nvSpPr>
        <dsp:cNvPr id="0" name=""/>
        <dsp:cNvSpPr/>
      </dsp:nvSpPr>
      <dsp:spPr>
        <a:xfrm>
          <a:off x="0" y="1399629"/>
          <a:ext cx="10515600" cy="111793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51FC7012-23D0-4E74-A24F-E32E3F2B773F}">
      <dsp:nvSpPr>
        <dsp:cNvPr id="0" name=""/>
        <dsp:cNvSpPr/>
      </dsp:nvSpPr>
      <dsp:spPr>
        <a:xfrm>
          <a:off x="338176" y="1651165"/>
          <a:ext cx="614866" cy="61486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D16640C2-74FF-4016-9EC2-1E615EED1740}">
      <dsp:nvSpPr>
        <dsp:cNvPr id="0" name=""/>
        <dsp:cNvSpPr/>
      </dsp:nvSpPr>
      <dsp:spPr>
        <a:xfrm>
          <a:off x="1291219" y="1399629"/>
          <a:ext cx="9224380" cy="11179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315" tIns="118315" rIns="118315" bIns="118315" numCol="1" spcCol="1270" anchor="ctr" anchorCtr="0">
          <a:noAutofit/>
        </a:bodyPr>
        <a:lstStyle/>
        <a:p>
          <a:pPr marL="0" lvl="0" indent="0" algn="l" defTabSz="800100">
            <a:lnSpc>
              <a:spcPct val="100000"/>
            </a:lnSpc>
            <a:spcBef>
              <a:spcPct val="0"/>
            </a:spcBef>
            <a:spcAft>
              <a:spcPct val="35000"/>
            </a:spcAft>
            <a:buNone/>
          </a:pPr>
          <a:r>
            <a:rPr lang="en-US" sz="1800" kern="1200" dirty="0"/>
            <a:t>Efficient use of clinician's time as patients can self-serve.</a:t>
          </a:r>
        </a:p>
      </dsp:txBody>
      <dsp:txXfrm>
        <a:off x="1291219" y="1399629"/>
        <a:ext cx="9224380" cy="1117938"/>
      </dsp:txXfrm>
    </dsp:sp>
    <dsp:sp modelId="{93070A2E-5A09-41FB-8D20-42220E4FF04C}">
      <dsp:nvSpPr>
        <dsp:cNvPr id="0" name=""/>
        <dsp:cNvSpPr/>
      </dsp:nvSpPr>
      <dsp:spPr>
        <a:xfrm>
          <a:off x="0" y="2797052"/>
          <a:ext cx="10515600" cy="111793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BB61458A-E5BF-4A1E-BCF4-69A674352FA0}">
      <dsp:nvSpPr>
        <dsp:cNvPr id="0" name=""/>
        <dsp:cNvSpPr/>
      </dsp:nvSpPr>
      <dsp:spPr>
        <a:xfrm>
          <a:off x="338176" y="3048588"/>
          <a:ext cx="614866" cy="61486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D9832B51-5E3C-42D9-BA44-B5C643D1A570}">
      <dsp:nvSpPr>
        <dsp:cNvPr id="0" name=""/>
        <dsp:cNvSpPr/>
      </dsp:nvSpPr>
      <dsp:spPr>
        <a:xfrm>
          <a:off x="1291219" y="2797052"/>
          <a:ext cx="9224380" cy="11179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315" tIns="118315" rIns="118315" bIns="118315" numCol="1" spcCol="1270" anchor="ctr" anchorCtr="0">
          <a:noAutofit/>
        </a:bodyPr>
        <a:lstStyle/>
        <a:p>
          <a:pPr marL="0" lvl="0" indent="0" algn="l" defTabSz="800100">
            <a:lnSpc>
              <a:spcPct val="100000"/>
            </a:lnSpc>
            <a:spcBef>
              <a:spcPct val="0"/>
            </a:spcBef>
            <a:spcAft>
              <a:spcPct val="35000"/>
            </a:spcAft>
            <a:buNone/>
          </a:pPr>
          <a:r>
            <a:rPr lang="en-US" sz="1800" kern="1200" dirty="0"/>
            <a:t>New roles have been surfaced around the health care practices such as digital champions.</a:t>
          </a:r>
        </a:p>
      </dsp:txBody>
      <dsp:txXfrm>
        <a:off x="1291219" y="2797052"/>
        <a:ext cx="9224380" cy="1117938"/>
      </dsp:txXfrm>
    </dsp:sp>
    <dsp:sp modelId="{9D0C7E0F-ABB4-4983-B7C6-341B6B6B51D0}">
      <dsp:nvSpPr>
        <dsp:cNvPr id="0" name=""/>
        <dsp:cNvSpPr/>
      </dsp:nvSpPr>
      <dsp:spPr>
        <a:xfrm>
          <a:off x="0" y="4194475"/>
          <a:ext cx="10515600" cy="111793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81F4765C-F659-474C-B0D9-C0DE3582287F}">
      <dsp:nvSpPr>
        <dsp:cNvPr id="0" name=""/>
        <dsp:cNvSpPr/>
      </dsp:nvSpPr>
      <dsp:spPr>
        <a:xfrm>
          <a:off x="338176" y="4446011"/>
          <a:ext cx="614866" cy="61486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1F5BA117-C7A7-4866-A0A6-B005C24E1470}">
      <dsp:nvSpPr>
        <dsp:cNvPr id="0" name=""/>
        <dsp:cNvSpPr/>
      </dsp:nvSpPr>
      <dsp:spPr>
        <a:xfrm>
          <a:off x="1291219" y="4194475"/>
          <a:ext cx="9224380" cy="11179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315" tIns="118315" rIns="118315" bIns="118315" numCol="1" spcCol="1270" anchor="ctr" anchorCtr="0">
          <a:noAutofit/>
        </a:bodyPr>
        <a:lstStyle/>
        <a:p>
          <a:pPr marL="0" lvl="0" indent="0" algn="l" defTabSz="800100" rtl="0">
            <a:lnSpc>
              <a:spcPct val="100000"/>
            </a:lnSpc>
            <a:spcBef>
              <a:spcPct val="0"/>
            </a:spcBef>
            <a:spcAft>
              <a:spcPct val="35000"/>
            </a:spcAft>
            <a:buNone/>
          </a:pPr>
          <a:r>
            <a:rPr lang="en-US" sz="1800" kern="1200" dirty="0"/>
            <a:t>Introducing staff to better digital experience and awareness.</a:t>
          </a:r>
          <a:r>
            <a:rPr lang="en-US" sz="1800" kern="1200" dirty="0">
              <a:latin typeface="Aptos Display" panose="020F0302020204030204"/>
            </a:rPr>
            <a:t> "The evidence suggests that people who have better digital literacy tend to have more positive attitudes and </a:t>
          </a:r>
          <a:r>
            <a:rPr lang="en-US" sz="1800" kern="1200" dirty="0" err="1">
              <a:latin typeface="Aptos Display" panose="020F0302020204030204"/>
            </a:rPr>
            <a:t>behaviours</a:t>
          </a:r>
          <a:r>
            <a:rPr lang="en-US" sz="1800" kern="1200" dirty="0">
              <a:latin typeface="Aptos Display" panose="020F0302020204030204"/>
            </a:rPr>
            <a:t> to adopting new technologies" (Royal College of Nursing,no date).</a:t>
          </a:r>
          <a:endParaRPr lang="en-US" sz="1800" kern="1200" dirty="0"/>
        </a:p>
      </dsp:txBody>
      <dsp:txXfrm>
        <a:off x="1291219" y="4194475"/>
        <a:ext cx="9224380" cy="111793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A5B5FA-3F53-45B0-AE43-A91A2857AB02}">
      <dsp:nvSpPr>
        <dsp:cNvPr id="0" name=""/>
        <dsp:cNvSpPr/>
      </dsp:nvSpPr>
      <dsp:spPr>
        <a:xfrm>
          <a:off x="0" y="531"/>
          <a:ext cx="10515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CEDDFD-3B9F-4D43-84BD-2D972A858A65}">
      <dsp:nvSpPr>
        <dsp:cNvPr id="0" name=""/>
        <dsp:cNvSpPr/>
      </dsp:nvSpPr>
      <dsp:spPr>
        <a:xfrm>
          <a:off x="375988" y="280191"/>
          <a:ext cx="683614" cy="6836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FE954D3-80E4-4790-BED2-4CA488C5CD1F}">
      <dsp:nvSpPr>
        <dsp:cNvPr id="0" name=""/>
        <dsp:cNvSpPr/>
      </dsp:nvSpPr>
      <dsp:spPr>
        <a:xfrm>
          <a:off x="1435590" y="53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844550">
            <a:lnSpc>
              <a:spcPct val="100000"/>
            </a:lnSpc>
            <a:spcBef>
              <a:spcPct val="0"/>
            </a:spcBef>
            <a:spcAft>
              <a:spcPct val="35000"/>
            </a:spcAft>
            <a:buNone/>
          </a:pPr>
          <a:r>
            <a:rPr lang="en-US" sz="1900" kern="1200"/>
            <a:t>Staff requires training to be able to support digitally and time to get used to the system.</a:t>
          </a:r>
        </a:p>
      </dsp:txBody>
      <dsp:txXfrm>
        <a:off x="1435590" y="531"/>
        <a:ext cx="9080009" cy="1242935"/>
      </dsp:txXfrm>
    </dsp:sp>
    <dsp:sp modelId="{0CF00CF5-39E4-457E-BFD1-A4316D6B0F08}">
      <dsp:nvSpPr>
        <dsp:cNvPr id="0" name=""/>
        <dsp:cNvSpPr/>
      </dsp:nvSpPr>
      <dsp:spPr>
        <a:xfrm>
          <a:off x="0" y="1554201"/>
          <a:ext cx="10515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18A6C57-CB8B-4787-AF16-EBCC741A4080}">
      <dsp:nvSpPr>
        <dsp:cNvPr id="0" name=""/>
        <dsp:cNvSpPr/>
      </dsp:nvSpPr>
      <dsp:spPr>
        <a:xfrm>
          <a:off x="375988" y="1833861"/>
          <a:ext cx="683614" cy="6836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72C4D6C-830F-4A85-8DF9-745CF376B7CE}">
      <dsp:nvSpPr>
        <dsp:cNvPr id="0" name=""/>
        <dsp:cNvSpPr/>
      </dsp:nvSpPr>
      <dsp:spPr>
        <a:xfrm>
          <a:off x="1435590" y="155420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844550">
            <a:lnSpc>
              <a:spcPct val="100000"/>
            </a:lnSpc>
            <a:spcBef>
              <a:spcPct val="0"/>
            </a:spcBef>
            <a:spcAft>
              <a:spcPct val="35000"/>
            </a:spcAft>
            <a:buNone/>
          </a:pPr>
          <a:r>
            <a:rPr lang="en-US" sz="1900" kern="1200"/>
            <a:t>Added workload due to assisting patients with technical difficulties. “There was variable organisational capacity to enable implementation and to put in place processes and staff roles required to support patient adoption.”  (Reidy et al,2025).</a:t>
          </a:r>
        </a:p>
      </dsp:txBody>
      <dsp:txXfrm>
        <a:off x="1435590" y="1554201"/>
        <a:ext cx="9080009" cy="1242935"/>
      </dsp:txXfrm>
    </dsp:sp>
    <dsp:sp modelId="{8EC46CCA-3682-4D06-AD39-69A45A99B55A}">
      <dsp:nvSpPr>
        <dsp:cNvPr id="0" name=""/>
        <dsp:cNvSpPr/>
      </dsp:nvSpPr>
      <dsp:spPr>
        <a:xfrm>
          <a:off x="0" y="3107870"/>
          <a:ext cx="10515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021F57F-0468-44E9-B166-1F70E98ECB69}">
      <dsp:nvSpPr>
        <dsp:cNvPr id="0" name=""/>
        <dsp:cNvSpPr/>
      </dsp:nvSpPr>
      <dsp:spPr>
        <a:xfrm>
          <a:off x="375988" y="3387531"/>
          <a:ext cx="683614" cy="6836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2676A13-E13F-44BD-BF9C-4626DDEA64FD}">
      <dsp:nvSpPr>
        <dsp:cNvPr id="0" name=""/>
        <dsp:cNvSpPr/>
      </dsp:nvSpPr>
      <dsp:spPr>
        <a:xfrm>
          <a:off x="1435590" y="3107870"/>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844550">
            <a:lnSpc>
              <a:spcPct val="100000"/>
            </a:lnSpc>
            <a:spcBef>
              <a:spcPct val="0"/>
            </a:spcBef>
            <a:spcAft>
              <a:spcPct val="35000"/>
            </a:spcAft>
            <a:buNone/>
          </a:pPr>
          <a:r>
            <a:rPr lang="en-US" sz="1900" kern="1200"/>
            <a:t>Lack of confidence due to inconsistency of how roles are adopted which also leads to confusion resulting in less effective outcomes. </a:t>
          </a:r>
        </a:p>
      </dsp:txBody>
      <dsp:txXfrm>
        <a:off x="1435590" y="3107870"/>
        <a:ext cx="9080009" cy="124293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F3F9E5-A279-4181-A88F-E8C8F4F7BF2B}">
      <dsp:nvSpPr>
        <dsp:cNvPr id="0" name=""/>
        <dsp:cNvSpPr/>
      </dsp:nvSpPr>
      <dsp:spPr>
        <a:xfrm>
          <a:off x="0" y="524133"/>
          <a:ext cx="2918936" cy="185352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0A942D1-6949-4282-8ECC-EB4F9DF0552E}">
      <dsp:nvSpPr>
        <dsp:cNvPr id="0" name=""/>
        <dsp:cNvSpPr/>
      </dsp:nvSpPr>
      <dsp:spPr>
        <a:xfrm>
          <a:off x="324326" y="832243"/>
          <a:ext cx="2918936" cy="1853524"/>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US" sz="1600" kern="1200" dirty="0"/>
            <a:t>The NHS app is conveniently available at all times which allows self management.</a:t>
          </a:r>
          <a:r>
            <a:rPr lang="en-US" sz="1600" kern="1200" dirty="0">
              <a:latin typeface="Aptos Display" panose="020F0302020204030204"/>
            </a:rPr>
            <a:t> </a:t>
          </a:r>
          <a:endParaRPr lang="en-US" sz="1600" kern="1200" dirty="0"/>
        </a:p>
      </dsp:txBody>
      <dsp:txXfrm>
        <a:off x="378614" y="886531"/>
        <a:ext cx="2810360" cy="1744948"/>
      </dsp:txXfrm>
    </dsp:sp>
    <dsp:sp modelId="{C854FD4E-CABD-4DE3-A866-27171D033070}">
      <dsp:nvSpPr>
        <dsp:cNvPr id="0" name=""/>
        <dsp:cNvSpPr/>
      </dsp:nvSpPr>
      <dsp:spPr>
        <a:xfrm>
          <a:off x="3567588" y="524133"/>
          <a:ext cx="2918936" cy="185352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FF57979-6E75-4E63-AB21-5C12124B392F}">
      <dsp:nvSpPr>
        <dsp:cNvPr id="0" name=""/>
        <dsp:cNvSpPr/>
      </dsp:nvSpPr>
      <dsp:spPr>
        <a:xfrm>
          <a:off x="3891915" y="832243"/>
          <a:ext cx="2918936" cy="1853524"/>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Checking results or viewing personal medical information without the need of calling the surgery, building trust and transparency between the practice and patients.</a:t>
          </a:r>
        </a:p>
      </dsp:txBody>
      <dsp:txXfrm>
        <a:off x="3946203" y="886531"/>
        <a:ext cx="2810360" cy="1744948"/>
      </dsp:txXfrm>
    </dsp:sp>
    <dsp:sp modelId="{3DC35C09-77D6-449C-B300-8877E2C64403}">
      <dsp:nvSpPr>
        <dsp:cNvPr id="0" name=""/>
        <dsp:cNvSpPr/>
      </dsp:nvSpPr>
      <dsp:spPr>
        <a:xfrm>
          <a:off x="7135177" y="524133"/>
          <a:ext cx="2918936" cy="185352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A29C917-31F5-4B57-B792-E5AB8AE6B151}">
      <dsp:nvSpPr>
        <dsp:cNvPr id="0" name=""/>
        <dsp:cNvSpPr/>
      </dsp:nvSpPr>
      <dsp:spPr>
        <a:xfrm>
          <a:off x="7459503" y="832243"/>
          <a:ext cx="2918936" cy="1853524"/>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US" sz="1600" kern="1200" dirty="0">
              <a:latin typeface="Aptos Display" panose="020F0302020204030204"/>
            </a:rPr>
            <a:t>Less appointments missed. "Latest data shows 1.5 million appointments have been saved thanks to the government’s accelerated rollout of the NHS App" (Smith,2025).</a:t>
          </a:r>
        </a:p>
      </dsp:txBody>
      <dsp:txXfrm>
        <a:off x="7513791" y="886531"/>
        <a:ext cx="2810360" cy="174494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90B0F4-3E6C-421A-9E25-8CDF519971A7}">
      <dsp:nvSpPr>
        <dsp:cNvPr id="0" name=""/>
        <dsp:cNvSpPr/>
      </dsp:nvSpPr>
      <dsp:spPr>
        <a:xfrm>
          <a:off x="0" y="84789"/>
          <a:ext cx="10515600" cy="13478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rtl="0">
            <a:lnSpc>
              <a:spcPct val="90000"/>
            </a:lnSpc>
            <a:spcBef>
              <a:spcPct val="0"/>
            </a:spcBef>
            <a:spcAft>
              <a:spcPct val="35000"/>
            </a:spcAft>
            <a:buNone/>
          </a:pPr>
          <a:r>
            <a:rPr lang="en-US" sz="2400" kern="1200" dirty="0"/>
            <a:t>Digital exclusion-one of the main factors that all patients cannot experience the benefits equally.</a:t>
          </a:r>
          <a:r>
            <a:rPr lang="en-US" sz="2400" kern="1200" dirty="0">
              <a:latin typeface="Aptos Display"/>
              <a:ea typeface="Calibri"/>
              <a:cs typeface="Calibri"/>
            </a:rPr>
            <a:t> </a:t>
          </a:r>
          <a:r>
            <a:rPr lang="en-US" sz="2400" kern="1200" dirty="0">
              <a:latin typeface="Calibri"/>
              <a:ea typeface="Calibri"/>
              <a:cs typeface="Calibri"/>
            </a:rPr>
            <a:t>Due to age, language, disabilities, lack of internet access and many more.</a:t>
          </a:r>
        </a:p>
      </dsp:txBody>
      <dsp:txXfrm>
        <a:off x="65796" y="150585"/>
        <a:ext cx="10384008" cy="1216248"/>
      </dsp:txXfrm>
    </dsp:sp>
    <dsp:sp modelId="{06A4232E-9AE9-4DF2-9B96-E6B3CB70D3E2}">
      <dsp:nvSpPr>
        <dsp:cNvPr id="0" name=""/>
        <dsp:cNvSpPr/>
      </dsp:nvSpPr>
      <dsp:spPr>
        <a:xfrm>
          <a:off x="0" y="1501749"/>
          <a:ext cx="10515600" cy="13478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“More than a fifth (23%) of people completing the survey never or rarely use the NHS App for technical reasons, including issues with: Accessing a smartphone” (The patients association,2024).</a:t>
          </a:r>
        </a:p>
      </dsp:txBody>
      <dsp:txXfrm>
        <a:off x="65796" y="1567545"/>
        <a:ext cx="10384008" cy="1216248"/>
      </dsp:txXfrm>
    </dsp:sp>
    <dsp:sp modelId="{AC8C20E4-3994-41D5-A600-6D1ED79C4BD3}">
      <dsp:nvSpPr>
        <dsp:cNvPr id="0" name=""/>
        <dsp:cNvSpPr/>
      </dsp:nvSpPr>
      <dsp:spPr>
        <a:xfrm>
          <a:off x="0" y="2918709"/>
          <a:ext cx="10515600" cy="13478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rtl="0">
            <a:lnSpc>
              <a:spcPct val="90000"/>
            </a:lnSpc>
            <a:spcBef>
              <a:spcPct val="0"/>
            </a:spcBef>
            <a:spcAft>
              <a:spcPct val="35000"/>
            </a:spcAft>
            <a:buNone/>
          </a:pPr>
          <a:r>
            <a:rPr lang="en-US" sz="2400" kern="1200" dirty="0">
              <a:latin typeface="Aptos Display" panose="020F0302020204030204"/>
            </a:rPr>
            <a:t>Lack of personal contact, placing mistrust in the healthcare system in certain situations. "Without trust, the efficacy of care diminishes, leading to poor outcomes and dissatisfaction" (Care Learning,2024).</a:t>
          </a:r>
        </a:p>
      </dsp:txBody>
      <dsp:txXfrm>
        <a:off x="65796" y="2984505"/>
        <a:ext cx="10384008" cy="121624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EFA45D-3216-4D23-8B0C-C8C544EA4816}">
      <dsp:nvSpPr>
        <dsp:cNvPr id="0" name=""/>
        <dsp:cNvSpPr/>
      </dsp:nvSpPr>
      <dsp:spPr>
        <a:xfrm>
          <a:off x="0" y="680"/>
          <a:ext cx="6335542" cy="159247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BC95B5F-E5C4-4CD8-B9D3-A72693B8F9D3}">
      <dsp:nvSpPr>
        <dsp:cNvPr id="0" name=""/>
        <dsp:cNvSpPr/>
      </dsp:nvSpPr>
      <dsp:spPr>
        <a:xfrm>
          <a:off x="481724" y="358988"/>
          <a:ext cx="875863" cy="87586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D80134E-1471-4928-88E9-2B78318412F4}">
      <dsp:nvSpPr>
        <dsp:cNvPr id="0" name=""/>
        <dsp:cNvSpPr/>
      </dsp:nvSpPr>
      <dsp:spPr>
        <a:xfrm>
          <a:off x="1839312" y="680"/>
          <a:ext cx="4496229" cy="15924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537" tIns="168537" rIns="168537" bIns="168537" numCol="1" spcCol="1270" anchor="ctr" anchorCtr="0">
          <a:noAutofit/>
        </a:bodyPr>
        <a:lstStyle/>
        <a:p>
          <a:pPr marL="0" lvl="0" indent="0" algn="l" defTabSz="711200">
            <a:lnSpc>
              <a:spcPct val="100000"/>
            </a:lnSpc>
            <a:spcBef>
              <a:spcPct val="0"/>
            </a:spcBef>
            <a:spcAft>
              <a:spcPct val="35000"/>
            </a:spcAft>
            <a:buNone/>
          </a:pPr>
          <a:r>
            <a:rPr lang="en-US" sz="1600" kern="1200" dirty="0">
              <a:latin typeface="Aptos" panose="020B0004020202020204"/>
              <a:ea typeface="+mn-ea"/>
              <a:cs typeface="+mn-cs"/>
            </a:rPr>
            <a:t>The NHS app has moved from the traditional way of use to a modern use especially during covid-19.                                    </a:t>
          </a:r>
        </a:p>
      </dsp:txBody>
      <dsp:txXfrm>
        <a:off x="1839312" y="680"/>
        <a:ext cx="4496229" cy="1592478"/>
      </dsp:txXfrm>
    </dsp:sp>
    <dsp:sp modelId="{D77312E4-9F8D-423C-8ADE-FFBF4DF91687}">
      <dsp:nvSpPr>
        <dsp:cNvPr id="0" name=""/>
        <dsp:cNvSpPr/>
      </dsp:nvSpPr>
      <dsp:spPr>
        <a:xfrm>
          <a:off x="0" y="1991278"/>
          <a:ext cx="6335542" cy="159247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1BFC5B-1348-44CF-A45F-F1DEFBA47BB0}">
      <dsp:nvSpPr>
        <dsp:cNvPr id="0" name=""/>
        <dsp:cNvSpPr/>
      </dsp:nvSpPr>
      <dsp:spPr>
        <a:xfrm>
          <a:off x="481724" y="2349586"/>
          <a:ext cx="875863" cy="87586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CAA5024-7B79-4E2B-8AAB-9594F1FB1D71}">
      <dsp:nvSpPr>
        <dsp:cNvPr id="0" name=""/>
        <dsp:cNvSpPr/>
      </dsp:nvSpPr>
      <dsp:spPr>
        <a:xfrm>
          <a:off x="1839312" y="1991278"/>
          <a:ext cx="4496229" cy="15924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537" tIns="168537" rIns="168537" bIns="168537" numCol="1" spcCol="1270" anchor="ctr" anchorCtr="0">
          <a:noAutofit/>
        </a:bodyPr>
        <a:lstStyle/>
        <a:p>
          <a:pPr marL="0" lvl="0" indent="0" algn="l" defTabSz="711200">
            <a:lnSpc>
              <a:spcPct val="100000"/>
            </a:lnSpc>
            <a:spcBef>
              <a:spcPct val="0"/>
            </a:spcBef>
            <a:spcAft>
              <a:spcPct val="35000"/>
            </a:spcAft>
            <a:buNone/>
          </a:pPr>
          <a:r>
            <a:rPr lang="en-US" sz="1600" kern="1200" dirty="0">
              <a:latin typeface="Aptos" panose="020B0004020202020204"/>
              <a:ea typeface="+mn-ea"/>
              <a:cs typeface="+mn-cs"/>
            </a:rPr>
            <a:t>"The use of the app helped manage increased demand and reduce administrative friction during and after the pandemic, highlighting its importance in the post-covid NHS recovery" (Day,2025). </a:t>
          </a:r>
          <a:endParaRPr lang="en-US" sz="1600" kern="1200" dirty="0"/>
        </a:p>
      </dsp:txBody>
      <dsp:txXfrm>
        <a:off x="1839312" y="1991278"/>
        <a:ext cx="4496229" cy="1592478"/>
      </dsp:txXfrm>
    </dsp:sp>
    <dsp:sp modelId="{0F30985E-7102-45F8-A343-F2B9F54B28E7}">
      <dsp:nvSpPr>
        <dsp:cNvPr id="0" name=""/>
        <dsp:cNvSpPr/>
      </dsp:nvSpPr>
      <dsp:spPr>
        <a:xfrm>
          <a:off x="0" y="3981876"/>
          <a:ext cx="6335542" cy="159247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1C245C5-D457-44E4-925F-341CC39D4E65}">
      <dsp:nvSpPr>
        <dsp:cNvPr id="0" name=""/>
        <dsp:cNvSpPr/>
      </dsp:nvSpPr>
      <dsp:spPr>
        <a:xfrm>
          <a:off x="481724" y="4340184"/>
          <a:ext cx="875863" cy="87586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8A560FB-BF43-4E0E-9C28-3649CB728CE5}">
      <dsp:nvSpPr>
        <dsp:cNvPr id="0" name=""/>
        <dsp:cNvSpPr/>
      </dsp:nvSpPr>
      <dsp:spPr>
        <a:xfrm>
          <a:off x="1839312" y="3981876"/>
          <a:ext cx="4496229" cy="15924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537" tIns="168537" rIns="168537" bIns="168537" numCol="1" spcCol="1270" anchor="ctr" anchorCtr="0">
          <a:noAutofit/>
        </a:bodyPr>
        <a:lstStyle/>
        <a:p>
          <a:pPr marL="0" lvl="0" indent="0" algn="l" defTabSz="711200" rtl="0">
            <a:lnSpc>
              <a:spcPct val="100000"/>
            </a:lnSpc>
            <a:spcBef>
              <a:spcPct val="0"/>
            </a:spcBef>
            <a:spcAft>
              <a:spcPct val="35000"/>
            </a:spcAft>
            <a:buNone/>
          </a:pPr>
          <a:r>
            <a:rPr lang="en-US" sz="1600" kern="1200" dirty="0">
              <a:latin typeface="Aptos"/>
              <a:ea typeface="+mn-ea"/>
              <a:cs typeface="+mn-cs"/>
            </a:rPr>
            <a:t>Supports out of hours and remote care, reducing queues.</a:t>
          </a:r>
        </a:p>
      </dsp:txBody>
      <dsp:txXfrm>
        <a:off x="1839312" y="3981876"/>
        <a:ext cx="4496229" cy="159247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8EFE71-9EF2-46AF-9B27-90A38413FCF3}">
      <dsp:nvSpPr>
        <dsp:cNvPr id="0" name=""/>
        <dsp:cNvSpPr/>
      </dsp:nvSpPr>
      <dsp:spPr>
        <a:xfrm>
          <a:off x="0" y="650"/>
          <a:ext cx="11637033" cy="152219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206E1CCA-A129-4E8B-9B2B-6F829C390E9B}">
      <dsp:nvSpPr>
        <dsp:cNvPr id="0" name=""/>
        <dsp:cNvSpPr/>
      </dsp:nvSpPr>
      <dsp:spPr>
        <a:xfrm>
          <a:off x="460465" y="343145"/>
          <a:ext cx="837209" cy="83720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A66D34CA-107B-4736-8913-C2B4121D2BE5}">
      <dsp:nvSpPr>
        <dsp:cNvPr id="0" name=""/>
        <dsp:cNvSpPr/>
      </dsp:nvSpPr>
      <dsp:spPr>
        <a:xfrm>
          <a:off x="1758139" y="650"/>
          <a:ext cx="9878893" cy="15221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1099" tIns="161099" rIns="161099" bIns="161099" numCol="1" spcCol="1270" anchor="ctr" anchorCtr="0">
          <a:noAutofit/>
        </a:bodyPr>
        <a:lstStyle/>
        <a:p>
          <a:pPr marL="0" lvl="0" indent="0" algn="l" defTabSz="889000">
            <a:lnSpc>
              <a:spcPct val="100000"/>
            </a:lnSpc>
            <a:spcBef>
              <a:spcPct val="0"/>
            </a:spcBef>
            <a:spcAft>
              <a:spcPct val="35000"/>
            </a:spcAft>
            <a:buNone/>
          </a:pPr>
          <a:r>
            <a:rPr lang="en-US" sz="2000" kern="1200" dirty="0"/>
            <a:t>KC et al. (2024) observed a significant variation on how surgeries engage with the app. Different practices engage differently with the NHS app and its features due to this patient's doubt its reliability. </a:t>
          </a:r>
        </a:p>
      </dsp:txBody>
      <dsp:txXfrm>
        <a:off x="1758139" y="650"/>
        <a:ext cx="9878893" cy="1522198"/>
      </dsp:txXfrm>
    </dsp:sp>
    <dsp:sp modelId="{8639B8EE-A551-4A27-8F18-9A1D12A8E443}">
      <dsp:nvSpPr>
        <dsp:cNvPr id="0" name=""/>
        <dsp:cNvSpPr/>
      </dsp:nvSpPr>
      <dsp:spPr>
        <a:xfrm>
          <a:off x="0" y="1903399"/>
          <a:ext cx="11637033" cy="152219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7BEA404B-0F1A-44B3-B510-853FDBEAEABF}">
      <dsp:nvSpPr>
        <dsp:cNvPr id="0" name=""/>
        <dsp:cNvSpPr/>
      </dsp:nvSpPr>
      <dsp:spPr>
        <a:xfrm>
          <a:off x="460465" y="2245893"/>
          <a:ext cx="837209" cy="83720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C8EAE268-30B6-451A-8199-7662738EDB10}">
      <dsp:nvSpPr>
        <dsp:cNvPr id="0" name=""/>
        <dsp:cNvSpPr/>
      </dsp:nvSpPr>
      <dsp:spPr>
        <a:xfrm>
          <a:off x="1758139" y="1903399"/>
          <a:ext cx="9878893" cy="15221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1099" tIns="161099" rIns="161099" bIns="161099" numCol="1" spcCol="1270" anchor="ctr" anchorCtr="0">
          <a:noAutofit/>
        </a:bodyPr>
        <a:lstStyle/>
        <a:p>
          <a:pPr marL="0" lvl="0" indent="0" algn="l" defTabSz="889000" rtl="0">
            <a:lnSpc>
              <a:spcPct val="100000"/>
            </a:lnSpc>
            <a:spcBef>
              <a:spcPct val="0"/>
            </a:spcBef>
            <a:spcAft>
              <a:spcPct val="35000"/>
            </a:spcAft>
            <a:buNone/>
          </a:pPr>
          <a:r>
            <a:rPr lang="en-US" sz="2000" kern="1200" dirty="0"/>
            <a:t>Whilst being digital</a:t>
          </a:r>
          <a:r>
            <a:rPr lang="en-US" sz="2000" kern="1200" dirty="0">
              <a:latin typeface="Aptos Display" panose="020F0302020204030204"/>
            </a:rPr>
            <a:t>,</a:t>
          </a:r>
          <a:r>
            <a:rPr lang="en-US" sz="2000" kern="1200" dirty="0"/>
            <a:t> traditional communication methods are still needed which results in additional workload.</a:t>
          </a:r>
          <a:r>
            <a:rPr lang="en-US" sz="2000" kern="1200" dirty="0">
              <a:latin typeface="Aptos Display" panose="020F0302020204030204"/>
            </a:rPr>
            <a:t> "Some stakeholders pointed out that the roll-out of the NHS App can increase GP workload as they need to support patients to use it" (UK Parliament,2023).</a:t>
          </a:r>
          <a:endParaRPr lang="en-US" sz="2000" kern="1200" dirty="0"/>
        </a:p>
      </dsp:txBody>
      <dsp:txXfrm>
        <a:off x="1758139" y="1903399"/>
        <a:ext cx="9878893" cy="1522198"/>
      </dsp:txXfrm>
    </dsp:sp>
    <dsp:sp modelId="{5124D8B1-5449-41C6-9E68-BB90372773D8}">
      <dsp:nvSpPr>
        <dsp:cNvPr id="0" name=""/>
        <dsp:cNvSpPr/>
      </dsp:nvSpPr>
      <dsp:spPr>
        <a:xfrm>
          <a:off x="0" y="3806147"/>
          <a:ext cx="11637033" cy="152219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FC5CB4B0-772B-4B50-B5AC-106EA0B74F92}">
      <dsp:nvSpPr>
        <dsp:cNvPr id="0" name=""/>
        <dsp:cNvSpPr/>
      </dsp:nvSpPr>
      <dsp:spPr>
        <a:xfrm>
          <a:off x="460465" y="4148642"/>
          <a:ext cx="837209" cy="83720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5C99E7B0-D696-4986-8DCE-7D0D59CDAACA}">
      <dsp:nvSpPr>
        <dsp:cNvPr id="0" name=""/>
        <dsp:cNvSpPr/>
      </dsp:nvSpPr>
      <dsp:spPr>
        <a:xfrm>
          <a:off x="1758139" y="3806147"/>
          <a:ext cx="9878893" cy="15221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1099" tIns="161099" rIns="161099" bIns="161099" numCol="1" spcCol="1270" anchor="ctr" anchorCtr="0">
          <a:noAutofit/>
        </a:bodyPr>
        <a:lstStyle/>
        <a:p>
          <a:pPr marL="0" lvl="0" indent="0" algn="l" defTabSz="889000">
            <a:lnSpc>
              <a:spcPct val="100000"/>
            </a:lnSpc>
            <a:spcBef>
              <a:spcPct val="0"/>
            </a:spcBef>
            <a:spcAft>
              <a:spcPct val="35000"/>
            </a:spcAft>
            <a:buNone/>
          </a:pPr>
          <a:r>
            <a:rPr lang="en-US" sz="2000" kern="1200" dirty="0"/>
            <a:t>Can cause a backlog of request on the app leading to an over whelming situation for staff and increasing a risk to patient's health and safety.</a:t>
          </a:r>
        </a:p>
      </dsp:txBody>
      <dsp:txXfrm>
        <a:off x="1758139" y="3806147"/>
        <a:ext cx="9878893" cy="1522198"/>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11/12/2025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11/12/2025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11/12/2025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11/12/2025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11/12/2025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11/12/2025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11/12/2025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5.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24.jpeg"/><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digital.nhs.uk/blog/transformation-blog/2023/the-nhs-app-after-the-pandemic" TargetMode="External"/><Relationship Id="rId2" Type="http://schemas.openxmlformats.org/officeDocument/2006/relationships/hyperlink" Target="https://carelearning.org.uk/blog/feedback-and-improvement/what-causes-a-lack-of-trust-in-health-and-social-care/" TargetMode="External"/><Relationship Id="rId1" Type="http://schemas.openxmlformats.org/officeDocument/2006/relationships/slideLayout" Target="../slideLayouts/slideLayout2.xml"/><Relationship Id="rId6" Type="http://schemas.openxmlformats.org/officeDocument/2006/relationships/hyperlink" Target="https://www.england.nhs.uk/2019/01/nhs-app-begins-public-rollout/" TargetMode="External"/><Relationship Id="rId5" Type="http://schemas.openxmlformats.org/officeDocument/2006/relationships/hyperlink" Target="https://digital.nhs.uk/blog/design-matters/2024/how-we-scaled-up-user-research-in-the-nhs-app-at-speed" TargetMode="External"/><Relationship Id="rId4" Type="http://schemas.openxmlformats.org/officeDocument/2006/relationships/hyperlink" Target="https://www.gov.uk/government/news/nhs-app-overhaul-will-break-down-barriers-to-healthcare-and-reduce-inequalities" TargetMode="External"/></Relationships>
</file>

<file path=ppt/slides/_rels/slide14.xml.rels><?xml version="1.0" encoding="UTF-8" standalone="yes"?>
<Relationships xmlns="http://schemas.openxmlformats.org/package/2006/relationships"><Relationship Id="rId8" Type="http://schemas.openxmlformats.org/officeDocument/2006/relationships/hyperlink" Target="https://publications.parliament.uk/pa/cm5803/cmselect/cmhealth/780/report.html" TargetMode="External"/><Relationship Id="rId3" Type="http://schemas.openxmlformats.org/officeDocument/2006/relationships/hyperlink" Target="https://www.nhs.uk/nhs-app/about-the-nhs-app/" TargetMode="External"/><Relationship Id="rId7" Type="http://schemas.openxmlformats.org/officeDocument/2006/relationships/hyperlink" Target="https://www.catsmith.co.uk/latest/2025/04/28/major-nhs-app-expansion-cuts-waiting-times/" TargetMode="External"/><Relationship Id="rId2" Type="http://schemas.openxmlformats.org/officeDocument/2006/relationships/hyperlink" Target="https://www.england.nhs.uk/long-read/inclusive-digital-healthcare-a-framework-for-nhs-action-on-digital-inclusion/" TargetMode="External"/><Relationship Id="rId1" Type="http://schemas.openxmlformats.org/officeDocument/2006/relationships/slideLayout" Target="../slideLayouts/slideLayout2.xml"/><Relationship Id="rId6" Type="http://schemas.openxmlformats.org/officeDocument/2006/relationships/hyperlink" Target="https://doi.org/10.1186/s12916-024-03842-w" TargetMode="External"/><Relationship Id="rId5" Type="http://schemas.openxmlformats.org/officeDocument/2006/relationships/hyperlink" Target="https://www.patients-association.org.uk/News/patients-value-nhs-app-but-not-all-users-able-to-access-information-they-want-finds-new-report-from-the-digital-coalition" TargetMode="External"/><Relationship Id="rId4" Type="http://schemas.openxmlformats.org/officeDocument/2006/relationships/hyperlink" Target="https://www.nhsconfed.org/system/files/media/ltp-member-briefing_4.pdf" TargetMode="External"/><Relationship Id="rId9" Type="http://schemas.openxmlformats.org/officeDocument/2006/relationships/hyperlink" Target="file:///C:\Users\sabri\Downloads\Improving-digital-literacy%20(1).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70C0"/>
        </a:solidFill>
        <a:effectLst/>
      </p:bgPr>
    </p:bg>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3015DF98-FD3B-EE71-B567-1CFA403AC4CB}"/>
              </a:ext>
            </a:extLst>
          </p:cNvPr>
          <p:cNvSpPr txBox="1"/>
          <p:nvPr/>
        </p:nvSpPr>
        <p:spPr>
          <a:xfrm>
            <a:off x="1506240" y="1987176"/>
            <a:ext cx="8819802" cy="37856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latin typeface="Arial"/>
                <a:cs typeface="Times New Roman"/>
              </a:rPr>
              <a:t>STUDENT NAME-SABRINA KHAN</a:t>
            </a:r>
          </a:p>
          <a:p>
            <a:endParaRPr lang="en-US" sz="2000" b="1">
              <a:latin typeface="Arial"/>
              <a:cs typeface="Times New Roman"/>
            </a:endParaRPr>
          </a:p>
          <a:p>
            <a:r>
              <a:rPr lang="en-US" sz="2000" b="1">
                <a:latin typeface="Arial"/>
                <a:cs typeface="Times New Roman"/>
              </a:rPr>
              <a:t>STUDENT NUMBER-2312075</a:t>
            </a:r>
          </a:p>
          <a:p>
            <a:endParaRPr lang="en-US" sz="2000" b="1">
              <a:latin typeface="Arial"/>
              <a:cs typeface="Times New Roman"/>
            </a:endParaRPr>
          </a:p>
          <a:p>
            <a:r>
              <a:rPr lang="en-US" sz="2000" b="1">
                <a:latin typeface="Arial"/>
                <a:cs typeface="Times New Roman"/>
              </a:rPr>
              <a:t>MODULE-DIGITAL TRANSFORMATION IN THE HEALTHCARE PROFESSION</a:t>
            </a:r>
          </a:p>
          <a:p>
            <a:endParaRPr lang="en-US" sz="2000" b="1">
              <a:latin typeface="Arial"/>
              <a:cs typeface="Times New Roman"/>
            </a:endParaRPr>
          </a:p>
          <a:p>
            <a:r>
              <a:rPr lang="en-US" sz="2000" b="1">
                <a:latin typeface="Arial"/>
                <a:cs typeface="Times New Roman"/>
              </a:rPr>
              <a:t>MODULE CODE-BMHP6026</a:t>
            </a:r>
          </a:p>
          <a:p>
            <a:endParaRPr lang="en-US" sz="2000" b="1">
              <a:latin typeface="Arial"/>
              <a:cs typeface="Times New Roman"/>
            </a:endParaRPr>
          </a:p>
          <a:p>
            <a:r>
              <a:rPr lang="en-US" sz="2000" b="1">
                <a:latin typeface="Arial"/>
                <a:cs typeface="Times New Roman"/>
              </a:rPr>
              <a:t>ASSIGNMENT TITLE-VIVA VOCE COMPONENT 2</a:t>
            </a:r>
          </a:p>
          <a:p>
            <a:endParaRPr lang="en-US" sz="2000" b="1">
              <a:latin typeface="Arial"/>
              <a:cs typeface="Times New Roman"/>
            </a:endParaRPr>
          </a:p>
          <a:p>
            <a:r>
              <a:rPr lang="en-US" sz="2000" b="1">
                <a:latin typeface="Arial"/>
                <a:cs typeface="Times New Roman"/>
              </a:rPr>
              <a:t>LECTURER'S NAME-MARTIN SVEJDA</a:t>
            </a:r>
          </a:p>
        </p:txBody>
      </p:sp>
      <p:pic>
        <p:nvPicPr>
          <p:cNvPr id="9" name="Picture 8" descr="Free Employability Workshop with University of Wales Trinity Saint ...">
            <a:extLst>
              <a:ext uri="{FF2B5EF4-FFF2-40B4-BE49-F238E27FC236}">
                <a16:creationId xmlns:a16="http://schemas.microsoft.com/office/drawing/2014/main" id="{3B527163-178F-FE57-C335-37F8A5215EEE}"/>
              </a:ext>
            </a:extLst>
          </p:cNvPr>
          <p:cNvPicPr>
            <a:picLocks noChangeAspect="1"/>
          </p:cNvPicPr>
          <p:nvPr/>
        </p:nvPicPr>
        <p:blipFill>
          <a:blip r:embed="rId2"/>
          <a:stretch>
            <a:fillRect/>
          </a:stretch>
        </p:blipFill>
        <p:spPr>
          <a:xfrm>
            <a:off x="578469" y="345976"/>
            <a:ext cx="4378344" cy="1234614"/>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9B1CF182-6487-2AE6-C07F-A3224B04743D}"/>
              </a:ext>
            </a:extLst>
          </p:cNvPr>
          <p:cNvSpPr>
            <a:spLocks noGrp="1"/>
          </p:cNvSpPr>
          <p:nvPr>
            <p:ph type="title"/>
          </p:nvPr>
        </p:nvSpPr>
        <p:spPr>
          <a:xfrm>
            <a:off x="1295400" y="669925"/>
            <a:ext cx="4800600" cy="1325563"/>
          </a:xfrm>
        </p:spPr>
        <p:txBody>
          <a:bodyPr anchor="b">
            <a:normAutofit/>
          </a:bodyPr>
          <a:lstStyle/>
          <a:p>
            <a:r>
              <a:rPr lang="en-US">
                <a:solidFill>
                  <a:schemeClr val="bg1"/>
                </a:solidFill>
              </a:rPr>
              <a:t>NHS APP AND GP SURGERIES</a:t>
            </a:r>
          </a:p>
        </p:txBody>
      </p:sp>
      <p:cxnSp>
        <p:nvCxnSpPr>
          <p:cNvPr id="20" name="Straight Connector 19">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 y="2026340"/>
            <a:ext cx="609599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6AFFE0B6-3277-1E76-8A2F-939A78E46016}"/>
              </a:ext>
            </a:extLst>
          </p:cNvPr>
          <p:cNvSpPr>
            <a:spLocks noGrp="1"/>
          </p:cNvSpPr>
          <p:nvPr>
            <p:ph idx="1"/>
          </p:nvPr>
        </p:nvSpPr>
        <p:spPr>
          <a:xfrm>
            <a:off x="1295400" y="2288833"/>
            <a:ext cx="4800600" cy="3711571"/>
          </a:xfrm>
        </p:spPr>
        <p:txBody>
          <a:bodyPr vert="horz" lIns="91440" tIns="45720" rIns="91440" bIns="45720" rtlCol="0" anchor="t">
            <a:normAutofit/>
          </a:bodyPr>
          <a:lstStyle/>
          <a:p>
            <a:r>
              <a:rPr lang="en-US" sz="2000">
                <a:solidFill>
                  <a:schemeClr val="bg1"/>
                </a:solidFill>
                <a:latin typeface="Arial"/>
                <a:cs typeface="Arial"/>
              </a:rPr>
              <a:t>I will be exploring the implementation of the NHS app in the GP surgeries.</a:t>
            </a:r>
          </a:p>
          <a:p>
            <a:r>
              <a:rPr lang="en-US" sz="2000">
                <a:solidFill>
                  <a:schemeClr val="bg1"/>
                </a:solidFill>
                <a:latin typeface="Arial"/>
                <a:cs typeface="Arial"/>
              </a:rPr>
              <a:t>I will be focusing on the three key themes which are the workforce, service users experience and service delivery.</a:t>
            </a:r>
          </a:p>
          <a:p>
            <a:r>
              <a:rPr lang="en-US" sz="2000">
                <a:solidFill>
                  <a:schemeClr val="bg1"/>
                </a:solidFill>
                <a:latin typeface="Arial"/>
                <a:cs typeface="Arial"/>
              </a:rPr>
              <a:t>I will also, be exploring the advantages and disadvantages of the implementation and how it can be improved.</a:t>
            </a:r>
          </a:p>
        </p:txBody>
      </p:sp>
      <p:pic>
        <p:nvPicPr>
          <p:cNvPr id="4" name="Content Placeholder 3" descr="NHS App :: Black Country ICB">
            <a:extLst>
              <a:ext uri="{FF2B5EF4-FFF2-40B4-BE49-F238E27FC236}">
                <a16:creationId xmlns:a16="http://schemas.microsoft.com/office/drawing/2014/main" id="{739BD0A7-FA2E-C9C8-2C4F-63DDAE8BE408}"/>
              </a:ext>
            </a:extLst>
          </p:cNvPr>
          <p:cNvPicPr>
            <a:picLocks noChangeAspect="1"/>
          </p:cNvPicPr>
          <p:nvPr/>
        </p:nvPicPr>
        <p:blipFill>
          <a:blip r:embed="rId2"/>
          <a:srcRect t="302"/>
          <a:stretch>
            <a:fillRect/>
          </a:stretch>
        </p:blipFill>
        <p:spPr>
          <a:xfrm>
            <a:off x="7043030" y="369913"/>
            <a:ext cx="2792966" cy="2784532"/>
          </a:xfrm>
          <a:prstGeom prst="rect">
            <a:avLst/>
          </a:prstGeom>
        </p:spPr>
      </p:pic>
      <p:sp>
        <p:nvSpPr>
          <p:cNvPr id="22" name="Rectangle 21">
            <a:extLst>
              <a:ext uri="{FF2B5EF4-FFF2-40B4-BE49-F238E27FC236}">
                <a16:creationId xmlns:a16="http://schemas.microsoft.com/office/drawing/2014/main" id="{C87417AF-190E-4D6E-AFA6-7D3E84B0B4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1603" y="182859"/>
            <a:ext cx="3996261" cy="3177496"/>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GP surgeries could employ an extra 1,500 pharmacists with £112m ...">
            <a:extLst>
              <a:ext uri="{FF2B5EF4-FFF2-40B4-BE49-F238E27FC236}">
                <a16:creationId xmlns:a16="http://schemas.microsoft.com/office/drawing/2014/main" id="{D23A19D7-27D8-52E6-E80C-DF1EBEE90E6D}"/>
              </a:ext>
            </a:extLst>
          </p:cNvPr>
          <p:cNvPicPr>
            <a:picLocks noChangeAspect="1"/>
          </p:cNvPicPr>
          <p:nvPr/>
        </p:nvPicPr>
        <p:blipFill>
          <a:blip r:embed="rId3"/>
          <a:stretch>
            <a:fillRect/>
          </a:stretch>
        </p:blipFill>
        <p:spPr>
          <a:xfrm>
            <a:off x="8038661" y="3924824"/>
            <a:ext cx="3588640" cy="2395417"/>
          </a:xfrm>
          <a:prstGeom prst="rect">
            <a:avLst/>
          </a:prstGeom>
        </p:spPr>
      </p:pic>
      <p:sp>
        <p:nvSpPr>
          <p:cNvPr id="24" name="Rectangle 23">
            <a:extLst>
              <a:ext uri="{FF2B5EF4-FFF2-40B4-BE49-F238E27FC236}">
                <a16:creationId xmlns:a16="http://schemas.microsoft.com/office/drawing/2014/main" id="{80B30ED8-273E-4C07-8568-2FE5CC5C48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5071" y="3543213"/>
            <a:ext cx="3996261" cy="3177496"/>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8B00FC06-E0C6-87ED-3630-62A49A282A98}"/>
              </a:ext>
            </a:extLst>
          </p:cNvPr>
          <p:cNvSpPr txBox="1"/>
          <p:nvPr/>
        </p:nvSpPr>
        <p:spPr>
          <a:xfrm>
            <a:off x="8425132" y="6131944"/>
            <a:ext cx="3551209" cy="8771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solidFill>
                  <a:schemeClr val="bg1"/>
                </a:solidFill>
              </a:rPr>
              <a:t>https://pharmaceutical-journal.com/wp-content/uploads/2021/01/gp-nhs-surgery-sign-16-scaled.jpg</a:t>
            </a:r>
          </a:p>
          <a:p>
            <a:pPr algn="ctr"/>
            <a:endParaRPr lang="en-US"/>
          </a:p>
        </p:txBody>
      </p:sp>
    </p:spTree>
    <p:extLst>
      <p:ext uri="{BB962C8B-B14F-4D97-AF65-F5344CB8AC3E}">
        <p14:creationId xmlns:p14="http://schemas.microsoft.com/office/powerpoint/2010/main" val="12178985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3" name="Arc 12">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4C6CD74-B7E9-26E5-416B-B3E5EA019295}"/>
              </a:ext>
            </a:extLst>
          </p:cNvPr>
          <p:cNvSpPr>
            <a:spLocks noGrp="1"/>
          </p:cNvSpPr>
          <p:nvPr>
            <p:ph type="title"/>
          </p:nvPr>
        </p:nvSpPr>
        <p:spPr>
          <a:xfrm>
            <a:off x="5894962" y="479493"/>
            <a:ext cx="5458838" cy="1325563"/>
          </a:xfrm>
        </p:spPr>
        <p:txBody>
          <a:bodyPr>
            <a:normAutofit/>
          </a:bodyPr>
          <a:lstStyle/>
          <a:p>
            <a:r>
              <a:rPr lang="en-US"/>
              <a:t>NHS APP</a:t>
            </a:r>
          </a:p>
        </p:txBody>
      </p:sp>
      <p:sp>
        <p:nvSpPr>
          <p:cNvPr id="15" name="Freeform: Shape 14">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Content Placeholder 3" descr="National Health Service Logo Now Is The Time To Tackle Health">
            <a:extLst>
              <a:ext uri="{FF2B5EF4-FFF2-40B4-BE49-F238E27FC236}">
                <a16:creationId xmlns:a16="http://schemas.microsoft.com/office/drawing/2014/main" id="{400E9DC3-2D89-EC46-A2CA-73D1AC688826}"/>
              </a:ext>
            </a:extLst>
          </p:cNvPr>
          <p:cNvPicPr>
            <a:picLocks noChangeAspect="1"/>
          </p:cNvPicPr>
          <p:nvPr/>
        </p:nvPicPr>
        <p:blipFill>
          <a:blip r:embed="rId2"/>
          <a:stretch>
            <a:fillRect/>
          </a:stretch>
        </p:blipFill>
        <p:spPr>
          <a:xfrm>
            <a:off x="-1309" y="-9055"/>
            <a:ext cx="3756589" cy="1803687"/>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8" name="Content Placeholder 7">
            <a:extLst>
              <a:ext uri="{FF2B5EF4-FFF2-40B4-BE49-F238E27FC236}">
                <a16:creationId xmlns:a16="http://schemas.microsoft.com/office/drawing/2014/main" id="{2016DCB8-45D0-1D67-BFDC-A789BC4BF800}"/>
              </a:ext>
            </a:extLst>
          </p:cNvPr>
          <p:cNvSpPr>
            <a:spLocks noGrp="1"/>
          </p:cNvSpPr>
          <p:nvPr>
            <p:ph idx="1"/>
          </p:nvPr>
        </p:nvSpPr>
        <p:spPr>
          <a:xfrm>
            <a:off x="791001" y="1984443"/>
            <a:ext cx="10562799" cy="4178143"/>
          </a:xfrm>
        </p:spPr>
        <p:txBody>
          <a:bodyPr vert="horz" lIns="91440" tIns="45720" rIns="91440" bIns="45720" rtlCol="0" anchor="t">
            <a:normAutofit/>
          </a:bodyPr>
          <a:lstStyle/>
          <a:p>
            <a:r>
              <a:rPr lang="en-US" sz="2400">
                <a:latin typeface="Arial"/>
                <a:cs typeface="Arial"/>
              </a:rPr>
              <a:t>It is a digital innovation that was implemented in the UK, in 2019. "After successful private testing with more than 3,000 patients across 30 GP practices in England" (NHS England,2019).</a:t>
            </a:r>
          </a:p>
          <a:p>
            <a:r>
              <a:rPr lang="en-US" sz="2400">
                <a:latin typeface="Arial"/>
                <a:cs typeface="Arial"/>
              </a:rPr>
              <a:t>This app allows people to access their medical records online</a:t>
            </a:r>
          </a:p>
          <a:p>
            <a:pPr marL="0" indent="0">
              <a:buNone/>
            </a:pPr>
            <a:r>
              <a:rPr lang="en-US" sz="2400">
                <a:latin typeface="Arial"/>
                <a:cs typeface="Arial"/>
              </a:rPr>
              <a:t>     -Order prescriptions</a:t>
            </a:r>
          </a:p>
          <a:p>
            <a:pPr marL="0" indent="0">
              <a:buNone/>
            </a:pPr>
            <a:r>
              <a:rPr lang="en-US" sz="2400">
                <a:latin typeface="Arial"/>
                <a:cs typeface="Arial"/>
              </a:rPr>
              <a:t>     -Book appointments</a:t>
            </a:r>
          </a:p>
          <a:p>
            <a:pPr marL="0" indent="0">
              <a:buNone/>
            </a:pPr>
            <a:r>
              <a:rPr lang="en-US" sz="2400">
                <a:latin typeface="Arial"/>
                <a:cs typeface="Arial"/>
              </a:rPr>
              <a:t>     -Get help/medical advice</a:t>
            </a:r>
          </a:p>
          <a:p>
            <a:pPr marL="0" indent="0">
              <a:buNone/>
            </a:pPr>
            <a:r>
              <a:rPr lang="en-US" sz="2400">
                <a:latin typeface="Arial"/>
                <a:cs typeface="Arial"/>
              </a:rPr>
              <a:t>“The NHS App gives you a simple and secure way to access a range of NHS services” (NHS,2023).</a:t>
            </a:r>
          </a:p>
          <a:p>
            <a:endParaRPr lang="en-US" sz="2400">
              <a:latin typeface="Arial"/>
              <a:cs typeface="Arial"/>
            </a:endParaRPr>
          </a:p>
        </p:txBody>
      </p:sp>
    </p:spTree>
    <p:extLst>
      <p:ext uri="{BB962C8B-B14F-4D97-AF65-F5344CB8AC3E}">
        <p14:creationId xmlns:p14="http://schemas.microsoft.com/office/powerpoint/2010/main" val="42260717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AB6885-3660-0FEC-5289-FA19F2D5DAB4}"/>
              </a:ext>
            </a:extLst>
          </p:cNvPr>
          <p:cNvSpPr>
            <a:spLocks noGrp="1"/>
          </p:cNvSpPr>
          <p:nvPr>
            <p:ph type="title"/>
          </p:nvPr>
        </p:nvSpPr>
        <p:spPr>
          <a:xfrm>
            <a:off x="686834" y="1153572"/>
            <a:ext cx="3200400" cy="4461163"/>
          </a:xfrm>
        </p:spPr>
        <p:txBody>
          <a:bodyPr>
            <a:normAutofit/>
          </a:bodyPr>
          <a:lstStyle/>
          <a:p>
            <a:r>
              <a:rPr lang="en-US">
                <a:solidFill>
                  <a:srgbClr val="FFFFFF"/>
                </a:solidFill>
              </a:rPr>
              <a:t>NHS App</a:t>
            </a:r>
          </a:p>
        </p:txBody>
      </p:sp>
      <p:sp>
        <p:nvSpPr>
          <p:cNvPr id="20" name="Arc 19">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AD54EEF8-3AD4-0471-7F43-00280C0EEFA1}"/>
              </a:ext>
            </a:extLst>
          </p:cNvPr>
          <p:cNvSpPr>
            <a:spLocks noGrp="1"/>
          </p:cNvSpPr>
          <p:nvPr>
            <p:ph idx="1"/>
          </p:nvPr>
        </p:nvSpPr>
        <p:spPr>
          <a:xfrm>
            <a:off x="4447308" y="591344"/>
            <a:ext cx="6906491" cy="5585619"/>
          </a:xfrm>
        </p:spPr>
        <p:txBody>
          <a:bodyPr vert="horz" lIns="91440" tIns="45720" rIns="91440" bIns="45720" rtlCol="0" anchor="ctr">
            <a:normAutofit/>
          </a:bodyPr>
          <a:lstStyle/>
          <a:p>
            <a:endParaRPr lang="en-US"/>
          </a:p>
          <a:p>
            <a:r>
              <a:rPr lang="en-US">
                <a:latin typeface="Arial"/>
                <a:cs typeface="Arial"/>
              </a:rPr>
              <a:t>It is a part of the NHS Long Term Plan 2019 and the UK Digital Health Strategy.</a:t>
            </a:r>
          </a:p>
          <a:p>
            <a:r>
              <a:rPr lang="en-US">
                <a:latin typeface="Arial"/>
                <a:cs typeface="Arial"/>
              </a:rPr>
              <a:t>"With over 34 million people that have registered in England whilst the numbers are still growing which has allowed the NHS App to achieve a significant milestone" (Galloway,2024). This shows that NHS app is an important and successful digital tool.</a:t>
            </a:r>
          </a:p>
          <a:p>
            <a:endParaRPr lang="en-US">
              <a:latin typeface="Arial"/>
              <a:cs typeface="Arial"/>
            </a:endParaRPr>
          </a:p>
        </p:txBody>
      </p:sp>
    </p:spTree>
    <p:extLst>
      <p:ext uri="{BB962C8B-B14F-4D97-AF65-F5344CB8AC3E}">
        <p14:creationId xmlns:p14="http://schemas.microsoft.com/office/powerpoint/2010/main" val="27920402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1154A200-9E07-D461-97B8-BB4EB72EB561}"/>
              </a:ext>
            </a:extLst>
          </p:cNvPr>
          <p:cNvPicPr>
            <a:picLocks noChangeAspect="1"/>
          </p:cNvPicPr>
          <p:nvPr/>
        </p:nvPicPr>
        <p:blipFill>
          <a:blip r:embed="rId2">
            <a:duotone>
              <a:schemeClr val="bg2">
                <a:shade val="45000"/>
                <a:satMod val="135000"/>
              </a:schemeClr>
              <a:prstClr val="white"/>
            </a:duotone>
          </a:blip>
          <a:srcRect t="23278" r="9085" b="-7"/>
          <a:stretch>
            <a:fillRect/>
          </a:stretch>
        </p:blipFill>
        <p:spPr>
          <a:xfrm>
            <a:off x="20" y="10"/>
            <a:ext cx="12191980" cy="6857990"/>
          </a:xfrm>
          <a:prstGeom prst="rect">
            <a:avLst/>
          </a:prstGeom>
        </p:spPr>
      </p:pic>
      <p:sp>
        <p:nvSpPr>
          <p:cNvPr id="28" name="Rectangle 27">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0F07C2-DF7C-C89B-7AD9-A686DB54AC9B}"/>
              </a:ext>
            </a:extLst>
          </p:cNvPr>
          <p:cNvSpPr>
            <a:spLocks noGrp="1"/>
          </p:cNvSpPr>
          <p:nvPr>
            <p:ph type="title"/>
          </p:nvPr>
        </p:nvSpPr>
        <p:spPr>
          <a:xfrm>
            <a:off x="838200" y="365125"/>
            <a:ext cx="10515600" cy="563563"/>
          </a:xfrm>
        </p:spPr>
        <p:txBody>
          <a:bodyPr>
            <a:normAutofit fontScale="90000"/>
          </a:bodyPr>
          <a:lstStyle/>
          <a:p>
            <a:r>
              <a:rPr lang="en-US"/>
              <a:t>WORKFORCE ADVANTAGES</a:t>
            </a:r>
          </a:p>
        </p:txBody>
      </p:sp>
      <p:graphicFrame>
        <p:nvGraphicFramePr>
          <p:cNvPr id="21" name="Content Placeholder 2">
            <a:extLst>
              <a:ext uri="{FF2B5EF4-FFF2-40B4-BE49-F238E27FC236}">
                <a16:creationId xmlns:a16="http://schemas.microsoft.com/office/drawing/2014/main" id="{2B1C49C2-CF0F-F718-5EF4-E3995D44F480}"/>
              </a:ext>
            </a:extLst>
          </p:cNvPr>
          <p:cNvGraphicFramePr>
            <a:graphicFrameLocks noGrp="1"/>
          </p:cNvGraphicFramePr>
          <p:nvPr>
            <p:ph idx="1"/>
            <p:extLst>
              <p:ext uri="{D42A27DB-BD31-4B8C-83A1-F6EECF244321}">
                <p14:modId xmlns:p14="http://schemas.microsoft.com/office/powerpoint/2010/main" val="1514344782"/>
              </p:ext>
            </p:extLst>
          </p:nvPr>
        </p:nvGraphicFramePr>
        <p:xfrm>
          <a:off x="680049" y="948607"/>
          <a:ext cx="10515600" cy="53146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813890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853B43-812E-4597-8D1A-C06B8221CEFD}"/>
              </a:ext>
            </a:extLst>
          </p:cNvPr>
          <p:cNvSpPr>
            <a:spLocks noGrp="1"/>
          </p:cNvSpPr>
          <p:nvPr>
            <p:ph type="title"/>
          </p:nvPr>
        </p:nvSpPr>
        <p:spPr/>
        <p:txBody>
          <a:bodyPr/>
          <a:lstStyle/>
          <a:p>
            <a:r>
              <a:rPr lang="en-US"/>
              <a:t>Workforce disadvantages</a:t>
            </a:r>
          </a:p>
        </p:txBody>
      </p:sp>
      <p:graphicFrame>
        <p:nvGraphicFramePr>
          <p:cNvPr id="25" name="Content Placeholder 2">
            <a:extLst>
              <a:ext uri="{FF2B5EF4-FFF2-40B4-BE49-F238E27FC236}">
                <a16:creationId xmlns:a16="http://schemas.microsoft.com/office/drawing/2014/main" id="{4C942B52-2BEE-4988-4030-C865DFE6EE7D}"/>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675272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9" name="Group 18">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20B594-8A6A-ADFB-FB5D-7CA3404AE247}"/>
              </a:ext>
            </a:extLst>
          </p:cNvPr>
          <p:cNvSpPr>
            <a:spLocks noGrp="1"/>
          </p:cNvSpPr>
          <p:nvPr>
            <p:ph type="title"/>
          </p:nvPr>
        </p:nvSpPr>
        <p:spPr>
          <a:xfrm>
            <a:off x="1043631" y="809898"/>
            <a:ext cx="10173010" cy="1554480"/>
          </a:xfrm>
        </p:spPr>
        <p:txBody>
          <a:bodyPr anchor="ctr">
            <a:normAutofit/>
          </a:bodyPr>
          <a:lstStyle/>
          <a:p>
            <a:r>
              <a:rPr lang="en-US" sz="4800"/>
              <a:t>SERVICE USER EXPERIENCE ADVANTAGES</a:t>
            </a:r>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21" name="Content Placeholder 2">
            <a:extLst>
              <a:ext uri="{FF2B5EF4-FFF2-40B4-BE49-F238E27FC236}">
                <a16:creationId xmlns:a16="http://schemas.microsoft.com/office/drawing/2014/main" id="{C9632CE6-0551-6473-5A69-E14917F3498E}"/>
              </a:ext>
            </a:extLst>
          </p:cNvPr>
          <p:cNvGraphicFramePr>
            <a:graphicFrameLocks noGrp="1"/>
          </p:cNvGraphicFramePr>
          <p:nvPr>
            <p:ph idx="1"/>
            <p:extLst>
              <p:ext uri="{D42A27DB-BD31-4B8C-83A1-F6EECF244321}">
                <p14:modId xmlns:p14="http://schemas.microsoft.com/office/powerpoint/2010/main" val="3935730187"/>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483671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DC56F6-DBD0-BFE6-4773-E77C8AFF550A}"/>
              </a:ext>
            </a:extLst>
          </p:cNvPr>
          <p:cNvSpPr>
            <a:spLocks noGrp="1"/>
          </p:cNvSpPr>
          <p:nvPr>
            <p:ph type="title"/>
          </p:nvPr>
        </p:nvSpPr>
        <p:spPr/>
        <p:txBody>
          <a:bodyPr/>
          <a:lstStyle/>
          <a:p>
            <a:r>
              <a:rPr lang="en-US"/>
              <a:t>SERVICE USER EXPERIENCE DISADVANTAGES</a:t>
            </a:r>
          </a:p>
        </p:txBody>
      </p:sp>
      <p:graphicFrame>
        <p:nvGraphicFramePr>
          <p:cNvPr id="9" name="Content Placeholder 2">
            <a:extLst>
              <a:ext uri="{FF2B5EF4-FFF2-40B4-BE49-F238E27FC236}">
                <a16:creationId xmlns:a16="http://schemas.microsoft.com/office/drawing/2014/main" id="{341B9591-674A-2765-A877-6BAF98C469AB}"/>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72712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2" name="Rectangle 61">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55E0810B-E378-05A1-443F-B28DCEE3CB62}"/>
              </a:ext>
            </a:extLst>
          </p:cNvPr>
          <p:cNvSpPr>
            <a:spLocks noGrp="1"/>
          </p:cNvSpPr>
          <p:nvPr>
            <p:ph type="title"/>
          </p:nvPr>
        </p:nvSpPr>
        <p:spPr>
          <a:xfrm>
            <a:off x="1256522" y="591829"/>
            <a:ext cx="3939688" cy="5583126"/>
          </a:xfrm>
        </p:spPr>
        <p:txBody>
          <a:bodyPr>
            <a:normAutofit/>
          </a:bodyPr>
          <a:lstStyle/>
          <a:p>
            <a:r>
              <a:rPr lang="en-US" sz="5000"/>
              <a:t>SERVICE DELIVERY ADVANTAGES</a:t>
            </a:r>
          </a:p>
        </p:txBody>
      </p:sp>
      <p:cxnSp>
        <p:nvCxnSpPr>
          <p:cNvPr id="64" name="Straight Connector 63">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356812"/>
            <a:ext cx="0" cy="6492875"/>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66" name="Graphic 12">
            <a:extLst>
              <a:ext uri="{FF2B5EF4-FFF2-40B4-BE49-F238E27FC236}">
                <a16:creationId xmlns:a16="http://schemas.microsoft.com/office/drawing/2014/main" id="{58BDB0EE-D238-415B-9ED8-62AA6AB2A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3111" y="591829"/>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a:p>
        </p:txBody>
      </p:sp>
      <p:sp>
        <p:nvSpPr>
          <p:cNvPr id="68" name="Graphic 11">
            <a:extLst>
              <a:ext uri="{FF2B5EF4-FFF2-40B4-BE49-F238E27FC236}">
                <a16:creationId xmlns:a16="http://schemas.microsoft.com/office/drawing/2014/main" id="{C5B55FC3-961D-4325-82F1-DE92B0D04E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791891" y="821124"/>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a:p>
        </p:txBody>
      </p:sp>
      <p:sp>
        <p:nvSpPr>
          <p:cNvPr id="70" name="Graphic 13">
            <a:extLst>
              <a:ext uri="{FF2B5EF4-FFF2-40B4-BE49-F238E27FC236}">
                <a16:creationId xmlns:a16="http://schemas.microsoft.com/office/drawing/2014/main" id="{4C8AB332-D09E-4F28-943C-DABDD4716A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17571" y="1336268"/>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2"/>
          </a:solidFill>
          <a:ln w="610" cap="flat">
            <a:noFill/>
            <a:prstDash val="solid"/>
            <a:miter/>
          </a:ln>
        </p:spPr>
        <p:txBody>
          <a:bodyPr rtlCol="0" anchor="ctr"/>
          <a:lstStyle/>
          <a:p>
            <a:endParaRPr lang="en-US"/>
          </a:p>
        </p:txBody>
      </p:sp>
      <p:graphicFrame>
        <p:nvGraphicFramePr>
          <p:cNvPr id="5" name="Content Placeholder 2">
            <a:extLst>
              <a:ext uri="{FF2B5EF4-FFF2-40B4-BE49-F238E27FC236}">
                <a16:creationId xmlns:a16="http://schemas.microsoft.com/office/drawing/2014/main" id="{33F4720E-F816-3242-A27F-C069AEC00B12}"/>
              </a:ext>
            </a:extLst>
          </p:cNvPr>
          <p:cNvGraphicFramePr>
            <a:graphicFrameLocks noGrp="1"/>
          </p:cNvGraphicFramePr>
          <p:nvPr>
            <p:ph idx="1"/>
            <p:extLst>
              <p:ext uri="{D42A27DB-BD31-4B8C-83A1-F6EECF244321}">
                <p14:modId xmlns:p14="http://schemas.microsoft.com/office/powerpoint/2010/main" val="2322494638"/>
              </p:ext>
            </p:extLst>
          </p:nvPr>
        </p:nvGraphicFramePr>
        <p:xfrm>
          <a:off x="5190785" y="585541"/>
          <a:ext cx="6335542" cy="55750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198702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50EAE0F0-A033-C34E-A93A-FF6007F01C04}"/>
              </a:ext>
            </a:extLst>
          </p:cNvPr>
          <p:cNvPicPr>
            <a:picLocks noChangeAspect="1"/>
          </p:cNvPicPr>
          <p:nvPr/>
        </p:nvPicPr>
        <p:blipFill>
          <a:blip r:embed="rId2">
            <a:duotone>
              <a:schemeClr val="bg2">
                <a:shade val="45000"/>
                <a:satMod val="135000"/>
              </a:schemeClr>
              <a:prstClr val="white"/>
            </a:duotone>
          </a:blip>
          <a:srcRect t="9092" r="9085" b="-7"/>
          <a:stretch>
            <a:fill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C54C1D-5B5D-9EFB-3010-F2D089B012DF}"/>
              </a:ext>
            </a:extLst>
          </p:cNvPr>
          <p:cNvSpPr>
            <a:spLocks noGrp="1"/>
          </p:cNvSpPr>
          <p:nvPr>
            <p:ph type="title"/>
          </p:nvPr>
        </p:nvSpPr>
        <p:spPr>
          <a:xfrm>
            <a:off x="838200" y="365125"/>
            <a:ext cx="10515600" cy="1325563"/>
          </a:xfrm>
        </p:spPr>
        <p:txBody>
          <a:bodyPr>
            <a:normAutofit/>
          </a:bodyPr>
          <a:lstStyle/>
          <a:p>
            <a:r>
              <a:rPr lang="en-US"/>
              <a:t>SERVICE DELIVERY DISADVANTAGES</a:t>
            </a:r>
          </a:p>
        </p:txBody>
      </p:sp>
      <p:graphicFrame>
        <p:nvGraphicFramePr>
          <p:cNvPr id="5" name="Content Placeholder 2">
            <a:extLst>
              <a:ext uri="{FF2B5EF4-FFF2-40B4-BE49-F238E27FC236}">
                <a16:creationId xmlns:a16="http://schemas.microsoft.com/office/drawing/2014/main" id="{21BA197D-48F8-6DDF-0033-17AD504329C0}"/>
              </a:ext>
            </a:extLst>
          </p:cNvPr>
          <p:cNvGraphicFramePr>
            <a:graphicFrameLocks noGrp="1"/>
          </p:cNvGraphicFramePr>
          <p:nvPr>
            <p:ph idx="1"/>
            <p:extLst>
              <p:ext uri="{D42A27DB-BD31-4B8C-83A1-F6EECF244321}">
                <p14:modId xmlns:p14="http://schemas.microsoft.com/office/powerpoint/2010/main" val="699875211"/>
              </p:ext>
            </p:extLst>
          </p:nvPr>
        </p:nvGraphicFramePr>
        <p:xfrm>
          <a:off x="838200" y="1394305"/>
          <a:ext cx="11637033" cy="532899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659764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27AE42-090E-FCAF-71D9-B38F42A5BA0A}"/>
              </a:ext>
            </a:extLst>
          </p:cNvPr>
          <p:cNvSpPr>
            <a:spLocks noGrp="1"/>
          </p:cNvSpPr>
          <p:nvPr>
            <p:ph type="title"/>
          </p:nvPr>
        </p:nvSpPr>
        <p:spPr>
          <a:xfrm>
            <a:off x="1285240" y="1050595"/>
            <a:ext cx="8074815" cy="1618489"/>
          </a:xfrm>
        </p:spPr>
        <p:txBody>
          <a:bodyPr anchor="ctr">
            <a:normAutofit/>
          </a:bodyPr>
          <a:lstStyle/>
          <a:p>
            <a:r>
              <a:rPr lang="en-US" sz="6700"/>
              <a:t>RECOMMENDATIONS</a:t>
            </a:r>
          </a:p>
        </p:txBody>
      </p:sp>
      <p:sp>
        <p:nvSpPr>
          <p:cNvPr id="3" name="Content Placeholder 2">
            <a:extLst>
              <a:ext uri="{FF2B5EF4-FFF2-40B4-BE49-F238E27FC236}">
                <a16:creationId xmlns:a16="http://schemas.microsoft.com/office/drawing/2014/main" id="{ECCED129-2494-0A5D-450B-3343D3C9D1E4}"/>
              </a:ext>
            </a:extLst>
          </p:cNvPr>
          <p:cNvSpPr>
            <a:spLocks noGrp="1"/>
          </p:cNvSpPr>
          <p:nvPr>
            <p:ph idx="1"/>
          </p:nvPr>
        </p:nvSpPr>
        <p:spPr>
          <a:xfrm>
            <a:off x="1285240" y="2566903"/>
            <a:ext cx="8822437" cy="3677413"/>
          </a:xfrm>
        </p:spPr>
        <p:txBody>
          <a:bodyPr vert="horz" lIns="91440" tIns="45720" rIns="91440" bIns="45720" rtlCol="0" anchor="t">
            <a:normAutofit/>
          </a:bodyPr>
          <a:lstStyle/>
          <a:p>
            <a:r>
              <a:rPr lang="en-US" sz="2000" dirty="0">
                <a:latin typeface="Arial"/>
                <a:cs typeface="Arial"/>
              </a:rPr>
              <a:t>Digital training should be given regularly to all healthcare workers.</a:t>
            </a:r>
          </a:p>
          <a:p>
            <a:r>
              <a:rPr lang="en-US" sz="2000" dirty="0">
                <a:latin typeface="Arial"/>
                <a:cs typeface="Arial"/>
              </a:rPr>
              <a:t>Healthcare workers should be assigned clear job roles to avoid extra workload.</a:t>
            </a:r>
          </a:p>
          <a:p>
            <a:r>
              <a:rPr lang="en-US" sz="2000" dirty="0">
                <a:latin typeface="Arial"/>
                <a:cs typeface="Arial"/>
              </a:rPr>
              <a:t>Automating reminders, follow ups and streamlining communication should be adopted to the digital tools to support workload.</a:t>
            </a:r>
          </a:p>
          <a:p>
            <a:r>
              <a:rPr lang="en-US" sz="2000" dirty="0">
                <a:latin typeface="Arial"/>
                <a:cs typeface="Arial"/>
              </a:rPr>
              <a:t>App should be made inclusive to all, overcoming the language barriers, age and abilities by offering an accessible design and options. As stated by the NHS England (2024) Digital exclusion can increase the health inequalities by  making it a challenge to accessing general healthcare creating a barrier to lead a healthy life. So, by making it available for all provides everyone to a quality of care.</a:t>
            </a:r>
          </a:p>
        </p:txBody>
      </p:sp>
    </p:spTree>
    <p:extLst>
      <p:ext uri="{BB962C8B-B14F-4D97-AF65-F5344CB8AC3E}">
        <p14:creationId xmlns:p14="http://schemas.microsoft.com/office/powerpoint/2010/main" val="28669265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77CA99-D567-80B1-F33B-8BAA4F8C7E48}"/>
              </a:ext>
            </a:extLst>
          </p:cNvPr>
          <p:cNvSpPr>
            <a:spLocks noGrp="1"/>
          </p:cNvSpPr>
          <p:nvPr>
            <p:ph type="title"/>
          </p:nvPr>
        </p:nvSpPr>
        <p:spPr>
          <a:xfrm>
            <a:off x="686834" y="1153572"/>
            <a:ext cx="3200400" cy="4461163"/>
          </a:xfrm>
        </p:spPr>
        <p:txBody>
          <a:bodyPr>
            <a:normAutofit/>
          </a:bodyPr>
          <a:lstStyle/>
          <a:p>
            <a:r>
              <a:rPr lang="en-US" sz="3700">
                <a:solidFill>
                  <a:srgbClr val="FFFFFF"/>
                </a:solidFill>
              </a:rPr>
              <a:t>CONCLUSION </a:t>
            </a:r>
          </a:p>
        </p:txBody>
      </p:sp>
      <p:sp>
        <p:nvSpPr>
          <p:cNvPr id="22" name="Arc 2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A134609-66FD-2738-9F21-CFD95D14DF20}"/>
              </a:ext>
            </a:extLst>
          </p:cNvPr>
          <p:cNvSpPr>
            <a:spLocks noGrp="1"/>
          </p:cNvSpPr>
          <p:nvPr>
            <p:ph idx="1"/>
          </p:nvPr>
        </p:nvSpPr>
        <p:spPr>
          <a:xfrm>
            <a:off x="4447308" y="591344"/>
            <a:ext cx="6906491" cy="5585619"/>
          </a:xfrm>
        </p:spPr>
        <p:txBody>
          <a:bodyPr vert="horz" lIns="91440" tIns="45720" rIns="91440" bIns="45720" rtlCol="0" anchor="ctr">
            <a:normAutofit fontScale="92500" lnSpcReduction="20000"/>
          </a:bodyPr>
          <a:lstStyle/>
          <a:p>
            <a:r>
              <a:rPr lang="en-US" dirty="0"/>
              <a:t>The NHS app is an important milestone in the UK'S digital health strategy and the NHS long term plan 2019, delivering healthcare that is accessible and efficient. "The NHS app will continue to be developed, providing a single gateway for people to access the NHS digitally" NHS Confederation,2019).</a:t>
            </a:r>
          </a:p>
          <a:p>
            <a:r>
              <a:rPr lang="en-US" dirty="0"/>
              <a:t>The app has transformed medical care for many patients by empowering patients to take charge of their own health. "The NHS App will be transformed so it gives every patient - whatever their postcode or background - information, choice and control of their own healthcare" (GOV.UK,2025).</a:t>
            </a:r>
          </a:p>
          <a:p>
            <a:r>
              <a:rPr lang="en-US" dirty="0"/>
              <a:t>The future does depend on how technology is balanced when delivering service, by focusing on system integration.</a:t>
            </a:r>
          </a:p>
        </p:txBody>
      </p:sp>
    </p:spTree>
    <p:extLst>
      <p:ext uri="{BB962C8B-B14F-4D97-AF65-F5344CB8AC3E}">
        <p14:creationId xmlns:p14="http://schemas.microsoft.com/office/powerpoint/2010/main" val="42489298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DAADF-6850-071E-446D-7E9FF22B4A31}"/>
              </a:ext>
            </a:extLst>
          </p:cNvPr>
          <p:cNvSpPr>
            <a:spLocks noGrp="1"/>
          </p:cNvSpPr>
          <p:nvPr>
            <p:ph type="title"/>
          </p:nvPr>
        </p:nvSpPr>
        <p:spPr/>
        <p:txBody>
          <a:bodyPr/>
          <a:lstStyle/>
          <a:p>
            <a:r>
              <a:rPr lang="en-US"/>
              <a:t>REFERENCES</a:t>
            </a:r>
          </a:p>
        </p:txBody>
      </p:sp>
      <p:sp>
        <p:nvSpPr>
          <p:cNvPr id="3" name="Content Placeholder 2">
            <a:extLst>
              <a:ext uri="{FF2B5EF4-FFF2-40B4-BE49-F238E27FC236}">
                <a16:creationId xmlns:a16="http://schemas.microsoft.com/office/drawing/2014/main" id="{11465351-C9FF-7FB5-EC4D-83891BBC5989}"/>
              </a:ext>
            </a:extLst>
          </p:cNvPr>
          <p:cNvSpPr>
            <a:spLocks noGrp="1"/>
          </p:cNvSpPr>
          <p:nvPr>
            <p:ph idx="1"/>
          </p:nvPr>
        </p:nvSpPr>
        <p:spPr>
          <a:xfrm>
            <a:off x="838200" y="1351172"/>
            <a:ext cx="10515600" cy="5142092"/>
          </a:xfrm>
        </p:spPr>
        <p:txBody>
          <a:bodyPr vert="horz" lIns="91440" tIns="45720" rIns="91440" bIns="45720" rtlCol="0" anchor="t">
            <a:noAutofit/>
          </a:bodyPr>
          <a:lstStyle/>
          <a:p>
            <a:pPr marL="0" indent="0">
              <a:lnSpc>
                <a:spcPct val="100000"/>
              </a:lnSpc>
              <a:buNone/>
            </a:pPr>
            <a:r>
              <a:rPr lang="en-GB" sz="1800" dirty="0">
                <a:latin typeface="Arial"/>
                <a:cs typeface="Arial"/>
              </a:rPr>
              <a:t>Care Learning (2024) </a:t>
            </a:r>
            <a:r>
              <a:rPr lang="en-GB" sz="1800" i="1" dirty="0">
                <a:latin typeface="Arial"/>
                <a:cs typeface="Arial"/>
              </a:rPr>
              <a:t>What Causes a Lack of Trust in Health and Social Care?</a:t>
            </a:r>
            <a:r>
              <a:rPr lang="en-GB" sz="1800" dirty="0">
                <a:latin typeface="Arial"/>
                <a:cs typeface="Arial"/>
              </a:rPr>
              <a:t> Available at: </a:t>
            </a:r>
            <a:r>
              <a:rPr lang="en-GB" sz="1800" dirty="0">
                <a:latin typeface="Arial"/>
                <a:ea typeface="+mn-lt"/>
                <a:cs typeface="+mn-lt"/>
                <a:hlinkClick r:id="rId2"/>
              </a:rPr>
              <a:t>What Causes a Lack of Trust in Health and Social Care? – Care Learning</a:t>
            </a:r>
            <a:r>
              <a:rPr lang="en-GB" sz="1800" dirty="0">
                <a:latin typeface="Arial"/>
                <a:cs typeface="Arial"/>
              </a:rPr>
              <a:t> (Accessed: 9 November 2025). </a:t>
            </a:r>
          </a:p>
          <a:p>
            <a:pPr marL="0" indent="0">
              <a:lnSpc>
                <a:spcPct val="100000"/>
              </a:lnSpc>
              <a:buNone/>
            </a:pPr>
            <a:r>
              <a:rPr lang="en-GB" sz="1800" err="1">
                <a:latin typeface="Arial"/>
                <a:cs typeface="Arial"/>
              </a:rPr>
              <a:t>Day,S</a:t>
            </a:r>
            <a:r>
              <a:rPr lang="en-GB" sz="1800" dirty="0">
                <a:latin typeface="Arial"/>
                <a:cs typeface="Arial"/>
              </a:rPr>
              <a:t>.(2025) ‘The NHS after the pandemic’, </a:t>
            </a:r>
            <a:r>
              <a:rPr lang="en-GB" sz="1800" i="1" dirty="0">
                <a:latin typeface="Arial"/>
                <a:cs typeface="Arial"/>
              </a:rPr>
              <a:t>NHS England,</a:t>
            </a:r>
            <a:r>
              <a:rPr lang="en-GB" sz="1800" dirty="0">
                <a:latin typeface="Arial"/>
                <a:cs typeface="Arial"/>
              </a:rPr>
              <a:t> 09 July. Available at: </a:t>
            </a:r>
            <a:r>
              <a:rPr lang="en-GB" sz="1800" u="sng" dirty="0">
                <a:latin typeface="Arial"/>
                <a:cs typeface="Arial"/>
                <a:hlinkClick r:id="rId3"/>
              </a:rPr>
              <a:t>The NHS App after the pandemic - NHS England Digital</a:t>
            </a:r>
            <a:r>
              <a:rPr lang="en-GB" sz="1800" dirty="0">
                <a:latin typeface="Arial"/>
                <a:cs typeface="Arial"/>
              </a:rPr>
              <a:t> (Accessed at: 7 November 2025).</a:t>
            </a:r>
          </a:p>
          <a:p>
            <a:pPr marL="0" indent="0">
              <a:lnSpc>
                <a:spcPct val="100000"/>
              </a:lnSpc>
              <a:buNone/>
            </a:pPr>
            <a:r>
              <a:rPr lang="en-GB" sz="1800" dirty="0">
                <a:latin typeface="Arial"/>
                <a:cs typeface="Arial"/>
              </a:rPr>
              <a:t>GOV.UK (2025) NHS App overhaul will break down barriers to healthcare and reduce inequalities. Available at: </a:t>
            </a:r>
            <a:r>
              <a:rPr lang="en-GB" sz="1800" dirty="0">
                <a:latin typeface="Arial"/>
                <a:ea typeface="+mn-lt"/>
                <a:cs typeface="+mn-lt"/>
                <a:hlinkClick r:id="rId4"/>
              </a:rPr>
              <a:t>NHS App overhaul will break down barriers to healthcare and reduce inequalities - GOV.UK</a:t>
            </a:r>
            <a:r>
              <a:rPr lang="en-GB" sz="1800" dirty="0">
                <a:latin typeface="Arial"/>
                <a:ea typeface="+mn-lt"/>
                <a:cs typeface="Arial"/>
              </a:rPr>
              <a:t> (Accessed: 12 November 2025).</a:t>
            </a:r>
            <a:endParaRPr lang="en-GB" sz="1800" dirty="0">
              <a:latin typeface="Arial"/>
              <a:cs typeface="Arial"/>
            </a:endParaRPr>
          </a:p>
          <a:p>
            <a:pPr marL="0" indent="0">
              <a:lnSpc>
                <a:spcPct val="100000"/>
              </a:lnSpc>
              <a:buNone/>
            </a:pPr>
            <a:r>
              <a:rPr lang="en-US" sz="1800" dirty="0">
                <a:latin typeface="Arial"/>
                <a:cs typeface="Arial"/>
              </a:rPr>
              <a:t>Galloway, T. (2024) ‘How we scaled up user research in the NHS App at speed’, NHS Digital, 6 August. Available at: </a:t>
            </a:r>
            <a:r>
              <a:rPr lang="en-US" sz="1800" dirty="0">
                <a:latin typeface="Arial"/>
                <a:cs typeface="Arial"/>
                <a:hlinkClick r:id="rId5"/>
              </a:rPr>
              <a:t>https://digital.nhs.uk/blog/design-matters/2024/how-we-scaled-up-user-research-in-the-nhs-app-at-speed</a:t>
            </a:r>
            <a:r>
              <a:rPr lang="en-US" sz="1800" dirty="0">
                <a:latin typeface="Arial"/>
                <a:cs typeface="Arial"/>
              </a:rPr>
              <a:t> (Accessed: 5 November 2025).</a:t>
            </a:r>
            <a:endParaRPr lang="en-GB" sz="1800" dirty="0">
              <a:latin typeface="Arial"/>
              <a:cs typeface="Arial"/>
            </a:endParaRPr>
          </a:p>
          <a:p>
            <a:pPr marL="0" indent="0">
              <a:lnSpc>
                <a:spcPct val="100000"/>
              </a:lnSpc>
              <a:buNone/>
            </a:pPr>
            <a:r>
              <a:rPr lang="en-US" sz="1800" dirty="0">
                <a:latin typeface="Arial"/>
                <a:cs typeface="Arial"/>
              </a:rPr>
              <a:t>KC, S., Papoutsi, C., Reidy, C., </a:t>
            </a:r>
            <a:r>
              <a:rPr lang="en-US" sz="1800" err="1">
                <a:latin typeface="Arial"/>
                <a:cs typeface="Arial"/>
              </a:rPr>
              <a:t>Gudgin</a:t>
            </a:r>
            <a:r>
              <a:rPr lang="en-US" sz="1800" dirty="0">
                <a:latin typeface="Arial"/>
                <a:cs typeface="Arial"/>
              </a:rPr>
              <a:t>, B., Powell, J., Majeed, A., Greaves, F. and Laverty, AA. (2024) ‘Differences in Use of a Patient Portal Across Sociodemographic Groups: Observational Study of the NHS App in England’, Journal of Medical Internet Research, 26,e56320.doi: 10.2196/56320 </a:t>
            </a:r>
          </a:p>
          <a:p>
            <a:pPr marL="0" indent="0">
              <a:lnSpc>
                <a:spcPct val="100000"/>
              </a:lnSpc>
              <a:buNone/>
            </a:pPr>
            <a:r>
              <a:rPr lang="en-US" sz="1800" dirty="0">
                <a:latin typeface="Arial"/>
                <a:cs typeface="Arial"/>
              </a:rPr>
              <a:t> NHS England (2019) </a:t>
            </a:r>
            <a:r>
              <a:rPr lang="en-US" sz="1800" i="1" dirty="0">
                <a:latin typeface="Arial"/>
                <a:cs typeface="Arial"/>
              </a:rPr>
              <a:t>NHS App begins public rollout</a:t>
            </a:r>
            <a:r>
              <a:rPr lang="en-US" sz="1800" dirty="0">
                <a:latin typeface="Arial"/>
                <a:cs typeface="Arial"/>
              </a:rPr>
              <a:t>. Available at:</a:t>
            </a:r>
            <a:r>
              <a:rPr lang="en-US" sz="1800" dirty="0">
                <a:latin typeface="Arial"/>
                <a:ea typeface="+mn-lt"/>
                <a:cs typeface="+mn-lt"/>
                <a:hlinkClick r:id="rId6"/>
              </a:rPr>
              <a:t>NHS England » NHS App begins public rollout</a:t>
            </a:r>
            <a:r>
              <a:rPr lang="en-US" sz="1800" dirty="0">
                <a:latin typeface="Arial"/>
                <a:cs typeface="Arial"/>
              </a:rPr>
              <a:t> (Accessed: 3 November 2025). </a:t>
            </a:r>
            <a:endParaRPr lang="en-GB" sz="1800" dirty="0">
              <a:latin typeface="Arial"/>
              <a:cs typeface="Arial"/>
            </a:endParaRPr>
          </a:p>
        </p:txBody>
      </p:sp>
    </p:spTree>
    <p:extLst>
      <p:ext uri="{BB962C8B-B14F-4D97-AF65-F5344CB8AC3E}">
        <p14:creationId xmlns:p14="http://schemas.microsoft.com/office/powerpoint/2010/main" val="22323760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566397-7F62-6445-49AF-97A95C0A2A6A}"/>
              </a:ext>
            </a:extLst>
          </p:cNvPr>
          <p:cNvSpPr>
            <a:spLocks noGrp="1"/>
          </p:cNvSpPr>
          <p:nvPr>
            <p:ph type="title"/>
          </p:nvPr>
        </p:nvSpPr>
        <p:spPr>
          <a:xfrm>
            <a:off x="838200" y="365125"/>
            <a:ext cx="10515600" cy="678582"/>
          </a:xfrm>
        </p:spPr>
        <p:txBody>
          <a:bodyPr>
            <a:normAutofit fontScale="90000"/>
          </a:bodyPr>
          <a:lstStyle/>
          <a:p>
            <a:r>
              <a:rPr lang="en-US"/>
              <a:t>REFERENCES</a:t>
            </a:r>
          </a:p>
        </p:txBody>
      </p:sp>
      <p:sp>
        <p:nvSpPr>
          <p:cNvPr id="3" name="Content Placeholder 2">
            <a:extLst>
              <a:ext uri="{FF2B5EF4-FFF2-40B4-BE49-F238E27FC236}">
                <a16:creationId xmlns:a16="http://schemas.microsoft.com/office/drawing/2014/main" id="{32FDE108-5F0D-04C0-A4F9-B6ED9E9F56E6}"/>
              </a:ext>
            </a:extLst>
          </p:cNvPr>
          <p:cNvSpPr>
            <a:spLocks noGrp="1"/>
          </p:cNvSpPr>
          <p:nvPr>
            <p:ph idx="1"/>
          </p:nvPr>
        </p:nvSpPr>
        <p:spPr>
          <a:xfrm>
            <a:off x="838200" y="1293663"/>
            <a:ext cx="10860656" cy="5185224"/>
          </a:xfrm>
        </p:spPr>
        <p:txBody>
          <a:bodyPr vert="horz" lIns="91440" tIns="45720" rIns="91440" bIns="45720" rtlCol="0" anchor="t">
            <a:normAutofit fontScale="92500" lnSpcReduction="20000"/>
          </a:bodyPr>
          <a:lstStyle/>
          <a:p>
            <a:pPr marL="0" indent="0">
              <a:lnSpc>
                <a:spcPct val="100000"/>
              </a:lnSpc>
              <a:buNone/>
            </a:pPr>
            <a:r>
              <a:rPr lang="en-GB" sz="1800" dirty="0">
                <a:latin typeface="Arial"/>
                <a:cs typeface="Arial"/>
              </a:rPr>
              <a:t>NHS England (2024) </a:t>
            </a:r>
            <a:r>
              <a:rPr lang="en-GB" sz="1800" i="1" dirty="0">
                <a:latin typeface="Arial"/>
                <a:cs typeface="Arial"/>
              </a:rPr>
              <a:t>Inclusive digital healthcare: a framework for NHS action on digital inclusion.</a:t>
            </a:r>
            <a:r>
              <a:rPr lang="en-GB" sz="1800" dirty="0">
                <a:latin typeface="Arial"/>
                <a:cs typeface="Arial"/>
              </a:rPr>
              <a:t> Available at: </a:t>
            </a:r>
            <a:r>
              <a:rPr lang="en-GB" sz="1800" dirty="0">
                <a:latin typeface="Arial"/>
                <a:ea typeface="+mn-lt"/>
                <a:cs typeface="+mn-lt"/>
                <a:hlinkClick r:id="rId2"/>
              </a:rPr>
              <a:t>NHS England » Inclusive digital healthcare: a framework for NHS action on digital inclusion</a:t>
            </a:r>
            <a:r>
              <a:rPr lang="en-GB" sz="1800" dirty="0">
                <a:latin typeface="Arial"/>
                <a:ea typeface="+mn-lt"/>
                <a:cs typeface="Arial"/>
              </a:rPr>
              <a:t> (Accessed: 11 November 2025).</a:t>
            </a:r>
            <a:endParaRPr lang="en-GB" sz="1800" dirty="0">
              <a:latin typeface="Arial"/>
              <a:cs typeface="Arial"/>
            </a:endParaRPr>
          </a:p>
          <a:p>
            <a:pPr marL="0" indent="0">
              <a:lnSpc>
                <a:spcPct val="100000"/>
              </a:lnSpc>
              <a:buNone/>
            </a:pPr>
            <a:r>
              <a:rPr lang="en-GB" sz="1800" dirty="0">
                <a:latin typeface="Arial"/>
                <a:cs typeface="Arial"/>
              </a:rPr>
              <a:t>NHS (2023) </a:t>
            </a:r>
            <a:r>
              <a:rPr lang="en-GB" sz="1800" i="1" dirty="0">
                <a:latin typeface="Arial"/>
                <a:cs typeface="Arial"/>
              </a:rPr>
              <a:t>About the NHS App</a:t>
            </a:r>
            <a:r>
              <a:rPr lang="en-GB" sz="1800" dirty="0">
                <a:latin typeface="Arial"/>
                <a:cs typeface="Arial"/>
              </a:rPr>
              <a:t>. Available at: </a:t>
            </a:r>
            <a:r>
              <a:rPr lang="en-GB" sz="1800" dirty="0">
                <a:latin typeface="Arial"/>
                <a:cs typeface="Arial"/>
                <a:hlinkClick r:id="rId3"/>
              </a:rPr>
              <a:t>About the NHS App - NHS</a:t>
            </a:r>
            <a:r>
              <a:rPr lang="en-GB" sz="1800" dirty="0">
                <a:latin typeface="Arial"/>
                <a:cs typeface="Arial"/>
              </a:rPr>
              <a:t> (Accessed: 2 November 2025).</a:t>
            </a:r>
          </a:p>
          <a:p>
            <a:pPr marL="0" indent="0">
              <a:lnSpc>
                <a:spcPct val="100000"/>
              </a:lnSpc>
              <a:buNone/>
            </a:pPr>
            <a:r>
              <a:rPr lang="en-GB" sz="1800" dirty="0">
                <a:latin typeface="Arial"/>
                <a:cs typeface="Arial"/>
              </a:rPr>
              <a:t>NHS Confederation (2019) </a:t>
            </a:r>
            <a:r>
              <a:rPr lang="en-GB" sz="1800" i="1" dirty="0">
                <a:latin typeface="Arial"/>
                <a:cs typeface="Arial"/>
              </a:rPr>
              <a:t>NHS Long Term Plan. Available at: </a:t>
            </a:r>
            <a:r>
              <a:rPr lang="en-GB" sz="1800" dirty="0">
                <a:latin typeface="Arial"/>
                <a:cs typeface="Arial"/>
                <a:hlinkClick r:id="rId4"/>
              </a:rPr>
              <a:t>ltp-member-briefing_4.pdf</a:t>
            </a:r>
            <a:r>
              <a:rPr lang="en-GB" sz="1800" dirty="0">
                <a:latin typeface="Arial"/>
                <a:cs typeface="Arial"/>
              </a:rPr>
              <a:t> (Accessed: 12 November 2025).</a:t>
            </a:r>
          </a:p>
          <a:p>
            <a:pPr marL="0" indent="0">
              <a:lnSpc>
                <a:spcPct val="100000"/>
              </a:lnSpc>
              <a:buNone/>
            </a:pPr>
            <a:r>
              <a:rPr lang="en-GB" sz="1800" dirty="0">
                <a:latin typeface="Arial"/>
                <a:cs typeface="Arial"/>
              </a:rPr>
              <a:t>The patients association (2024) </a:t>
            </a:r>
            <a:r>
              <a:rPr lang="en-GB" sz="1800" i="1" dirty="0">
                <a:latin typeface="Arial"/>
                <a:cs typeface="Arial"/>
              </a:rPr>
              <a:t>Patients value NHS App but not all users able to access information they want, finds latest Digital Coalition report. </a:t>
            </a:r>
            <a:r>
              <a:rPr lang="en-GB" sz="1800" dirty="0">
                <a:latin typeface="Arial"/>
                <a:cs typeface="Arial"/>
              </a:rPr>
              <a:t>Available at: </a:t>
            </a:r>
            <a:r>
              <a:rPr lang="en-GB" sz="1800" dirty="0">
                <a:latin typeface="Arial"/>
                <a:cs typeface="Arial"/>
                <a:hlinkClick r:id="rId5"/>
              </a:rPr>
              <a:t>Patients value NHS App but not all users able to access information they want, finds new report from the Digital Coalition</a:t>
            </a:r>
            <a:r>
              <a:rPr lang="en-GB" sz="1800" dirty="0">
                <a:latin typeface="Arial"/>
                <a:cs typeface="Arial"/>
              </a:rPr>
              <a:t> (Accessed: 7 November 2025).</a:t>
            </a:r>
          </a:p>
          <a:p>
            <a:pPr marL="0" indent="0">
              <a:lnSpc>
                <a:spcPct val="100000"/>
              </a:lnSpc>
              <a:buNone/>
            </a:pPr>
            <a:r>
              <a:rPr lang="en-GB" sz="1800" dirty="0">
                <a:latin typeface="Arial"/>
                <a:cs typeface="Arial"/>
              </a:rPr>
              <a:t>Reidy, C., Papoutsi, C., Kc, S., </a:t>
            </a:r>
            <a:r>
              <a:rPr lang="en-GB" sz="1800" err="1">
                <a:latin typeface="Arial"/>
                <a:cs typeface="Arial"/>
              </a:rPr>
              <a:t>Gudgin</a:t>
            </a:r>
            <a:r>
              <a:rPr lang="en-GB" sz="1800" dirty="0">
                <a:latin typeface="Arial"/>
                <a:cs typeface="Arial"/>
              </a:rPr>
              <a:t>, B., Laverty, A.A., Greaves, F. and Powell, J. (2025). ‘Qualitative evaluation of the implementation and national roll-out of the NHS App in England’, </a:t>
            </a:r>
            <a:r>
              <a:rPr lang="en-GB" sz="1800" i="1" dirty="0">
                <a:latin typeface="Arial"/>
                <a:cs typeface="Arial"/>
              </a:rPr>
              <a:t>BMC Medicine</a:t>
            </a:r>
            <a:r>
              <a:rPr lang="en-GB" sz="1800" dirty="0">
                <a:latin typeface="Arial"/>
                <a:cs typeface="Arial"/>
              </a:rPr>
              <a:t>, 23(1), pp.20. </a:t>
            </a:r>
            <a:r>
              <a:rPr lang="en-GB" sz="1800" dirty="0">
                <a:latin typeface="Arial"/>
                <a:cs typeface="Arial"/>
                <a:hlinkClick r:id="rId6"/>
              </a:rPr>
              <a:t>https://doi.org/10.1186/s12916-024-03842-w</a:t>
            </a:r>
            <a:r>
              <a:rPr lang="en-GB" sz="1800" dirty="0">
                <a:latin typeface="Arial"/>
                <a:cs typeface="Arial"/>
              </a:rPr>
              <a:t> </a:t>
            </a:r>
          </a:p>
          <a:p>
            <a:pPr marL="0" indent="0">
              <a:lnSpc>
                <a:spcPct val="100000"/>
              </a:lnSpc>
              <a:buNone/>
            </a:pPr>
            <a:r>
              <a:rPr lang="en-GB" sz="1800" err="1">
                <a:latin typeface="Arial"/>
                <a:ea typeface="+mn-lt"/>
                <a:cs typeface="Arial"/>
              </a:rPr>
              <a:t>Smith,C</a:t>
            </a:r>
            <a:r>
              <a:rPr lang="en-GB" sz="1800" dirty="0">
                <a:latin typeface="Arial"/>
                <a:ea typeface="+mn-lt"/>
                <a:cs typeface="Arial"/>
              </a:rPr>
              <a:t>. (2025) </a:t>
            </a:r>
            <a:r>
              <a:rPr lang="en-GB" sz="1800" i="1" dirty="0">
                <a:latin typeface="Arial"/>
                <a:ea typeface="+mn-lt"/>
                <a:cs typeface="Arial"/>
              </a:rPr>
              <a:t>Major NHS App expansion cuts waiting times</a:t>
            </a:r>
            <a:r>
              <a:rPr lang="en-GB" sz="1800" dirty="0">
                <a:latin typeface="Arial"/>
                <a:ea typeface="+mn-lt"/>
                <a:cs typeface="Arial"/>
              </a:rPr>
              <a:t>. Available at:</a:t>
            </a:r>
            <a:r>
              <a:rPr lang="en-GB" sz="1800" dirty="0">
                <a:latin typeface="Arial"/>
                <a:ea typeface="+mn-lt"/>
                <a:cs typeface="+mn-lt"/>
                <a:hlinkClick r:id="rId7"/>
              </a:rPr>
              <a:t>Major NHS App expansion cuts waiting times - Cat Smith - Cat Smith</a:t>
            </a:r>
            <a:r>
              <a:rPr lang="en-GB" sz="1800" dirty="0">
                <a:latin typeface="Arial"/>
                <a:ea typeface="+mn-lt"/>
                <a:cs typeface="Arial"/>
              </a:rPr>
              <a:t> (Accessed: 9 November 2025).</a:t>
            </a:r>
            <a:endParaRPr lang="en-GB" sz="1800">
              <a:latin typeface="Arial"/>
              <a:ea typeface="+mn-lt"/>
              <a:cs typeface="Arial"/>
            </a:endParaRPr>
          </a:p>
          <a:p>
            <a:pPr marL="0" indent="0">
              <a:lnSpc>
                <a:spcPct val="100000"/>
              </a:lnSpc>
              <a:buNone/>
            </a:pPr>
            <a:r>
              <a:rPr lang="en-GB" sz="1800" dirty="0">
                <a:latin typeface="Arial"/>
                <a:ea typeface="+mn-lt"/>
                <a:cs typeface="+mn-lt"/>
              </a:rPr>
              <a:t>UK Parliament (2023) </a:t>
            </a:r>
            <a:r>
              <a:rPr lang="en-GB" sz="1800" i="1" dirty="0">
                <a:latin typeface="Arial"/>
                <a:ea typeface="+mn-lt"/>
                <a:cs typeface="+mn-lt"/>
              </a:rPr>
              <a:t>Evaluation of Government commitments made on the digitisation of the NHS.</a:t>
            </a:r>
            <a:r>
              <a:rPr lang="en-GB" sz="1800" dirty="0">
                <a:latin typeface="Arial"/>
                <a:ea typeface="+mn-lt"/>
                <a:cs typeface="+mn-lt"/>
              </a:rPr>
              <a:t> Available at:</a:t>
            </a:r>
            <a:r>
              <a:rPr lang="en-GB" sz="1800" dirty="0">
                <a:latin typeface="Arial"/>
                <a:ea typeface="+mn-lt"/>
                <a:cs typeface="+mn-lt"/>
                <a:hlinkClick r:id="rId8"/>
              </a:rPr>
              <a:t>Evaluation of Government commitments made on the digitisation of the NHS - Health and Social Care Committee</a:t>
            </a:r>
            <a:r>
              <a:rPr lang="en-GB" sz="1800" dirty="0">
                <a:latin typeface="Arial"/>
                <a:ea typeface="+mn-lt"/>
                <a:cs typeface="+mn-lt"/>
              </a:rPr>
              <a:t> (Accessed: 9 November 2025). </a:t>
            </a:r>
          </a:p>
          <a:p>
            <a:pPr marL="0" indent="0">
              <a:lnSpc>
                <a:spcPct val="100000"/>
              </a:lnSpc>
              <a:buNone/>
            </a:pPr>
            <a:r>
              <a:rPr lang="en-GB" sz="1800" dirty="0">
                <a:latin typeface="Arial"/>
                <a:ea typeface="+mn-lt"/>
                <a:cs typeface="+mn-lt"/>
              </a:rPr>
              <a:t>Royal College of Nursing (No date) </a:t>
            </a:r>
            <a:r>
              <a:rPr lang="en-GB" sz="1800" i="1" dirty="0">
                <a:latin typeface="Arial"/>
                <a:ea typeface="+mn-lt"/>
                <a:cs typeface="+mn-lt"/>
              </a:rPr>
              <a:t>Improving Digital Literacy</a:t>
            </a:r>
            <a:r>
              <a:rPr lang="en-GB" sz="1800" dirty="0">
                <a:latin typeface="Arial"/>
                <a:ea typeface="+mn-lt"/>
                <a:cs typeface="+mn-lt"/>
              </a:rPr>
              <a:t>. Available at: </a:t>
            </a:r>
            <a:r>
              <a:rPr lang="en-GB" sz="1800" dirty="0">
                <a:ea typeface="+mn-lt"/>
                <a:cs typeface="+mn-lt"/>
                <a:hlinkClick r:id="rId9"/>
              </a:rPr>
              <a:t>Improving-digital-literacy (1).pdf</a:t>
            </a:r>
            <a:r>
              <a:rPr lang="en-GB" sz="1800" dirty="0">
                <a:ea typeface="+mn-lt"/>
                <a:cs typeface="+mn-lt"/>
              </a:rPr>
              <a:t> (Accessed: 10 November 2025).</a:t>
            </a:r>
            <a:endParaRPr lang="en-GB" sz="1800" dirty="0">
              <a:latin typeface="Aptos"/>
              <a:ea typeface="+mn-lt"/>
              <a:cs typeface="+mn-lt"/>
            </a:endParaRPr>
          </a:p>
        </p:txBody>
      </p:sp>
    </p:spTree>
    <p:extLst>
      <p:ext uri="{BB962C8B-B14F-4D97-AF65-F5344CB8AC3E}">
        <p14:creationId xmlns:p14="http://schemas.microsoft.com/office/powerpoint/2010/main" val="39337058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14</Slides>
  <Notes>0</Notes>
  <HiddenSlides>0</HiddenSlide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PowerPoint Presentation</vt:lpstr>
      <vt:lpstr>NHS APP AND GP SURGERIES</vt:lpstr>
      <vt:lpstr>NHS APP</vt:lpstr>
      <vt:lpstr>NHS App</vt:lpstr>
      <vt:lpstr>WORKFORCE ADVANTAGES</vt:lpstr>
      <vt:lpstr>Workforce disadvantages</vt:lpstr>
      <vt:lpstr>SERVICE USER EXPERIENCE ADVANTAGES</vt:lpstr>
      <vt:lpstr>SERVICE USER EXPERIENCE DISADVANTAGES</vt:lpstr>
      <vt:lpstr>SERVICE DELIVERY ADVANTAGES</vt:lpstr>
      <vt:lpstr>SERVICE DELIVERY DISADVANTAGES</vt:lpstr>
      <vt:lpstr>RECOMMENDATIONS</vt:lpstr>
      <vt:lpstr>CONCLUSION </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391</cp:revision>
  <dcterms:created xsi:type="dcterms:W3CDTF">2025-11-09T11:19:25Z</dcterms:created>
  <dcterms:modified xsi:type="dcterms:W3CDTF">2025-11-12T12:59:25Z</dcterms:modified>
</cp:coreProperties>
</file>