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1"/>
  </p:notesMasterIdLst>
  <p:handoutMasterIdLst>
    <p:handoutMasterId r:id="rId12"/>
  </p:handoutMasterIdLst>
  <p:sldIdLst>
    <p:sldId id="256" r:id="rId5"/>
    <p:sldId id="257" r:id="rId6"/>
    <p:sldId id="258" r:id="rId7"/>
    <p:sldId id="259" r:id="rId8"/>
    <p:sldId id="260" r:id="rId9"/>
    <p:sldId id="261" r:id="rId1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BC8671-012D-4788-BAD7-A02532E60AC8}" v="26" dt="2021-12-03T12:29:55.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676" autoAdjust="0"/>
    <p:restoredTop sz="86481" autoAdjust="0"/>
  </p:normalViewPr>
  <p:slideViewPr>
    <p:cSldViewPr snapToGrid="0">
      <p:cViewPr varScale="1">
        <p:scale>
          <a:sx n="59" d="100"/>
          <a:sy n="59" d="100"/>
        </p:scale>
        <p:origin x="336" y="60"/>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1050"/>
    </p:cViewPr>
  </p:sorterViewPr>
  <p:notesViewPr>
    <p:cSldViewPr snapToGrid="0">
      <p:cViewPr varScale="1">
        <p:scale>
          <a:sx n="52" d="100"/>
          <a:sy n="52" d="100"/>
        </p:scale>
        <p:origin x="214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59D797-63AF-4F2A-87FB-BC2A50EC91CA}"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974CF49-DBE4-465E-8486-4CDE5F1E3B86}">
      <dgm:prSet custT="1"/>
      <dgm:spPr/>
      <dgm:t>
        <a:bodyPr/>
        <a:lstStyle/>
        <a:p>
          <a:r>
            <a:rPr lang="en-GB" sz="1600" dirty="0"/>
            <a:t>analyse and plan restaurant sales levels and profitability</a:t>
          </a:r>
          <a:endParaRPr lang="en-US" sz="1600" dirty="0"/>
        </a:p>
      </dgm:t>
    </dgm:pt>
    <dgm:pt modelId="{3FD4182C-86BC-4CDD-AA27-E47CAEE048EB}" type="parTrans" cxnId="{EC9A739D-5AC9-4B03-ABB0-494E077442CF}">
      <dgm:prSet/>
      <dgm:spPr/>
      <dgm:t>
        <a:bodyPr/>
        <a:lstStyle/>
        <a:p>
          <a:endParaRPr lang="en-US"/>
        </a:p>
      </dgm:t>
    </dgm:pt>
    <dgm:pt modelId="{C5ADDCDA-72DE-4B95-9BF4-CF24D6082288}" type="sibTrans" cxnId="{EC9A739D-5AC9-4B03-ABB0-494E077442CF}">
      <dgm:prSet/>
      <dgm:spPr/>
      <dgm:t>
        <a:bodyPr/>
        <a:lstStyle/>
        <a:p>
          <a:endParaRPr lang="en-US"/>
        </a:p>
      </dgm:t>
    </dgm:pt>
    <dgm:pt modelId="{2B0AE8A2-9083-48CE-95EE-D01183051288}">
      <dgm:prSet custT="1"/>
      <dgm:spPr/>
      <dgm:t>
        <a:bodyPr/>
        <a:lstStyle/>
        <a:p>
          <a:r>
            <a:rPr lang="en-GB" sz="1600" dirty="0"/>
            <a:t>prepare reports at the end of the shift/week, including staff control, food control and sales</a:t>
          </a:r>
          <a:endParaRPr lang="en-US" sz="1600" dirty="0"/>
        </a:p>
      </dgm:t>
    </dgm:pt>
    <dgm:pt modelId="{38D51E41-F448-4D27-B8B8-8ED01C88D9D6}" type="parTrans" cxnId="{466D4AB8-2F9B-488D-B6E4-AFE62D2586E1}">
      <dgm:prSet/>
      <dgm:spPr/>
      <dgm:t>
        <a:bodyPr/>
        <a:lstStyle/>
        <a:p>
          <a:endParaRPr lang="en-US"/>
        </a:p>
      </dgm:t>
    </dgm:pt>
    <dgm:pt modelId="{A9580956-E531-46B7-ACE6-D737C2682EC9}" type="sibTrans" cxnId="{466D4AB8-2F9B-488D-B6E4-AFE62D2586E1}">
      <dgm:prSet/>
      <dgm:spPr/>
      <dgm:t>
        <a:bodyPr/>
        <a:lstStyle/>
        <a:p>
          <a:endParaRPr lang="en-US"/>
        </a:p>
      </dgm:t>
    </dgm:pt>
    <dgm:pt modelId="{5EB564F8-7992-4874-930D-76649AFF2AE2}">
      <dgm:prSet custT="1"/>
      <dgm:spPr/>
      <dgm:t>
        <a:bodyPr/>
        <a:lstStyle/>
        <a:p>
          <a:r>
            <a:rPr lang="en-GB" sz="1600" dirty="0"/>
            <a:t>plan and coordinate menus, working closely with the head chef</a:t>
          </a:r>
          <a:endParaRPr lang="en-US" sz="1600" dirty="0"/>
        </a:p>
      </dgm:t>
    </dgm:pt>
    <dgm:pt modelId="{B28AE9AC-0DF3-47E8-8616-FEB0826F94BE}" type="parTrans" cxnId="{EB048652-0B31-41DB-B1D5-5BF4205F7416}">
      <dgm:prSet/>
      <dgm:spPr/>
      <dgm:t>
        <a:bodyPr/>
        <a:lstStyle/>
        <a:p>
          <a:endParaRPr lang="en-US"/>
        </a:p>
      </dgm:t>
    </dgm:pt>
    <dgm:pt modelId="{39633D78-97EA-45CD-BA52-B2EB20684297}" type="sibTrans" cxnId="{EB048652-0B31-41DB-B1D5-5BF4205F7416}">
      <dgm:prSet/>
      <dgm:spPr/>
      <dgm:t>
        <a:bodyPr/>
        <a:lstStyle/>
        <a:p>
          <a:endParaRPr lang="en-US"/>
        </a:p>
      </dgm:t>
    </dgm:pt>
    <dgm:pt modelId="{66C1DE93-D0C8-4589-9097-BA5645A9071D}">
      <dgm:prSet custT="1"/>
      <dgm:spPr/>
      <dgm:t>
        <a:bodyPr/>
        <a:lstStyle/>
        <a:p>
          <a:r>
            <a:rPr lang="en-GB" sz="1600" dirty="0"/>
            <a:t>coordinate the operation of the restaurant ensuring that kitchen, bar and waiting staff are working as a team</a:t>
          </a:r>
          <a:endParaRPr lang="en-US" sz="1600" dirty="0"/>
        </a:p>
      </dgm:t>
    </dgm:pt>
    <dgm:pt modelId="{60AD309D-54AC-49BE-9B43-6C8B871ECC43}" type="parTrans" cxnId="{C9907E8A-266C-4662-AC26-DE0C0BBFC999}">
      <dgm:prSet/>
      <dgm:spPr/>
      <dgm:t>
        <a:bodyPr/>
        <a:lstStyle/>
        <a:p>
          <a:endParaRPr lang="en-US"/>
        </a:p>
      </dgm:t>
    </dgm:pt>
    <dgm:pt modelId="{B51064A7-FF9C-4ABA-91C0-442DF9F24C05}" type="sibTrans" cxnId="{C9907E8A-266C-4662-AC26-DE0C0BBFC999}">
      <dgm:prSet/>
      <dgm:spPr/>
      <dgm:t>
        <a:bodyPr/>
        <a:lstStyle/>
        <a:p>
          <a:endParaRPr lang="en-US"/>
        </a:p>
      </dgm:t>
    </dgm:pt>
    <dgm:pt modelId="{E9B8C9E4-DA58-4F9F-B7AF-F8FEDC768336}">
      <dgm:prSet custT="1"/>
      <dgm:spPr/>
      <dgm:t>
        <a:bodyPr/>
        <a:lstStyle/>
        <a:p>
          <a:r>
            <a:rPr lang="en-GB" sz="1800" dirty="0"/>
            <a:t>respond to customer queries and complaints</a:t>
          </a:r>
          <a:endParaRPr lang="en-US" sz="1800" dirty="0"/>
        </a:p>
      </dgm:t>
    </dgm:pt>
    <dgm:pt modelId="{1A88180E-7816-4A34-8E46-1ED5C0DF182E}" type="parTrans" cxnId="{BD6CFD36-CCC9-4172-B5FB-305DC47B8FC9}">
      <dgm:prSet/>
      <dgm:spPr/>
      <dgm:t>
        <a:bodyPr/>
        <a:lstStyle/>
        <a:p>
          <a:endParaRPr lang="en-US"/>
        </a:p>
      </dgm:t>
    </dgm:pt>
    <dgm:pt modelId="{AFB7233B-31BB-4FAD-9701-EB3ED256EA23}" type="sibTrans" cxnId="{BD6CFD36-CCC9-4172-B5FB-305DC47B8FC9}">
      <dgm:prSet/>
      <dgm:spPr/>
      <dgm:t>
        <a:bodyPr/>
        <a:lstStyle/>
        <a:p>
          <a:endParaRPr lang="en-US"/>
        </a:p>
      </dgm:t>
    </dgm:pt>
    <dgm:pt modelId="{F6B9E681-45DE-45C4-B982-3A994CFB2741}">
      <dgm:prSet custT="1"/>
      <dgm:spPr/>
      <dgm:t>
        <a:bodyPr/>
        <a:lstStyle/>
        <a:p>
          <a:r>
            <a:rPr lang="en-GB" sz="1600" dirty="0"/>
            <a:t>maintain high standards of quality control, hygiene, and health and safety</a:t>
          </a:r>
          <a:endParaRPr lang="en-US" sz="1600" dirty="0"/>
        </a:p>
      </dgm:t>
    </dgm:pt>
    <dgm:pt modelId="{021CBAB5-2826-47DA-9FDB-78BF31A228B9}" type="parTrans" cxnId="{07B1366F-EA0D-4970-8676-B26C1B3B2314}">
      <dgm:prSet/>
      <dgm:spPr/>
      <dgm:t>
        <a:bodyPr/>
        <a:lstStyle/>
        <a:p>
          <a:endParaRPr lang="en-US"/>
        </a:p>
      </dgm:t>
    </dgm:pt>
    <dgm:pt modelId="{4973696D-A2D1-42F1-967A-753F88486E32}" type="sibTrans" cxnId="{07B1366F-EA0D-4970-8676-B26C1B3B2314}">
      <dgm:prSet/>
      <dgm:spPr/>
      <dgm:t>
        <a:bodyPr/>
        <a:lstStyle/>
        <a:p>
          <a:endParaRPr lang="en-US"/>
        </a:p>
      </dgm:t>
    </dgm:pt>
    <dgm:pt modelId="{B6DECE1E-341E-4D1C-934E-DA4797806DA7}" type="pres">
      <dgm:prSet presAssocID="{AB59D797-63AF-4F2A-87FB-BC2A50EC91CA}" presName="root" presStyleCnt="0">
        <dgm:presLayoutVars>
          <dgm:dir/>
          <dgm:resizeHandles val="exact"/>
        </dgm:presLayoutVars>
      </dgm:prSet>
      <dgm:spPr/>
    </dgm:pt>
    <dgm:pt modelId="{838A235E-FE40-45F6-9FC3-FFF224573847}" type="pres">
      <dgm:prSet presAssocID="{B974CF49-DBE4-465E-8486-4CDE5F1E3B86}" presName="compNode" presStyleCnt="0"/>
      <dgm:spPr/>
    </dgm:pt>
    <dgm:pt modelId="{E590E592-10A9-4B71-9594-B6F56B5CA192}" type="pres">
      <dgm:prSet presAssocID="{B974CF49-DBE4-465E-8486-4CDE5F1E3B8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30638D44-B928-4574-9540-D2DF2B592AD3}" type="pres">
      <dgm:prSet presAssocID="{B974CF49-DBE4-465E-8486-4CDE5F1E3B86}" presName="spaceRect" presStyleCnt="0"/>
      <dgm:spPr/>
    </dgm:pt>
    <dgm:pt modelId="{7839950C-7FAD-439D-A991-6F654008F323}" type="pres">
      <dgm:prSet presAssocID="{B974CF49-DBE4-465E-8486-4CDE5F1E3B86}" presName="textRect" presStyleLbl="revTx" presStyleIdx="0" presStyleCnt="6">
        <dgm:presLayoutVars>
          <dgm:chMax val="1"/>
          <dgm:chPref val="1"/>
        </dgm:presLayoutVars>
      </dgm:prSet>
      <dgm:spPr/>
    </dgm:pt>
    <dgm:pt modelId="{36798B5D-FAC7-460A-9571-D6CEC21F05D8}" type="pres">
      <dgm:prSet presAssocID="{C5ADDCDA-72DE-4B95-9BF4-CF24D6082288}" presName="sibTrans" presStyleCnt="0"/>
      <dgm:spPr/>
    </dgm:pt>
    <dgm:pt modelId="{B5C46F3B-E2FB-44FA-8D6E-4BB5EC2116B9}" type="pres">
      <dgm:prSet presAssocID="{2B0AE8A2-9083-48CE-95EE-D01183051288}" presName="compNode" presStyleCnt="0"/>
      <dgm:spPr/>
    </dgm:pt>
    <dgm:pt modelId="{74E5FCFD-B3C1-4E83-BDAF-031C96AA02A1}" type="pres">
      <dgm:prSet presAssocID="{2B0AE8A2-9083-48CE-95EE-D0118305128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DEA47BFA-A6B5-43F8-B719-AF8379380E32}" type="pres">
      <dgm:prSet presAssocID="{2B0AE8A2-9083-48CE-95EE-D01183051288}" presName="spaceRect" presStyleCnt="0"/>
      <dgm:spPr/>
    </dgm:pt>
    <dgm:pt modelId="{ED1AA6D6-411D-4D96-9717-B585F5339252}" type="pres">
      <dgm:prSet presAssocID="{2B0AE8A2-9083-48CE-95EE-D01183051288}" presName="textRect" presStyleLbl="revTx" presStyleIdx="1" presStyleCnt="6">
        <dgm:presLayoutVars>
          <dgm:chMax val="1"/>
          <dgm:chPref val="1"/>
        </dgm:presLayoutVars>
      </dgm:prSet>
      <dgm:spPr/>
    </dgm:pt>
    <dgm:pt modelId="{09FCF57A-E390-4811-B395-A8E482E245A4}" type="pres">
      <dgm:prSet presAssocID="{A9580956-E531-46B7-ACE6-D737C2682EC9}" presName="sibTrans" presStyleCnt="0"/>
      <dgm:spPr/>
    </dgm:pt>
    <dgm:pt modelId="{C7D6878B-4247-4096-8D68-275B8E12988A}" type="pres">
      <dgm:prSet presAssocID="{5EB564F8-7992-4874-930D-76649AFF2AE2}" presName="compNode" presStyleCnt="0"/>
      <dgm:spPr/>
    </dgm:pt>
    <dgm:pt modelId="{7AA8247B-E9FC-4997-898F-6D553C790A23}" type="pres">
      <dgm:prSet presAssocID="{5EB564F8-7992-4874-930D-76649AFF2AE2}" presName="iconRect" presStyleLbl="node1" presStyleIdx="2" presStyleCnt="6" custLinFactNeighborX="4732" custLinFactNeighborY="-157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f"/>
        </a:ext>
      </dgm:extLst>
    </dgm:pt>
    <dgm:pt modelId="{7E835DC5-8D58-4B2C-95DE-7123CF12C271}" type="pres">
      <dgm:prSet presAssocID="{5EB564F8-7992-4874-930D-76649AFF2AE2}" presName="spaceRect" presStyleCnt="0"/>
      <dgm:spPr/>
    </dgm:pt>
    <dgm:pt modelId="{E0477276-3332-43A9-B6DB-92C51E9479A0}" type="pres">
      <dgm:prSet presAssocID="{5EB564F8-7992-4874-930D-76649AFF2AE2}" presName="textRect" presStyleLbl="revTx" presStyleIdx="2" presStyleCnt="6">
        <dgm:presLayoutVars>
          <dgm:chMax val="1"/>
          <dgm:chPref val="1"/>
        </dgm:presLayoutVars>
      </dgm:prSet>
      <dgm:spPr/>
    </dgm:pt>
    <dgm:pt modelId="{FFA9E354-A0CB-492A-AD24-C666AF18B6C9}" type="pres">
      <dgm:prSet presAssocID="{39633D78-97EA-45CD-BA52-B2EB20684297}" presName="sibTrans" presStyleCnt="0"/>
      <dgm:spPr/>
    </dgm:pt>
    <dgm:pt modelId="{C9CC4902-004A-4115-B704-EBB0FBD7C9DA}" type="pres">
      <dgm:prSet presAssocID="{66C1DE93-D0C8-4589-9097-BA5645A9071D}" presName="compNode" presStyleCnt="0"/>
      <dgm:spPr/>
    </dgm:pt>
    <dgm:pt modelId="{52C1A5F1-F872-44A0-9E4F-02E49ACA459C}" type="pres">
      <dgm:prSet presAssocID="{66C1DE93-D0C8-4589-9097-BA5645A9071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iter"/>
        </a:ext>
      </dgm:extLst>
    </dgm:pt>
    <dgm:pt modelId="{9C9D26AE-9153-446F-9DFE-58877E308F64}" type="pres">
      <dgm:prSet presAssocID="{66C1DE93-D0C8-4589-9097-BA5645A9071D}" presName="spaceRect" presStyleCnt="0"/>
      <dgm:spPr/>
    </dgm:pt>
    <dgm:pt modelId="{29F00887-D373-48EC-A97F-F55DC4BE504C}" type="pres">
      <dgm:prSet presAssocID="{66C1DE93-D0C8-4589-9097-BA5645A9071D}" presName="textRect" presStyleLbl="revTx" presStyleIdx="3" presStyleCnt="6">
        <dgm:presLayoutVars>
          <dgm:chMax val="1"/>
          <dgm:chPref val="1"/>
        </dgm:presLayoutVars>
      </dgm:prSet>
      <dgm:spPr/>
    </dgm:pt>
    <dgm:pt modelId="{44259DE3-597F-467A-9A18-AFE90F52B6A7}" type="pres">
      <dgm:prSet presAssocID="{B51064A7-FF9C-4ABA-91C0-442DF9F24C05}" presName="sibTrans" presStyleCnt="0"/>
      <dgm:spPr/>
    </dgm:pt>
    <dgm:pt modelId="{556DAD06-B5F5-44C3-AB01-0D87876C7495}" type="pres">
      <dgm:prSet presAssocID="{E9B8C9E4-DA58-4F9F-B7AF-F8FEDC768336}" presName="compNode" presStyleCnt="0"/>
      <dgm:spPr/>
    </dgm:pt>
    <dgm:pt modelId="{C6EB3F7A-987B-4598-B9C9-F5AE73E2795E}" type="pres">
      <dgm:prSet presAssocID="{E9B8C9E4-DA58-4F9F-B7AF-F8FEDC76833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ll center"/>
        </a:ext>
      </dgm:extLst>
    </dgm:pt>
    <dgm:pt modelId="{2DF59A38-51B9-40C6-8238-68B862623B9E}" type="pres">
      <dgm:prSet presAssocID="{E9B8C9E4-DA58-4F9F-B7AF-F8FEDC768336}" presName="spaceRect" presStyleCnt="0"/>
      <dgm:spPr/>
    </dgm:pt>
    <dgm:pt modelId="{6EB76EE8-FBD5-4538-AB02-C0A746F6BFE9}" type="pres">
      <dgm:prSet presAssocID="{E9B8C9E4-DA58-4F9F-B7AF-F8FEDC768336}" presName="textRect" presStyleLbl="revTx" presStyleIdx="4" presStyleCnt="6">
        <dgm:presLayoutVars>
          <dgm:chMax val="1"/>
          <dgm:chPref val="1"/>
        </dgm:presLayoutVars>
      </dgm:prSet>
      <dgm:spPr/>
    </dgm:pt>
    <dgm:pt modelId="{71258C49-8C22-4AF7-AD26-18691FBB391E}" type="pres">
      <dgm:prSet presAssocID="{AFB7233B-31BB-4FAD-9701-EB3ED256EA23}" presName="sibTrans" presStyleCnt="0"/>
      <dgm:spPr/>
    </dgm:pt>
    <dgm:pt modelId="{387E4248-C6B5-4EC8-B02E-49E83BE0DA28}" type="pres">
      <dgm:prSet presAssocID="{F6B9E681-45DE-45C4-B982-3A994CFB2741}" presName="compNode" presStyleCnt="0"/>
      <dgm:spPr/>
    </dgm:pt>
    <dgm:pt modelId="{AC0E0AC6-8008-46C4-8C5A-39369EEE80CB}" type="pres">
      <dgm:prSet presAssocID="{F6B9E681-45DE-45C4-B982-3A994CFB274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oothpaste"/>
        </a:ext>
      </dgm:extLst>
    </dgm:pt>
    <dgm:pt modelId="{807C896D-9438-43B9-BECF-7786C1287AE3}" type="pres">
      <dgm:prSet presAssocID="{F6B9E681-45DE-45C4-B982-3A994CFB2741}" presName="spaceRect" presStyleCnt="0"/>
      <dgm:spPr/>
    </dgm:pt>
    <dgm:pt modelId="{B35E8544-48A0-47D9-8618-738CB1D6940D}" type="pres">
      <dgm:prSet presAssocID="{F6B9E681-45DE-45C4-B982-3A994CFB2741}" presName="textRect" presStyleLbl="revTx" presStyleIdx="5" presStyleCnt="6">
        <dgm:presLayoutVars>
          <dgm:chMax val="1"/>
          <dgm:chPref val="1"/>
        </dgm:presLayoutVars>
      </dgm:prSet>
      <dgm:spPr/>
    </dgm:pt>
  </dgm:ptLst>
  <dgm:cxnLst>
    <dgm:cxn modelId="{18CB6F11-E1A7-4DD5-8822-2A46756AE506}" type="presOf" srcId="{E9B8C9E4-DA58-4F9F-B7AF-F8FEDC768336}" destId="{6EB76EE8-FBD5-4538-AB02-C0A746F6BFE9}" srcOrd="0" destOrd="0" presId="urn:microsoft.com/office/officeart/2018/2/layout/IconLabelList"/>
    <dgm:cxn modelId="{BD6CFD36-CCC9-4172-B5FB-305DC47B8FC9}" srcId="{AB59D797-63AF-4F2A-87FB-BC2A50EC91CA}" destId="{E9B8C9E4-DA58-4F9F-B7AF-F8FEDC768336}" srcOrd="4" destOrd="0" parTransId="{1A88180E-7816-4A34-8E46-1ED5C0DF182E}" sibTransId="{AFB7233B-31BB-4FAD-9701-EB3ED256EA23}"/>
    <dgm:cxn modelId="{BC56503A-B007-4F68-BF81-14972B8516F2}" type="presOf" srcId="{2B0AE8A2-9083-48CE-95EE-D01183051288}" destId="{ED1AA6D6-411D-4D96-9717-B585F5339252}" srcOrd="0" destOrd="0" presId="urn:microsoft.com/office/officeart/2018/2/layout/IconLabelList"/>
    <dgm:cxn modelId="{07B1366F-EA0D-4970-8676-B26C1B3B2314}" srcId="{AB59D797-63AF-4F2A-87FB-BC2A50EC91CA}" destId="{F6B9E681-45DE-45C4-B982-3A994CFB2741}" srcOrd="5" destOrd="0" parTransId="{021CBAB5-2826-47DA-9FDB-78BF31A228B9}" sibTransId="{4973696D-A2D1-42F1-967A-753F88486E32}"/>
    <dgm:cxn modelId="{EB048652-0B31-41DB-B1D5-5BF4205F7416}" srcId="{AB59D797-63AF-4F2A-87FB-BC2A50EC91CA}" destId="{5EB564F8-7992-4874-930D-76649AFF2AE2}" srcOrd="2" destOrd="0" parTransId="{B28AE9AC-0DF3-47E8-8616-FEB0826F94BE}" sibTransId="{39633D78-97EA-45CD-BA52-B2EB20684297}"/>
    <dgm:cxn modelId="{1BDB7878-6337-46D3-A86A-64586BCA1216}" type="presOf" srcId="{66C1DE93-D0C8-4589-9097-BA5645A9071D}" destId="{29F00887-D373-48EC-A97F-F55DC4BE504C}" srcOrd="0" destOrd="0" presId="urn:microsoft.com/office/officeart/2018/2/layout/IconLabelList"/>
    <dgm:cxn modelId="{33F08080-3168-4DDD-94D1-793A8A3B0637}" type="presOf" srcId="{5EB564F8-7992-4874-930D-76649AFF2AE2}" destId="{E0477276-3332-43A9-B6DB-92C51E9479A0}" srcOrd="0" destOrd="0" presId="urn:microsoft.com/office/officeart/2018/2/layout/IconLabelList"/>
    <dgm:cxn modelId="{A6761689-7E50-4C65-B2D2-A8F43841AEB0}" type="presOf" srcId="{AB59D797-63AF-4F2A-87FB-BC2A50EC91CA}" destId="{B6DECE1E-341E-4D1C-934E-DA4797806DA7}" srcOrd="0" destOrd="0" presId="urn:microsoft.com/office/officeart/2018/2/layout/IconLabelList"/>
    <dgm:cxn modelId="{C9907E8A-266C-4662-AC26-DE0C0BBFC999}" srcId="{AB59D797-63AF-4F2A-87FB-BC2A50EC91CA}" destId="{66C1DE93-D0C8-4589-9097-BA5645A9071D}" srcOrd="3" destOrd="0" parTransId="{60AD309D-54AC-49BE-9B43-6C8B871ECC43}" sibTransId="{B51064A7-FF9C-4ABA-91C0-442DF9F24C05}"/>
    <dgm:cxn modelId="{7BC19390-A1F5-4CDC-8461-C0B23D0D33C9}" type="presOf" srcId="{F6B9E681-45DE-45C4-B982-3A994CFB2741}" destId="{B35E8544-48A0-47D9-8618-738CB1D6940D}" srcOrd="0" destOrd="0" presId="urn:microsoft.com/office/officeart/2018/2/layout/IconLabelList"/>
    <dgm:cxn modelId="{EC9A739D-5AC9-4B03-ABB0-494E077442CF}" srcId="{AB59D797-63AF-4F2A-87FB-BC2A50EC91CA}" destId="{B974CF49-DBE4-465E-8486-4CDE5F1E3B86}" srcOrd="0" destOrd="0" parTransId="{3FD4182C-86BC-4CDD-AA27-E47CAEE048EB}" sibTransId="{C5ADDCDA-72DE-4B95-9BF4-CF24D6082288}"/>
    <dgm:cxn modelId="{466D4AB8-2F9B-488D-B6E4-AFE62D2586E1}" srcId="{AB59D797-63AF-4F2A-87FB-BC2A50EC91CA}" destId="{2B0AE8A2-9083-48CE-95EE-D01183051288}" srcOrd="1" destOrd="0" parTransId="{38D51E41-F448-4D27-B8B8-8ED01C88D9D6}" sibTransId="{A9580956-E531-46B7-ACE6-D737C2682EC9}"/>
    <dgm:cxn modelId="{B7F93EC3-8084-4BF5-A17E-872581E28A67}" type="presOf" srcId="{B974CF49-DBE4-465E-8486-4CDE5F1E3B86}" destId="{7839950C-7FAD-439D-A991-6F654008F323}" srcOrd="0" destOrd="0" presId="urn:microsoft.com/office/officeart/2018/2/layout/IconLabelList"/>
    <dgm:cxn modelId="{8030F3E7-2A7E-4DED-B99E-5B1E63A053DE}" type="presParOf" srcId="{B6DECE1E-341E-4D1C-934E-DA4797806DA7}" destId="{838A235E-FE40-45F6-9FC3-FFF224573847}" srcOrd="0" destOrd="0" presId="urn:microsoft.com/office/officeart/2018/2/layout/IconLabelList"/>
    <dgm:cxn modelId="{63C838B5-1BE7-414F-AD3A-3649E543778F}" type="presParOf" srcId="{838A235E-FE40-45F6-9FC3-FFF224573847}" destId="{E590E592-10A9-4B71-9594-B6F56B5CA192}" srcOrd="0" destOrd="0" presId="urn:microsoft.com/office/officeart/2018/2/layout/IconLabelList"/>
    <dgm:cxn modelId="{AFC7D213-B6B5-4AA2-9223-40F72C6D343D}" type="presParOf" srcId="{838A235E-FE40-45F6-9FC3-FFF224573847}" destId="{30638D44-B928-4574-9540-D2DF2B592AD3}" srcOrd="1" destOrd="0" presId="urn:microsoft.com/office/officeart/2018/2/layout/IconLabelList"/>
    <dgm:cxn modelId="{8B8B947D-ACC0-4708-B14B-6593E0FAFB70}" type="presParOf" srcId="{838A235E-FE40-45F6-9FC3-FFF224573847}" destId="{7839950C-7FAD-439D-A991-6F654008F323}" srcOrd="2" destOrd="0" presId="urn:microsoft.com/office/officeart/2018/2/layout/IconLabelList"/>
    <dgm:cxn modelId="{D22A35BB-8293-48E0-8A23-61FA50D8D23C}" type="presParOf" srcId="{B6DECE1E-341E-4D1C-934E-DA4797806DA7}" destId="{36798B5D-FAC7-460A-9571-D6CEC21F05D8}" srcOrd="1" destOrd="0" presId="urn:microsoft.com/office/officeart/2018/2/layout/IconLabelList"/>
    <dgm:cxn modelId="{9646149A-90A9-44D4-81DA-6516C8CA49EA}" type="presParOf" srcId="{B6DECE1E-341E-4D1C-934E-DA4797806DA7}" destId="{B5C46F3B-E2FB-44FA-8D6E-4BB5EC2116B9}" srcOrd="2" destOrd="0" presId="urn:microsoft.com/office/officeart/2018/2/layout/IconLabelList"/>
    <dgm:cxn modelId="{2A39E02D-ED88-4D18-9CCD-FBA111251A3E}" type="presParOf" srcId="{B5C46F3B-E2FB-44FA-8D6E-4BB5EC2116B9}" destId="{74E5FCFD-B3C1-4E83-BDAF-031C96AA02A1}" srcOrd="0" destOrd="0" presId="urn:microsoft.com/office/officeart/2018/2/layout/IconLabelList"/>
    <dgm:cxn modelId="{0E2D88B5-E29E-49E0-ADD5-24001C2ECA80}" type="presParOf" srcId="{B5C46F3B-E2FB-44FA-8D6E-4BB5EC2116B9}" destId="{DEA47BFA-A6B5-43F8-B719-AF8379380E32}" srcOrd="1" destOrd="0" presId="urn:microsoft.com/office/officeart/2018/2/layout/IconLabelList"/>
    <dgm:cxn modelId="{2C1DC7CF-6DB0-4B46-B11C-4BC88EB1A086}" type="presParOf" srcId="{B5C46F3B-E2FB-44FA-8D6E-4BB5EC2116B9}" destId="{ED1AA6D6-411D-4D96-9717-B585F5339252}" srcOrd="2" destOrd="0" presId="urn:microsoft.com/office/officeart/2018/2/layout/IconLabelList"/>
    <dgm:cxn modelId="{9198AA77-9825-483D-A90D-C4755816841D}" type="presParOf" srcId="{B6DECE1E-341E-4D1C-934E-DA4797806DA7}" destId="{09FCF57A-E390-4811-B395-A8E482E245A4}" srcOrd="3" destOrd="0" presId="urn:microsoft.com/office/officeart/2018/2/layout/IconLabelList"/>
    <dgm:cxn modelId="{E829CA61-6A26-46C1-9A8B-D910D784CA42}" type="presParOf" srcId="{B6DECE1E-341E-4D1C-934E-DA4797806DA7}" destId="{C7D6878B-4247-4096-8D68-275B8E12988A}" srcOrd="4" destOrd="0" presId="urn:microsoft.com/office/officeart/2018/2/layout/IconLabelList"/>
    <dgm:cxn modelId="{F60ADD04-9561-4B75-AA28-D342E4BC4AFA}" type="presParOf" srcId="{C7D6878B-4247-4096-8D68-275B8E12988A}" destId="{7AA8247B-E9FC-4997-898F-6D553C790A23}" srcOrd="0" destOrd="0" presId="urn:microsoft.com/office/officeart/2018/2/layout/IconLabelList"/>
    <dgm:cxn modelId="{9F39B3AC-98FC-446A-BB2E-049B9976B844}" type="presParOf" srcId="{C7D6878B-4247-4096-8D68-275B8E12988A}" destId="{7E835DC5-8D58-4B2C-95DE-7123CF12C271}" srcOrd="1" destOrd="0" presId="urn:microsoft.com/office/officeart/2018/2/layout/IconLabelList"/>
    <dgm:cxn modelId="{C493341B-0147-42EA-97F2-0040048AC5D6}" type="presParOf" srcId="{C7D6878B-4247-4096-8D68-275B8E12988A}" destId="{E0477276-3332-43A9-B6DB-92C51E9479A0}" srcOrd="2" destOrd="0" presId="urn:microsoft.com/office/officeart/2018/2/layout/IconLabelList"/>
    <dgm:cxn modelId="{ECD0D0F6-ABBF-4F52-AC15-9AF4D38C8207}" type="presParOf" srcId="{B6DECE1E-341E-4D1C-934E-DA4797806DA7}" destId="{FFA9E354-A0CB-492A-AD24-C666AF18B6C9}" srcOrd="5" destOrd="0" presId="urn:microsoft.com/office/officeart/2018/2/layout/IconLabelList"/>
    <dgm:cxn modelId="{2F01421B-E396-40C1-AC89-128AF73E0919}" type="presParOf" srcId="{B6DECE1E-341E-4D1C-934E-DA4797806DA7}" destId="{C9CC4902-004A-4115-B704-EBB0FBD7C9DA}" srcOrd="6" destOrd="0" presId="urn:microsoft.com/office/officeart/2018/2/layout/IconLabelList"/>
    <dgm:cxn modelId="{8880C27D-FF6E-47F9-97BE-05D969E668D8}" type="presParOf" srcId="{C9CC4902-004A-4115-B704-EBB0FBD7C9DA}" destId="{52C1A5F1-F872-44A0-9E4F-02E49ACA459C}" srcOrd="0" destOrd="0" presId="urn:microsoft.com/office/officeart/2018/2/layout/IconLabelList"/>
    <dgm:cxn modelId="{8417F36B-C5D0-47BE-96A3-B7ADD0F5E6A3}" type="presParOf" srcId="{C9CC4902-004A-4115-B704-EBB0FBD7C9DA}" destId="{9C9D26AE-9153-446F-9DFE-58877E308F64}" srcOrd="1" destOrd="0" presId="urn:microsoft.com/office/officeart/2018/2/layout/IconLabelList"/>
    <dgm:cxn modelId="{209A7196-8E7C-423F-AA24-8C2531185B9D}" type="presParOf" srcId="{C9CC4902-004A-4115-B704-EBB0FBD7C9DA}" destId="{29F00887-D373-48EC-A97F-F55DC4BE504C}" srcOrd="2" destOrd="0" presId="urn:microsoft.com/office/officeart/2018/2/layout/IconLabelList"/>
    <dgm:cxn modelId="{C6E8502E-BCB5-4BB5-BD6E-3091E5D512DF}" type="presParOf" srcId="{B6DECE1E-341E-4D1C-934E-DA4797806DA7}" destId="{44259DE3-597F-467A-9A18-AFE90F52B6A7}" srcOrd="7" destOrd="0" presId="urn:microsoft.com/office/officeart/2018/2/layout/IconLabelList"/>
    <dgm:cxn modelId="{EFCB13CC-A01B-4B3F-AC37-5D1BCE9C15FF}" type="presParOf" srcId="{B6DECE1E-341E-4D1C-934E-DA4797806DA7}" destId="{556DAD06-B5F5-44C3-AB01-0D87876C7495}" srcOrd="8" destOrd="0" presId="urn:microsoft.com/office/officeart/2018/2/layout/IconLabelList"/>
    <dgm:cxn modelId="{7A9A278B-3BD7-41E8-A005-64CEDDF0FC10}" type="presParOf" srcId="{556DAD06-B5F5-44C3-AB01-0D87876C7495}" destId="{C6EB3F7A-987B-4598-B9C9-F5AE73E2795E}" srcOrd="0" destOrd="0" presId="urn:microsoft.com/office/officeart/2018/2/layout/IconLabelList"/>
    <dgm:cxn modelId="{36FB0427-05C8-4DFA-9B99-786FF4022800}" type="presParOf" srcId="{556DAD06-B5F5-44C3-AB01-0D87876C7495}" destId="{2DF59A38-51B9-40C6-8238-68B862623B9E}" srcOrd="1" destOrd="0" presId="urn:microsoft.com/office/officeart/2018/2/layout/IconLabelList"/>
    <dgm:cxn modelId="{26D50831-2D08-4DFC-AED0-0898EE48B87C}" type="presParOf" srcId="{556DAD06-B5F5-44C3-AB01-0D87876C7495}" destId="{6EB76EE8-FBD5-4538-AB02-C0A746F6BFE9}" srcOrd="2" destOrd="0" presId="urn:microsoft.com/office/officeart/2018/2/layout/IconLabelList"/>
    <dgm:cxn modelId="{165F309A-4927-4AB3-9D80-13B084973119}" type="presParOf" srcId="{B6DECE1E-341E-4D1C-934E-DA4797806DA7}" destId="{71258C49-8C22-4AF7-AD26-18691FBB391E}" srcOrd="9" destOrd="0" presId="urn:microsoft.com/office/officeart/2018/2/layout/IconLabelList"/>
    <dgm:cxn modelId="{061B73C3-824A-4E1F-8B3F-5BA1BC17669D}" type="presParOf" srcId="{B6DECE1E-341E-4D1C-934E-DA4797806DA7}" destId="{387E4248-C6B5-4EC8-B02E-49E83BE0DA28}" srcOrd="10" destOrd="0" presId="urn:microsoft.com/office/officeart/2018/2/layout/IconLabelList"/>
    <dgm:cxn modelId="{A119EEAB-1EF6-493D-95EA-151C1CA7C0F2}" type="presParOf" srcId="{387E4248-C6B5-4EC8-B02E-49E83BE0DA28}" destId="{AC0E0AC6-8008-46C4-8C5A-39369EEE80CB}" srcOrd="0" destOrd="0" presId="urn:microsoft.com/office/officeart/2018/2/layout/IconLabelList"/>
    <dgm:cxn modelId="{670A952C-40E6-40E7-909C-C972B3461183}" type="presParOf" srcId="{387E4248-C6B5-4EC8-B02E-49E83BE0DA28}" destId="{807C896D-9438-43B9-BECF-7786C1287AE3}" srcOrd="1" destOrd="0" presId="urn:microsoft.com/office/officeart/2018/2/layout/IconLabelList"/>
    <dgm:cxn modelId="{B2BB7B08-FDE0-4935-B312-AFADFA745A44}" type="presParOf" srcId="{387E4248-C6B5-4EC8-B02E-49E83BE0DA28}" destId="{B35E8544-48A0-47D9-8618-738CB1D6940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C0C2C0-982F-4B60-8143-2AAB3187045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1482C63-88F9-4F5A-AB1B-598A39681189}">
      <dgm:prSet/>
      <dgm:spPr/>
      <dgm:t>
        <a:bodyPr/>
        <a:lstStyle/>
        <a:p>
          <a:r>
            <a:rPr lang="en-GB"/>
            <a:t>excellent interpersonal skills for diplomatically handling staff and customers</a:t>
          </a:r>
          <a:endParaRPr lang="en-US"/>
        </a:p>
      </dgm:t>
    </dgm:pt>
    <dgm:pt modelId="{71F1729B-43B9-4226-999A-23EC7DD1400A}" type="parTrans" cxnId="{5D4A65FF-1F13-4D28-B729-27FF93D5FE79}">
      <dgm:prSet/>
      <dgm:spPr/>
      <dgm:t>
        <a:bodyPr/>
        <a:lstStyle/>
        <a:p>
          <a:endParaRPr lang="en-US"/>
        </a:p>
      </dgm:t>
    </dgm:pt>
    <dgm:pt modelId="{44408D41-1E16-4726-8576-5E6F3C4DA34D}" type="sibTrans" cxnId="{5D4A65FF-1F13-4D28-B729-27FF93D5FE79}">
      <dgm:prSet/>
      <dgm:spPr/>
      <dgm:t>
        <a:bodyPr/>
        <a:lstStyle/>
        <a:p>
          <a:endParaRPr lang="en-US"/>
        </a:p>
      </dgm:t>
    </dgm:pt>
    <dgm:pt modelId="{F3066303-70FB-4506-AEDD-A0FBFA7CB1CE}">
      <dgm:prSet/>
      <dgm:spPr/>
      <dgm:t>
        <a:bodyPr/>
        <a:lstStyle/>
        <a:p>
          <a:r>
            <a:rPr lang="en-GB"/>
            <a:t>cooperation and teamworking skills</a:t>
          </a:r>
          <a:endParaRPr lang="en-US"/>
        </a:p>
      </dgm:t>
    </dgm:pt>
    <dgm:pt modelId="{8178A034-39A1-4C8C-882B-AA6E8D585028}" type="parTrans" cxnId="{18F6ABB4-75C6-43D2-B98B-884812C9C80B}">
      <dgm:prSet/>
      <dgm:spPr/>
      <dgm:t>
        <a:bodyPr/>
        <a:lstStyle/>
        <a:p>
          <a:endParaRPr lang="en-US"/>
        </a:p>
      </dgm:t>
    </dgm:pt>
    <dgm:pt modelId="{692A9FFB-AB58-4E5F-9210-089E53CA059A}" type="sibTrans" cxnId="{18F6ABB4-75C6-43D2-B98B-884812C9C80B}">
      <dgm:prSet/>
      <dgm:spPr/>
      <dgm:t>
        <a:bodyPr/>
        <a:lstStyle/>
        <a:p>
          <a:endParaRPr lang="en-US"/>
        </a:p>
      </dgm:t>
    </dgm:pt>
    <dgm:pt modelId="{91484864-EE77-4166-9C13-C463C53E4761}">
      <dgm:prSet/>
      <dgm:spPr/>
      <dgm:t>
        <a:bodyPr/>
        <a:lstStyle/>
        <a:p>
          <a:r>
            <a:rPr lang="en-GB"/>
            <a:t>the ability to lead and motivate a team of staff</a:t>
          </a:r>
          <a:endParaRPr lang="en-US"/>
        </a:p>
      </dgm:t>
    </dgm:pt>
    <dgm:pt modelId="{5C6DD173-A57B-48A4-9FF5-CC43AB5061C5}" type="parTrans" cxnId="{CCB7B5C8-A251-461E-A500-812C074F3226}">
      <dgm:prSet/>
      <dgm:spPr/>
      <dgm:t>
        <a:bodyPr/>
        <a:lstStyle/>
        <a:p>
          <a:endParaRPr lang="en-US"/>
        </a:p>
      </dgm:t>
    </dgm:pt>
    <dgm:pt modelId="{C3497AB3-864A-4FF9-8AB9-E0F0E2744D92}" type="sibTrans" cxnId="{CCB7B5C8-A251-461E-A500-812C074F3226}">
      <dgm:prSet/>
      <dgm:spPr/>
      <dgm:t>
        <a:bodyPr/>
        <a:lstStyle/>
        <a:p>
          <a:endParaRPr lang="en-US"/>
        </a:p>
      </dgm:t>
    </dgm:pt>
    <dgm:pt modelId="{E3AF1650-4D38-4FA6-8636-2339A90F468F}">
      <dgm:prSet/>
      <dgm:spPr/>
      <dgm:t>
        <a:bodyPr/>
        <a:lstStyle/>
        <a:p>
          <a:r>
            <a:rPr lang="en-GB"/>
            <a:t>the ability to cope under pressure in a fast-paced environment</a:t>
          </a:r>
          <a:endParaRPr lang="en-US"/>
        </a:p>
      </dgm:t>
    </dgm:pt>
    <dgm:pt modelId="{57BAE661-10BF-4FB6-BD50-B200B522D1A2}" type="parTrans" cxnId="{A98931EC-62A1-4794-ADE2-C94D48B9FE2C}">
      <dgm:prSet/>
      <dgm:spPr/>
      <dgm:t>
        <a:bodyPr/>
        <a:lstStyle/>
        <a:p>
          <a:endParaRPr lang="en-US"/>
        </a:p>
      </dgm:t>
    </dgm:pt>
    <dgm:pt modelId="{F3F83CD8-E5A3-48E1-A76B-7E254723FB1C}" type="sibTrans" cxnId="{A98931EC-62A1-4794-ADE2-C94D48B9FE2C}">
      <dgm:prSet/>
      <dgm:spPr/>
      <dgm:t>
        <a:bodyPr/>
        <a:lstStyle/>
        <a:p>
          <a:endParaRPr lang="en-US"/>
        </a:p>
      </dgm:t>
    </dgm:pt>
    <dgm:pt modelId="{410D6123-0CBE-42A4-A55F-2862F02B7A73}">
      <dgm:prSet/>
      <dgm:spPr/>
      <dgm:t>
        <a:bodyPr/>
        <a:lstStyle/>
        <a:p>
          <a:r>
            <a:rPr lang="en-GB"/>
            <a:t>strong written and oral communication skills for managing business administration and personnel matters</a:t>
          </a:r>
          <a:endParaRPr lang="en-US"/>
        </a:p>
      </dgm:t>
    </dgm:pt>
    <dgm:pt modelId="{6C12B8B9-0630-4BDD-8119-C33507F6FEE8}" type="parTrans" cxnId="{156BE843-67B6-47D4-8436-205D6AF5D382}">
      <dgm:prSet/>
      <dgm:spPr/>
      <dgm:t>
        <a:bodyPr/>
        <a:lstStyle/>
        <a:p>
          <a:endParaRPr lang="en-US"/>
        </a:p>
      </dgm:t>
    </dgm:pt>
    <dgm:pt modelId="{B74F182A-5FD9-4B25-8247-6EEAD27DF0B3}" type="sibTrans" cxnId="{156BE843-67B6-47D4-8436-205D6AF5D382}">
      <dgm:prSet/>
      <dgm:spPr/>
      <dgm:t>
        <a:bodyPr/>
        <a:lstStyle/>
        <a:p>
          <a:endParaRPr lang="en-US"/>
        </a:p>
      </dgm:t>
    </dgm:pt>
    <dgm:pt modelId="{E3665147-A5BD-4D73-8A09-0523928CA66D}">
      <dgm:prSet/>
      <dgm:spPr/>
      <dgm:t>
        <a:bodyPr/>
        <a:lstStyle/>
        <a:p>
          <a:r>
            <a:rPr lang="en-GB"/>
            <a:t>problem-solving ability, to resolve issues as they arise</a:t>
          </a:r>
          <a:endParaRPr lang="en-US"/>
        </a:p>
      </dgm:t>
    </dgm:pt>
    <dgm:pt modelId="{66F61AA4-DDCB-40CB-9140-F014D74EB7A4}" type="parTrans" cxnId="{F6932991-4C98-4232-AEE1-12E9FE1C5973}">
      <dgm:prSet/>
      <dgm:spPr/>
      <dgm:t>
        <a:bodyPr/>
        <a:lstStyle/>
        <a:p>
          <a:endParaRPr lang="en-US"/>
        </a:p>
      </dgm:t>
    </dgm:pt>
    <dgm:pt modelId="{499C8B61-E8DE-473D-9DC5-E00F0BB6D55C}" type="sibTrans" cxnId="{F6932991-4C98-4232-AEE1-12E9FE1C5973}">
      <dgm:prSet/>
      <dgm:spPr/>
      <dgm:t>
        <a:bodyPr/>
        <a:lstStyle/>
        <a:p>
          <a:endParaRPr lang="en-US"/>
        </a:p>
      </dgm:t>
    </dgm:pt>
    <dgm:pt modelId="{3EB369A9-6B0C-49C8-875C-8974D757841A}">
      <dgm:prSet/>
      <dgm:spPr/>
      <dgm:t>
        <a:bodyPr/>
        <a:lstStyle/>
        <a:p>
          <a:r>
            <a:rPr lang="en-GB"/>
            <a:t>a flexible and hands-on approach to work.</a:t>
          </a:r>
          <a:endParaRPr lang="en-US"/>
        </a:p>
      </dgm:t>
    </dgm:pt>
    <dgm:pt modelId="{07F2B35B-6ED8-4B06-B0CD-396DF090A83E}" type="parTrans" cxnId="{0137997D-C1B2-438C-99D4-2F62F6394665}">
      <dgm:prSet/>
      <dgm:spPr/>
      <dgm:t>
        <a:bodyPr/>
        <a:lstStyle/>
        <a:p>
          <a:endParaRPr lang="en-US"/>
        </a:p>
      </dgm:t>
    </dgm:pt>
    <dgm:pt modelId="{F52184C3-82E4-4716-AE27-FFBCB89ACBC6}" type="sibTrans" cxnId="{0137997D-C1B2-438C-99D4-2F62F6394665}">
      <dgm:prSet/>
      <dgm:spPr/>
      <dgm:t>
        <a:bodyPr/>
        <a:lstStyle/>
        <a:p>
          <a:endParaRPr lang="en-US"/>
        </a:p>
      </dgm:t>
    </dgm:pt>
    <dgm:pt modelId="{761192CF-C48E-40FB-878F-0764215EFC81}" type="pres">
      <dgm:prSet presAssocID="{5DC0C2C0-982F-4B60-8143-2AAB3187045D}" presName="diagram" presStyleCnt="0">
        <dgm:presLayoutVars>
          <dgm:dir/>
          <dgm:resizeHandles val="exact"/>
        </dgm:presLayoutVars>
      </dgm:prSet>
      <dgm:spPr/>
    </dgm:pt>
    <dgm:pt modelId="{81AC1071-61DA-4BB6-B96B-3B66EFFA2819}" type="pres">
      <dgm:prSet presAssocID="{21482C63-88F9-4F5A-AB1B-598A39681189}" presName="node" presStyleLbl="node1" presStyleIdx="0" presStyleCnt="7">
        <dgm:presLayoutVars>
          <dgm:bulletEnabled val="1"/>
        </dgm:presLayoutVars>
      </dgm:prSet>
      <dgm:spPr/>
    </dgm:pt>
    <dgm:pt modelId="{A34BCBFD-C6B8-461C-82E1-C9ED35CC50E0}" type="pres">
      <dgm:prSet presAssocID="{44408D41-1E16-4726-8576-5E6F3C4DA34D}" presName="sibTrans" presStyleCnt="0"/>
      <dgm:spPr/>
    </dgm:pt>
    <dgm:pt modelId="{54189383-5A98-46E5-94F6-5924475B25AF}" type="pres">
      <dgm:prSet presAssocID="{F3066303-70FB-4506-AEDD-A0FBFA7CB1CE}" presName="node" presStyleLbl="node1" presStyleIdx="1" presStyleCnt="7">
        <dgm:presLayoutVars>
          <dgm:bulletEnabled val="1"/>
        </dgm:presLayoutVars>
      </dgm:prSet>
      <dgm:spPr/>
    </dgm:pt>
    <dgm:pt modelId="{E4CC74AB-DB5E-4466-B693-8CB80971AD8B}" type="pres">
      <dgm:prSet presAssocID="{692A9FFB-AB58-4E5F-9210-089E53CA059A}" presName="sibTrans" presStyleCnt="0"/>
      <dgm:spPr/>
    </dgm:pt>
    <dgm:pt modelId="{09ECA1FF-F56E-487A-8355-C7174A6AB1BA}" type="pres">
      <dgm:prSet presAssocID="{91484864-EE77-4166-9C13-C463C53E4761}" presName="node" presStyleLbl="node1" presStyleIdx="2" presStyleCnt="7">
        <dgm:presLayoutVars>
          <dgm:bulletEnabled val="1"/>
        </dgm:presLayoutVars>
      </dgm:prSet>
      <dgm:spPr/>
    </dgm:pt>
    <dgm:pt modelId="{026AA321-C108-4D23-ABA4-F461C1811B10}" type="pres">
      <dgm:prSet presAssocID="{C3497AB3-864A-4FF9-8AB9-E0F0E2744D92}" presName="sibTrans" presStyleCnt="0"/>
      <dgm:spPr/>
    </dgm:pt>
    <dgm:pt modelId="{44A21423-099D-4914-A36C-44A296142F19}" type="pres">
      <dgm:prSet presAssocID="{E3AF1650-4D38-4FA6-8636-2339A90F468F}" presName="node" presStyleLbl="node1" presStyleIdx="3" presStyleCnt="7">
        <dgm:presLayoutVars>
          <dgm:bulletEnabled val="1"/>
        </dgm:presLayoutVars>
      </dgm:prSet>
      <dgm:spPr/>
    </dgm:pt>
    <dgm:pt modelId="{BA4115DF-4C47-4841-8ABC-4A475DA99A57}" type="pres">
      <dgm:prSet presAssocID="{F3F83CD8-E5A3-48E1-A76B-7E254723FB1C}" presName="sibTrans" presStyleCnt="0"/>
      <dgm:spPr/>
    </dgm:pt>
    <dgm:pt modelId="{D9A53919-D861-410F-8A49-15BAB72F8EE6}" type="pres">
      <dgm:prSet presAssocID="{410D6123-0CBE-42A4-A55F-2862F02B7A73}" presName="node" presStyleLbl="node1" presStyleIdx="4" presStyleCnt="7">
        <dgm:presLayoutVars>
          <dgm:bulletEnabled val="1"/>
        </dgm:presLayoutVars>
      </dgm:prSet>
      <dgm:spPr/>
    </dgm:pt>
    <dgm:pt modelId="{0EF86A05-58C1-4D54-85A2-450345D6FF50}" type="pres">
      <dgm:prSet presAssocID="{B74F182A-5FD9-4B25-8247-6EEAD27DF0B3}" presName="sibTrans" presStyleCnt="0"/>
      <dgm:spPr/>
    </dgm:pt>
    <dgm:pt modelId="{7010CF09-5846-43AA-B855-95489D1CC232}" type="pres">
      <dgm:prSet presAssocID="{E3665147-A5BD-4D73-8A09-0523928CA66D}" presName="node" presStyleLbl="node1" presStyleIdx="5" presStyleCnt="7">
        <dgm:presLayoutVars>
          <dgm:bulletEnabled val="1"/>
        </dgm:presLayoutVars>
      </dgm:prSet>
      <dgm:spPr/>
    </dgm:pt>
    <dgm:pt modelId="{E472606F-D38B-4CFF-96FF-144985B48166}" type="pres">
      <dgm:prSet presAssocID="{499C8B61-E8DE-473D-9DC5-E00F0BB6D55C}" presName="sibTrans" presStyleCnt="0"/>
      <dgm:spPr/>
    </dgm:pt>
    <dgm:pt modelId="{9A35122E-5092-4D2B-BD30-F6D753561B59}" type="pres">
      <dgm:prSet presAssocID="{3EB369A9-6B0C-49C8-875C-8974D757841A}" presName="node" presStyleLbl="node1" presStyleIdx="6" presStyleCnt="7">
        <dgm:presLayoutVars>
          <dgm:bulletEnabled val="1"/>
        </dgm:presLayoutVars>
      </dgm:prSet>
      <dgm:spPr/>
    </dgm:pt>
  </dgm:ptLst>
  <dgm:cxnLst>
    <dgm:cxn modelId="{B8E56F2D-9720-4D1B-B565-79F656D429F2}" type="presOf" srcId="{3EB369A9-6B0C-49C8-875C-8974D757841A}" destId="{9A35122E-5092-4D2B-BD30-F6D753561B59}" srcOrd="0" destOrd="0" presId="urn:microsoft.com/office/officeart/2005/8/layout/default"/>
    <dgm:cxn modelId="{7B6A252E-6532-47A9-932E-5ABDEB46A8E1}" type="presOf" srcId="{F3066303-70FB-4506-AEDD-A0FBFA7CB1CE}" destId="{54189383-5A98-46E5-94F6-5924475B25AF}" srcOrd="0" destOrd="0" presId="urn:microsoft.com/office/officeart/2005/8/layout/default"/>
    <dgm:cxn modelId="{D17DB05F-8BB6-4B29-801B-4BB24C90A5B3}" type="presOf" srcId="{91484864-EE77-4166-9C13-C463C53E4761}" destId="{09ECA1FF-F56E-487A-8355-C7174A6AB1BA}" srcOrd="0" destOrd="0" presId="urn:microsoft.com/office/officeart/2005/8/layout/default"/>
    <dgm:cxn modelId="{4080E361-890F-4206-8001-91C419B74170}" type="presOf" srcId="{21482C63-88F9-4F5A-AB1B-598A39681189}" destId="{81AC1071-61DA-4BB6-B96B-3B66EFFA2819}" srcOrd="0" destOrd="0" presId="urn:microsoft.com/office/officeart/2005/8/layout/default"/>
    <dgm:cxn modelId="{CBCB9743-505E-447A-AB70-50C837D9D599}" type="presOf" srcId="{E3AF1650-4D38-4FA6-8636-2339A90F468F}" destId="{44A21423-099D-4914-A36C-44A296142F19}" srcOrd="0" destOrd="0" presId="urn:microsoft.com/office/officeart/2005/8/layout/default"/>
    <dgm:cxn modelId="{156BE843-67B6-47D4-8436-205D6AF5D382}" srcId="{5DC0C2C0-982F-4B60-8143-2AAB3187045D}" destId="{410D6123-0CBE-42A4-A55F-2862F02B7A73}" srcOrd="4" destOrd="0" parTransId="{6C12B8B9-0630-4BDD-8119-C33507F6FEE8}" sibTransId="{B74F182A-5FD9-4B25-8247-6EEAD27DF0B3}"/>
    <dgm:cxn modelId="{0137997D-C1B2-438C-99D4-2F62F6394665}" srcId="{5DC0C2C0-982F-4B60-8143-2AAB3187045D}" destId="{3EB369A9-6B0C-49C8-875C-8974D757841A}" srcOrd="6" destOrd="0" parTransId="{07F2B35B-6ED8-4B06-B0CD-396DF090A83E}" sibTransId="{F52184C3-82E4-4716-AE27-FFBCB89ACBC6}"/>
    <dgm:cxn modelId="{A4811384-A606-4E2E-A8F2-E83B84BF5F2A}" type="presOf" srcId="{E3665147-A5BD-4D73-8A09-0523928CA66D}" destId="{7010CF09-5846-43AA-B855-95489D1CC232}" srcOrd="0" destOrd="0" presId="urn:microsoft.com/office/officeart/2005/8/layout/default"/>
    <dgm:cxn modelId="{F6932991-4C98-4232-AEE1-12E9FE1C5973}" srcId="{5DC0C2C0-982F-4B60-8143-2AAB3187045D}" destId="{E3665147-A5BD-4D73-8A09-0523928CA66D}" srcOrd="5" destOrd="0" parTransId="{66F61AA4-DDCB-40CB-9140-F014D74EB7A4}" sibTransId="{499C8B61-E8DE-473D-9DC5-E00F0BB6D55C}"/>
    <dgm:cxn modelId="{F4130899-64E6-42F0-8174-D990E368A5EA}" type="presOf" srcId="{410D6123-0CBE-42A4-A55F-2862F02B7A73}" destId="{D9A53919-D861-410F-8A49-15BAB72F8EE6}" srcOrd="0" destOrd="0" presId="urn:microsoft.com/office/officeart/2005/8/layout/default"/>
    <dgm:cxn modelId="{18F6ABB4-75C6-43D2-B98B-884812C9C80B}" srcId="{5DC0C2C0-982F-4B60-8143-2AAB3187045D}" destId="{F3066303-70FB-4506-AEDD-A0FBFA7CB1CE}" srcOrd="1" destOrd="0" parTransId="{8178A034-39A1-4C8C-882B-AA6E8D585028}" sibTransId="{692A9FFB-AB58-4E5F-9210-089E53CA059A}"/>
    <dgm:cxn modelId="{21A539C1-00AB-417C-B6AE-FBA3FB80ECE5}" type="presOf" srcId="{5DC0C2C0-982F-4B60-8143-2AAB3187045D}" destId="{761192CF-C48E-40FB-878F-0764215EFC81}" srcOrd="0" destOrd="0" presId="urn:microsoft.com/office/officeart/2005/8/layout/default"/>
    <dgm:cxn modelId="{CCB7B5C8-A251-461E-A500-812C074F3226}" srcId="{5DC0C2C0-982F-4B60-8143-2AAB3187045D}" destId="{91484864-EE77-4166-9C13-C463C53E4761}" srcOrd="2" destOrd="0" parTransId="{5C6DD173-A57B-48A4-9FF5-CC43AB5061C5}" sibTransId="{C3497AB3-864A-4FF9-8AB9-E0F0E2744D92}"/>
    <dgm:cxn modelId="{A98931EC-62A1-4794-ADE2-C94D48B9FE2C}" srcId="{5DC0C2C0-982F-4B60-8143-2AAB3187045D}" destId="{E3AF1650-4D38-4FA6-8636-2339A90F468F}" srcOrd="3" destOrd="0" parTransId="{57BAE661-10BF-4FB6-BD50-B200B522D1A2}" sibTransId="{F3F83CD8-E5A3-48E1-A76B-7E254723FB1C}"/>
    <dgm:cxn modelId="{5D4A65FF-1F13-4D28-B729-27FF93D5FE79}" srcId="{5DC0C2C0-982F-4B60-8143-2AAB3187045D}" destId="{21482C63-88F9-4F5A-AB1B-598A39681189}" srcOrd="0" destOrd="0" parTransId="{71F1729B-43B9-4226-999A-23EC7DD1400A}" sibTransId="{44408D41-1E16-4726-8576-5E6F3C4DA34D}"/>
    <dgm:cxn modelId="{61BCA488-7A9F-4532-8BB2-71146596E473}" type="presParOf" srcId="{761192CF-C48E-40FB-878F-0764215EFC81}" destId="{81AC1071-61DA-4BB6-B96B-3B66EFFA2819}" srcOrd="0" destOrd="0" presId="urn:microsoft.com/office/officeart/2005/8/layout/default"/>
    <dgm:cxn modelId="{E2460E15-A4C9-4327-B2C2-0881C87D38B1}" type="presParOf" srcId="{761192CF-C48E-40FB-878F-0764215EFC81}" destId="{A34BCBFD-C6B8-461C-82E1-C9ED35CC50E0}" srcOrd="1" destOrd="0" presId="urn:microsoft.com/office/officeart/2005/8/layout/default"/>
    <dgm:cxn modelId="{3FE0D714-63EA-425B-A181-13CA945985F6}" type="presParOf" srcId="{761192CF-C48E-40FB-878F-0764215EFC81}" destId="{54189383-5A98-46E5-94F6-5924475B25AF}" srcOrd="2" destOrd="0" presId="urn:microsoft.com/office/officeart/2005/8/layout/default"/>
    <dgm:cxn modelId="{59733F3D-8527-48E2-BCA5-3ACA21B0C34A}" type="presParOf" srcId="{761192CF-C48E-40FB-878F-0764215EFC81}" destId="{E4CC74AB-DB5E-4466-B693-8CB80971AD8B}" srcOrd="3" destOrd="0" presId="urn:microsoft.com/office/officeart/2005/8/layout/default"/>
    <dgm:cxn modelId="{AC55E783-2E80-4445-96AD-F91E47747F2D}" type="presParOf" srcId="{761192CF-C48E-40FB-878F-0764215EFC81}" destId="{09ECA1FF-F56E-487A-8355-C7174A6AB1BA}" srcOrd="4" destOrd="0" presId="urn:microsoft.com/office/officeart/2005/8/layout/default"/>
    <dgm:cxn modelId="{25471648-2370-4B4C-83CD-0583AF93536C}" type="presParOf" srcId="{761192CF-C48E-40FB-878F-0764215EFC81}" destId="{026AA321-C108-4D23-ABA4-F461C1811B10}" srcOrd="5" destOrd="0" presId="urn:microsoft.com/office/officeart/2005/8/layout/default"/>
    <dgm:cxn modelId="{5BEB1DD5-DDAF-4AC5-AB17-E2E139207647}" type="presParOf" srcId="{761192CF-C48E-40FB-878F-0764215EFC81}" destId="{44A21423-099D-4914-A36C-44A296142F19}" srcOrd="6" destOrd="0" presId="urn:microsoft.com/office/officeart/2005/8/layout/default"/>
    <dgm:cxn modelId="{AC9233C5-273E-473A-BBAF-9613D25B89D3}" type="presParOf" srcId="{761192CF-C48E-40FB-878F-0764215EFC81}" destId="{BA4115DF-4C47-4841-8ABC-4A475DA99A57}" srcOrd="7" destOrd="0" presId="urn:microsoft.com/office/officeart/2005/8/layout/default"/>
    <dgm:cxn modelId="{64F54E95-0B15-4C88-AD15-6A3CEEF67EEF}" type="presParOf" srcId="{761192CF-C48E-40FB-878F-0764215EFC81}" destId="{D9A53919-D861-410F-8A49-15BAB72F8EE6}" srcOrd="8" destOrd="0" presId="urn:microsoft.com/office/officeart/2005/8/layout/default"/>
    <dgm:cxn modelId="{28A5BCE5-6D57-49B1-BAAC-A26C998B2456}" type="presParOf" srcId="{761192CF-C48E-40FB-878F-0764215EFC81}" destId="{0EF86A05-58C1-4D54-85A2-450345D6FF50}" srcOrd="9" destOrd="0" presId="urn:microsoft.com/office/officeart/2005/8/layout/default"/>
    <dgm:cxn modelId="{8D646B62-9C8E-4620-A869-A673A68161CA}" type="presParOf" srcId="{761192CF-C48E-40FB-878F-0764215EFC81}" destId="{7010CF09-5846-43AA-B855-95489D1CC232}" srcOrd="10" destOrd="0" presId="urn:microsoft.com/office/officeart/2005/8/layout/default"/>
    <dgm:cxn modelId="{40D2678D-ECE3-4B91-8E30-66E36A370471}" type="presParOf" srcId="{761192CF-C48E-40FB-878F-0764215EFC81}" destId="{E472606F-D38B-4CFF-96FF-144985B48166}" srcOrd="11" destOrd="0" presId="urn:microsoft.com/office/officeart/2005/8/layout/default"/>
    <dgm:cxn modelId="{0871FBC1-4494-41AD-B57A-A1B50EA2551F}" type="presParOf" srcId="{761192CF-C48E-40FB-878F-0764215EFC81}" destId="{9A35122E-5092-4D2B-BD30-F6D753561B5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1D80A5-7D02-4E3A-82E8-F2E6F5F769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124B22C-1331-41A5-B971-49A5D91B9F64}">
      <dgm:prSet/>
      <dgm:spPr/>
      <dgm:t>
        <a:bodyPr/>
        <a:lstStyle/>
        <a:p>
          <a:r>
            <a:rPr lang="en-GB"/>
            <a:t>Good listener</a:t>
          </a:r>
          <a:endParaRPr lang="en-US"/>
        </a:p>
      </dgm:t>
    </dgm:pt>
    <dgm:pt modelId="{2734BB12-B786-4DE2-B29D-164AB43E4AEC}" type="parTrans" cxnId="{867EE963-453C-4E7E-B446-FF67CCD57992}">
      <dgm:prSet/>
      <dgm:spPr/>
      <dgm:t>
        <a:bodyPr/>
        <a:lstStyle/>
        <a:p>
          <a:endParaRPr lang="en-US"/>
        </a:p>
      </dgm:t>
    </dgm:pt>
    <dgm:pt modelId="{1354F7EF-FB70-4D0A-9449-286706806929}" type="sibTrans" cxnId="{867EE963-453C-4E7E-B446-FF67CCD57992}">
      <dgm:prSet/>
      <dgm:spPr/>
      <dgm:t>
        <a:bodyPr/>
        <a:lstStyle/>
        <a:p>
          <a:endParaRPr lang="en-US"/>
        </a:p>
      </dgm:t>
    </dgm:pt>
    <dgm:pt modelId="{5BBEB4AB-15AA-45C9-90A1-1CB06EF03731}">
      <dgm:prSet/>
      <dgm:spPr/>
      <dgm:t>
        <a:bodyPr/>
        <a:lstStyle/>
        <a:p>
          <a:r>
            <a:rPr lang="en-GB"/>
            <a:t>Responsive</a:t>
          </a:r>
          <a:endParaRPr lang="en-US"/>
        </a:p>
      </dgm:t>
    </dgm:pt>
    <dgm:pt modelId="{5F224E00-C272-41B8-89EA-CA67C69C02C1}" type="parTrans" cxnId="{711E6485-7460-49DB-8182-D3448C9A9E04}">
      <dgm:prSet/>
      <dgm:spPr/>
      <dgm:t>
        <a:bodyPr/>
        <a:lstStyle/>
        <a:p>
          <a:endParaRPr lang="en-US"/>
        </a:p>
      </dgm:t>
    </dgm:pt>
    <dgm:pt modelId="{64155BF4-134C-4D3F-A225-8F9C2BAC1CAA}" type="sibTrans" cxnId="{711E6485-7460-49DB-8182-D3448C9A9E04}">
      <dgm:prSet/>
      <dgm:spPr/>
      <dgm:t>
        <a:bodyPr/>
        <a:lstStyle/>
        <a:p>
          <a:endParaRPr lang="en-US"/>
        </a:p>
      </dgm:t>
    </dgm:pt>
    <dgm:pt modelId="{1B1A5AAB-D1F8-4A4D-B6B9-D13B24C4F4BB}">
      <dgm:prSet/>
      <dgm:spPr/>
      <dgm:t>
        <a:bodyPr/>
        <a:lstStyle/>
        <a:p>
          <a:r>
            <a:rPr lang="en-GB"/>
            <a:t>Punctually </a:t>
          </a:r>
          <a:endParaRPr lang="en-US"/>
        </a:p>
      </dgm:t>
    </dgm:pt>
    <dgm:pt modelId="{E49EA3E9-8403-48D9-8E85-BED79D35DD38}" type="parTrans" cxnId="{5A5E2D5A-023D-4638-B02E-E9278870C0C6}">
      <dgm:prSet/>
      <dgm:spPr/>
      <dgm:t>
        <a:bodyPr/>
        <a:lstStyle/>
        <a:p>
          <a:endParaRPr lang="en-US"/>
        </a:p>
      </dgm:t>
    </dgm:pt>
    <dgm:pt modelId="{4F67D8F2-388D-402E-941F-D8C0A692DC3F}" type="sibTrans" cxnId="{5A5E2D5A-023D-4638-B02E-E9278870C0C6}">
      <dgm:prSet/>
      <dgm:spPr/>
      <dgm:t>
        <a:bodyPr/>
        <a:lstStyle/>
        <a:p>
          <a:endParaRPr lang="en-US"/>
        </a:p>
      </dgm:t>
    </dgm:pt>
    <dgm:pt modelId="{17AD060B-BE0D-4179-BE87-D0BB2E861F49}">
      <dgm:prSet/>
      <dgm:spPr/>
      <dgm:t>
        <a:bodyPr/>
        <a:lstStyle/>
        <a:p>
          <a:r>
            <a:rPr lang="en-GB"/>
            <a:t>I like team working </a:t>
          </a:r>
          <a:endParaRPr lang="en-US"/>
        </a:p>
      </dgm:t>
    </dgm:pt>
    <dgm:pt modelId="{E09A3355-96C6-4D44-92AF-EE6565CC3C74}" type="parTrans" cxnId="{9DC48220-2CF8-4FD8-91D3-A20BEB61D990}">
      <dgm:prSet/>
      <dgm:spPr/>
      <dgm:t>
        <a:bodyPr/>
        <a:lstStyle/>
        <a:p>
          <a:endParaRPr lang="en-US"/>
        </a:p>
      </dgm:t>
    </dgm:pt>
    <dgm:pt modelId="{822C7D2A-69E3-460F-9C60-84535F9F8EB9}" type="sibTrans" cxnId="{9DC48220-2CF8-4FD8-91D3-A20BEB61D990}">
      <dgm:prSet/>
      <dgm:spPr/>
      <dgm:t>
        <a:bodyPr/>
        <a:lstStyle/>
        <a:p>
          <a:endParaRPr lang="en-US"/>
        </a:p>
      </dgm:t>
    </dgm:pt>
    <dgm:pt modelId="{57128372-FB52-46FB-8D1D-3A5B2974B5CE}">
      <dgm:prSet/>
      <dgm:spPr/>
      <dgm:t>
        <a:bodyPr/>
        <a:lstStyle/>
        <a:p>
          <a:r>
            <a:rPr lang="en-GB" dirty="0"/>
            <a:t>I am able to work under pressure </a:t>
          </a:r>
          <a:endParaRPr lang="en-US" dirty="0"/>
        </a:p>
      </dgm:t>
    </dgm:pt>
    <dgm:pt modelId="{2B4D541C-1E36-434A-9688-15A3B1EE92CD}" type="parTrans" cxnId="{138A625A-7129-4D2B-B446-FB40416E9B02}">
      <dgm:prSet/>
      <dgm:spPr/>
      <dgm:t>
        <a:bodyPr/>
        <a:lstStyle/>
        <a:p>
          <a:endParaRPr lang="en-US"/>
        </a:p>
      </dgm:t>
    </dgm:pt>
    <dgm:pt modelId="{7AE7B7D0-6DD6-45B9-A5C5-8BFB7E99EA4F}" type="sibTrans" cxnId="{138A625A-7129-4D2B-B446-FB40416E9B02}">
      <dgm:prSet/>
      <dgm:spPr/>
      <dgm:t>
        <a:bodyPr/>
        <a:lstStyle/>
        <a:p>
          <a:endParaRPr lang="en-US"/>
        </a:p>
      </dgm:t>
    </dgm:pt>
    <dgm:pt modelId="{7A36C720-3E82-4D34-85FF-80BFC25A97AC}">
      <dgm:prSet/>
      <dgm:spPr/>
      <dgm:t>
        <a:bodyPr/>
        <a:lstStyle/>
        <a:p>
          <a:r>
            <a:rPr lang="en-GB"/>
            <a:t>Abillity to motivate people </a:t>
          </a:r>
          <a:endParaRPr lang="en-US"/>
        </a:p>
      </dgm:t>
    </dgm:pt>
    <dgm:pt modelId="{30AC8F93-C6A1-4712-9A1D-AF6F7BC8C308}" type="parTrans" cxnId="{6A517A87-3332-4898-A37B-A9FAB5386A0A}">
      <dgm:prSet/>
      <dgm:spPr/>
      <dgm:t>
        <a:bodyPr/>
        <a:lstStyle/>
        <a:p>
          <a:endParaRPr lang="en-US"/>
        </a:p>
      </dgm:t>
    </dgm:pt>
    <dgm:pt modelId="{C28C4C39-F73A-4AF4-BD1F-2535EDAD29A2}" type="sibTrans" cxnId="{6A517A87-3332-4898-A37B-A9FAB5386A0A}">
      <dgm:prSet/>
      <dgm:spPr/>
      <dgm:t>
        <a:bodyPr/>
        <a:lstStyle/>
        <a:p>
          <a:endParaRPr lang="en-US"/>
        </a:p>
      </dgm:t>
    </dgm:pt>
    <dgm:pt modelId="{79658833-81BF-4E69-97BE-AD5ADB54A45E}" type="pres">
      <dgm:prSet presAssocID="{A31D80A5-7D02-4E3A-82E8-F2E6F5F76946}" presName="diagram" presStyleCnt="0">
        <dgm:presLayoutVars>
          <dgm:dir/>
          <dgm:resizeHandles val="exact"/>
        </dgm:presLayoutVars>
      </dgm:prSet>
      <dgm:spPr/>
    </dgm:pt>
    <dgm:pt modelId="{5579890B-28A2-4A50-AF10-BFF32571AA00}" type="pres">
      <dgm:prSet presAssocID="{C124B22C-1331-41A5-B971-49A5D91B9F64}" presName="node" presStyleLbl="node1" presStyleIdx="0" presStyleCnt="6">
        <dgm:presLayoutVars>
          <dgm:bulletEnabled val="1"/>
        </dgm:presLayoutVars>
      </dgm:prSet>
      <dgm:spPr/>
    </dgm:pt>
    <dgm:pt modelId="{1EDA5230-D3EA-4F2B-98A8-4C0AB5142039}" type="pres">
      <dgm:prSet presAssocID="{1354F7EF-FB70-4D0A-9449-286706806929}" presName="sibTrans" presStyleCnt="0"/>
      <dgm:spPr/>
    </dgm:pt>
    <dgm:pt modelId="{518857E5-7E3F-44B9-8557-031B4C93CEB9}" type="pres">
      <dgm:prSet presAssocID="{5BBEB4AB-15AA-45C9-90A1-1CB06EF03731}" presName="node" presStyleLbl="node1" presStyleIdx="1" presStyleCnt="6">
        <dgm:presLayoutVars>
          <dgm:bulletEnabled val="1"/>
        </dgm:presLayoutVars>
      </dgm:prSet>
      <dgm:spPr/>
    </dgm:pt>
    <dgm:pt modelId="{B6202EAE-827B-42F0-803C-151BA56F9AFC}" type="pres">
      <dgm:prSet presAssocID="{64155BF4-134C-4D3F-A225-8F9C2BAC1CAA}" presName="sibTrans" presStyleCnt="0"/>
      <dgm:spPr/>
    </dgm:pt>
    <dgm:pt modelId="{B6294ACB-2E40-4AA3-8FAD-8A576BB17251}" type="pres">
      <dgm:prSet presAssocID="{1B1A5AAB-D1F8-4A4D-B6B9-D13B24C4F4BB}" presName="node" presStyleLbl="node1" presStyleIdx="2" presStyleCnt="6">
        <dgm:presLayoutVars>
          <dgm:bulletEnabled val="1"/>
        </dgm:presLayoutVars>
      </dgm:prSet>
      <dgm:spPr/>
    </dgm:pt>
    <dgm:pt modelId="{716127BC-D3F6-4F8C-A325-944C1DDDCC35}" type="pres">
      <dgm:prSet presAssocID="{4F67D8F2-388D-402E-941F-D8C0A692DC3F}" presName="sibTrans" presStyleCnt="0"/>
      <dgm:spPr/>
    </dgm:pt>
    <dgm:pt modelId="{CA60FE3A-B025-4DD5-8579-4B681BD7B482}" type="pres">
      <dgm:prSet presAssocID="{17AD060B-BE0D-4179-BE87-D0BB2E861F49}" presName="node" presStyleLbl="node1" presStyleIdx="3" presStyleCnt="6">
        <dgm:presLayoutVars>
          <dgm:bulletEnabled val="1"/>
        </dgm:presLayoutVars>
      </dgm:prSet>
      <dgm:spPr/>
    </dgm:pt>
    <dgm:pt modelId="{C5032FB6-654C-46F7-8988-FDFCACEFE227}" type="pres">
      <dgm:prSet presAssocID="{822C7D2A-69E3-460F-9C60-84535F9F8EB9}" presName="sibTrans" presStyleCnt="0"/>
      <dgm:spPr/>
    </dgm:pt>
    <dgm:pt modelId="{F654AACF-C9E2-4BBF-A157-3A75DE42EFA7}" type="pres">
      <dgm:prSet presAssocID="{57128372-FB52-46FB-8D1D-3A5B2974B5CE}" presName="node" presStyleLbl="node1" presStyleIdx="4" presStyleCnt="6">
        <dgm:presLayoutVars>
          <dgm:bulletEnabled val="1"/>
        </dgm:presLayoutVars>
      </dgm:prSet>
      <dgm:spPr/>
    </dgm:pt>
    <dgm:pt modelId="{1A223FD9-B653-4FD2-B7AF-FB6B49E59500}" type="pres">
      <dgm:prSet presAssocID="{7AE7B7D0-6DD6-45B9-A5C5-8BFB7E99EA4F}" presName="sibTrans" presStyleCnt="0"/>
      <dgm:spPr/>
    </dgm:pt>
    <dgm:pt modelId="{76342DCA-AE93-4906-9C5D-B710D6AA042E}" type="pres">
      <dgm:prSet presAssocID="{7A36C720-3E82-4D34-85FF-80BFC25A97AC}" presName="node" presStyleLbl="node1" presStyleIdx="5" presStyleCnt="6">
        <dgm:presLayoutVars>
          <dgm:bulletEnabled val="1"/>
        </dgm:presLayoutVars>
      </dgm:prSet>
      <dgm:spPr/>
    </dgm:pt>
  </dgm:ptLst>
  <dgm:cxnLst>
    <dgm:cxn modelId="{9DC48220-2CF8-4FD8-91D3-A20BEB61D990}" srcId="{A31D80A5-7D02-4E3A-82E8-F2E6F5F76946}" destId="{17AD060B-BE0D-4179-BE87-D0BB2E861F49}" srcOrd="3" destOrd="0" parTransId="{E09A3355-96C6-4D44-92AF-EE6565CC3C74}" sibTransId="{822C7D2A-69E3-460F-9C60-84535F9F8EB9}"/>
    <dgm:cxn modelId="{68F5C42E-C7A0-4A99-B423-54DADD64223B}" type="presOf" srcId="{C124B22C-1331-41A5-B971-49A5D91B9F64}" destId="{5579890B-28A2-4A50-AF10-BFF32571AA00}" srcOrd="0" destOrd="0" presId="urn:microsoft.com/office/officeart/2005/8/layout/default"/>
    <dgm:cxn modelId="{867EE963-453C-4E7E-B446-FF67CCD57992}" srcId="{A31D80A5-7D02-4E3A-82E8-F2E6F5F76946}" destId="{C124B22C-1331-41A5-B971-49A5D91B9F64}" srcOrd="0" destOrd="0" parTransId="{2734BB12-B786-4DE2-B29D-164AB43E4AEC}" sibTransId="{1354F7EF-FB70-4D0A-9449-286706806929}"/>
    <dgm:cxn modelId="{5003BC59-2A5A-4893-AEAE-332975F75DAB}" type="presOf" srcId="{1B1A5AAB-D1F8-4A4D-B6B9-D13B24C4F4BB}" destId="{B6294ACB-2E40-4AA3-8FAD-8A576BB17251}" srcOrd="0" destOrd="0" presId="urn:microsoft.com/office/officeart/2005/8/layout/default"/>
    <dgm:cxn modelId="{5A5E2D5A-023D-4638-B02E-E9278870C0C6}" srcId="{A31D80A5-7D02-4E3A-82E8-F2E6F5F76946}" destId="{1B1A5AAB-D1F8-4A4D-B6B9-D13B24C4F4BB}" srcOrd="2" destOrd="0" parTransId="{E49EA3E9-8403-48D9-8E85-BED79D35DD38}" sibTransId="{4F67D8F2-388D-402E-941F-D8C0A692DC3F}"/>
    <dgm:cxn modelId="{138A625A-7129-4D2B-B446-FB40416E9B02}" srcId="{A31D80A5-7D02-4E3A-82E8-F2E6F5F76946}" destId="{57128372-FB52-46FB-8D1D-3A5B2974B5CE}" srcOrd="4" destOrd="0" parTransId="{2B4D541C-1E36-434A-9688-15A3B1EE92CD}" sibTransId="{7AE7B7D0-6DD6-45B9-A5C5-8BFB7E99EA4F}"/>
    <dgm:cxn modelId="{711E6485-7460-49DB-8182-D3448C9A9E04}" srcId="{A31D80A5-7D02-4E3A-82E8-F2E6F5F76946}" destId="{5BBEB4AB-15AA-45C9-90A1-1CB06EF03731}" srcOrd="1" destOrd="0" parTransId="{5F224E00-C272-41B8-89EA-CA67C69C02C1}" sibTransId="{64155BF4-134C-4D3F-A225-8F9C2BAC1CAA}"/>
    <dgm:cxn modelId="{6A517A87-3332-4898-A37B-A9FAB5386A0A}" srcId="{A31D80A5-7D02-4E3A-82E8-F2E6F5F76946}" destId="{7A36C720-3E82-4D34-85FF-80BFC25A97AC}" srcOrd="5" destOrd="0" parTransId="{30AC8F93-C6A1-4712-9A1D-AF6F7BC8C308}" sibTransId="{C28C4C39-F73A-4AF4-BD1F-2535EDAD29A2}"/>
    <dgm:cxn modelId="{53BC3599-CF9F-480A-B4C4-75F42C06403C}" type="presOf" srcId="{17AD060B-BE0D-4179-BE87-D0BB2E861F49}" destId="{CA60FE3A-B025-4DD5-8579-4B681BD7B482}" srcOrd="0" destOrd="0" presId="urn:microsoft.com/office/officeart/2005/8/layout/default"/>
    <dgm:cxn modelId="{6B59FFB5-47FB-4B5A-A2D3-AA61365EEFD2}" type="presOf" srcId="{5BBEB4AB-15AA-45C9-90A1-1CB06EF03731}" destId="{518857E5-7E3F-44B9-8557-031B4C93CEB9}" srcOrd="0" destOrd="0" presId="urn:microsoft.com/office/officeart/2005/8/layout/default"/>
    <dgm:cxn modelId="{EFC045C7-14A5-4B54-BF6D-D2AD3C0B2CF9}" type="presOf" srcId="{57128372-FB52-46FB-8D1D-3A5B2974B5CE}" destId="{F654AACF-C9E2-4BBF-A157-3A75DE42EFA7}" srcOrd="0" destOrd="0" presId="urn:microsoft.com/office/officeart/2005/8/layout/default"/>
    <dgm:cxn modelId="{9AD7E4CC-0F50-49DC-BF2C-3D310D77698D}" type="presOf" srcId="{7A36C720-3E82-4D34-85FF-80BFC25A97AC}" destId="{76342DCA-AE93-4906-9C5D-B710D6AA042E}" srcOrd="0" destOrd="0" presId="urn:microsoft.com/office/officeart/2005/8/layout/default"/>
    <dgm:cxn modelId="{147F7AD8-CF2F-4786-9391-E0B4B76B8560}" type="presOf" srcId="{A31D80A5-7D02-4E3A-82E8-F2E6F5F76946}" destId="{79658833-81BF-4E69-97BE-AD5ADB54A45E}" srcOrd="0" destOrd="0" presId="urn:microsoft.com/office/officeart/2005/8/layout/default"/>
    <dgm:cxn modelId="{2BC36552-1A51-487C-A5D9-706406D2E1A1}" type="presParOf" srcId="{79658833-81BF-4E69-97BE-AD5ADB54A45E}" destId="{5579890B-28A2-4A50-AF10-BFF32571AA00}" srcOrd="0" destOrd="0" presId="urn:microsoft.com/office/officeart/2005/8/layout/default"/>
    <dgm:cxn modelId="{A9BD2C9E-AF42-4EF1-B08C-3E6ECCD34D94}" type="presParOf" srcId="{79658833-81BF-4E69-97BE-AD5ADB54A45E}" destId="{1EDA5230-D3EA-4F2B-98A8-4C0AB5142039}" srcOrd="1" destOrd="0" presId="urn:microsoft.com/office/officeart/2005/8/layout/default"/>
    <dgm:cxn modelId="{EC09B625-9A53-46D8-981D-5511EC8E8E48}" type="presParOf" srcId="{79658833-81BF-4E69-97BE-AD5ADB54A45E}" destId="{518857E5-7E3F-44B9-8557-031B4C93CEB9}" srcOrd="2" destOrd="0" presId="urn:microsoft.com/office/officeart/2005/8/layout/default"/>
    <dgm:cxn modelId="{8D76D2C1-F82D-451D-B16E-AD5CAA992955}" type="presParOf" srcId="{79658833-81BF-4E69-97BE-AD5ADB54A45E}" destId="{B6202EAE-827B-42F0-803C-151BA56F9AFC}" srcOrd="3" destOrd="0" presId="urn:microsoft.com/office/officeart/2005/8/layout/default"/>
    <dgm:cxn modelId="{CD06AF2A-B327-4933-A91E-598E96C93204}" type="presParOf" srcId="{79658833-81BF-4E69-97BE-AD5ADB54A45E}" destId="{B6294ACB-2E40-4AA3-8FAD-8A576BB17251}" srcOrd="4" destOrd="0" presId="urn:microsoft.com/office/officeart/2005/8/layout/default"/>
    <dgm:cxn modelId="{496A0C05-B828-469E-9909-C5E749F7E8AC}" type="presParOf" srcId="{79658833-81BF-4E69-97BE-AD5ADB54A45E}" destId="{716127BC-D3F6-4F8C-A325-944C1DDDCC35}" srcOrd="5" destOrd="0" presId="urn:microsoft.com/office/officeart/2005/8/layout/default"/>
    <dgm:cxn modelId="{5AE5E387-2321-425F-9399-6677E75418CC}" type="presParOf" srcId="{79658833-81BF-4E69-97BE-AD5ADB54A45E}" destId="{CA60FE3A-B025-4DD5-8579-4B681BD7B482}" srcOrd="6" destOrd="0" presId="urn:microsoft.com/office/officeart/2005/8/layout/default"/>
    <dgm:cxn modelId="{C073A418-481F-4D61-B4D4-DE3B2DBAF30D}" type="presParOf" srcId="{79658833-81BF-4E69-97BE-AD5ADB54A45E}" destId="{C5032FB6-654C-46F7-8988-FDFCACEFE227}" srcOrd="7" destOrd="0" presId="urn:microsoft.com/office/officeart/2005/8/layout/default"/>
    <dgm:cxn modelId="{A7B2A322-61BB-4DC7-BE3B-C2B73320A123}" type="presParOf" srcId="{79658833-81BF-4E69-97BE-AD5ADB54A45E}" destId="{F654AACF-C9E2-4BBF-A157-3A75DE42EFA7}" srcOrd="8" destOrd="0" presId="urn:microsoft.com/office/officeart/2005/8/layout/default"/>
    <dgm:cxn modelId="{B49FFF96-804C-45F8-848D-E4D85AFB4DD0}" type="presParOf" srcId="{79658833-81BF-4E69-97BE-AD5ADB54A45E}" destId="{1A223FD9-B653-4FD2-B7AF-FB6B49E59500}" srcOrd="9" destOrd="0" presId="urn:microsoft.com/office/officeart/2005/8/layout/default"/>
    <dgm:cxn modelId="{5F5F1C7F-FE30-4266-B499-E409765AA494}" type="presParOf" srcId="{79658833-81BF-4E69-97BE-AD5ADB54A45E}" destId="{76342DCA-AE93-4906-9C5D-B710D6AA042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0E592-10A9-4B71-9594-B6F56B5CA192}">
      <dsp:nvSpPr>
        <dsp:cNvPr id="0" name=""/>
        <dsp:cNvSpPr/>
      </dsp:nvSpPr>
      <dsp:spPr>
        <a:xfrm>
          <a:off x="1186134" y="474780"/>
          <a:ext cx="692929" cy="6929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39950C-7FAD-439D-A991-6F654008F323}">
      <dsp:nvSpPr>
        <dsp:cNvPr id="0" name=""/>
        <dsp:cNvSpPr/>
      </dsp:nvSpPr>
      <dsp:spPr>
        <a:xfrm>
          <a:off x="762677" y="1502800"/>
          <a:ext cx="1539843" cy="109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analyse and plan restaurant sales levels and profitability</a:t>
          </a:r>
          <a:endParaRPr lang="en-US" sz="1600" kern="1200" dirty="0"/>
        </a:p>
      </dsp:txBody>
      <dsp:txXfrm>
        <a:off x="762677" y="1502800"/>
        <a:ext cx="1539843" cy="1097138"/>
      </dsp:txXfrm>
    </dsp:sp>
    <dsp:sp modelId="{74E5FCFD-B3C1-4E83-BDAF-031C96AA02A1}">
      <dsp:nvSpPr>
        <dsp:cNvPr id="0" name=""/>
        <dsp:cNvSpPr/>
      </dsp:nvSpPr>
      <dsp:spPr>
        <a:xfrm>
          <a:off x="2995451" y="474780"/>
          <a:ext cx="692929" cy="6929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1AA6D6-411D-4D96-9717-B585F5339252}">
      <dsp:nvSpPr>
        <dsp:cNvPr id="0" name=""/>
        <dsp:cNvSpPr/>
      </dsp:nvSpPr>
      <dsp:spPr>
        <a:xfrm>
          <a:off x="2571994" y="1502800"/>
          <a:ext cx="1539843" cy="109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prepare reports at the end of the shift/week, including staff control, food control and sales</a:t>
          </a:r>
          <a:endParaRPr lang="en-US" sz="1600" kern="1200" dirty="0"/>
        </a:p>
      </dsp:txBody>
      <dsp:txXfrm>
        <a:off x="2571994" y="1502800"/>
        <a:ext cx="1539843" cy="1097138"/>
      </dsp:txXfrm>
    </dsp:sp>
    <dsp:sp modelId="{7AA8247B-E9FC-4997-898F-6D553C790A23}">
      <dsp:nvSpPr>
        <dsp:cNvPr id="0" name=""/>
        <dsp:cNvSpPr/>
      </dsp:nvSpPr>
      <dsp:spPr>
        <a:xfrm>
          <a:off x="4837557" y="463853"/>
          <a:ext cx="692929" cy="6929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477276-3332-43A9-B6DB-92C51E9479A0}">
      <dsp:nvSpPr>
        <dsp:cNvPr id="0" name=""/>
        <dsp:cNvSpPr/>
      </dsp:nvSpPr>
      <dsp:spPr>
        <a:xfrm>
          <a:off x="4381310" y="1502800"/>
          <a:ext cx="1539843" cy="109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plan and coordinate menus, working closely with the head chef</a:t>
          </a:r>
          <a:endParaRPr lang="en-US" sz="1600" kern="1200" dirty="0"/>
        </a:p>
      </dsp:txBody>
      <dsp:txXfrm>
        <a:off x="4381310" y="1502800"/>
        <a:ext cx="1539843" cy="1097138"/>
      </dsp:txXfrm>
    </dsp:sp>
    <dsp:sp modelId="{52C1A5F1-F872-44A0-9E4F-02E49ACA459C}">
      <dsp:nvSpPr>
        <dsp:cNvPr id="0" name=""/>
        <dsp:cNvSpPr/>
      </dsp:nvSpPr>
      <dsp:spPr>
        <a:xfrm>
          <a:off x="6614084" y="474780"/>
          <a:ext cx="692929" cy="6929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F00887-D373-48EC-A97F-F55DC4BE504C}">
      <dsp:nvSpPr>
        <dsp:cNvPr id="0" name=""/>
        <dsp:cNvSpPr/>
      </dsp:nvSpPr>
      <dsp:spPr>
        <a:xfrm>
          <a:off x="6190627" y="1502800"/>
          <a:ext cx="1539843" cy="109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coordinate the operation of the restaurant ensuring that kitchen, bar and waiting staff are working as a team</a:t>
          </a:r>
          <a:endParaRPr lang="en-US" sz="1600" kern="1200" dirty="0"/>
        </a:p>
      </dsp:txBody>
      <dsp:txXfrm>
        <a:off x="6190627" y="1502800"/>
        <a:ext cx="1539843" cy="1097138"/>
      </dsp:txXfrm>
    </dsp:sp>
    <dsp:sp modelId="{C6EB3F7A-987B-4598-B9C9-F5AE73E2795E}">
      <dsp:nvSpPr>
        <dsp:cNvPr id="0" name=""/>
        <dsp:cNvSpPr/>
      </dsp:nvSpPr>
      <dsp:spPr>
        <a:xfrm>
          <a:off x="8423400" y="474780"/>
          <a:ext cx="692929" cy="6929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B76EE8-FBD5-4538-AB02-C0A746F6BFE9}">
      <dsp:nvSpPr>
        <dsp:cNvPr id="0" name=""/>
        <dsp:cNvSpPr/>
      </dsp:nvSpPr>
      <dsp:spPr>
        <a:xfrm>
          <a:off x="7999943" y="1502800"/>
          <a:ext cx="1539843" cy="109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respond to customer queries and complaints</a:t>
          </a:r>
          <a:endParaRPr lang="en-US" sz="1800" kern="1200" dirty="0"/>
        </a:p>
      </dsp:txBody>
      <dsp:txXfrm>
        <a:off x="7999943" y="1502800"/>
        <a:ext cx="1539843" cy="1097138"/>
      </dsp:txXfrm>
    </dsp:sp>
    <dsp:sp modelId="{AC0E0AC6-8008-46C4-8C5A-39369EEE80CB}">
      <dsp:nvSpPr>
        <dsp:cNvPr id="0" name=""/>
        <dsp:cNvSpPr/>
      </dsp:nvSpPr>
      <dsp:spPr>
        <a:xfrm>
          <a:off x="4804767" y="2984900"/>
          <a:ext cx="692929" cy="69292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5E8544-48A0-47D9-8618-738CB1D6940D}">
      <dsp:nvSpPr>
        <dsp:cNvPr id="0" name=""/>
        <dsp:cNvSpPr/>
      </dsp:nvSpPr>
      <dsp:spPr>
        <a:xfrm>
          <a:off x="4381310" y="4012920"/>
          <a:ext cx="1539843" cy="109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maintain high standards of quality control, hygiene, and health and safety</a:t>
          </a:r>
          <a:endParaRPr lang="en-US" sz="1600" kern="1200" dirty="0"/>
        </a:p>
      </dsp:txBody>
      <dsp:txXfrm>
        <a:off x="4381310" y="4012920"/>
        <a:ext cx="1539843" cy="1097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AC1071-61DA-4BB6-B96B-3B66EFFA2819}">
      <dsp:nvSpPr>
        <dsp:cNvPr id="0" name=""/>
        <dsp:cNvSpPr/>
      </dsp:nvSpPr>
      <dsp:spPr>
        <a:xfrm>
          <a:off x="2813" y="274499"/>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excellent interpersonal skills for diplomatically handling staff and customers</a:t>
          </a:r>
          <a:endParaRPr lang="en-US" sz="1700" kern="1200"/>
        </a:p>
      </dsp:txBody>
      <dsp:txXfrm>
        <a:off x="2813" y="274499"/>
        <a:ext cx="2232011" cy="1339206"/>
      </dsp:txXfrm>
    </dsp:sp>
    <dsp:sp modelId="{54189383-5A98-46E5-94F6-5924475B25AF}">
      <dsp:nvSpPr>
        <dsp:cNvPr id="0" name=""/>
        <dsp:cNvSpPr/>
      </dsp:nvSpPr>
      <dsp:spPr>
        <a:xfrm>
          <a:off x="2458025" y="274499"/>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cooperation and teamworking skills</a:t>
          </a:r>
          <a:endParaRPr lang="en-US" sz="1700" kern="1200"/>
        </a:p>
      </dsp:txBody>
      <dsp:txXfrm>
        <a:off x="2458025" y="274499"/>
        <a:ext cx="2232011" cy="1339206"/>
      </dsp:txXfrm>
    </dsp:sp>
    <dsp:sp modelId="{09ECA1FF-F56E-487A-8355-C7174A6AB1BA}">
      <dsp:nvSpPr>
        <dsp:cNvPr id="0" name=""/>
        <dsp:cNvSpPr/>
      </dsp:nvSpPr>
      <dsp:spPr>
        <a:xfrm>
          <a:off x="4913238" y="274499"/>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ability to lead and motivate a team of staff</a:t>
          </a:r>
          <a:endParaRPr lang="en-US" sz="1700" kern="1200"/>
        </a:p>
      </dsp:txBody>
      <dsp:txXfrm>
        <a:off x="4913238" y="274499"/>
        <a:ext cx="2232011" cy="1339206"/>
      </dsp:txXfrm>
    </dsp:sp>
    <dsp:sp modelId="{44A21423-099D-4914-A36C-44A296142F19}">
      <dsp:nvSpPr>
        <dsp:cNvPr id="0" name=""/>
        <dsp:cNvSpPr/>
      </dsp:nvSpPr>
      <dsp:spPr>
        <a:xfrm>
          <a:off x="7368450" y="274499"/>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ability to cope under pressure in a fast-paced environment</a:t>
          </a:r>
          <a:endParaRPr lang="en-US" sz="1700" kern="1200"/>
        </a:p>
      </dsp:txBody>
      <dsp:txXfrm>
        <a:off x="7368450" y="274499"/>
        <a:ext cx="2232011" cy="1339206"/>
      </dsp:txXfrm>
    </dsp:sp>
    <dsp:sp modelId="{D9A53919-D861-410F-8A49-15BAB72F8EE6}">
      <dsp:nvSpPr>
        <dsp:cNvPr id="0" name=""/>
        <dsp:cNvSpPr/>
      </dsp:nvSpPr>
      <dsp:spPr>
        <a:xfrm>
          <a:off x="1230419" y="1836907"/>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strong written and oral communication skills for managing business administration and personnel matters</a:t>
          </a:r>
          <a:endParaRPr lang="en-US" sz="1700" kern="1200"/>
        </a:p>
      </dsp:txBody>
      <dsp:txXfrm>
        <a:off x="1230419" y="1836907"/>
        <a:ext cx="2232011" cy="1339206"/>
      </dsp:txXfrm>
    </dsp:sp>
    <dsp:sp modelId="{7010CF09-5846-43AA-B855-95489D1CC232}">
      <dsp:nvSpPr>
        <dsp:cNvPr id="0" name=""/>
        <dsp:cNvSpPr/>
      </dsp:nvSpPr>
      <dsp:spPr>
        <a:xfrm>
          <a:off x="3685631" y="1836907"/>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problem-solving ability, to resolve issues as they arise</a:t>
          </a:r>
          <a:endParaRPr lang="en-US" sz="1700" kern="1200"/>
        </a:p>
      </dsp:txBody>
      <dsp:txXfrm>
        <a:off x="3685631" y="1836907"/>
        <a:ext cx="2232011" cy="1339206"/>
      </dsp:txXfrm>
    </dsp:sp>
    <dsp:sp modelId="{9A35122E-5092-4D2B-BD30-F6D753561B59}">
      <dsp:nvSpPr>
        <dsp:cNvPr id="0" name=""/>
        <dsp:cNvSpPr/>
      </dsp:nvSpPr>
      <dsp:spPr>
        <a:xfrm>
          <a:off x="6140844" y="1836907"/>
          <a:ext cx="2232011" cy="1339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 flexible and hands-on approach to work.</a:t>
          </a:r>
          <a:endParaRPr lang="en-US" sz="1700" kern="1200"/>
        </a:p>
      </dsp:txBody>
      <dsp:txXfrm>
        <a:off x="6140844" y="1836907"/>
        <a:ext cx="2232011" cy="1339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9890B-28A2-4A50-AF10-BFF32571AA00}">
      <dsp:nvSpPr>
        <dsp:cNvPr id="0" name=""/>
        <dsp:cNvSpPr/>
      </dsp:nvSpPr>
      <dsp:spPr>
        <a:xfrm>
          <a:off x="555189" y="186"/>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Good listener</a:t>
          </a:r>
          <a:endParaRPr lang="en-US" sz="3300" kern="1200"/>
        </a:p>
      </dsp:txBody>
      <dsp:txXfrm>
        <a:off x="555189" y="186"/>
        <a:ext cx="2654030" cy="1592418"/>
      </dsp:txXfrm>
    </dsp:sp>
    <dsp:sp modelId="{518857E5-7E3F-44B9-8557-031B4C93CEB9}">
      <dsp:nvSpPr>
        <dsp:cNvPr id="0" name=""/>
        <dsp:cNvSpPr/>
      </dsp:nvSpPr>
      <dsp:spPr>
        <a:xfrm>
          <a:off x="3474622" y="186"/>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Responsive</a:t>
          </a:r>
          <a:endParaRPr lang="en-US" sz="3300" kern="1200"/>
        </a:p>
      </dsp:txBody>
      <dsp:txXfrm>
        <a:off x="3474622" y="186"/>
        <a:ext cx="2654030" cy="1592418"/>
      </dsp:txXfrm>
    </dsp:sp>
    <dsp:sp modelId="{B6294ACB-2E40-4AA3-8FAD-8A576BB17251}">
      <dsp:nvSpPr>
        <dsp:cNvPr id="0" name=""/>
        <dsp:cNvSpPr/>
      </dsp:nvSpPr>
      <dsp:spPr>
        <a:xfrm>
          <a:off x="6394055" y="186"/>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Punctually </a:t>
          </a:r>
          <a:endParaRPr lang="en-US" sz="3300" kern="1200"/>
        </a:p>
      </dsp:txBody>
      <dsp:txXfrm>
        <a:off x="6394055" y="186"/>
        <a:ext cx="2654030" cy="1592418"/>
      </dsp:txXfrm>
    </dsp:sp>
    <dsp:sp modelId="{CA60FE3A-B025-4DD5-8579-4B681BD7B482}">
      <dsp:nvSpPr>
        <dsp:cNvPr id="0" name=""/>
        <dsp:cNvSpPr/>
      </dsp:nvSpPr>
      <dsp:spPr>
        <a:xfrm>
          <a:off x="555189" y="1858008"/>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 like team working </a:t>
          </a:r>
          <a:endParaRPr lang="en-US" sz="3300" kern="1200"/>
        </a:p>
      </dsp:txBody>
      <dsp:txXfrm>
        <a:off x="555189" y="1858008"/>
        <a:ext cx="2654030" cy="1592418"/>
      </dsp:txXfrm>
    </dsp:sp>
    <dsp:sp modelId="{F654AACF-C9E2-4BBF-A157-3A75DE42EFA7}">
      <dsp:nvSpPr>
        <dsp:cNvPr id="0" name=""/>
        <dsp:cNvSpPr/>
      </dsp:nvSpPr>
      <dsp:spPr>
        <a:xfrm>
          <a:off x="3474622" y="1858008"/>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I am able to work under pressure </a:t>
          </a:r>
          <a:endParaRPr lang="en-US" sz="3300" kern="1200" dirty="0"/>
        </a:p>
      </dsp:txBody>
      <dsp:txXfrm>
        <a:off x="3474622" y="1858008"/>
        <a:ext cx="2654030" cy="1592418"/>
      </dsp:txXfrm>
    </dsp:sp>
    <dsp:sp modelId="{76342DCA-AE93-4906-9C5D-B710D6AA042E}">
      <dsp:nvSpPr>
        <dsp:cNvPr id="0" name=""/>
        <dsp:cNvSpPr/>
      </dsp:nvSpPr>
      <dsp:spPr>
        <a:xfrm>
          <a:off x="6394055" y="1858008"/>
          <a:ext cx="2654030" cy="159241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Abillity to motivate people </a:t>
          </a:r>
          <a:endParaRPr lang="en-US" sz="3300" kern="1200"/>
        </a:p>
      </dsp:txBody>
      <dsp:txXfrm>
        <a:off x="6394055" y="1858008"/>
        <a:ext cx="2654030" cy="15924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B6CD91-6055-4BA8-803A-BE019916FE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F1348C43-6703-4B62-B127-17C78C08B4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D08E63D-6FE9-403D-8E39-68FE971BAC76}" type="datetime1">
              <a:rPr lang="en-GB" smtClean="0"/>
              <a:t>06/12/2021</a:t>
            </a:fld>
            <a:endParaRPr lang="en-GB" dirty="0"/>
          </a:p>
        </p:txBody>
      </p:sp>
      <p:sp>
        <p:nvSpPr>
          <p:cNvPr id="4" name="Footer Placeholder 3">
            <a:extLst>
              <a:ext uri="{FF2B5EF4-FFF2-40B4-BE49-F238E27FC236}">
                <a16:creationId xmlns:a16="http://schemas.microsoft.com/office/drawing/2014/main" id="{7594B0BC-D758-4808-81A5-75FE72727CE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944C0294-AD44-45E1-AAD0-0F71A65A56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D069-5B99-44A5-9C53-893C00A1B886}" type="slidenum">
              <a:rPr lang="en-GB" smtClean="0"/>
              <a:t>‹#›</a:t>
            </a:fld>
            <a:endParaRPr lang="en-GB" dirty="0"/>
          </a:p>
        </p:txBody>
      </p:sp>
    </p:spTree>
    <p:extLst>
      <p:ext uri="{BB962C8B-B14F-4D97-AF65-F5344CB8AC3E}">
        <p14:creationId xmlns:p14="http://schemas.microsoft.com/office/powerpoint/2010/main" val="48495763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F03DA-E8C9-45D1-B38B-0154ED478CCA}" type="datetime1">
              <a:rPr lang="en-GB" smtClean="0"/>
              <a:pPr/>
              <a:t>06/12/2021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A64AD-2530-4DFF-8FAA-D42BF483CF81}" type="slidenum">
              <a:rPr lang="en-GB" noProof="0" smtClean="0"/>
              <a:t>‹#›</a:t>
            </a:fld>
            <a:endParaRPr lang="en-GB" noProof="0" dirty="0"/>
          </a:p>
        </p:txBody>
      </p:sp>
    </p:spTree>
    <p:extLst>
      <p:ext uri="{BB962C8B-B14F-4D97-AF65-F5344CB8AC3E}">
        <p14:creationId xmlns:p14="http://schemas.microsoft.com/office/powerpoint/2010/main" val="39480212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341096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2A64AD-2530-4DFF-8FAA-D42BF483CF81}" type="slidenum">
              <a:rPr lang="en-GB" noProof="0" smtClean="0"/>
              <a:t>6</a:t>
            </a:fld>
            <a:endParaRPr lang="en-GB" noProof="0" dirty="0"/>
          </a:p>
        </p:txBody>
      </p:sp>
    </p:spTree>
    <p:extLst>
      <p:ext uri="{BB962C8B-B14F-4D97-AF65-F5344CB8AC3E}">
        <p14:creationId xmlns:p14="http://schemas.microsoft.com/office/powerpoint/2010/main" val="3783218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rtlCol="0" anchor="b">
            <a:normAutofit/>
          </a:bodyPr>
          <a:lstStyle>
            <a:lvl1pPr algn="l">
              <a:defRPr sz="6600"/>
            </a:lvl1pPr>
          </a:lstStyle>
          <a:p>
            <a:pPr rtl="0"/>
            <a:r>
              <a:rPr lang="en-US" noProof="0"/>
              <a:t>Click to edit Master title style</a:t>
            </a:r>
            <a:endParaRPr lang="en-GB" noProof="0"/>
          </a:p>
        </p:txBody>
      </p:sp>
      <p:sp>
        <p:nvSpPr>
          <p:cNvPr id="3" name="Subtitle 2"/>
          <p:cNvSpPr>
            <a:spLocks noGrp="1"/>
          </p:cNvSpPr>
          <p:nvPr>
            <p:ph type="subTitle" idx="1"/>
          </p:nvPr>
        </p:nvSpPr>
        <p:spPr>
          <a:xfrm>
            <a:off x="2417780" y="3531204"/>
            <a:ext cx="8637072" cy="977621"/>
          </a:xfrm>
        </p:spPr>
        <p:txBody>
          <a:bodyPr tIns="91440" bIns="91440" rtlCol="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p>
            <a:pPr rtl="0"/>
            <a:fld id="{9090987D-47D0-402B-96DE-E0A32AD146E1}" type="datetime1">
              <a:rPr lang="en-GB" noProof="0" smtClean="0"/>
              <a:t>06/12/2021</a:t>
            </a:fld>
            <a:endParaRPr lang="en-GB" noProof="0" dirty="0"/>
          </a:p>
        </p:txBody>
      </p:sp>
      <p:sp>
        <p:nvSpPr>
          <p:cNvPr id="5" name="Footer Placeholder 4"/>
          <p:cNvSpPr>
            <a:spLocks noGrp="1"/>
          </p:cNvSpPr>
          <p:nvPr>
            <p:ph type="ftr" sz="quarter" idx="11"/>
          </p:nvPr>
        </p:nvSpPr>
        <p:spPr>
          <a:xfrm>
            <a:off x="2416500" y="329307"/>
            <a:ext cx="4973915" cy="309201"/>
          </a:xfrm>
        </p:spPr>
        <p:txBody>
          <a:bodyPr rtlCol="0"/>
          <a:lstStyle/>
          <a:p>
            <a:pPr rtl="0"/>
            <a:endParaRPr lang="en-GB" noProof="0" dirty="0"/>
          </a:p>
        </p:txBody>
      </p:sp>
      <p:sp>
        <p:nvSpPr>
          <p:cNvPr id="6" name="Slide Number Placeholder 5"/>
          <p:cNvSpPr>
            <a:spLocks noGrp="1"/>
          </p:cNvSpPr>
          <p:nvPr>
            <p:ph type="sldNum" sz="quarter" idx="12"/>
          </p:nvPr>
        </p:nvSpPr>
        <p:spPr>
          <a:xfrm>
            <a:off x="1437664" y="798973"/>
            <a:ext cx="811019" cy="503578"/>
          </a:xfrm>
        </p:spPr>
        <p:txBody>
          <a:bodyPr rtlCol="0"/>
          <a:lstStyle/>
          <a:p>
            <a:pPr rtl="0"/>
            <a:fld id="{6D22F896-40B5-4ADD-8801-0D06FADFA095}" type="slidenum">
              <a:rPr lang="en-GB" noProof="0" smtClean="0"/>
              <a:t>‹#›</a:t>
            </a:fld>
            <a:endParaRPr lang="en-GB" noProof="0"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66A3F2DC-9CE6-45BB-9AC5-30D691C62390}" type="datetime1">
              <a:rPr lang="en-GB" noProof="0" smtClean="0"/>
              <a:t>06/12/2021</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rtlCol="0" anchor="b">
            <a:normAutofit/>
          </a:bodyPr>
          <a:lstStyle>
            <a:lvl1pPr algn="l">
              <a:defRPr sz="360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454239" y="3806195"/>
            <a:ext cx="8630446" cy="1012929"/>
          </a:xfrm>
        </p:spPr>
        <p:txBody>
          <a:bodyPr tIns="91440" rtlCol="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39407FBD-926E-4B82-9753-B2AD707AA8ED}" type="datetime1">
              <a:rPr lang="en-GB" noProof="0" smtClean="0"/>
              <a:t>06/12/2021</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447331" y="2010878"/>
            <a:ext cx="4645152" cy="344859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413771" y="2017343"/>
            <a:ext cx="4645152" cy="3441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D13BE98E-D2F1-46E8-89C1-2BB0E688BA5E}" type="datetime1">
              <a:rPr lang="en-GB" noProof="0" smtClean="0"/>
              <a:t>06/12/2021</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447191" y="2019549"/>
            <a:ext cx="4645152" cy="801943"/>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447191" y="2824269"/>
            <a:ext cx="4645152" cy="2644457"/>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412362" y="2023003"/>
            <a:ext cx="4645152" cy="802237"/>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412362" y="2821491"/>
            <a:ext cx="4645152" cy="263737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323CE2EB-862E-41BC-802E-5F3949C067FC}" type="datetime1">
              <a:rPr lang="en-GB" noProof="0" smtClean="0"/>
              <a:t>06/12/2021</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01352E18-C2BE-4273-99D2-FF7AA1B877AB}" type="datetime1">
              <a:rPr lang="en-GB" noProof="0" smtClean="0"/>
              <a:t>06/12/2021</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760473D-06DF-4867-85F6-D662C30DFA13}" type="datetime1">
              <a:rPr lang="en-GB" noProof="0" smtClean="0"/>
              <a:t>06/12/2021</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rtlCol="0" anchor="b">
            <a:normAutofit/>
          </a:bodyPr>
          <a:lstStyle>
            <a:lvl1pPr algn="l">
              <a:defRPr sz="2400"/>
            </a:lvl1pPr>
          </a:lstStyle>
          <a:p>
            <a:pPr rtl="0"/>
            <a:r>
              <a:rPr lang="en-US" noProof="0"/>
              <a:t>Click to edit Master title style</a:t>
            </a:r>
            <a:endParaRPr lang="en-GB" noProof="0"/>
          </a:p>
        </p:txBody>
      </p:sp>
      <p:sp>
        <p:nvSpPr>
          <p:cNvPr id="3" name="Content Placeholder 2"/>
          <p:cNvSpPr>
            <a:spLocks noGrp="1"/>
          </p:cNvSpPr>
          <p:nvPr>
            <p:ph idx="1"/>
          </p:nvPr>
        </p:nvSpPr>
        <p:spPr>
          <a:xfrm>
            <a:off x="5043714" y="798974"/>
            <a:ext cx="6012470" cy="4658826"/>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1444671" y="3205491"/>
            <a:ext cx="3275013" cy="2248181"/>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47B9F554-D3AC-491F-8843-7DE46496AEF3}" type="datetime1">
              <a:rPr lang="en-GB" noProof="0" smtClean="0"/>
              <a:t>06/12/2021</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rtlCol="0" anchor="b">
            <a:normAutofit/>
          </a:bodyPr>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dirty="0"/>
              <a:t>Click icon to add picture</a:t>
            </a:r>
            <a:endParaRPr lang="en-GB" noProof="0" dirty="0"/>
          </a:p>
        </p:txBody>
      </p:sp>
      <p:sp>
        <p:nvSpPr>
          <p:cNvPr id="4" name="Text Placeholder 3"/>
          <p:cNvSpPr>
            <a:spLocks noGrp="1"/>
          </p:cNvSpPr>
          <p:nvPr>
            <p:ph type="body" sz="half" idx="2"/>
          </p:nvPr>
        </p:nvSpPr>
        <p:spPr>
          <a:xfrm>
            <a:off x="1450329" y="3145992"/>
            <a:ext cx="5524404" cy="2003742"/>
          </a:xfrm>
        </p:spPr>
        <p:txBody>
          <a:bodyPr rtlCol="0">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1447382" y="5469856"/>
            <a:ext cx="5527351" cy="320123"/>
          </a:xfrm>
        </p:spPr>
        <p:txBody>
          <a:bodyPr rtlCol="0"/>
          <a:lstStyle>
            <a:lvl1pPr algn="l">
              <a:defRPr/>
            </a:lvl1pPr>
          </a:lstStyle>
          <a:p>
            <a:pPr rtl="0"/>
            <a:fld id="{BE449E18-83F2-4430-AFCD-43CA933C8070}" type="datetime1">
              <a:rPr lang="en-GB" noProof="0" smtClean="0"/>
              <a:t>06/12/2021</a:t>
            </a:fld>
            <a:endParaRPr lang="en-GB" noProof="0" dirty="0"/>
          </a:p>
        </p:txBody>
      </p:sp>
      <p:sp>
        <p:nvSpPr>
          <p:cNvPr id="6" name="Footer Placeholder 5"/>
          <p:cNvSpPr>
            <a:spLocks noGrp="1"/>
          </p:cNvSpPr>
          <p:nvPr>
            <p:ph type="ftr" sz="quarter" idx="11"/>
          </p:nvPr>
        </p:nvSpPr>
        <p:spPr>
          <a:xfrm>
            <a:off x="1447382" y="318640"/>
            <a:ext cx="5541004" cy="320931"/>
          </a:xfrm>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E52FF86A-4C07-466A-9036-3E493E72145F}" type="datetime1">
              <a:rPr lang="en-GB" noProof="0" smtClean="0"/>
              <a:t>06/12/2021</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rtlCol="0"/>
          <a:lstStyle>
            <a:lvl1pPr algn="l">
              <a:defRPr/>
            </a:lvl1pPr>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444672" y="798973"/>
            <a:ext cx="7828830" cy="4659889"/>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05421C4C-E19D-4219-A804-0FB628A9D745}" type="datetime1">
              <a:rPr lang="en-GB" noProof="0" smtClean="0"/>
              <a:t>06/12/2021</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rtl="0"/>
            <a:fld id="{C955BE79-A457-4079-B8A4-ED2BED4AAC17}" type="datetime1">
              <a:rPr lang="en-GB" noProof="0" smtClean="0"/>
              <a:t>06/12/2021</a:t>
            </a:fld>
            <a:endParaRPr lang="en-GB" noProof="0"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rtl="0"/>
            <a:endParaRPr lang="en-GB" noProof="0"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rtl="0"/>
            <a:fld id="{6D22F896-40B5-4ADD-8801-0D06FADFA095}" type="slidenum">
              <a:rPr lang="en-GB" noProof="0" smtClean="0"/>
              <a:pPr/>
              <a:t>‹#›</a:t>
            </a:fld>
            <a:endParaRPr lang="en-GB" noProof="0"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hyperlink" Target="https://www.prospects.ac.uk/job-profiles/restaurant-manager"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A group of people in a kitchen&#10;&#10;Description automatically generated with medium confidence">
            <a:extLst>
              <a:ext uri="{FF2B5EF4-FFF2-40B4-BE49-F238E27FC236}">
                <a16:creationId xmlns:a16="http://schemas.microsoft.com/office/drawing/2014/main" id="{D2D20F33-B372-4D27-9E65-567E7027B1B2}"/>
              </a:ext>
            </a:extLst>
          </p:cNvPr>
          <p:cNvPicPr>
            <a:picLocks noChangeAspect="1"/>
          </p:cNvPicPr>
          <p:nvPr/>
        </p:nvPicPr>
        <p:blipFill rotWithShape="1">
          <a:blip r:embed="rId3"/>
          <a:srcRect t="10750" r="9090" b="9966"/>
          <a:stretch/>
        </p:blipFill>
        <p:spPr>
          <a:xfrm>
            <a:off x="20" y="10"/>
            <a:ext cx="12191675" cy="6857990"/>
          </a:xfrm>
          <a:prstGeom prst="rect">
            <a:avLst/>
          </a:prstGeom>
        </p:spPr>
      </p:pic>
      <p:sp>
        <p:nvSpPr>
          <p:cNvPr id="21" name="Rectangle 16">
            <a:extLst>
              <a:ext uri="{FF2B5EF4-FFF2-40B4-BE49-F238E27FC236}">
                <a16:creationId xmlns:a16="http://schemas.microsoft.com/office/drawing/2014/main" id="{A4092ECB-D375-4A85-AD6E-85644D2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3064931"/>
            <a:ext cx="8293042"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00526" y="3236470"/>
            <a:ext cx="6829044" cy="1252601"/>
          </a:xfrm>
        </p:spPr>
        <p:txBody>
          <a:bodyPr rtlCol="0">
            <a:normAutofit/>
          </a:bodyPr>
          <a:lstStyle/>
          <a:p>
            <a:pPr algn="r" rtl="0"/>
            <a:r>
              <a:rPr lang="en-GB" sz="3100">
                <a:solidFill>
                  <a:srgbClr val="FFFFFE"/>
                </a:solidFill>
              </a:rPr>
              <a:t>My career </a:t>
            </a:r>
            <a:br>
              <a:rPr lang="en-GB" sz="3100">
                <a:solidFill>
                  <a:srgbClr val="FFFFFE"/>
                </a:solidFill>
              </a:rPr>
            </a:br>
            <a:r>
              <a:rPr lang="en-GB" sz="3100">
                <a:solidFill>
                  <a:srgbClr val="FFFFFE"/>
                </a:solidFill>
              </a:rPr>
              <a:t>Restaurant General manager </a:t>
            </a:r>
          </a:p>
        </p:txBody>
      </p:sp>
      <p:sp>
        <p:nvSpPr>
          <p:cNvPr id="3" name="Subtitle 2"/>
          <p:cNvSpPr>
            <a:spLocks noGrp="1"/>
          </p:cNvSpPr>
          <p:nvPr>
            <p:ph type="subTitle" idx="1"/>
          </p:nvPr>
        </p:nvSpPr>
        <p:spPr>
          <a:xfrm>
            <a:off x="1300525" y="4669144"/>
            <a:ext cx="6829043" cy="716529"/>
          </a:xfrm>
        </p:spPr>
        <p:txBody>
          <a:bodyPr rtlCol="0">
            <a:noAutofit/>
          </a:bodyPr>
          <a:lstStyle/>
          <a:p>
            <a:pPr algn="r" rtl="0">
              <a:lnSpc>
                <a:spcPct val="110000"/>
              </a:lnSpc>
            </a:pPr>
            <a:r>
              <a:rPr lang="en-GB" sz="2000" dirty="0">
                <a:solidFill>
                  <a:srgbClr val="FFFFFE"/>
                </a:solidFill>
              </a:rPr>
              <a:t>Student </a:t>
            </a:r>
            <a:r>
              <a:rPr lang="en-GB" sz="2000" dirty="0" err="1">
                <a:solidFill>
                  <a:srgbClr val="FFFFFE"/>
                </a:solidFill>
              </a:rPr>
              <a:t>name:Nicoleta</a:t>
            </a:r>
            <a:r>
              <a:rPr lang="en-GB" sz="2000" dirty="0">
                <a:solidFill>
                  <a:srgbClr val="FFFFFE"/>
                </a:solidFill>
              </a:rPr>
              <a:t> Anghel</a:t>
            </a:r>
          </a:p>
          <a:p>
            <a:pPr algn="r" rtl="0">
              <a:lnSpc>
                <a:spcPct val="110000"/>
              </a:lnSpc>
            </a:pPr>
            <a:r>
              <a:rPr lang="en-GB" sz="2000" dirty="0">
                <a:solidFill>
                  <a:srgbClr val="FFFFFE"/>
                </a:solidFill>
              </a:rPr>
              <a:t>Student id number:2111479</a:t>
            </a:r>
          </a:p>
        </p:txBody>
      </p:sp>
      <p:cxnSp>
        <p:nvCxnSpPr>
          <p:cNvPr id="22" name="Straight Connector 18">
            <a:extLst>
              <a:ext uri="{FF2B5EF4-FFF2-40B4-BE49-F238E27FC236}">
                <a16:creationId xmlns:a16="http://schemas.microsoft.com/office/drawing/2014/main" id="{B6C1711D-6DAC-4FE1-B7B6-AC8A81B84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D1D74D"/>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6326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E8AED-C135-428A-9DB3-28B018F3CECD}"/>
              </a:ext>
            </a:extLst>
          </p:cNvPr>
          <p:cNvSpPr>
            <a:spLocks noGrp="1"/>
          </p:cNvSpPr>
          <p:nvPr>
            <p:ph type="title"/>
          </p:nvPr>
        </p:nvSpPr>
        <p:spPr>
          <a:xfrm>
            <a:off x="1451579" y="804519"/>
            <a:ext cx="9603275" cy="1049235"/>
          </a:xfrm>
        </p:spPr>
        <p:txBody>
          <a:bodyPr>
            <a:normAutofit/>
          </a:bodyPr>
          <a:lstStyle/>
          <a:p>
            <a:r>
              <a:rPr lang="en-GB" dirty="0"/>
              <a:t>What is a restaurant general manager?</a:t>
            </a:r>
          </a:p>
        </p:txBody>
      </p:sp>
      <p:pic>
        <p:nvPicPr>
          <p:cNvPr id="7" name="Graphic 6" descr="Waiter">
            <a:extLst>
              <a:ext uri="{FF2B5EF4-FFF2-40B4-BE49-F238E27FC236}">
                <a16:creationId xmlns:a16="http://schemas.microsoft.com/office/drawing/2014/main" id="{51CA82B7-5835-44E9-BC95-1841DC6EEE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50462" y="2277991"/>
            <a:ext cx="2926098" cy="2926098"/>
          </a:xfrm>
          <a:prstGeom prst="rect">
            <a:avLst/>
          </a:prstGeom>
        </p:spPr>
      </p:pic>
      <p:sp>
        <p:nvSpPr>
          <p:cNvPr id="3" name="Content Placeholder 2">
            <a:extLst>
              <a:ext uri="{FF2B5EF4-FFF2-40B4-BE49-F238E27FC236}">
                <a16:creationId xmlns:a16="http://schemas.microsoft.com/office/drawing/2014/main" id="{09C06D14-173B-4E9D-8E84-CFC53608FDD4}"/>
              </a:ext>
            </a:extLst>
          </p:cNvPr>
          <p:cNvSpPr>
            <a:spLocks noGrp="1"/>
          </p:cNvSpPr>
          <p:nvPr>
            <p:ph idx="1"/>
          </p:nvPr>
        </p:nvSpPr>
        <p:spPr>
          <a:xfrm>
            <a:off x="4859070" y="2015734"/>
            <a:ext cx="6195784" cy="3450613"/>
          </a:xfrm>
        </p:spPr>
        <p:txBody>
          <a:bodyPr>
            <a:normAutofit/>
          </a:bodyPr>
          <a:lstStyle/>
          <a:p>
            <a:pPr>
              <a:lnSpc>
                <a:spcPct val="110000"/>
              </a:lnSpc>
            </a:pPr>
            <a:r>
              <a:rPr lang="en-GB" sz="1700"/>
              <a:t>The Restaurant General Manager leads the operation of the restaurants. The Restaurant General Manager has the overall responsibility for directing the daily operations of the restaurant, ensuring compliance with company standards in all areas of operation, including product preparation and delivery, customer relations, restaurant maintenance and repair, inventory management, team management, recruiting, hiring, termination and retention of team members, financial accountability, and ensuring that the highest quality products and services are delivered to each customer.</a:t>
            </a:r>
          </a:p>
        </p:txBody>
      </p:sp>
    </p:spTree>
    <p:extLst>
      <p:ext uri="{BB962C8B-B14F-4D97-AF65-F5344CB8AC3E}">
        <p14:creationId xmlns:p14="http://schemas.microsoft.com/office/powerpoint/2010/main" val="401229316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7" name="Rectangle 23">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76802-42C3-438F-B7AB-37FBEB3E813C}"/>
              </a:ext>
            </a:extLst>
          </p:cNvPr>
          <p:cNvSpPr>
            <a:spLocks noGrp="1"/>
          </p:cNvSpPr>
          <p:nvPr>
            <p:ph type="title"/>
          </p:nvPr>
        </p:nvSpPr>
        <p:spPr>
          <a:xfrm>
            <a:off x="1451579" y="804519"/>
            <a:ext cx="9603275" cy="1049235"/>
          </a:xfrm>
        </p:spPr>
        <p:txBody>
          <a:bodyPr>
            <a:normAutofit/>
          </a:bodyPr>
          <a:lstStyle/>
          <a:p>
            <a:r>
              <a:rPr lang="en-GB"/>
              <a:t>Responsibilities</a:t>
            </a:r>
            <a:br>
              <a:rPr lang="en-GB"/>
            </a:br>
            <a:r>
              <a:rPr lang="en-GB"/>
              <a:t>As a restaurant manager, you'll need to:</a:t>
            </a:r>
          </a:p>
        </p:txBody>
      </p:sp>
      <p:cxnSp>
        <p:nvCxnSpPr>
          <p:cNvPr id="38" name="Straight Connector 25">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9" name="Rectangle 27">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40" name="Content Placeholder 2">
            <a:extLst>
              <a:ext uri="{FF2B5EF4-FFF2-40B4-BE49-F238E27FC236}">
                <a16:creationId xmlns:a16="http://schemas.microsoft.com/office/drawing/2014/main" id="{D4F65E4B-8482-442E-BF26-4CAF68F3BC06}"/>
              </a:ext>
            </a:extLst>
          </p:cNvPr>
          <p:cNvGraphicFramePr>
            <a:graphicFrameLocks noGrp="1"/>
          </p:cNvGraphicFramePr>
          <p:nvPr>
            <p:ph idx="1"/>
            <p:extLst>
              <p:ext uri="{D42A27DB-BD31-4B8C-83A1-F6EECF244321}">
                <p14:modId xmlns:p14="http://schemas.microsoft.com/office/powerpoint/2010/main" val="2024476448"/>
              </p:ext>
            </p:extLst>
          </p:nvPr>
        </p:nvGraphicFramePr>
        <p:xfrm>
          <a:off x="568735" y="1561027"/>
          <a:ext cx="10302465" cy="5584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21499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FF555-676D-46B3-AF0A-414BEA2F541F}"/>
              </a:ext>
            </a:extLst>
          </p:cNvPr>
          <p:cNvSpPr>
            <a:spLocks noGrp="1"/>
          </p:cNvSpPr>
          <p:nvPr>
            <p:ph type="title"/>
          </p:nvPr>
        </p:nvSpPr>
        <p:spPr/>
        <p:txBody>
          <a:bodyPr/>
          <a:lstStyle/>
          <a:p>
            <a:r>
              <a:rPr lang="en-GB"/>
              <a:t>Skills</a:t>
            </a:r>
            <a:br>
              <a:rPr lang="en-GB"/>
            </a:br>
            <a:r>
              <a:rPr lang="en-GB" sz="2000"/>
              <a:t>You will need to have:</a:t>
            </a:r>
            <a:endParaRPr lang="en-GB" sz="2000" dirty="0"/>
          </a:p>
        </p:txBody>
      </p:sp>
      <p:graphicFrame>
        <p:nvGraphicFramePr>
          <p:cNvPr id="21" name="Content Placeholder 2">
            <a:extLst>
              <a:ext uri="{FF2B5EF4-FFF2-40B4-BE49-F238E27FC236}">
                <a16:creationId xmlns:a16="http://schemas.microsoft.com/office/drawing/2014/main" id="{E7E27FB7-4960-440D-A22A-E2F5B0B0633B}"/>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6827566"/>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13B28-DB3F-4CC7-8C5E-24507C6F6414}"/>
              </a:ext>
            </a:extLst>
          </p:cNvPr>
          <p:cNvSpPr>
            <a:spLocks noGrp="1"/>
          </p:cNvSpPr>
          <p:nvPr>
            <p:ph type="title"/>
          </p:nvPr>
        </p:nvSpPr>
        <p:spPr/>
        <p:txBody>
          <a:bodyPr>
            <a:normAutofit/>
          </a:bodyPr>
          <a:lstStyle/>
          <a:p>
            <a:r>
              <a:rPr lang="en-GB" sz="4400" dirty="0"/>
              <a:t>My skills</a:t>
            </a:r>
          </a:p>
        </p:txBody>
      </p:sp>
      <p:graphicFrame>
        <p:nvGraphicFramePr>
          <p:cNvPr id="5" name="Content Placeholder 2">
            <a:extLst>
              <a:ext uri="{FF2B5EF4-FFF2-40B4-BE49-F238E27FC236}">
                <a16:creationId xmlns:a16="http://schemas.microsoft.com/office/drawing/2014/main" id="{8E231DED-90EC-4460-B336-1AF7F8467E01}"/>
              </a:ext>
            </a:extLst>
          </p:cNvPr>
          <p:cNvGraphicFramePr>
            <a:graphicFrameLocks noGrp="1"/>
          </p:cNvGraphicFramePr>
          <p:nvPr>
            <p:ph idx="1"/>
            <p:extLst>
              <p:ext uri="{D42A27DB-BD31-4B8C-83A1-F6EECF244321}">
                <p14:modId xmlns:p14="http://schemas.microsoft.com/office/powerpoint/2010/main" val="1038341974"/>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6919667"/>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5B0BB24-CF19-4E6C-AFC4-A0F18438D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55710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3438CEF5-63E3-4928-9F1C-395224D24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6122584"/>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97948-C186-4BB0-8025-CB739E14DCCE}"/>
              </a:ext>
            </a:extLst>
          </p:cNvPr>
          <p:cNvSpPr>
            <a:spLocks noGrp="1"/>
          </p:cNvSpPr>
          <p:nvPr>
            <p:ph type="title"/>
          </p:nvPr>
        </p:nvSpPr>
        <p:spPr>
          <a:xfrm>
            <a:off x="1451579" y="1040302"/>
            <a:ext cx="9603275" cy="1020229"/>
          </a:xfrm>
        </p:spPr>
        <p:txBody>
          <a:bodyPr>
            <a:normAutofit/>
          </a:bodyPr>
          <a:lstStyle/>
          <a:p>
            <a:r>
              <a:rPr lang="en-GB" dirty="0"/>
              <a:t>References: </a:t>
            </a:r>
          </a:p>
        </p:txBody>
      </p:sp>
      <p:cxnSp>
        <p:nvCxnSpPr>
          <p:cNvPr id="34" name="Straight Connector 33">
            <a:extLst>
              <a:ext uri="{FF2B5EF4-FFF2-40B4-BE49-F238E27FC236}">
                <a16:creationId xmlns:a16="http://schemas.microsoft.com/office/drawing/2014/main" id="{F328CB6C-F677-4C0B-9EE8-4D1C44DDF8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6990" y="2081620"/>
            <a:ext cx="958199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7EEF9BF6-786E-46AF-BB88-53D1F6DFFED4}"/>
              </a:ext>
            </a:extLst>
          </p:cNvPr>
          <p:cNvSpPr>
            <a:spLocks noGrp="1"/>
          </p:cNvSpPr>
          <p:nvPr>
            <p:ph idx="1"/>
          </p:nvPr>
        </p:nvSpPr>
        <p:spPr>
          <a:xfrm>
            <a:off x="1451580" y="2355536"/>
            <a:ext cx="9436404" cy="3215530"/>
          </a:xfrm>
        </p:spPr>
        <p:txBody>
          <a:bodyPr>
            <a:normAutofit/>
          </a:bodyPr>
          <a:lstStyle/>
          <a:p>
            <a:r>
              <a:rPr lang="en-GB" dirty="0"/>
              <a:t>A.  Prospects (2020), </a:t>
            </a:r>
            <a:r>
              <a:rPr lang="en-GB" i="1" dirty="0"/>
              <a:t>Restaurant manager, Available at: </a:t>
            </a:r>
            <a:r>
              <a:rPr lang="en-GB" i="1" dirty="0">
                <a:hlinkClick r:id="rId3"/>
              </a:rPr>
              <a:t>https://www.prospects.ac.uk/job-profiles/restaurant-manager</a:t>
            </a:r>
            <a:r>
              <a:rPr lang="en-GB" i="1" dirty="0"/>
              <a:t> (accessed 03.12.2021)  </a:t>
            </a:r>
          </a:p>
          <a:p>
            <a:pPr marL="0" indent="0">
              <a:buNone/>
            </a:pPr>
            <a:endParaRPr lang="en-GB" i="1" dirty="0"/>
          </a:p>
        </p:txBody>
      </p:sp>
      <p:sp>
        <p:nvSpPr>
          <p:cNvPr id="36" name="Rectangle 35">
            <a:extLst>
              <a:ext uri="{FF2B5EF4-FFF2-40B4-BE49-F238E27FC236}">
                <a16:creationId xmlns:a16="http://schemas.microsoft.com/office/drawing/2014/main" id="{A72CA9B9-8D14-4AF2-934E-21FE4A339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6122584"/>
            <a:ext cx="12191695" cy="735415"/>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42360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2" ma:contentTypeDescription="Create a new document." ma:contentTypeScope="" ma:versionID="f399f039332ec83ec98d82a87abf27f8">
  <xsd:schema xmlns:xsd="http://www.w3.org/2001/XMLSchema" xmlns:xs="http://www.w3.org/2001/XMLSchema" xmlns:p="http://schemas.microsoft.com/office/2006/metadata/properties" xmlns:ns3="95817cb9-f0eb-4f4d-892c-47ab9f8957c0" targetNamespace="http://schemas.microsoft.com/office/2006/metadata/properties" ma:root="true" ma:fieldsID="faf494eb7e1614374b88f9aeac0c0119" ns3:_="">
    <xsd:import namespace="95817cb9-f0eb-4f4d-892c-47ab9f8957c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F678F1-C583-44D5-96B9-D4A5536CD7BC}">
  <ds:schemaRefs>
    <ds:schemaRef ds:uri="http://schemas.openxmlformats.org/package/2006/metadata/core-properties"/>
    <ds:schemaRef ds:uri="http://schemas.microsoft.com/office/2006/documentManagement/types"/>
    <ds:schemaRef ds:uri="95817cb9-f0eb-4f4d-892c-47ab9f8957c0"/>
    <ds:schemaRef ds:uri="http://schemas.microsoft.com/office/infopath/2007/PartnerControls"/>
    <ds:schemaRef ds:uri="http://purl.org/dc/elements/1.1/"/>
    <ds:schemaRef ds:uri="http://purl.org/dc/dcmitype/"/>
    <ds:schemaRef ds:uri="http://purl.org/dc/terms/"/>
    <ds:schemaRef ds:uri="http://www.w3.org/XML/1998/namespace"/>
    <ds:schemaRef ds:uri="http://schemas.microsoft.com/office/2006/metadata/properties"/>
  </ds:schemaRefs>
</ds:datastoreItem>
</file>

<file path=customXml/itemProps2.xml><?xml version="1.0" encoding="utf-8"?>
<ds:datastoreItem xmlns:ds="http://schemas.openxmlformats.org/officeDocument/2006/customXml" ds:itemID="{6E45B287-83D5-4BAE-8E84-C543E41771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497BE3-5EAD-4121-ADF5-B57BDB967C6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tf00001245_wac</Template>
  <TotalTime>777</TotalTime>
  <Words>323</Words>
  <Application>Microsoft Office PowerPoint</Application>
  <PresentationFormat>Widescreen</PresentationFormat>
  <Paragraphs>31</Paragraphs>
  <Slides>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Gill Sans MT</vt:lpstr>
      <vt:lpstr>Gallery</vt:lpstr>
      <vt:lpstr>My career  Restaurant General manager </vt:lpstr>
      <vt:lpstr>What is a restaurant general manager?</vt:lpstr>
      <vt:lpstr>Responsibilities As a restaurant manager, you'll need to:</vt:lpstr>
      <vt:lpstr>Skills You will need to have:</vt:lpstr>
      <vt:lpstr>My skills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career  Restaurant General manager </dc:title>
  <dc:creator>Nicoleta Anghel (2111479)</dc:creator>
  <cp:lastModifiedBy>Nicoleta Anghel</cp:lastModifiedBy>
  <cp:revision>2</cp:revision>
  <dcterms:created xsi:type="dcterms:W3CDTF">2021-11-01T12:20:46Z</dcterms:created>
  <dcterms:modified xsi:type="dcterms:W3CDTF">2021-12-06T20:43:18Z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