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76" r:id="rId3"/>
    <p:sldId id="258" r:id="rId4"/>
    <p:sldId id="278" r:id="rId5"/>
    <p:sldId id="263" r:id="rId6"/>
    <p:sldId id="275" r:id="rId7"/>
    <p:sldId id="277" r:id="rId8"/>
    <p:sldId id="270" r:id="rId9"/>
    <p:sldId id="271" r:id="rId10"/>
    <p:sldId id="280" r:id="rId11"/>
    <p:sldId id="261" r:id="rId12"/>
    <p:sldId id="265" r:id="rId13"/>
    <p:sldId id="266" r:id="rId14"/>
    <p:sldId id="267" r:id="rId15"/>
    <p:sldId id="268" r:id="rId16"/>
    <p:sldId id="279" r:id="rId17"/>
    <p:sldId id="269" r:id="rId18"/>
    <p:sldId id="272" r:id="rId19"/>
    <p:sldId id="262" r:id="rId20"/>
    <p:sldId id="273" r:id="rId21"/>
    <p:sldId id="259" r:id="rId22"/>
    <p:sldId id="264"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1960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0B9514-C7F3-23F1-45FE-1D8BCB25EAE5}" v="248" dt="2025-01-12T23:11:11.259"/>
    <p1510:client id="{762AA533-02AE-8B16-FA55-0CFBC4F9A30C}" v="37" dt="2025-01-14T10:01:04.248"/>
    <p1510:client id="{77EEFC7A-5E0D-A7FA-A41A-0CDA0B081E62}" v="440" dt="2025-01-12T18:00:31.2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ina Walters (2206384)" userId="S::2206384@student.uwtsd.ac.uk::418a359f-bb78-4d95-92f6-0c25e12128e6" providerId="AD" clId="Web-{CACC5EF3-A1E1-DE9E-CD68-C180807A3320}"/>
    <pc:docChg chg="addSld modSld">
      <pc:chgData name="Carina Walters (2206384)" userId="S::2206384@student.uwtsd.ac.uk::418a359f-bb78-4d95-92f6-0c25e12128e6" providerId="AD" clId="Web-{CACC5EF3-A1E1-DE9E-CD68-C180807A3320}" dt="2025-01-07T15:21:28.032" v="90"/>
      <pc:docMkLst>
        <pc:docMk/>
      </pc:docMkLst>
      <pc:sldChg chg="addSp delSp modSp mod setBg">
        <pc:chgData name="Carina Walters (2206384)" userId="S::2206384@student.uwtsd.ac.uk::418a359f-bb78-4d95-92f6-0c25e12128e6" providerId="AD" clId="Web-{CACC5EF3-A1E1-DE9E-CD68-C180807A3320}" dt="2025-01-07T15:21:12.984" v="87" actId="1076"/>
        <pc:sldMkLst>
          <pc:docMk/>
          <pc:sldMk cId="2170683713" sldId="257"/>
        </pc:sldMkLst>
        <pc:spChg chg="mod">
          <ac:chgData name="Carina Walters (2206384)" userId="S::2206384@student.uwtsd.ac.uk::418a359f-bb78-4d95-92f6-0c25e12128e6" providerId="AD" clId="Web-{CACC5EF3-A1E1-DE9E-CD68-C180807A3320}" dt="2025-01-07T15:21:07.281" v="86" actId="14100"/>
          <ac:spMkLst>
            <pc:docMk/>
            <pc:sldMk cId="2170683713" sldId="257"/>
            <ac:spMk id="3" creationId="{00000000-0000-0000-0000-000000000000}"/>
          </ac:spMkLst>
        </pc:spChg>
        <pc:spChg chg="add mod">
          <ac:chgData name="Carina Walters (2206384)" userId="S::2206384@student.uwtsd.ac.uk::418a359f-bb78-4d95-92f6-0c25e12128e6" providerId="AD" clId="Web-{CACC5EF3-A1E1-DE9E-CD68-C180807A3320}" dt="2025-01-07T15:21:12.984" v="87" actId="1076"/>
          <ac:spMkLst>
            <pc:docMk/>
            <pc:sldMk cId="2170683713" sldId="257"/>
            <ac:spMk id="5" creationId="{CDAC3301-EFFF-8158-977C-753EE1913417}"/>
          </ac:spMkLst>
        </pc:spChg>
      </pc:sldChg>
      <pc:sldChg chg="mod setBg">
        <pc:chgData name="Carina Walters (2206384)" userId="S::2206384@student.uwtsd.ac.uk::418a359f-bb78-4d95-92f6-0c25e12128e6" providerId="AD" clId="Web-{CACC5EF3-A1E1-DE9E-CD68-C180807A3320}" dt="2025-01-07T15:19:00.730" v="74"/>
        <pc:sldMkLst>
          <pc:docMk/>
          <pc:sldMk cId="1268403535" sldId="258"/>
        </pc:sldMkLst>
      </pc:sldChg>
      <pc:sldChg chg="modSp new mod setBg">
        <pc:chgData name="Carina Walters (2206384)" userId="S::2206384@student.uwtsd.ac.uk::418a359f-bb78-4d95-92f6-0c25e12128e6" providerId="AD" clId="Web-{CACC5EF3-A1E1-DE9E-CD68-C180807A3320}" dt="2025-01-07T15:18:01.697" v="72"/>
        <pc:sldMkLst>
          <pc:docMk/>
          <pc:sldMk cId="593171590" sldId="259"/>
        </pc:sldMkLst>
        <pc:spChg chg="mod">
          <ac:chgData name="Carina Walters (2206384)" userId="S::2206384@student.uwtsd.ac.uk::418a359f-bb78-4d95-92f6-0c25e12128e6" providerId="AD" clId="Web-{CACC5EF3-A1E1-DE9E-CD68-C180807A3320}" dt="2025-01-07T15:16:47.726" v="65" actId="1076"/>
          <ac:spMkLst>
            <pc:docMk/>
            <pc:sldMk cId="593171590" sldId="259"/>
            <ac:spMk id="2" creationId="{1AE2DEB8-1369-B309-0FD3-A596B30895CA}"/>
          </ac:spMkLst>
        </pc:spChg>
        <pc:spChg chg="mod">
          <ac:chgData name="Carina Walters (2206384)" userId="S::2206384@student.uwtsd.ac.uk::418a359f-bb78-4d95-92f6-0c25e12128e6" providerId="AD" clId="Web-{CACC5EF3-A1E1-DE9E-CD68-C180807A3320}" dt="2025-01-07T15:17:33.868" v="71" actId="20577"/>
          <ac:spMkLst>
            <pc:docMk/>
            <pc:sldMk cId="593171590" sldId="259"/>
            <ac:spMk id="3" creationId="{D5640A41-A1CB-1F7A-A45D-B970E467947A}"/>
          </ac:spMkLst>
        </pc:spChg>
      </pc:sldChg>
      <pc:sldChg chg="new">
        <pc:chgData name="Carina Walters (2206384)" userId="S::2206384@student.uwtsd.ac.uk::418a359f-bb78-4d95-92f6-0c25e12128e6" providerId="AD" clId="Web-{CACC5EF3-A1E1-DE9E-CD68-C180807A3320}" dt="2025-01-07T15:21:26.079" v="88"/>
        <pc:sldMkLst>
          <pc:docMk/>
          <pc:sldMk cId="1383111881" sldId="260"/>
        </pc:sldMkLst>
      </pc:sldChg>
      <pc:sldChg chg="new">
        <pc:chgData name="Carina Walters (2206384)" userId="S::2206384@student.uwtsd.ac.uk::418a359f-bb78-4d95-92f6-0c25e12128e6" providerId="AD" clId="Web-{CACC5EF3-A1E1-DE9E-CD68-C180807A3320}" dt="2025-01-07T15:21:27.407" v="89"/>
        <pc:sldMkLst>
          <pc:docMk/>
          <pc:sldMk cId="1806681913" sldId="261"/>
        </pc:sldMkLst>
      </pc:sldChg>
      <pc:sldChg chg="new">
        <pc:chgData name="Carina Walters (2206384)" userId="S::2206384@student.uwtsd.ac.uk::418a359f-bb78-4d95-92f6-0c25e12128e6" providerId="AD" clId="Web-{CACC5EF3-A1E1-DE9E-CD68-C180807A3320}" dt="2025-01-07T15:21:28.032" v="90"/>
        <pc:sldMkLst>
          <pc:docMk/>
          <pc:sldMk cId="544257822" sldId="262"/>
        </pc:sldMkLst>
      </pc:sldChg>
    </pc:docChg>
  </pc:docChgLst>
  <pc:docChgLst>
    <pc:chgData name="Carina Walters (2206384)" userId="S::2206384@student.uwtsd.ac.uk::418a359f-bb78-4d95-92f6-0c25e12128e6" providerId="AD" clId="Web-{20BC70FE-1223-5397-FF53-3B66B1CA3B55}"/>
    <pc:docChg chg="addSld delSld modSld">
      <pc:chgData name="Carina Walters (2206384)" userId="S::2206384@student.uwtsd.ac.uk::418a359f-bb78-4d95-92f6-0c25e12128e6" providerId="AD" clId="Web-{20BC70FE-1223-5397-FF53-3B66B1CA3B55}" dt="2025-01-07T14:30:34.093" v="63" actId="20577"/>
      <pc:docMkLst>
        <pc:docMk/>
      </pc:docMkLst>
      <pc:sldChg chg="addSp delSp modSp del">
        <pc:chgData name="Carina Walters (2206384)" userId="S::2206384@student.uwtsd.ac.uk::418a359f-bb78-4d95-92f6-0c25e12128e6" providerId="AD" clId="Web-{20BC70FE-1223-5397-FF53-3B66B1CA3B55}" dt="2025-01-07T13:46:01.055" v="23"/>
        <pc:sldMkLst>
          <pc:docMk/>
          <pc:sldMk cId="109857222" sldId="256"/>
        </pc:sldMkLst>
      </pc:sldChg>
      <pc:sldChg chg="modSp add mod replId setBg">
        <pc:chgData name="Carina Walters (2206384)" userId="S::2206384@student.uwtsd.ac.uk::418a359f-bb78-4d95-92f6-0c25e12128e6" providerId="AD" clId="Web-{20BC70FE-1223-5397-FF53-3B66B1CA3B55}" dt="2025-01-07T13:45:55.024" v="22"/>
        <pc:sldMkLst>
          <pc:docMk/>
          <pc:sldMk cId="2170683713" sldId="257"/>
        </pc:sldMkLst>
        <pc:spChg chg="mod">
          <ac:chgData name="Carina Walters (2206384)" userId="S::2206384@student.uwtsd.ac.uk::418a359f-bb78-4d95-92f6-0c25e12128e6" providerId="AD" clId="Web-{20BC70FE-1223-5397-FF53-3B66B1CA3B55}" dt="2025-01-07T13:42:55.052" v="18" actId="14100"/>
          <ac:spMkLst>
            <pc:docMk/>
            <pc:sldMk cId="2170683713" sldId="257"/>
            <ac:spMk id="3" creationId="{00000000-0000-0000-0000-000000000000}"/>
          </ac:spMkLst>
        </pc:spChg>
      </pc:sldChg>
      <pc:sldChg chg="modSp new mod setBg">
        <pc:chgData name="Carina Walters (2206384)" userId="S::2206384@student.uwtsd.ac.uk::418a359f-bb78-4d95-92f6-0c25e12128e6" providerId="AD" clId="Web-{20BC70FE-1223-5397-FF53-3B66B1CA3B55}" dt="2025-01-07T14:30:34.093" v="63" actId="20577"/>
        <pc:sldMkLst>
          <pc:docMk/>
          <pc:sldMk cId="1268403535" sldId="258"/>
        </pc:sldMkLst>
        <pc:spChg chg="mod">
          <ac:chgData name="Carina Walters (2206384)" userId="S::2206384@student.uwtsd.ac.uk::418a359f-bb78-4d95-92f6-0c25e12128e6" providerId="AD" clId="Web-{20BC70FE-1223-5397-FF53-3B66B1CA3B55}" dt="2025-01-07T14:27:45.883" v="37" actId="1076"/>
          <ac:spMkLst>
            <pc:docMk/>
            <pc:sldMk cId="1268403535" sldId="258"/>
            <ac:spMk id="2" creationId="{434768C4-BC80-576A-D317-FF6FC5512BEB}"/>
          </ac:spMkLst>
        </pc:spChg>
        <pc:spChg chg="mod">
          <ac:chgData name="Carina Walters (2206384)" userId="S::2206384@student.uwtsd.ac.uk::418a359f-bb78-4d95-92f6-0c25e12128e6" providerId="AD" clId="Web-{20BC70FE-1223-5397-FF53-3B66B1CA3B55}" dt="2025-01-07T14:30:34.093" v="63" actId="20577"/>
          <ac:spMkLst>
            <pc:docMk/>
            <pc:sldMk cId="1268403535" sldId="258"/>
            <ac:spMk id="3" creationId="{8CCD8341-A314-F118-C400-30D376DDBA53}"/>
          </ac:spMkLst>
        </pc:spChg>
      </pc:sldChg>
    </pc:docChg>
  </pc:docChgLst>
  <pc:docChgLst>
    <pc:chgData name="Carina Walters (2206384)" userId="S::2206384@student.uwtsd.ac.uk::418a359f-bb78-4d95-92f6-0c25e12128e6" providerId="AD" clId="Web-{762AA533-02AE-8B16-FA55-0CFBC4F9A30C}"/>
    <pc:docChg chg="modSld">
      <pc:chgData name="Carina Walters (2206384)" userId="S::2206384@student.uwtsd.ac.uk::418a359f-bb78-4d95-92f6-0c25e12128e6" providerId="AD" clId="Web-{762AA533-02AE-8B16-FA55-0CFBC4F9A30C}" dt="2025-01-14T10:01:04.248" v="36" actId="20577"/>
      <pc:docMkLst>
        <pc:docMk/>
      </pc:docMkLst>
      <pc:sldChg chg="modSp">
        <pc:chgData name="Carina Walters (2206384)" userId="S::2206384@student.uwtsd.ac.uk::418a359f-bb78-4d95-92f6-0c25e12128e6" providerId="AD" clId="Web-{762AA533-02AE-8B16-FA55-0CFBC4F9A30C}" dt="2025-01-14T10:01:04.248" v="36" actId="20577"/>
        <pc:sldMkLst>
          <pc:docMk/>
          <pc:sldMk cId="2165727571" sldId="276"/>
        </pc:sldMkLst>
        <pc:spChg chg="mod">
          <ac:chgData name="Carina Walters (2206384)" userId="S::2206384@student.uwtsd.ac.uk::418a359f-bb78-4d95-92f6-0c25e12128e6" providerId="AD" clId="Web-{762AA533-02AE-8B16-FA55-0CFBC4F9A30C}" dt="2025-01-14T10:01:04.248" v="36" actId="20577"/>
          <ac:spMkLst>
            <pc:docMk/>
            <pc:sldMk cId="2165727571" sldId="276"/>
            <ac:spMk id="3" creationId="{4C93E180-37BA-CC0B-BFD9-BA7333AAAECB}"/>
          </ac:spMkLst>
        </pc:spChg>
      </pc:sldChg>
    </pc:docChg>
  </pc:docChgLst>
  <pc:docChgLst>
    <pc:chgData name="Carina Walters (2206384)" userId="S::2206384@student.uwtsd.ac.uk::418a359f-bb78-4d95-92f6-0c25e12128e6" providerId="AD" clId="Web-{77EEFC7A-5E0D-A7FA-A41A-0CDA0B081E62}"/>
    <pc:docChg chg="addSld delSld modSld">
      <pc:chgData name="Carina Walters (2206384)" userId="S::2206384@student.uwtsd.ac.uk::418a359f-bb78-4d95-92f6-0c25e12128e6" providerId="AD" clId="Web-{77EEFC7A-5E0D-A7FA-A41A-0CDA0B081E62}" dt="2025-01-12T18:00:31.205" v="441"/>
      <pc:docMkLst>
        <pc:docMk/>
      </pc:docMkLst>
      <pc:sldChg chg="modSp">
        <pc:chgData name="Carina Walters (2206384)" userId="S::2206384@student.uwtsd.ac.uk::418a359f-bb78-4d95-92f6-0c25e12128e6" providerId="AD" clId="Web-{77EEFC7A-5E0D-A7FA-A41A-0CDA0B081E62}" dt="2025-01-12T17:04:16.580" v="362" actId="20577"/>
        <pc:sldMkLst>
          <pc:docMk/>
          <pc:sldMk cId="2170683713" sldId="257"/>
        </pc:sldMkLst>
        <pc:spChg chg="mod">
          <ac:chgData name="Carina Walters (2206384)" userId="S::2206384@student.uwtsd.ac.uk::418a359f-bb78-4d95-92f6-0c25e12128e6" providerId="AD" clId="Web-{77EEFC7A-5E0D-A7FA-A41A-0CDA0B081E62}" dt="2025-01-12T17:04:16.580" v="362" actId="20577"/>
          <ac:spMkLst>
            <pc:docMk/>
            <pc:sldMk cId="2170683713" sldId="257"/>
            <ac:spMk id="3" creationId="{00000000-0000-0000-0000-000000000000}"/>
          </ac:spMkLst>
        </pc:spChg>
      </pc:sldChg>
      <pc:sldChg chg="modSp">
        <pc:chgData name="Carina Walters (2206384)" userId="S::2206384@student.uwtsd.ac.uk::418a359f-bb78-4d95-92f6-0c25e12128e6" providerId="AD" clId="Web-{77EEFC7A-5E0D-A7FA-A41A-0CDA0B081E62}" dt="2025-01-12T17:57:59.402" v="431" actId="1076"/>
        <pc:sldMkLst>
          <pc:docMk/>
          <pc:sldMk cId="1806681913" sldId="261"/>
        </pc:sldMkLst>
        <pc:spChg chg="mod">
          <ac:chgData name="Carina Walters (2206384)" userId="S::2206384@student.uwtsd.ac.uk::418a359f-bb78-4d95-92f6-0c25e12128e6" providerId="AD" clId="Web-{77EEFC7A-5E0D-A7FA-A41A-0CDA0B081E62}" dt="2025-01-12T17:57:43.933" v="429" actId="20577"/>
          <ac:spMkLst>
            <pc:docMk/>
            <pc:sldMk cId="1806681913" sldId="261"/>
            <ac:spMk id="3" creationId="{B15F93E0-2993-8714-8002-F622A7A94731}"/>
          </ac:spMkLst>
        </pc:spChg>
        <pc:picChg chg="mod">
          <ac:chgData name="Carina Walters (2206384)" userId="S::2206384@student.uwtsd.ac.uk::418a359f-bb78-4d95-92f6-0c25e12128e6" providerId="AD" clId="Web-{77EEFC7A-5E0D-A7FA-A41A-0CDA0B081E62}" dt="2025-01-12T17:57:59.402" v="431" actId="1076"/>
          <ac:picMkLst>
            <pc:docMk/>
            <pc:sldMk cId="1806681913" sldId="261"/>
            <ac:picMk id="4" creationId="{334D3184-4B0C-3404-9750-32E81942B3BB}"/>
          </ac:picMkLst>
        </pc:picChg>
      </pc:sldChg>
      <pc:sldChg chg="modSp">
        <pc:chgData name="Carina Walters (2206384)" userId="S::2206384@student.uwtsd.ac.uk::418a359f-bb78-4d95-92f6-0c25e12128e6" providerId="AD" clId="Web-{77EEFC7A-5E0D-A7FA-A41A-0CDA0B081E62}" dt="2025-01-12T17:39:50.690" v="398" actId="20577"/>
        <pc:sldMkLst>
          <pc:docMk/>
          <pc:sldMk cId="544257822" sldId="262"/>
        </pc:sldMkLst>
        <pc:spChg chg="mod">
          <ac:chgData name="Carina Walters (2206384)" userId="S::2206384@student.uwtsd.ac.uk::418a359f-bb78-4d95-92f6-0c25e12128e6" providerId="AD" clId="Web-{77EEFC7A-5E0D-A7FA-A41A-0CDA0B081E62}" dt="2025-01-12T17:39:50.690" v="398" actId="20577"/>
          <ac:spMkLst>
            <pc:docMk/>
            <pc:sldMk cId="544257822" sldId="262"/>
            <ac:spMk id="3" creationId="{AF377B1E-B262-EE2B-4141-681DE5F259BE}"/>
          </ac:spMkLst>
        </pc:spChg>
      </pc:sldChg>
      <pc:sldChg chg="modSp">
        <pc:chgData name="Carina Walters (2206384)" userId="S::2206384@student.uwtsd.ac.uk::418a359f-bb78-4d95-92f6-0c25e12128e6" providerId="AD" clId="Web-{77EEFC7A-5E0D-A7FA-A41A-0CDA0B081E62}" dt="2025-01-12T17:42:23.710" v="419" actId="20577"/>
        <pc:sldMkLst>
          <pc:docMk/>
          <pc:sldMk cId="2497645273" sldId="265"/>
        </pc:sldMkLst>
        <pc:spChg chg="mod">
          <ac:chgData name="Carina Walters (2206384)" userId="S::2206384@student.uwtsd.ac.uk::418a359f-bb78-4d95-92f6-0c25e12128e6" providerId="AD" clId="Web-{77EEFC7A-5E0D-A7FA-A41A-0CDA0B081E62}" dt="2025-01-12T17:42:23.710" v="419" actId="20577"/>
          <ac:spMkLst>
            <pc:docMk/>
            <pc:sldMk cId="2497645273" sldId="265"/>
            <ac:spMk id="3" creationId="{C140E004-7480-EAAF-57C6-7B1E1E69381A}"/>
          </ac:spMkLst>
        </pc:spChg>
      </pc:sldChg>
      <pc:sldChg chg="modSp">
        <pc:chgData name="Carina Walters (2206384)" userId="S::2206384@student.uwtsd.ac.uk::418a359f-bb78-4d95-92f6-0c25e12128e6" providerId="AD" clId="Web-{77EEFC7A-5E0D-A7FA-A41A-0CDA0B081E62}" dt="2025-01-12T14:40:03.411" v="137" actId="20577"/>
        <pc:sldMkLst>
          <pc:docMk/>
          <pc:sldMk cId="1875974499" sldId="266"/>
        </pc:sldMkLst>
        <pc:spChg chg="mod">
          <ac:chgData name="Carina Walters (2206384)" userId="S::2206384@student.uwtsd.ac.uk::418a359f-bb78-4d95-92f6-0c25e12128e6" providerId="AD" clId="Web-{77EEFC7A-5E0D-A7FA-A41A-0CDA0B081E62}" dt="2025-01-12T14:40:03.411" v="137" actId="20577"/>
          <ac:spMkLst>
            <pc:docMk/>
            <pc:sldMk cId="1875974499" sldId="266"/>
            <ac:spMk id="3" creationId="{81C5DEC3-C66A-AB32-3A33-5E3D27969198}"/>
          </ac:spMkLst>
        </pc:spChg>
      </pc:sldChg>
      <pc:sldChg chg="addSp delSp modSp">
        <pc:chgData name="Carina Walters (2206384)" userId="S::2206384@student.uwtsd.ac.uk::418a359f-bb78-4d95-92f6-0c25e12128e6" providerId="AD" clId="Web-{77EEFC7A-5E0D-A7FA-A41A-0CDA0B081E62}" dt="2025-01-12T14:40:22.411" v="138" actId="20577"/>
        <pc:sldMkLst>
          <pc:docMk/>
          <pc:sldMk cId="1626387611" sldId="267"/>
        </pc:sldMkLst>
        <pc:spChg chg="mod">
          <ac:chgData name="Carina Walters (2206384)" userId="S::2206384@student.uwtsd.ac.uk::418a359f-bb78-4d95-92f6-0c25e12128e6" providerId="AD" clId="Web-{77EEFC7A-5E0D-A7FA-A41A-0CDA0B081E62}" dt="2025-01-12T14:40:22.411" v="138" actId="20577"/>
          <ac:spMkLst>
            <pc:docMk/>
            <pc:sldMk cId="1626387611" sldId="267"/>
            <ac:spMk id="3" creationId="{9F729E6F-A697-84D4-2FA9-9777BD0545A1}"/>
          </ac:spMkLst>
        </pc:spChg>
        <pc:spChg chg="del">
          <ac:chgData name="Carina Walters (2206384)" userId="S::2206384@student.uwtsd.ac.uk::418a359f-bb78-4d95-92f6-0c25e12128e6" providerId="AD" clId="Web-{77EEFC7A-5E0D-A7FA-A41A-0CDA0B081E62}" dt="2025-01-12T14:32:56.758" v="131"/>
          <ac:spMkLst>
            <pc:docMk/>
            <pc:sldMk cId="1626387611" sldId="267"/>
            <ac:spMk id="9" creationId="{04812C46-200A-4DEB-A05E-3ED6C68C2387}"/>
          </ac:spMkLst>
        </pc:spChg>
        <pc:spChg chg="del">
          <ac:chgData name="Carina Walters (2206384)" userId="S::2206384@student.uwtsd.ac.uk::418a359f-bb78-4d95-92f6-0c25e12128e6" providerId="AD" clId="Web-{77EEFC7A-5E0D-A7FA-A41A-0CDA0B081E62}" dt="2025-01-12T14:32:56.758" v="131"/>
          <ac:spMkLst>
            <pc:docMk/>
            <pc:sldMk cId="1626387611" sldId="267"/>
            <ac:spMk id="11" creationId="{D1EA859B-E555-4109-94F3-6700E046E008}"/>
          </ac:spMkLst>
        </pc:spChg>
        <pc:spChg chg="add del">
          <ac:chgData name="Carina Walters (2206384)" userId="S::2206384@student.uwtsd.ac.uk::418a359f-bb78-4d95-92f6-0c25e12128e6" providerId="AD" clId="Web-{77EEFC7A-5E0D-A7FA-A41A-0CDA0B081E62}" dt="2025-01-12T14:38:59.500" v="134"/>
          <ac:spMkLst>
            <pc:docMk/>
            <pc:sldMk cId="1626387611" sldId="267"/>
            <ac:spMk id="16" creationId="{04812C46-200A-4DEB-A05E-3ED6C68C2387}"/>
          </ac:spMkLst>
        </pc:spChg>
        <pc:spChg chg="add del">
          <ac:chgData name="Carina Walters (2206384)" userId="S::2206384@student.uwtsd.ac.uk::418a359f-bb78-4d95-92f6-0c25e12128e6" providerId="AD" clId="Web-{77EEFC7A-5E0D-A7FA-A41A-0CDA0B081E62}" dt="2025-01-12T14:38:59.500" v="134"/>
          <ac:spMkLst>
            <pc:docMk/>
            <pc:sldMk cId="1626387611" sldId="267"/>
            <ac:spMk id="18" creationId="{D1EA859B-E555-4109-94F3-6700E046E008}"/>
          </ac:spMkLst>
        </pc:spChg>
        <pc:spChg chg="add">
          <ac:chgData name="Carina Walters (2206384)" userId="S::2206384@student.uwtsd.ac.uk::418a359f-bb78-4d95-92f6-0c25e12128e6" providerId="AD" clId="Web-{77EEFC7A-5E0D-A7FA-A41A-0CDA0B081E62}" dt="2025-01-12T14:38:59.500" v="134"/>
          <ac:spMkLst>
            <pc:docMk/>
            <pc:sldMk cId="1626387611" sldId="267"/>
            <ac:spMk id="23" creationId="{04812C46-200A-4DEB-A05E-3ED6C68C2387}"/>
          </ac:spMkLst>
        </pc:spChg>
        <pc:spChg chg="add">
          <ac:chgData name="Carina Walters (2206384)" userId="S::2206384@student.uwtsd.ac.uk::418a359f-bb78-4d95-92f6-0c25e12128e6" providerId="AD" clId="Web-{77EEFC7A-5E0D-A7FA-A41A-0CDA0B081E62}" dt="2025-01-12T14:38:59.500" v="134"/>
          <ac:spMkLst>
            <pc:docMk/>
            <pc:sldMk cId="1626387611" sldId="267"/>
            <ac:spMk id="25" creationId="{D1EA859B-E555-4109-94F3-6700E046E008}"/>
          </ac:spMkLst>
        </pc:spChg>
        <pc:picChg chg="add del mod">
          <ac:chgData name="Carina Walters (2206384)" userId="S::2206384@student.uwtsd.ac.uk::418a359f-bb78-4d95-92f6-0c25e12128e6" providerId="AD" clId="Web-{77EEFC7A-5E0D-A7FA-A41A-0CDA0B081E62}" dt="2025-01-12T14:31:51.427" v="129"/>
          <ac:picMkLst>
            <pc:docMk/>
            <pc:sldMk cId="1626387611" sldId="267"/>
            <ac:picMk id="4" creationId="{6680B2E7-EB36-2EE9-DA28-4E3752673706}"/>
          </ac:picMkLst>
        </pc:picChg>
        <pc:picChg chg="add del mod ord">
          <ac:chgData name="Carina Walters (2206384)" userId="S::2206384@student.uwtsd.ac.uk::418a359f-bb78-4d95-92f6-0c25e12128e6" providerId="AD" clId="Web-{77EEFC7A-5E0D-A7FA-A41A-0CDA0B081E62}" dt="2025-01-12T14:33:03.117" v="132"/>
          <ac:picMkLst>
            <pc:docMk/>
            <pc:sldMk cId="1626387611" sldId="267"/>
            <ac:picMk id="5" creationId="{D09D01DC-DDE8-9AE6-531F-23B39A6F8CEA}"/>
          </ac:picMkLst>
        </pc:picChg>
        <pc:picChg chg="add mod ord">
          <ac:chgData name="Carina Walters (2206384)" userId="S::2206384@student.uwtsd.ac.uk::418a359f-bb78-4d95-92f6-0c25e12128e6" providerId="AD" clId="Web-{77EEFC7A-5E0D-A7FA-A41A-0CDA0B081E62}" dt="2025-01-12T14:38:59.500" v="134"/>
          <ac:picMkLst>
            <pc:docMk/>
            <pc:sldMk cId="1626387611" sldId="267"/>
            <ac:picMk id="6" creationId="{1ADE63BC-4871-BA54-78FE-6D386EB3566C}"/>
          </ac:picMkLst>
        </pc:picChg>
      </pc:sldChg>
      <pc:sldChg chg="addSp modSp mod setBg">
        <pc:chgData name="Carina Walters (2206384)" userId="S::2206384@student.uwtsd.ac.uk::418a359f-bb78-4d95-92f6-0c25e12128e6" providerId="AD" clId="Web-{77EEFC7A-5E0D-A7FA-A41A-0CDA0B081E62}" dt="2025-01-12T14:40:39.959" v="140" actId="20577"/>
        <pc:sldMkLst>
          <pc:docMk/>
          <pc:sldMk cId="3586189377" sldId="268"/>
        </pc:sldMkLst>
        <pc:spChg chg="mod">
          <ac:chgData name="Carina Walters (2206384)" userId="S::2206384@student.uwtsd.ac.uk::418a359f-bb78-4d95-92f6-0c25e12128e6" providerId="AD" clId="Web-{77EEFC7A-5E0D-A7FA-A41A-0CDA0B081E62}" dt="2025-01-12T14:30:07.485" v="127"/>
          <ac:spMkLst>
            <pc:docMk/>
            <pc:sldMk cId="3586189377" sldId="268"/>
            <ac:spMk id="2" creationId="{AB694AC8-7B9D-64EB-2262-BC62E8028E14}"/>
          </ac:spMkLst>
        </pc:spChg>
        <pc:spChg chg="mod">
          <ac:chgData name="Carina Walters (2206384)" userId="S::2206384@student.uwtsd.ac.uk::418a359f-bb78-4d95-92f6-0c25e12128e6" providerId="AD" clId="Web-{77EEFC7A-5E0D-A7FA-A41A-0CDA0B081E62}" dt="2025-01-12T14:40:39.959" v="140" actId="20577"/>
          <ac:spMkLst>
            <pc:docMk/>
            <pc:sldMk cId="3586189377" sldId="268"/>
            <ac:spMk id="3" creationId="{22386FFD-7B40-E391-4D03-7D65E5317F01}"/>
          </ac:spMkLst>
        </pc:spChg>
        <pc:spChg chg="add">
          <ac:chgData name="Carina Walters (2206384)" userId="S::2206384@student.uwtsd.ac.uk::418a359f-bb78-4d95-92f6-0c25e12128e6" providerId="AD" clId="Web-{77EEFC7A-5E0D-A7FA-A41A-0CDA0B081E62}" dt="2025-01-12T14:30:07.485" v="127"/>
          <ac:spMkLst>
            <pc:docMk/>
            <pc:sldMk cId="3586189377" sldId="268"/>
            <ac:spMk id="9" creationId="{04812C46-200A-4DEB-A05E-3ED6C68C2387}"/>
          </ac:spMkLst>
        </pc:spChg>
        <pc:spChg chg="add">
          <ac:chgData name="Carina Walters (2206384)" userId="S::2206384@student.uwtsd.ac.uk::418a359f-bb78-4d95-92f6-0c25e12128e6" providerId="AD" clId="Web-{77EEFC7A-5E0D-A7FA-A41A-0CDA0B081E62}" dt="2025-01-12T14:30:07.485" v="127"/>
          <ac:spMkLst>
            <pc:docMk/>
            <pc:sldMk cId="3586189377" sldId="268"/>
            <ac:spMk id="11" creationId="{D1EA859B-E555-4109-94F3-6700E046E008}"/>
          </ac:spMkLst>
        </pc:spChg>
        <pc:picChg chg="add mod ord">
          <ac:chgData name="Carina Walters (2206384)" userId="S::2206384@student.uwtsd.ac.uk::418a359f-bb78-4d95-92f6-0c25e12128e6" providerId="AD" clId="Web-{77EEFC7A-5E0D-A7FA-A41A-0CDA0B081E62}" dt="2025-01-12T14:30:07.485" v="127"/>
          <ac:picMkLst>
            <pc:docMk/>
            <pc:sldMk cId="3586189377" sldId="268"/>
            <ac:picMk id="4" creationId="{1F4EF002-2D61-B6AA-3791-10AE30F5EAF0}"/>
          </ac:picMkLst>
        </pc:picChg>
      </pc:sldChg>
      <pc:sldChg chg="addSp modSp mod setBg">
        <pc:chgData name="Carina Walters (2206384)" userId="S::2206384@student.uwtsd.ac.uk::418a359f-bb78-4d95-92f6-0c25e12128e6" providerId="AD" clId="Web-{77EEFC7A-5E0D-A7FA-A41A-0CDA0B081E62}" dt="2025-01-12T17:32:17.285" v="370" actId="20577"/>
        <pc:sldMkLst>
          <pc:docMk/>
          <pc:sldMk cId="3353955669" sldId="269"/>
        </pc:sldMkLst>
        <pc:spChg chg="mod">
          <ac:chgData name="Carina Walters (2206384)" userId="S::2206384@student.uwtsd.ac.uk::418a359f-bb78-4d95-92f6-0c25e12128e6" providerId="AD" clId="Web-{77EEFC7A-5E0D-A7FA-A41A-0CDA0B081E62}" dt="2025-01-12T16:56:34.060" v="335" actId="1076"/>
          <ac:spMkLst>
            <pc:docMk/>
            <pc:sldMk cId="3353955669" sldId="269"/>
            <ac:spMk id="2" creationId="{2F72E2A4-3979-9E65-5BB4-45EAF505EC66}"/>
          </ac:spMkLst>
        </pc:spChg>
        <pc:spChg chg="mod">
          <ac:chgData name="Carina Walters (2206384)" userId="S::2206384@student.uwtsd.ac.uk::418a359f-bb78-4d95-92f6-0c25e12128e6" providerId="AD" clId="Web-{77EEFC7A-5E0D-A7FA-A41A-0CDA0B081E62}" dt="2025-01-12T17:32:17.285" v="370" actId="20577"/>
          <ac:spMkLst>
            <pc:docMk/>
            <pc:sldMk cId="3353955669" sldId="269"/>
            <ac:spMk id="3" creationId="{740ABA40-18B5-6B39-467F-AB2498A8984B}"/>
          </ac:spMkLst>
        </pc:spChg>
        <pc:spChg chg="add">
          <ac:chgData name="Carina Walters (2206384)" userId="S::2206384@student.uwtsd.ac.uk::418a359f-bb78-4d95-92f6-0c25e12128e6" providerId="AD" clId="Web-{77EEFC7A-5E0D-A7FA-A41A-0CDA0B081E62}" dt="2025-01-12T16:54:24.739" v="309"/>
          <ac:spMkLst>
            <pc:docMk/>
            <pc:sldMk cId="3353955669" sldId="269"/>
            <ac:spMk id="9" creationId="{04812C46-200A-4DEB-A05E-3ED6C68C2387}"/>
          </ac:spMkLst>
        </pc:spChg>
        <pc:spChg chg="add">
          <ac:chgData name="Carina Walters (2206384)" userId="S::2206384@student.uwtsd.ac.uk::418a359f-bb78-4d95-92f6-0c25e12128e6" providerId="AD" clId="Web-{77EEFC7A-5E0D-A7FA-A41A-0CDA0B081E62}" dt="2025-01-12T16:54:24.739" v="309"/>
          <ac:spMkLst>
            <pc:docMk/>
            <pc:sldMk cId="3353955669" sldId="269"/>
            <ac:spMk id="11" creationId="{D1EA859B-E555-4109-94F3-6700E046E008}"/>
          </ac:spMkLst>
        </pc:spChg>
        <pc:picChg chg="add mod ord">
          <ac:chgData name="Carina Walters (2206384)" userId="S::2206384@student.uwtsd.ac.uk::418a359f-bb78-4d95-92f6-0c25e12128e6" providerId="AD" clId="Web-{77EEFC7A-5E0D-A7FA-A41A-0CDA0B081E62}" dt="2025-01-12T16:54:24.739" v="309"/>
          <ac:picMkLst>
            <pc:docMk/>
            <pc:sldMk cId="3353955669" sldId="269"/>
            <ac:picMk id="4" creationId="{951C1F76-51F9-9C71-1341-7553F3F608A3}"/>
          </ac:picMkLst>
        </pc:picChg>
      </pc:sldChg>
      <pc:sldChg chg="delSp modSp">
        <pc:chgData name="Carina Walters (2206384)" userId="S::2206384@student.uwtsd.ac.uk::418a359f-bb78-4d95-92f6-0c25e12128e6" providerId="AD" clId="Web-{77EEFC7A-5E0D-A7FA-A41A-0CDA0B081E62}" dt="2025-01-12T17:58:55.217" v="439"/>
        <pc:sldMkLst>
          <pc:docMk/>
          <pc:sldMk cId="3937087790" sldId="270"/>
        </pc:sldMkLst>
        <pc:spChg chg="del mod">
          <ac:chgData name="Carina Walters (2206384)" userId="S::2206384@student.uwtsd.ac.uk::418a359f-bb78-4d95-92f6-0c25e12128e6" providerId="AD" clId="Web-{77EEFC7A-5E0D-A7FA-A41A-0CDA0B081E62}" dt="2025-01-12T17:58:55.217" v="439"/>
          <ac:spMkLst>
            <pc:docMk/>
            <pc:sldMk cId="3937087790" sldId="270"/>
            <ac:spMk id="2" creationId="{CCC4962D-D943-1458-0A2A-DAAB80420840}"/>
          </ac:spMkLst>
        </pc:spChg>
        <pc:spChg chg="mod">
          <ac:chgData name="Carina Walters (2206384)" userId="S::2206384@student.uwtsd.ac.uk::418a359f-bb78-4d95-92f6-0c25e12128e6" providerId="AD" clId="Web-{77EEFC7A-5E0D-A7FA-A41A-0CDA0B081E62}" dt="2025-01-12T17:58:41.763" v="437" actId="14100"/>
          <ac:spMkLst>
            <pc:docMk/>
            <pc:sldMk cId="3937087790" sldId="270"/>
            <ac:spMk id="36" creationId="{1803CCA7-582D-32D1-203C-77C401322022}"/>
          </ac:spMkLst>
        </pc:spChg>
      </pc:sldChg>
      <pc:sldChg chg="delSp modSp">
        <pc:chgData name="Carina Walters (2206384)" userId="S::2206384@student.uwtsd.ac.uk::418a359f-bb78-4d95-92f6-0c25e12128e6" providerId="AD" clId="Web-{77EEFC7A-5E0D-A7FA-A41A-0CDA0B081E62}" dt="2025-01-12T18:00:31.205" v="441"/>
        <pc:sldMkLst>
          <pc:docMk/>
          <pc:sldMk cId="4107789830" sldId="271"/>
        </pc:sldMkLst>
        <pc:spChg chg="del mod">
          <ac:chgData name="Carina Walters (2206384)" userId="S::2206384@student.uwtsd.ac.uk::418a359f-bb78-4d95-92f6-0c25e12128e6" providerId="AD" clId="Web-{77EEFC7A-5E0D-A7FA-A41A-0CDA0B081E62}" dt="2025-01-12T18:00:31.205" v="441"/>
          <ac:spMkLst>
            <pc:docMk/>
            <pc:sldMk cId="4107789830" sldId="271"/>
            <ac:spMk id="2" creationId="{FBFCA767-1EEE-02EF-6E46-AF57C4877C5D}"/>
          </ac:spMkLst>
        </pc:spChg>
        <pc:spChg chg="mod">
          <ac:chgData name="Carina Walters (2206384)" userId="S::2206384@student.uwtsd.ac.uk::418a359f-bb78-4d95-92f6-0c25e12128e6" providerId="AD" clId="Web-{77EEFC7A-5E0D-A7FA-A41A-0CDA0B081E62}" dt="2025-01-12T15:59:27.764" v="198" actId="1076"/>
          <ac:spMkLst>
            <pc:docMk/>
            <pc:sldMk cId="4107789830" sldId="271"/>
            <ac:spMk id="14" creationId="{D67FE70C-366E-82CB-C5AE-11693BA97F8D}"/>
          </ac:spMkLst>
        </pc:spChg>
      </pc:sldChg>
      <pc:sldChg chg="del">
        <pc:chgData name="Carina Walters (2206384)" userId="S::2206384@student.uwtsd.ac.uk::418a359f-bb78-4d95-92f6-0c25e12128e6" providerId="AD" clId="Web-{77EEFC7A-5E0D-A7FA-A41A-0CDA0B081E62}" dt="2025-01-12T17:56:22.493" v="420"/>
        <pc:sldMkLst>
          <pc:docMk/>
          <pc:sldMk cId="1037520835" sldId="274"/>
        </pc:sldMkLst>
      </pc:sldChg>
      <pc:sldChg chg="addSp modSp">
        <pc:chgData name="Carina Walters (2206384)" userId="S::2206384@student.uwtsd.ac.uk::418a359f-bb78-4d95-92f6-0c25e12128e6" providerId="AD" clId="Web-{77EEFC7A-5E0D-A7FA-A41A-0CDA0B081E62}" dt="2025-01-12T15:49:29.688" v="158" actId="1076"/>
        <pc:sldMkLst>
          <pc:docMk/>
          <pc:sldMk cId="2482932904" sldId="278"/>
        </pc:sldMkLst>
        <pc:spChg chg="add mod">
          <ac:chgData name="Carina Walters (2206384)" userId="S::2206384@student.uwtsd.ac.uk::418a359f-bb78-4d95-92f6-0c25e12128e6" providerId="AD" clId="Web-{77EEFC7A-5E0D-A7FA-A41A-0CDA0B081E62}" dt="2025-01-12T15:49:29.688" v="158" actId="1076"/>
          <ac:spMkLst>
            <pc:docMk/>
            <pc:sldMk cId="2482932904" sldId="278"/>
            <ac:spMk id="3" creationId="{8C33BE73-FC4E-3EFB-107B-5BE5B6C909F6}"/>
          </ac:spMkLst>
        </pc:spChg>
      </pc:sldChg>
      <pc:sldChg chg="addSp modSp new mod setBg">
        <pc:chgData name="Carina Walters (2206384)" userId="S::2206384@student.uwtsd.ac.uk::418a359f-bb78-4d95-92f6-0c25e12128e6" providerId="AD" clId="Web-{77EEFC7A-5E0D-A7FA-A41A-0CDA0B081E62}" dt="2025-01-12T17:39:06.813" v="375" actId="20577"/>
        <pc:sldMkLst>
          <pc:docMk/>
          <pc:sldMk cId="347535282" sldId="279"/>
        </pc:sldMkLst>
        <pc:spChg chg="mod">
          <ac:chgData name="Carina Walters (2206384)" userId="S::2206384@student.uwtsd.ac.uk::418a359f-bb78-4d95-92f6-0c25e12128e6" providerId="AD" clId="Web-{77EEFC7A-5E0D-A7FA-A41A-0CDA0B081E62}" dt="2025-01-12T14:43:13.251" v="145"/>
          <ac:spMkLst>
            <pc:docMk/>
            <pc:sldMk cId="347535282" sldId="279"/>
            <ac:spMk id="2" creationId="{98BE5A9A-3006-DF6B-C335-4AF4CC3D85E3}"/>
          </ac:spMkLst>
        </pc:spChg>
        <pc:spChg chg="mod">
          <ac:chgData name="Carina Walters (2206384)" userId="S::2206384@student.uwtsd.ac.uk::418a359f-bb78-4d95-92f6-0c25e12128e6" providerId="AD" clId="Web-{77EEFC7A-5E0D-A7FA-A41A-0CDA0B081E62}" dt="2025-01-12T17:39:06.813" v="375" actId="20577"/>
          <ac:spMkLst>
            <pc:docMk/>
            <pc:sldMk cId="347535282" sldId="279"/>
            <ac:spMk id="3" creationId="{46FE2B6B-675F-B40E-2310-07A232CE22D5}"/>
          </ac:spMkLst>
        </pc:spChg>
        <pc:spChg chg="add">
          <ac:chgData name="Carina Walters (2206384)" userId="S::2206384@student.uwtsd.ac.uk::418a359f-bb78-4d95-92f6-0c25e12128e6" providerId="AD" clId="Web-{77EEFC7A-5E0D-A7FA-A41A-0CDA0B081E62}" dt="2025-01-12T14:43:13.251" v="145"/>
          <ac:spMkLst>
            <pc:docMk/>
            <pc:sldMk cId="347535282" sldId="279"/>
            <ac:spMk id="9" creationId="{04812C46-200A-4DEB-A05E-3ED6C68C2387}"/>
          </ac:spMkLst>
        </pc:spChg>
        <pc:spChg chg="add">
          <ac:chgData name="Carina Walters (2206384)" userId="S::2206384@student.uwtsd.ac.uk::418a359f-bb78-4d95-92f6-0c25e12128e6" providerId="AD" clId="Web-{77EEFC7A-5E0D-A7FA-A41A-0CDA0B081E62}" dt="2025-01-12T14:43:13.251" v="145"/>
          <ac:spMkLst>
            <pc:docMk/>
            <pc:sldMk cId="347535282" sldId="279"/>
            <ac:spMk id="11" creationId="{D1EA859B-E555-4109-94F3-6700E046E008}"/>
          </ac:spMkLst>
        </pc:spChg>
        <pc:picChg chg="add mod ord">
          <ac:chgData name="Carina Walters (2206384)" userId="S::2206384@student.uwtsd.ac.uk::418a359f-bb78-4d95-92f6-0c25e12128e6" providerId="AD" clId="Web-{77EEFC7A-5E0D-A7FA-A41A-0CDA0B081E62}" dt="2025-01-12T14:43:13.251" v="145"/>
          <ac:picMkLst>
            <pc:docMk/>
            <pc:sldMk cId="347535282" sldId="279"/>
            <ac:picMk id="4" creationId="{FEFA5A30-A99A-CC12-16BD-3F136F207B12}"/>
          </ac:picMkLst>
        </pc:picChg>
      </pc:sldChg>
    </pc:docChg>
  </pc:docChgLst>
  <pc:docChgLst>
    <pc:chgData name="Carina Walters (2206384)" userId="S::2206384@student.uwtsd.ac.uk::418a359f-bb78-4d95-92f6-0c25e12128e6" providerId="AD" clId="Web-{62745D56-4B62-F46D-95D0-60465BE7453C}"/>
    <pc:docChg chg="addSld modSld">
      <pc:chgData name="Carina Walters (2206384)" userId="S::2206384@student.uwtsd.ac.uk::418a359f-bb78-4d95-92f6-0c25e12128e6" providerId="AD" clId="Web-{62745D56-4B62-F46D-95D0-60465BE7453C}" dt="2025-01-09T12:00:00.836" v="34" actId="20577"/>
      <pc:docMkLst>
        <pc:docMk/>
      </pc:docMkLst>
      <pc:sldChg chg="addSp delSp modSp">
        <pc:chgData name="Carina Walters (2206384)" userId="S::2206384@student.uwtsd.ac.uk::418a359f-bb78-4d95-92f6-0c25e12128e6" providerId="AD" clId="Web-{62745D56-4B62-F46D-95D0-60465BE7453C}" dt="2025-01-09T11:57:43.628" v="7"/>
        <pc:sldMkLst>
          <pc:docMk/>
          <pc:sldMk cId="2170683713" sldId="257"/>
        </pc:sldMkLst>
        <pc:spChg chg="mod">
          <ac:chgData name="Carina Walters (2206384)" userId="S::2206384@student.uwtsd.ac.uk::418a359f-bb78-4d95-92f6-0c25e12128e6" providerId="AD" clId="Web-{62745D56-4B62-F46D-95D0-60465BE7453C}" dt="2025-01-09T11:57:43.628" v="7"/>
          <ac:spMkLst>
            <pc:docMk/>
            <pc:sldMk cId="2170683713" sldId="257"/>
            <ac:spMk id="3" creationId="{00000000-0000-0000-0000-000000000000}"/>
          </ac:spMkLst>
        </pc:spChg>
        <pc:spChg chg="mod">
          <ac:chgData name="Carina Walters (2206384)" userId="S::2206384@student.uwtsd.ac.uk::418a359f-bb78-4d95-92f6-0c25e12128e6" providerId="AD" clId="Web-{62745D56-4B62-F46D-95D0-60465BE7453C}" dt="2025-01-09T11:57:43.628" v="7"/>
          <ac:spMkLst>
            <pc:docMk/>
            <pc:sldMk cId="2170683713" sldId="257"/>
            <ac:spMk id="5" creationId="{CDAC3301-EFFF-8158-977C-753EE1913417}"/>
          </ac:spMkLst>
        </pc:spChg>
        <pc:spChg chg="add">
          <ac:chgData name="Carina Walters (2206384)" userId="S::2206384@student.uwtsd.ac.uk::418a359f-bb78-4d95-92f6-0c25e12128e6" providerId="AD" clId="Web-{62745D56-4B62-F46D-95D0-60465BE7453C}" dt="2025-01-09T11:57:43.628" v="7"/>
          <ac:spMkLst>
            <pc:docMk/>
            <pc:sldMk cId="2170683713" sldId="257"/>
            <ac:spMk id="17" creationId="{ECC07320-C2CA-4E29-8481-9D9E143C7788}"/>
          </ac:spMkLst>
        </pc:spChg>
        <pc:spChg chg="add">
          <ac:chgData name="Carina Walters (2206384)" userId="S::2206384@student.uwtsd.ac.uk::418a359f-bb78-4d95-92f6-0c25e12128e6" providerId="AD" clId="Web-{62745D56-4B62-F46D-95D0-60465BE7453C}" dt="2025-01-09T11:57:43.628" v="7"/>
          <ac:spMkLst>
            <pc:docMk/>
            <pc:sldMk cId="2170683713" sldId="257"/>
            <ac:spMk id="19" creationId="{178FB36B-5BFE-42CA-BC60-1115E0D95EEC}"/>
          </ac:spMkLst>
        </pc:spChg>
        <pc:picChg chg="mod ord">
          <ac:chgData name="Carina Walters (2206384)" userId="S::2206384@student.uwtsd.ac.uk::418a359f-bb78-4d95-92f6-0c25e12128e6" providerId="AD" clId="Web-{62745D56-4B62-F46D-95D0-60465BE7453C}" dt="2025-01-09T11:57:43.628" v="7"/>
          <ac:picMkLst>
            <pc:docMk/>
            <pc:sldMk cId="2170683713" sldId="257"/>
            <ac:picMk id="2" creationId="{4021DC34-ABFE-62EF-FDC5-631429ECA262}"/>
          </ac:picMkLst>
        </pc:picChg>
      </pc:sldChg>
      <pc:sldChg chg="addSp delSp modSp">
        <pc:chgData name="Carina Walters (2206384)" userId="S::2206384@student.uwtsd.ac.uk::418a359f-bb78-4d95-92f6-0c25e12128e6" providerId="AD" clId="Web-{62745D56-4B62-F46D-95D0-60465BE7453C}" dt="2025-01-09T11:58:25.504" v="9"/>
        <pc:sldMkLst>
          <pc:docMk/>
          <pc:sldMk cId="1268403535" sldId="258"/>
        </pc:sldMkLst>
        <pc:spChg chg="mod ord">
          <ac:chgData name="Carina Walters (2206384)" userId="S::2206384@student.uwtsd.ac.uk::418a359f-bb78-4d95-92f6-0c25e12128e6" providerId="AD" clId="Web-{62745D56-4B62-F46D-95D0-60465BE7453C}" dt="2025-01-09T11:58:25.504" v="9"/>
          <ac:spMkLst>
            <pc:docMk/>
            <pc:sldMk cId="1268403535" sldId="258"/>
            <ac:spMk id="2" creationId="{434768C4-BC80-576A-D317-FF6FC5512BEB}"/>
          </ac:spMkLst>
        </pc:spChg>
        <pc:spChg chg="mod ord">
          <ac:chgData name="Carina Walters (2206384)" userId="S::2206384@student.uwtsd.ac.uk::418a359f-bb78-4d95-92f6-0c25e12128e6" providerId="AD" clId="Web-{62745D56-4B62-F46D-95D0-60465BE7453C}" dt="2025-01-09T11:58:25.504" v="9"/>
          <ac:spMkLst>
            <pc:docMk/>
            <pc:sldMk cId="1268403535" sldId="258"/>
            <ac:spMk id="3" creationId="{8CCD8341-A314-F118-C400-30D376DDBA53}"/>
          </ac:spMkLst>
        </pc:spChg>
        <pc:spChg chg="add">
          <ac:chgData name="Carina Walters (2206384)" userId="S::2206384@student.uwtsd.ac.uk::418a359f-bb78-4d95-92f6-0c25e12128e6" providerId="AD" clId="Web-{62745D56-4B62-F46D-95D0-60465BE7453C}" dt="2025-01-09T11:58:25.504" v="9"/>
          <ac:spMkLst>
            <pc:docMk/>
            <pc:sldMk cId="1268403535" sldId="258"/>
            <ac:spMk id="24" creationId="{ECC07320-C2CA-4E29-8481-9D9E143C7788}"/>
          </ac:spMkLst>
        </pc:spChg>
        <pc:spChg chg="add">
          <ac:chgData name="Carina Walters (2206384)" userId="S::2206384@student.uwtsd.ac.uk::418a359f-bb78-4d95-92f6-0c25e12128e6" providerId="AD" clId="Web-{62745D56-4B62-F46D-95D0-60465BE7453C}" dt="2025-01-09T11:58:25.504" v="9"/>
          <ac:spMkLst>
            <pc:docMk/>
            <pc:sldMk cId="1268403535" sldId="258"/>
            <ac:spMk id="26" creationId="{178FB36B-5BFE-42CA-BC60-1115E0D95EEC}"/>
          </ac:spMkLst>
        </pc:spChg>
        <pc:picChg chg="mod">
          <ac:chgData name="Carina Walters (2206384)" userId="S::2206384@student.uwtsd.ac.uk::418a359f-bb78-4d95-92f6-0c25e12128e6" providerId="AD" clId="Web-{62745D56-4B62-F46D-95D0-60465BE7453C}" dt="2025-01-09T11:58:25.504" v="9"/>
          <ac:picMkLst>
            <pc:docMk/>
            <pc:sldMk cId="1268403535" sldId="258"/>
            <ac:picMk id="5" creationId="{FA5EAF5D-0428-89B2-9634-41A8BB8B1FDE}"/>
          </ac:picMkLst>
        </pc:picChg>
      </pc:sldChg>
      <pc:sldChg chg="addSp delSp modSp mod setBg">
        <pc:chgData name="Carina Walters (2206384)" userId="S::2206384@student.uwtsd.ac.uk::418a359f-bb78-4d95-92f6-0c25e12128e6" providerId="AD" clId="Web-{62745D56-4B62-F46D-95D0-60465BE7453C}" dt="2025-01-09T11:59:18.412" v="25" actId="14100"/>
        <pc:sldMkLst>
          <pc:docMk/>
          <pc:sldMk cId="1383111881" sldId="260"/>
        </pc:sldMkLst>
        <pc:spChg chg="mod ord">
          <ac:chgData name="Carina Walters (2206384)" userId="S::2206384@student.uwtsd.ac.uk::418a359f-bb78-4d95-92f6-0c25e12128e6" providerId="AD" clId="Web-{62745D56-4B62-F46D-95D0-60465BE7453C}" dt="2025-01-09T11:59:18.412" v="25" actId="14100"/>
          <ac:spMkLst>
            <pc:docMk/>
            <pc:sldMk cId="1383111881" sldId="260"/>
            <ac:spMk id="2" creationId="{C05A4D6F-ECAB-DF43-A0C2-BB973783ECAD}"/>
          </ac:spMkLst>
        </pc:spChg>
        <pc:spChg chg="add">
          <ac:chgData name="Carina Walters (2206384)" userId="S::2206384@student.uwtsd.ac.uk::418a359f-bb78-4d95-92f6-0c25e12128e6" providerId="AD" clId="Web-{62745D56-4B62-F46D-95D0-60465BE7453C}" dt="2025-01-09T11:58:19.863" v="8"/>
          <ac:spMkLst>
            <pc:docMk/>
            <pc:sldMk cId="1383111881" sldId="260"/>
            <ac:spMk id="24" creationId="{ECC07320-C2CA-4E29-8481-9D9E143C7788}"/>
          </ac:spMkLst>
        </pc:spChg>
        <pc:spChg chg="add">
          <ac:chgData name="Carina Walters (2206384)" userId="S::2206384@student.uwtsd.ac.uk::418a359f-bb78-4d95-92f6-0c25e12128e6" providerId="AD" clId="Web-{62745D56-4B62-F46D-95D0-60465BE7453C}" dt="2025-01-09T11:58:19.863" v="8"/>
          <ac:spMkLst>
            <pc:docMk/>
            <pc:sldMk cId="1383111881" sldId="260"/>
            <ac:spMk id="26" creationId="{178FB36B-5BFE-42CA-BC60-1115E0D95EEC}"/>
          </ac:spMkLst>
        </pc:spChg>
        <pc:picChg chg="add mod ord">
          <ac:chgData name="Carina Walters (2206384)" userId="S::2206384@student.uwtsd.ac.uk::418a359f-bb78-4d95-92f6-0c25e12128e6" providerId="AD" clId="Web-{62745D56-4B62-F46D-95D0-60465BE7453C}" dt="2025-01-09T11:58:19.863" v="8"/>
          <ac:picMkLst>
            <pc:docMk/>
            <pc:sldMk cId="1383111881" sldId="260"/>
            <ac:picMk id="3" creationId="{4BD3F3D3-C69B-020F-4A36-F306DE8142A9}"/>
          </ac:picMkLst>
        </pc:picChg>
      </pc:sldChg>
      <pc:sldChg chg="modSp new">
        <pc:chgData name="Carina Walters (2206384)" userId="S::2206384@student.uwtsd.ac.uk::418a359f-bb78-4d95-92f6-0c25e12128e6" providerId="AD" clId="Web-{62745D56-4B62-F46D-95D0-60465BE7453C}" dt="2025-01-09T12:00:00.836" v="34" actId="20577"/>
        <pc:sldMkLst>
          <pc:docMk/>
          <pc:sldMk cId="2843393030" sldId="263"/>
        </pc:sldMkLst>
        <pc:spChg chg="mod">
          <ac:chgData name="Carina Walters (2206384)" userId="S::2206384@student.uwtsd.ac.uk::418a359f-bb78-4d95-92f6-0c25e12128e6" providerId="AD" clId="Web-{62745D56-4B62-F46D-95D0-60465BE7453C}" dt="2025-01-09T12:00:00.836" v="34" actId="20577"/>
          <ac:spMkLst>
            <pc:docMk/>
            <pc:sldMk cId="2843393030" sldId="263"/>
            <ac:spMk id="2" creationId="{C0A9587B-905C-BE2E-7CEF-77EDCC2CC252}"/>
          </ac:spMkLst>
        </pc:spChg>
      </pc:sldChg>
    </pc:docChg>
  </pc:docChgLst>
  <pc:docChgLst>
    <pc:chgData name="Carina Walters (2206384)" userId="S::2206384@student.uwtsd.ac.uk::418a359f-bb78-4d95-92f6-0c25e12128e6" providerId="AD" clId="Web-{90462043-F456-B963-30CA-445F6F7BB955}"/>
    <pc:docChg chg="addSld modSld">
      <pc:chgData name="Carina Walters (2206384)" userId="S::2206384@student.uwtsd.ac.uk::418a359f-bb78-4d95-92f6-0c25e12128e6" providerId="AD" clId="Web-{90462043-F456-B963-30CA-445F6F7BB955}" dt="2025-01-09T22:21:17.652" v="67" actId="14100"/>
      <pc:docMkLst>
        <pc:docMk/>
      </pc:docMkLst>
      <pc:sldChg chg="modSp">
        <pc:chgData name="Carina Walters (2206384)" userId="S::2206384@student.uwtsd.ac.uk::418a359f-bb78-4d95-92f6-0c25e12128e6" providerId="AD" clId="Web-{90462043-F456-B963-30CA-445F6F7BB955}" dt="2025-01-09T22:16:33.327" v="32" actId="20577"/>
        <pc:sldMkLst>
          <pc:docMk/>
          <pc:sldMk cId="1268403535" sldId="258"/>
        </pc:sldMkLst>
        <pc:spChg chg="mod">
          <ac:chgData name="Carina Walters (2206384)" userId="S::2206384@student.uwtsd.ac.uk::418a359f-bb78-4d95-92f6-0c25e12128e6" providerId="AD" clId="Web-{90462043-F456-B963-30CA-445F6F7BB955}" dt="2025-01-09T22:15:22.466" v="11" actId="1076"/>
          <ac:spMkLst>
            <pc:docMk/>
            <pc:sldMk cId="1268403535" sldId="258"/>
            <ac:spMk id="2" creationId="{434768C4-BC80-576A-D317-FF6FC5512BEB}"/>
          </ac:spMkLst>
        </pc:spChg>
        <pc:spChg chg="mod">
          <ac:chgData name="Carina Walters (2206384)" userId="S::2206384@student.uwtsd.ac.uk::418a359f-bb78-4d95-92f6-0c25e12128e6" providerId="AD" clId="Web-{90462043-F456-B963-30CA-445F6F7BB955}" dt="2025-01-09T22:16:33.327" v="32" actId="20577"/>
          <ac:spMkLst>
            <pc:docMk/>
            <pc:sldMk cId="1268403535" sldId="258"/>
            <ac:spMk id="3" creationId="{8CCD8341-A314-F118-C400-30D376DDBA53}"/>
          </ac:spMkLst>
        </pc:spChg>
      </pc:sldChg>
      <pc:sldChg chg="addSp delSp modSp mod setBg">
        <pc:chgData name="Carina Walters (2206384)" userId="S::2206384@student.uwtsd.ac.uk::418a359f-bb78-4d95-92f6-0c25e12128e6" providerId="AD" clId="Web-{90462043-F456-B963-30CA-445F6F7BB955}" dt="2025-01-09T22:18:19.503" v="50" actId="14100"/>
        <pc:sldMkLst>
          <pc:docMk/>
          <pc:sldMk cId="2843393030" sldId="263"/>
        </pc:sldMkLst>
        <pc:spChg chg="mod">
          <ac:chgData name="Carina Walters (2206384)" userId="S::2206384@student.uwtsd.ac.uk::418a359f-bb78-4d95-92f6-0c25e12128e6" providerId="AD" clId="Web-{90462043-F456-B963-30CA-445F6F7BB955}" dt="2025-01-09T22:14:50.308" v="7" actId="14100"/>
          <ac:spMkLst>
            <pc:docMk/>
            <pc:sldMk cId="2843393030" sldId="263"/>
            <ac:spMk id="2" creationId="{C0A9587B-905C-BE2E-7CEF-77EDCC2CC252}"/>
          </ac:spMkLst>
        </pc:spChg>
        <pc:spChg chg="mod">
          <ac:chgData name="Carina Walters (2206384)" userId="S::2206384@student.uwtsd.ac.uk::418a359f-bb78-4d95-92f6-0c25e12128e6" providerId="AD" clId="Web-{90462043-F456-B963-30CA-445F6F7BB955}" dt="2025-01-09T22:18:19.503" v="50" actId="14100"/>
          <ac:spMkLst>
            <pc:docMk/>
            <pc:sldMk cId="2843393030" sldId="263"/>
            <ac:spMk id="3" creationId="{91190EC3-ECB5-713B-1F4B-6D3EF1466063}"/>
          </ac:spMkLst>
        </pc:spChg>
        <pc:spChg chg="add">
          <ac:chgData name="Carina Walters (2206384)" userId="S::2206384@student.uwtsd.ac.uk::418a359f-bb78-4d95-92f6-0c25e12128e6" providerId="AD" clId="Web-{90462043-F456-B963-30CA-445F6F7BB955}" dt="2025-01-09T22:14:41.292" v="6"/>
          <ac:spMkLst>
            <pc:docMk/>
            <pc:sldMk cId="2843393030" sldId="263"/>
            <ac:spMk id="10" creationId="{ECC07320-C2CA-4E29-8481-9D9E143C7788}"/>
          </ac:spMkLst>
        </pc:spChg>
        <pc:spChg chg="add">
          <ac:chgData name="Carina Walters (2206384)" userId="S::2206384@student.uwtsd.ac.uk::418a359f-bb78-4d95-92f6-0c25e12128e6" providerId="AD" clId="Web-{90462043-F456-B963-30CA-445F6F7BB955}" dt="2025-01-09T22:14:41.292" v="6"/>
          <ac:spMkLst>
            <pc:docMk/>
            <pc:sldMk cId="2843393030" sldId="263"/>
            <ac:spMk id="12" creationId="{178FB36B-5BFE-42CA-BC60-1115E0D95EEC}"/>
          </ac:spMkLst>
        </pc:spChg>
        <pc:picChg chg="add mod ord">
          <ac:chgData name="Carina Walters (2206384)" userId="S::2206384@student.uwtsd.ac.uk::418a359f-bb78-4d95-92f6-0c25e12128e6" providerId="AD" clId="Web-{90462043-F456-B963-30CA-445F6F7BB955}" dt="2025-01-09T22:14:41.292" v="6"/>
          <ac:picMkLst>
            <pc:docMk/>
            <pc:sldMk cId="2843393030" sldId="263"/>
            <ac:picMk id="5" creationId="{B5386E74-52B0-F466-5CE6-031EFC3C2101}"/>
          </ac:picMkLst>
        </pc:picChg>
      </pc:sldChg>
      <pc:sldChg chg="modSp new">
        <pc:chgData name="Carina Walters (2206384)" userId="S::2206384@student.uwtsd.ac.uk::418a359f-bb78-4d95-92f6-0c25e12128e6" providerId="AD" clId="Web-{90462043-F456-B963-30CA-445F6F7BB955}" dt="2025-01-09T22:21:17.652" v="67" actId="14100"/>
        <pc:sldMkLst>
          <pc:docMk/>
          <pc:sldMk cId="3295281385" sldId="264"/>
        </pc:sldMkLst>
        <pc:spChg chg="mod">
          <ac:chgData name="Carina Walters (2206384)" userId="S::2206384@student.uwtsd.ac.uk::418a359f-bb78-4d95-92f6-0c25e12128e6" providerId="AD" clId="Web-{90462043-F456-B963-30CA-445F6F7BB955}" dt="2025-01-09T22:21:01.635" v="64" actId="14100"/>
          <ac:spMkLst>
            <pc:docMk/>
            <pc:sldMk cId="3295281385" sldId="264"/>
            <ac:spMk id="2" creationId="{6345184D-430A-CF5B-3070-AA49D276D49D}"/>
          </ac:spMkLst>
        </pc:spChg>
        <pc:spChg chg="mod">
          <ac:chgData name="Carina Walters (2206384)" userId="S::2206384@student.uwtsd.ac.uk::418a359f-bb78-4d95-92f6-0c25e12128e6" providerId="AD" clId="Web-{90462043-F456-B963-30CA-445F6F7BB955}" dt="2025-01-09T22:21:17.652" v="67" actId="14100"/>
          <ac:spMkLst>
            <pc:docMk/>
            <pc:sldMk cId="3295281385" sldId="264"/>
            <ac:spMk id="3" creationId="{A7F7DF5B-A7E6-84C4-FAD6-03BB877A5C12}"/>
          </ac:spMkLst>
        </pc:spChg>
      </pc:sldChg>
    </pc:docChg>
  </pc:docChgLst>
  <pc:docChgLst>
    <pc:chgData name="Carina Walters (2206384)" userId="S::2206384@student.uwtsd.ac.uk::418a359f-bb78-4d95-92f6-0c25e12128e6" providerId="AD" clId="Web-{74FD1D7F-5EBF-7A2A-62DC-BCD36FB48EF3}"/>
    <pc:docChg chg="addSld delSld modSld">
      <pc:chgData name="Carina Walters (2206384)" userId="S::2206384@student.uwtsd.ac.uk::418a359f-bb78-4d95-92f6-0c25e12128e6" providerId="AD" clId="Web-{74FD1D7F-5EBF-7A2A-62DC-BCD36FB48EF3}" dt="2025-01-11T21:14:31.700" v="1603" actId="20577"/>
      <pc:docMkLst>
        <pc:docMk/>
      </pc:docMkLst>
      <pc:sldChg chg="modSp">
        <pc:chgData name="Carina Walters (2206384)" userId="S::2206384@student.uwtsd.ac.uk::418a359f-bb78-4d95-92f6-0c25e12128e6" providerId="AD" clId="Web-{74FD1D7F-5EBF-7A2A-62DC-BCD36FB48EF3}" dt="2025-01-11T14:10:49.660" v="329" actId="20577"/>
        <pc:sldMkLst>
          <pc:docMk/>
          <pc:sldMk cId="1268403535" sldId="258"/>
        </pc:sldMkLst>
        <pc:spChg chg="mod">
          <ac:chgData name="Carina Walters (2206384)" userId="S::2206384@student.uwtsd.ac.uk::418a359f-bb78-4d95-92f6-0c25e12128e6" providerId="AD" clId="Web-{74FD1D7F-5EBF-7A2A-62DC-BCD36FB48EF3}" dt="2025-01-11T14:10:49.660" v="329" actId="20577"/>
          <ac:spMkLst>
            <pc:docMk/>
            <pc:sldMk cId="1268403535" sldId="258"/>
            <ac:spMk id="3" creationId="{8CCD8341-A314-F118-C400-30D376DDBA53}"/>
          </ac:spMkLst>
        </pc:spChg>
      </pc:sldChg>
      <pc:sldChg chg="addSp modSp mod setBg">
        <pc:chgData name="Carina Walters (2206384)" userId="S::2206384@student.uwtsd.ac.uk::418a359f-bb78-4d95-92f6-0c25e12128e6" providerId="AD" clId="Web-{74FD1D7F-5EBF-7A2A-62DC-BCD36FB48EF3}" dt="2025-01-11T14:06:52.122" v="306" actId="20577"/>
        <pc:sldMkLst>
          <pc:docMk/>
          <pc:sldMk cId="593171590" sldId="259"/>
        </pc:sldMkLst>
        <pc:spChg chg="mod">
          <ac:chgData name="Carina Walters (2206384)" userId="S::2206384@student.uwtsd.ac.uk::418a359f-bb78-4d95-92f6-0c25e12128e6" providerId="AD" clId="Web-{74FD1D7F-5EBF-7A2A-62DC-BCD36FB48EF3}" dt="2025-01-11T14:05:58.449" v="301" actId="1076"/>
          <ac:spMkLst>
            <pc:docMk/>
            <pc:sldMk cId="593171590" sldId="259"/>
            <ac:spMk id="2" creationId="{1AE2DEB8-1369-B309-0FD3-A596B30895CA}"/>
          </ac:spMkLst>
        </pc:spChg>
        <pc:spChg chg="mod ord">
          <ac:chgData name="Carina Walters (2206384)" userId="S::2206384@student.uwtsd.ac.uk::418a359f-bb78-4d95-92f6-0c25e12128e6" providerId="AD" clId="Web-{74FD1D7F-5EBF-7A2A-62DC-BCD36FB48EF3}" dt="2025-01-11T14:06:52.122" v="306" actId="20577"/>
          <ac:spMkLst>
            <pc:docMk/>
            <pc:sldMk cId="593171590" sldId="259"/>
            <ac:spMk id="3" creationId="{D5640A41-A1CB-1F7A-A45D-B970E467947A}"/>
          </ac:spMkLst>
        </pc:spChg>
        <pc:spChg chg="add">
          <ac:chgData name="Carina Walters (2206384)" userId="S::2206384@student.uwtsd.ac.uk::418a359f-bb78-4d95-92f6-0c25e12128e6" providerId="AD" clId="Web-{74FD1D7F-5EBF-7A2A-62DC-BCD36FB48EF3}" dt="2025-01-11T14:05:22.792" v="298"/>
          <ac:spMkLst>
            <pc:docMk/>
            <pc:sldMk cId="593171590" sldId="259"/>
            <ac:spMk id="9" creationId="{04812C46-200A-4DEB-A05E-3ED6C68C2387}"/>
          </ac:spMkLst>
        </pc:spChg>
        <pc:spChg chg="add">
          <ac:chgData name="Carina Walters (2206384)" userId="S::2206384@student.uwtsd.ac.uk::418a359f-bb78-4d95-92f6-0c25e12128e6" providerId="AD" clId="Web-{74FD1D7F-5EBF-7A2A-62DC-BCD36FB48EF3}" dt="2025-01-11T14:05:22.792" v="298"/>
          <ac:spMkLst>
            <pc:docMk/>
            <pc:sldMk cId="593171590" sldId="259"/>
            <ac:spMk id="11" creationId="{D1EA859B-E555-4109-94F3-6700E046E008}"/>
          </ac:spMkLst>
        </pc:spChg>
        <pc:picChg chg="add mod ord">
          <ac:chgData name="Carina Walters (2206384)" userId="S::2206384@student.uwtsd.ac.uk::418a359f-bb78-4d95-92f6-0c25e12128e6" providerId="AD" clId="Web-{74FD1D7F-5EBF-7A2A-62DC-BCD36FB48EF3}" dt="2025-01-11T14:06:39.560" v="305" actId="14100"/>
          <ac:picMkLst>
            <pc:docMk/>
            <pc:sldMk cId="593171590" sldId="259"/>
            <ac:picMk id="4" creationId="{FA3FCDC8-3088-0314-B506-4A34B8C3BC79}"/>
          </ac:picMkLst>
        </pc:picChg>
      </pc:sldChg>
      <pc:sldChg chg="addSp delSp modSp">
        <pc:chgData name="Carina Walters (2206384)" userId="S::2206384@student.uwtsd.ac.uk::418a359f-bb78-4d95-92f6-0c25e12128e6" providerId="AD" clId="Web-{74FD1D7F-5EBF-7A2A-62DC-BCD36FB48EF3}" dt="2025-01-11T16:17:08.459" v="903" actId="1076"/>
        <pc:sldMkLst>
          <pc:docMk/>
          <pc:sldMk cId="1806681913" sldId="261"/>
        </pc:sldMkLst>
        <pc:spChg chg="del mod">
          <ac:chgData name="Carina Walters (2206384)" userId="S::2206384@student.uwtsd.ac.uk::418a359f-bb78-4d95-92f6-0c25e12128e6" providerId="AD" clId="Web-{74FD1D7F-5EBF-7A2A-62DC-BCD36FB48EF3}" dt="2025-01-11T15:07:27.858" v="672"/>
          <ac:spMkLst>
            <pc:docMk/>
            <pc:sldMk cId="1806681913" sldId="261"/>
            <ac:spMk id="2" creationId="{E099E28B-7F2A-52E8-8298-16559A474957}"/>
          </ac:spMkLst>
        </pc:spChg>
        <pc:spChg chg="del">
          <ac:chgData name="Carina Walters (2206384)" userId="S::2206384@student.uwtsd.ac.uk::418a359f-bb78-4d95-92f6-0c25e12128e6" providerId="AD" clId="Web-{74FD1D7F-5EBF-7A2A-62DC-BCD36FB48EF3}" dt="2025-01-11T13:28:29.941" v="0"/>
          <ac:spMkLst>
            <pc:docMk/>
            <pc:sldMk cId="1806681913" sldId="261"/>
            <ac:spMk id="3" creationId="{613FC876-6C64-FECF-34F7-ABE13BB81CF5}"/>
          </ac:spMkLst>
        </pc:spChg>
        <pc:spChg chg="add mod">
          <ac:chgData name="Carina Walters (2206384)" userId="S::2206384@student.uwtsd.ac.uk::418a359f-bb78-4d95-92f6-0c25e12128e6" providerId="AD" clId="Web-{74FD1D7F-5EBF-7A2A-62DC-BCD36FB48EF3}" dt="2025-01-11T16:09:14.533" v="843" actId="20577"/>
          <ac:spMkLst>
            <pc:docMk/>
            <pc:sldMk cId="1806681913" sldId="261"/>
            <ac:spMk id="3" creationId="{B15F93E0-2993-8714-8002-F622A7A94731}"/>
          </ac:spMkLst>
        </pc:spChg>
        <pc:spChg chg="add mod">
          <ac:chgData name="Carina Walters (2206384)" userId="S::2206384@student.uwtsd.ac.uk::418a359f-bb78-4d95-92f6-0c25e12128e6" providerId="AD" clId="Web-{74FD1D7F-5EBF-7A2A-62DC-BCD36FB48EF3}" dt="2025-01-11T16:17:04.006" v="902" actId="20577"/>
          <ac:spMkLst>
            <pc:docMk/>
            <pc:sldMk cId="1806681913" sldId="261"/>
            <ac:spMk id="5" creationId="{9CAAFA6B-784B-85FE-F65F-395CBC653513}"/>
          </ac:spMkLst>
        </pc:spChg>
        <pc:spChg chg="add del">
          <ac:chgData name="Carina Walters (2206384)" userId="S::2206384@student.uwtsd.ac.uk::418a359f-bb78-4d95-92f6-0c25e12128e6" providerId="AD" clId="Web-{74FD1D7F-5EBF-7A2A-62DC-BCD36FB48EF3}" dt="2025-01-11T13:41:46.804" v="44"/>
          <ac:spMkLst>
            <pc:docMk/>
            <pc:sldMk cId="1806681913" sldId="261"/>
            <ac:spMk id="6" creationId="{F1428B4E-F84D-4901-D8A2-9CA540277FBB}"/>
          </ac:spMkLst>
        </pc:spChg>
        <pc:spChg chg="add del mod">
          <ac:chgData name="Carina Walters (2206384)" userId="S::2206384@student.uwtsd.ac.uk::418a359f-bb78-4d95-92f6-0c25e12128e6" providerId="AD" clId="Web-{74FD1D7F-5EBF-7A2A-62DC-BCD36FB48EF3}" dt="2025-01-11T13:41:18.569" v="39"/>
          <ac:spMkLst>
            <pc:docMk/>
            <pc:sldMk cId="1806681913" sldId="261"/>
            <ac:spMk id="7" creationId="{E4673039-ACE6-BA1F-5173-7F62C679199C}"/>
          </ac:spMkLst>
        </pc:spChg>
        <pc:spChg chg="add del">
          <ac:chgData name="Carina Walters (2206384)" userId="S::2206384@student.uwtsd.ac.uk::418a359f-bb78-4d95-92f6-0c25e12128e6" providerId="AD" clId="Web-{74FD1D7F-5EBF-7A2A-62DC-BCD36FB48EF3}" dt="2025-01-11T13:41:48.554" v="45"/>
          <ac:spMkLst>
            <pc:docMk/>
            <pc:sldMk cId="1806681913" sldId="261"/>
            <ac:spMk id="8" creationId="{E4673039-ACE6-BA1F-5173-7F62C679199C}"/>
          </ac:spMkLst>
        </pc:spChg>
        <pc:spChg chg="add del">
          <ac:chgData name="Carina Walters (2206384)" userId="S::2206384@student.uwtsd.ac.uk::418a359f-bb78-4d95-92f6-0c25e12128e6" providerId="AD" clId="Web-{74FD1D7F-5EBF-7A2A-62DC-BCD36FB48EF3}" dt="2025-01-11T13:42:20.414" v="51"/>
          <ac:spMkLst>
            <pc:docMk/>
            <pc:sldMk cId="1806681913" sldId="261"/>
            <ac:spMk id="9" creationId="{5F359983-23C8-CE5C-E3D2-9769E57D7D6A}"/>
          </ac:spMkLst>
        </pc:spChg>
        <pc:spChg chg="add del">
          <ac:chgData name="Carina Walters (2206384)" userId="S::2206384@student.uwtsd.ac.uk::418a359f-bb78-4d95-92f6-0c25e12128e6" providerId="AD" clId="Web-{74FD1D7F-5EBF-7A2A-62DC-BCD36FB48EF3}" dt="2025-01-11T13:41:44.070" v="43"/>
          <ac:spMkLst>
            <pc:docMk/>
            <pc:sldMk cId="1806681913" sldId="261"/>
            <ac:spMk id="10" creationId="{FCEEE760-A86F-7D2B-6039-5D57652274A0}"/>
          </ac:spMkLst>
        </pc:spChg>
        <pc:spChg chg="add del mod">
          <ac:chgData name="Carina Walters (2206384)" userId="S::2206384@student.uwtsd.ac.uk::418a359f-bb78-4d95-92f6-0c25e12128e6" providerId="AD" clId="Web-{74FD1D7F-5EBF-7A2A-62DC-BCD36FB48EF3}" dt="2025-01-11T15:07:15.061" v="670"/>
          <ac:spMkLst>
            <pc:docMk/>
            <pc:sldMk cId="1806681913" sldId="261"/>
            <ac:spMk id="11" creationId="{FCFA01CB-DA9D-376E-5A83-E2BE0213C802}"/>
          </ac:spMkLst>
        </pc:spChg>
        <pc:spChg chg="add del mod">
          <ac:chgData name="Carina Walters (2206384)" userId="S::2206384@student.uwtsd.ac.uk::418a359f-bb78-4d95-92f6-0c25e12128e6" providerId="AD" clId="Web-{74FD1D7F-5EBF-7A2A-62DC-BCD36FB48EF3}" dt="2025-01-11T15:07:39.515" v="676"/>
          <ac:spMkLst>
            <pc:docMk/>
            <pc:sldMk cId="1806681913" sldId="261"/>
            <ac:spMk id="12" creationId="{ED3BA21D-73C0-643F-99FD-C2D5C7533E0D}"/>
          </ac:spMkLst>
        </pc:spChg>
        <pc:spChg chg="add del mod">
          <ac:chgData name="Carina Walters (2206384)" userId="S::2206384@student.uwtsd.ac.uk::418a359f-bb78-4d95-92f6-0c25e12128e6" providerId="AD" clId="Web-{74FD1D7F-5EBF-7A2A-62DC-BCD36FB48EF3}" dt="2025-01-11T15:07:51.687" v="678"/>
          <ac:spMkLst>
            <pc:docMk/>
            <pc:sldMk cId="1806681913" sldId="261"/>
            <ac:spMk id="13" creationId="{8B0E062C-BB27-B328-5ADE-CFFDA44CB178}"/>
          </ac:spMkLst>
        </pc:spChg>
        <pc:spChg chg="add del mod">
          <ac:chgData name="Carina Walters (2206384)" userId="S::2206384@student.uwtsd.ac.uk::418a359f-bb78-4d95-92f6-0c25e12128e6" providerId="AD" clId="Web-{74FD1D7F-5EBF-7A2A-62DC-BCD36FB48EF3}" dt="2025-01-11T15:08:03.156" v="680"/>
          <ac:spMkLst>
            <pc:docMk/>
            <pc:sldMk cId="1806681913" sldId="261"/>
            <ac:spMk id="14" creationId="{DC3ACDB2-BFBC-535D-DCD4-4436A8E1E29C}"/>
          </ac:spMkLst>
        </pc:spChg>
        <pc:picChg chg="add mod ord">
          <ac:chgData name="Carina Walters (2206384)" userId="S::2206384@student.uwtsd.ac.uk::418a359f-bb78-4d95-92f6-0c25e12128e6" providerId="AD" clId="Web-{74FD1D7F-5EBF-7A2A-62DC-BCD36FB48EF3}" dt="2025-01-11T16:17:08.459" v="903" actId="1076"/>
          <ac:picMkLst>
            <pc:docMk/>
            <pc:sldMk cId="1806681913" sldId="261"/>
            <ac:picMk id="4" creationId="{334D3184-4B0C-3404-9750-32E81942B3BB}"/>
          </ac:picMkLst>
        </pc:picChg>
      </pc:sldChg>
      <pc:sldChg chg="addSp modSp mod setBg">
        <pc:chgData name="Carina Walters (2206384)" userId="S::2206384@student.uwtsd.ac.uk::418a359f-bb78-4d95-92f6-0c25e12128e6" providerId="AD" clId="Web-{74FD1D7F-5EBF-7A2A-62DC-BCD36FB48EF3}" dt="2025-01-11T14:08:43.766" v="308" actId="14100"/>
        <pc:sldMkLst>
          <pc:docMk/>
          <pc:sldMk cId="544257822" sldId="262"/>
        </pc:sldMkLst>
        <pc:spChg chg="mod">
          <ac:chgData name="Carina Walters (2206384)" userId="S::2206384@student.uwtsd.ac.uk::418a359f-bb78-4d95-92f6-0c25e12128e6" providerId="AD" clId="Web-{74FD1D7F-5EBF-7A2A-62DC-BCD36FB48EF3}" dt="2025-01-11T14:03:38.789" v="293"/>
          <ac:spMkLst>
            <pc:docMk/>
            <pc:sldMk cId="544257822" sldId="262"/>
            <ac:spMk id="2" creationId="{1093531C-3C93-3DCA-721A-FEDBB42CDABA}"/>
          </ac:spMkLst>
        </pc:spChg>
        <pc:spChg chg="mod">
          <ac:chgData name="Carina Walters (2206384)" userId="S::2206384@student.uwtsd.ac.uk::418a359f-bb78-4d95-92f6-0c25e12128e6" providerId="AD" clId="Web-{74FD1D7F-5EBF-7A2A-62DC-BCD36FB48EF3}" dt="2025-01-11T14:03:38.789" v="293"/>
          <ac:spMkLst>
            <pc:docMk/>
            <pc:sldMk cId="544257822" sldId="262"/>
            <ac:spMk id="3" creationId="{AF377B1E-B262-EE2B-4141-681DE5F259BE}"/>
          </ac:spMkLst>
        </pc:spChg>
        <pc:spChg chg="add">
          <ac:chgData name="Carina Walters (2206384)" userId="S::2206384@student.uwtsd.ac.uk::418a359f-bb78-4d95-92f6-0c25e12128e6" providerId="AD" clId="Web-{74FD1D7F-5EBF-7A2A-62DC-BCD36FB48EF3}" dt="2025-01-11T14:03:38.789" v="293"/>
          <ac:spMkLst>
            <pc:docMk/>
            <pc:sldMk cId="544257822" sldId="262"/>
            <ac:spMk id="9" creationId="{04812C46-200A-4DEB-A05E-3ED6C68C2387}"/>
          </ac:spMkLst>
        </pc:spChg>
        <pc:spChg chg="add">
          <ac:chgData name="Carina Walters (2206384)" userId="S::2206384@student.uwtsd.ac.uk::418a359f-bb78-4d95-92f6-0c25e12128e6" providerId="AD" clId="Web-{74FD1D7F-5EBF-7A2A-62DC-BCD36FB48EF3}" dt="2025-01-11T14:03:38.789" v="293"/>
          <ac:spMkLst>
            <pc:docMk/>
            <pc:sldMk cId="544257822" sldId="262"/>
            <ac:spMk id="11" creationId="{D1EA859B-E555-4109-94F3-6700E046E008}"/>
          </ac:spMkLst>
        </pc:spChg>
        <pc:picChg chg="add mod ord">
          <ac:chgData name="Carina Walters (2206384)" userId="S::2206384@student.uwtsd.ac.uk::418a359f-bb78-4d95-92f6-0c25e12128e6" providerId="AD" clId="Web-{74FD1D7F-5EBF-7A2A-62DC-BCD36FB48EF3}" dt="2025-01-11T14:08:43.766" v="308" actId="14100"/>
          <ac:picMkLst>
            <pc:docMk/>
            <pc:sldMk cId="544257822" sldId="262"/>
            <ac:picMk id="4" creationId="{0288605A-DEFB-5282-D97B-197933CB1BB0}"/>
          </ac:picMkLst>
        </pc:picChg>
      </pc:sldChg>
      <pc:sldChg chg="modSp">
        <pc:chgData name="Carina Walters (2206384)" userId="S::2206384@student.uwtsd.ac.uk::418a359f-bb78-4d95-92f6-0c25e12128e6" providerId="AD" clId="Web-{74FD1D7F-5EBF-7A2A-62DC-BCD36FB48EF3}" dt="2025-01-11T14:11:44.287" v="331" actId="20577"/>
        <pc:sldMkLst>
          <pc:docMk/>
          <pc:sldMk cId="2843393030" sldId="263"/>
        </pc:sldMkLst>
        <pc:spChg chg="mod">
          <ac:chgData name="Carina Walters (2206384)" userId="S::2206384@student.uwtsd.ac.uk::418a359f-bb78-4d95-92f6-0c25e12128e6" providerId="AD" clId="Web-{74FD1D7F-5EBF-7A2A-62DC-BCD36FB48EF3}" dt="2025-01-11T14:11:44.287" v="331" actId="20577"/>
          <ac:spMkLst>
            <pc:docMk/>
            <pc:sldMk cId="2843393030" sldId="263"/>
            <ac:spMk id="3" creationId="{91190EC3-ECB5-713B-1F4B-6D3EF1466063}"/>
          </ac:spMkLst>
        </pc:spChg>
      </pc:sldChg>
      <pc:sldChg chg="modSp">
        <pc:chgData name="Carina Walters (2206384)" userId="S::2206384@student.uwtsd.ac.uk::418a359f-bb78-4d95-92f6-0c25e12128e6" providerId="AD" clId="Web-{74FD1D7F-5EBF-7A2A-62DC-BCD36FB48EF3}" dt="2025-01-11T13:48:57.872" v="88" actId="20577"/>
        <pc:sldMkLst>
          <pc:docMk/>
          <pc:sldMk cId="3295281385" sldId="264"/>
        </pc:sldMkLst>
        <pc:spChg chg="mod">
          <ac:chgData name="Carina Walters (2206384)" userId="S::2206384@student.uwtsd.ac.uk::418a359f-bb78-4d95-92f6-0c25e12128e6" providerId="AD" clId="Web-{74FD1D7F-5EBF-7A2A-62DC-BCD36FB48EF3}" dt="2025-01-11T13:48:57.872" v="88" actId="20577"/>
          <ac:spMkLst>
            <pc:docMk/>
            <pc:sldMk cId="3295281385" sldId="264"/>
            <ac:spMk id="3" creationId="{A7F7DF5B-A7E6-84C4-FAD6-03BB877A5C12}"/>
          </ac:spMkLst>
        </pc:spChg>
      </pc:sldChg>
      <pc:sldChg chg="addSp modSp new mod setBg">
        <pc:chgData name="Carina Walters (2206384)" userId="S::2206384@student.uwtsd.ac.uk::418a359f-bb78-4d95-92f6-0c25e12128e6" providerId="AD" clId="Web-{74FD1D7F-5EBF-7A2A-62DC-BCD36FB48EF3}" dt="2025-01-11T16:15:17.391" v="900" actId="20577"/>
        <pc:sldMkLst>
          <pc:docMk/>
          <pc:sldMk cId="2497645273" sldId="265"/>
        </pc:sldMkLst>
        <pc:spChg chg="mod">
          <ac:chgData name="Carina Walters (2206384)" userId="S::2206384@student.uwtsd.ac.uk::418a359f-bb78-4d95-92f6-0c25e12128e6" providerId="AD" clId="Web-{74FD1D7F-5EBF-7A2A-62DC-BCD36FB48EF3}" dt="2025-01-11T15:43:35.804" v="746"/>
          <ac:spMkLst>
            <pc:docMk/>
            <pc:sldMk cId="2497645273" sldId="265"/>
            <ac:spMk id="2" creationId="{53F5DADA-B85C-35BA-AECF-272680376F51}"/>
          </ac:spMkLst>
        </pc:spChg>
        <pc:spChg chg="mod">
          <ac:chgData name="Carina Walters (2206384)" userId="S::2206384@student.uwtsd.ac.uk::418a359f-bb78-4d95-92f6-0c25e12128e6" providerId="AD" clId="Web-{74FD1D7F-5EBF-7A2A-62DC-BCD36FB48EF3}" dt="2025-01-11T16:15:17.391" v="900" actId="20577"/>
          <ac:spMkLst>
            <pc:docMk/>
            <pc:sldMk cId="2497645273" sldId="265"/>
            <ac:spMk id="3" creationId="{C140E004-7480-EAAF-57C6-7B1E1E69381A}"/>
          </ac:spMkLst>
        </pc:spChg>
        <pc:spChg chg="add">
          <ac:chgData name="Carina Walters (2206384)" userId="S::2206384@student.uwtsd.ac.uk::418a359f-bb78-4d95-92f6-0c25e12128e6" providerId="AD" clId="Web-{74FD1D7F-5EBF-7A2A-62DC-BCD36FB48EF3}" dt="2025-01-11T15:43:35.804" v="746"/>
          <ac:spMkLst>
            <pc:docMk/>
            <pc:sldMk cId="2497645273" sldId="265"/>
            <ac:spMk id="9" creationId="{04812C46-200A-4DEB-A05E-3ED6C68C2387}"/>
          </ac:spMkLst>
        </pc:spChg>
        <pc:spChg chg="add">
          <ac:chgData name="Carina Walters (2206384)" userId="S::2206384@student.uwtsd.ac.uk::418a359f-bb78-4d95-92f6-0c25e12128e6" providerId="AD" clId="Web-{74FD1D7F-5EBF-7A2A-62DC-BCD36FB48EF3}" dt="2025-01-11T15:43:35.804" v="746"/>
          <ac:spMkLst>
            <pc:docMk/>
            <pc:sldMk cId="2497645273" sldId="265"/>
            <ac:spMk id="11" creationId="{D1EA859B-E555-4109-94F3-6700E046E008}"/>
          </ac:spMkLst>
        </pc:spChg>
        <pc:picChg chg="add">
          <ac:chgData name="Carina Walters (2206384)" userId="S::2206384@student.uwtsd.ac.uk::418a359f-bb78-4d95-92f6-0c25e12128e6" providerId="AD" clId="Web-{74FD1D7F-5EBF-7A2A-62DC-BCD36FB48EF3}" dt="2025-01-11T15:43:35.804" v="746"/>
          <ac:picMkLst>
            <pc:docMk/>
            <pc:sldMk cId="2497645273" sldId="265"/>
            <ac:picMk id="5" creationId="{546E0188-02D1-9363-3575-FC705EEFE49E}"/>
          </ac:picMkLst>
        </pc:picChg>
      </pc:sldChg>
      <pc:sldChg chg="addSp modSp new mod setBg">
        <pc:chgData name="Carina Walters (2206384)" userId="S::2206384@student.uwtsd.ac.uk::418a359f-bb78-4d95-92f6-0c25e12128e6" providerId="AD" clId="Web-{74FD1D7F-5EBF-7A2A-62DC-BCD36FB48EF3}" dt="2025-01-11T16:15:12.156" v="899" actId="20577"/>
        <pc:sldMkLst>
          <pc:docMk/>
          <pc:sldMk cId="1875974499" sldId="266"/>
        </pc:sldMkLst>
        <pc:spChg chg="mod">
          <ac:chgData name="Carina Walters (2206384)" userId="S::2206384@student.uwtsd.ac.uk::418a359f-bb78-4d95-92f6-0c25e12128e6" providerId="AD" clId="Web-{74FD1D7F-5EBF-7A2A-62DC-BCD36FB48EF3}" dt="2025-01-11T15:43:41.273" v="747"/>
          <ac:spMkLst>
            <pc:docMk/>
            <pc:sldMk cId="1875974499" sldId="266"/>
            <ac:spMk id="2" creationId="{3EB6DC73-4436-7773-732D-9196324B2065}"/>
          </ac:spMkLst>
        </pc:spChg>
        <pc:spChg chg="mod">
          <ac:chgData name="Carina Walters (2206384)" userId="S::2206384@student.uwtsd.ac.uk::418a359f-bb78-4d95-92f6-0c25e12128e6" providerId="AD" clId="Web-{74FD1D7F-5EBF-7A2A-62DC-BCD36FB48EF3}" dt="2025-01-11T16:15:12.156" v="899" actId="20577"/>
          <ac:spMkLst>
            <pc:docMk/>
            <pc:sldMk cId="1875974499" sldId="266"/>
            <ac:spMk id="3" creationId="{81C5DEC3-C66A-AB32-3A33-5E3D27969198}"/>
          </ac:spMkLst>
        </pc:spChg>
        <pc:spChg chg="add">
          <ac:chgData name="Carina Walters (2206384)" userId="S::2206384@student.uwtsd.ac.uk::418a359f-bb78-4d95-92f6-0c25e12128e6" providerId="AD" clId="Web-{74FD1D7F-5EBF-7A2A-62DC-BCD36FB48EF3}" dt="2025-01-11T15:43:41.273" v="747"/>
          <ac:spMkLst>
            <pc:docMk/>
            <pc:sldMk cId="1875974499" sldId="266"/>
            <ac:spMk id="9" creationId="{04812C46-200A-4DEB-A05E-3ED6C68C2387}"/>
          </ac:spMkLst>
        </pc:spChg>
        <pc:spChg chg="add">
          <ac:chgData name="Carina Walters (2206384)" userId="S::2206384@student.uwtsd.ac.uk::418a359f-bb78-4d95-92f6-0c25e12128e6" providerId="AD" clId="Web-{74FD1D7F-5EBF-7A2A-62DC-BCD36FB48EF3}" dt="2025-01-11T15:43:41.273" v="747"/>
          <ac:spMkLst>
            <pc:docMk/>
            <pc:sldMk cId="1875974499" sldId="266"/>
            <ac:spMk id="11" creationId="{D1EA859B-E555-4109-94F3-6700E046E008}"/>
          </ac:spMkLst>
        </pc:spChg>
        <pc:picChg chg="add">
          <ac:chgData name="Carina Walters (2206384)" userId="S::2206384@student.uwtsd.ac.uk::418a359f-bb78-4d95-92f6-0c25e12128e6" providerId="AD" clId="Web-{74FD1D7F-5EBF-7A2A-62DC-BCD36FB48EF3}" dt="2025-01-11T15:43:41.273" v="747"/>
          <ac:picMkLst>
            <pc:docMk/>
            <pc:sldMk cId="1875974499" sldId="266"/>
            <ac:picMk id="5" creationId="{5940F04B-BE23-3E24-E73A-DE5569FF398C}"/>
          </ac:picMkLst>
        </pc:picChg>
      </pc:sldChg>
      <pc:sldChg chg="addSp delSp modSp new mod setBg">
        <pc:chgData name="Carina Walters (2206384)" userId="S::2206384@student.uwtsd.ac.uk::418a359f-bb78-4d95-92f6-0c25e12128e6" providerId="AD" clId="Web-{74FD1D7F-5EBF-7A2A-62DC-BCD36FB48EF3}" dt="2025-01-11T16:15:06.563" v="898" actId="20577"/>
        <pc:sldMkLst>
          <pc:docMk/>
          <pc:sldMk cId="1626387611" sldId="267"/>
        </pc:sldMkLst>
        <pc:spChg chg="mod">
          <ac:chgData name="Carina Walters (2206384)" userId="S::2206384@student.uwtsd.ac.uk::418a359f-bb78-4d95-92f6-0c25e12128e6" providerId="AD" clId="Web-{74FD1D7F-5EBF-7A2A-62DC-BCD36FB48EF3}" dt="2025-01-11T15:46:27.454" v="749"/>
          <ac:spMkLst>
            <pc:docMk/>
            <pc:sldMk cId="1626387611" sldId="267"/>
            <ac:spMk id="2" creationId="{15B60D60-194D-B178-901D-2EF4E7C116ED}"/>
          </ac:spMkLst>
        </pc:spChg>
        <pc:spChg chg="mod">
          <ac:chgData name="Carina Walters (2206384)" userId="S::2206384@student.uwtsd.ac.uk::418a359f-bb78-4d95-92f6-0c25e12128e6" providerId="AD" clId="Web-{74FD1D7F-5EBF-7A2A-62DC-BCD36FB48EF3}" dt="2025-01-11T16:15:06.563" v="898" actId="20577"/>
          <ac:spMkLst>
            <pc:docMk/>
            <pc:sldMk cId="1626387611" sldId="267"/>
            <ac:spMk id="3" creationId="{9F729E6F-A697-84D4-2FA9-9777BD0545A1}"/>
          </ac:spMkLst>
        </pc:spChg>
        <pc:spChg chg="add">
          <ac:chgData name="Carina Walters (2206384)" userId="S::2206384@student.uwtsd.ac.uk::418a359f-bb78-4d95-92f6-0c25e12128e6" providerId="AD" clId="Web-{74FD1D7F-5EBF-7A2A-62DC-BCD36FB48EF3}" dt="2025-01-11T15:46:27.454" v="749"/>
          <ac:spMkLst>
            <pc:docMk/>
            <pc:sldMk cId="1626387611" sldId="267"/>
            <ac:spMk id="9" creationId="{04812C46-200A-4DEB-A05E-3ED6C68C2387}"/>
          </ac:spMkLst>
        </pc:spChg>
        <pc:spChg chg="add">
          <ac:chgData name="Carina Walters (2206384)" userId="S::2206384@student.uwtsd.ac.uk::418a359f-bb78-4d95-92f6-0c25e12128e6" providerId="AD" clId="Web-{74FD1D7F-5EBF-7A2A-62DC-BCD36FB48EF3}" dt="2025-01-11T15:46:27.454" v="749"/>
          <ac:spMkLst>
            <pc:docMk/>
            <pc:sldMk cId="1626387611" sldId="267"/>
            <ac:spMk id="11" creationId="{D1EA859B-E555-4109-94F3-6700E046E008}"/>
          </ac:spMkLst>
        </pc:spChg>
        <pc:picChg chg="add del mod ord">
          <ac:chgData name="Carina Walters (2206384)" userId="S::2206384@student.uwtsd.ac.uk::418a359f-bb78-4d95-92f6-0c25e12128e6" providerId="AD" clId="Web-{74FD1D7F-5EBF-7A2A-62DC-BCD36FB48EF3}" dt="2025-01-11T15:46:47.226" v="752"/>
          <ac:picMkLst>
            <pc:docMk/>
            <pc:sldMk cId="1626387611" sldId="267"/>
            <ac:picMk id="4" creationId="{4D478335-75DE-9B94-148E-80F54275FB99}"/>
          </ac:picMkLst>
        </pc:picChg>
      </pc:sldChg>
      <pc:sldChg chg="new">
        <pc:chgData name="Carina Walters (2206384)" userId="S::2206384@student.uwtsd.ac.uk::418a359f-bb78-4d95-92f6-0c25e12128e6" providerId="AD" clId="Web-{74FD1D7F-5EBF-7A2A-62DC-BCD36FB48EF3}" dt="2025-01-11T14:50:20.530" v="584"/>
        <pc:sldMkLst>
          <pc:docMk/>
          <pc:sldMk cId="3586189377" sldId="268"/>
        </pc:sldMkLst>
      </pc:sldChg>
      <pc:sldChg chg="modSp new">
        <pc:chgData name="Carina Walters (2206384)" userId="S::2206384@student.uwtsd.ac.uk::418a359f-bb78-4d95-92f6-0c25e12128e6" providerId="AD" clId="Web-{74FD1D7F-5EBF-7A2A-62DC-BCD36FB48EF3}" dt="2025-01-11T15:41:08.782" v="735" actId="20577"/>
        <pc:sldMkLst>
          <pc:docMk/>
          <pc:sldMk cId="3353955669" sldId="269"/>
        </pc:sldMkLst>
        <pc:spChg chg="mod">
          <ac:chgData name="Carina Walters (2206384)" userId="S::2206384@student.uwtsd.ac.uk::418a359f-bb78-4d95-92f6-0c25e12128e6" providerId="AD" clId="Web-{74FD1D7F-5EBF-7A2A-62DC-BCD36FB48EF3}" dt="2025-01-11T15:41:08.782" v="735" actId="20577"/>
          <ac:spMkLst>
            <pc:docMk/>
            <pc:sldMk cId="3353955669" sldId="269"/>
            <ac:spMk id="2" creationId="{2F72E2A4-3979-9E65-5BB4-45EAF505EC66}"/>
          </ac:spMkLst>
        </pc:spChg>
      </pc:sldChg>
      <pc:sldChg chg="addSp delSp modSp new mod setBg">
        <pc:chgData name="Carina Walters (2206384)" userId="S::2206384@student.uwtsd.ac.uk::418a359f-bb78-4d95-92f6-0c25e12128e6" providerId="AD" clId="Web-{74FD1D7F-5EBF-7A2A-62DC-BCD36FB48EF3}" dt="2025-01-11T16:03:00.607" v="797" actId="20577"/>
        <pc:sldMkLst>
          <pc:docMk/>
          <pc:sldMk cId="3937087790" sldId="270"/>
        </pc:sldMkLst>
        <pc:spChg chg="mod ord">
          <ac:chgData name="Carina Walters (2206384)" userId="S::2206384@student.uwtsd.ac.uk::418a359f-bb78-4d95-92f6-0c25e12128e6" providerId="AD" clId="Web-{74FD1D7F-5EBF-7A2A-62DC-BCD36FB48EF3}" dt="2025-01-11T16:02:23.043" v="791" actId="20577"/>
          <ac:spMkLst>
            <pc:docMk/>
            <pc:sldMk cId="3937087790" sldId="270"/>
            <ac:spMk id="2" creationId="{CCC4962D-D943-1458-0A2A-DAAB80420840}"/>
          </ac:spMkLst>
        </pc:spChg>
        <pc:spChg chg="del">
          <ac:chgData name="Carina Walters (2206384)" userId="S::2206384@student.uwtsd.ac.uk::418a359f-bb78-4d95-92f6-0c25e12128e6" providerId="AD" clId="Web-{74FD1D7F-5EBF-7A2A-62DC-BCD36FB48EF3}" dt="2025-01-11T15:09:35.196" v="685"/>
          <ac:spMkLst>
            <pc:docMk/>
            <pc:sldMk cId="3937087790" sldId="270"/>
            <ac:spMk id="3" creationId="{EBAAA346-AE41-969F-69ED-2D877370E1EE}"/>
          </ac:spMkLst>
        </pc:spChg>
        <pc:spChg chg="add del mod">
          <ac:chgData name="Carina Walters (2206384)" userId="S::2206384@student.uwtsd.ac.uk::418a359f-bb78-4d95-92f6-0c25e12128e6" providerId="AD" clId="Web-{74FD1D7F-5EBF-7A2A-62DC-BCD36FB48EF3}" dt="2025-01-11T15:14:38.310" v="699"/>
          <ac:spMkLst>
            <pc:docMk/>
            <pc:sldMk cId="3937087790" sldId="270"/>
            <ac:spMk id="8" creationId="{3D3952BC-6C23-7060-FE98-7AA4889DB8B1}"/>
          </ac:spMkLst>
        </pc:spChg>
        <pc:spChg chg="add del">
          <ac:chgData name="Carina Walters (2206384)" userId="S::2206384@student.uwtsd.ac.uk::418a359f-bb78-4d95-92f6-0c25e12128e6" providerId="AD" clId="Web-{74FD1D7F-5EBF-7A2A-62DC-BCD36FB48EF3}" dt="2025-01-11T15:14:42.232" v="700"/>
          <ac:spMkLst>
            <pc:docMk/>
            <pc:sldMk cId="3937087790" sldId="270"/>
            <ac:spMk id="11" creationId="{04812C46-200A-4DEB-A05E-3ED6C68C2387}"/>
          </ac:spMkLst>
        </pc:spChg>
        <pc:spChg chg="add del">
          <ac:chgData name="Carina Walters (2206384)" userId="S::2206384@student.uwtsd.ac.uk::418a359f-bb78-4d95-92f6-0c25e12128e6" providerId="AD" clId="Web-{74FD1D7F-5EBF-7A2A-62DC-BCD36FB48EF3}" dt="2025-01-11T15:14:42.232" v="700"/>
          <ac:spMkLst>
            <pc:docMk/>
            <pc:sldMk cId="3937087790" sldId="270"/>
            <ac:spMk id="13" creationId="{D1EA859B-E555-4109-94F3-6700E046E008}"/>
          </ac:spMkLst>
        </pc:spChg>
        <pc:spChg chg="add del">
          <ac:chgData name="Carina Walters (2206384)" userId="S::2206384@student.uwtsd.ac.uk::418a359f-bb78-4d95-92f6-0c25e12128e6" providerId="AD" clId="Web-{74FD1D7F-5EBF-7A2A-62DC-BCD36FB48EF3}" dt="2025-01-11T15:15:08.999" v="704"/>
          <ac:spMkLst>
            <pc:docMk/>
            <pc:sldMk cId="3937087790" sldId="270"/>
            <ac:spMk id="18" creationId="{ECC07320-C2CA-4E29-8481-9D9E143C7788}"/>
          </ac:spMkLst>
        </pc:spChg>
        <pc:spChg chg="add del">
          <ac:chgData name="Carina Walters (2206384)" userId="S::2206384@student.uwtsd.ac.uk::418a359f-bb78-4d95-92f6-0c25e12128e6" providerId="AD" clId="Web-{74FD1D7F-5EBF-7A2A-62DC-BCD36FB48EF3}" dt="2025-01-11T15:15:08.999" v="704"/>
          <ac:spMkLst>
            <pc:docMk/>
            <pc:sldMk cId="3937087790" sldId="270"/>
            <ac:spMk id="20" creationId="{178FB36B-5BFE-42CA-BC60-1115E0D95EEC}"/>
          </ac:spMkLst>
        </pc:spChg>
        <pc:spChg chg="add del">
          <ac:chgData name="Carina Walters (2206384)" userId="S::2206384@student.uwtsd.ac.uk::418a359f-bb78-4d95-92f6-0c25e12128e6" providerId="AD" clId="Web-{74FD1D7F-5EBF-7A2A-62DC-BCD36FB48EF3}" dt="2025-01-11T15:15:08.983" v="703"/>
          <ac:spMkLst>
            <pc:docMk/>
            <pc:sldMk cId="3937087790" sldId="270"/>
            <ac:spMk id="24" creationId="{8D48061F-BBF6-B422-43FC-56A5F9C93FFD}"/>
          </ac:spMkLst>
        </pc:spChg>
        <pc:spChg chg="add del">
          <ac:chgData name="Carina Walters (2206384)" userId="S::2206384@student.uwtsd.ac.uk::418a359f-bb78-4d95-92f6-0c25e12128e6" providerId="AD" clId="Web-{74FD1D7F-5EBF-7A2A-62DC-BCD36FB48EF3}" dt="2025-01-11T15:15:08.983" v="703"/>
          <ac:spMkLst>
            <pc:docMk/>
            <pc:sldMk cId="3937087790" sldId="270"/>
            <ac:spMk id="27" creationId="{04812C46-200A-4DEB-A05E-3ED6C68C2387}"/>
          </ac:spMkLst>
        </pc:spChg>
        <pc:spChg chg="add del">
          <ac:chgData name="Carina Walters (2206384)" userId="S::2206384@student.uwtsd.ac.uk::418a359f-bb78-4d95-92f6-0c25e12128e6" providerId="AD" clId="Web-{74FD1D7F-5EBF-7A2A-62DC-BCD36FB48EF3}" dt="2025-01-11T15:15:08.983" v="703"/>
          <ac:spMkLst>
            <pc:docMk/>
            <pc:sldMk cId="3937087790" sldId="270"/>
            <ac:spMk id="29" creationId="{D1EA859B-E555-4109-94F3-6700E046E008}"/>
          </ac:spMkLst>
        </pc:spChg>
        <pc:spChg chg="add del">
          <ac:chgData name="Carina Walters (2206384)" userId="S::2206384@student.uwtsd.ac.uk::418a359f-bb78-4d95-92f6-0c25e12128e6" providerId="AD" clId="Web-{74FD1D7F-5EBF-7A2A-62DC-BCD36FB48EF3}" dt="2025-01-11T15:15:25.890" v="705"/>
          <ac:spMkLst>
            <pc:docMk/>
            <pc:sldMk cId="3937087790" sldId="270"/>
            <ac:spMk id="31" creationId="{6CB927A4-E432-4310-9CD5-E89FF5063179}"/>
          </ac:spMkLst>
        </pc:spChg>
        <pc:spChg chg="add del">
          <ac:chgData name="Carina Walters (2206384)" userId="S::2206384@student.uwtsd.ac.uk::418a359f-bb78-4d95-92f6-0c25e12128e6" providerId="AD" clId="Web-{74FD1D7F-5EBF-7A2A-62DC-BCD36FB48EF3}" dt="2025-01-11T15:15:25.890" v="705"/>
          <ac:spMkLst>
            <pc:docMk/>
            <pc:sldMk cId="3937087790" sldId="270"/>
            <ac:spMk id="32" creationId="{327D73B4-9F5C-4A64-A179-51B9500CB8B5}"/>
          </ac:spMkLst>
        </pc:spChg>
        <pc:spChg chg="add del">
          <ac:chgData name="Carina Walters (2206384)" userId="S::2206384@student.uwtsd.ac.uk::418a359f-bb78-4d95-92f6-0c25e12128e6" providerId="AD" clId="Web-{74FD1D7F-5EBF-7A2A-62DC-BCD36FB48EF3}" dt="2025-01-11T15:15:25.890" v="705"/>
          <ac:spMkLst>
            <pc:docMk/>
            <pc:sldMk cId="3937087790" sldId="270"/>
            <ac:spMk id="33" creationId="{1453BF6C-B012-48B7-B4E8-6D7AC7C27D02}"/>
          </ac:spMkLst>
        </pc:spChg>
        <pc:spChg chg="add del">
          <ac:chgData name="Carina Walters (2206384)" userId="S::2206384@student.uwtsd.ac.uk::418a359f-bb78-4d95-92f6-0c25e12128e6" providerId="AD" clId="Web-{74FD1D7F-5EBF-7A2A-62DC-BCD36FB48EF3}" dt="2025-01-11T15:15:25.890" v="705"/>
          <ac:spMkLst>
            <pc:docMk/>
            <pc:sldMk cId="3937087790" sldId="270"/>
            <ac:spMk id="34" creationId="{C1F06963-6374-4B48-844F-071A9BAAAE02}"/>
          </ac:spMkLst>
        </pc:spChg>
        <pc:spChg chg="add del">
          <ac:chgData name="Carina Walters (2206384)" userId="S::2206384@student.uwtsd.ac.uk::418a359f-bb78-4d95-92f6-0c25e12128e6" providerId="AD" clId="Web-{74FD1D7F-5EBF-7A2A-62DC-BCD36FB48EF3}" dt="2025-01-11T15:15:25.890" v="705"/>
          <ac:spMkLst>
            <pc:docMk/>
            <pc:sldMk cId="3937087790" sldId="270"/>
            <ac:spMk id="35" creationId="{E3020543-B24B-4EC4-8FFC-8DD88EEA91A8}"/>
          </ac:spMkLst>
        </pc:spChg>
        <pc:spChg chg="add mod">
          <ac:chgData name="Carina Walters (2206384)" userId="S::2206384@student.uwtsd.ac.uk::418a359f-bb78-4d95-92f6-0c25e12128e6" providerId="AD" clId="Web-{74FD1D7F-5EBF-7A2A-62DC-BCD36FB48EF3}" dt="2025-01-11T16:03:00.607" v="797" actId="20577"/>
          <ac:spMkLst>
            <pc:docMk/>
            <pc:sldMk cId="3937087790" sldId="270"/>
            <ac:spMk id="36" creationId="{1803CCA7-582D-32D1-203C-77C401322022}"/>
          </ac:spMkLst>
        </pc:spChg>
        <pc:spChg chg="add">
          <ac:chgData name="Carina Walters (2206384)" userId="S::2206384@student.uwtsd.ac.uk::418a359f-bb78-4d95-92f6-0c25e12128e6" providerId="AD" clId="Web-{74FD1D7F-5EBF-7A2A-62DC-BCD36FB48EF3}" dt="2025-01-11T15:15:25.890" v="705"/>
          <ac:spMkLst>
            <pc:docMk/>
            <pc:sldMk cId="3937087790" sldId="270"/>
            <ac:spMk id="42" creationId="{04812C46-200A-4DEB-A05E-3ED6C68C2387}"/>
          </ac:spMkLst>
        </pc:spChg>
        <pc:spChg chg="add">
          <ac:chgData name="Carina Walters (2206384)" userId="S::2206384@student.uwtsd.ac.uk::418a359f-bb78-4d95-92f6-0c25e12128e6" providerId="AD" clId="Web-{74FD1D7F-5EBF-7A2A-62DC-BCD36FB48EF3}" dt="2025-01-11T15:15:25.890" v="705"/>
          <ac:spMkLst>
            <pc:docMk/>
            <pc:sldMk cId="3937087790" sldId="270"/>
            <ac:spMk id="44" creationId="{D1EA859B-E555-4109-94F3-6700E046E008}"/>
          </ac:spMkLst>
        </pc:spChg>
        <pc:picChg chg="add del mod ord">
          <ac:chgData name="Carina Walters (2206384)" userId="S::2206384@student.uwtsd.ac.uk::418a359f-bb78-4d95-92f6-0c25e12128e6" providerId="AD" clId="Web-{74FD1D7F-5EBF-7A2A-62DC-BCD36FB48EF3}" dt="2025-01-11T15:14:04.809" v="698"/>
          <ac:picMkLst>
            <pc:docMk/>
            <pc:sldMk cId="3937087790" sldId="270"/>
            <ac:picMk id="4" creationId="{AE44C523-98E1-7B16-431B-220CDE831CDB}"/>
          </ac:picMkLst>
        </pc:picChg>
        <pc:picChg chg="add mod ord">
          <ac:chgData name="Carina Walters (2206384)" userId="S::2206384@student.uwtsd.ac.uk::418a359f-bb78-4d95-92f6-0c25e12128e6" providerId="AD" clId="Web-{74FD1D7F-5EBF-7A2A-62DC-BCD36FB48EF3}" dt="2025-01-11T15:15:25.890" v="705"/>
          <ac:picMkLst>
            <pc:docMk/>
            <pc:sldMk cId="3937087790" sldId="270"/>
            <ac:picMk id="5" creationId="{6552757F-7543-3668-3286-221FDE1EE6AC}"/>
          </ac:picMkLst>
        </pc:picChg>
      </pc:sldChg>
      <pc:sldChg chg="addSp delSp modSp new mod modMedia setBg addAnim delAnim">
        <pc:chgData name="Carina Walters (2206384)" userId="S::2206384@student.uwtsd.ac.uk::418a359f-bb78-4d95-92f6-0c25e12128e6" providerId="AD" clId="Web-{74FD1D7F-5EBF-7A2A-62DC-BCD36FB48EF3}" dt="2025-01-11T16:03:10.764" v="798" actId="14100"/>
        <pc:sldMkLst>
          <pc:docMk/>
          <pc:sldMk cId="4107789830" sldId="271"/>
        </pc:sldMkLst>
        <pc:spChg chg="mod">
          <ac:chgData name="Carina Walters (2206384)" userId="S::2206384@student.uwtsd.ac.uk::418a359f-bb78-4d95-92f6-0c25e12128e6" providerId="AD" clId="Web-{74FD1D7F-5EBF-7A2A-62DC-BCD36FB48EF3}" dt="2025-01-11T16:02:31.262" v="792" actId="1076"/>
          <ac:spMkLst>
            <pc:docMk/>
            <pc:sldMk cId="4107789830" sldId="271"/>
            <ac:spMk id="2" creationId="{FBFCA767-1EEE-02EF-6E46-AF57C4877C5D}"/>
          </ac:spMkLst>
        </pc:spChg>
        <pc:spChg chg="del mod ord">
          <ac:chgData name="Carina Walters (2206384)" userId="S::2206384@student.uwtsd.ac.uk::418a359f-bb78-4d95-92f6-0c25e12128e6" providerId="AD" clId="Web-{74FD1D7F-5EBF-7A2A-62DC-BCD36FB48EF3}" dt="2025-01-11T15:23:29.912" v="723"/>
          <ac:spMkLst>
            <pc:docMk/>
            <pc:sldMk cId="4107789830" sldId="271"/>
            <ac:spMk id="3" creationId="{0DD008F6-3773-8184-116C-CA4AF9FD9119}"/>
          </ac:spMkLst>
        </pc:spChg>
        <pc:spChg chg="add del">
          <ac:chgData name="Carina Walters (2206384)" userId="S::2206384@student.uwtsd.ac.uk::418a359f-bb78-4d95-92f6-0c25e12128e6" providerId="AD" clId="Web-{74FD1D7F-5EBF-7A2A-62DC-BCD36FB48EF3}" dt="2025-01-11T15:32:42.074" v="731"/>
          <ac:spMkLst>
            <pc:docMk/>
            <pc:sldMk cId="4107789830" sldId="271"/>
            <ac:spMk id="9" creationId="{A2679492-7988-4050-9056-542444452411}"/>
          </ac:spMkLst>
        </pc:spChg>
        <pc:spChg chg="add del">
          <ac:chgData name="Carina Walters (2206384)" userId="S::2206384@student.uwtsd.ac.uk::418a359f-bb78-4d95-92f6-0c25e12128e6" providerId="AD" clId="Web-{74FD1D7F-5EBF-7A2A-62DC-BCD36FB48EF3}" dt="2025-01-11T15:32:42.074" v="731"/>
          <ac:spMkLst>
            <pc:docMk/>
            <pc:sldMk cId="4107789830" sldId="271"/>
            <ac:spMk id="11" creationId="{B091B163-7D61-4891-ABCF-5C13D9C418D0}"/>
          </ac:spMkLst>
        </pc:spChg>
        <pc:spChg chg="add mod">
          <ac:chgData name="Carina Walters (2206384)" userId="S::2206384@student.uwtsd.ac.uk::418a359f-bb78-4d95-92f6-0c25e12128e6" providerId="AD" clId="Web-{74FD1D7F-5EBF-7A2A-62DC-BCD36FB48EF3}" dt="2025-01-11T16:03:10.764" v="798" actId="14100"/>
          <ac:spMkLst>
            <pc:docMk/>
            <pc:sldMk cId="4107789830" sldId="271"/>
            <ac:spMk id="14" creationId="{D67FE70C-366E-82CB-C5AE-11693BA97F8D}"/>
          </ac:spMkLst>
        </pc:spChg>
        <pc:spChg chg="add del">
          <ac:chgData name="Carina Walters (2206384)" userId="S::2206384@student.uwtsd.ac.uk::418a359f-bb78-4d95-92f6-0c25e12128e6" providerId="AD" clId="Web-{74FD1D7F-5EBF-7A2A-62DC-BCD36FB48EF3}" dt="2025-01-11T15:31:59.979" v="728"/>
          <ac:spMkLst>
            <pc:docMk/>
            <pc:sldMk cId="4107789830" sldId="271"/>
            <ac:spMk id="17" creationId="{3EF0F912-7ADC-653C-B6DA-B80DA8040025}"/>
          </ac:spMkLst>
        </pc:spChg>
        <pc:spChg chg="add del">
          <ac:chgData name="Carina Walters (2206384)" userId="S::2206384@student.uwtsd.ac.uk::418a359f-bb78-4d95-92f6-0c25e12128e6" providerId="AD" clId="Web-{74FD1D7F-5EBF-7A2A-62DC-BCD36FB48EF3}" dt="2025-01-11T15:31:59.979" v="728"/>
          <ac:spMkLst>
            <pc:docMk/>
            <pc:sldMk cId="4107789830" sldId="271"/>
            <ac:spMk id="20" creationId="{E698F7DB-50DA-4359-AB57-E3DA492A0074}"/>
          </ac:spMkLst>
        </pc:spChg>
        <pc:spChg chg="add del">
          <ac:chgData name="Carina Walters (2206384)" userId="S::2206384@student.uwtsd.ac.uk::418a359f-bb78-4d95-92f6-0c25e12128e6" providerId="AD" clId="Web-{74FD1D7F-5EBF-7A2A-62DC-BCD36FB48EF3}" dt="2025-01-11T15:31:59.979" v="728"/>
          <ac:spMkLst>
            <pc:docMk/>
            <pc:sldMk cId="4107789830" sldId="271"/>
            <ac:spMk id="22" creationId="{640B2599-8958-480A-B5BB-A76A74D7084C}"/>
          </ac:spMkLst>
        </pc:spChg>
        <pc:spChg chg="add del">
          <ac:chgData name="Carina Walters (2206384)" userId="S::2206384@student.uwtsd.ac.uk::418a359f-bb78-4d95-92f6-0c25e12128e6" providerId="AD" clId="Web-{74FD1D7F-5EBF-7A2A-62DC-BCD36FB48EF3}" dt="2025-01-11T15:32:42.059" v="730"/>
          <ac:spMkLst>
            <pc:docMk/>
            <pc:sldMk cId="4107789830" sldId="271"/>
            <ac:spMk id="27" creationId="{9D9CE3C4-25D7-403C-9312-F3B39099D298}"/>
          </ac:spMkLst>
        </pc:spChg>
        <pc:spChg chg="add del">
          <ac:chgData name="Carina Walters (2206384)" userId="S::2206384@student.uwtsd.ac.uk::418a359f-bb78-4d95-92f6-0c25e12128e6" providerId="AD" clId="Web-{74FD1D7F-5EBF-7A2A-62DC-BCD36FB48EF3}" dt="2025-01-11T15:32:42.059" v="730"/>
          <ac:spMkLst>
            <pc:docMk/>
            <pc:sldMk cId="4107789830" sldId="271"/>
            <ac:spMk id="37" creationId="{CACFDE7F-712F-8C76-6F35-49C07BC6CB36}"/>
          </ac:spMkLst>
        </pc:spChg>
        <pc:spChg chg="add">
          <ac:chgData name="Carina Walters (2206384)" userId="S::2206384@student.uwtsd.ac.uk::418a359f-bb78-4d95-92f6-0c25e12128e6" providerId="AD" clId="Web-{74FD1D7F-5EBF-7A2A-62DC-BCD36FB48EF3}" dt="2025-01-11T15:32:42.074" v="731"/>
          <ac:spMkLst>
            <pc:docMk/>
            <pc:sldMk cId="4107789830" sldId="271"/>
            <ac:spMk id="39" creationId="{09C509D2-0C1A-47B8-89C1-D3AB17D45256}"/>
          </ac:spMkLst>
        </pc:spChg>
        <pc:spChg chg="add del">
          <ac:chgData name="Carina Walters (2206384)" userId="S::2206384@student.uwtsd.ac.uk::418a359f-bb78-4d95-92f6-0c25e12128e6" providerId="AD" clId="Web-{74FD1D7F-5EBF-7A2A-62DC-BCD36FB48EF3}" dt="2025-01-11T15:48:25.386" v="753"/>
          <ac:spMkLst>
            <pc:docMk/>
            <pc:sldMk cId="4107789830" sldId="271"/>
            <ac:spMk id="40" creationId="{8638B76D-FD5D-0A32-8D35-73E76FA2C5DD}"/>
          </ac:spMkLst>
        </pc:spChg>
        <pc:grpChg chg="add del">
          <ac:chgData name="Carina Walters (2206384)" userId="S::2206384@student.uwtsd.ac.uk::418a359f-bb78-4d95-92f6-0c25e12128e6" providerId="AD" clId="Web-{74FD1D7F-5EBF-7A2A-62DC-BCD36FB48EF3}" dt="2025-01-11T15:32:42.059" v="730"/>
          <ac:grpSpMkLst>
            <pc:docMk/>
            <pc:sldMk cId="4107789830" sldId="271"/>
            <ac:grpSpMk id="28" creationId="{DE51D1B5-E12D-46A1-B0B3-7BAB36C342F8}"/>
          </ac:grpSpMkLst>
        </pc:grpChg>
        <pc:grpChg chg="add del">
          <ac:chgData name="Carina Walters (2206384)" userId="S::2206384@student.uwtsd.ac.uk::418a359f-bb78-4d95-92f6-0c25e12128e6" providerId="AD" clId="Web-{74FD1D7F-5EBF-7A2A-62DC-BCD36FB48EF3}" dt="2025-01-11T15:32:42.059" v="730"/>
          <ac:grpSpMkLst>
            <pc:docMk/>
            <pc:sldMk cId="4107789830" sldId="271"/>
            <ac:grpSpMk id="33" creationId="{51AC3D20-E4ED-49E6-AADF-E32D5427ECD0}"/>
          </ac:grpSpMkLst>
        </pc:grpChg>
        <pc:picChg chg="add del mod">
          <ac:chgData name="Carina Walters (2206384)" userId="S::2206384@student.uwtsd.ac.uk::418a359f-bb78-4d95-92f6-0c25e12128e6" providerId="AD" clId="Web-{74FD1D7F-5EBF-7A2A-62DC-BCD36FB48EF3}" dt="2025-01-11T15:23:32.928" v="724"/>
          <ac:picMkLst>
            <pc:docMk/>
            <pc:sldMk cId="4107789830" sldId="271"/>
            <ac:picMk id="4" creationId="{8A09D9F4-9A89-6106-436A-41E5877385F5}"/>
          </ac:picMkLst>
        </pc:picChg>
        <pc:picChg chg="add del mod">
          <ac:chgData name="Carina Walters (2206384)" userId="S::2206384@student.uwtsd.ac.uk::418a359f-bb78-4d95-92f6-0c25e12128e6" providerId="AD" clId="Web-{74FD1D7F-5EBF-7A2A-62DC-BCD36FB48EF3}" dt="2025-01-11T15:21:08.234" v="721"/>
          <ac:picMkLst>
            <pc:docMk/>
            <pc:sldMk cId="4107789830" sldId="271"/>
            <ac:picMk id="5" creationId="{9BADCA8E-1009-D9F0-1357-95D77B158479}"/>
          </ac:picMkLst>
        </pc:picChg>
        <pc:picChg chg="add mod ord">
          <ac:chgData name="Carina Walters (2206384)" userId="S::2206384@student.uwtsd.ac.uk::418a359f-bb78-4d95-92f6-0c25e12128e6" providerId="AD" clId="Web-{74FD1D7F-5EBF-7A2A-62DC-BCD36FB48EF3}" dt="2025-01-11T15:32:42.074" v="731"/>
          <ac:picMkLst>
            <pc:docMk/>
            <pc:sldMk cId="4107789830" sldId="271"/>
            <ac:picMk id="6" creationId="{135520F9-520C-74A1-A57A-A9F54A5DFEC6}"/>
          </ac:picMkLst>
        </pc:picChg>
        <pc:picChg chg="add mod ord">
          <ac:chgData name="Carina Walters (2206384)" userId="S::2206384@student.uwtsd.ac.uk::418a359f-bb78-4d95-92f6-0c25e12128e6" providerId="AD" clId="Web-{74FD1D7F-5EBF-7A2A-62DC-BCD36FB48EF3}" dt="2025-01-11T15:32:42.074" v="731"/>
          <ac:picMkLst>
            <pc:docMk/>
            <pc:sldMk cId="4107789830" sldId="271"/>
            <ac:picMk id="7" creationId="{499BE0A8-0C39-62B4-CE01-DDB6635EB81F}"/>
          </ac:picMkLst>
        </pc:picChg>
        <pc:picChg chg="add mod ord">
          <ac:chgData name="Carina Walters (2206384)" userId="S::2206384@student.uwtsd.ac.uk::418a359f-bb78-4d95-92f6-0c25e12128e6" providerId="AD" clId="Web-{74FD1D7F-5EBF-7A2A-62DC-BCD36FB48EF3}" dt="2025-01-11T15:32:42.074" v="731"/>
          <ac:picMkLst>
            <pc:docMk/>
            <pc:sldMk cId="4107789830" sldId="271"/>
            <ac:picMk id="8" creationId="{1502D04E-950A-1595-5F27-DCA1B441F3AE}"/>
          </ac:picMkLst>
        </pc:picChg>
        <pc:picChg chg="add del mod ord">
          <ac:chgData name="Carina Walters (2206384)" userId="S::2206384@student.uwtsd.ac.uk::418a359f-bb78-4d95-92f6-0c25e12128e6" providerId="AD" clId="Web-{74FD1D7F-5EBF-7A2A-62DC-BCD36FB48EF3}" dt="2025-01-11T15:48:33.995" v="754"/>
          <ac:picMkLst>
            <pc:docMk/>
            <pc:sldMk cId="4107789830" sldId="271"/>
            <ac:picMk id="10" creationId="{BAB3AA1D-70C0-7DB8-BEC6-72850DBAEA36}"/>
          </ac:picMkLst>
        </pc:picChg>
        <pc:cxnChg chg="add del">
          <ac:chgData name="Carina Walters (2206384)" userId="S::2206384@student.uwtsd.ac.uk::418a359f-bb78-4d95-92f6-0c25e12128e6" providerId="AD" clId="Web-{74FD1D7F-5EBF-7A2A-62DC-BCD36FB48EF3}" dt="2025-01-11T15:32:42.074" v="731"/>
          <ac:cxnSpMkLst>
            <pc:docMk/>
            <pc:sldMk cId="4107789830" sldId="271"/>
            <ac:cxnSpMk id="13" creationId="{C49DA8F6-BCC1-4447-B54C-57856834B94B}"/>
          </ac:cxnSpMkLst>
        </pc:cxnChg>
      </pc:sldChg>
      <pc:sldChg chg="new">
        <pc:chgData name="Carina Walters (2206384)" userId="S::2206384@student.uwtsd.ac.uk::418a359f-bb78-4d95-92f6-0c25e12128e6" providerId="AD" clId="Web-{74FD1D7F-5EBF-7A2A-62DC-BCD36FB48EF3}" dt="2025-01-11T15:41:09.314" v="736"/>
        <pc:sldMkLst>
          <pc:docMk/>
          <pc:sldMk cId="1453222259" sldId="272"/>
        </pc:sldMkLst>
      </pc:sldChg>
      <pc:sldChg chg="addSp delSp modSp new mod setBg">
        <pc:chgData name="Carina Walters (2206384)" userId="S::2206384@student.uwtsd.ac.uk::418a359f-bb78-4d95-92f6-0c25e12128e6" providerId="AD" clId="Web-{74FD1D7F-5EBF-7A2A-62DC-BCD36FB48EF3}" dt="2025-01-11T15:43:07.162" v="745"/>
        <pc:sldMkLst>
          <pc:docMk/>
          <pc:sldMk cId="3377857518" sldId="273"/>
        </pc:sldMkLst>
        <pc:spChg chg="mod ord">
          <ac:chgData name="Carina Walters (2206384)" userId="S::2206384@student.uwtsd.ac.uk::418a359f-bb78-4d95-92f6-0c25e12128e6" providerId="AD" clId="Web-{74FD1D7F-5EBF-7A2A-62DC-BCD36FB48EF3}" dt="2025-01-11T15:43:07.162" v="745"/>
          <ac:spMkLst>
            <pc:docMk/>
            <pc:sldMk cId="3377857518" sldId="273"/>
            <ac:spMk id="2" creationId="{B78D7B5B-E330-59BD-F9BD-DD584052C403}"/>
          </ac:spMkLst>
        </pc:spChg>
        <pc:spChg chg="del">
          <ac:chgData name="Carina Walters (2206384)" userId="S::2206384@student.uwtsd.ac.uk::418a359f-bb78-4d95-92f6-0c25e12128e6" providerId="AD" clId="Web-{74FD1D7F-5EBF-7A2A-62DC-BCD36FB48EF3}" dt="2025-01-11T15:42:49.130" v="744"/>
          <ac:spMkLst>
            <pc:docMk/>
            <pc:sldMk cId="3377857518" sldId="273"/>
            <ac:spMk id="3" creationId="{B47A99D5-D240-B169-3DD2-329B92C9D951}"/>
          </ac:spMkLst>
        </pc:spChg>
        <pc:spChg chg="add">
          <ac:chgData name="Carina Walters (2206384)" userId="S::2206384@student.uwtsd.ac.uk::418a359f-bb78-4d95-92f6-0c25e12128e6" providerId="AD" clId="Web-{74FD1D7F-5EBF-7A2A-62DC-BCD36FB48EF3}" dt="2025-01-11T15:43:07.162" v="745"/>
          <ac:spMkLst>
            <pc:docMk/>
            <pc:sldMk cId="3377857518" sldId="273"/>
            <ac:spMk id="8" creationId="{BEE41F28-8C04-E0DA-ACE4-41126BD0AB23}"/>
          </ac:spMkLst>
        </pc:spChg>
        <pc:spChg chg="add">
          <ac:chgData name="Carina Walters (2206384)" userId="S::2206384@student.uwtsd.ac.uk::418a359f-bb78-4d95-92f6-0c25e12128e6" providerId="AD" clId="Web-{74FD1D7F-5EBF-7A2A-62DC-BCD36FB48EF3}" dt="2025-01-11T15:43:07.162" v="745"/>
          <ac:spMkLst>
            <pc:docMk/>
            <pc:sldMk cId="3377857518" sldId="273"/>
            <ac:spMk id="11" creationId="{04812C46-200A-4DEB-A05E-3ED6C68C2387}"/>
          </ac:spMkLst>
        </pc:spChg>
        <pc:spChg chg="add">
          <ac:chgData name="Carina Walters (2206384)" userId="S::2206384@student.uwtsd.ac.uk::418a359f-bb78-4d95-92f6-0c25e12128e6" providerId="AD" clId="Web-{74FD1D7F-5EBF-7A2A-62DC-BCD36FB48EF3}" dt="2025-01-11T15:43:07.162" v="745"/>
          <ac:spMkLst>
            <pc:docMk/>
            <pc:sldMk cId="3377857518" sldId="273"/>
            <ac:spMk id="13" creationId="{D1EA859B-E555-4109-94F3-6700E046E008}"/>
          </ac:spMkLst>
        </pc:spChg>
        <pc:picChg chg="add mod ord">
          <ac:chgData name="Carina Walters (2206384)" userId="S::2206384@student.uwtsd.ac.uk::418a359f-bb78-4d95-92f6-0c25e12128e6" providerId="AD" clId="Web-{74FD1D7F-5EBF-7A2A-62DC-BCD36FB48EF3}" dt="2025-01-11T15:43:07.162" v="745"/>
          <ac:picMkLst>
            <pc:docMk/>
            <pc:sldMk cId="3377857518" sldId="273"/>
            <ac:picMk id="4" creationId="{E8F17BD2-ED6E-871D-9F80-F81BD08F673D}"/>
          </ac:picMkLst>
        </pc:picChg>
      </pc:sldChg>
      <pc:sldChg chg="delSp modSp new">
        <pc:chgData name="Carina Walters (2206384)" userId="S::2206384@student.uwtsd.ac.uk::418a359f-bb78-4d95-92f6-0c25e12128e6" providerId="AD" clId="Web-{74FD1D7F-5EBF-7A2A-62DC-BCD36FB48EF3}" dt="2025-01-11T21:02:01.675" v="1509" actId="20577"/>
        <pc:sldMkLst>
          <pc:docMk/>
          <pc:sldMk cId="1037520835" sldId="274"/>
        </pc:sldMkLst>
        <pc:spChg chg="del mod">
          <ac:chgData name="Carina Walters (2206384)" userId="S::2206384@student.uwtsd.ac.uk::418a359f-bb78-4d95-92f6-0c25e12128e6" providerId="AD" clId="Web-{74FD1D7F-5EBF-7A2A-62DC-BCD36FB48EF3}" dt="2025-01-11T19:14:07.695" v="1261"/>
          <ac:spMkLst>
            <pc:docMk/>
            <pc:sldMk cId="1037520835" sldId="274"/>
            <ac:spMk id="2" creationId="{0BE94FCF-3BD7-743D-7EA7-9B7EC9491792}"/>
          </ac:spMkLst>
        </pc:spChg>
        <pc:spChg chg="mod">
          <ac:chgData name="Carina Walters (2206384)" userId="S::2206384@student.uwtsd.ac.uk::418a359f-bb78-4d95-92f6-0c25e12128e6" providerId="AD" clId="Web-{74FD1D7F-5EBF-7A2A-62DC-BCD36FB48EF3}" dt="2025-01-11T21:02:01.675" v="1509" actId="20577"/>
          <ac:spMkLst>
            <pc:docMk/>
            <pc:sldMk cId="1037520835" sldId="274"/>
            <ac:spMk id="3" creationId="{7EB7E439-AF19-1EBC-FF78-03A2291BE256}"/>
          </ac:spMkLst>
        </pc:spChg>
      </pc:sldChg>
      <pc:sldChg chg="addSp delSp modSp new">
        <pc:chgData name="Carina Walters (2206384)" userId="S::2206384@student.uwtsd.ac.uk::418a359f-bb78-4d95-92f6-0c25e12128e6" providerId="AD" clId="Web-{74FD1D7F-5EBF-7A2A-62DC-BCD36FB48EF3}" dt="2025-01-11T21:13:15.698" v="1581" actId="20577"/>
        <pc:sldMkLst>
          <pc:docMk/>
          <pc:sldMk cId="2070551220" sldId="275"/>
        </pc:sldMkLst>
        <pc:spChg chg="mod">
          <ac:chgData name="Carina Walters (2206384)" userId="S::2206384@student.uwtsd.ac.uk::418a359f-bb78-4d95-92f6-0c25e12128e6" providerId="AD" clId="Web-{74FD1D7F-5EBF-7A2A-62DC-BCD36FB48EF3}" dt="2025-01-11T21:13:15.698" v="1581" actId="20577"/>
          <ac:spMkLst>
            <pc:docMk/>
            <pc:sldMk cId="2070551220" sldId="275"/>
            <ac:spMk id="2" creationId="{CF6E7F72-9D6F-EDF9-9934-FB5912C9A086}"/>
          </ac:spMkLst>
        </pc:spChg>
        <pc:spChg chg="del">
          <ac:chgData name="Carina Walters (2206384)" userId="S::2206384@student.uwtsd.ac.uk::418a359f-bb78-4d95-92f6-0c25e12128e6" providerId="AD" clId="Web-{74FD1D7F-5EBF-7A2A-62DC-BCD36FB48EF3}" dt="2025-01-11T19:02:53.099" v="905"/>
          <ac:spMkLst>
            <pc:docMk/>
            <pc:sldMk cId="2070551220" sldId="275"/>
            <ac:spMk id="3" creationId="{BC64B73C-DB30-C5C2-430C-5966678E6096}"/>
          </ac:spMkLst>
        </pc:spChg>
        <pc:spChg chg="add mod">
          <ac:chgData name="Carina Walters (2206384)" userId="S::2206384@student.uwtsd.ac.uk::418a359f-bb78-4d95-92f6-0c25e12128e6" providerId="AD" clId="Web-{74FD1D7F-5EBF-7A2A-62DC-BCD36FB48EF3}" dt="2025-01-11T19:24:48.023" v="1305" actId="20577"/>
          <ac:spMkLst>
            <pc:docMk/>
            <pc:sldMk cId="2070551220" sldId="275"/>
            <ac:spMk id="5" creationId="{74A3E2E8-EA0A-0AE4-2730-D846B6A4B501}"/>
          </ac:spMkLst>
        </pc:spChg>
        <pc:graphicFrameChg chg="add mod ord modGraphic">
          <ac:chgData name="Carina Walters (2206384)" userId="S::2206384@student.uwtsd.ac.uk::418a359f-bb78-4d95-92f6-0c25e12128e6" providerId="AD" clId="Web-{74FD1D7F-5EBF-7A2A-62DC-BCD36FB48EF3}" dt="2025-01-11T19:11:16.902" v="1217"/>
          <ac:graphicFrameMkLst>
            <pc:docMk/>
            <pc:sldMk cId="2070551220" sldId="275"/>
            <ac:graphicFrameMk id="4" creationId="{668DD425-D306-0DC3-A29F-835CD49ADB17}"/>
          </ac:graphicFrameMkLst>
        </pc:graphicFrameChg>
      </pc:sldChg>
      <pc:sldChg chg="modSp new">
        <pc:chgData name="Carina Walters (2206384)" userId="S::2206384@student.uwtsd.ac.uk::418a359f-bb78-4d95-92f6-0c25e12128e6" providerId="AD" clId="Web-{74FD1D7F-5EBF-7A2A-62DC-BCD36FB48EF3}" dt="2025-01-11T19:31:33.660" v="1416" actId="20577"/>
        <pc:sldMkLst>
          <pc:docMk/>
          <pc:sldMk cId="2165727571" sldId="276"/>
        </pc:sldMkLst>
        <pc:spChg chg="mod">
          <ac:chgData name="Carina Walters (2206384)" userId="S::2206384@student.uwtsd.ac.uk::418a359f-bb78-4d95-92f6-0c25e12128e6" providerId="AD" clId="Web-{74FD1D7F-5EBF-7A2A-62DC-BCD36FB48EF3}" dt="2025-01-11T19:25:21.759" v="1325" actId="20577"/>
          <ac:spMkLst>
            <pc:docMk/>
            <pc:sldMk cId="2165727571" sldId="276"/>
            <ac:spMk id="2" creationId="{6FE1C3B9-BA3A-D490-FE88-3A31FCEEC0F5}"/>
          </ac:spMkLst>
        </pc:spChg>
        <pc:spChg chg="mod">
          <ac:chgData name="Carina Walters (2206384)" userId="S::2206384@student.uwtsd.ac.uk::418a359f-bb78-4d95-92f6-0c25e12128e6" providerId="AD" clId="Web-{74FD1D7F-5EBF-7A2A-62DC-BCD36FB48EF3}" dt="2025-01-11T19:31:33.660" v="1416" actId="20577"/>
          <ac:spMkLst>
            <pc:docMk/>
            <pc:sldMk cId="2165727571" sldId="276"/>
            <ac:spMk id="3" creationId="{4C93E180-37BA-CC0B-BFD9-BA7333AAAECB}"/>
          </ac:spMkLst>
        </pc:spChg>
      </pc:sldChg>
      <pc:sldChg chg="new del">
        <pc:chgData name="Carina Walters (2206384)" userId="S::2206384@student.uwtsd.ac.uk::418a359f-bb78-4d95-92f6-0c25e12128e6" providerId="AD" clId="Web-{74FD1D7F-5EBF-7A2A-62DC-BCD36FB48EF3}" dt="2025-01-11T19:25:02.836" v="1307"/>
        <pc:sldMkLst>
          <pc:docMk/>
          <pc:sldMk cId="2663014332" sldId="276"/>
        </pc:sldMkLst>
      </pc:sldChg>
      <pc:sldChg chg="new del">
        <pc:chgData name="Carina Walters (2206384)" userId="S::2206384@student.uwtsd.ac.uk::418a359f-bb78-4d95-92f6-0c25e12128e6" providerId="AD" clId="Web-{74FD1D7F-5EBF-7A2A-62DC-BCD36FB48EF3}" dt="2025-01-11T20:30:43.581" v="1418"/>
        <pc:sldMkLst>
          <pc:docMk/>
          <pc:sldMk cId="2857664189" sldId="277"/>
        </pc:sldMkLst>
      </pc:sldChg>
      <pc:sldChg chg="addSp delSp modSp new mod setBg">
        <pc:chgData name="Carina Walters (2206384)" userId="S::2206384@student.uwtsd.ac.uk::418a359f-bb78-4d95-92f6-0c25e12128e6" providerId="AD" clId="Web-{74FD1D7F-5EBF-7A2A-62DC-BCD36FB48EF3}" dt="2025-01-11T20:46:40.063" v="1482" actId="14100"/>
        <pc:sldMkLst>
          <pc:docMk/>
          <pc:sldMk cId="4140717383" sldId="277"/>
        </pc:sldMkLst>
        <pc:spChg chg="mod ord">
          <ac:chgData name="Carina Walters (2206384)" userId="S::2206384@student.uwtsd.ac.uk::418a359f-bb78-4d95-92f6-0c25e12128e6" providerId="AD" clId="Web-{74FD1D7F-5EBF-7A2A-62DC-BCD36FB48EF3}" dt="2025-01-11T20:46:40.063" v="1482" actId="14100"/>
          <ac:spMkLst>
            <pc:docMk/>
            <pc:sldMk cId="4140717383" sldId="277"/>
            <ac:spMk id="2" creationId="{7B3B64E0-B2D2-6593-5CD2-7395445E9FD8}"/>
          </ac:spMkLst>
        </pc:spChg>
        <pc:spChg chg="del mod">
          <ac:chgData name="Carina Walters (2206384)" userId="S::2206384@student.uwtsd.ac.uk::418a359f-bb78-4d95-92f6-0c25e12128e6" providerId="AD" clId="Web-{74FD1D7F-5EBF-7A2A-62DC-BCD36FB48EF3}" dt="2025-01-11T20:33:50.774" v="1476"/>
          <ac:spMkLst>
            <pc:docMk/>
            <pc:sldMk cId="4140717383" sldId="277"/>
            <ac:spMk id="3" creationId="{D3872ADC-BE96-5518-E055-D036E7D8D927}"/>
          </ac:spMkLst>
        </pc:spChg>
        <pc:spChg chg="add">
          <ac:chgData name="Carina Walters (2206384)" userId="S::2206384@student.uwtsd.ac.uk::418a359f-bb78-4d95-92f6-0c25e12128e6" providerId="AD" clId="Web-{74FD1D7F-5EBF-7A2A-62DC-BCD36FB48EF3}" dt="2025-01-11T20:46:02.984" v="1479"/>
          <ac:spMkLst>
            <pc:docMk/>
            <pc:sldMk cId="4140717383" sldId="277"/>
            <ac:spMk id="9" creationId="{ECC07320-C2CA-4E29-8481-9D9E143C7788}"/>
          </ac:spMkLst>
        </pc:spChg>
        <pc:spChg chg="add">
          <ac:chgData name="Carina Walters (2206384)" userId="S::2206384@student.uwtsd.ac.uk::418a359f-bb78-4d95-92f6-0c25e12128e6" providerId="AD" clId="Web-{74FD1D7F-5EBF-7A2A-62DC-BCD36FB48EF3}" dt="2025-01-11T20:46:02.984" v="1479"/>
          <ac:spMkLst>
            <pc:docMk/>
            <pc:sldMk cId="4140717383" sldId="277"/>
            <ac:spMk id="11" creationId="{178FB36B-5BFE-42CA-BC60-1115E0D95EEC}"/>
          </ac:spMkLst>
        </pc:spChg>
        <pc:picChg chg="add mod">
          <ac:chgData name="Carina Walters (2206384)" userId="S::2206384@student.uwtsd.ac.uk::418a359f-bb78-4d95-92f6-0c25e12128e6" providerId="AD" clId="Web-{74FD1D7F-5EBF-7A2A-62DC-BCD36FB48EF3}" dt="2025-01-11T20:46:02.984" v="1479"/>
          <ac:picMkLst>
            <pc:docMk/>
            <pc:sldMk cId="4140717383" sldId="277"/>
            <ac:picMk id="4" creationId="{B61B47C5-9789-E46E-40E8-62AC73686DD1}"/>
          </ac:picMkLst>
        </pc:picChg>
      </pc:sldChg>
      <pc:sldChg chg="new del">
        <pc:chgData name="Carina Walters (2206384)" userId="S::2206384@student.uwtsd.ac.uk::418a359f-bb78-4d95-92f6-0c25e12128e6" providerId="AD" clId="Web-{74FD1D7F-5EBF-7A2A-62DC-BCD36FB48EF3}" dt="2025-01-11T21:02:51.849" v="1511"/>
        <pc:sldMkLst>
          <pc:docMk/>
          <pc:sldMk cId="1851628993" sldId="278"/>
        </pc:sldMkLst>
      </pc:sldChg>
      <pc:sldChg chg="addSp delSp modSp new">
        <pc:chgData name="Carina Walters (2206384)" userId="S::2206384@student.uwtsd.ac.uk::418a359f-bb78-4d95-92f6-0c25e12128e6" providerId="AD" clId="Web-{74FD1D7F-5EBF-7A2A-62DC-BCD36FB48EF3}" dt="2025-01-11T21:14:31.700" v="1603" actId="20577"/>
        <pc:sldMkLst>
          <pc:docMk/>
          <pc:sldMk cId="2482932904" sldId="278"/>
        </pc:sldMkLst>
        <pc:spChg chg="mod">
          <ac:chgData name="Carina Walters (2206384)" userId="S::2206384@student.uwtsd.ac.uk::418a359f-bb78-4d95-92f6-0c25e12128e6" providerId="AD" clId="Web-{74FD1D7F-5EBF-7A2A-62DC-BCD36FB48EF3}" dt="2025-01-11T21:14:31.700" v="1603" actId="20577"/>
          <ac:spMkLst>
            <pc:docMk/>
            <pc:sldMk cId="2482932904" sldId="278"/>
            <ac:spMk id="2" creationId="{5F8F00B1-A2AE-A81E-037E-B18493F5F096}"/>
          </ac:spMkLst>
        </pc:spChg>
        <pc:spChg chg="del mod">
          <ac:chgData name="Carina Walters (2206384)" userId="S::2206384@student.uwtsd.ac.uk::418a359f-bb78-4d95-92f6-0c25e12128e6" providerId="AD" clId="Web-{74FD1D7F-5EBF-7A2A-62DC-BCD36FB48EF3}" dt="2025-01-11T21:07:53.825" v="1533"/>
          <ac:spMkLst>
            <pc:docMk/>
            <pc:sldMk cId="2482932904" sldId="278"/>
            <ac:spMk id="3" creationId="{51474FF3-58A8-F432-F031-799B8CCC3077}"/>
          </ac:spMkLst>
        </pc:spChg>
        <pc:spChg chg="add mod">
          <ac:chgData name="Carina Walters (2206384)" userId="S::2206384@student.uwtsd.ac.uk::418a359f-bb78-4d95-92f6-0c25e12128e6" providerId="AD" clId="Web-{74FD1D7F-5EBF-7A2A-62DC-BCD36FB48EF3}" dt="2025-01-11T21:10:55.236" v="1560" actId="1076"/>
          <ac:spMkLst>
            <pc:docMk/>
            <pc:sldMk cId="2482932904" sldId="278"/>
            <ac:spMk id="4" creationId="{DAC44055-1D6B-893C-1126-1D5799BDDA63}"/>
          </ac:spMkLst>
        </pc:spChg>
        <pc:spChg chg="add mod">
          <ac:chgData name="Carina Walters (2206384)" userId="S::2206384@student.uwtsd.ac.uk::418a359f-bb78-4d95-92f6-0c25e12128e6" providerId="AD" clId="Web-{74FD1D7F-5EBF-7A2A-62DC-BCD36FB48EF3}" dt="2025-01-11T21:11:15.455" v="1562" actId="1076"/>
          <ac:spMkLst>
            <pc:docMk/>
            <pc:sldMk cId="2482932904" sldId="278"/>
            <ac:spMk id="5" creationId="{8265D0BF-9ABB-1C14-2428-B2FA98C2EEB0}"/>
          </ac:spMkLst>
        </pc:spChg>
        <pc:spChg chg="add mod">
          <ac:chgData name="Carina Walters (2206384)" userId="S::2206384@student.uwtsd.ac.uk::418a359f-bb78-4d95-92f6-0c25e12128e6" providerId="AD" clId="Web-{74FD1D7F-5EBF-7A2A-62DC-BCD36FB48EF3}" dt="2025-01-11T21:11:18.158" v="1563" actId="1076"/>
          <ac:spMkLst>
            <pc:docMk/>
            <pc:sldMk cId="2482932904" sldId="278"/>
            <ac:spMk id="6" creationId="{00DB9F17-98F6-20D0-2765-24F966688B84}"/>
          </ac:spMkLst>
        </pc:spChg>
        <pc:spChg chg="add mod">
          <ac:chgData name="Carina Walters (2206384)" userId="S::2206384@student.uwtsd.ac.uk::418a359f-bb78-4d95-92f6-0c25e12128e6" providerId="AD" clId="Web-{74FD1D7F-5EBF-7A2A-62DC-BCD36FB48EF3}" dt="2025-01-11T21:11:04.126" v="1561" actId="1076"/>
          <ac:spMkLst>
            <pc:docMk/>
            <pc:sldMk cId="2482932904" sldId="278"/>
            <ac:spMk id="7" creationId="{888374E9-4F44-5FF1-A860-335BB0B7AD57}"/>
          </ac:spMkLst>
        </pc:spChg>
        <pc:spChg chg="add mod">
          <ac:chgData name="Carina Walters (2206384)" userId="S::2206384@student.uwtsd.ac.uk::418a359f-bb78-4d95-92f6-0c25e12128e6" providerId="AD" clId="Web-{74FD1D7F-5EBF-7A2A-62DC-BCD36FB48EF3}" dt="2025-01-11T21:11:29.111" v="1565" actId="1076"/>
          <ac:spMkLst>
            <pc:docMk/>
            <pc:sldMk cId="2482932904" sldId="278"/>
            <ac:spMk id="8" creationId="{0F6A849C-1F59-C7A6-3D13-AFB3BF12026A}"/>
          </ac:spMkLst>
        </pc:spChg>
        <pc:spChg chg="add mod">
          <ac:chgData name="Carina Walters (2206384)" userId="S::2206384@student.uwtsd.ac.uk::418a359f-bb78-4d95-92f6-0c25e12128e6" providerId="AD" clId="Web-{74FD1D7F-5EBF-7A2A-62DC-BCD36FB48EF3}" dt="2025-01-11T21:11:22.924" v="1564" actId="1076"/>
          <ac:spMkLst>
            <pc:docMk/>
            <pc:sldMk cId="2482932904" sldId="278"/>
            <ac:spMk id="9" creationId="{8CB57ACB-9A2D-E151-229A-038AE97667C6}"/>
          </ac:spMkLst>
        </pc:spChg>
      </pc:sldChg>
    </pc:docChg>
  </pc:docChgLst>
  <pc:docChgLst>
    <pc:chgData name="Carina Walters (2206384)" userId="S::2206384@student.uwtsd.ac.uk::418a359f-bb78-4d95-92f6-0c25e12128e6" providerId="AD" clId="Web-{3D0B9514-C7F3-23F1-45FE-1D8BCB25EAE5}"/>
    <pc:docChg chg="addSld delSld modSld">
      <pc:chgData name="Carina Walters (2206384)" userId="S::2206384@student.uwtsd.ac.uk::418a359f-bb78-4d95-92f6-0c25e12128e6" providerId="AD" clId="Web-{3D0B9514-C7F3-23F1-45FE-1D8BCB25EAE5}" dt="2025-01-12T23:11:11.259" v="243" actId="1076"/>
      <pc:docMkLst>
        <pc:docMk/>
      </pc:docMkLst>
      <pc:sldChg chg="del">
        <pc:chgData name="Carina Walters (2206384)" userId="S::2206384@student.uwtsd.ac.uk::418a359f-bb78-4d95-92f6-0c25e12128e6" providerId="AD" clId="Web-{3D0B9514-C7F3-23F1-45FE-1D8BCB25EAE5}" dt="2025-01-12T19:14:46.373" v="48"/>
        <pc:sldMkLst>
          <pc:docMk/>
          <pc:sldMk cId="1383111881" sldId="260"/>
        </pc:sldMkLst>
      </pc:sldChg>
      <pc:sldChg chg="modSp">
        <pc:chgData name="Carina Walters (2206384)" userId="S::2206384@student.uwtsd.ac.uk::418a359f-bb78-4d95-92f6-0c25e12128e6" providerId="AD" clId="Web-{3D0B9514-C7F3-23F1-45FE-1D8BCB25EAE5}" dt="2025-01-12T22:52:35.676" v="154" actId="20577"/>
        <pc:sldMkLst>
          <pc:docMk/>
          <pc:sldMk cId="3295281385" sldId="264"/>
        </pc:sldMkLst>
        <pc:spChg chg="mod">
          <ac:chgData name="Carina Walters (2206384)" userId="S::2206384@student.uwtsd.ac.uk::418a359f-bb78-4d95-92f6-0c25e12128e6" providerId="AD" clId="Web-{3D0B9514-C7F3-23F1-45FE-1D8BCB25EAE5}" dt="2025-01-12T22:52:35.676" v="154" actId="20577"/>
          <ac:spMkLst>
            <pc:docMk/>
            <pc:sldMk cId="3295281385" sldId="264"/>
            <ac:spMk id="3" creationId="{A7F7DF5B-A7E6-84C4-FAD6-03BB877A5C12}"/>
          </ac:spMkLst>
        </pc:spChg>
      </pc:sldChg>
      <pc:sldChg chg="modSp">
        <pc:chgData name="Carina Walters (2206384)" userId="S::2206384@student.uwtsd.ac.uk::418a359f-bb78-4d95-92f6-0c25e12128e6" providerId="AD" clId="Web-{3D0B9514-C7F3-23F1-45FE-1D8BCB25EAE5}" dt="2025-01-12T21:53:02.964" v="104" actId="20577"/>
        <pc:sldMkLst>
          <pc:docMk/>
          <pc:sldMk cId="3353955669" sldId="269"/>
        </pc:sldMkLst>
        <pc:spChg chg="mod">
          <ac:chgData name="Carina Walters (2206384)" userId="S::2206384@student.uwtsd.ac.uk::418a359f-bb78-4d95-92f6-0c25e12128e6" providerId="AD" clId="Web-{3D0B9514-C7F3-23F1-45FE-1D8BCB25EAE5}" dt="2025-01-12T21:53:02.964" v="104" actId="20577"/>
          <ac:spMkLst>
            <pc:docMk/>
            <pc:sldMk cId="3353955669" sldId="269"/>
            <ac:spMk id="3" creationId="{740ABA40-18B5-6B39-467F-AB2498A8984B}"/>
          </ac:spMkLst>
        </pc:spChg>
      </pc:sldChg>
      <pc:sldChg chg="addSp delSp modSp">
        <pc:chgData name="Carina Walters (2206384)" userId="S::2206384@student.uwtsd.ac.uk::418a359f-bb78-4d95-92f6-0c25e12128e6" providerId="AD" clId="Web-{3D0B9514-C7F3-23F1-45FE-1D8BCB25EAE5}" dt="2025-01-12T19:13:48.901" v="47" actId="20577"/>
        <pc:sldMkLst>
          <pc:docMk/>
          <pc:sldMk cId="3937087790" sldId="270"/>
        </pc:sldMkLst>
        <pc:spChg chg="add del">
          <ac:chgData name="Carina Walters (2206384)" userId="S::2206384@student.uwtsd.ac.uk::418a359f-bb78-4d95-92f6-0c25e12128e6" providerId="AD" clId="Web-{3D0B9514-C7F3-23F1-45FE-1D8BCB25EAE5}" dt="2025-01-12T19:04:27.597" v="3"/>
          <ac:spMkLst>
            <pc:docMk/>
            <pc:sldMk cId="3937087790" sldId="270"/>
            <ac:spMk id="2" creationId="{E3CD1AE1-64DA-7DAE-8CCD-F8240A9A258C}"/>
          </ac:spMkLst>
        </pc:spChg>
        <pc:spChg chg="add del mod">
          <ac:chgData name="Carina Walters (2206384)" userId="S::2206384@student.uwtsd.ac.uk::418a359f-bb78-4d95-92f6-0c25e12128e6" providerId="AD" clId="Web-{3D0B9514-C7F3-23F1-45FE-1D8BCB25EAE5}" dt="2025-01-12T19:12:22.582" v="35"/>
          <ac:spMkLst>
            <pc:docMk/>
            <pc:sldMk cId="3937087790" sldId="270"/>
            <ac:spMk id="3" creationId="{EFC55D4A-9308-A7FF-CB78-1448ED96343D}"/>
          </ac:spMkLst>
        </pc:spChg>
        <pc:spChg chg="mod ord">
          <ac:chgData name="Carina Walters (2206384)" userId="S::2206384@student.uwtsd.ac.uk::418a359f-bb78-4d95-92f6-0c25e12128e6" providerId="AD" clId="Web-{3D0B9514-C7F3-23F1-45FE-1D8BCB25EAE5}" dt="2025-01-12T19:13:48.901" v="47" actId="20577"/>
          <ac:spMkLst>
            <pc:docMk/>
            <pc:sldMk cId="3937087790" sldId="270"/>
            <ac:spMk id="36" creationId="{1803CCA7-582D-32D1-203C-77C401322022}"/>
          </ac:spMkLst>
        </pc:spChg>
        <pc:spChg chg="del">
          <ac:chgData name="Carina Walters (2206384)" userId="S::2206384@student.uwtsd.ac.uk::418a359f-bb78-4d95-92f6-0c25e12128e6" providerId="AD" clId="Web-{3D0B9514-C7F3-23F1-45FE-1D8BCB25EAE5}" dt="2025-01-12T19:12:51.897" v="39"/>
          <ac:spMkLst>
            <pc:docMk/>
            <pc:sldMk cId="3937087790" sldId="270"/>
            <ac:spMk id="42" creationId="{04812C46-200A-4DEB-A05E-3ED6C68C2387}"/>
          </ac:spMkLst>
        </pc:spChg>
        <pc:spChg chg="del">
          <ac:chgData name="Carina Walters (2206384)" userId="S::2206384@student.uwtsd.ac.uk::418a359f-bb78-4d95-92f6-0c25e12128e6" providerId="AD" clId="Web-{3D0B9514-C7F3-23F1-45FE-1D8BCB25EAE5}" dt="2025-01-12T19:12:51.897" v="39"/>
          <ac:spMkLst>
            <pc:docMk/>
            <pc:sldMk cId="3937087790" sldId="270"/>
            <ac:spMk id="44" creationId="{D1EA859B-E555-4109-94F3-6700E046E008}"/>
          </ac:spMkLst>
        </pc:spChg>
        <pc:spChg chg="add">
          <ac:chgData name="Carina Walters (2206384)" userId="S::2206384@student.uwtsd.ac.uk::418a359f-bb78-4d95-92f6-0c25e12128e6" providerId="AD" clId="Web-{3D0B9514-C7F3-23F1-45FE-1D8BCB25EAE5}" dt="2025-01-12T19:12:51.897" v="39"/>
          <ac:spMkLst>
            <pc:docMk/>
            <pc:sldMk cId="3937087790" sldId="270"/>
            <ac:spMk id="49" creationId="{04812C46-200A-4DEB-A05E-3ED6C68C2387}"/>
          </ac:spMkLst>
        </pc:spChg>
        <pc:spChg chg="add">
          <ac:chgData name="Carina Walters (2206384)" userId="S::2206384@student.uwtsd.ac.uk::418a359f-bb78-4d95-92f6-0c25e12128e6" providerId="AD" clId="Web-{3D0B9514-C7F3-23F1-45FE-1D8BCB25EAE5}" dt="2025-01-12T19:12:51.897" v="39"/>
          <ac:spMkLst>
            <pc:docMk/>
            <pc:sldMk cId="3937087790" sldId="270"/>
            <ac:spMk id="51" creationId="{D1EA859B-E555-4109-94F3-6700E046E008}"/>
          </ac:spMkLst>
        </pc:spChg>
        <pc:picChg chg="add del mod">
          <ac:chgData name="Carina Walters (2206384)" userId="S::2206384@student.uwtsd.ac.uk::418a359f-bb78-4d95-92f6-0c25e12128e6" providerId="AD" clId="Web-{3D0B9514-C7F3-23F1-45FE-1D8BCB25EAE5}" dt="2025-01-12T19:12:51.897" v="39"/>
          <ac:picMkLst>
            <pc:docMk/>
            <pc:sldMk cId="3937087790" sldId="270"/>
            <ac:picMk id="4" creationId="{E1F11BFB-89ED-FBD4-3B0A-212482CA0E01}"/>
          </ac:picMkLst>
        </pc:picChg>
        <pc:picChg chg="del">
          <ac:chgData name="Carina Walters (2206384)" userId="S::2206384@student.uwtsd.ac.uk::418a359f-bb78-4d95-92f6-0c25e12128e6" providerId="AD" clId="Web-{3D0B9514-C7F3-23F1-45FE-1D8BCB25EAE5}" dt="2025-01-12T19:03:37.672" v="0"/>
          <ac:picMkLst>
            <pc:docMk/>
            <pc:sldMk cId="3937087790" sldId="270"/>
            <ac:picMk id="5" creationId="{6552757F-7543-3668-3286-221FDE1EE6AC}"/>
          </ac:picMkLst>
        </pc:picChg>
      </pc:sldChg>
      <pc:sldChg chg="modSp">
        <pc:chgData name="Carina Walters (2206384)" userId="S::2206384@student.uwtsd.ac.uk::418a359f-bb78-4d95-92f6-0c25e12128e6" providerId="AD" clId="Web-{3D0B9514-C7F3-23F1-45FE-1D8BCB25EAE5}" dt="2025-01-12T23:05:32.761" v="200" actId="20577"/>
        <pc:sldMkLst>
          <pc:docMk/>
          <pc:sldMk cId="4107789830" sldId="271"/>
        </pc:sldMkLst>
        <pc:spChg chg="mod">
          <ac:chgData name="Carina Walters (2206384)" userId="S::2206384@student.uwtsd.ac.uk::418a359f-bb78-4d95-92f6-0c25e12128e6" providerId="AD" clId="Web-{3D0B9514-C7F3-23F1-45FE-1D8BCB25EAE5}" dt="2025-01-12T23:05:32.761" v="200" actId="20577"/>
          <ac:spMkLst>
            <pc:docMk/>
            <pc:sldMk cId="4107789830" sldId="271"/>
            <ac:spMk id="14" creationId="{D67FE70C-366E-82CB-C5AE-11693BA97F8D}"/>
          </ac:spMkLst>
        </pc:spChg>
      </pc:sldChg>
      <pc:sldChg chg="addSp modSp mod setBg">
        <pc:chgData name="Carina Walters (2206384)" userId="S::2206384@student.uwtsd.ac.uk::418a359f-bb78-4d95-92f6-0c25e12128e6" providerId="AD" clId="Web-{3D0B9514-C7F3-23F1-45FE-1D8BCB25EAE5}" dt="2025-01-12T22:21:03.507" v="148" actId="1076"/>
        <pc:sldMkLst>
          <pc:docMk/>
          <pc:sldMk cId="1453222259" sldId="272"/>
        </pc:sldMkLst>
        <pc:spChg chg="mod">
          <ac:chgData name="Carina Walters (2206384)" userId="S::2206384@student.uwtsd.ac.uk::418a359f-bb78-4d95-92f6-0c25e12128e6" providerId="AD" clId="Web-{3D0B9514-C7F3-23F1-45FE-1D8BCB25EAE5}" dt="2025-01-12T22:21:03.507" v="148" actId="1076"/>
          <ac:spMkLst>
            <pc:docMk/>
            <pc:sldMk cId="1453222259" sldId="272"/>
            <ac:spMk id="2" creationId="{02231AD5-EC8E-1643-1B30-FE45D3384008}"/>
          </ac:spMkLst>
        </pc:spChg>
        <pc:spChg chg="mod">
          <ac:chgData name="Carina Walters (2206384)" userId="S::2206384@student.uwtsd.ac.uk::418a359f-bb78-4d95-92f6-0c25e12128e6" providerId="AD" clId="Web-{3D0B9514-C7F3-23F1-45FE-1D8BCB25EAE5}" dt="2025-01-12T22:20:50.225" v="145" actId="20577"/>
          <ac:spMkLst>
            <pc:docMk/>
            <pc:sldMk cId="1453222259" sldId="272"/>
            <ac:spMk id="3" creationId="{5E66B209-FB36-84BB-1C90-18EECDB95E0D}"/>
          </ac:spMkLst>
        </pc:spChg>
        <pc:spChg chg="add">
          <ac:chgData name="Carina Walters (2206384)" userId="S::2206384@student.uwtsd.ac.uk::418a359f-bb78-4d95-92f6-0c25e12128e6" providerId="AD" clId="Web-{3D0B9514-C7F3-23F1-45FE-1D8BCB25EAE5}" dt="2025-01-12T22:20:35.209" v="142"/>
          <ac:spMkLst>
            <pc:docMk/>
            <pc:sldMk cId="1453222259" sldId="272"/>
            <ac:spMk id="9" creationId="{3ECBE1F1-D69B-4AFA-ABD5-8E41720EF6DE}"/>
          </ac:spMkLst>
        </pc:spChg>
        <pc:spChg chg="add">
          <ac:chgData name="Carina Walters (2206384)" userId="S::2206384@student.uwtsd.ac.uk::418a359f-bb78-4d95-92f6-0c25e12128e6" providerId="AD" clId="Web-{3D0B9514-C7F3-23F1-45FE-1D8BCB25EAE5}" dt="2025-01-12T22:20:35.209" v="142"/>
          <ac:spMkLst>
            <pc:docMk/>
            <pc:sldMk cId="1453222259" sldId="272"/>
            <ac:spMk id="11" creationId="{603A6265-E10C-4B85-9C20-E75FCAF9CC63}"/>
          </ac:spMkLst>
        </pc:spChg>
        <pc:picChg chg="add mod ord">
          <ac:chgData name="Carina Walters (2206384)" userId="S::2206384@student.uwtsd.ac.uk::418a359f-bb78-4d95-92f6-0c25e12128e6" providerId="AD" clId="Web-{3D0B9514-C7F3-23F1-45FE-1D8BCB25EAE5}" dt="2025-01-12T22:20:35.209" v="142"/>
          <ac:picMkLst>
            <pc:docMk/>
            <pc:sldMk cId="1453222259" sldId="272"/>
            <ac:picMk id="4" creationId="{A3F5978E-4558-E5CC-8A76-657AFB0A79FD}"/>
          </ac:picMkLst>
        </pc:picChg>
      </pc:sldChg>
      <pc:sldChg chg="modSp">
        <pc:chgData name="Carina Walters (2206384)" userId="S::2206384@student.uwtsd.ac.uk::418a359f-bb78-4d95-92f6-0c25e12128e6" providerId="AD" clId="Web-{3D0B9514-C7F3-23F1-45FE-1D8BCB25EAE5}" dt="2025-01-12T23:03:33.943" v="192" actId="20577"/>
        <pc:sldMkLst>
          <pc:docMk/>
          <pc:sldMk cId="3377857518" sldId="273"/>
        </pc:sldMkLst>
        <pc:spChg chg="mod">
          <ac:chgData name="Carina Walters (2206384)" userId="S::2206384@student.uwtsd.ac.uk::418a359f-bb78-4d95-92f6-0c25e12128e6" providerId="AD" clId="Web-{3D0B9514-C7F3-23F1-45FE-1D8BCB25EAE5}" dt="2025-01-12T23:03:00.458" v="185" actId="1076"/>
          <ac:spMkLst>
            <pc:docMk/>
            <pc:sldMk cId="3377857518" sldId="273"/>
            <ac:spMk id="2" creationId="{B78D7B5B-E330-59BD-F9BD-DD584052C403}"/>
          </ac:spMkLst>
        </pc:spChg>
        <pc:spChg chg="mod">
          <ac:chgData name="Carina Walters (2206384)" userId="S::2206384@student.uwtsd.ac.uk::418a359f-bb78-4d95-92f6-0c25e12128e6" providerId="AD" clId="Web-{3D0B9514-C7F3-23F1-45FE-1D8BCB25EAE5}" dt="2025-01-12T23:03:33.943" v="192" actId="20577"/>
          <ac:spMkLst>
            <pc:docMk/>
            <pc:sldMk cId="3377857518" sldId="273"/>
            <ac:spMk id="8" creationId="{BEE41F28-8C04-E0DA-ACE4-41126BD0AB23}"/>
          </ac:spMkLst>
        </pc:spChg>
      </pc:sldChg>
      <pc:sldChg chg="modSp">
        <pc:chgData name="Carina Walters (2206384)" userId="S::2206384@student.uwtsd.ac.uk::418a359f-bb78-4d95-92f6-0c25e12128e6" providerId="AD" clId="Web-{3D0B9514-C7F3-23F1-45FE-1D8BCB25EAE5}" dt="2025-01-12T23:06:34.889" v="218" actId="20577"/>
        <pc:sldMkLst>
          <pc:docMk/>
          <pc:sldMk cId="4140717383" sldId="277"/>
        </pc:sldMkLst>
        <pc:spChg chg="mod">
          <ac:chgData name="Carina Walters (2206384)" userId="S::2206384@student.uwtsd.ac.uk::418a359f-bb78-4d95-92f6-0c25e12128e6" providerId="AD" clId="Web-{3D0B9514-C7F3-23F1-45FE-1D8BCB25EAE5}" dt="2025-01-12T23:06:34.889" v="218" actId="20577"/>
          <ac:spMkLst>
            <pc:docMk/>
            <pc:sldMk cId="4140717383" sldId="277"/>
            <ac:spMk id="2" creationId="{7B3B64E0-B2D2-6593-5CD2-7395445E9FD8}"/>
          </ac:spMkLst>
        </pc:spChg>
      </pc:sldChg>
      <pc:sldChg chg="addSp modSp new mod setBg">
        <pc:chgData name="Carina Walters (2206384)" userId="S::2206384@student.uwtsd.ac.uk::418a359f-bb78-4d95-92f6-0c25e12128e6" providerId="AD" clId="Web-{3D0B9514-C7F3-23F1-45FE-1D8BCB25EAE5}" dt="2025-01-12T23:11:11.259" v="243" actId="1076"/>
        <pc:sldMkLst>
          <pc:docMk/>
          <pc:sldMk cId="2445254552" sldId="280"/>
        </pc:sldMkLst>
        <pc:spChg chg="mod">
          <ac:chgData name="Carina Walters (2206384)" userId="S::2206384@student.uwtsd.ac.uk::418a359f-bb78-4d95-92f6-0c25e12128e6" providerId="AD" clId="Web-{3D0B9514-C7F3-23F1-45FE-1D8BCB25EAE5}" dt="2025-01-12T23:11:11.259" v="243" actId="1076"/>
          <ac:spMkLst>
            <pc:docMk/>
            <pc:sldMk cId="2445254552" sldId="280"/>
            <ac:spMk id="2" creationId="{29B1B022-D88A-28B9-6F6E-C3E69CA4F174}"/>
          </ac:spMkLst>
        </pc:spChg>
        <pc:spChg chg="mod">
          <ac:chgData name="Carina Walters (2206384)" userId="S::2206384@student.uwtsd.ac.uk::418a359f-bb78-4d95-92f6-0c25e12128e6" providerId="AD" clId="Web-{3D0B9514-C7F3-23F1-45FE-1D8BCB25EAE5}" dt="2025-01-12T23:10:55.790" v="241" actId="14100"/>
          <ac:spMkLst>
            <pc:docMk/>
            <pc:sldMk cId="2445254552" sldId="280"/>
            <ac:spMk id="3" creationId="{4D0C1B6B-B58B-400D-DB25-A3A485224926}"/>
          </ac:spMkLst>
        </pc:spChg>
        <pc:spChg chg="add">
          <ac:chgData name="Carina Walters (2206384)" userId="S::2206384@student.uwtsd.ac.uk::418a359f-bb78-4d95-92f6-0c25e12128e6" providerId="AD" clId="Web-{3D0B9514-C7F3-23F1-45FE-1D8BCB25EAE5}" dt="2025-01-12T23:10:38.336" v="239"/>
          <ac:spMkLst>
            <pc:docMk/>
            <pc:sldMk cId="2445254552" sldId="280"/>
            <ac:spMk id="9" creationId="{04812C46-200A-4DEB-A05E-3ED6C68C2387}"/>
          </ac:spMkLst>
        </pc:spChg>
        <pc:spChg chg="add">
          <ac:chgData name="Carina Walters (2206384)" userId="S::2206384@student.uwtsd.ac.uk::418a359f-bb78-4d95-92f6-0c25e12128e6" providerId="AD" clId="Web-{3D0B9514-C7F3-23F1-45FE-1D8BCB25EAE5}" dt="2025-01-12T23:10:38.336" v="239"/>
          <ac:spMkLst>
            <pc:docMk/>
            <pc:sldMk cId="2445254552" sldId="280"/>
            <ac:spMk id="11" creationId="{D1EA859B-E555-4109-94F3-6700E046E008}"/>
          </ac:spMkLst>
        </pc:spChg>
        <pc:picChg chg="add mod ord">
          <ac:chgData name="Carina Walters (2206384)" userId="S::2206384@student.uwtsd.ac.uk::418a359f-bb78-4d95-92f6-0c25e12128e6" providerId="AD" clId="Web-{3D0B9514-C7F3-23F1-45FE-1D8BCB25EAE5}" dt="2025-01-12T23:10:38.336" v="239"/>
          <ac:picMkLst>
            <pc:docMk/>
            <pc:sldMk cId="2445254552" sldId="280"/>
            <ac:picMk id="4" creationId="{3079528E-C4D4-4D35-B51C-F267DADF9EFD}"/>
          </ac:picMkLst>
        </pc:picChg>
      </pc:sldChg>
    </pc:docChg>
  </pc:docChgLst>
  <pc:docChgLst>
    <pc:chgData name="Carina Walters (2206384)" userId="S::2206384@student.uwtsd.ac.uk::418a359f-bb78-4d95-92f6-0c25e12128e6" providerId="AD" clId="Web-{4FF1DF37-8A00-60D7-4821-CBEF1A4163CD}"/>
    <pc:docChg chg="modSld">
      <pc:chgData name="Carina Walters (2206384)" userId="S::2206384@student.uwtsd.ac.uk::418a359f-bb78-4d95-92f6-0c25e12128e6" providerId="AD" clId="Web-{4FF1DF37-8A00-60D7-4821-CBEF1A4163CD}" dt="2025-01-09T09:43:01.834" v="28"/>
      <pc:docMkLst>
        <pc:docMk/>
      </pc:docMkLst>
      <pc:sldChg chg="addSp modSp mod setBg">
        <pc:chgData name="Carina Walters (2206384)" userId="S::2206384@student.uwtsd.ac.uk::418a359f-bb78-4d95-92f6-0c25e12128e6" providerId="AD" clId="Web-{4FF1DF37-8A00-60D7-4821-CBEF1A4163CD}" dt="2025-01-09T09:40:28.471" v="5"/>
        <pc:sldMkLst>
          <pc:docMk/>
          <pc:sldMk cId="2170683713" sldId="257"/>
        </pc:sldMkLst>
        <pc:spChg chg="mod ord">
          <ac:chgData name="Carina Walters (2206384)" userId="S::2206384@student.uwtsd.ac.uk::418a359f-bb78-4d95-92f6-0c25e12128e6" providerId="AD" clId="Web-{4FF1DF37-8A00-60D7-4821-CBEF1A4163CD}" dt="2025-01-09T09:40:28.471" v="5"/>
          <ac:spMkLst>
            <pc:docMk/>
            <pc:sldMk cId="2170683713" sldId="257"/>
            <ac:spMk id="3" creationId="{00000000-0000-0000-0000-000000000000}"/>
          </ac:spMkLst>
        </pc:spChg>
        <pc:spChg chg="mod">
          <ac:chgData name="Carina Walters (2206384)" userId="S::2206384@student.uwtsd.ac.uk::418a359f-bb78-4d95-92f6-0c25e12128e6" providerId="AD" clId="Web-{4FF1DF37-8A00-60D7-4821-CBEF1A4163CD}" dt="2025-01-09T09:40:28.471" v="5"/>
          <ac:spMkLst>
            <pc:docMk/>
            <pc:sldMk cId="2170683713" sldId="257"/>
            <ac:spMk id="5" creationId="{CDAC3301-EFFF-8158-977C-753EE1913417}"/>
          </ac:spMkLst>
        </pc:spChg>
        <pc:picChg chg="add mod">
          <ac:chgData name="Carina Walters (2206384)" userId="S::2206384@student.uwtsd.ac.uk::418a359f-bb78-4d95-92f6-0c25e12128e6" providerId="AD" clId="Web-{4FF1DF37-8A00-60D7-4821-CBEF1A4163CD}" dt="2025-01-09T09:40:28.471" v="5"/>
          <ac:picMkLst>
            <pc:docMk/>
            <pc:sldMk cId="2170683713" sldId="257"/>
            <ac:picMk id="2" creationId="{4021DC34-ABFE-62EF-FDC5-631429ECA262}"/>
          </ac:picMkLst>
        </pc:picChg>
      </pc:sldChg>
      <pc:sldChg chg="addSp delSp modSp mod setBg">
        <pc:chgData name="Carina Walters (2206384)" userId="S::2206384@student.uwtsd.ac.uk::418a359f-bb78-4d95-92f6-0c25e12128e6" providerId="AD" clId="Web-{4FF1DF37-8A00-60D7-4821-CBEF1A4163CD}" dt="2025-01-09T09:41:21.941" v="7"/>
        <pc:sldMkLst>
          <pc:docMk/>
          <pc:sldMk cId="1268403535" sldId="258"/>
        </pc:sldMkLst>
        <pc:spChg chg="mod">
          <ac:chgData name="Carina Walters (2206384)" userId="S::2206384@student.uwtsd.ac.uk::418a359f-bb78-4d95-92f6-0c25e12128e6" providerId="AD" clId="Web-{4FF1DF37-8A00-60D7-4821-CBEF1A4163CD}" dt="2025-01-09T09:41:21.941" v="7"/>
          <ac:spMkLst>
            <pc:docMk/>
            <pc:sldMk cId="1268403535" sldId="258"/>
            <ac:spMk id="2" creationId="{434768C4-BC80-576A-D317-FF6FC5512BEB}"/>
          </ac:spMkLst>
        </pc:spChg>
        <pc:spChg chg="mod">
          <ac:chgData name="Carina Walters (2206384)" userId="S::2206384@student.uwtsd.ac.uk::418a359f-bb78-4d95-92f6-0c25e12128e6" providerId="AD" clId="Web-{4FF1DF37-8A00-60D7-4821-CBEF1A4163CD}" dt="2025-01-09T09:41:21.941" v="7"/>
          <ac:spMkLst>
            <pc:docMk/>
            <pc:sldMk cId="1268403535" sldId="258"/>
            <ac:spMk id="3" creationId="{8CCD8341-A314-F118-C400-30D376DDBA53}"/>
          </ac:spMkLst>
        </pc:spChg>
        <pc:picChg chg="add mod">
          <ac:chgData name="Carina Walters (2206384)" userId="S::2206384@student.uwtsd.ac.uk::418a359f-bb78-4d95-92f6-0c25e12128e6" providerId="AD" clId="Web-{4FF1DF37-8A00-60D7-4821-CBEF1A4163CD}" dt="2025-01-09T09:41:21.941" v="7"/>
          <ac:picMkLst>
            <pc:docMk/>
            <pc:sldMk cId="1268403535" sldId="258"/>
            <ac:picMk id="5" creationId="{FA5EAF5D-0428-89B2-9634-41A8BB8B1FDE}"/>
          </ac:picMkLst>
        </pc:picChg>
      </pc:sldChg>
      <pc:sldChg chg="addSp delSp modSp">
        <pc:chgData name="Carina Walters (2206384)" userId="S::2206384@student.uwtsd.ac.uk::418a359f-bb78-4d95-92f6-0c25e12128e6" providerId="AD" clId="Web-{4FF1DF37-8A00-60D7-4821-CBEF1A4163CD}" dt="2025-01-09T09:43:01.834" v="28"/>
        <pc:sldMkLst>
          <pc:docMk/>
          <pc:sldMk cId="1383111881" sldId="260"/>
        </pc:sldMkLst>
        <pc:spChg chg="mod">
          <ac:chgData name="Carina Walters (2206384)" userId="S::2206384@student.uwtsd.ac.uk::418a359f-bb78-4d95-92f6-0c25e12128e6" providerId="AD" clId="Web-{4FF1DF37-8A00-60D7-4821-CBEF1A4163CD}" dt="2025-01-09T09:42:13.489" v="26" actId="20577"/>
          <ac:spMkLst>
            <pc:docMk/>
            <pc:sldMk cId="1383111881" sldId="260"/>
            <ac:spMk id="2" creationId="{C05A4D6F-ECAB-DF43-A0C2-BB973783ECA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mailto:help@nspcc.org.uk" TargetMode="External"/><Relationship Id="rId2" Type="http://schemas.openxmlformats.org/officeDocument/2006/relationships/image" Target="../media/image20.jpeg"/><Relationship Id="rId1" Type="http://schemas.openxmlformats.org/officeDocument/2006/relationships/slideLayout" Target="../slideLayouts/slideLayout2.xml"/><Relationship Id="rId5" Type="http://schemas.openxmlformats.org/officeDocument/2006/relationships/hyperlink" Target="https://www.army.mod.uk/support-and-training/family-support/safeguarding/" TargetMode="External"/><Relationship Id="rId4" Type="http://schemas.openxmlformats.org/officeDocument/2006/relationships/hyperlink" Target="mailto:RC-AWS-IAT-0mailbox@mod.gov.uk"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parliament.uk/globalassets/documents/joint-committees/human-rights/Briefing_from_Forces_Watch_age_of_recruitment.pdf" TargetMode="External"/><Relationship Id="rId13" Type="http://schemas.openxmlformats.org/officeDocument/2006/relationships/hyperlink" Target="https://www.ncbi.nlm.nih.gov/books/NBK224692/" TargetMode="External"/><Relationship Id="rId18" Type="http://schemas.openxmlformats.org/officeDocument/2006/relationships/hyperlink" Target="https://www.gov.wales/sites/default/files/publications/2018-02/Bilingual-Participation-Standards-poster2016.pdf" TargetMode="External"/><Relationship Id="rId3" Type="http://schemas.openxmlformats.org/officeDocument/2006/relationships/hyperlink" Target="https://doi.org/10.1177/1541204020972487" TargetMode="External"/><Relationship Id="rId7" Type="http://schemas.openxmlformats.org/officeDocument/2006/relationships/hyperlink" Target="https://www.ewc.wales/site/index.php/en/accreditation/the-quality-mark-for-youth-work-in-wales" TargetMode="External"/><Relationship Id="rId12" Type="http://schemas.openxmlformats.org/officeDocument/2006/relationships/hyperlink" Target="https://nya.org.uk/wp-content/uploads/2024/02/Safeguarding-Standards-for-the-Sector-1.pdf" TargetMode="External"/><Relationship Id="rId17" Type="http://schemas.openxmlformats.org/officeDocument/2006/relationships/hyperlink" Target="https://infed.org/mobi/young-people-youth-work-youth-service-national-youth-service-strategy-for-wales/" TargetMode="External"/><Relationship Id="rId2" Type="http://schemas.openxmlformats.org/officeDocument/2006/relationships/hyperlink" Target="https://aff.org.uk/wp/wp-content/uploads/2019/02/Mental-Health-Brief-Feb-19-FINAL.pdf" TargetMode="External"/><Relationship Id="rId16" Type="http://schemas.openxmlformats.org/officeDocument/2006/relationships/hyperlink" Target="https://www.unicef.org.uk/wp-content/uploads/2016/08/unicef-convention-rights-child-uncrc.pdf" TargetMode="External"/><Relationship Id="rId1" Type="http://schemas.openxmlformats.org/officeDocument/2006/relationships/slideLayout" Target="../slideLayouts/slideLayout1.xml"/><Relationship Id="rId6" Type="http://schemas.openxmlformats.org/officeDocument/2006/relationships/hyperlink" Target="https://www.legislation.gov.uk/ukpga/2018/12/contents/enacted" TargetMode="External"/><Relationship Id="rId11" Type="http://schemas.openxmlformats.org/officeDocument/2006/relationships/hyperlink" Target="https://www.childtrends.org/publications/5-risks-facing-young-children-in-our-military-families" TargetMode="External"/><Relationship Id="rId5" Type="http://schemas.openxmlformats.org/officeDocument/2006/relationships/hyperlink" Target="https://pubmed.ncbi.nlm.nih.gov/19840693/" TargetMode="External"/><Relationship Id="rId15" Type="http://schemas.openxmlformats.org/officeDocument/2006/relationships/hyperlink" Target="https://pinetreeinstitute.org/positive-childhood-experiences/" TargetMode="External"/><Relationship Id="rId10" Type="http://schemas.openxmlformats.org/officeDocument/2006/relationships/hyperlink" Target="https://www.mind.org.uk/workplace/mental-health-at-work/five-ways-to-wellbeing/" TargetMode="External"/><Relationship Id="rId19" Type="http://schemas.openxmlformats.org/officeDocument/2006/relationships/hyperlink" Target="https://www.gov.wales/sites/default/files/publications/2019-06/youth-work-strategy-for-wales.pdf" TargetMode="External"/><Relationship Id="rId4" Type="http://schemas.openxmlformats.org/officeDocument/2006/relationships/hyperlink" Target="https://bmcmedicine.biomedcentral.com/articles/10.1186/1741-7015-12-72" TargetMode="External"/><Relationship Id="rId9" Type="http://schemas.openxmlformats.org/officeDocument/2006/relationships/hyperlink" Target="https://www.livelifewell.org.uk/mental-wellbeing/five-ways-to-wellbeing/" TargetMode="External"/><Relationship Id="rId14" Type="http://schemas.openxmlformats.org/officeDocument/2006/relationships/hyperlink" Target="https://www.ewc.wales/site/index.php/en/about-us/get-involved/blog/youth-work-and-wellbeing-tim-opie-and-darrel-williams#:~:text=The%20New%20Economics%20Foundation%2C%20among,and%20lastly%205.%20to%20giv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Uniformed serviceperson holding hands">
            <a:extLst>
              <a:ext uri="{FF2B5EF4-FFF2-40B4-BE49-F238E27FC236}">
                <a16:creationId xmlns:a16="http://schemas.microsoft.com/office/drawing/2014/main" id="{4021DC34-ABFE-62EF-FDC5-631429ECA262}"/>
              </a:ext>
            </a:extLst>
          </p:cNvPr>
          <p:cNvPicPr>
            <a:picLocks noChangeAspect="1"/>
          </p:cNvPicPr>
          <p:nvPr/>
        </p:nvPicPr>
        <p:blipFill>
          <a:blip r:embed="rId2"/>
          <a:srcRect l="13944" r="6745"/>
          <a:stretch/>
        </p:blipFill>
        <p:spPr>
          <a:xfrm>
            <a:off x="1" y="10"/>
            <a:ext cx="9669642" cy="6857990"/>
          </a:xfrm>
          <a:prstGeom prst="rect">
            <a:avLst/>
          </a:prstGeom>
        </p:spPr>
      </p:pic>
      <p:sp>
        <p:nvSpPr>
          <p:cNvPr id="19" name="Rectangle 18">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DAC3301-EFFF-8158-977C-753EE1913417}"/>
              </a:ext>
            </a:extLst>
          </p:cNvPr>
          <p:cNvSpPr>
            <a:spLocks noGrp="1"/>
          </p:cNvSpPr>
          <p:nvPr>
            <p:ph type="ctrTitle"/>
          </p:nvPr>
        </p:nvSpPr>
        <p:spPr>
          <a:xfrm>
            <a:off x="7935402" y="743447"/>
            <a:ext cx="3445765" cy="3692028"/>
          </a:xfrm>
          <a:noFill/>
        </p:spPr>
        <p:txBody>
          <a:bodyPr>
            <a:normAutofit/>
          </a:bodyPr>
          <a:lstStyle/>
          <a:p>
            <a:pPr algn="l"/>
            <a:r>
              <a:rPr lang="en-US" sz="5200"/>
              <a:t>Young People in Focus ECYW6003</a:t>
            </a:r>
          </a:p>
          <a:p>
            <a:pPr algn="l"/>
            <a:endParaRPr lang="en-US" sz="5200"/>
          </a:p>
        </p:txBody>
      </p:sp>
      <p:sp>
        <p:nvSpPr>
          <p:cNvPr id="3" name="Subtitle 2"/>
          <p:cNvSpPr>
            <a:spLocks noGrp="1"/>
          </p:cNvSpPr>
          <p:nvPr>
            <p:ph type="subTitle" idx="1"/>
          </p:nvPr>
        </p:nvSpPr>
        <p:spPr>
          <a:xfrm>
            <a:off x="7935403" y="4629234"/>
            <a:ext cx="3445766" cy="1485319"/>
          </a:xfrm>
          <a:noFill/>
        </p:spPr>
        <p:txBody>
          <a:bodyPr vert="horz" lIns="91440" tIns="45720" rIns="91440" bIns="45720" rtlCol="0" anchor="t">
            <a:normAutofit fontScale="92500" lnSpcReduction="10000"/>
          </a:bodyPr>
          <a:lstStyle/>
          <a:p>
            <a:pPr algn="l"/>
            <a:endParaRPr lang="en-US">
              <a:latin typeface="Aptos Display"/>
            </a:endParaRPr>
          </a:p>
          <a:p>
            <a:pPr algn="l"/>
            <a:r>
              <a:rPr lang="en-US" dirty="0"/>
              <a:t>Carina Walters- 2206384</a:t>
            </a:r>
          </a:p>
          <a:p>
            <a:pPr algn="l"/>
            <a:endParaRPr lang="en-US" sz="1200" dirty="0"/>
          </a:p>
          <a:p>
            <a:pPr algn="l"/>
            <a:r>
              <a:rPr lang="en-GB" sz="1200" dirty="0">
                <a:latin typeface="Times New Roman"/>
                <a:cs typeface="Times New Roman"/>
              </a:rPr>
              <a:t>(Richardson and Wolfe, 2006: F</a:t>
            </a:r>
            <a:r>
              <a:rPr lang="en-US" sz="1200" dirty="0" err="1">
                <a:latin typeface="Aptos Display"/>
                <a:cs typeface="Times New Roman"/>
              </a:rPr>
              <a:t>orces</a:t>
            </a:r>
            <a:r>
              <a:rPr lang="en-US" sz="1200" dirty="0">
                <a:latin typeface="Aptos Display"/>
                <a:cs typeface="Times New Roman"/>
              </a:rPr>
              <a:t> Watch, 2011: UNICEF, 1989).</a:t>
            </a:r>
            <a:endParaRPr lang="en-US" sz="1200" dirty="0"/>
          </a:p>
        </p:txBody>
      </p:sp>
    </p:spTree>
    <p:extLst>
      <p:ext uri="{BB962C8B-B14F-4D97-AF65-F5344CB8AC3E}">
        <p14:creationId xmlns:p14="http://schemas.microsoft.com/office/powerpoint/2010/main" val="2170683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1C3B9-BA3A-D490-FE88-3A31FCEEC0F5}"/>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4C93E180-37BA-CC0B-BFD9-BA7333AAAECB}"/>
              </a:ext>
            </a:extLst>
          </p:cNvPr>
          <p:cNvSpPr>
            <a:spLocks noGrp="1"/>
          </p:cNvSpPr>
          <p:nvPr>
            <p:ph idx="1"/>
          </p:nvPr>
        </p:nvSpPr>
        <p:spPr/>
        <p:txBody>
          <a:bodyPr vert="horz" lIns="91440" tIns="45720" rIns="91440" bIns="45720" rtlCol="0" anchor="t">
            <a:normAutofit/>
          </a:bodyPr>
          <a:lstStyle/>
          <a:p>
            <a:r>
              <a:rPr lang="en-GB" sz="2000" dirty="0"/>
              <a:t>A brief outline of the focused group of young people.</a:t>
            </a:r>
          </a:p>
          <a:p>
            <a:r>
              <a:rPr lang="en-GB" sz="2000" dirty="0"/>
              <a:t>What is Adolescence.</a:t>
            </a:r>
          </a:p>
          <a:p>
            <a:r>
              <a:rPr lang="en-GB" sz="2000" dirty="0"/>
              <a:t>What is </a:t>
            </a:r>
            <a:r>
              <a:rPr lang="en-GB" sz="2000" dirty="0">
                <a:latin typeface="Aptos Display"/>
              </a:rPr>
              <a:t>Adverse Childhood Experiences and what they are.</a:t>
            </a:r>
          </a:p>
          <a:p>
            <a:r>
              <a:rPr lang="en-GB" sz="2000" dirty="0">
                <a:latin typeface="Aptos Display"/>
              </a:rPr>
              <a:t>ACE's versus PCE's.</a:t>
            </a:r>
          </a:p>
          <a:p>
            <a:r>
              <a:rPr lang="en-GB" sz="2000" dirty="0">
                <a:latin typeface="Aptos Display"/>
              </a:rPr>
              <a:t>Five ways to well-being.</a:t>
            </a:r>
          </a:p>
          <a:p>
            <a:r>
              <a:rPr lang="en-GB" sz="2000" dirty="0">
                <a:latin typeface="Aptos Display"/>
              </a:rPr>
              <a:t>How youth work can respond.</a:t>
            </a:r>
          </a:p>
          <a:p>
            <a:r>
              <a:rPr lang="en-GB" sz="2000">
                <a:latin typeface="Aptos Display"/>
              </a:rPr>
              <a:t>Sign posting.</a:t>
            </a:r>
            <a:endParaRPr lang="en-GB" sz="2000" dirty="0">
              <a:latin typeface="Aptos Display"/>
            </a:endParaRPr>
          </a:p>
          <a:p>
            <a:endParaRPr lang="en-GB" sz="2000" dirty="0">
              <a:latin typeface="Aptos Display"/>
            </a:endParaRPr>
          </a:p>
          <a:p>
            <a:endParaRPr lang="en-GB" sz="2000" dirty="0">
              <a:latin typeface="Aptos Display"/>
            </a:endParaRPr>
          </a:p>
          <a:p>
            <a:endParaRPr lang="en-GB" sz="2000" dirty="0">
              <a:latin typeface="Aptos Display"/>
            </a:endParaRPr>
          </a:p>
          <a:p>
            <a:endParaRPr lang="en-GB" sz="4400" dirty="0">
              <a:latin typeface="Aptos Display"/>
            </a:endParaRPr>
          </a:p>
        </p:txBody>
      </p:sp>
    </p:spTree>
    <p:extLst>
      <p:ext uri="{BB962C8B-B14F-4D97-AF65-F5344CB8AC3E}">
        <p14:creationId xmlns:p14="http://schemas.microsoft.com/office/powerpoint/2010/main" val="2165727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portrait of young person with short hair, blue eyes, and hand resting on mouth and chin, looking upwards">
            <a:extLst>
              <a:ext uri="{FF2B5EF4-FFF2-40B4-BE49-F238E27FC236}">
                <a16:creationId xmlns:a16="http://schemas.microsoft.com/office/drawing/2014/main" id="{FA5EAF5D-0428-89B2-9634-41A8BB8B1FDE}"/>
              </a:ext>
            </a:extLst>
          </p:cNvPr>
          <p:cNvPicPr>
            <a:picLocks noChangeAspect="1"/>
          </p:cNvPicPr>
          <p:nvPr/>
        </p:nvPicPr>
        <p:blipFill>
          <a:blip r:embed="rId2"/>
          <a:srcRect t="21255" r="1" b="22007"/>
          <a:stretch/>
        </p:blipFill>
        <p:spPr>
          <a:xfrm>
            <a:off x="1" y="10"/>
            <a:ext cx="9669642" cy="6857990"/>
          </a:xfrm>
          <a:prstGeom prst="rect">
            <a:avLst/>
          </a:prstGeom>
        </p:spPr>
      </p:pic>
      <p:sp>
        <p:nvSpPr>
          <p:cNvPr id="26" name="Rectangle 25">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4768C4-BC80-576A-D317-FF6FC5512BEB}"/>
              </a:ext>
            </a:extLst>
          </p:cNvPr>
          <p:cNvSpPr>
            <a:spLocks noGrp="1"/>
          </p:cNvSpPr>
          <p:nvPr>
            <p:ph type="ctrTitle"/>
          </p:nvPr>
        </p:nvSpPr>
        <p:spPr>
          <a:xfrm>
            <a:off x="7935402" y="578690"/>
            <a:ext cx="3445765" cy="2260704"/>
          </a:xfrm>
          <a:noFill/>
        </p:spPr>
        <p:txBody>
          <a:bodyPr vert="horz" lIns="91440" tIns="45720" rIns="91440" bIns="45720" rtlCol="0">
            <a:normAutofit/>
          </a:bodyPr>
          <a:lstStyle/>
          <a:p>
            <a:pPr algn="l"/>
            <a:r>
              <a:rPr lang="en-US" sz="4400"/>
              <a:t>What is Adolescence? </a:t>
            </a:r>
          </a:p>
        </p:txBody>
      </p:sp>
      <p:sp>
        <p:nvSpPr>
          <p:cNvPr id="3" name="Subtitle 2">
            <a:extLst>
              <a:ext uri="{FF2B5EF4-FFF2-40B4-BE49-F238E27FC236}">
                <a16:creationId xmlns:a16="http://schemas.microsoft.com/office/drawing/2014/main" id="{8CCD8341-A314-F118-C400-30D376DDBA53}"/>
              </a:ext>
            </a:extLst>
          </p:cNvPr>
          <p:cNvSpPr>
            <a:spLocks noGrp="1"/>
          </p:cNvSpPr>
          <p:nvPr>
            <p:ph type="subTitle" idx="1"/>
          </p:nvPr>
        </p:nvSpPr>
        <p:spPr>
          <a:xfrm>
            <a:off x="7935403" y="3197911"/>
            <a:ext cx="3445766" cy="2916642"/>
          </a:xfrm>
          <a:noFill/>
        </p:spPr>
        <p:txBody>
          <a:bodyPr vert="horz" lIns="91440" tIns="45720" rIns="91440" bIns="45720" rtlCol="0" anchor="t">
            <a:noAutofit/>
          </a:bodyPr>
          <a:lstStyle/>
          <a:p>
            <a:pPr algn="l"/>
            <a:r>
              <a:rPr lang="en-US" sz="2000"/>
              <a:t>Adolescence is the phase of life between childhood and adulthood, from ages 10 to 19. It is a unique stage of human development and an important time for laying the foundations of good health   </a:t>
            </a:r>
            <a:endParaRPr lang="en-US"/>
          </a:p>
          <a:p>
            <a:pPr algn="l"/>
            <a:r>
              <a:rPr lang="en-US" sz="2000"/>
              <a:t>       </a:t>
            </a:r>
            <a:r>
              <a:rPr lang="en-US" sz="1600"/>
              <a:t>(WHO, 2025).</a:t>
            </a:r>
          </a:p>
          <a:p>
            <a:pPr indent="-228600" algn="l">
              <a:buFont typeface="Arial" panose="020B0604020202020204" pitchFamily="34" charset="0"/>
              <a:buChar char="•"/>
            </a:pPr>
            <a:endParaRPr lang="en-US" sz="1100"/>
          </a:p>
        </p:txBody>
      </p:sp>
    </p:spTree>
    <p:extLst>
      <p:ext uri="{BB962C8B-B14F-4D97-AF65-F5344CB8AC3E}">
        <p14:creationId xmlns:p14="http://schemas.microsoft.com/office/powerpoint/2010/main" val="1268403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F00B1-A2AE-A81E-037E-B18493F5F096}"/>
              </a:ext>
            </a:extLst>
          </p:cNvPr>
          <p:cNvSpPr>
            <a:spLocks noGrp="1"/>
          </p:cNvSpPr>
          <p:nvPr>
            <p:ph type="title"/>
          </p:nvPr>
        </p:nvSpPr>
        <p:spPr>
          <a:xfrm>
            <a:off x="910283" y="519584"/>
            <a:ext cx="10453814" cy="1346157"/>
          </a:xfrm>
        </p:spPr>
        <p:txBody>
          <a:bodyPr>
            <a:normAutofit/>
          </a:bodyPr>
          <a:lstStyle/>
          <a:p>
            <a:r>
              <a:rPr lang="en-GB" b="1" dirty="0">
                <a:latin typeface="Times New Roman"/>
                <a:cs typeface="Times New Roman"/>
              </a:rPr>
              <a:t>Three Types of transitions in Adolescence:</a:t>
            </a:r>
            <a:endParaRPr lang="en-GB" b="1" dirty="0"/>
          </a:p>
        </p:txBody>
      </p:sp>
      <p:sp>
        <p:nvSpPr>
          <p:cNvPr id="4" name="Cloud 3">
            <a:extLst>
              <a:ext uri="{FF2B5EF4-FFF2-40B4-BE49-F238E27FC236}">
                <a16:creationId xmlns:a16="http://schemas.microsoft.com/office/drawing/2014/main" id="{DAC44055-1D6B-893C-1126-1D5799BDDA63}"/>
              </a:ext>
            </a:extLst>
          </p:cNvPr>
          <p:cNvSpPr/>
          <p:nvPr/>
        </p:nvSpPr>
        <p:spPr>
          <a:xfrm>
            <a:off x="668661" y="2344527"/>
            <a:ext cx="3416642" cy="3128317"/>
          </a:xfrm>
          <a:prstGeom prst="cloud">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loud 4">
            <a:extLst>
              <a:ext uri="{FF2B5EF4-FFF2-40B4-BE49-F238E27FC236}">
                <a16:creationId xmlns:a16="http://schemas.microsoft.com/office/drawing/2014/main" id="{8265D0BF-9ABB-1C14-2428-B2FA98C2EEB0}"/>
              </a:ext>
            </a:extLst>
          </p:cNvPr>
          <p:cNvSpPr/>
          <p:nvPr/>
        </p:nvSpPr>
        <p:spPr>
          <a:xfrm>
            <a:off x="4478661" y="2344527"/>
            <a:ext cx="3416642" cy="3128317"/>
          </a:xfrm>
          <a:prstGeom prst="cloud">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loud 5">
            <a:extLst>
              <a:ext uri="{FF2B5EF4-FFF2-40B4-BE49-F238E27FC236}">
                <a16:creationId xmlns:a16="http://schemas.microsoft.com/office/drawing/2014/main" id="{00DB9F17-98F6-20D0-2765-24F966688B84}"/>
              </a:ext>
            </a:extLst>
          </p:cNvPr>
          <p:cNvSpPr/>
          <p:nvPr/>
        </p:nvSpPr>
        <p:spPr>
          <a:xfrm>
            <a:off x="8298958" y="2334230"/>
            <a:ext cx="3416642" cy="3128317"/>
          </a:xfrm>
          <a:prstGeom prst="cloud">
            <a:avLst/>
          </a:prstGeom>
          <a:solidFill>
            <a:srgbClr val="92D050"/>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888374E9-4F44-5FF1-A860-335BB0B7AD57}"/>
              </a:ext>
            </a:extLst>
          </p:cNvPr>
          <p:cNvSpPr txBox="1"/>
          <p:nvPr/>
        </p:nvSpPr>
        <p:spPr>
          <a:xfrm>
            <a:off x="1448988" y="3423150"/>
            <a:ext cx="1863451"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Times New Roman"/>
                <a:cs typeface="Times New Roman"/>
              </a:rPr>
              <a:t>Cognitive transition.</a:t>
            </a:r>
            <a:endParaRPr lang="en-US" sz="2800" b="1" dirty="0"/>
          </a:p>
        </p:txBody>
      </p:sp>
      <p:sp>
        <p:nvSpPr>
          <p:cNvPr id="8" name="TextBox 7">
            <a:extLst>
              <a:ext uri="{FF2B5EF4-FFF2-40B4-BE49-F238E27FC236}">
                <a16:creationId xmlns:a16="http://schemas.microsoft.com/office/drawing/2014/main" id="{0F6A849C-1F59-C7A6-3D13-AFB3BF12026A}"/>
              </a:ext>
            </a:extLst>
          </p:cNvPr>
          <p:cNvSpPr txBox="1"/>
          <p:nvPr/>
        </p:nvSpPr>
        <p:spPr>
          <a:xfrm>
            <a:off x="5191256" y="3430853"/>
            <a:ext cx="1987029"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Times New Roman"/>
                <a:cs typeface="Times New Roman"/>
              </a:rPr>
              <a:t>Biological transitions.</a:t>
            </a:r>
            <a:endParaRPr lang="en-US" sz="2800" b="1" dirty="0"/>
          </a:p>
        </p:txBody>
      </p:sp>
      <p:sp>
        <p:nvSpPr>
          <p:cNvPr id="9" name="TextBox 8">
            <a:extLst>
              <a:ext uri="{FF2B5EF4-FFF2-40B4-BE49-F238E27FC236}">
                <a16:creationId xmlns:a16="http://schemas.microsoft.com/office/drawing/2014/main" id="{8CB57ACB-9A2D-E151-229A-038AE97667C6}"/>
              </a:ext>
            </a:extLst>
          </p:cNvPr>
          <p:cNvSpPr txBox="1"/>
          <p:nvPr/>
        </p:nvSpPr>
        <p:spPr>
          <a:xfrm>
            <a:off x="8954141" y="3307318"/>
            <a:ext cx="21105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latin typeface="Times New Roman"/>
                <a:cs typeface="Times New Roman"/>
              </a:rPr>
              <a:t>Social Transitions.</a:t>
            </a:r>
            <a:endParaRPr lang="en-US" sz="2800" b="1" dirty="0"/>
          </a:p>
        </p:txBody>
      </p:sp>
      <p:sp>
        <p:nvSpPr>
          <p:cNvPr id="3" name="TextBox 2">
            <a:extLst>
              <a:ext uri="{FF2B5EF4-FFF2-40B4-BE49-F238E27FC236}">
                <a16:creationId xmlns:a16="http://schemas.microsoft.com/office/drawing/2014/main" id="{8C33BE73-FC4E-3EFB-107B-5BE5B6C909F6}"/>
              </a:ext>
            </a:extLst>
          </p:cNvPr>
          <p:cNvSpPr txBox="1"/>
          <p:nvPr/>
        </p:nvSpPr>
        <p:spPr>
          <a:xfrm>
            <a:off x="6612173" y="6238900"/>
            <a:ext cx="519903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Times New Roman"/>
                <a:cs typeface="Times New Roman"/>
              </a:rPr>
              <a:t>(Morgan, 2005: NCBI, 1999: Coleman and Hendry, 2004).</a:t>
            </a:r>
          </a:p>
        </p:txBody>
      </p:sp>
    </p:spTree>
    <p:extLst>
      <p:ext uri="{BB962C8B-B14F-4D97-AF65-F5344CB8AC3E}">
        <p14:creationId xmlns:p14="http://schemas.microsoft.com/office/powerpoint/2010/main" val="2482932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oung woman crying">
            <a:extLst>
              <a:ext uri="{FF2B5EF4-FFF2-40B4-BE49-F238E27FC236}">
                <a16:creationId xmlns:a16="http://schemas.microsoft.com/office/drawing/2014/main" id="{B5386E74-52B0-F466-5CE6-031EFC3C2101}"/>
              </a:ext>
            </a:extLst>
          </p:cNvPr>
          <p:cNvPicPr>
            <a:picLocks noChangeAspect="1"/>
          </p:cNvPicPr>
          <p:nvPr/>
        </p:nvPicPr>
        <p:blipFill>
          <a:blip r:embed="rId2"/>
          <a:srcRect l="5884" r="-1" b="-1"/>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9587B-905C-BE2E-7CEF-77EDCC2CC252}"/>
              </a:ext>
            </a:extLst>
          </p:cNvPr>
          <p:cNvSpPr>
            <a:spLocks noGrp="1"/>
          </p:cNvSpPr>
          <p:nvPr>
            <p:ph type="ctrTitle"/>
          </p:nvPr>
        </p:nvSpPr>
        <p:spPr>
          <a:xfrm>
            <a:off x="7935402" y="743447"/>
            <a:ext cx="3445765" cy="1906771"/>
          </a:xfrm>
          <a:noFill/>
        </p:spPr>
        <p:txBody>
          <a:bodyPr>
            <a:normAutofit/>
          </a:bodyPr>
          <a:lstStyle/>
          <a:p>
            <a:pPr algn="l"/>
            <a:r>
              <a:rPr lang="en-GB" sz="5200"/>
              <a:t>What are ACE's?</a:t>
            </a:r>
          </a:p>
        </p:txBody>
      </p:sp>
      <p:sp>
        <p:nvSpPr>
          <p:cNvPr id="3" name="Subtitle 2">
            <a:extLst>
              <a:ext uri="{FF2B5EF4-FFF2-40B4-BE49-F238E27FC236}">
                <a16:creationId xmlns:a16="http://schemas.microsoft.com/office/drawing/2014/main" id="{91190EC3-ECB5-713B-1F4B-6D3EF1466063}"/>
              </a:ext>
            </a:extLst>
          </p:cNvPr>
          <p:cNvSpPr>
            <a:spLocks noGrp="1"/>
          </p:cNvSpPr>
          <p:nvPr>
            <p:ph type="subTitle" idx="1"/>
          </p:nvPr>
        </p:nvSpPr>
        <p:spPr>
          <a:xfrm>
            <a:off x="7760349" y="2916353"/>
            <a:ext cx="3878252" cy="3517416"/>
          </a:xfrm>
          <a:noFill/>
        </p:spPr>
        <p:txBody>
          <a:bodyPr vert="horz" lIns="91440" tIns="45720" rIns="91440" bIns="45720" rtlCol="0" anchor="t">
            <a:noAutofit/>
          </a:bodyPr>
          <a:lstStyle/>
          <a:p>
            <a:pPr algn="l"/>
            <a:r>
              <a:rPr lang="en-US" sz="2000"/>
              <a:t>Adverse Childhood experiences, also known as ACE’s, are potentially traumatic or stressful situations or events that occur during childhood and/or adolescence. Often then can be single events or lengthy threats to, the young person’s safety, security, trust or bodily integrity       </a:t>
            </a:r>
            <a:endParaRPr lang="en-GB" sz="2000"/>
          </a:p>
          <a:p>
            <a:pPr algn="l"/>
            <a:r>
              <a:rPr lang="en-US" sz="2000"/>
              <a:t>       </a:t>
            </a:r>
            <a:r>
              <a:rPr lang="en-US" sz="1600"/>
              <a:t>(Young Minds, 2018).</a:t>
            </a:r>
            <a:endParaRPr lang="en-GB" sz="1600"/>
          </a:p>
        </p:txBody>
      </p:sp>
    </p:spTree>
    <p:extLst>
      <p:ext uri="{BB962C8B-B14F-4D97-AF65-F5344CB8AC3E}">
        <p14:creationId xmlns:p14="http://schemas.microsoft.com/office/powerpoint/2010/main" val="2843393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E7F72-9D6F-EDF9-9934-FB5912C9A086}"/>
              </a:ext>
            </a:extLst>
          </p:cNvPr>
          <p:cNvSpPr>
            <a:spLocks noGrp="1"/>
          </p:cNvSpPr>
          <p:nvPr>
            <p:ph type="title"/>
          </p:nvPr>
        </p:nvSpPr>
        <p:spPr>
          <a:xfrm>
            <a:off x="2073876" y="365125"/>
            <a:ext cx="8044249" cy="1346157"/>
          </a:xfrm>
        </p:spPr>
        <p:txBody>
          <a:bodyPr/>
          <a:lstStyle/>
          <a:p>
            <a:r>
              <a:rPr lang="en-GB" b="1" dirty="0"/>
              <a:t>Adverse Childhood Experiences.</a:t>
            </a:r>
            <a:endParaRPr lang="en-US" sz="2000" b="1" dirty="0">
              <a:latin typeface="Aptos"/>
            </a:endParaRPr>
          </a:p>
        </p:txBody>
      </p:sp>
      <p:graphicFrame>
        <p:nvGraphicFramePr>
          <p:cNvPr id="4" name="Content Placeholder 3">
            <a:extLst>
              <a:ext uri="{FF2B5EF4-FFF2-40B4-BE49-F238E27FC236}">
                <a16:creationId xmlns:a16="http://schemas.microsoft.com/office/drawing/2014/main" id="{668DD425-D306-0DC3-A29F-835CD49ADB17}"/>
              </a:ext>
            </a:extLst>
          </p:cNvPr>
          <p:cNvGraphicFramePr>
            <a:graphicFrameLocks noGrp="1"/>
          </p:cNvGraphicFramePr>
          <p:nvPr>
            <p:ph idx="1"/>
            <p:extLst>
              <p:ext uri="{D42A27DB-BD31-4B8C-83A1-F6EECF244321}">
                <p14:modId xmlns:p14="http://schemas.microsoft.com/office/powerpoint/2010/main" val="3258737390"/>
              </p:ext>
            </p:extLst>
          </p:nvPr>
        </p:nvGraphicFramePr>
        <p:xfrm>
          <a:off x="1668161" y="2275702"/>
          <a:ext cx="8661657" cy="3294972"/>
        </p:xfrm>
        <a:graphic>
          <a:graphicData uri="http://schemas.openxmlformats.org/drawingml/2006/table">
            <a:tbl>
              <a:tblPr firstRow="1" bandRow="1">
                <a:tableStyleId>{5C22544A-7EE6-4342-B048-85BDC9FD1C3A}</a:tableStyleId>
              </a:tblPr>
              <a:tblGrid>
                <a:gridCol w="2887219">
                  <a:extLst>
                    <a:ext uri="{9D8B030D-6E8A-4147-A177-3AD203B41FA5}">
                      <a16:colId xmlns:a16="http://schemas.microsoft.com/office/drawing/2014/main" val="164150280"/>
                    </a:ext>
                  </a:extLst>
                </a:gridCol>
                <a:gridCol w="2887219">
                  <a:extLst>
                    <a:ext uri="{9D8B030D-6E8A-4147-A177-3AD203B41FA5}">
                      <a16:colId xmlns:a16="http://schemas.microsoft.com/office/drawing/2014/main" val="2469539133"/>
                    </a:ext>
                  </a:extLst>
                </a:gridCol>
                <a:gridCol w="2887219">
                  <a:extLst>
                    <a:ext uri="{9D8B030D-6E8A-4147-A177-3AD203B41FA5}">
                      <a16:colId xmlns:a16="http://schemas.microsoft.com/office/drawing/2014/main" val="4185346283"/>
                    </a:ext>
                  </a:extLst>
                </a:gridCol>
              </a:tblGrid>
              <a:tr h="658993">
                <a:tc>
                  <a:txBody>
                    <a:bodyPr/>
                    <a:lstStyle/>
                    <a:p>
                      <a:r>
                        <a:rPr lang="en-GB" dirty="0"/>
                        <a:t>ABUSE</a:t>
                      </a:r>
                    </a:p>
                  </a:txBody>
                  <a:tcPr>
                    <a:solidFill>
                      <a:srgbClr val="00B0F0"/>
                    </a:solidFill>
                  </a:tcPr>
                </a:tc>
                <a:tc>
                  <a:txBody>
                    <a:bodyPr/>
                    <a:lstStyle/>
                    <a:p>
                      <a:r>
                        <a:rPr lang="en-GB" dirty="0"/>
                        <a:t>NEGLECT</a:t>
                      </a:r>
                    </a:p>
                  </a:txBody>
                  <a:tcPr>
                    <a:solidFill>
                      <a:srgbClr val="FF0000"/>
                    </a:solidFill>
                  </a:tcPr>
                </a:tc>
                <a:tc>
                  <a:txBody>
                    <a:bodyPr/>
                    <a:lstStyle/>
                    <a:p>
                      <a:r>
                        <a:rPr lang="en-GB" dirty="0"/>
                        <a:t>HOUSEHOLD CHALLENGES</a:t>
                      </a:r>
                    </a:p>
                  </a:txBody>
                  <a:tcPr>
                    <a:solidFill>
                      <a:srgbClr val="92D050"/>
                    </a:solidFill>
                  </a:tcPr>
                </a:tc>
                <a:extLst>
                  <a:ext uri="{0D108BD9-81ED-4DB2-BD59-A6C34878D82A}">
                    <a16:rowId xmlns:a16="http://schemas.microsoft.com/office/drawing/2014/main" val="3218671808"/>
                  </a:ext>
                </a:extLst>
              </a:tr>
              <a:tr h="2635979">
                <a:tc>
                  <a:txBody>
                    <a:bodyPr/>
                    <a:lstStyle/>
                    <a:p>
                      <a:pPr marL="285750" indent="-285750">
                        <a:buFont typeface="Arial"/>
                        <a:buChar char="•"/>
                      </a:pPr>
                      <a:r>
                        <a:rPr lang="en-GB" dirty="0"/>
                        <a:t>Physical Abuse.</a:t>
                      </a:r>
                    </a:p>
                    <a:p>
                      <a:pPr marL="285750" lvl="0" indent="-285750">
                        <a:buFont typeface="Arial"/>
                        <a:buChar char="•"/>
                      </a:pPr>
                      <a:r>
                        <a:rPr lang="en-GB" dirty="0"/>
                        <a:t>Emotional Abuse.</a:t>
                      </a:r>
                    </a:p>
                    <a:p>
                      <a:pPr marL="285750" lvl="0" indent="-285750">
                        <a:buFont typeface="Arial"/>
                        <a:buChar char="•"/>
                      </a:pPr>
                      <a:r>
                        <a:rPr lang="en-GB" dirty="0"/>
                        <a:t>Sexual Abuse.</a:t>
                      </a:r>
                    </a:p>
                  </a:txBody>
                  <a:tcPr>
                    <a:solidFill>
                      <a:srgbClr val="00B0F0"/>
                    </a:solidFill>
                  </a:tcPr>
                </a:tc>
                <a:tc>
                  <a:txBody>
                    <a:bodyPr/>
                    <a:lstStyle/>
                    <a:p>
                      <a:r>
                        <a:rPr lang="en-GB" dirty="0"/>
                        <a:t>Physical Neglect.</a:t>
                      </a:r>
                    </a:p>
                    <a:p>
                      <a:pPr lvl="0">
                        <a:buNone/>
                      </a:pPr>
                      <a:r>
                        <a:rPr lang="en-GB" dirty="0"/>
                        <a:t>Emotional Neglect.</a:t>
                      </a:r>
                    </a:p>
                  </a:txBody>
                  <a:tcPr>
                    <a:solidFill>
                      <a:srgbClr val="FF0000"/>
                    </a:solidFill>
                  </a:tcPr>
                </a:tc>
                <a:tc>
                  <a:txBody>
                    <a:bodyPr/>
                    <a:lstStyle/>
                    <a:p>
                      <a:pPr marL="285750" indent="-285750">
                        <a:buFont typeface="Arial"/>
                        <a:buChar char="•"/>
                      </a:pPr>
                      <a:r>
                        <a:rPr lang="en-GB" dirty="0"/>
                        <a:t>Substance misuse or dependence.</a:t>
                      </a:r>
                    </a:p>
                    <a:p>
                      <a:pPr marL="285750" lvl="0" indent="-285750">
                        <a:buFont typeface="Arial"/>
                        <a:buChar char="•"/>
                      </a:pPr>
                      <a:r>
                        <a:rPr lang="en-GB" dirty="0"/>
                        <a:t>Parental separation or divorce.</a:t>
                      </a:r>
                    </a:p>
                    <a:p>
                      <a:pPr marL="285750" lvl="0" indent="-285750">
                        <a:buFont typeface="Arial"/>
                        <a:buChar char="•"/>
                      </a:pPr>
                      <a:r>
                        <a:rPr lang="en-GB" dirty="0"/>
                        <a:t>Incarceration.</a:t>
                      </a:r>
                    </a:p>
                    <a:p>
                      <a:pPr marL="285750" lvl="0" indent="-285750">
                        <a:buFont typeface="Arial"/>
                        <a:buChar char="•"/>
                      </a:pPr>
                      <a:r>
                        <a:rPr lang="en-GB" dirty="0"/>
                        <a:t>Intimate partner violence.</a:t>
                      </a:r>
                    </a:p>
                    <a:p>
                      <a:pPr marL="285750" lvl="0" indent="-285750">
                        <a:buFont typeface="Arial"/>
                        <a:buChar char="•"/>
                      </a:pPr>
                      <a:r>
                        <a:rPr lang="en-GB" dirty="0"/>
                        <a:t>Mental Illness.</a:t>
                      </a:r>
                    </a:p>
                    <a:p>
                      <a:pPr marL="285750" lvl="0" indent="-285750">
                        <a:buFont typeface="Arial"/>
                        <a:buChar char="•"/>
                      </a:pPr>
                      <a:endParaRPr lang="en-GB" dirty="0"/>
                    </a:p>
                  </a:txBody>
                  <a:tcPr>
                    <a:solidFill>
                      <a:srgbClr val="92D050"/>
                    </a:solidFill>
                  </a:tcPr>
                </a:tc>
                <a:extLst>
                  <a:ext uri="{0D108BD9-81ED-4DB2-BD59-A6C34878D82A}">
                    <a16:rowId xmlns:a16="http://schemas.microsoft.com/office/drawing/2014/main" val="1519582502"/>
                  </a:ext>
                </a:extLst>
              </a:tr>
            </a:tbl>
          </a:graphicData>
        </a:graphic>
      </p:graphicFrame>
      <p:sp>
        <p:nvSpPr>
          <p:cNvPr id="5" name="TextBox 4">
            <a:extLst>
              <a:ext uri="{FF2B5EF4-FFF2-40B4-BE49-F238E27FC236}">
                <a16:creationId xmlns:a16="http://schemas.microsoft.com/office/drawing/2014/main" id="{74A3E2E8-EA0A-0AE4-2730-D846B6A4B501}"/>
              </a:ext>
            </a:extLst>
          </p:cNvPr>
          <p:cNvSpPr txBox="1"/>
          <p:nvPr/>
        </p:nvSpPr>
        <p:spPr>
          <a:xfrm>
            <a:off x="7862899" y="6164204"/>
            <a:ext cx="386067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Aptos"/>
              </a:rPr>
              <a:t>(Brown DW, Anda RF, Tiemeier H, et al, 2009:</a:t>
            </a:r>
            <a:r>
              <a:rPr lang="en-US" sz="1200" dirty="0">
                <a:solidFill>
                  <a:srgbClr val="000000"/>
                </a:solidFill>
                <a:latin typeface="Aptos"/>
              </a:rPr>
              <a:t> </a:t>
            </a:r>
            <a:r>
              <a:rPr lang="en-US" sz="1200" dirty="0">
                <a:solidFill>
                  <a:srgbClr val="231F20"/>
                </a:solidFill>
                <a:latin typeface="Aptos"/>
              </a:rPr>
              <a:t>Bellis et al, 2014).</a:t>
            </a:r>
            <a:endParaRPr lang="en-GB" sz="1200" dirty="0">
              <a:latin typeface="Aptos"/>
            </a:endParaRPr>
          </a:p>
        </p:txBody>
      </p:sp>
    </p:spTree>
    <p:extLst>
      <p:ext uri="{BB962C8B-B14F-4D97-AF65-F5344CB8AC3E}">
        <p14:creationId xmlns:p14="http://schemas.microsoft.com/office/powerpoint/2010/main" val="20705512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ildren hugging military serviceman">
            <a:extLst>
              <a:ext uri="{FF2B5EF4-FFF2-40B4-BE49-F238E27FC236}">
                <a16:creationId xmlns:a16="http://schemas.microsoft.com/office/drawing/2014/main" id="{B61B47C5-9789-E46E-40E8-62AC73686DD1}"/>
              </a:ext>
            </a:extLst>
          </p:cNvPr>
          <p:cNvPicPr>
            <a:picLocks noChangeAspect="1"/>
          </p:cNvPicPr>
          <p:nvPr/>
        </p:nvPicPr>
        <p:blipFill>
          <a:blip r:embed="rId2"/>
          <a:srcRect l="5884"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3B64E0-B2D2-6593-5CD2-7395445E9FD8}"/>
              </a:ext>
            </a:extLst>
          </p:cNvPr>
          <p:cNvSpPr>
            <a:spLocks noGrp="1"/>
          </p:cNvSpPr>
          <p:nvPr>
            <p:ph type="title"/>
          </p:nvPr>
        </p:nvSpPr>
        <p:spPr>
          <a:xfrm>
            <a:off x="8359945" y="712000"/>
            <a:ext cx="3445765" cy="5382941"/>
          </a:xfrm>
          <a:noFill/>
        </p:spPr>
        <p:txBody>
          <a:bodyPr vert="horz" lIns="91440" tIns="45720" rIns="91440" bIns="45720" rtlCol="0" anchor="b">
            <a:normAutofit/>
          </a:bodyPr>
          <a:lstStyle/>
          <a:p>
            <a:r>
              <a:rPr lang="en-US" sz="2900" b="1" dirty="0"/>
              <a:t>The focus on Children with close family members in The Royal British Army and why they are more susceptible to ACE’s?</a:t>
            </a:r>
            <a:br>
              <a:rPr lang="en-US" sz="2900" b="1" dirty="0"/>
            </a:br>
            <a:br>
              <a:rPr lang="en-US" sz="2900" b="1" dirty="0"/>
            </a:br>
            <a:r>
              <a:rPr lang="en-US" sz="2900" dirty="0"/>
              <a:t> </a:t>
            </a:r>
            <a:br>
              <a:rPr lang="en-US" sz="2900" dirty="0"/>
            </a:br>
            <a:br>
              <a:rPr lang="en-US" sz="2900" dirty="0"/>
            </a:br>
            <a:r>
              <a:rPr lang="en-US" sz="1600" dirty="0"/>
              <a:t>(Rogers, 2024: Learner 2002). </a:t>
            </a:r>
          </a:p>
        </p:txBody>
      </p:sp>
    </p:spTree>
    <p:extLst>
      <p:ext uri="{BB962C8B-B14F-4D97-AF65-F5344CB8AC3E}">
        <p14:creationId xmlns:p14="http://schemas.microsoft.com/office/powerpoint/2010/main" val="41407173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rson leaping in air">
            <a:extLst>
              <a:ext uri="{FF2B5EF4-FFF2-40B4-BE49-F238E27FC236}">
                <a16:creationId xmlns:a16="http://schemas.microsoft.com/office/drawing/2014/main" id="{E1F11BFB-89ED-FBD4-3B0A-212482CA0E01}"/>
              </a:ext>
            </a:extLst>
          </p:cNvPr>
          <p:cNvPicPr>
            <a:picLocks noChangeAspect="1"/>
          </p:cNvPicPr>
          <p:nvPr/>
        </p:nvPicPr>
        <p:blipFill>
          <a:blip r:embed="rId2"/>
          <a:srcRect b="29077"/>
          <a:stretch/>
        </p:blipFill>
        <p:spPr>
          <a:xfrm>
            <a:off x="1" y="10"/>
            <a:ext cx="9669642" cy="6857990"/>
          </a:xfrm>
          <a:prstGeom prst="rect">
            <a:avLst/>
          </a:prstGeom>
        </p:spPr>
      </p:pic>
      <p:sp>
        <p:nvSpPr>
          <p:cNvPr id="51" name="Rectangle 5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Content Placeholder 23">
            <a:extLst>
              <a:ext uri="{FF2B5EF4-FFF2-40B4-BE49-F238E27FC236}">
                <a16:creationId xmlns:a16="http://schemas.microsoft.com/office/drawing/2014/main" id="{1803CCA7-582D-32D1-203C-77C401322022}"/>
              </a:ext>
            </a:extLst>
          </p:cNvPr>
          <p:cNvSpPr>
            <a:spLocks noGrp="1"/>
          </p:cNvSpPr>
          <p:nvPr>
            <p:ph idx="1"/>
          </p:nvPr>
        </p:nvSpPr>
        <p:spPr>
          <a:xfrm>
            <a:off x="7531610" y="1342688"/>
            <a:ext cx="3822189" cy="4834275"/>
          </a:xfrm>
        </p:spPr>
        <p:txBody>
          <a:bodyPr vert="horz" lIns="91440" tIns="45720" rIns="91440" bIns="45720" rtlCol="0" anchor="t">
            <a:normAutofit/>
          </a:bodyPr>
          <a:lstStyle/>
          <a:p>
            <a:pPr algn="ctr">
              <a:buNone/>
            </a:pPr>
            <a:r>
              <a:rPr lang="en-US" sz="3600" dirty="0">
                <a:latin typeface="Aptos Display"/>
                <a:ea typeface="Calibri"/>
                <a:cs typeface="Calibri"/>
              </a:rPr>
              <a:t>   Risk factors in this group that could lead to Adverse Childhood Experiences (ACE’s). </a:t>
            </a:r>
            <a:endParaRPr lang="en-US"/>
          </a:p>
          <a:p>
            <a:pPr>
              <a:buNone/>
            </a:pPr>
            <a:endParaRPr lang="en-US" sz="2000">
              <a:latin typeface="Aptos Display"/>
              <a:ea typeface="Calibri"/>
              <a:cs typeface="Calibri"/>
            </a:endParaRPr>
          </a:p>
          <a:p>
            <a:pPr>
              <a:buNone/>
            </a:pPr>
            <a:endParaRPr lang="en-US" sz="2000" dirty="0">
              <a:latin typeface="Aptos Display"/>
              <a:ea typeface="Calibri"/>
              <a:cs typeface="Calibri"/>
            </a:endParaRPr>
          </a:p>
          <a:p>
            <a:pPr>
              <a:buNone/>
            </a:pPr>
            <a:r>
              <a:rPr lang="en-US" sz="1600" dirty="0">
                <a:latin typeface="Aptos Display"/>
                <a:ea typeface="Calibri"/>
                <a:cs typeface="Calibri"/>
              </a:rPr>
              <a:t> (Murphey, 2013: Army Families Federation, 2019).</a:t>
            </a:r>
          </a:p>
          <a:p>
            <a:pPr>
              <a:buNone/>
            </a:pPr>
            <a:endParaRPr lang="en-US" sz="2000">
              <a:latin typeface="Aptos Display"/>
              <a:ea typeface="Calibri"/>
              <a:cs typeface="Calibri"/>
            </a:endParaRPr>
          </a:p>
          <a:p>
            <a:pPr marL="0" indent="0">
              <a:buNone/>
            </a:pPr>
            <a:endParaRPr lang="en-US" sz="2000" dirty="0"/>
          </a:p>
        </p:txBody>
      </p:sp>
    </p:spTree>
    <p:extLst>
      <p:ext uri="{BB962C8B-B14F-4D97-AF65-F5344CB8AC3E}">
        <p14:creationId xmlns:p14="http://schemas.microsoft.com/office/powerpoint/2010/main" val="3937087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09C509D2-0C1A-47B8-89C1-D3AB17D45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Hand reaching out to sun">
            <a:extLst>
              <a:ext uri="{FF2B5EF4-FFF2-40B4-BE49-F238E27FC236}">
                <a16:creationId xmlns:a16="http://schemas.microsoft.com/office/drawing/2014/main" id="{135520F9-520C-74A1-A57A-A9F54A5DFEC6}"/>
              </a:ext>
            </a:extLst>
          </p:cNvPr>
          <p:cNvPicPr>
            <a:picLocks noChangeAspect="1"/>
          </p:cNvPicPr>
          <p:nvPr/>
        </p:nvPicPr>
        <p:blipFill>
          <a:blip r:embed="rId2"/>
          <a:srcRect l="30084" r="9607" b="-3"/>
          <a:stretch/>
        </p:blipFill>
        <p:spPr>
          <a:xfrm>
            <a:off x="-4642" y="10"/>
            <a:ext cx="3006061" cy="3339639"/>
          </a:xfrm>
          <a:prstGeom prst="rect">
            <a:avLst/>
          </a:prstGeom>
        </p:spPr>
      </p:pic>
      <p:pic>
        <p:nvPicPr>
          <p:cNvPr id="8" name="Picture 7" descr="Person in field">
            <a:extLst>
              <a:ext uri="{FF2B5EF4-FFF2-40B4-BE49-F238E27FC236}">
                <a16:creationId xmlns:a16="http://schemas.microsoft.com/office/drawing/2014/main" id="{1502D04E-950A-1595-5F27-DCA1B441F3AE}"/>
              </a:ext>
            </a:extLst>
          </p:cNvPr>
          <p:cNvPicPr>
            <a:picLocks noChangeAspect="1"/>
          </p:cNvPicPr>
          <p:nvPr/>
        </p:nvPicPr>
        <p:blipFill>
          <a:blip r:embed="rId3"/>
          <a:srcRect l="28059" r="12157"/>
          <a:stretch/>
        </p:blipFill>
        <p:spPr>
          <a:xfrm>
            <a:off x="3198068" y="10"/>
            <a:ext cx="2991088" cy="3339639"/>
          </a:xfrm>
          <a:prstGeom prst="rect">
            <a:avLst/>
          </a:prstGeom>
        </p:spPr>
      </p:pic>
      <p:pic>
        <p:nvPicPr>
          <p:cNvPr id="7" name="Picture 6" descr="Child catching falling raindrops in hands">
            <a:extLst>
              <a:ext uri="{FF2B5EF4-FFF2-40B4-BE49-F238E27FC236}">
                <a16:creationId xmlns:a16="http://schemas.microsoft.com/office/drawing/2014/main" id="{499BE0A8-0C39-62B4-CE01-DDB6635EB81F}"/>
              </a:ext>
            </a:extLst>
          </p:cNvPr>
          <p:cNvPicPr>
            <a:picLocks noChangeAspect="1"/>
          </p:cNvPicPr>
          <p:nvPr/>
        </p:nvPicPr>
        <p:blipFill>
          <a:blip r:embed="rId4"/>
          <a:srcRect t="19161" r="1" b="1"/>
          <a:stretch/>
        </p:blipFill>
        <p:spPr>
          <a:xfrm>
            <a:off x="-2" y="3518351"/>
            <a:ext cx="6189158" cy="3339649"/>
          </a:xfrm>
          <a:prstGeom prst="rect">
            <a:avLst/>
          </a:prstGeom>
        </p:spPr>
      </p:pic>
      <p:sp>
        <p:nvSpPr>
          <p:cNvPr id="14" name="Content Placeholder 13">
            <a:extLst>
              <a:ext uri="{FF2B5EF4-FFF2-40B4-BE49-F238E27FC236}">
                <a16:creationId xmlns:a16="http://schemas.microsoft.com/office/drawing/2014/main" id="{D67FE70C-366E-82CB-C5AE-11693BA97F8D}"/>
              </a:ext>
            </a:extLst>
          </p:cNvPr>
          <p:cNvSpPr>
            <a:spLocks noGrp="1"/>
          </p:cNvSpPr>
          <p:nvPr>
            <p:ph idx="1"/>
          </p:nvPr>
        </p:nvSpPr>
        <p:spPr>
          <a:xfrm>
            <a:off x="7367863" y="1046495"/>
            <a:ext cx="4016829" cy="4934329"/>
          </a:xfrm>
        </p:spPr>
        <p:txBody>
          <a:bodyPr vert="horz" lIns="91440" tIns="45720" rIns="91440" bIns="45720" rtlCol="0" anchor="t">
            <a:normAutofit/>
          </a:bodyPr>
          <a:lstStyle/>
          <a:p>
            <a:pPr marL="0" indent="0" algn="ctr">
              <a:buNone/>
            </a:pPr>
            <a:r>
              <a:rPr lang="en-GB" sz="3600" dirty="0">
                <a:latin typeface="Aptos"/>
              </a:rPr>
              <a:t>Protective factors in this group leading to Positive Childhood experiences (PCE's).</a:t>
            </a:r>
          </a:p>
          <a:p>
            <a:pPr marL="0" indent="0" algn="ctr">
              <a:buNone/>
            </a:pPr>
            <a:endParaRPr lang="en-GB" sz="3600" dirty="0"/>
          </a:p>
          <a:p>
            <a:pPr marL="0" indent="0" algn="ctr">
              <a:buNone/>
            </a:pPr>
            <a:endParaRPr lang="en-GB" sz="3600" dirty="0">
              <a:latin typeface="Aptos" panose="020B0004020202020204"/>
            </a:endParaRPr>
          </a:p>
          <a:p>
            <a:pPr marL="0" indent="0" algn="ctr">
              <a:buNone/>
            </a:pPr>
            <a:r>
              <a:rPr lang="en-US" sz="1600" dirty="0">
                <a:latin typeface="Aptos Display"/>
              </a:rPr>
              <a:t>(Pinetree institute, 2025).</a:t>
            </a:r>
            <a:endParaRPr lang="en-GB" sz="1600" dirty="0">
              <a:latin typeface="Aptos Display"/>
            </a:endParaRPr>
          </a:p>
        </p:txBody>
      </p:sp>
    </p:spTree>
    <p:extLst>
      <p:ext uri="{BB962C8B-B14F-4D97-AF65-F5344CB8AC3E}">
        <p14:creationId xmlns:p14="http://schemas.microsoft.com/office/powerpoint/2010/main" val="4107789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iremen in a huddle">
            <a:extLst>
              <a:ext uri="{FF2B5EF4-FFF2-40B4-BE49-F238E27FC236}">
                <a16:creationId xmlns:a16="http://schemas.microsoft.com/office/drawing/2014/main" id="{3079528E-C4D4-4D35-B51C-F267DADF9EFD}"/>
              </a:ext>
            </a:extLst>
          </p:cNvPr>
          <p:cNvPicPr>
            <a:picLocks noChangeAspect="1"/>
          </p:cNvPicPr>
          <p:nvPr/>
        </p:nvPicPr>
        <p:blipFill>
          <a:blip r:embed="rId2"/>
          <a:srcRect l="5884"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B1B022-D88A-28B9-6F6E-C3E69CA4F174}"/>
              </a:ext>
            </a:extLst>
          </p:cNvPr>
          <p:cNvSpPr>
            <a:spLocks noGrp="1"/>
          </p:cNvSpPr>
          <p:nvPr>
            <p:ph type="title"/>
          </p:nvPr>
        </p:nvSpPr>
        <p:spPr>
          <a:xfrm>
            <a:off x="6780816" y="454772"/>
            <a:ext cx="4741072" cy="1899912"/>
          </a:xfrm>
        </p:spPr>
        <p:txBody>
          <a:bodyPr>
            <a:normAutofit/>
          </a:bodyPr>
          <a:lstStyle/>
          <a:p>
            <a:r>
              <a:rPr lang="en-GB" sz="4000"/>
              <a:t>What is Resilience?</a:t>
            </a:r>
          </a:p>
        </p:txBody>
      </p:sp>
      <p:sp>
        <p:nvSpPr>
          <p:cNvPr id="3" name="Content Placeholder 2">
            <a:extLst>
              <a:ext uri="{FF2B5EF4-FFF2-40B4-BE49-F238E27FC236}">
                <a16:creationId xmlns:a16="http://schemas.microsoft.com/office/drawing/2014/main" id="{4D0C1B6B-B58B-400D-DB25-A3A485224926}"/>
              </a:ext>
            </a:extLst>
          </p:cNvPr>
          <p:cNvSpPr>
            <a:spLocks noGrp="1"/>
          </p:cNvSpPr>
          <p:nvPr>
            <p:ph idx="1"/>
          </p:nvPr>
        </p:nvSpPr>
        <p:spPr>
          <a:xfrm>
            <a:off x="7531610" y="5605465"/>
            <a:ext cx="3822189" cy="571498"/>
          </a:xfrm>
        </p:spPr>
        <p:txBody>
          <a:bodyPr vert="horz" lIns="91440" tIns="45720" rIns="91440" bIns="45720" rtlCol="0">
            <a:normAutofit/>
          </a:bodyPr>
          <a:lstStyle/>
          <a:p>
            <a:pPr marL="0" indent="0">
              <a:buNone/>
            </a:pPr>
            <a:r>
              <a:rPr lang="en-GB" sz="2000">
                <a:latin typeface="Aptos Display"/>
              </a:rPr>
              <a:t>(Baglivio and Wolff, 2021).</a:t>
            </a:r>
            <a:endParaRPr lang="en-US" sz="2000"/>
          </a:p>
        </p:txBody>
      </p:sp>
    </p:spTree>
    <p:extLst>
      <p:ext uri="{BB962C8B-B14F-4D97-AF65-F5344CB8AC3E}">
        <p14:creationId xmlns:p14="http://schemas.microsoft.com/office/powerpoint/2010/main" val="2445254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34D3184-4B0C-3404-9750-32E81942B3BB}"/>
              </a:ext>
            </a:extLst>
          </p:cNvPr>
          <p:cNvPicPr>
            <a:picLocks noGrp="1" noChangeAspect="1"/>
          </p:cNvPicPr>
          <p:nvPr>
            <p:ph idx="1"/>
          </p:nvPr>
        </p:nvPicPr>
        <p:blipFill>
          <a:blip r:embed="rId2"/>
          <a:stretch>
            <a:fillRect/>
          </a:stretch>
        </p:blipFill>
        <p:spPr>
          <a:xfrm>
            <a:off x="1626523" y="367528"/>
            <a:ext cx="8726533" cy="3527260"/>
          </a:xfrm>
        </p:spPr>
      </p:pic>
      <p:sp>
        <p:nvSpPr>
          <p:cNvPr id="5" name="TextBox 4">
            <a:extLst>
              <a:ext uri="{FF2B5EF4-FFF2-40B4-BE49-F238E27FC236}">
                <a16:creationId xmlns:a16="http://schemas.microsoft.com/office/drawing/2014/main" id="{9CAAFA6B-784B-85FE-F65F-395CBC653513}"/>
              </a:ext>
            </a:extLst>
          </p:cNvPr>
          <p:cNvSpPr txBox="1"/>
          <p:nvPr/>
        </p:nvSpPr>
        <p:spPr>
          <a:xfrm>
            <a:off x="9247599" y="5995402"/>
            <a:ext cx="27410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(Live Life Well, 2022: </a:t>
            </a:r>
            <a:r>
              <a:rPr lang="en-GB" sz="1200" dirty="0">
                <a:solidFill>
                  <a:srgbClr val="202124"/>
                </a:solidFill>
                <a:latin typeface="Times New Roman"/>
                <a:cs typeface="Times New Roman"/>
              </a:rPr>
              <a:t>MIND, 2024</a:t>
            </a:r>
            <a:r>
              <a:rPr lang="en-GB" sz="1200" dirty="0">
                <a:solidFill>
                  <a:srgbClr val="000000"/>
                </a:solidFill>
                <a:latin typeface="Times New Roman"/>
                <a:cs typeface="Times New Roman"/>
              </a:rPr>
              <a:t>: Opie and Williams, N/A: YWWRG, 2022: CLD, 2019).</a:t>
            </a:r>
            <a:endParaRPr lang="en-GB" sz="1200" dirty="0">
              <a:latin typeface="Times New Roman"/>
              <a:cs typeface="Times New Roman"/>
            </a:endParaRPr>
          </a:p>
        </p:txBody>
      </p:sp>
      <p:sp>
        <p:nvSpPr>
          <p:cNvPr id="3" name="TextBox 2">
            <a:extLst>
              <a:ext uri="{FF2B5EF4-FFF2-40B4-BE49-F238E27FC236}">
                <a16:creationId xmlns:a16="http://schemas.microsoft.com/office/drawing/2014/main" id="{B15F93E0-2993-8714-8002-F622A7A94731}"/>
              </a:ext>
            </a:extLst>
          </p:cNvPr>
          <p:cNvSpPr txBox="1"/>
          <p:nvPr/>
        </p:nvSpPr>
        <p:spPr>
          <a:xfrm>
            <a:off x="710362" y="4789891"/>
            <a:ext cx="729447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Poppins"/>
                <a:cs typeface="Poppins"/>
              </a:rPr>
              <a:t>Opie and Williams (N/A) notes connection between youth work fosters positive, trusting relationships which can provide the basis for improving well-being, via the underpinning five pillars of youth work - expressive, educative, participative, empowering and inclusive </a:t>
            </a:r>
            <a:endParaRPr lang="en-US" sz="1600" dirty="0">
              <a:latin typeface="Aptos" panose="020B0004020202020204"/>
              <a:cs typeface="Poppins"/>
            </a:endParaRPr>
          </a:p>
          <a:p>
            <a:r>
              <a:rPr lang="en-GB" sz="1600" dirty="0">
                <a:latin typeface="Poppins"/>
                <a:cs typeface="Poppins"/>
              </a:rPr>
              <a:t>           (Opie and Williams, N/A).</a:t>
            </a:r>
            <a:endParaRPr lang="en-US" sz="1600"/>
          </a:p>
        </p:txBody>
      </p:sp>
    </p:spTree>
    <p:extLst>
      <p:ext uri="{BB962C8B-B14F-4D97-AF65-F5344CB8AC3E}">
        <p14:creationId xmlns:p14="http://schemas.microsoft.com/office/powerpoint/2010/main" val="18066819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546E0188-02D1-9363-3575-FC705EEFE49E}"/>
              </a:ext>
            </a:extLst>
          </p:cNvPr>
          <p:cNvPicPr>
            <a:picLocks noChangeAspect="1"/>
          </p:cNvPicPr>
          <p:nvPr/>
        </p:nvPicPr>
        <p:blipFill>
          <a:blip r:embed="rId2"/>
          <a:srcRect t="5436" r="10" b="10"/>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F5DADA-B85C-35BA-AECF-272680376F51}"/>
              </a:ext>
            </a:extLst>
          </p:cNvPr>
          <p:cNvSpPr>
            <a:spLocks noGrp="1"/>
          </p:cNvSpPr>
          <p:nvPr>
            <p:ph type="title"/>
          </p:nvPr>
        </p:nvSpPr>
        <p:spPr>
          <a:xfrm>
            <a:off x="7531610" y="365125"/>
            <a:ext cx="3822189" cy="1899912"/>
          </a:xfrm>
        </p:spPr>
        <p:txBody>
          <a:bodyPr>
            <a:normAutofit/>
          </a:bodyPr>
          <a:lstStyle/>
          <a:p>
            <a:r>
              <a:rPr lang="en-GB" sz="4000" b="1"/>
              <a:t>Connect:</a:t>
            </a:r>
          </a:p>
        </p:txBody>
      </p:sp>
      <p:sp>
        <p:nvSpPr>
          <p:cNvPr id="3" name="Content Placeholder 2">
            <a:extLst>
              <a:ext uri="{FF2B5EF4-FFF2-40B4-BE49-F238E27FC236}">
                <a16:creationId xmlns:a16="http://schemas.microsoft.com/office/drawing/2014/main" id="{C140E004-7480-EAAF-57C6-7B1E1E69381A}"/>
              </a:ext>
            </a:extLst>
          </p:cNvPr>
          <p:cNvSpPr>
            <a:spLocks noGrp="1"/>
          </p:cNvSpPr>
          <p:nvPr>
            <p:ph idx="1"/>
          </p:nvPr>
        </p:nvSpPr>
        <p:spPr>
          <a:xfrm>
            <a:off x="7531610" y="2434201"/>
            <a:ext cx="3822189" cy="3742762"/>
          </a:xfrm>
        </p:spPr>
        <p:txBody>
          <a:bodyPr vert="horz" lIns="91440" tIns="45720" rIns="91440" bIns="45720" rtlCol="0" anchor="t">
            <a:normAutofit lnSpcReduction="10000"/>
          </a:bodyPr>
          <a:lstStyle/>
          <a:p>
            <a:pPr marL="0" indent="0">
              <a:buNone/>
            </a:pPr>
            <a:r>
              <a:rPr lang="en-US" sz="2000" dirty="0">
                <a:latin typeface="Aptos Display"/>
              </a:rPr>
              <a:t>Being inclusive and diverse in practice, providing the opportunity for young people from different backgrounds to make connections with each other. Supporting, confidence building, and social skills and supporting anti oppressive practice.</a:t>
            </a:r>
          </a:p>
          <a:p>
            <a:pPr marL="0" indent="0">
              <a:buNone/>
            </a:pPr>
            <a:endParaRPr lang="en-US" sz="2000" dirty="0">
              <a:latin typeface="Aptos Display"/>
            </a:endParaRPr>
          </a:p>
          <a:p>
            <a:pPr marL="0" indent="0">
              <a:buNone/>
            </a:pPr>
            <a:endParaRPr lang="en-US" sz="2000" dirty="0">
              <a:latin typeface="Aptos Display"/>
            </a:endParaRPr>
          </a:p>
          <a:p>
            <a:pPr marL="0" indent="0">
              <a:buNone/>
            </a:pPr>
            <a:endParaRPr lang="en-US" sz="2000" dirty="0">
              <a:latin typeface="Aptos Display"/>
            </a:endParaRPr>
          </a:p>
          <a:p>
            <a:pPr marL="0" indent="0">
              <a:buNone/>
            </a:pPr>
            <a:r>
              <a:rPr lang="en-GB" sz="1200" dirty="0">
                <a:latin typeface="Times New Roman"/>
                <a:cs typeface="Times New Roman"/>
              </a:rPr>
              <a:t>(Live Life Well, 2022: </a:t>
            </a:r>
            <a:r>
              <a:rPr lang="en-GB" sz="1200" dirty="0">
                <a:solidFill>
                  <a:srgbClr val="202124"/>
                </a:solidFill>
                <a:latin typeface="Times New Roman"/>
                <a:cs typeface="Times New Roman"/>
              </a:rPr>
              <a:t>MIND, 2024</a:t>
            </a:r>
            <a:r>
              <a:rPr lang="en-GB" sz="1200" dirty="0">
                <a:latin typeface="Times New Roman"/>
                <a:cs typeface="Times New Roman"/>
              </a:rPr>
              <a:t>: Opie and Williams, N/A: YWWRG, 2022: CLD, 2019).</a:t>
            </a:r>
            <a:endParaRPr lang="en-US" dirty="0"/>
          </a:p>
        </p:txBody>
      </p:sp>
    </p:spTree>
    <p:extLst>
      <p:ext uri="{BB962C8B-B14F-4D97-AF65-F5344CB8AC3E}">
        <p14:creationId xmlns:p14="http://schemas.microsoft.com/office/powerpoint/2010/main" val="2497645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m's eye view of the feet of a person running on the road">
            <a:extLst>
              <a:ext uri="{FF2B5EF4-FFF2-40B4-BE49-F238E27FC236}">
                <a16:creationId xmlns:a16="http://schemas.microsoft.com/office/drawing/2014/main" id="{5940F04B-BE23-3E24-E73A-DE5569FF398C}"/>
              </a:ext>
            </a:extLst>
          </p:cNvPr>
          <p:cNvPicPr>
            <a:picLocks noChangeAspect="1"/>
          </p:cNvPicPr>
          <p:nvPr/>
        </p:nvPicPr>
        <p:blipFill>
          <a:blip r:embed="rId2"/>
          <a:srcRect l="9949" r="-2" b="-2"/>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EB6DC73-4436-7773-732D-9196324B2065}"/>
              </a:ext>
            </a:extLst>
          </p:cNvPr>
          <p:cNvSpPr>
            <a:spLocks noGrp="1"/>
          </p:cNvSpPr>
          <p:nvPr>
            <p:ph type="title"/>
          </p:nvPr>
        </p:nvSpPr>
        <p:spPr>
          <a:xfrm>
            <a:off x="7531610" y="365125"/>
            <a:ext cx="3822189" cy="1899912"/>
          </a:xfrm>
        </p:spPr>
        <p:txBody>
          <a:bodyPr>
            <a:normAutofit/>
          </a:bodyPr>
          <a:lstStyle/>
          <a:p>
            <a:r>
              <a:rPr lang="en-GB" sz="4000" b="1"/>
              <a:t>Be Active:</a:t>
            </a:r>
            <a:endParaRPr lang="en-US" sz="4000"/>
          </a:p>
        </p:txBody>
      </p:sp>
      <p:sp>
        <p:nvSpPr>
          <p:cNvPr id="3" name="Content Placeholder 2">
            <a:extLst>
              <a:ext uri="{FF2B5EF4-FFF2-40B4-BE49-F238E27FC236}">
                <a16:creationId xmlns:a16="http://schemas.microsoft.com/office/drawing/2014/main" id="{81C5DEC3-C66A-AB32-3A33-5E3D27969198}"/>
              </a:ext>
            </a:extLst>
          </p:cNvPr>
          <p:cNvSpPr>
            <a:spLocks noGrp="1"/>
          </p:cNvSpPr>
          <p:nvPr>
            <p:ph idx="1"/>
          </p:nvPr>
        </p:nvSpPr>
        <p:spPr>
          <a:xfrm>
            <a:off x="7531610" y="2434201"/>
            <a:ext cx="3822189" cy="3742762"/>
          </a:xfrm>
        </p:spPr>
        <p:txBody>
          <a:bodyPr vert="horz" lIns="91440" tIns="45720" rIns="91440" bIns="45720" rtlCol="0" anchor="t">
            <a:normAutofit/>
          </a:bodyPr>
          <a:lstStyle/>
          <a:p>
            <a:pPr marL="0" indent="0">
              <a:spcBef>
                <a:spcPts val="0"/>
              </a:spcBef>
              <a:spcAft>
                <a:spcPts val="600"/>
              </a:spcAft>
              <a:buNone/>
            </a:pPr>
            <a:r>
              <a:rPr lang="en-GB" sz="2000" dirty="0">
                <a:latin typeface="Aptos Display"/>
              </a:rPr>
              <a:t>Providing access to physical activities and sports. Being active to help deduce depression, anxiety, and anger. To clear the mind for better focus, while keeping the body healthy inside and outside.</a:t>
            </a:r>
            <a:endParaRPr lang="en-GB" sz="2000" dirty="0">
              <a:latin typeface="Aptos" panose="020B0004020202020204"/>
            </a:endParaRPr>
          </a:p>
          <a:p>
            <a:pPr marL="0" indent="0">
              <a:spcBef>
                <a:spcPts val="0"/>
              </a:spcBef>
              <a:spcAft>
                <a:spcPts val="600"/>
              </a:spcAft>
              <a:buNone/>
            </a:pPr>
            <a:endParaRPr lang="en-GB" sz="2000" dirty="0">
              <a:latin typeface="Aptos Display"/>
            </a:endParaRPr>
          </a:p>
          <a:p>
            <a:pPr marL="0" indent="0">
              <a:spcBef>
                <a:spcPts val="0"/>
              </a:spcBef>
              <a:spcAft>
                <a:spcPts val="600"/>
              </a:spcAft>
              <a:buNone/>
            </a:pPr>
            <a:endParaRPr lang="en-GB" sz="2000" dirty="0">
              <a:latin typeface="Aptos Display"/>
            </a:endParaRPr>
          </a:p>
          <a:p>
            <a:pPr marL="0" indent="0">
              <a:spcBef>
                <a:spcPts val="0"/>
              </a:spcBef>
              <a:spcAft>
                <a:spcPts val="600"/>
              </a:spcAft>
              <a:buNone/>
            </a:pPr>
            <a:endParaRPr lang="en-GB" sz="2000" dirty="0">
              <a:latin typeface="Aptos Display"/>
            </a:endParaRPr>
          </a:p>
          <a:p>
            <a:pPr marL="0" indent="0">
              <a:spcBef>
                <a:spcPts val="0"/>
              </a:spcBef>
              <a:spcAft>
                <a:spcPts val="600"/>
              </a:spcAft>
              <a:buNone/>
            </a:pPr>
            <a:endParaRPr lang="en-GB" sz="1200" dirty="0">
              <a:latin typeface="Aptos Display"/>
              <a:cs typeface="Times New Roman"/>
            </a:endParaRPr>
          </a:p>
          <a:p>
            <a:pPr marL="0" indent="0">
              <a:spcBef>
                <a:spcPts val="0"/>
              </a:spcBef>
              <a:spcAft>
                <a:spcPts val="600"/>
              </a:spcAft>
              <a:buNone/>
            </a:pPr>
            <a:r>
              <a:rPr lang="en-GB" sz="1200" dirty="0">
                <a:latin typeface="Times New Roman"/>
                <a:cs typeface="Times New Roman"/>
              </a:rPr>
              <a:t>(Live Life Well, 2022: </a:t>
            </a:r>
            <a:r>
              <a:rPr lang="en-GB" sz="1200" dirty="0">
                <a:solidFill>
                  <a:srgbClr val="202124"/>
                </a:solidFill>
                <a:latin typeface="Times New Roman"/>
                <a:cs typeface="Times New Roman"/>
              </a:rPr>
              <a:t>MIND, 2024</a:t>
            </a:r>
            <a:r>
              <a:rPr lang="en-GB" sz="1200" dirty="0">
                <a:latin typeface="Times New Roman"/>
                <a:cs typeface="Times New Roman"/>
              </a:rPr>
              <a:t>: Opie and Williams, N/A: YWWRG, 2022: CLD, 2019).</a:t>
            </a:r>
            <a:endParaRPr lang="en-GB" dirty="0"/>
          </a:p>
        </p:txBody>
      </p:sp>
    </p:spTree>
    <p:extLst>
      <p:ext uri="{BB962C8B-B14F-4D97-AF65-F5344CB8AC3E}">
        <p14:creationId xmlns:p14="http://schemas.microsoft.com/office/powerpoint/2010/main" val="18759744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Father and daughter making pasta">
            <a:extLst>
              <a:ext uri="{FF2B5EF4-FFF2-40B4-BE49-F238E27FC236}">
                <a16:creationId xmlns:a16="http://schemas.microsoft.com/office/drawing/2014/main" id="{1ADE63BC-4871-BA54-78FE-6D386EB3566C}"/>
              </a:ext>
            </a:extLst>
          </p:cNvPr>
          <p:cNvPicPr>
            <a:picLocks noChangeAspect="1"/>
          </p:cNvPicPr>
          <p:nvPr/>
        </p:nvPicPr>
        <p:blipFill>
          <a:blip r:embed="rId2"/>
          <a:srcRect l="5884" r="-1" b="-1"/>
          <a:stretch/>
        </p:blipFill>
        <p:spPr>
          <a:xfrm>
            <a:off x="1" y="10"/>
            <a:ext cx="9669642" cy="6857990"/>
          </a:xfrm>
          <a:prstGeom prst="rect">
            <a:avLst/>
          </a:prstGeom>
        </p:spPr>
      </p:pic>
      <p:sp>
        <p:nvSpPr>
          <p:cNvPr id="25" name="Rectangle 2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5B60D60-194D-B178-901D-2EF4E7C116ED}"/>
              </a:ext>
            </a:extLst>
          </p:cNvPr>
          <p:cNvSpPr>
            <a:spLocks noGrp="1"/>
          </p:cNvSpPr>
          <p:nvPr>
            <p:ph type="title"/>
          </p:nvPr>
        </p:nvSpPr>
        <p:spPr>
          <a:xfrm>
            <a:off x="7531610" y="365125"/>
            <a:ext cx="3822189" cy="1899912"/>
          </a:xfrm>
        </p:spPr>
        <p:txBody>
          <a:bodyPr>
            <a:normAutofit/>
          </a:bodyPr>
          <a:lstStyle/>
          <a:p>
            <a:r>
              <a:rPr lang="en-GB" sz="4000" b="1"/>
              <a:t>Keep learning:</a:t>
            </a:r>
          </a:p>
        </p:txBody>
      </p:sp>
      <p:sp>
        <p:nvSpPr>
          <p:cNvPr id="3" name="Content Placeholder 2">
            <a:extLst>
              <a:ext uri="{FF2B5EF4-FFF2-40B4-BE49-F238E27FC236}">
                <a16:creationId xmlns:a16="http://schemas.microsoft.com/office/drawing/2014/main" id="{9F729E6F-A697-84D4-2FA9-9777BD0545A1}"/>
              </a:ext>
            </a:extLst>
          </p:cNvPr>
          <p:cNvSpPr>
            <a:spLocks noGrp="1"/>
          </p:cNvSpPr>
          <p:nvPr>
            <p:ph idx="1"/>
          </p:nvPr>
        </p:nvSpPr>
        <p:spPr>
          <a:xfrm>
            <a:off x="7531610" y="2434201"/>
            <a:ext cx="3822189" cy="3742762"/>
          </a:xfrm>
        </p:spPr>
        <p:txBody>
          <a:bodyPr vert="horz" lIns="91440" tIns="45720" rIns="91440" bIns="45720" rtlCol="0" anchor="t">
            <a:normAutofit/>
          </a:bodyPr>
          <a:lstStyle/>
          <a:p>
            <a:pPr marL="0" indent="0">
              <a:buNone/>
            </a:pPr>
            <a:r>
              <a:rPr lang="en-GB" sz="1900" dirty="0"/>
              <a:t>To help enhance self-esteem, to give a sense of accomplishment, and encourage social interaction.</a:t>
            </a:r>
          </a:p>
          <a:p>
            <a:pPr marL="0" indent="0">
              <a:buNone/>
            </a:pPr>
            <a:endParaRPr lang="en-GB" sz="1900"/>
          </a:p>
          <a:p>
            <a:pPr marL="0" indent="0">
              <a:buNone/>
            </a:pPr>
            <a:endParaRPr lang="en-GB" sz="1900"/>
          </a:p>
          <a:p>
            <a:pPr marL="0" indent="0">
              <a:buNone/>
            </a:pPr>
            <a:endParaRPr lang="en-GB" sz="1900"/>
          </a:p>
          <a:p>
            <a:pPr marL="0" indent="0">
              <a:buNone/>
            </a:pPr>
            <a:endParaRPr lang="en-GB" sz="1900"/>
          </a:p>
          <a:p>
            <a:pPr marL="0" indent="0">
              <a:buNone/>
            </a:pPr>
            <a:endParaRPr lang="en-GB" sz="1900">
              <a:latin typeface="Aptos" panose="020B0004020202020204"/>
              <a:cs typeface="Times New Roman"/>
            </a:endParaRPr>
          </a:p>
          <a:p>
            <a:pPr marL="0" indent="0">
              <a:buNone/>
            </a:pPr>
            <a:r>
              <a:rPr lang="en-GB" sz="1200" dirty="0">
                <a:latin typeface="Times New Roman"/>
                <a:cs typeface="Times New Roman"/>
              </a:rPr>
              <a:t>(Live Life Well, 2022: MIND, 2024: Opie and Williams, N/A: YWWRG, 2022: CLD, 2019).</a:t>
            </a:r>
            <a:endParaRPr lang="en-GB" sz="1200" dirty="0"/>
          </a:p>
        </p:txBody>
      </p:sp>
    </p:spTree>
    <p:extLst>
      <p:ext uri="{BB962C8B-B14F-4D97-AF65-F5344CB8AC3E}">
        <p14:creationId xmlns:p14="http://schemas.microsoft.com/office/powerpoint/2010/main" val="16263876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an biking in the mountains">
            <a:extLst>
              <a:ext uri="{FF2B5EF4-FFF2-40B4-BE49-F238E27FC236}">
                <a16:creationId xmlns:a16="http://schemas.microsoft.com/office/drawing/2014/main" id="{1F4EF002-2D61-B6AA-3791-10AE30F5EAF0}"/>
              </a:ext>
            </a:extLst>
          </p:cNvPr>
          <p:cNvPicPr>
            <a:picLocks noChangeAspect="1"/>
          </p:cNvPicPr>
          <p:nvPr/>
        </p:nvPicPr>
        <p:blipFill>
          <a:blip r:embed="rId2"/>
          <a:srcRect r="5882"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694AC8-7B9D-64EB-2262-BC62E8028E14}"/>
              </a:ext>
            </a:extLst>
          </p:cNvPr>
          <p:cNvSpPr>
            <a:spLocks noGrp="1"/>
          </p:cNvSpPr>
          <p:nvPr>
            <p:ph type="title"/>
          </p:nvPr>
        </p:nvSpPr>
        <p:spPr>
          <a:xfrm>
            <a:off x="7531610" y="365125"/>
            <a:ext cx="3822189" cy="1899912"/>
          </a:xfrm>
        </p:spPr>
        <p:txBody>
          <a:bodyPr>
            <a:normAutofit/>
          </a:bodyPr>
          <a:lstStyle/>
          <a:p>
            <a:r>
              <a:rPr lang="en-GB" sz="4000" b="1" dirty="0"/>
              <a:t>Take Notice:</a:t>
            </a:r>
          </a:p>
        </p:txBody>
      </p:sp>
      <p:sp>
        <p:nvSpPr>
          <p:cNvPr id="3" name="Content Placeholder 2">
            <a:extLst>
              <a:ext uri="{FF2B5EF4-FFF2-40B4-BE49-F238E27FC236}">
                <a16:creationId xmlns:a16="http://schemas.microsoft.com/office/drawing/2014/main" id="{22386FFD-7B40-E391-4D03-7D65E5317F01}"/>
              </a:ext>
            </a:extLst>
          </p:cNvPr>
          <p:cNvSpPr>
            <a:spLocks noGrp="1"/>
          </p:cNvSpPr>
          <p:nvPr>
            <p:ph idx="1"/>
          </p:nvPr>
        </p:nvSpPr>
        <p:spPr>
          <a:xfrm>
            <a:off x="7531610" y="2434201"/>
            <a:ext cx="3822189" cy="3742762"/>
          </a:xfrm>
        </p:spPr>
        <p:txBody>
          <a:bodyPr vert="horz" lIns="91440" tIns="45720" rIns="91440" bIns="45720" rtlCol="0" anchor="t">
            <a:normAutofit/>
          </a:bodyPr>
          <a:lstStyle/>
          <a:p>
            <a:pPr marL="0" indent="0">
              <a:buNone/>
            </a:pPr>
            <a:r>
              <a:rPr lang="en-GB" sz="1900" dirty="0"/>
              <a:t>Offering a wide range of activities and opportunities for trying something new and exploring the world around them.</a:t>
            </a:r>
          </a:p>
          <a:p>
            <a:pPr marL="0" indent="0">
              <a:buNone/>
            </a:pPr>
            <a:endParaRPr lang="en-GB" sz="1900"/>
          </a:p>
          <a:p>
            <a:pPr marL="0" indent="0">
              <a:buNone/>
            </a:pPr>
            <a:endParaRPr lang="en-GB" sz="1900"/>
          </a:p>
          <a:p>
            <a:pPr marL="0" indent="0">
              <a:buNone/>
            </a:pPr>
            <a:endParaRPr lang="en-GB" sz="1900"/>
          </a:p>
          <a:p>
            <a:pPr marL="0" indent="0">
              <a:buNone/>
            </a:pPr>
            <a:endParaRPr lang="en-GB" sz="1900"/>
          </a:p>
          <a:p>
            <a:pPr marL="0" indent="0">
              <a:buNone/>
            </a:pPr>
            <a:r>
              <a:rPr lang="en-GB" sz="1200" dirty="0">
                <a:latin typeface="Times New Roman"/>
                <a:cs typeface="Times New Roman"/>
              </a:rPr>
              <a:t>(Live Life Well, 2022: MIND, 2024: Opie and Williams, N/A: YWWRG, 2022: CLD, 2019).</a:t>
            </a:r>
            <a:endParaRPr lang="en-GB" sz="1200" dirty="0"/>
          </a:p>
        </p:txBody>
      </p:sp>
    </p:spTree>
    <p:extLst>
      <p:ext uri="{BB962C8B-B14F-4D97-AF65-F5344CB8AC3E}">
        <p14:creationId xmlns:p14="http://schemas.microsoft.com/office/powerpoint/2010/main" val="35861893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erial view of residential houses and the green trees">
            <a:extLst>
              <a:ext uri="{FF2B5EF4-FFF2-40B4-BE49-F238E27FC236}">
                <a16:creationId xmlns:a16="http://schemas.microsoft.com/office/drawing/2014/main" id="{FEFA5A30-A99A-CC12-16BD-3F136F207B12}"/>
              </a:ext>
            </a:extLst>
          </p:cNvPr>
          <p:cNvPicPr>
            <a:picLocks noChangeAspect="1"/>
          </p:cNvPicPr>
          <p:nvPr/>
        </p:nvPicPr>
        <p:blipFill>
          <a:blip r:embed="rId2"/>
          <a:srcRect l="13146" r="7543"/>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BE5A9A-3006-DF6B-C335-4AF4CC3D85E3}"/>
              </a:ext>
            </a:extLst>
          </p:cNvPr>
          <p:cNvSpPr>
            <a:spLocks noGrp="1"/>
          </p:cNvSpPr>
          <p:nvPr>
            <p:ph type="title"/>
          </p:nvPr>
        </p:nvSpPr>
        <p:spPr>
          <a:xfrm>
            <a:off x="7531610" y="365125"/>
            <a:ext cx="3822189" cy="1899912"/>
          </a:xfrm>
        </p:spPr>
        <p:txBody>
          <a:bodyPr>
            <a:normAutofit/>
          </a:bodyPr>
          <a:lstStyle/>
          <a:p>
            <a:r>
              <a:rPr lang="en-GB" sz="4000" b="1"/>
              <a:t>Give Back:</a:t>
            </a:r>
          </a:p>
        </p:txBody>
      </p:sp>
      <p:sp>
        <p:nvSpPr>
          <p:cNvPr id="3" name="Content Placeholder 2">
            <a:extLst>
              <a:ext uri="{FF2B5EF4-FFF2-40B4-BE49-F238E27FC236}">
                <a16:creationId xmlns:a16="http://schemas.microsoft.com/office/drawing/2014/main" id="{46FE2B6B-675F-B40E-2310-07A232CE22D5}"/>
              </a:ext>
            </a:extLst>
          </p:cNvPr>
          <p:cNvSpPr>
            <a:spLocks noGrp="1"/>
          </p:cNvSpPr>
          <p:nvPr>
            <p:ph idx="1"/>
          </p:nvPr>
        </p:nvSpPr>
        <p:spPr>
          <a:xfrm>
            <a:off x="7531610" y="2434201"/>
            <a:ext cx="3822189" cy="3742762"/>
          </a:xfrm>
        </p:spPr>
        <p:txBody>
          <a:bodyPr vert="horz" lIns="91440" tIns="45720" rIns="91440" bIns="45720" rtlCol="0" anchor="t">
            <a:normAutofit/>
          </a:bodyPr>
          <a:lstStyle/>
          <a:p>
            <a:pPr marL="0" indent="0">
              <a:buNone/>
            </a:pPr>
            <a:r>
              <a:rPr lang="en-GB" sz="2000" dirty="0"/>
              <a:t>Giving back to the community, by participating in community events and groups. </a:t>
            </a:r>
          </a:p>
          <a:p>
            <a:pPr marL="0" indent="0">
              <a:buNone/>
            </a:pPr>
            <a:endParaRPr lang="en-GB" sz="2000">
              <a:latin typeface="Aptos"/>
              <a:cs typeface="Times New Roman"/>
            </a:endParaRPr>
          </a:p>
          <a:p>
            <a:pPr marL="0" indent="0">
              <a:buNone/>
            </a:pPr>
            <a:endParaRPr lang="en-GB" sz="1200" dirty="0">
              <a:latin typeface="Aptos"/>
              <a:cs typeface="Times New Roman"/>
            </a:endParaRPr>
          </a:p>
          <a:p>
            <a:pPr marL="0" indent="0">
              <a:buNone/>
            </a:pPr>
            <a:endParaRPr lang="en-GB" sz="1200" dirty="0">
              <a:latin typeface="Aptos"/>
              <a:cs typeface="Times New Roman"/>
            </a:endParaRPr>
          </a:p>
          <a:p>
            <a:pPr marL="0" indent="0">
              <a:buNone/>
            </a:pPr>
            <a:endParaRPr lang="en-GB" sz="1200" dirty="0">
              <a:latin typeface="Aptos"/>
              <a:cs typeface="Times New Roman"/>
            </a:endParaRPr>
          </a:p>
          <a:p>
            <a:pPr marL="0" indent="0">
              <a:buNone/>
            </a:pPr>
            <a:endParaRPr lang="en-GB" sz="1200" dirty="0">
              <a:latin typeface="Aptos"/>
              <a:cs typeface="Times New Roman"/>
            </a:endParaRPr>
          </a:p>
          <a:p>
            <a:pPr marL="0" indent="0">
              <a:buNone/>
            </a:pPr>
            <a:r>
              <a:rPr lang="en-GB" sz="1200" dirty="0">
                <a:latin typeface="Times New Roman"/>
                <a:cs typeface="Times New Roman"/>
              </a:rPr>
              <a:t>(Live Life Well, 2022: MIND, 2024: Opie and Williams, N/A: YWWRG, 2022: CLD, 2019).</a:t>
            </a:r>
            <a:endParaRPr lang="en-GB" sz="1200" dirty="0"/>
          </a:p>
        </p:txBody>
      </p:sp>
    </p:spTree>
    <p:extLst>
      <p:ext uri="{BB962C8B-B14F-4D97-AF65-F5344CB8AC3E}">
        <p14:creationId xmlns:p14="http://schemas.microsoft.com/office/powerpoint/2010/main" val="3475352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rson standing in front of gap in wall">
            <a:extLst>
              <a:ext uri="{FF2B5EF4-FFF2-40B4-BE49-F238E27FC236}">
                <a16:creationId xmlns:a16="http://schemas.microsoft.com/office/drawing/2014/main" id="{951C1F76-51F9-9C71-1341-7553F3F608A3}"/>
              </a:ext>
            </a:extLst>
          </p:cNvPr>
          <p:cNvPicPr>
            <a:picLocks noChangeAspect="1"/>
          </p:cNvPicPr>
          <p:nvPr/>
        </p:nvPicPr>
        <p:blipFill>
          <a:blip r:embed="rId2"/>
          <a:srcRect l="1711" r="5229"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72E2A4-3979-9E65-5BB4-45EAF505EC66}"/>
              </a:ext>
            </a:extLst>
          </p:cNvPr>
          <p:cNvSpPr>
            <a:spLocks noGrp="1"/>
          </p:cNvSpPr>
          <p:nvPr>
            <p:ph type="title"/>
          </p:nvPr>
        </p:nvSpPr>
        <p:spPr>
          <a:xfrm>
            <a:off x="6213556" y="159178"/>
            <a:ext cx="5830160" cy="1354156"/>
          </a:xfrm>
        </p:spPr>
        <p:txBody>
          <a:bodyPr>
            <a:normAutofit/>
          </a:bodyPr>
          <a:lstStyle/>
          <a:p>
            <a:r>
              <a:rPr lang="en-GB" sz="3700"/>
              <a:t>How can youth work respond to mitigate adversity: </a:t>
            </a:r>
          </a:p>
        </p:txBody>
      </p:sp>
      <p:sp>
        <p:nvSpPr>
          <p:cNvPr id="3" name="Content Placeholder 2">
            <a:extLst>
              <a:ext uri="{FF2B5EF4-FFF2-40B4-BE49-F238E27FC236}">
                <a16:creationId xmlns:a16="http://schemas.microsoft.com/office/drawing/2014/main" id="{740ABA40-18B5-6B39-467F-AB2498A8984B}"/>
              </a:ext>
            </a:extLst>
          </p:cNvPr>
          <p:cNvSpPr>
            <a:spLocks noGrp="1"/>
          </p:cNvSpPr>
          <p:nvPr>
            <p:ph idx="1"/>
          </p:nvPr>
        </p:nvSpPr>
        <p:spPr>
          <a:xfrm>
            <a:off x="7181502" y="1713391"/>
            <a:ext cx="4625378" cy="4968139"/>
          </a:xfrm>
        </p:spPr>
        <p:txBody>
          <a:bodyPr vert="horz" lIns="91440" tIns="45720" rIns="91440" bIns="45720" rtlCol="0" anchor="t">
            <a:normAutofit lnSpcReduction="10000"/>
          </a:bodyPr>
          <a:lstStyle/>
          <a:p>
            <a:pPr marL="0" indent="0">
              <a:buNone/>
            </a:pPr>
            <a:r>
              <a:rPr lang="en-GB" sz="2000" b="1" dirty="0">
                <a:latin typeface="Times New Roman"/>
                <a:cs typeface="Times New Roman"/>
              </a:rPr>
              <a:t>The Youth Work Outcomes:</a:t>
            </a:r>
            <a:r>
              <a:rPr lang="en-GB" sz="2000" dirty="0">
                <a:latin typeface="Times New Roman"/>
                <a:cs typeface="Times New Roman"/>
              </a:rPr>
              <a:t> </a:t>
            </a:r>
            <a:endParaRPr lang="en-US" sz="2000">
              <a:latin typeface="Aptos" panose="020B0004020202020204"/>
              <a:cs typeface="Times New Roman"/>
            </a:endParaRPr>
          </a:p>
          <a:p>
            <a:pPr marL="0" indent="0">
              <a:buNone/>
            </a:pPr>
            <a:endParaRPr lang="en-GB" sz="2000" dirty="0">
              <a:latin typeface="Times New Roman"/>
              <a:cs typeface="Times New Roman"/>
            </a:endParaRPr>
          </a:p>
          <a:p>
            <a:pPr marL="0" indent="0">
              <a:buNone/>
            </a:pPr>
            <a:r>
              <a:rPr lang="en-GB" sz="2000" b="1" dirty="0">
                <a:latin typeface="Times New Roman"/>
                <a:cs typeface="Times New Roman"/>
              </a:rPr>
              <a:t>Active Participation: </a:t>
            </a:r>
            <a:r>
              <a:rPr lang="en-GB" sz="2000" dirty="0">
                <a:latin typeface="Times New Roman"/>
                <a:cs typeface="Times New Roman"/>
              </a:rPr>
              <a:t>Through enjoyment, improved health and wellbeing, enhanced social and wider skills from participating. </a:t>
            </a:r>
            <a:endParaRPr lang="en-US" sz="2000">
              <a:latin typeface="Aptos" panose="020B0004020202020204"/>
              <a:cs typeface="Times New Roman"/>
            </a:endParaRPr>
          </a:p>
          <a:p>
            <a:pPr marL="0" indent="0">
              <a:buNone/>
            </a:pPr>
            <a:r>
              <a:rPr lang="en-GB" sz="2000" b="1" dirty="0">
                <a:latin typeface="Times New Roman"/>
                <a:cs typeface="Times New Roman"/>
              </a:rPr>
              <a:t>Wider Skills Development: </a:t>
            </a:r>
            <a:r>
              <a:rPr lang="en-GB" sz="2000" dirty="0">
                <a:latin typeface="Times New Roman"/>
                <a:cs typeface="Times New Roman"/>
              </a:rPr>
              <a:t>Communication and talking through issues, and supported problem solving. </a:t>
            </a:r>
            <a:endParaRPr lang="en-US" sz="2000">
              <a:latin typeface="Aptos" panose="020B0004020202020204"/>
              <a:cs typeface="Times New Roman"/>
            </a:endParaRPr>
          </a:p>
          <a:p>
            <a:pPr marL="0" indent="0">
              <a:buNone/>
            </a:pPr>
            <a:r>
              <a:rPr lang="en-GB" sz="2000" b="1" dirty="0">
                <a:latin typeface="Times New Roman"/>
                <a:cs typeface="Times New Roman"/>
              </a:rPr>
              <a:t>Enhanced Emotional Competence:</a:t>
            </a:r>
            <a:r>
              <a:rPr lang="en-GB" sz="2000" dirty="0">
                <a:latin typeface="Times New Roman"/>
                <a:cs typeface="Times New Roman"/>
              </a:rPr>
              <a:t> Increasing confidence, awareness and self-worth, empathy, and consideration for others.  </a:t>
            </a:r>
            <a:endParaRPr lang="en-US" sz="2000" dirty="0">
              <a:latin typeface="Aptos" panose="020B0004020202020204"/>
              <a:cs typeface="Times New Roman"/>
            </a:endParaRPr>
          </a:p>
          <a:p>
            <a:pPr marL="0" indent="0">
              <a:buNone/>
            </a:pPr>
            <a:endParaRPr lang="en-GB" sz="1700" dirty="0">
              <a:latin typeface="Times New Roman"/>
              <a:cs typeface="Times New Roman"/>
            </a:endParaRPr>
          </a:p>
          <a:p>
            <a:pPr marL="0" indent="0">
              <a:buNone/>
            </a:pPr>
            <a:endParaRPr lang="en-GB" sz="1700" dirty="0">
              <a:latin typeface="Times New Roman"/>
              <a:cs typeface="Times New Roman"/>
            </a:endParaRPr>
          </a:p>
          <a:p>
            <a:pPr marL="0" indent="0">
              <a:buNone/>
            </a:pPr>
            <a:r>
              <a:rPr lang="en-GB" sz="1600" dirty="0">
                <a:latin typeface="Times New Roman"/>
                <a:cs typeface="Times New Roman"/>
              </a:rPr>
              <a:t>(</a:t>
            </a:r>
            <a:r>
              <a:rPr lang="en-GB" sz="1600" dirty="0">
                <a:latin typeface="Arial Nova"/>
              </a:rPr>
              <a:t>WAG, 2007</a:t>
            </a:r>
            <a:r>
              <a:rPr lang="en-GB" sz="1600" dirty="0">
                <a:latin typeface="Arial Nova"/>
                <a:cs typeface="Times New Roman"/>
              </a:rPr>
              <a:t>: YWWRG, 2022: CLD, 2019, UNICEF, 1989: </a:t>
            </a:r>
            <a:r>
              <a:rPr lang="en-GB" sz="1600" dirty="0">
                <a:latin typeface="Aptos Display"/>
                <a:cs typeface="Times New Roman"/>
              </a:rPr>
              <a:t>Ord, 2007</a:t>
            </a:r>
            <a:r>
              <a:rPr lang="en-GB" sz="1600" dirty="0">
                <a:latin typeface="Times New Roman"/>
                <a:cs typeface="Times New Roman"/>
              </a:rPr>
              <a:t>).</a:t>
            </a:r>
            <a:endParaRPr lang="en-US" sz="1600" dirty="0"/>
          </a:p>
        </p:txBody>
      </p:sp>
    </p:spTree>
    <p:extLst>
      <p:ext uri="{BB962C8B-B14F-4D97-AF65-F5344CB8AC3E}">
        <p14:creationId xmlns:p14="http://schemas.microsoft.com/office/powerpoint/2010/main" val="33539556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tack of papers with paper clips">
            <a:extLst>
              <a:ext uri="{FF2B5EF4-FFF2-40B4-BE49-F238E27FC236}">
                <a16:creationId xmlns:a16="http://schemas.microsoft.com/office/drawing/2014/main" id="{A3F5978E-4558-E5CC-8A76-657AFB0A79FD}"/>
              </a:ext>
            </a:extLst>
          </p:cNvPr>
          <p:cNvPicPr>
            <a:picLocks noChangeAspect="1"/>
          </p:cNvPicPr>
          <p:nvPr/>
        </p:nvPicPr>
        <p:blipFill>
          <a:blip r:embed="rId2"/>
          <a:srcRect l="8333" r="41178"/>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231AD5-EC8E-1643-1B30-FE45D3384008}"/>
              </a:ext>
            </a:extLst>
          </p:cNvPr>
          <p:cNvSpPr>
            <a:spLocks noGrp="1"/>
          </p:cNvSpPr>
          <p:nvPr>
            <p:ph type="title"/>
          </p:nvPr>
        </p:nvSpPr>
        <p:spPr>
          <a:xfrm>
            <a:off x="5765210" y="220333"/>
            <a:ext cx="6082805" cy="1137113"/>
          </a:xfrm>
        </p:spPr>
        <p:txBody>
          <a:bodyPr>
            <a:normAutofit fontScale="90000"/>
          </a:bodyPr>
          <a:lstStyle/>
          <a:p>
            <a:r>
              <a:rPr lang="en-US" sz="4000" b="1"/>
              <a:t> Policies that support these.</a:t>
            </a:r>
            <a:endParaRPr lang="en-US" sz="4000"/>
          </a:p>
        </p:txBody>
      </p:sp>
      <p:sp>
        <p:nvSpPr>
          <p:cNvPr id="3" name="Content Placeholder 2">
            <a:extLst>
              <a:ext uri="{FF2B5EF4-FFF2-40B4-BE49-F238E27FC236}">
                <a16:creationId xmlns:a16="http://schemas.microsoft.com/office/drawing/2014/main" id="{5E66B209-FB36-84BB-1C90-18EECDB95E0D}"/>
              </a:ext>
            </a:extLst>
          </p:cNvPr>
          <p:cNvSpPr>
            <a:spLocks noGrp="1"/>
          </p:cNvSpPr>
          <p:nvPr>
            <p:ph idx="1"/>
          </p:nvPr>
        </p:nvSpPr>
        <p:spPr>
          <a:xfrm>
            <a:off x="6104432" y="1959429"/>
            <a:ext cx="5258225" cy="4280649"/>
          </a:xfrm>
        </p:spPr>
        <p:txBody>
          <a:bodyPr vert="horz" lIns="91440" tIns="45720" rIns="91440" bIns="45720" rtlCol="0" anchor="ctr">
            <a:noAutofit/>
          </a:bodyPr>
          <a:lstStyle/>
          <a:p>
            <a:pPr marL="0" indent="0">
              <a:buNone/>
            </a:pPr>
            <a:endParaRPr lang="en-US" sz="1000" b="1">
              <a:latin typeface="Aptos Display"/>
            </a:endParaRPr>
          </a:p>
          <a:p>
            <a:r>
              <a:rPr lang="en-US" sz="1600" dirty="0">
                <a:latin typeface="Arial Nova"/>
              </a:rPr>
              <a:t>Children and young people participation Standards. (Welsh Government, 2018).</a:t>
            </a:r>
            <a:endParaRPr lang="en-GB" sz="1600" dirty="0">
              <a:latin typeface="Arial Nova"/>
            </a:endParaRPr>
          </a:p>
          <a:p>
            <a:r>
              <a:rPr lang="en-GB" sz="1600" dirty="0">
                <a:latin typeface="Aptos Display"/>
              </a:rPr>
              <a:t>Youth Work in Wales: principles and purposes. (Youth Work in Wales Review Group, 2022).</a:t>
            </a:r>
            <a:endParaRPr lang="en-US" sz="1600" dirty="0">
              <a:latin typeface="Aptos Display"/>
            </a:endParaRPr>
          </a:p>
          <a:p>
            <a:r>
              <a:rPr lang="en-GB" sz="1600" dirty="0">
                <a:latin typeface="Arial Nova"/>
              </a:rPr>
              <a:t>National Youth Service Strategy or Wales. (Welsh Assembly Government, 2007).</a:t>
            </a:r>
          </a:p>
          <a:p>
            <a:r>
              <a:rPr lang="en-GB" sz="1600" dirty="0">
                <a:latin typeface="Aptos Display"/>
              </a:rPr>
              <a:t>Youth Work National Occupational Standards. (CLD Standards Council Scotland, 2019). </a:t>
            </a:r>
          </a:p>
          <a:p>
            <a:r>
              <a:rPr lang="en-US" sz="1600" dirty="0">
                <a:latin typeface="Aptos Display"/>
              </a:rPr>
              <a:t>The Quality Mark. (Education Workforce Council, 2023).</a:t>
            </a:r>
          </a:p>
          <a:p>
            <a:r>
              <a:rPr lang="en-US" sz="1600" dirty="0">
                <a:latin typeface="Aptos Display"/>
              </a:rPr>
              <a:t>The United Nations Convention on the Rights of the Child. (UNICEF,1989).</a:t>
            </a:r>
          </a:p>
          <a:p>
            <a:r>
              <a:rPr lang="en-GB" sz="1600" i="1" dirty="0">
                <a:latin typeface="Arial Nova"/>
              </a:rPr>
              <a:t>National Youth Service Strategy or Wales.</a:t>
            </a:r>
            <a:r>
              <a:rPr lang="en-GB" sz="1600" dirty="0">
                <a:latin typeface="Arial Nova"/>
              </a:rPr>
              <a:t> (Welsh Assembly Government, 2007).</a:t>
            </a:r>
          </a:p>
          <a:p>
            <a:r>
              <a:rPr lang="en-GB" sz="1600" i="1" dirty="0">
                <a:latin typeface="Aptos Display"/>
              </a:rPr>
              <a:t>Data Protection Act 2018. (Data Protection Act 2018).</a:t>
            </a:r>
            <a:endParaRPr lang="en-GB" sz="1600" dirty="0">
              <a:latin typeface="Aptos Display"/>
            </a:endParaRPr>
          </a:p>
          <a:p>
            <a:r>
              <a:rPr lang="en-US" sz="1600" i="1" dirty="0">
                <a:latin typeface="Aptos Display"/>
              </a:rPr>
              <a:t>Safeguarding standards for the youth sector</a:t>
            </a:r>
            <a:r>
              <a:rPr lang="en-US" sz="1600" dirty="0">
                <a:latin typeface="Aptos Display"/>
              </a:rPr>
              <a:t>. (National Youth Agency, N/A).</a:t>
            </a:r>
            <a:endParaRPr lang="en-GB" sz="1600" dirty="0">
              <a:latin typeface="Aptos Display"/>
            </a:endParaRPr>
          </a:p>
          <a:p>
            <a:endParaRPr lang="en-US" sz="1000">
              <a:latin typeface="Arial Nova"/>
            </a:endParaRPr>
          </a:p>
        </p:txBody>
      </p:sp>
    </p:spTree>
    <p:extLst>
      <p:ext uri="{BB962C8B-B14F-4D97-AF65-F5344CB8AC3E}">
        <p14:creationId xmlns:p14="http://schemas.microsoft.com/office/powerpoint/2010/main" val="14532222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enic view of the sky with a person on a parachute seemingly approaching the sunset">
            <a:extLst>
              <a:ext uri="{FF2B5EF4-FFF2-40B4-BE49-F238E27FC236}">
                <a16:creationId xmlns:a16="http://schemas.microsoft.com/office/drawing/2014/main" id="{0288605A-DEFB-5282-D97B-197933CB1BB0}"/>
              </a:ext>
            </a:extLst>
          </p:cNvPr>
          <p:cNvPicPr>
            <a:picLocks noChangeAspect="1"/>
          </p:cNvPicPr>
          <p:nvPr/>
        </p:nvPicPr>
        <p:blipFill>
          <a:blip r:embed="rId2"/>
          <a:srcRect r="8705" b="1"/>
          <a:stretch/>
        </p:blipFill>
        <p:spPr>
          <a:xfrm>
            <a:off x="1" y="10"/>
            <a:ext cx="9144480"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3531C-3C93-3DCA-721A-FEDBB42CDABA}"/>
              </a:ext>
            </a:extLst>
          </p:cNvPr>
          <p:cNvSpPr>
            <a:spLocks noGrp="1"/>
          </p:cNvSpPr>
          <p:nvPr>
            <p:ph type="title"/>
          </p:nvPr>
        </p:nvSpPr>
        <p:spPr>
          <a:xfrm>
            <a:off x="7531610" y="365125"/>
            <a:ext cx="3822189" cy="1899912"/>
          </a:xfrm>
        </p:spPr>
        <p:txBody>
          <a:bodyPr>
            <a:normAutofit/>
          </a:bodyPr>
          <a:lstStyle/>
          <a:p>
            <a:r>
              <a:rPr lang="en-US" sz="3700"/>
              <a:t>Recommendations to the army:</a:t>
            </a:r>
            <a:br>
              <a:rPr lang="en-US" sz="3700"/>
            </a:br>
            <a:endParaRPr lang="en-US" sz="3700"/>
          </a:p>
        </p:txBody>
      </p:sp>
      <p:sp>
        <p:nvSpPr>
          <p:cNvPr id="3" name="Content Placeholder 2">
            <a:extLst>
              <a:ext uri="{FF2B5EF4-FFF2-40B4-BE49-F238E27FC236}">
                <a16:creationId xmlns:a16="http://schemas.microsoft.com/office/drawing/2014/main" id="{AF377B1E-B262-EE2B-4141-681DE5F259BE}"/>
              </a:ext>
            </a:extLst>
          </p:cNvPr>
          <p:cNvSpPr>
            <a:spLocks noGrp="1"/>
          </p:cNvSpPr>
          <p:nvPr>
            <p:ph idx="1"/>
          </p:nvPr>
        </p:nvSpPr>
        <p:spPr>
          <a:xfrm>
            <a:off x="7531610" y="1723688"/>
            <a:ext cx="3822189" cy="4453275"/>
          </a:xfrm>
        </p:spPr>
        <p:txBody>
          <a:bodyPr vert="horz" lIns="91440" tIns="45720" rIns="91440" bIns="45720" rtlCol="0" anchor="t">
            <a:normAutofit fontScale="92500" lnSpcReduction="10000"/>
          </a:bodyPr>
          <a:lstStyle/>
          <a:p>
            <a:r>
              <a:rPr lang="en-US" sz="2000" dirty="0"/>
              <a:t>To provide welcome events/open days within the army base when there has been a large transfer of families. To avoid feeling excluded.</a:t>
            </a:r>
          </a:p>
          <a:p>
            <a:r>
              <a:rPr lang="en-US" sz="2000" dirty="0"/>
              <a:t> Providing families with sign posting to activities and clubs outside of the base offering the young people opportunities to mix outside the army community.</a:t>
            </a:r>
          </a:p>
          <a:p>
            <a:r>
              <a:rPr lang="en-US" sz="2000" dirty="0"/>
              <a:t>To offer community engagement, with information services and training events where knowledge can be shared with the wider community. </a:t>
            </a:r>
          </a:p>
          <a:p>
            <a:endParaRPr lang="en-US" sz="2000"/>
          </a:p>
        </p:txBody>
      </p:sp>
    </p:spTree>
    <p:extLst>
      <p:ext uri="{BB962C8B-B14F-4D97-AF65-F5344CB8AC3E}">
        <p14:creationId xmlns:p14="http://schemas.microsoft.com/office/powerpoint/2010/main" val="5442578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Ladder and cloud">
            <a:extLst>
              <a:ext uri="{FF2B5EF4-FFF2-40B4-BE49-F238E27FC236}">
                <a16:creationId xmlns:a16="http://schemas.microsoft.com/office/drawing/2014/main" id="{E8F17BD2-ED6E-871D-9F80-F81BD08F673D}"/>
              </a:ext>
            </a:extLst>
          </p:cNvPr>
          <p:cNvPicPr>
            <a:picLocks noChangeAspect="1"/>
          </p:cNvPicPr>
          <p:nvPr/>
        </p:nvPicPr>
        <p:blipFill>
          <a:blip r:embed="rId2"/>
          <a:srcRect b="29077"/>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8D7B5B-E330-59BD-F9BD-DD584052C403}"/>
              </a:ext>
            </a:extLst>
          </p:cNvPr>
          <p:cNvSpPr>
            <a:spLocks noGrp="1"/>
          </p:cNvSpPr>
          <p:nvPr>
            <p:ph type="title"/>
          </p:nvPr>
        </p:nvSpPr>
        <p:spPr>
          <a:xfrm>
            <a:off x="416178" y="365125"/>
            <a:ext cx="3822189" cy="818696"/>
          </a:xfrm>
        </p:spPr>
        <p:txBody>
          <a:bodyPr>
            <a:normAutofit/>
          </a:bodyPr>
          <a:lstStyle/>
          <a:p>
            <a:r>
              <a:rPr lang="en-GB" sz="4000"/>
              <a:t>In Conclusion: </a:t>
            </a:r>
          </a:p>
        </p:txBody>
      </p:sp>
      <p:sp>
        <p:nvSpPr>
          <p:cNvPr id="8" name="Content Placeholder 7">
            <a:extLst>
              <a:ext uri="{FF2B5EF4-FFF2-40B4-BE49-F238E27FC236}">
                <a16:creationId xmlns:a16="http://schemas.microsoft.com/office/drawing/2014/main" id="{BEE41F28-8C04-E0DA-ACE4-41126BD0AB23}"/>
              </a:ext>
            </a:extLst>
          </p:cNvPr>
          <p:cNvSpPr>
            <a:spLocks noGrp="1"/>
          </p:cNvSpPr>
          <p:nvPr>
            <p:ph idx="1"/>
          </p:nvPr>
        </p:nvSpPr>
        <p:spPr>
          <a:xfrm>
            <a:off x="7531610" y="529202"/>
            <a:ext cx="3822189" cy="6008166"/>
          </a:xfrm>
        </p:spPr>
        <p:txBody>
          <a:bodyPr vert="horz" lIns="91440" tIns="45720" rIns="91440" bIns="45720" rtlCol="0" anchor="t">
            <a:noAutofit/>
          </a:bodyPr>
          <a:lstStyle/>
          <a:p>
            <a:pPr marL="0" indent="0">
              <a:buNone/>
            </a:pPr>
            <a:r>
              <a:rPr lang="en-US" sz="2000" dirty="0">
                <a:latin typeface="Aptos Display"/>
              </a:rPr>
              <a:t>With high levels of ACEs reported from having close family members serving in the army, suggests that it is appropriate to use mitigation to gain wider knowledge of services, specifically for military connected services. To reduce the risk of risk factors leading to ACE’s. Ensuring youth workers are fully trained, in order to provide protective factors. Working in line with appropriate policies and guidance underpinned by the National occupational standards and the Youth Work Principles and Purposes and to produce the outcomes expected by The National Youth Work Strategies for Wales.</a:t>
            </a:r>
          </a:p>
          <a:p>
            <a:pPr marL="0" indent="0">
              <a:buNone/>
            </a:pPr>
            <a:endParaRPr lang="en-US" sz="2000" dirty="0">
              <a:latin typeface="Aptos Display"/>
            </a:endParaRPr>
          </a:p>
          <a:p>
            <a:pPr marL="0" indent="0">
              <a:buNone/>
            </a:pPr>
            <a:endParaRPr lang="en-US" sz="2000" dirty="0">
              <a:latin typeface="Aptos Display"/>
            </a:endParaRPr>
          </a:p>
          <a:p>
            <a:pPr marL="0" indent="0">
              <a:buNone/>
            </a:pPr>
            <a:r>
              <a:rPr lang="en-US" sz="1600" dirty="0">
                <a:latin typeface="Aptos Display"/>
              </a:rPr>
              <a:t>(CLD, 2019: YWWRG, 2022: W.A.G, 2007).</a:t>
            </a:r>
          </a:p>
          <a:p>
            <a:pPr marL="0" indent="0">
              <a:buNone/>
            </a:pPr>
            <a:endParaRPr lang="en-US" sz="2000" dirty="0">
              <a:latin typeface="Aptos Display"/>
            </a:endParaRPr>
          </a:p>
        </p:txBody>
      </p:sp>
    </p:spTree>
    <p:extLst>
      <p:ext uri="{BB962C8B-B14F-4D97-AF65-F5344CB8AC3E}">
        <p14:creationId xmlns:p14="http://schemas.microsoft.com/office/powerpoint/2010/main" val="33778575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ite blank spiral notebook with pen and a device">
            <a:extLst>
              <a:ext uri="{FF2B5EF4-FFF2-40B4-BE49-F238E27FC236}">
                <a16:creationId xmlns:a16="http://schemas.microsoft.com/office/drawing/2014/main" id="{FA3FCDC8-3088-0314-B506-4A34B8C3BC79}"/>
              </a:ext>
            </a:extLst>
          </p:cNvPr>
          <p:cNvPicPr>
            <a:picLocks noChangeAspect="1"/>
          </p:cNvPicPr>
          <p:nvPr/>
        </p:nvPicPr>
        <p:blipFill>
          <a:blip r:embed="rId2"/>
          <a:srcRect r="5882" b="-1"/>
          <a:stretch/>
        </p:blipFill>
        <p:spPr>
          <a:xfrm>
            <a:off x="1" y="10307"/>
            <a:ext cx="8928237" cy="6332828"/>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2DEB8-1369-B309-0FD3-A596B30895CA}"/>
              </a:ext>
            </a:extLst>
          </p:cNvPr>
          <p:cNvSpPr>
            <a:spLocks noGrp="1"/>
          </p:cNvSpPr>
          <p:nvPr>
            <p:ph type="title"/>
          </p:nvPr>
        </p:nvSpPr>
        <p:spPr>
          <a:xfrm>
            <a:off x="3318839" y="5896"/>
            <a:ext cx="7490674" cy="1235884"/>
          </a:xfrm>
        </p:spPr>
        <p:txBody>
          <a:bodyPr>
            <a:normAutofit/>
          </a:bodyPr>
          <a:lstStyle/>
          <a:p>
            <a:r>
              <a:rPr lang="en-US" sz="4000"/>
              <a:t>Additional information contacts:</a:t>
            </a:r>
          </a:p>
        </p:txBody>
      </p:sp>
      <p:sp>
        <p:nvSpPr>
          <p:cNvPr id="3" name="Content Placeholder 2">
            <a:extLst>
              <a:ext uri="{FF2B5EF4-FFF2-40B4-BE49-F238E27FC236}">
                <a16:creationId xmlns:a16="http://schemas.microsoft.com/office/drawing/2014/main" id="{D5640A41-A1CB-1F7A-A45D-B970E467947A}"/>
              </a:ext>
            </a:extLst>
          </p:cNvPr>
          <p:cNvSpPr>
            <a:spLocks noGrp="1"/>
          </p:cNvSpPr>
          <p:nvPr>
            <p:ph idx="1"/>
          </p:nvPr>
        </p:nvSpPr>
        <p:spPr>
          <a:xfrm>
            <a:off x="7531610" y="1127916"/>
            <a:ext cx="4377360" cy="5049047"/>
          </a:xfrm>
        </p:spPr>
        <p:txBody>
          <a:bodyPr vert="horz" lIns="91440" tIns="45720" rIns="91440" bIns="45720" rtlCol="0" anchor="t">
            <a:normAutofit/>
          </a:bodyPr>
          <a:lstStyle/>
          <a:p>
            <a:r>
              <a:rPr lang="en-US" sz="1600" b="1">
                <a:latin typeface="Segoe UI"/>
                <a:cs typeface="Segoe UI"/>
              </a:rPr>
              <a:t>If you are concerned about any child within the UK and feel that they are at immediate risk of harm call the police on 999. Or 101 non-emergency.</a:t>
            </a:r>
            <a:endParaRPr lang="en-US" sz="1600" b="1"/>
          </a:p>
          <a:p>
            <a:endParaRPr lang="en-US" sz="1600" b="1">
              <a:latin typeface="Segoe UI"/>
              <a:cs typeface="Segoe UI"/>
            </a:endParaRPr>
          </a:p>
          <a:p>
            <a:r>
              <a:rPr lang="en-US" sz="1600" b="1">
                <a:latin typeface="Segoe UI"/>
                <a:cs typeface="Segoe UI"/>
              </a:rPr>
              <a:t>If you are worried about a child and feel that they need additional support you should contact your local children’s services or the NSPCC Helpline on 0808 800 5000 or email </a:t>
            </a:r>
            <a:r>
              <a:rPr lang="en-US" sz="1600" b="1">
                <a:latin typeface="Segoe UI"/>
                <a:cs typeface="Segoe UI"/>
                <a:hlinkClick r:id="rId3"/>
              </a:rPr>
              <a:t>help@nspcc.org.uk </a:t>
            </a:r>
            <a:r>
              <a:rPr lang="en-US" sz="1600" b="1">
                <a:latin typeface="Segoe UI"/>
                <a:cs typeface="Segoe UI"/>
              </a:rPr>
              <a:t>who will be able to provide advice and support.</a:t>
            </a:r>
            <a:endParaRPr lang="en-US" sz="1600" b="1"/>
          </a:p>
          <a:p>
            <a:pPr marL="0" indent="0">
              <a:buNone/>
            </a:pPr>
            <a:endParaRPr lang="en-US" sz="1600" b="1">
              <a:latin typeface="Segoe UI"/>
              <a:cs typeface="Segoe UI"/>
            </a:endParaRPr>
          </a:p>
          <a:p>
            <a:r>
              <a:rPr lang="en-US" sz="1600" b="1">
                <a:latin typeface="Segoe UI"/>
                <a:cs typeface="Segoe UI"/>
              </a:rPr>
              <a:t>You can also talk with your unit welfare officer or call Army Welfare Service Intake and Assessment Team on 01904 882053. Email </a:t>
            </a:r>
            <a:r>
              <a:rPr lang="en-US" sz="1600" b="1">
                <a:latin typeface="Segoe UI"/>
                <a:cs typeface="Segoe UI"/>
                <a:hlinkClick r:id="rId4"/>
              </a:rPr>
              <a:t>RC-AWS-IAT-0mailbox@mod.gov.uk</a:t>
            </a:r>
            <a:r>
              <a:rPr lang="en-US" sz="1600" b="1">
                <a:latin typeface="Segoe UI"/>
                <a:cs typeface="Segoe UI"/>
              </a:rPr>
              <a:t> .</a:t>
            </a:r>
            <a:r>
              <a:rPr lang="en-US" sz="1600" b="1">
                <a:latin typeface="Times New Roman"/>
                <a:cs typeface="Times New Roman"/>
                <a:hlinkClick r:id="rId5"/>
              </a:rPr>
              <a:t>Safeguarding | The British Army</a:t>
            </a:r>
            <a:r>
              <a:rPr lang="en-US" sz="1600" b="1">
                <a:latin typeface="Aptos"/>
                <a:cs typeface="Times New Roman"/>
              </a:rPr>
              <a:t> (Rogers, 2024).</a:t>
            </a:r>
            <a:endParaRPr lang="en-US" sz="1600" b="1"/>
          </a:p>
          <a:p>
            <a:pPr marL="0" indent="0">
              <a:buNone/>
            </a:pPr>
            <a:endParaRPr lang="en-US" sz="1100"/>
          </a:p>
        </p:txBody>
      </p:sp>
    </p:spTree>
    <p:extLst>
      <p:ext uri="{BB962C8B-B14F-4D97-AF65-F5344CB8AC3E}">
        <p14:creationId xmlns:p14="http://schemas.microsoft.com/office/powerpoint/2010/main" val="5931715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5184D-430A-CF5B-3070-AA49D276D49D}"/>
              </a:ext>
            </a:extLst>
          </p:cNvPr>
          <p:cNvSpPr>
            <a:spLocks noGrp="1"/>
          </p:cNvSpPr>
          <p:nvPr>
            <p:ph type="ctrTitle"/>
          </p:nvPr>
        </p:nvSpPr>
        <p:spPr>
          <a:xfrm>
            <a:off x="0" y="169863"/>
            <a:ext cx="2487706" cy="381748"/>
          </a:xfrm>
        </p:spPr>
        <p:txBody>
          <a:bodyPr>
            <a:normAutofit/>
          </a:bodyPr>
          <a:lstStyle/>
          <a:p>
            <a:r>
              <a:rPr lang="en-GB" sz="2000" b="1"/>
              <a:t>Reference List:</a:t>
            </a:r>
          </a:p>
        </p:txBody>
      </p:sp>
      <p:sp>
        <p:nvSpPr>
          <p:cNvPr id="3" name="Subtitle 2">
            <a:extLst>
              <a:ext uri="{FF2B5EF4-FFF2-40B4-BE49-F238E27FC236}">
                <a16:creationId xmlns:a16="http://schemas.microsoft.com/office/drawing/2014/main" id="{A7F7DF5B-A7E6-84C4-FAD6-03BB877A5C12}"/>
              </a:ext>
            </a:extLst>
          </p:cNvPr>
          <p:cNvSpPr>
            <a:spLocks noGrp="1"/>
          </p:cNvSpPr>
          <p:nvPr>
            <p:ph type="subTitle" idx="1"/>
          </p:nvPr>
        </p:nvSpPr>
        <p:spPr>
          <a:xfrm>
            <a:off x="246530" y="554038"/>
            <a:ext cx="11810999" cy="6126909"/>
          </a:xfrm>
        </p:spPr>
        <p:txBody>
          <a:bodyPr vert="horz" lIns="91440" tIns="45720" rIns="91440" bIns="45720" rtlCol="0" anchor="t">
            <a:normAutofit fontScale="77500" lnSpcReduction="20000"/>
          </a:bodyPr>
          <a:lstStyle/>
          <a:p>
            <a:pPr algn="just">
              <a:buFont typeface="Symbol" panose="020B0604020202020204" pitchFamily="34" charset="0"/>
              <a:buChar char="•"/>
            </a:pPr>
            <a:r>
              <a:rPr lang="en-US" sz="1200" dirty="0">
                <a:solidFill>
                  <a:srgbClr val="000000"/>
                </a:solidFill>
                <a:latin typeface="Aptos Display"/>
                <a:cs typeface="Times New Roman"/>
              </a:rPr>
              <a:t>Army Families Federation. (2019) Mental-Health-Brief. [pdf]. Available at: </a:t>
            </a:r>
            <a:r>
              <a:rPr lang="en-US" sz="1200" u="sng" dirty="0">
                <a:solidFill>
                  <a:srgbClr val="000000"/>
                </a:solidFill>
                <a:latin typeface="Aptos Display"/>
                <a:cs typeface="Times New Roman"/>
                <a:hlinkClick r:id="rId2"/>
              </a:rPr>
              <a:t>https://aff.org.uk/wp/wp-content/uploads/2019/02/Mental-Health-Brief-Feb-19-FINAL.pdf</a:t>
            </a:r>
            <a:r>
              <a:rPr lang="en-US" sz="1200" dirty="0">
                <a:solidFill>
                  <a:srgbClr val="000000"/>
                </a:solidFill>
                <a:latin typeface="Aptos Display"/>
                <a:cs typeface="Times New Roman"/>
              </a:rPr>
              <a:t> (Accessed: 09 January 2025). </a:t>
            </a:r>
            <a:endParaRPr lang="en-GB" sz="1200" dirty="0">
              <a:solidFill>
                <a:srgbClr val="000000"/>
              </a:solidFill>
              <a:latin typeface="Aptos Display"/>
              <a:cs typeface="Times New Roman"/>
            </a:endParaRPr>
          </a:p>
          <a:p>
            <a:pPr algn="just">
              <a:buFont typeface="Symbol" panose="020B0604020202020204" pitchFamily="34" charset="0"/>
              <a:buChar char="•"/>
            </a:pPr>
            <a:r>
              <a:rPr lang="en-US" sz="1200" dirty="0" err="1">
                <a:solidFill>
                  <a:srgbClr val="000000"/>
                </a:solidFill>
                <a:latin typeface="Aptos Display"/>
                <a:cs typeface="Times New Roman"/>
              </a:rPr>
              <a:t>Baglivio</a:t>
            </a:r>
            <a:r>
              <a:rPr lang="en-US" sz="1200" dirty="0">
                <a:solidFill>
                  <a:srgbClr val="000000"/>
                </a:solidFill>
                <a:latin typeface="Aptos Display"/>
                <a:cs typeface="Times New Roman"/>
              </a:rPr>
              <a:t>, M. T., &amp; Wolff, K. T. (2021). Positive Childhood Experiences (PCE): Cumulative Resiliency in the Face of Adverse Childhood Experiences. </a:t>
            </a:r>
            <a:r>
              <a:rPr lang="en-US" sz="1200" i="1" dirty="0">
                <a:solidFill>
                  <a:srgbClr val="000000"/>
                </a:solidFill>
                <a:latin typeface="Aptos Display"/>
                <a:cs typeface="Times New Roman"/>
              </a:rPr>
              <a:t>Youth Violence and Juvenile Justice</a:t>
            </a:r>
            <a:r>
              <a:rPr lang="en-US" sz="1200" dirty="0">
                <a:solidFill>
                  <a:srgbClr val="000000"/>
                </a:solidFill>
                <a:latin typeface="Aptos Display"/>
                <a:cs typeface="Times New Roman"/>
              </a:rPr>
              <a:t>, </a:t>
            </a:r>
            <a:r>
              <a:rPr lang="en-US" sz="1200" i="1" dirty="0">
                <a:solidFill>
                  <a:srgbClr val="000000"/>
                </a:solidFill>
                <a:latin typeface="Aptos Display"/>
                <a:cs typeface="Times New Roman"/>
              </a:rPr>
              <a:t>19</a:t>
            </a:r>
            <a:r>
              <a:rPr lang="en-US" sz="1200" dirty="0">
                <a:solidFill>
                  <a:srgbClr val="000000"/>
                </a:solidFill>
                <a:latin typeface="Aptos Display"/>
                <a:cs typeface="Times New Roman"/>
              </a:rPr>
              <a:t>(2).</a:t>
            </a:r>
            <a:r>
              <a:rPr lang="en-US" sz="1200" dirty="0">
                <a:solidFill>
                  <a:srgbClr val="333333"/>
                </a:solidFill>
                <a:latin typeface="Aptos Display"/>
                <a:cs typeface="Times New Roman"/>
              </a:rPr>
              <a:t> </a:t>
            </a:r>
            <a:r>
              <a:rPr lang="en-US" sz="1200" u="sng" dirty="0">
                <a:solidFill>
                  <a:srgbClr val="000000"/>
                </a:solidFill>
                <a:latin typeface="Aptos Display"/>
                <a:cs typeface="Times New Roman"/>
                <a:hlinkClick r:id="rId3"/>
              </a:rPr>
              <a:t>https://doi.org/10.1177/1541204020972487</a:t>
            </a:r>
            <a:r>
              <a:rPr lang="en-US" sz="1200" u="sng" dirty="0">
                <a:solidFill>
                  <a:srgbClr val="000000"/>
                </a:solidFill>
                <a:latin typeface="Aptos Display"/>
                <a:cs typeface="Times New Roman"/>
              </a:rPr>
              <a:t> </a:t>
            </a:r>
            <a:r>
              <a:rPr lang="en-US" sz="1200" dirty="0">
                <a:solidFill>
                  <a:srgbClr val="000000"/>
                </a:solidFill>
                <a:latin typeface="Aptos Display"/>
                <a:cs typeface="Times New Roman"/>
              </a:rPr>
              <a:t>(Accessed: 09 January 2025).</a:t>
            </a:r>
            <a:endParaRPr lang="en-GB" sz="1200" dirty="0">
              <a:solidFill>
                <a:srgbClr val="000000"/>
              </a:solidFill>
              <a:latin typeface="Aptos Display"/>
              <a:cs typeface="Times New Roman"/>
            </a:endParaRPr>
          </a:p>
          <a:p>
            <a:pPr algn="just">
              <a:buFont typeface="Symbol" panose="020B0604020202020204" pitchFamily="34" charset="0"/>
              <a:buChar char="•"/>
            </a:pPr>
            <a:r>
              <a:rPr lang="en-US" sz="1200" dirty="0">
                <a:solidFill>
                  <a:srgbClr val="000000"/>
                </a:solidFill>
                <a:latin typeface="Aptos Display"/>
                <a:cs typeface="Times New Roman"/>
              </a:rPr>
              <a:t>Bellis, M.A., Hughes, K., Leckenby, N. </a:t>
            </a:r>
            <a:r>
              <a:rPr lang="en-US" sz="1200" i="1" dirty="0">
                <a:solidFill>
                  <a:srgbClr val="000000"/>
                </a:solidFill>
                <a:latin typeface="Aptos Display"/>
                <a:cs typeface="Times New Roman"/>
              </a:rPr>
              <a:t>et al.</a:t>
            </a:r>
            <a:r>
              <a:rPr lang="en-US" sz="1200" dirty="0">
                <a:solidFill>
                  <a:srgbClr val="000000"/>
                </a:solidFill>
                <a:latin typeface="Aptos Display"/>
                <a:cs typeface="Times New Roman"/>
              </a:rPr>
              <a:t> (2014) </a:t>
            </a:r>
            <a:r>
              <a:rPr lang="en-US" sz="1200" i="1" dirty="0">
                <a:solidFill>
                  <a:srgbClr val="000000"/>
                </a:solidFill>
                <a:latin typeface="Aptos Display"/>
                <a:cs typeface="Times New Roman"/>
              </a:rPr>
              <a:t>National household survey of adverse childhood experiences and their relationship with resilience to health-harming behaviors in England. </a:t>
            </a:r>
            <a:r>
              <a:rPr lang="en-US" sz="1200" dirty="0">
                <a:solidFill>
                  <a:srgbClr val="000000"/>
                </a:solidFill>
                <a:latin typeface="Aptos Display"/>
                <a:cs typeface="Times New Roman"/>
              </a:rPr>
              <a:t>[Article]. Available at: </a:t>
            </a:r>
            <a:r>
              <a:rPr lang="en-US" sz="1200" u="sng" dirty="0">
                <a:solidFill>
                  <a:srgbClr val="000000"/>
                </a:solidFill>
                <a:latin typeface="Aptos Display"/>
                <a:cs typeface="Times New Roman"/>
                <a:hlinkClick r:id="rId4"/>
              </a:rPr>
              <a:t>https://bmcmedicine.biomedcentral.com/articles/10.1186/1741-7015-12-72</a:t>
            </a:r>
            <a:r>
              <a:rPr lang="en-US" sz="1200" dirty="0">
                <a:solidFill>
                  <a:srgbClr val="000000"/>
                </a:solidFill>
                <a:latin typeface="Aptos Display"/>
                <a:cs typeface="Times New Roman"/>
              </a:rPr>
              <a:t> (Accessed: 09 January 2025).</a:t>
            </a:r>
            <a:endParaRPr lang="en-GB" sz="1200" dirty="0">
              <a:solidFill>
                <a:srgbClr val="000000"/>
              </a:solidFill>
              <a:latin typeface="Aptos Display"/>
              <a:cs typeface="Times New Roman"/>
            </a:endParaRPr>
          </a:p>
          <a:p>
            <a:pPr algn="just">
              <a:buFont typeface="Symbol" panose="020B0604020202020204" pitchFamily="34" charset="0"/>
              <a:buChar char="•"/>
            </a:pPr>
            <a:r>
              <a:rPr lang="en-US" sz="1200" dirty="0">
                <a:solidFill>
                  <a:srgbClr val="000000"/>
                </a:solidFill>
                <a:latin typeface="Aptos Display"/>
                <a:cs typeface="Times New Roman"/>
              </a:rPr>
              <a:t>Brown. D.W, Anda. R.F, Tiemeier. H, et al. (2009) </a:t>
            </a:r>
            <a:r>
              <a:rPr lang="en-US" sz="1200" i="1" dirty="0">
                <a:solidFill>
                  <a:srgbClr val="000000"/>
                </a:solidFill>
                <a:latin typeface="Aptos Display"/>
                <a:cs typeface="Times New Roman"/>
              </a:rPr>
              <a:t>Adverse childhood experiences and the risk of premature mortality. American Journal of Preventive Medicine. </a:t>
            </a:r>
            <a:r>
              <a:rPr lang="en-US" sz="1200" dirty="0">
                <a:solidFill>
                  <a:srgbClr val="000000"/>
                </a:solidFill>
                <a:latin typeface="Aptos Display"/>
                <a:cs typeface="Times New Roman"/>
              </a:rPr>
              <a:t>Available at: </a:t>
            </a:r>
            <a:r>
              <a:rPr lang="en-US" sz="1200" u="sng" dirty="0">
                <a:solidFill>
                  <a:srgbClr val="000000"/>
                </a:solidFill>
                <a:latin typeface="Aptos Display"/>
                <a:cs typeface="Times New Roman"/>
                <a:hlinkClick r:id="rId5"/>
              </a:rPr>
              <a:t>https://pubmed.ncbi.nlm.nih.gov/19840693/</a:t>
            </a:r>
            <a:r>
              <a:rPr lang="en-US" sz="1200" dirty="0">
                <a:solidFill>
                  <a:srgbClr val="000000"/>
                </a:solidFill>
                <a:latin typeface="Aptos Display"/>
                <a:cs typeface="Times New Roman"/>
              </a:rPr>
              <a:t>  (Accessed: 09 January 2025).</a:t>
            </a:r>
            <a:endParaRPr lang="en-GB" sz="1200" dirty="0">
              <a:solidFill>
                <a:srgbClr val="000000"/>
              </a:solidFill>
              <a:latin typeface="Aptos Display"/>
              <a:cs typeface="Times New Roman"/>
            </a:endParaRPr>
          </a:p>
          <a:p>
            <a:pPr algn="just">
              <a:buFont typeface="Symbol" panose="020B0604020202020204" pitchFamily="34" charset="0"/>
              <a:buChar char="•"/>
            </a:pPr>
            <a:r>
              <a:rPr lang="en-GB" sz="1200" dirty="0">
                <a:solidFill>
                  <a:srgbClr val="000000"/>
                </a:solidFill>
                <a:latin typeface="Aptos Display"/>
                <a:cs typeface="Times New Roman"/>
              </a:rPr>
              <a:t>CLD Standards Council Scotland. (2019) </a:t>
            </a:r>
            <a:r>
              <a:rPr lang="en-GB" sz="1200" i="1" dirty="0">
                <a:solidFill>
                  <a:srgbClr val="000000"/>
                </a:solidFill>
                <a:latin typeface="Aptos Display"/>
                <a:cs typeface="Times New Roman"/>
              </a:rPr>
              <a:t>Youth Work National Occupational Standards.</a:t>
            </a:r>
            <a:r>
              <a:rPr lang="en-GB" sz="1200" dirty="0">
                <a:solidFill>
                  <a:srgbClr val="000000"/>
                </a:solidFill>
                <a:latin typeface="Aptos Display"/>
                <a:cs typeface="Times New Roman"/>
              </a:rPr>
              <a:t> </a:t>
            </a:r>
            <a:r>
              <a:rPr lang="en-GB" sz="1200" i="1" dirty="0">
                <a:solidFill>
                  <a:srgbClr val="000000"/>
                </a:solidFill>
                <a:latin typeface="Aptos Display"/>
                <a:cs typeface="Times New Roman"/>
              </a:rPr>
              <a:t>Introduction.</a:t>
            </a:r>
            <a:r>
              <a:rPr lang="en-GB" sz="1200" dirty="0">
                <a:solidFill>
                  <a:srgbClr val="000000"/>
                </a:solidFill>
                <a:latin typeface="Aptos Display"/>
                <a:cs typeface="Times New Roman"/>
              </a:rPr>
              <a:t> Glasgow: Standards Council Scotland.</a:t>
            </a:r>
          </a:p>
          <a:p>
            <a:pPr algn="just">
              <a:buFont typeface="Symbol" panose="020B0604020202020204" pitchFamily="34" charset="0"/>
              <a:buChar char="•"/>
            </a:pPr>
            <a:r>
              <a:rPr lang="en-GB" sz="1200" dirty="0">
                <a:solidFill>
                  <a:srgbClr val="000000"/>
                </a:solidFill>
                <a:latin typeface="Aptos Display"/>
                <a:cs typeface="Times New Roman"/>
              </a:rPr>
              <a:t>Coleman, J, C. and Hendry, L, B. (2004) </a:t>
            </a:r>
            <a:r>
              <a:rPr lang="en-GB" sz="1200" i="1" dirty="0">
                <a:solidFill>
                  <a:srgbClr val="000000"/>
                </a:solidFill>
                <a:latin typeface="Aptos Display"/>
                <a:cs typeface="Times New Roman"/>
              </a:rPr>
              <a:t>The Nature of Adolescence. </a:t>
            </a:r>
            <a:r>
              <a:rPr lang="en-GB" sz="1200" dirty="0">
                <a:solidFill>
                  <a:srgbClr val="000000"/>
                </a:solidFill>
                <a:latin typeface="Aptos Display"/>
                <a:cs typeface="Times New Roman"/>
              </a:rPr>
              <a:t>3</a:t>
            </a:r>
            <a:r>
              <a:rPr lang="en-GB" sz="1200" baseline="30000" dirty="0">
                <a:solidFill>
                  <a:srgbClr val="000000"/>
                </a:solidFill>
                <a:latin typeface="Aptos Display"/>
                <a:cs typeface="Times New Roman"/>
              </a:rPr>
              <a:t>rd</a:t>
            </a:r>
            <a:r>
              <a:rPr lang="en-GB" sz="1200" dirty="0">
                <a:solidFill>
                  <a:srgbClr val="000000"/>
                </a:solidFill>
                <a:latin typeface="Aptos Display"/>
                <a:cs typeface="Times New Roman"/>
              </a:rPr>
              <a:t> </a:t>
            </a:r>
            <a:r>
              <a:rPr lang="en-GB" sz="1200" dirty="0" err="1">
                <a:solidFill>
                  <a:srgbClr val="000000"/>
                </a:solidFill>
                <a:latin typeface="Aptos Display"/>
                <a:cs typeface="Times New Roman"/>
              </a:rPr>
              <a:t>edn</a:t>
            </a:r>
            <a:r>
              <a:rPr lang="en-GB" sz="1200" dirty="0">
                <a:solidFill>
                  <a:srgbClr val="000000"/>
                </a:solidFill>
                <a:latin typeface="Aptos Display"/>
                <a:cs typeface="Times New Roman"/>
              </a:rPr>
              <a:t>. London: Routledge.</a:t>
            </a:r>
          </a:p>
          <a:p>
            <a:pPr algn="just">
              <a:buFont typeface="Symbol" panose="020B0604020202020204" pitchFamily="34" charset="0"/>
              <a:buChar char="•"/>
            </a:pPr>
            <a:r>
              <a:rPr lang="en-GB" sz="1200" i="1" dirty="0">
                <a:solidFill>
                  <a:srgbClr val="000000"/>
                </a:solidFill>
                <a:latin typeface="Aptos Display"/>
                <a:cs typeface="Times New Roman"/>
              </a:rPr>
              <a:t>Data Protection Act 2018, c. 12</a:t>
            </a:r>
            <a:r>
              <a:rPr lang="en-GB" sz="1200" dirty="0">
                <a:solidFill>
                  <a:srgbClr val="000000"/>
                </a:solidFill>
                <a:latin typeface="Aptos Display"/>
                <a:cs typeface="Times New Roman"/>
              </a:rPr>
              <a:t>. Available at:</a:t>
            </a:r>
            <a:r>
              <a:rPr lang="en-GB" sz="1200" dirty="0">
                <a:solidFill>
                  <a:srgbClr val="333333"/>
                </a:solidFill>
                <a:latin typeface="Aptos Display"/>
                <a:cs typeface="Times New Roman"/>
              </a:rPr>
              <a:t> </a:t>
            </a:r>
            <a:r>
              <a:rPr lang="en-GB" sz="1200" u="sng" dirty="0">
                <a:solidFill>
                  <a:srgbClr val="000000"/>
                </a:solidFill>
                <a:latin typeface="Aptos Display"/>
                <a:cs typeface="Times New Roman"/>
                <a:hlinkClick r:id="rId6"/>
              </a:rPr>
              <a:t>https://www.legislation.gov.uk/ukpga/2018/12/contents/enacted</a:t>
            </a:r>
            <a:r>
              <a:rPr lang="en-GB" sz="1200" dirty="0">
                <a:solidFill>
                  <a:srgbClr val="333333"/>
                </a:solidFill>
                <a:latin typeface="Aptos Display"/>
                <a:cs typeface="Times New Roman"/>
              </a:rPr>
              <a:t>  </a:t>
            </a:r>
            <a:r>
              <a:rPr lang="en-GB" sz="1200" dirty="0">
                <a:solidFill>
                  <a:srgbClr val="000000"/>
                </a:solidFill>
                <a:latin typeface="Aptos Display"/>
                <a:cs typeface="Times New Roman"/>
              </a:rPr>
              <a:t>(Accessed: 04 January 2024).</a:t>
            </a:r>
          </a:p>
          <a:p>
            <a:pPr algn="just">
              <a:buFont typeface="Symbol" panose="020B0604020202020204" pitchFamily="34" charset="0"/>
              <a:buChar char="•"/>
            </a:pPr>
            <a:r>
              <a:rPr lang="en-US" sz="1200" dirty="0">
                <a:solidFill>
                  <a:srgbClr val="000000"/>
                </a:solidFill>
                <a:latin typeface="Aptos Display"/>
                <a:cs typeface="Times New Roman"/>
              </a:rPr>
              <a:t>Education Workforce Council. (2023) About the Quality Mark. Available at:  </a:t>
            </a:r>
            <a:r>
              <a:rPr lang="en-US" sz="1200" u="sng" dirty="0">
                <a:solidFill>
                  <a:srgbClr val="000000"/>
                </a:solidFill>
                <a:latin typeface="Aptos Display"/>
                <a:cs typeface="Times New Roman"/>
                <a:hlinkClick r:id="rId7"/>
              </a:rPr>
              <a:t>https://www.ewc.wales/site/index.php/en/accreditation/the-quality-mark-for-youth-work-in-wales</a:t>
            </a:r>
            <a:r>
              <a:rPr lang="en-US" sz="1200" dirty="0">
                <a:solidFill>
                  <a:srgbClr val="000000"/>
                </a:solidFill>
                <a:latin typeface="Aptos Display"/>
                <a:cs typeface="Times New Roman"/>
              </a:rPr>
              <a:t> (Accessed: 20 October 2024).</a:t>
            </a:r>
            <a:endParaRPr lang="en-GB" sz="1200" dirty="0">
              <a:solidFill>
                <a:srgbClr val="000000"/>
              </a:solidFill>
              <a:latin typeface="Aptos Display"/>
              <a:cs typeface="Times New Roman"/>
            </a:endParaRPr>
          </a:p>
          <a:p>
            <a:pPr algn="just">
              <a:buFont typeface="Symbol" panose="020B0604020202020204" pitchFamily="34" charset="0"/>
              <a:buChar char="•"/>
            </a:pPr>
            <a:r>
              <a:rPr lang="en-US" sz="1200" dirty="0">
                <a:solidFill>
                  <a:srgbClr val="000000"/>
                </a:solidFill>
                <a:latin typeface="Aptos Display"/>
                <a:cs typeface="Times New Roman"/>
              </a:rPr>
              <a:t>Forces Watch. (2011) </a:t>
            </a:r>
            <a:r>
              <a:rPr lang="en-US" sz="1200" i="1" dirty="0">
                <a:solidFill>
                  <a:srgbClr val="000000"/>
                </a:solidFill>
                <a:latin typeface="Aptos Display"/>
                <a:cs typeface="Times New Roman"/>
              </a:rPr>
              <a:t>The recruitment of under 18s into the UK armed forces.</a:t>
            </a:r>
            <a:r>
              <a:rPr lang="en-US" sz="1200" dirty="0">
                <a:solidFill>
                  <a:srgbClr val="000000"/>
                </a:solidFill>
                <a:latin typeface="Aptos Display"/>
                <a:cs typeface="Times New Roman"/>
              </a:rPr>
              <a:t> [pdf]. Available at: </a:t>
            </a:r>
            <a:r>
              <a:rPr lang="en-US" sz="1200" u="sng" dirty="0">
                <a:solidFill>
                  <a:srgbClr val="000000"/>
                </a:solidFill>
                <a:latin typeface="Aptos Display"/>
                <a:cs typeface="Times New Roman"/>
                <a:hlinkClick r:id="rId8"/>
              </a:rPr>
              <a:t>https://www.parliament.uk/globalassets/documents/joint-committees/human-rights/Briefing_from_Forces_Watch_age_of_recruitment.pdf</a:t>
            </a:r>
            <a:r>
              <a:rPr lang="en-US" sz="1200" dirty="0">
                <a:solidFill>
                  <a:srgbClr val="000000"/>
                </a:solidFill>
                <a:latin typeface="Aptos Display"/>
                <a:cs typeface="Times New Roman"/>
              </a:rPr>
              <a:t> (Accessed: 11 January 2025).</a:t>
            </a:r>
            <a:endParaRPr lang="en-GB" sz="1200" dirty="0">
              <a:solidFill>
                <a:srgbClr val="000000"/>
              </a:solidFill>
              <a:latin typeface="Aptos Display"/>
              <a:cs typeface="Times New Roman"/>
            </a:endParaRPr>
          </a:p>
          <a:p>
            <a:pPr algn="just">
              <a:buFont typeface="Symbol" panose="020B0604020202020204" pitchFamily="34" charset="0"/>
              <a:buChar char="•"/>
            </a:pPr>
            <a:r>
              <a:rPr lang="en-GB" sz="1200" dirty="0">
                <a:solidFill>
                  <a:srgbClr val="000000"/>
                </a:solidFill>
                <a:latin typeface="Aptos Display"/>
                <a:cs typeface="Times New Roman"/>
              </a:rPr>
              <a:t>Live Life Well. (2022) Five-Ways-to-Wellbeing. Available at:  </a:t>
            </a:r>
            <a:r>
              <a:rPr lang="en-GB" sz="1200" i="1" u="sng" dirty="0">
                <a:solidFill>
                  <a:srgbClr val="000000"/>
                </a:solidFill>
                <a:latin typeface="Aptos Display"/>
                <a:cs typeface="Times New Roman"/>
                <a:hlinkClick r:id="rId9"/>
              </a:rPr>
              <a:t>https://www.livelifewell.org.uk/mental-wellbeing/five-ways-to-wellbeing/</a:t>
            </a:r>
            <a:r>
              <a:rPr lang="en-GB" sz="1200" i="1" dirty="0">
                <a:solidFill>
                  <a:srgbClr val="000000"/>
                </a:solidFill>
                <a:latin typeface="Aptos Display"/>
                <a:cs typeface="Times New Roman"/>
              </a:rPr>
              <a:t> </a:t>
            </a:r>
            <a:r>
              <a:rPr lang="en-GB" sz="1200" dirty="0">
                <a:solidFill>
                  <a:srgbClr val="000000"/>
                </a:solidFill>
                <a:latin typeface="Aptos Display"/>
                <a:cs typeface="Times New Roman"/>
              </a:rPr>
              <a:t>(Accessed: 10 January 2025).</a:t>
            </a:r>
          </a:p>
          <a:p>
            <a:pPr algn="just">
              <a:buFont typeface="Symbol" panose="020B0604020202020204" pitchFamily="34" charset="0"/>
              <a:buChar char="•"/>
            </a:pPr>
            <a:r>
              <a:rPr lang="en-GB" sz="1200" dirty="0">
                <a:solidFill>
                  <a:srgbClr val="202124"/>
                </a:solidFill>
                <a:latin typeface="Times New Roman"/>
                <a:cs typeface="Times New Roman"/>
              </a:rPr>
              <a:t>MIND. (2024) 5 Ways to Wellbeing. Available at: </a:t>
            </a:r>
            <a:r>
              <a:rPr lang="en-GB" sz="1200" i="1" u="sng" dirty="0">
                <a:solidFill>
                  <a:srgbClr val="000000"/>
                </a:solidFill>
                <a:latin typeface="Times New Roman"/>
                <a:cs typeface="Times New Roman"/>
                <a:hlinkClick r:id="rId10"/>
              </a:rPr>
              <a:t>https://www.mind.org.uk/workplace/mental-health-at-work/five-ways-to-wellbeing/</a:t>
            </a:r>
            <a:r>
              <a:rPr lang="en-GB" sz="1200" i="1" dirty="0">
                <a:solidFill>
                  <a:srgbClr val="202124"/>
                </a:solidFill>
                <a:latin typeface="Times New Roman"/>
                <a:cs typeface="Times New Roman"/>
              </a:rPr>
              <a:t> </a:t>
            </a:r>
            <a:r>
              <a:rPr lang="en-GB" sz="1200" dirty="0">
                <a:solidFill>
                  <a:srgbClr val="000000"/>
                </a:solidFill>
                <a:latin typeface="Aptos Display"/>
                <a:cs typeface="Times New Roman"/>
              </a:rPr>
              <a:t>(Accessed: 10 January 2025).</a:t>
            </a:r>
          </a:p>
          <a:p>
            <a:pPr algn="just">
              <a:buFont typeface="Symbol" panose="020B0604020202020204" pitchFamily="34" charset="0"/>
              <a:buChar char="•"/>
            </a:pPr>
            <a:r>
              <a:rPr lang="en-GB" sz="1200" dirty="0">
                <a:solidFill>
                  <a:srgbClr val="000000"/>
                </a:solidFill>
                <a:latin typeface="Aptos Display"/>
                <a:cs typeface="Times New Roman"/>
              </a:rPr>
              <a:t>Morgan, N. (2005) </a:t>
            </a:r>
            <a:r>
              <a:rPr lang="en-GB" sz="1200" i="1" dirty="0">
                <a:solidFill>
                  <a:srgbClr val="000000"/>
                </a:solidFill>
                <a:latin typeface="Aptos Display"/>
                <a:cs typeface="Times New Roman"/>
              </a:rPr>
              <a:t>Blame my Brain, the amazing teenage brain revealed. </a:t>
            </a:r>
            <a:r>
              <a:rPr lang="en-GB" sz="1200" dirty="0">
                <a:solidFill>
                  <a:srgbClr val="000000"/>
                </a:solidFill>
                <a:latin typeface="Aptos Display"/>
                <a:cs typeface="Times New Roman"/>
              </a:rPr>
              <a:t>London: Walker Books Ltd.</a:t>
            </a:r>
          </a:p>
          <a:p>
            <a:pPr algn="just">
              <a:buFont typeface="Symbol" panose="020B0604020202020204" pitchFamily="34" charset="0"/>
              <a:buChar char="•"/>
            </a:pPr>
            <a:r>
              <a:rPr lang="en-GB" sz="1200" dirty="0">
                <a:solidFill>
                  <a:srgbClr val="000000"/>
                </a:solidFill>
                <a:latin typeface="Aptos Display"/>
                <a:cs typeface="Times New Roman"/>
              </a:rPr>
              <a:t>Murphey. D. (2013) Risks facing young children in our military families. Available at: </a:t>
            </a:r>
            <a:r>
              <a:rPr lang="en-GB" sz="1200" u="sng" dirty="0">
                <a:solidFill>
                  <a:srgbClr val="000000"/>
                </a:solidFill>
                <a:latin typeface="Aptos Display"/>
                <a:cs typeface="Times New Roman"/>
                <a:hlinkClick r:id="rId11"/>
              </a:rPr>
              <a:t>https://www.childtrends.org/publications/5-risks-facing-young-children-in-our-military-families</a:t>
            </a:r>
            <a:r>
              <a:rPr lang="en-GB" sz="1200" dirty="0">
                <a:solidFill>
                  <a:srgbClr val="000000"/>
                </a:solidFill>
                <a:latin typeface="Aptos Display"/>
                <a:cs typeface="Times New Roman"/>
              </a:rPr>
              <a:t> (Accessed: 11 January 2025). </a:t>
            </a:r>
          </a:p>
          <a:p>
            <a:pPr algn="just">
              <a:buFont typeface="Symbol" panose="020B0604020202020204" pitchFamily="34" charset="0"/>
              <a:buChar char="•"/>
            </a:pPr>
            <a:r>
              <a:rPr lang="en-US" sz="1200" dirty="0">
                <a:solidFill>
                  <a:srgbClr val="000000"/>
                </a:solidFill>
                <a:latin typeface="Aptos Display"/>
                <a:cs typeface="Times New Roman"/>
              </a:rPr>
              <a:t>National Youth Agency. (N/A) </a:t>
            </a:r>
            <a:r>
              <a:rPr lang="en-US" sz="1200" i="1" dirty="0">
                <a:solidFill>
                  <a:srgbClr val="000000"/>
                </a:solidFill>
                <a:latin typeface="Aptos Display"/>
                <a:cs typeface="Times New Roman"/>
              </a:rPr>
              <a:t>Safeguarding standards for the youth sector</a:t>
            </a:r>
            <a:r>
              <a:rPr lang="en-US" sz="1200" dirty="0">
                <a:solidFill>
                  <a:srgbClr val="000000"/>
                </a:solidFill>
                <a:latin typeface="Aptos Display"/>
                <a:cs typeface="Times New Roman"/>
              </a:rPr>
              <a:t>. [pdf]. Available at: </a:t>
            </a:r>
            <a:r>
              <a:rPr lang="en-US" sz="1200" dirty="0">
                <a:solidFill>
                  <a:srgbClr val="002060"/>
                </a:solidFill>
                <a:latin typeface="Aptos Display"/>
                <a:cs typeface="Times New Roman"/>
              </a:rPr>
              <a:t> </a:t>
            </a:r>
            <a:r>
              <a:rPr lang="en-US" sz="1200" u="sng" dirty="0">
                <a:solidFill>
                  <a:srgbClr val="000000"/>
                </a:solidFill>
                <a:latin typeface="Aptos Display"/>
                <a:cs typeface="Times New Roman"/>
                <a:hlinkClick r:id="rId12"/>
              </a:rPr>
              <a:t>https://nya.org.uk/wp-content/uploads/2024/02/Safeguarding-Standards-for-the-Sector-1.pdf</a:t>
            </a:r>
            <a:r>
              <a:rPr lang="en-US" sz="1200" dirty="0">
                <a:solidFill>
                  <a:srgbClr val="002060"/>
                </a:solidFill>
                <a:latin typeface="Aptos Display"/>
                <a:cs typeface="Times New Roman"/>
              </a:rPr>
              <a:t> </a:t>
            </a:r>
            <a:r>
              <a:rPr lang="en-US" sz="1200" dirty="0">
                <a:solidFill>
                  <a:srgbClr val="000000"/>
                </a:solidFill>
                <a:latin typeface="Aptos Display"/>
                <a:cs typeface="Times New Roman"/>
              </a:rPr>
              <a:t>(Accessed: 04 January 2025).</a:t>
            </a:r>
            <a:endParaRPr lang="en-GB" sz="1200" dirty="0">
              <a:solidFill>
                <a:srgbClr val="000000"/>
              </a:solidFill>
              <a:latin typeface="Aptos Display"/>
              <a:cs typeface="Times New Roman"/>
            </a:endParaRPr>
          </a:p>
          <a:p>
            <a:pPr algn="just">
              <a:buFont typeface="Symbol" panose="020B0604020202020204" pitchFamily="34" charset="0"/>
              <a:buChar char="•"/>
            </a:pPr>
            <a:r>
              <a:rPr lang="en-GB" sz="1200" dirty="0">
                <a:solidFill>
                  <a:srgbClr val="000000"/>
                </a:solidFill>
                <a:latin typeface="Aptos Display"/>
                <a:cs typeface="Times New Roman"/>
              </a:rPr>
              <a:t>NCBI (1999) </a:t>
            </a:r>
            <a:r>
              <a:rPr lang="en-GB" sz="1200" i="1" dirty="0">
                <a:solidFill>
                  <a:srgbClr val="000000"/>
                </a:solidFill>
                <a:latin typeface="Aptos Display"/>
                <a:cs typeface="Times New Roman"/>
              </a:rPr>
              <a:t>Adolescent Development and the Biology of Puberty. </a:t>
            </a:r>
            <a:r>
              <a:rPr lang="en-GB" sz="1200" dirty="0">
                <a:solidFill>
                  <a:srgbClr val="000000"/>
                </a:solidFill>
                <a:latin typeface="Aptos Display"/>
                <a:cs typeface="Times New Roman"/>
              </a:rPr>
              <a:t>[internet] Available at: </a:t>
            </a:r>
            <a:r>
              <a:rPr lang="en-GB" sz="1200" u="sng" dirty="0">
                <a:solidFill>
                  <a:srgbClr val="000000"/>
                </a:solidFill>
                <a:latin typeface="Aptos Display"/>
                <a:cs typeface="Times New Roman"/>
                <a:hlinkClick r:id="rId13"/>
              </a:rPr>
              <a:t>https://www.ncbi.nlm.nih.gov/books/NBK224692/</a:t>
            </a:r>
            <a:r>
              <a:rPr lang="en-GB" sz="1200" dirty="0">
                <a:solidFill>
                  <a:srgbClr val="000000"/>
                </a:solidFill>
                <a:latin typeface="Aptos Display"/>
                <a:cs typeface="Times New Roman"/>
              </a:rPr>
              <a:t> (Accessed: 22 April 2023).</a:t>
            </a:r>
          </a:p>
          <a:p>
            <a:pPr algn="just">
              <a:buFont typeface="Symbol" panose="020B0604020202020204" pitchFamily="34" charset="0"/>
              <a:buChar char="•"/>
            </a:pPr>
            <a:r>
              <a:rPr lang="en-GB" sz="1200" dirty="0">
                <a:solidFill>
                  <a:srgbClr val="000000"/>
                </a:solidFill>
                <a:latin typeface="Aptos Display"/>
                <a:cs typeface="Times New Roman"/>
              </a:rPr>
              <a:t>Ord, J. (2007) </a:t>
            </a:r>
            <a:r>
              <a:rPr lang="en-GB" sz="1200" i="1" dirty="0">
                <a:solidFill>
                  <a:srgbClr val="000000"/>
                </a:solidFill>
                <a:latin typeface="Aptos Display"/>
                <a:cs typeface="Times New Roman"/>
              </a:rPr>
              <a:t>Youth Work Process, Product and Practice. Dorset: Russell House Publishing Ltd.</a:t>
            </a:r>
            <a:r>
              <a:rPr lang="en-GB" sz="1200" i="1" dirty="0">
                <a:solidFill>
                  <a:srgbClr val="9A5315"/>
                </a:solidFill>
                <a:latin typeface="Aptos Display"/>
                <a:cs typeface="Times New Roman"/>
              </a:rPr>
              <a:t> </a:t>
            </a:r>
            <a:r>
              <a:rPr lang="en-US" sz="1200" dirty="0">
                <a:solidFill>
                  <a:srgbClr val="000000"/>
                </a:solidFill>
                <a:latin typeface="Aptos Display"/>
                <a:cs typeface="Times New Roman"/>
              </a:rPr>
              <a:t>Youth workers use a wide range of </a:t>
            </a:r>
            <a:r>
              <a:rPr lang="en-US" sz="1200" b="1" dirty="0">
                <a:solidFill>
                  <a:srgbClr val="000000"/>
                </a:solidFill>
                <a:latin typeface="Aptos Display"/>
                <a:cs typeface="Times New Roman"/>
              </a:rPr>
              <a:t>methods</a:t>
            </a:r>
            <a:r>
              <a:rPr lang="en-US" sz="1200" dirty="0">
                <a:solidFill>
                  <a:srgbClr val="000000"/>
                </a:solidFill>
                <a:latin typeface="Aptos Display"/>
                <a:cs typeface="Times New Roman"/>
              </a:rPr>
              <a:t> including:</a:t>
            </a:r>
            <a:endParaRPr lang="en-GB" sz="1200" dirty="0">
              <a:solidFill>
                <a:srgbClr val="000000"/>
              </a:solidFill>
              <a:latin typeface="Aptos Display"/>
              <a:cs typeface="Times New Roman"/>
            </a:endParaRPr>
          </a:p>
          <a:p>
            <a:pPr algn="just">
              <a:buFont typeface="Symbol" panose="020B0604020202020204" pitchFamily="34" charset="0"/>
              <a:buChar char="•"/>
            </a:pPr>
            <a:r>
              <a:rPr lang="en-US" sz="1200" dirty="0">
                <a:solidFill>
                  <a:srgbClr val="000000"/>
                </a:solidFill>
                <a:latin typeface="Aptos Display"/>
                <a:cs typeface="Times New Roman"/>
              </a:rPr>
              <a:t>Opie. T, and Williams, D. (N/A) Youth and well-being. [blog]. Available at: </a:t>
            </a:r>
            <a:r>
              <a:rPr lang="en-US" sz="1200" dirty="0">
                <a:solidFill>
                  <a:srgbClr val="0F4761"/>
                </a:solidFill>
                <a:latin typeface="Aptos Display"/>
                <a:cs typeface="Times New Roman"/>
                <a:hlinkClick r:id="rId14"/>
              </a:rPr>
              <a:t>https://www.ewc.wales/site/index.php/en/about-us/get-involved/blog/youth-work-and-wellbeing-tim-opie-and-darrel-williams#:~:text=The%20New%20Economics%20Foundation%2C%20among,and%20lastly%205.%20to%20give</a:t>
            </a:r>
            <a:r>
              <a:rPr lang="en-US" sz="1200" dirty="0">
                <a:solidFill>
                  <a:srgbClr val="0F4761"/>
                </a:solidFill>
                <a:latin typeface="Aptos Display"/>
                <a:cs typeface="Times New Roman"/>
              </a:rPr>
              <a:t>  </a:t>
            </a:r>
            <a:r>
              <a:rPr lang="en-US" sz="1200" dirty="0">
                <a:solidFill>
                  <a:srgbClr val="000000"/>
                </a:solidFill>
                <a:latin typeface="Aptos Display"/>
                <a:cs typeface="Times New Roman"/>
              </a:rPr>
              <a:t>(Accessed: 09 January 2025).</a:t>
            </a:r>
            <a:endParaRPr lang="en-GB" sz="1200" dirty="0">
              <a:solidFill>
                <a:srgbClr val="000000"/>
              </a:solidFill>
              <a:latin typeface="Aptos Display"/>
              <a:cs typeface="Times New Roman"/>
            </a:endParaRPr>
          </a:p>
          <a:p>
            <a:pPr algn="just">
              <a:buFont typeface="Symbol" panose="020B0604020202020204" pitchFamily="34" charset="0"/>
              <a:buChar char="•"/>
            </a:pPr>
            <a:r>
              <a:rPr lang="en-US" sz="1200" dirty="0">
                <a:solidFill>
                  <a:srgbClr val="000000"/>
                </a:solidFill>
                <a:latin typeface="Aptos Display"/>
                <a:cs typeface="Times New Roman"/>
              </a:rPr>
              <a:t>Pinetree Institute. (2025) Positive Childhood Experiences. [internet]. Available at: </a:t>
            </a:r>
            <a:r>
              <a:rPr lang="en-US" sz="1200" u="sng" dirty="0">
                <a:solidFill>
                  <a:srgbClr val="000000"/>
                </a:solidFill>
                <a:latin typeface="Aptos Display"/>
                <a:cs typeface="Times New Roman"/>
                <a:hlinkClick r:id="rId15"/>
              </a:rPr>
              <a:t>https://pinetreeinstitute.org/positive-childhood-experiences/</a:t>
            </a:r>
            <a:r>
              <a:rPr lang="en-US" sz="1200" dirty="0">
                <a:solidFill>
                  <a:srgbClr val="000000"/>
                </a:solidFill>
                <a:latin typeface="Aptos Display"/>
                <a:cs typeface="Times New Roman"/>
              </a:rPr>
              <a:t> (Accessed: 09 January 2025).</a:t>
            </a:r>
            <a:endParaRPr lang="en-GB" sz="1200" dirty="0">
              <a:solidFill>
                <a:srgbClr val="000000"/>
              </a:solidFill>
              <a:latin typeface="Aptos Display"/>
              <a:cs typeface="Times New Roman"/>
            </a:endParaRPr>
          </a:p>
          <a:p>
            <a:pPr algn="just">
              <a:buFont typeface="Symbol" panose="020B0604020202020204" pitchFamily="34" charset="0"/>
              <a:buChar char="•"/>
            </a:pPr>
            <a:r>
              <a:rPr lang="en-GB" sz="1200" dirty="0">
                <a:solidFill>
                  <a:srgbClr val="000000"/>
                </a:solidFill>
                <a:latin typeface="Aptos Display"/>
                <a:cs typeface="Times New Roman"/>
              </a:rPr>
              <a:t>Richardson, L.D. and Wolfe, M. (2006) </a:t>
            </a:r>
            <a:r>
              <a:rPr lang="en-GB" sz="1200" i="1" dirty="0">
                <a:solidFill>
                  <a:srgbClr val="000000"/>
                </a:solidFill>
                <a:latin typeface="Aptos Display"/>
                <a:cs typeface="Times New Roman"/>
              </a:rPr>
              <a:t>Principles and Practice of Informal Education. </a:t>
            </a:r>
            <a:r>
              <a:rPr lang="en-GB" sz="1200" dirty="0">
                <a:solidFill>
                  <a:srgbClr val="000000"/>
                </a:solidFill>
                <a:latin typeface="Aptos Display"/>
                <a:cs typeface="Times New Roman"/>
              </a:rPr>
              <a:t>London: Routledge Falmer.</a:t>
            </a:r>
          </a:p>
          <a:p>
            <a:pPr algn="just">
              <a:buFont typeface="Symbol" panose="020B0604020202020204" pitchFamily="34" charset="0"/>
              <a:buChar char="•"/>
            </a:pPr>
            <a:r>
              <a:rPr lang="en-GB" sz="1200" dirty="0">
                <a:solidFill>
                  <a:srgbClr val="000000"/>
                </a:solidFill>
                <a:latin typeface="Aptos Display"/>
                <a:cs typeface="Times New Roman"/>
              </a:rPr>
              <a:t>Rogers. S. J. (2024) Conversation with Carina Walters. 06 December 2024.</a:t>
            </a:r>
          </a:p>
          <a:p>
            <a:pPr algn="just">
              <a:buFont typeface="Symbol" panose="020B0604020202020204" pitchFamily="34" charset="0"/>
              <a:buChar char="•"/>
            </a:pPr>
            <a:r>
              <a:rPr lang="en-US" sz="1200" dirty="0">
                <a:solidFill>
                  <a:srgbClr val="000000"/>
                </a:solidFill>
                <a:latin typeface="Aptos Display"/>
                <a:cs typeface="Times New Roman"/>
              </a:rPr>
              <a:t>UNICEF. (1989) </a:t>
            </a:r>
            <a:r>
              <a:rPr lang="en-US" sz="1200" i="1" dirty="0">
                <a:solidFill>
                  <a:srgbClr val="000000"/>
                </a:solidFill>
                <a:latin typeface="Aptos Display"/>
                <a:cs typeface="Times New Roman"/>
              </a:rPr>
              <a:t>The United Nations Convention on the Rights of the Child</a:t>
            </a:r>
            <a:r>
              <a:rPr lang="en-US" sz="1200" dirty="0">
                <a:solidFill>
                  <a:srgbClr val="000000"/>
                </a:solidFill>
                <a:latin typeface="Aptos Display"/>
                <a:cs typeface="Times New Roman"/>
              </a:rPr>
              <a:t>, London: UNICEF. [Pdf] Available at:</a:t>
            </a:r>
            <a:r>
              <a:rPr lang="en-US" sz="1200" dirty="0">
                <a:solidFill>
                  <a:srgbClr val="002060"/>
                </a:solidFill>
                <a:latin typeface="Aptos Display"/>
                <a:cs typeface="Times New Roman"/>
              </a:rPr>
              <a:t> </a:t>
            </a:r>
            <a:r>
              <a:rPr lang="en-US" sz="1200" u="sng" dirty="0">
                <a:solidFill>
                  <a:srgbClr val="000000"/>
                </a:solidFill>
                <a:latin typeface="Aptos Display"/>
                <a:cs typeface="Times New Roman"/>
                <a:hlinkClick r:id="rId16"/>
              </a:rPr>
              <a:t>https://www.unicef.org.uk/wp-content/uploads/2016/08/unicef-convention-rights-child-uncrc.pdf</a:t>
            </a:r>
            <a:r>
              <a:rPr lang="en-US" sz="1200" dirty="0">
                <a:solidFill>
                  <a:srgbClr val="000000"/>
                </a:solidFill>
                <a:latin typeface="Aptos Display"/>
                <a:cs typeface="Times New Roman"/>
              </a:rPr>
              <a:t> (Accessed: 04 January 2025).</a:t>
            </a:r>
            <a:endParaRPr lang="en-GB" sz="1200" dirty="0">
              <a:solidFill>
                <a:srgbClr val="000000"/>
              </a:solidFill>
              <a:latin typeface="Aptos Display"/>
              <a:cs typeface="Times New Roman"/>
            </a:endParaRPr>
          </a:p>
          <a:p>
            <a:pPr algn="just">
              <a:buFont typeface="Symbol" panose="020B0604020202020204" pitchFamily="34" charset="0"/>
              <a:buChar char="•"/>
            </a:pPr>
            <a:r>
              <a:rPr lang="en-GB" sz="1100" dirty="0">
                <a:solidFill>
                  <a:srgbClr val="000000"/>
                </a:solidFill>
                <a:latin typeface="Arial Nova"/>
                <a:cs typeface="Times New Roman"/>
              </a:rPr>
              <a:t>Welsh Assembly Government. (2007) </a:t>
            </a:r>
            <a:r>
              <a:rPr lang="en-GB" sz="1100" i="1" dirty="0">
                <a:solidFill>
                  <a:srgbClr val="000000"/>
                </a:solidFill>
                <a:latin typeface="Arial Nova"/>
                <a:cs typeface="Times New Roman"/>
              </a:rPr>
              <a:t>National Youth Service Strategy or Wales, Young people, youth work, Youth Service. </a:t>
            </a:r>
            <a:r>
              <a:rPr lang="en-GB" sz="1100" dirty="0">
                <a:solidFill>
                  <a:srgbClr val="000000"/>
                </a:solidFill>
                <a:latin typeface="Arial Nova"/>
                <a:cs typeface="Times New Roman"/>
              </a:rPr>
              <a:t>[pdf] Available at: </a:t>
            </a:r>
            <a:r>
              <a:rPr lang="en-GB" sz="1100" i="1" u="sng" dirty="0">
                <a:solidFill>
                  <a:srgbClr val="000000"/>
                </a:solidFill>
                <a:latin typeface="Arial Nova"/>
                <a:cs typeface="Times New Roman"/>
                <a:hlinkClick r:id="rId17"/>
              </a:rPr>
              <a:t>https://infed.org/mobi/young-people-youth-work-youth-service-national-youth-service-strategy-for-wales/</a:t>
            </a:r>
            <a:r>
              <a:rPr lang="en-GB" sz="1100" i="1" dirty="0">
                <a:solidFill>
                  <a:srgbClr val="000000"/>
                </a:solidFill>
                <a:latin typeface="Arial Nova"/>
                <a:cs typeface="Times New Roman"/>
              </a:rPr>
              <a:t>  </a:t>
            </a:r>
            <a:r>
              <a:rPr lang="en-GB" sz="1100" dirty="0">
                <a:solidFill>
                  <a:srgbClr val="000000"/>
                </a:solidFill>
                <a:latin typeface="Arial Nova"/>
                <a:cs typeface="Times New Roman"/>
              </a:rPr>
              <a:t> (Accessed 11 January 2025).</a:t>
            </a:r>
          </a:p>
          <a:p>
            <a:pPr algn="just">
              <a:buFont typeface="Symbol" panose="020B0604020202020204" pitchFamily="34" charset="0"/>
              <a:buChar char="•"/>
            </a:pPr>
            <a:r>
              <a:rPr lang="en-US" sz="1100" dirty="0">
                <a:solidFill>
                  <a:srgbClr val="000000"/>
                </a:solidFill>
                <a:latin typeface="Arial Nova"/>
                <a:cs typeface="Times New Roman"/>
              </a:rPr>
              <a:t>Welsh Government. (2018) </a:t>
            </a:r>
            <a:r>
              <a:rPr lang="en-US" sz="1100" i="1" dirty="0">
                <a:solidFill>
                  <a:srgbClr val="000000"/>
                </a:solidFill>
                <a:latin typeface="Arial Nova"/>
                <a:cs typeface="Times New Roman"/>
              </a:rPr>
              <a:t>Children and young people participation Standards</a:t>
            </a:r>
            <a:r>
              <a:rPr lang="en-US" sz="1100" dirty="0">
                <a:solidFill>
                  <a:srgbClr val="000000"/>
                </a:solidFill>
                <a:latin typeface="Arial Nova"/>
                <a:cs typeface="Times New Roman"/>
              </a:rPr>
              <a:t>. [pdf]. Available at: </a:t>
            </a:r>
            <a:r>
              <a:rPr lang="en-US" sz="1100" u="sng" dirty="0">
                <a:solidFill>
                  <a:srgbClr val="000000"/>
                </a:solidFill>
                <a:latin typeface="Arial Nova"/>
                <a:cs typeface="Times New Roman"/>
                <a:hlinkClick r:id="rId18"/>
              </a:rPr>
              <a:t>https://www.gov.wales/sites/default/files/publications/2018-02/Bilingual-Participation-Standards-poster2016.pdf</a:t>
            </a:r>
            <a:r>
              <a:rPr lang="en-US" sz="1100" dirty="0">
                <a:solidFill>
                  <a:srgbClr val="153D63"/>
                </a:solidFill>
                <a:latin typeface="Arial Nova"/>
                <a:cs typeface="Times New Roman"/>
              </a:rPr>
              <a:t> </a:t>
            </a:r>
            <a:r>
              <a:rPr lang="en-US" sz="1100" dirty="0">
                <a:solidFill>
                  <a:srgbClr val="000000"/>
                </a:solidFill>
                <a:latin typeface="Arial Nova"/>
                <a:cs typeface="Times New Roman"/>
              </a:rPr>
              <a:t>(Accessed: 09 January 2025).</a:t>
            </a:r>
            <a:endParaRPr lang="en-GB" sz="1100" dirty="0">
              <a:solidFill>
                <a:srgbClr val="000000"/>
              </a:solidFill>
              <a:latin typeface="Arial Nova"/>
              <a:cs typeface="Times New Roman"/>
            </a:endParaRPr>
          </a:p>
          <a:p>
            <a:pPr algn="just">
              <a:buFont typeface="Symbol" panose="020B0604020202020204" pitchFamily="34" charset="0"/>
              <a:buChar char="•"/>
            </a:pPr>
            <a:r>
              <a:rPr lang="en-GB" sz="1200" dirty="0">
                <a:solidFill>
                  <a:srgbClr val="000000"/>
                </a:solidFill>
                <a:latin typeface="Aptos Display"/>
                <a:cs typeface="Times New Roman"/>
              </a:rPr>
              <a:t>Welsh Government (2019) </a:t>
            </a:r>
            <a:r>
              <a:rPr lang="en-GB" sz="1200" i="1" dirty="0">
                <a:solidFill>
                  <a:srgbClr val="000000"/>
                </a:solidFill>
                <a:latin typeface="Aptos Display"/>
                <a:cs typeface="Times New Roman"/>
              </a:rPr>
              <a:t>Youth Work Strategy for Wales</a:t>
            </a:r>
            <a:r>
              <a:rPr lang="en-GB" sz="1200" dirty="0">
                <a:solidFill>
                  <a:srgbClr val="000000"/>
                </a:solidFill>
                <a:latin typeface="Aptos Display"/>
                <a:cs typeface="Times New Roman"/>
              </a:rPr>
              <a:t>. [pdf]. Available at:</a:t>
            </a:r>
            <a:r>
              <a:rPr lang="en-GB" sz="1200" i="1" dirty="0">
                <a:solidFill>
                  <a:srgbClr val="000000"/>
                </a:solidFill>
                <a:latin typeface="Aptos Display"/>
                <a:cs typeface="Times New Roman"/>
              </a:rPr>
              <a:t> </a:t>
            </a:r>
            <a:r>
              <a:rPr lang="en-GB" sz="1200" i="1" u="sng" dirty="0">
                <a:solidFill>
                  <a:srgbClr val="000000"/>
                </a:solidFill>
                <a:latin typeface="Aptos Display"/>
                <a:cs typeface="Times New Roman"/>
                <a:hlinkClick r:id="rId19"/>
              </a:rPr>
              <a:t>https://www.gov.wales/sites/default/files/publications/2019-06/youth-work-strategy-for-wales.pdf</a:t>
            </a:r>
            <a:r>
              <a:rPr lang="en-GB" sz="1200" i="1" dirty="0">
                <a:solidFill>
                  <a:srgbClr val="00B0F0"/>
                </a:solidFill>
                <a:latin typeface="Aptos Display"/>
                <a:cs typeface="Times New Roman"/>
              </a:rPr>
              <a:t> </a:t>
            </a:r>
            <a:r>
              <a:rPr lang="en-GB" sz="1200" dirty="0">
                <a:solidFill>
                  <a:srgbClr val="000000"/>
                </a:solidFill>
                <a:latin typeface="Aptos Display"/>
                <a:cs typeface="Times New Roman"/>
              </a:rPr>
              <a:t>(Accessed: 5 March 2024).</a:t>
            </a:r>
          </a:p>
          <a:p>
            <a:pPr algn="just">
              <a:buFont typeface="Symbol" panose="020B0604020202020204" pitchFamily="34" charset="0"/>
              <a:buChar char="•"/>
            </a:pPr>
            <a:r>
              <a:rPr lang="en-GB" sz="1200" dirty="0">
                <a:solidFill>
                  <a:srgbClr val="000000"/>
                </a:solidFill>
                <a:latin typeface="Aptos Display"/>
                <a:cs typeface="Times New Roman"/>
              </a:rPr>
              <a:t>Youth Work in Wales Review Group. (2022) </a:t>
            </a:r>
            <a:r>
              <a:rPr lang="en-GB" sz="1200" i="1" dirty="0">
                <a:solidFill>
                  <a:srgbClr val="000000"/>
                </a:solidFill>
                <a:latin typeface="Aptos Display"/>
                <a:cs typeface="Times New Roman"/>
              </a:rPr>
              <a:t>Youth Work in Wales: principles and purposes.</a:t>
            </a:r>
            <a:r>
              <a:rPr lang="en-GB" sz="1200" dirty="0">
                <a:solidFill>
                  <a:srgbClr val="000000"/>
                </a:solidFill>
                <a:latin typeface="Aptos Display"/>
                <a:cs typeface="Times New Roman"/>
              </a:rPr>
              <a:t> Cardiff: Youth Work in Wales.</a:t>
            </a:r>
          </a:p>
        </p:txBody>
      </p:sp>
    </p:spTree>
    <p:extLst>
      <p:ext uri="{BB962C8B-B14F-4D97-AF65-F5344CB8AC3E}">
        <p14:creationId xmlns:p14="http://schemas.microsoft.com/office/powerpoint/2010/main" val="32952813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Young People in Focus ECYW6003 </vt:lpstr>
      <vt:lpstr>Contents:</vt:lpstr>
      <vt:lpstr>What is Adolescence? </vt:lpstr>
      <vt:lpstr>Three Types of transitions in Adolescence:</vt:lpstr>
      <vt:lpstr>What are ACE's?</vt:lpstr>
      <vt:lpstr>Adverse Childhood Experiences.</vt:lpstr>
      <vt:lpstr>The focus on Children with close family members in The Royal British Army and why they are more susceptible to ACE’s?     (Rogers, 2024: Learner 2002). </vt:lpstr>
      <vt:lpstr>PowerPoint Presentation</vt:lpstr>
      <vt:lpstr>PowerPoint Presentation</vt:lpstr>
      <vt:lpstr>What is Resilience?</vt:lpstr>
      <vt:lpstr>PowerPoint Presentation</vt:lpstr>
      <vt:lpstr>Connect:</vt:lpstr>
      <vt:lpstr>Be Active:</vt:lpstr>
      <vt:lpstr>Keep learning:</vt:lpstr>
      <vt:lpstr>Take Notice:</vt:lpstr>
      <vt:lpstr>Give Back:</vt:lpstr>
      <vt:lpstr>How can youth work respond to mitigate adversity: </vt:lpstr>
      <vt:lpstr> Policies that support these.</vt:lpstr>
      <vt:lpstr>Recommendations to the army: </vt:lpstr>
      <vt:lpstr>In Conclusion: </vt:lpstr>
      <vt:lpstr>Additional information contacts: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746</cp:revision>
  <dcterms:created xsi:type="dcterms:W3CDTF">2025-01-07T13:36:25Z</dcterms:created>
  <dcterms:modified xsi:type="dcterms:W3CDTF">2025-01-14T10:01:09Z</dcterms:modified>
</cp:coreProperties>
</file>