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1"/>
  </p:notesMasterIdLst>
  <p:sldIdLst>
    <p:sldId id="257" r:id="rId2"/>
    <p:sldId id="743" r:id="rId3"/>
    <p:sldId id="262" r:id="rId4"/>
    <p:sldId id="780" r:id="rId5"/>
    <p:sldId id="747" r:id="rId6"/>
    <p:sldId id="307" r:id="rId7"/>
    <p:sldId id="791" r:id="rId8"/>
    <p:sldId id="792" r:id="rId9"/>
    <p:sldId id="368" r:id="rId10"/>
    <p:sldId id="610" r:id="rId11"/>
    <p:sldId id="745" r:id="rId12"/>
    <p:sldId id="746" r:id="rId13"/>
    <p:sldId id="314" r:id="rId14"/>
    <p:sldId id="319" r:id="rId15"/>
    <p:sldId id="316" r:id="rId16"/>
    <p:sldId id="317" r:id="rId17"/>
    <p:sldId id="318" r:id="rId18"/>
    <p:sldId id="781" r:id="rId19"/>
    <p:sldId id="763" r:id="rId20"/>
    <p:sldId id="764" r:id="rId21"/>
    <p:sldId id="765" r:id="rId22"/>
    <p:sldId id="766" r:id="rId23"/>
    <p:sldId id="782" r:id="rId24"/>
    <p:sldId id="783" r:id="rId25"/>
    <p:sldId id="767" r:id="rId26"/>
    <p:sldId id="768" r:id="rId27"/>
    <p:sldId id="769" r:id="rId28"/>
    <p:sldId id="770" r:id="rId29"/>
    <p:sldId id="789" r:id="rId30"/>
    <p:sldId id="771" r:id="rId31"/>
    <p:sldId id="772" r:id="rId32"/>
    <p:sldId id="773" r:id="rId33"/>
    <p:sldId id="774" r:id="rId34"/>
    <p:sldId id="784" r:id="rId35"/>
    <p:sldId id="785" r:id="rId36"/>
    <p:sldId id="775" r:id="rId37"/>
    <p:sldId id="776" r:id="rId38"/>
    <p:sldId id="777" r:id="rId39"/>
    <p:sldId id="778" r:id="rId40"/>
    <p:sldId id="790" r:id="rId41"/>
    <p:sldId id="294" r:id="rId42"/>
    <p:sldId id="779" r:id="rId43"/>
    <p:sldId id="762" r:id="rId44"/>
    <p:sldId id="761" r:id="rId45"/>
    <p:sldId id="760" r:id="rId46"/>
    <p:sldId id="786" r:id="rId47"/>
    <p:sldId id="306" r:id="rId48"/>
    <p:sldId id="787" r:id="rId49"/>
    <p:sldId id="788"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6SRyMnHQP+I+Nfp2wi/JA==" hashData="pfAduBdQLlhMHs3OQB/yGeyvS3Yoof1ASAZQpiCHbZ7b/r7dcReAZiUdsc9gq+u70XG8xjZEymXto9lcX+Cu3Q=="/>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mith Rachel" initials="SR" lastIdx="3" clrIdx="0">
    <p:extLst>
      <p:ext uri="{19B8F6BF-5375-455C-9EA6-DF929625EA0E}">
        <p15:presenceInfo xmlns:p15="http://schemas.microsoft.com/office/powerpoint/2012/main" userId="S-1-5-21-2290646128-2347037110-625282823-104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801"/>
    <p:restoredTop sz="78095"/>
  </p:normalViewPr>
  <p:slideViewPr>
    <p:cSldViewPr snapToGrid="0">
      <p:cViewPr varScale="1">
        <p:scale>
          <a:sx n="89" d="100"/>
          <a:sy n="89" d="100"/>
        </p:scale>
        <p:origin x="6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5DC87C-8563-4B51-A713-6D63C6D74CDE}" type="doc">
      <dgm:prSet loTypeId="urn:microsoft.com/office/officeart/2005/8/layout/radial4" loCatId="relationship" qsTypeId="urn:microsoft.com/office/officeart/2005/8/quickstyle/simple1" qsCatId="simple" csTypeId="urn:microsoft.com/office/officeart/2005/8/colors/accent1_4" csCatId="accent1" phldr="1"/>
      <dgm:spPr/>
      <dgm:t>
        <a:bodyPr/>
        <a:lstStyle/>
        <a:p>
          <a:endParaRPr lang="en-US"/>
        </a:p>
      </dgm:t>
    </dgm:pt>
    <dgm:pt modelId="{9E4F5C24-BD2F-43BF-AF14-016FA08423D3}">
      <dgm:prSet phldrT="[Text]"/>
      <dgm:spPr/>
      <dgm:t>
        <a:bodyPr/>
        <a:lstStyle/>
        <a:p>
          <a:r>
            <a:rPr lang="en-US" b="1" dirty="0"/>
            <a:t>APC</a:t>
          </a:r>
        </a:p>
      </dgm:t>
    </dgm:pt>
    <dgm:pt modelId="{ED942AD8-6F90-4D61-8F90-7B714A6C8F7E}" type="parTrans" cxnId="{842EE638-38F8-491B-BF88-D691BA353413}">
      <dgm:prSet/>
      <dgm:spPr/>
      <dgm:t>
        <a:bodyPr/>
        <a:lstStyle/>
        <a:p>
          <a:endParaRPr lang="en-US"/>
        </a:p>
      </dgm:t>
    </dgm:pt>
    <dgm:pt modelId="{94254E46-CD96-496C-A6E5-259E8037328B}" type="sibTrans" cxnId="{842EE638-38F8-491B-BF88-D691BA353413}">
      <dgm:prSet/>
      <dgm:spPr/>
      <dgm:t>
        <a:bodyPr/>
        <a:lstStyle/>
        <a:p>
          <a:endParaRPr lang="en-US"/>
        </a:p>
      </dgm:t>
    </dgm:pt>
    <dgm:pt modelId="{53D069BE-BD7F-417F-B8FC-3530B1371A36}">
      <dgm:prSet phldrT="[Text]" custT="1"/>
      <dgm:spPr/>
      <dgm:t>
        <a:bodyPr/>
        <a:lstStyle/>
        <a:p>
          <a:r>
            <a:rPr lang="en-US" sz="3600" b="1" i="1" u="sng"/>
            <a:t>A</a:t>
          </a:r>
          <a:r>
            <a:rPr lang="en-US" sz="2400"/>
            <a:t>ssess</a:t>
          </a:r>
          <a:endParaRPr lang="en-US" sz="2400" dirty="0"/>
        </a:p>
      </dgm:t>
    </dgm:pt>
    <dgm:pt modelId="{C092546D-31D9-4905-AFA1-164B2F8CC641}" type="parTrans" cxnId="{F5078289-3332-455F-9C3B-37F1A65B9FCA}">
      <dgm:prSet/>
      <dgm:spPr/>
      <dgm:t>
        <a:bodyPr/>
        <a:lstStyle/>
        <a:p>
          <a:endParaRPr lang="en-US"/>
        </a:p>
      </dgm:t>
    </dgm:pt>
    <dgm:pt modelId="{969655CA-90CC-46AE-9D47-642CCA7767B5}" type="sibTrans" cxnId="{F5078289-3332-455F-9C3B-37F1A65B9FCA}">
      <dgm:prSet/>
      <dgm:spPr/>
      <dgm:t>
        <a:bodyPr/>
        <a:lstStyle/>
        <a:p>
          <a:endParaRPr lang="en-US"/>
        </a:p>
      </dgm:t>
    </dgm:pt>
    <dgm:pt modelId="{1FEAA2C7-86F4-41B1-801A-B2B1E3ED6A32}">
      <dgm:prSet phldrT="[Text]" custT="1"/>
      <dgm:spPr/>
      <dgm:t>
        <a:bodyPr/>
        <a:lstStyle/>
        <a:p>
          <a:r>
            <a:rPr lang="en-US" sz="3600" b="1" i="1" u="sng"/>
            <a:t>P</a:t>
          </a:r>
          <a:r>
            <a:rPr lang="en-US" sz="2400"/>
            <a:t>rotect</a:t>
          </a:r>
          <a:endParaRPr lang="en-US" sz="2400" dirty="0"/>
        </a:p>
      </dgm:t>
    </dgm:pt>
    <dgm:pt modelId="{8B575A7B-86CE-4322-A31C-C6B0B2528668}" type="parTrans" cxnId="{141D61D6-F98F-426D-9834-E4A8656CDE36}">
      <dgm:prSet/>
      <dgm:spPr/>
      <dgm:t>
        <a:bodyPr/>
        <a:lstStyle/>
        <a:p>
          <a:endParaRPr lang="en-US"/>
        </a:p>
      </dgm:t>
    </dgm:pt>
    <dgm:pt modelId="{7660B731-6A70-4161-87F1-8BD171C0495C}" type="sibTrans" cxnId="{141D61D6-F98F-426D-9834-E4A8656CDE36}">
      <dgm:prSet/>
      <dgm:spPr/>
      <dgm:t>
        <a:bodyPr/>
        <a:lstStyle/>
        <a:p>
          <a:endParaRPr lang="en-US"/>
        </a:p>
      </dgm:t>
    </dgm:pt>
    <dgm:pt modelId="{0D01EFCF-94A2-4BA8-A417-0B5F9B6D725A}">
      <dgm:prSet phldrT="[Text]" custT="1"/>
      <dgm:spPr/>
      <dgm:t>
        <a:bodyPr/>
        <a:lstStyle/>
        <a:p>
          <a:r>
            <a:rPr lang="en-US" sz="3600" b="1" i="1" u="sng"/>
            <a:t>C</a:t>
          </a:r>
          <a:r>
            <a:rPr lang="en-US" sz="2400"/>
            <a:t>ommunicate</a:t>
          </a:r>
          <a:endParaRPr lang="en-US" sz="2400" dirty="0"/>
        </a:p>
      </dgm:t>
    </dgm:pt>
    <dgm:pt modelId="{CF3504D8-FE6C-4862-B719-1260FBB410A6}" type="parTrans" cxnId="{695F2F2A-95F1-4986-9538-7A0F6551E1F0}">
      <dgm:prSet/>
      <dgm:spPr/>
      <dgm:t>
        <a:bodyPr/>
        <a:lstStyle/>
        <a:p>
          <a:endParaRPr lang="en-US"/>
        </a:p>
      </dgm:t>
    </dgm:pt>
    <dgm:pt modelId="{FDE46270-A377-4708-A30A-6DACC52D67AB}" type="sibTrans" cxnId="{695F2F2A-95F1-4986-9538-7A0F6551E1F0}">
      <dgm:prSet/>
      <dgm:spPr/>
      <dgm:t>
        <a:bodyPr/>
        <a:lstStyle/>
        <a:p>
          <a:endParaRPr lang="en-US"/>
        </a:p>
      </dgm:t>
    </dgm:pt>
    <dgm:pt modelId="{6AFDFF20-3D23-4D07-8CE2-7775168EE498}" type="pres">
      <dgm:prSet presAssocID="{825DC87C-8563-4B51-A713-6D63C6D74CDE}" presName="cycle" presStyleCnt="0">
        <dgm:presLayoutVars>
          <dgm:chMax val="1"/>
          <dgm:dir/>
          <dgm:animLvl val="ctr"/>
          <dgm:resizeHandles val="exact"/>
        </dgm:presLayoutVars>
      </dgm:prSet>
      <dgm:spPr/>
    </dgm:pt>
    <dgm:pt modelId="{6A1E79E7-FF01-4382-8A94-86D61ADF55F7}" type="pres">
      <dgm:prSet presAssocID="{9E4F5C24-BD2F-43BF-AF14-016FA08423D3}" presName="centerShape" presStyleLbl="node0" presStyleIdx="0" presStyleCnt="1"/>
      <dgm:spPr/>
    </dgm:pt>
    <dgm:pt modelId="{C4AB4441-2D3D-4CBC-A5B0-0565C7CBBC90}" type="pres">
      <dgm:prSet presAssocID="{C092546D-31D9-4905-AFA1-164B2F8CC641}" presName="parTrans" presStyleLbl="bgSibTrans2D1" presStyleIdx="0" presStyleCnt="3"/>
      <dgm:spPr/>
    </dgm:pt>
    <dgm:pt modelId="{2F56AAB0-3382-4570-A059-297DA7A6BF63}" type="pres">
      <dgm:prSet presAssocID="{53D069BE-BD7F-417F-B8FC-3530B1371A36}" presName="node" presStyleLbl="node1" presStyleIdx="0" presStyleCnt="3">
        <dgm:presLayoutVars>
          <dgm:bulletEnabled val="1"/>
        </dgm:presLayoutVars>
      </dgm:prSet>
      <dgm:spPr/>
    </dgm:pt>
    <dgm:pt modelId="{1C2B80E1-24B7-42C1-BB59-21A60CEA8980}" type="pres">
      <dgm:prSet presAssocID="{8B575A7B-86CE-4322-A31C-C6B0B2528668}" presName="parTrans" presStyleLbl="bgSibTrans2D1" presStyleIdx="1" presStyleCnt="3"/>
      <dgm:spPr/>
    </dgm:pt>
    <dgm:pt modelId="{CBA8B23C-F23B-45EB-A8F1-24ED05DCE51B}" type="pres">
      <dgm:prSet presAssocID="{1FEAA2C7-86F4-41B1-801A-B2B1E3ED6A32}" presName="node" presStyleLbl="node1" presStyleIdx="1" presStyleCnt="3">
        <dgm:presLayoutVars>
          <dgm:bulletEnabled val="1"/>
        </dgm:presLayoutVars>
      </dgm:prSet>
      <dgm:spPr/>
    </dgm:pt>
    <dgm:pt modelId="{93A2443F-9616-4AE7-99A3-50BE90986B84}" type="pres">
      <dgm:prSet presAssocID="{CF3504D8-FE6C-4862-B719-1260FBB410A6}" presName="parTrans" presStyleLbl="bgSibTrans2D1" presStyleIdx="2" presStyleCnt="3"/>
      <dgm:spPr/>
    </dgm:pt>
    <dgm:pt modelId="{56CA7B3C-BA8D-4FC2-AD96-F48121C2A61C}" type="pres">
      <dgm:prSet presAssocID="{0D01EFCF-94A2-4BA8-A417-0B5F9B6D725A}" presName="node" presStyleLbl="node1" presStyleIdx="2" presStyleCnt="3">
        <dgm:presLayoutVars>
          <dgm:bulletEnabled val="1"/>
        </dgm:presLayoutVars>
      </dgm:prSet>
      <dgm:spPr/>
    </dgm:pt>
  </dgm:ptLst>
  <dgm:cxnLst>
    <dgm:cxn modelId="{695F2F2A-95F1-4986-9538-7A0F6551E1F0}" srcId="{9E4F5C24-BD2F-43BF-AF14-016FA08423D3}" destId="{0D01EFCF-94A2-4BA8-A417-0B5F9B6D725A}" srcOrd="2" destOrd="0" parTransId="{CF3504D8-FE6C-4862-B719-1260FBB410A6}" sibTransId="{FDE46270-A377-4708-A30A-6DACC52D67AB}"/>
    <dgm:cxn modelId="{842EE638-38F8-491B-BF88-D691BA353413}" srcId="{825DC87C-8563-4B51-A713-6D63C6D74CDE}" destId="{9E4F5C24-BD2F-43BF-AF14-016FA08423D3}" srcOrd="0" destOrd="0" parTransId="{ED942AD8-6F90-4D61-8F90-7B714A6C8F7E}" sibTransId="{94254E46-CD96-496C-A6E5-259E8037328B}"/>
    <dgm:cxn modelId="{FDA8CD40-9E0A-4C3E-B0C7-5BC29BAEB115}" type="presOf" srcId="{9E4F5C24-BD2F-43BF-AF14-016FA08423D3}" destId="{6A1E79E7-FF01-4382-8A94-86D61ADF55F7}" srcOrd="0" destOrd="0" presId="urn:microsoft.com/office/officeart/2005/8/layout/radial4"/>
    <dgm:cxn modelId="{8E329E4B-0B50-4390-9B54-21B5B6339983}" type="presOf" srcId="{CF3504D8-FE6C-4862-B719-1260FBB410A6}" destId="{93A2443F-9616-4AE7-99A3-50BE90986B84}" srcOrd="0" destOrd="0" presId="urn:microsoft.com/office/officeart/2005/8/layout/radial4"/>
    <dgm:cxn modelId="{7EA7764F-C8ED-4EBC-9BFE-BA8971AD4E69}" type="presOf" srcId="{0D01EFCF-94A2-4BA8-A417-0B5F9B6D725A}" destId="{56CA7B3C-BA8D-4FC2-AD96-F48121C2A61C}" srcOrd="0" destOrd="0" presId="urn:microsoft.com/office/officeart/2005/8/layout/radial4"/>
    <dgm:cxn modelId="{F5078289-3332-455F-9C3B-37F1A65B9FCA}" srcId="{9E4F5C24-BD2F-43BF-AF14-016FA08423D3}" destId="{53D069BE-BD7F-417F-B8FC-3530B1371A36}" srcOrd="0" destOrd="0" parTransId="{C092546D-31D9-4905-AFA1-164B2F8CC641}" sibTransId="{969655CA-90CC-46AE-9D47-642CCA7767B5}"/>
    <dgm:cxn modelId="{FCBB678E-6E8A-4944-8469-214F79F7BAD1}" type="presOf" srcId="{825DC87C-8563-4B51-A713-6D63C6D74CDE}" destId="{6AFDFF20-3D23-4D07-8CE2-7775168EE498}" srcOrd="0" destOrd="0" presId="urn:microsoft.com/office/officeart/2005/8/layout/radial4"/>
    <dgm:cxn modelId="{D7CDC7BA-9FAE-40F2-BA35-4883C72D24B8}" type="presOf" srcId="{8B575A7B-86CE-4322-A31C-C6B0B2528668}" destId="{1C2B80E1-24B7-42C1-BB59-21A60CEA8980}" srcOrd="0" destOrd="0" presId="urn:microsoft.com/office/officeart/2005/8/layout/radial4"/>
    <dgm:cxn modelId="{141D61D6-F98F-426D-9834-E4A8656CDE36}" srcId="{9E4F5C24-BD2F-43BF-AF14-016FA08423D3}" destId="{1FEAA2C7-86F4-41B1-801A-B2B1E3ED6A32}" srcOrd="1" destOrd="0" parTransId="{8B575A7B-86CE-4322-A31C-C6B0B2528668}" sibTransId="{7660B731-6A70-4161-87F1-8BD171C0495C}"/>
    <dgm:cxn modelId="{F56089E5-CB15-455A-BE86-311D149E3F6A}" type="presOf" srcId="{1FEAA2C7-86F4-41B1-801A-B2B1E3ED6A32}" destId="{CBA8B23C-F23B-45EB-A8F1-24ED05DCE51B}" srcOrd="0" destOrd="0" presId="urn:microsoft.com/office/officeart/2005/8/layout/radial4"/>
    <dgm:cxn modelId="{8EC0ECEC-C158-4A20-A493-EB94F9B2F1ED}" type="presOf" srcId="{C092546D-31D9-4905-AFA1-164B2F8CC641}" destId="{C4AB4441-2D3D-4CBC-A5B0-0565C7CBBC90}" srcOrd="0" destOrd="0" presId="urn:microsoft.com/office/officeart/2005/8/layout/radial4"/>
    <dgm:cxn modelId="{3F987DF3-031A-4D0D-AAA3-912B81446878}" type="presOf" srcId="{53D069BE-BD7F-417F-B8FC-3530B1371A36}" destId="{2F56AAB0-3382-4570-A059-297DA7A6BF63}" srcOrd="0" destOrd="0" presId="urn:microsoft.com/office/officeart/2005/8/layout/radial4"/>
    <dgm:cxn modelId="{10C9FA6D-5983-491E-952F-A159AC852188}" type="presParOf" srcId="{6AFDFF20-3D23-4D07-8CE2-7775168EE498}" destId="{6A1E79E7-FF01-4382-8A94-86D61ADF55F7}" srcOrd="0" destOrd="0" presId="urn:microsoft.com/office/officeart/2005/8/layout/radial4"/>
    <dgm:cxn modelId="{0FB28E5A-5A32-43DF-B6D2-2C4332744815}" type="presParOf" srcId="{6AFDFF20-3D23-4D07-8CE2-7775168EE498}" destId="{C4AB4441-2D3D-4CBC-A5B0-0565C7CBBC90}" srcOrd="1" destOrd="0" presId="urn:microsoft.com/office/officeart/2005/8/layout/radial4"/>
    <dgm:cxn modelId="{82AE0F1C-C267-4B58-80D1-25B3AEF22FC4}" type="presParOf" srcId="{6AFDFF20-3D23-4D07-8CE2-7775168EE498}" destId="{2F56AAB0-3382-4570-A059-297DA7A6BF63}" srcOrd="2" destOrd="0" presId="urn:microsoft.com/office/officeart/2005/8/layout/radial4"/>
    <dgm:cxn modelId="{15BCF471-7720-469E-B5C8-03491761F40D}" type="presParOf" srcId="{6AFDFF20-3D23-4D07-8CE2-7775168EE498}" destId="{1C2B80E1-24B7-42C1-BB59-21A60CEA8980}" srcOrd="3" destOrd="0" presId="urn:microsoft.com/office/officeart/2005/8/layout/radial4"/>
    <dgm:cxn modelId="{92049F7B-08D8-4B3F-81A3-C567B602097D}" type="presParOf" srcId="{6AFDFF20-3D23-4D07-8CE2-7775168EE498}" destId="{CBA8B23C-F23B-45EB-A8F1-24ED05DCE51B}" srcOrd="4" destOrd="0" presId="urn:microsoft.com/office/officeart/2005/8/layout/radial4"/>
    <dgm:cxn modelId="{5D486BBC-FE93-489A-BE8F-164427F08EC4}" type="presParOf" srcId="{6AFDFF20-3D23-4D07-8CE2-7775168EE498}" destId="{93A2443F-9616-4AE7-99A3-50BE90986B84}" srcOrd="5" destOrd="0" presId="urn:microsoft.com/office/officeart/2005/8/layout/radial4"/>
    <dgm:cxn modelId="{449A3566-DCD1-455C-89C6-5F857DD46D50}" type="presParOf" srcId="{6AFDFF20-3D23-4D07-8CE2-7775168EE498}" destId="{56CA7B3C-BA8D-4FC2-AD96-F48121C2A61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C366C6-C16B-4035-ACE9-2F5B0BDB71F9}" type="doc">
      <dgm:prSet loTypeId="urn:microsoft.com/office/officeart/2008/layout/LinedList" loCatId="process" qsTypeId="urn:microsoft.com/office/officeart/2005/8/quickstyle/simple1" qsCatId="simple" csTypeId="urn:microsoft.com/office/officeart/2005/8/colors/accent1_3" csCatId="accent1" phldr="1"/>
      <dgm:spPr/>
      <dgm:t>
        <a:bodyPr/>
        <a:lstStyle/>
        <a:p>
          <a:endParaRPr lang="en-US"/>
        </a:p>
      </dgm:t>
    </dgm:pt>
    <dgm:pt modelId="{C4296442-2E5E-401F-9663-F2CD621FFEA3}">
      <dgm:prSet phldrT="[Text]" custT="1"/>
      <dgm:spPr/>
      <dgm:t>
        <a:bodyPr/>
        <a:lstStyle/>
        <a:p>
          <a:r>
            <a:rPr lang="en-US" sz="3200" b="1" u="sng" dirty="0">
              <a:solidFill>
                <a:schemeClr val="accent1"/>
              </a:solidFill>
            </a:rPr>
            <a:t>Reactive</a:t>
          </a:r>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800" b="1" u="sng" dirty="0">
              <a:solidFill>
                <a:schemeClr val="accent1"/>
              </a:solidFill>
            </a:rPr>
            <a:t>Proactive</a:t>
          </a:r>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568D2850-47B5-4440-85DB-D5C243E90623}" type="pres">
      <dgm:prSet presAssocID="{E4C366C6-C16B-4035-ACE9-2F5B0BDB71F9}" presName="vert0" presStyleCnt="0">
        <dgm:presLayoutVars>
          <dgm:dir/>
          <dgm:animOne val="branch"/>
          <dgm:animLvl val="lvl"/>
        </dgm:presLayoutVars>
      </dgm:prSet>
      <dgm:spPr/>
    </dgm:pt>
    <dgm:pt modelId="{A2A7C839-F469-4245-B5AE-A5F9EA0F78C3}" type="pres">
      <dgm:prSet presAssocID="{C4296442-2E5E-401F-9663-F2CD621FFEA3}" presName="thickLine" presStyleLbl="alignNode1" presStyleIdx="0" presStyleCnt="2"/>
      <dgm:spPr/>
    </dgm:pt>
    <dgm:pt modelId="{5BB45255-6DC0-E246-9497-46772D121F3A}" type="pres">
      <dgm:prSet presAssocID="{C4296442-2E5E-401F-9663-F2CD621FFEA3}" presName="horz1" presStyleCnt="0"/>
      <dgm:spPr/>
    </dgm:pt>
    <dgm:pt modelId="{99172250-1682-D34E-843C-A35C45EBA578}" type="pres">
      <dgm:prSet presAssocID="{C4296442-2E5E-401F-9663-F2CD621FFEA3}" presName="tx1" presStyleLbl="revTx" presStyleIdx="0" presStyleCnt="4"/>
      <dgm:spPr/>
    </dgm:pt>
    <dgm:pt modelId="{20845EE5-5CD0-574E-9A30-1A4C225416E6}" type="pres">
      <dgm:prSet presAssocID="{C4296442-2E5E-401F-9663-F2CD621FFEA3}" presName="vert1" presStyleCnt="0"/>
      <dgm:spPr/>
    </dgm:pt>
    <dgm:pt modelId="{60F53551-FEBB-7E40-BBD6-208F322432BF}" type="pres">
      <dgm:prSet presAssocID="{E0EA3FA7-0200-459D-A1E1-DFC746F095ED}" presName="vertSpace2a" presStyleCnt="0"/>
      <dgm:spPr/>
    </dgm:pt>
    <dgm:pt modelId="{7F6FE933-84D5-9145-9071-F9582ABFF310}" type="pres">
      <dgm:prSet presAssocID="{E0EA3FA7-0200-459D-A1E1-DFC746F095ED}" presName="horz2" presStyleCnt="0"/>
      <dgm:spPr/>
    </dgm:pt>
    <dgm:pt modelId="{ABECC114-6164-4A4B-8DF6-32C402732DB7}" type="pres">
      <dgm:prSet presAssocID="{E0EA3FA7-0200-459D-A1E1-DFC746F095ED}" presName="horzSpace2" presStyleCnt="0"/>
      <dgm:spPr/>
    </dgm:pt>
    <dgm:pt modelId="{7BA12371-149B-D641-A8E7-7691DB87BF06}" type="pres">
      <dgm:prSet presAssocID="{E0EA3FA7-0200-459D-A1E1-DFC746F095ED}" presName="tx2" presStyleLbl="revTx" presStyleIdx="1" presStyleCnt="4"/>
      <dgm:spPr/>
    </dgm:pt>
    <dgm:pt modelId="{A80139B6-CE5E-5540-93A4-F902E30B682A}" type="pres">
      <dgm:prSet presAssocID="{E0EA3FA7-0200-459D-A1E1-DFC746F095ED}" presName="vert2" presStyleCnt="0"/>
      <dgm:spPr/>
    </dgm:pt>
    <dgm:pt modelId="{DE00663D-B8E5-5D4C-B904-980CF50AAE52}" type="pres">
      <dgm:prSet presAssocID="{E0EA3FA7-0200-459D-A1E1-DFC746F095ED}" presName="thinLine2b" presStyleLbl="callout" presStyleIdx="0" presStyleCnt="2"/>
      <dgm:spPr/>
    </dgm:pt>
    <dgm:pt modelId="{5B1EF2D7-5E97-E046-B2F8-F6406A2F7FBC}" type="pres">
      <dgm:prSet presAssocID="{E0EA3FA7-0200-459D-A1E1-DFC746F095ED}" presName="vertSpace2b" presStyleCnt="0"/>
      <dgm:spPr/>
    </dgm:pt>
    <dgm:pt modelId="{B850DA63-5980-FC4B-BF2B-480CCF0F2877}" type="pres">
      <dgm:prSet presAssocID="{22306665-6B0C-4381-9701-03B2A27B0704}" presName="thickLine" presStyleLbl="alignNode1" presStyleIdx="1" presStyleCnt="2"/>
      <dgm:spPr/>
    </dgm:pt>
    <dgm:pt modelId="{396AD438-0920-CE40-97AD-665CECC4A9FE}" type="pres">
      <dgm:prSet presAssocID="{22306665-6B0C-4381-9701-03B2A27B0704}" presName="horz1" presStyleCnt="0"/>
      <dgm:spPr/>
    </dgm:pt>
    <dgm:pt modelId="{7D1D5F92-EC8C-4748-84B4-50CBD8111AA0}" type="pres">
      <dgm:prSet presAssocID="{22306665-6B0C-4381-9701-03B2A27B0704}" presName="tx1" presStyleLbl="revTx" presStyleIdx="2" presStyleCnt="4"/>
      <dgm:spPr/>
    </dgm:pt>
    <dgm:pt modelId="{498CEBB6-64F8-0545-840F-E85903026FCE}" type="pres">
      <dgm:prSet presAssocID="{22306665-6B0C-4381-9701-03B2A27B0704}" presName="vert1" presStyleCnt="0"/>
      <dgm:spPr/>
    </dgm:pt>
    <dgm:pt modelId="{803CBF13-36DA-A84F-B72A-91A787F98E49}" type="pres">
      <dgm:prSet presAssocID="{1F362DE6-13F7-4B76-9ACE-3D01DB5D1DFC}" presName="vertSpace2a" presStyleCnt="0"/>
      <dgm:spPr/>
    </dgm:pt>
    <dgm:pt modelId="{763E0C9D-14D4-2843-9E02-BCACBFCBB1DC}" type="pres">
      <dgm:prSet presAssocID="{1F362DE6-13F7-4B76-9ACE-3D01DB5D1DFC}" presName="horz2" presStyleCnt="0"/>
      <dgm:spPr/>
    </dgm:pt>
    <dgm:pt modelId="{106EC700-AE59-B94B-BEF5-D95E188075FE}" type="pres">
      <dgm:prSet presAssocID="{1F362DE6-13F7-4B76-9ACE-3D01DB5D1DFC}" presName="horzSpace2" presStyleCnt="0"/>
      <dgm:spPr/>
    </dgm:pt>
    <dgm:pt modelId="{95808EEA-BFF7-FA40-8B4E-5D9519848AE8}" type="pres">
      <dgm:prSet presAssocID="{1F362DE6-13F7-4B76-9ACE-3D01DB5D1DFC}" presName="tx2" presStyleLbl="revTx" presStyleIdx="3" presStyleCnt="4"/>
      <dgm:spPr/>
    </dgm:pt>
    <dgm:pt modelId="{5D282980-8256-D54D-80C2-C7577E69FDFB}" type="pres">
      <dgm:prSet presAssocID="{1F362DE6-13F7-4B76-9ACE-3D01DB5D1DFC}" presName="vert2" presStyleCnt="0"/>
      <dgm:spPr/>
    </dgm:pt>
    <dgm:pt modelId="{6107052C-31C1-0C4A-8716-B60E39F09343}" type="pres">
      <dgm:prSet presAssocID="{1F362DE6-13F7-4B76-9ACE-3D01DB5D1DFC}" presName="thinLine2b" presStyleLbl="callout" presStyleIdx="1" presStyleCnt="2"/>
      <dgm:spPr/>
    </dgm:pt>
    <dgm:pt modelId="{EF2FAE76-5FC0-C448-A42A-3A64F949CD1E}" type="pres">
      <dgm:prSet presAssocID="{1F362DE6-13F7-4B76-9ACE-3D01DB5D1DFC}" presName="vertSpace2b" presStyleCnt="0"/>
      <dgm:spPr/>
    </dgm:pt>
  </dgm:ptLst>
  <dgm:cxnLst>
    <dgm:cxn modelId="{9FA77E21-0B19-C04D-8D35-944A81D014F9}" type="presOf" srcId="{E0EA3FA7-0200-459D-A1E1-DFC746F095ED}" destId="{7BA12371-149B-D641-A8E7-7691DB87BF06}" srcOrd="0" destOrd="0" presId="urn:microsoft.com/office/officeart/2008/layout/LinedLi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FCAEA15E-6C08-4940-A215-17F495746AF1}" type="presOf" srcId="{C4296442-2E5E-401F-9663-F2CD621FFEA3}" destId="{99172250-1682-D34E-843C-A35C45EBA578}" srcOrd="0" destOrd="0" presId="urn:microsoft.com/office/officeart/2008/layout/LinedList"/>
    <dgm:cxn modelId="{21C4F841-4550-C641-B022-E5A58C989081}" type="presOf" srcId="{22306665-6B0C-4381-9701-03B2A27B0704}" destId="{7D1D5F92-EC8C-4748-84B4-50CBD8111AA0}" srcOrd="0" destOrd="0" presId="urn:microsoft.com/office/officeart/2008/layout/LinedList"/>
    <dgm:cxn modelId="{36A96A74-5B03-B34F-879C-EEF4453DBAF2}" type="presOf" srcId="{E4C366C6-C16B-4035-ACE9-2F5B0BDB71F9}" destId="{568D2850-47B5-4440-85DB-D5C243E90623}" srcOrd="0" destOrd="0" presId="urn:microsoft.com/office/officeart/2008/layout/LinedList"/>
    <dgm:cxn modelId="{7D5A82A7-837B-9549-A0FC-5A5337260C0F}" type="presOf" srcId="{1F362DE6-13F7-4B76-9ACE-3D01DB5D1DFC}" destId="{95808EEA-BFF7-FA40-8B4E-5D9519848AE8}" srcOrd="0" destOrd="0" presId="urn:microsoft.com/office/officeart/2008/layout/LinedList"/>
    <dgm:cxn modelId="{0E456EC1-867F-4E17-BE5D-6929B7FBD68A}" srcId="{C4296442-2E5E-401F-9663-F2CD621FFEA3}" destId="{E0EA3FA7-0200-459D-A1E1-DFC746F095ED}" srcOrd="0" destOrd="0" parTransId="{B811C8F3-CBD7-4493-9C89-FECFA3D5FB05}" sibTransId="{9FB3DEFF-935B-4964-9A46-46BDBC209FB5}"/>
    <dgm:cxn modelId="{814A77FC-E895-40D3-949B-87DFE1E53515}" srcId="{22306665-6B0C-4381-9701-03B2A27B0704}" destId="{1F362DE6-13F7-4B76-9ACE-3D01DB5D1DFC}" srcOrd="0" destOrd="0" parTransId="{A37A754B-8326-4589-9E2E-38D519B3A6AD}" sibTransId="{F6005D56-38B7-45C7-9593-7198898A5E6B}"/>
    <dgm:cxn modelId="{7F22666A-F157-9D41-97ED-65E090D6E32C}" type="presParOf" srcId="{568D2850-47B5-4440-85DB-D5C243E90623}" destId="{A2A7C839-F469-4245-B5AE-A5F9EA0F78C3}" srcOrd="0" destOrd="0" presId="urn:microsoft.com/office/officeart/2008/layout/LinedList"/>
    <dgm:cxn modelId="{A54B9450-4751-AD44-A9EC-453C9A6F5F6F}" type="presParOf" srcId="{568D2850-47B5-4440-85DB-D5C243E90623}" destId="{5BB45255-6DC0-E246-9497-46772D121F3A}" srcOrd="1" destOrd="0" presId="urn:microsoft.com/office/officeart/2008/layout/LinedList"/>
    <dgm:cxn modelId="{B40305AC-19A8-1E49-AE43-CFB281D55712}" type="presParOf" srcId="{5BB45255-6DC0-E246-9497-46772D121F3A}" destId="{99172250-1682-D34E-843C-A35C45EBA578}" srcOrd="0" destOrd="0" presId="urn:microsoft.com/office/officeart/2008/layout/LinedList"/>
    <dgm:cxn modelId="{D66B466B-7BCD-8A44-96B8-1553845FCCBA}" type="presParOf" srcId="{5BB45255-6DC0-E246-9497-46772D121F3A}" destId="{20845EE5-5CD0-574E-9A30-1A4C225416E6}" srcOrd="1" destOrd="0" presId="urn:microsoft.com/office/officeart/2008/layout/LinedList"/>
    <dgm:cxn modelId="{6D3D59DC-13F1-A44F-815C-567745BFD9F4}" type="presParOf" srcId="{20845EE5-5CD0-574E-9A30-1A4C225416E6}" destId="{60F53551-FEBB-7E40-BBD6-208F322432BF}" srcOrd="0" destOrd="0" presId="urn:microsoft.com/office/officeart/2008/layout/LinedList"/>
    <dgm:cxn modelId="{BC3E4522-4BA6-6840-822E-980F6E325B5F}" type="presParOf" srcId="{20845EE5-5CD0-574E-9A30-1A4C225416E6}" destId="{7F6FE933-84D5-9145-9071-F9582ABFF310}" srcOrd="1" destOrd="0" presId="urn:microsoft.com/office/officeart/2008/layout/LinedList"/>
    <dgm:cxn modelId="{A37C648D-1F1E-7642-9DEF-457E80ABE68B}" type="presParOf" srcId="{7F6FE933-84D5-9145-9071-F9582ABFF310}" destId="{ABECC114-6164-4A4B-8DF6-32C402732DB7}" srcOrd="0" destOrd="0" presId="urn:microsoft.com/office/officeart/2008/layout/LinedList"/>
    <dgm:cxn modelId="{C30991C6-A1F1-7E4E-A719-7723B570FA9B}" type="presParOf" srcId="{7F6FE933-84D5-9145-9071-F9582ABFF310}" destId="{7BA12371-149B-D641-A8E7-7691DB87BF06}" srcOrd="1" destOrd="0" presId="urn:microsoft.com/office/officeart/2008/layout/LinedList"/>
    <dgm:cxn modelId="{FE33DEE4-B7EE-C84F-ADD0-E9F0248F4CB9}" type="presParOf" srcId="{7F6FE933-84D5-9145-9071-F9582ABFF310}" destId="{A80139B6-CE5E-5540-93A4-F902E30B682A}" srcOrd="2" destOrd="0" presId="urn:microsoft.com/office/officeart/2008/layout/LinedList"/>
    <dgm:cxn modelId="{7CC5FE1B-928F-104E-AE1B-D190A6BC3D70}" type="presParOf" srcId="{20845EE5-5CD0-574E-9A30-1A4C225416E6}" destId="{DE00663D-B8E5-5D4C-B904-980CF50AAE52}" srcOrd="2" destOrd="0" presId="urn:microsoft.com/office/officeart/2008/layout/LinedList"/>
    <dgm:cxn modelId="{53D2DBEC-6536-2442-8247-A22FFAB90E03}" type="presParOf" srcId="{20845EE5-5CD0-574E-9A30-1A4C225416E6}" destId="{5B1EF2D7-5E97-E046-B2F8-F6406A2F7FBC}" srcOrd="3" destOrd="0" presId="urn:microsoft.com/office/officeart/2008/layout/LinedList"/>
    <dgm:cxn modelId="{23E3D33B-9CAD-BC4F-BEF4-8ED051366970}" type="presParOf" srcId="{568D2850-47B5-4440-85DB-D5C243E90623}" destId="{B850DA63-5980-FC4B-BF2B-480CCF0F2877}" srcOrd="2" destOrd="0" presId="urn:microsoft.com/office/officeart/2008/layout/LinedList"/>
    <dgm:cxn modelId="{85F73847-D703-9A4F-B137-BA3D5A4BF0EA}" type="presParOf" srcId="{568D2850-47B5-4440-85DB-D5C243E90623}" destId="{396AD438-0920-CE40-97AD-665CECC4A9FE}" srcOrd="3" destOrd="0" presId="urn:microsoft.com/office/officeart/2008/layout/LinedList"/>
    <dgm:cxn modelId="{AEA34EF2-162D-434F-8F5D-C2BBF0796173}" type="presParOf" srcId="{396AD438-0920-CE40-97AD-665CECC4A9FE}" destId="{7D1D5F92-EC8C-4748-84B4-50CBD8111AA0}" srcOrd="0" destOrd="0" presId="urn:microsoft.com/office/officeart/2008/layout/LinedList"/>
    <dgm:cxn modelId="{D7746202-D940-1747-8A92-AD3DB9B5AE53}" type="presParOf" srcId="{396AD438-0920-CE40-97AD-665CECC4A9FE}" destId="{498CEBB6-64F8-0545-840F-E85903026FCE}" srcOrd="1" destOrd="0" presId="urn:microsoft.com/office/officeart/2008/layout/LinedList"/>
    <dgm:cxn modelId="{72C8A7EA-BE52-264E-B31C-F232C9F71A60}" type="presParOf" srcId="{498CEBB6-64F8-0545-840F-E85903026FCE}" destId="{803CBF13-36DA-A84F-B72A-91A787F98E49}" srcOrd="0" destOrd="0" presId="urn:microsoft.com/office/officeart/2008/layout/LinedList"/>
    <dgm:cxn modelId="{E5A66551-EE63-584B-AA85-6C9DCDC7F2CB}" type="presParOf" srcId="{498CEBB6-64F8-0545-840F-E85903026FCE}" destId="{763E0C9D-14D4-2843-9E02-BCACBFCBB1DC}" srcOrd="1" destOrd="0" presId="urn:microsoft.com/office/officeart/2008/layout/LinedList"/>
    <dgm:cxn modelId="{FBDEA4D1-BE78-8C4C-84DB-F0B6711E274B}" type="presParOf" srcId="{763E0C9D-14D4-2843-9E02-BCACBFCBB1DC}" destId="{106EC700-AE59-B94B-BEF5-D95E188075FE}" srcOrd="0" destOrd="0" presId="urn:microsoft.com/office/officeart/2008/layout/LinedList"/>
    <dgm:cxn modelId="{F8726140-AA70-4E41-82D5-E31C457E45C4}" type="presParOf" srcId="{763E0C9D-14D4-2843-9E02-BCACBFCBB1DC}" destId="{95808EEA-BFF7-FA40-8B4E-5D9519848AE8}" srcOrd="1" destOrd="0" presId="urn:microsoft.com/office/officeart/2008/layout/LinedList"/>
    <dgm:cxn modelId="{5C283EBA-9842-A24A-A763-16D7B402C997}" type="presParOf" srcId="{763E0C9D-14D4-2843-9E02-BCACBFCBB1DC}" destId="{5D282980-8256-D54D-80C2-C7577E69FDFB}" srcOrd="2" destOrd="0" presId="urn:microsoft.com/office/officeart/2008/layout/LinedList"/>
    <dgm:cxn modelId="{3B4693FD-96CA-5649-82E5-FCC0EBEB2729}" type="presParOf" srcId="{498CEBB6-64F8-0545-840F-E85903026FCE}" destId="{6107052C-31C1-0C4A-8716-B60E39F09343}" srcOrd="2" destOrd="0" presId="urn:microsoft.com/office/officeart/2008/layout/LinedList"/>
    <dgm:cxn modelId="{5DC445AD-C9F1-9847-BEC4-F38A1444BDC0}" type="presParOf" srcId="{498CEBB6-64F8-0545-840F-E85903026FCE}" destId="{EF2FAE76-5FC0-C448-A42A-3A64F949CD1E}"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4BAAEB-724B-4E70-8B2B-EBB95B0D7887}" type="doc">
      <dgm:prSet loTypeId="urn:microsoft.com/office/officeart/2005/8/layout/process2" loCatId="process" qsTypeId="urn:microsoft.com/office/officeart/2005/8/quickstyle/simple1" qsCatId="simple" csTypeId="urn:microsoft.com/office/officeart/2005/8/colors/accent3_5" csCatId="accent3" phldr="1"/>
      <dgm:spPr/>
    </dgm:pt>
    <dgm:pt modelId="{F87B5696-F668-4996-97FF-D784C7A8E35F}">
      <dgm:prSet phldrT="[Text]" custT="1"/>
      <dgm:spPr/>
      <dgm:t>
        <a:bodyPr/>
        <a:lstStyle/>
        <a:p>
          <a:r>
            <a:rPr lang="en-US" sz="2400" dirty="0"/>
            <a:t>A &amp; B are each aged </a:t>
          </a:r>
          <a:r>
            <a:rPr lang="en-US" sz="2400" b="1" i="1" u="sng" dirty="0"/>
            <a:t>16 or over </a:t>
          </a:r>
          <a:r>
            <a:rPr lang="en-US" sz="2400" dirty="0"/>
            <a:t>&amp; are </a:t>
          </a:r>
          <a:r>
            <a:rPr lang="en-US" sz="2400" b="1" i="1" u="sng" dirty="0"/>
            <a:t>personally connected </a:t>
          </a:r>
          <a:r>
            <a:rPr lang="en-US" sz="2400" dirty="0"/>
            <a:t>to each other, &amp; the behavior is </a:t>
          </a:r>
          <a:r>
            <a:rPr lang="en-US" sz="2400" b="1" i="1" u="sng" dirty="0"/>
            <a:t>abusive</a:t>
          </a:r>
        </a:p>
      </dgm:t>
    </dgm:pt>
    <dgm:pt modelId="{2A4E2BDF-1B05-4215-A3C8-7F27601211F8}" type="parTrans" cxnId="{3E06A0E4-424E-4AA4-A8D4-607EDCAC3E66}">
      <dgm:prSet/>
      <dgm:spPr/>
      <dgm:t>
        <a:bodyPr/>
        <a:lstStyle/>
        <a:p>
          <a:endParaRPr lang="en-US"/>
        </a:p>
      </dgm:t>
    </dgm:pt>
    <dgm:pt modelId="{15CC476C-5960-485F-87AE-BDB41E50CE0C}" type="sibTrans" cxnId="{3E06A0E4-424E-4AA4-A8D4-607EDCAC3E66}">
      <dgm:prSet/>
      <dgm:spPr/>
      <dgm:t>
        <a:bodyPr/>
        <a:lstStyle/>
        <a:p>
          <a:endParaRPr lang="en-US"/>
        </a:p>
      </dgm:t>
    </dgm:pt>
    <dgm:pt modelId="{C589DF6F-9898-4695-A7D0-444481BEDA01}">
      <dgm:prSet phldrT="[Text]" custT="1"/>
      <dgm:spPr/>
      <dgm:t>
        <a:bodyPr/>
        <a:lstStyle/>
        <a:p>
          <a:r>
            <a:rPr lang="en-US" sz="2400"/>
            <a:t>Behaviour is ‘abusive’ if it consists of any of the following – physical or sexual abuse, violent or threatening behavior; controlling or coercive behavior; economic abuse, psychological, emotional or other abuse;</a:t>
          </a:r>
          <a:endParaRPr lang="en-US" sz="2400" dirty="0"/>
        </a:p>
      </dgm:t>
    </dgm:pt>
    <dgm:pt modelId="{E9E223B0-E432-41A7-9E9A-C2BE03153199}" type="parTrans" cxnId="{D69E5F6A-8EAA-4B42-A14F-C5447B110EEE}">
      <dgm:prSet/>
      <dgm:spPr/>
      <dgm:t>
        <a:bodyPr/>
        <a:lstStyle/>
        <a:p>
          <a:endParaRPr lang="en-US"/>
        </a:p>
      </dgm:t>
    </dgm:pt>
    <dgm:pt modelId="{2981FD6E-37B8-48CA-AAD5-D5D09F71EB2A}" type="sibTrans" cxnId="{D69E5F6A-8EAA-4B42-A14F-C5447B110EEE}">
      <dgm:prSet/>
      <dgm:spPr/>
      <dgm:t>
        <a:bodyPr/>
        <a:lstStyle/>
        <a:p>
          <a:endParaRPr lang="en-US" dirty="0"/>
        </a:p>
      </dgm:t>
    </dgm:pt>
    <dgm:pt modelId="{A454ED7B-4679-497A-8E63-5E90F9C9E09D}">
      <dgm:prSet phldrT="[Text]" custT="1"/>
      <dgm:spPr/>
      <dgm:t>
        <a:bodyPr/>
        <a:lstStyle/>
        <a:p>
          <a:r>
            <a:rPr lang="en-US" sz="2400"/>
            <a:t>And it </a:t>
          </a:r>
          <a:r>
            <a:rPr lang="en-US" sz="2400" b="1" i="1" u="sng"/>
            <a:t>does not matter </a:t>
          </a:r>
          <a:r>
            <a:rPr lang="en-US" sz="2400"/>
            <a:t>whether the behavior consists of a </a:t>
          </a:r>
          <a:r>
            <a:rPr lang="en-US" sz="2400" b="1" i="1" u="sng"/>
            <a:t>single incident </a:t>
          </a:r>
          <a:r>
            <a:rPr lang="en-US" sz="2400"/>
            <a:t>or a </a:t>
          </a:r>
          <a:r>
            <a:rPr lang="en-US" sz="2400" b="1" i="1" u="sng"/>
            <a:t>course of conduct</a:t>
          </a:r>
          <a:endParaRPr lang="en-US" sz="2400" b="1" i="1" u="sng" dirty="0"/>
        </a:p>
      </dgm:t>
    </dgm:pt>
    <dgm:pt modelId="{6BFFFD8E-83C5-4676-83F9-E1CC8ADC4528}" type="parTrans" cxnId="{6AF8149B-547E-4C01-8186-37E4F328FEFA}">
      <dgm:prSet/>
      <dgm:spPr/>
      <dgm:t>
        <a:bodyPr/>
        <a:lstStyle/>
        <a:p>
          <a:endParaRPr lang="en-US"/>
        </a:p>
      </dgm:t>
    </dgm:pt>
    <dgm:pt modelId="{CEC4005E-48CB-4DE4-946B-B27232006DB0}" type="sibTrans" cxnId="{6AF8149B-547E-4C01-8186-37E4F328FEFA}">
      <dgm:prSet/>
      <dgm:spPr/>
      <dgm:t>
        <a:bodyPr/>
        <a:lstStyle/>
        <a:p>
          <a:endParaRPr lang="en-US"/>
        </a:p>
      </dgm:t>
    </dgm:pt>
    <dgm:pt modelId="{83CEF119-4B38-4CD9-9B43-9B3D2154A76D}" type="pres">
      <dgm:prSet presAssocID="{D84BAAEB-724B-4E70-8B2B-EBB95B0D7887}" presName="linearFlow" presStyleCnt="0">
        <dgm:presLayoutVars>
          <dgm:resizeHandles val="exact"/>
        </dgm:presLayoutVars>
      </dgm:prSet>
      <dgm:spPr/>
    </dgm:pt>
    <dgm:pt modelId="{F064D588-7962-44DC-91A9-62B25018819D}" type="pres">
      <dgm:prSet presAssocID="{F87B5696-F668-4996-97FF-D784C7A8E35F}" presName="node" presStyleLbl="node1" presStyleIdx="0" presStyleCnt="3" custScaleX="389343" custLinFactNeighborY="-19822">
        <dgm:presLayoutVars>
          <dgm:bulletEnabled val="1"/>
        </dgm:presLayoutVars>
      </dgm:prSet>
      <dgm:spPr/>
    </dgm:pt>
    <dgm:pt modelId="{A94A67F9-DAC3-4931-856B-51DD1076619F}" type="pres">
      <dgm:prSet presAssocID="{15CC476C-5960-485F-87AE-BDB41E50CE0C}" presName="sibTrans" presStyleLbl="sibTrans2D1" presStyleIdx="0" presStyleCnt="2"/>
      <dgm:spPr/>
    </dgm:pt>
    <dgm:pt modelId="{6E7A714A-BF5E-4FE3-8454-E6CE8028D567}" type="pres">
      <dgm:prSet presAssocID="{15CC476C-5960-485F-87AE-BDB41E50CE0C}" presName="connectorText" presStyleLbl="sibTrans2D1" presStyleIdx="0" presStyleCnt="2"/>
      <dgm:spPr/>
    </dgm:pt>
    <dgm:pt modelId="{DEBB33D3-86DC-414D-A84F-B67AF57F3CEE}" type="pres">
      <dgm:prSet presAssocID="{C589DF6F-9898-4695-A7D0-444481BEDA01}" presName="node" presStyleLbl="node1" presStyleIdx="1" presStyleCnt="3" custScaleX="389343">
        <dgm:presLayoutVars>
          <dgm:bulletEnabled val="1"/>
        </dgm:presLayoutVars>
      </dgm:prSet>
      <dgm:spPr/>
    </dgm:pt>
    <dgm:pt modelId="{ADD7E731-B06B-4D58-85C1-6D416181A83C}" type="pres">
      <dgm:prSet presAssocID="{2981FD6E-37B8-48CA-AAD5-D5D09F71EB2A}" presName="sibTrans" presStyleLbl="sibTrans2D1" presStyleIdx="1" presStyleCnt="2"/>
      <dgm:spPr/>
    </dgm:pt>
    <dgm:pt modelId="{8B3EDA57-1B37-4177-A3A4-0C525D22CDE5}" type="pres">
      <dgm:prSet presAssocID="{2981FD6E-37B8-48CA-AAD5-D5D09F71EB2A}" presName="connectorText" presStyleLbl="sibTrans2D1" presStyleIdx="1" presStyleCnt="2"/>
      <dgm:spPr/>
    </dgm:pt>
    <dgm:pt modelId="{6529C852-527D-4C10-B5FA-75FC033DAC08}" type="pres">
      <dgm:prSet presAssocID="{A454ED7B-4679-497A-8E63-5E90F9C9E09D}" presName="node" presStyleLbl="node1" presStyleIdx="2" presStyleCnt="3" custScaleX="389343">
        <dgm:presLayoutVars>
          <dgm:bulletEnabled val="1"/>
        </dgm:presLayoutVars>
      </dgm:prSet>
      <dgm:spPr/>
    </dgm:pt>
  </dgm:ptLst>
  <dgm:cxnLst>
    <dgm:cxn modelId="{E21F5D12-7924-477A-A487-08BB677996B1}" type="presOf" srcId="{F87B5696-F668-4996-97FF-D784C7A8E35F}" destId="{F064D588-7962-44DC-91A9-62B25018819D}" srcOrd="0" destOrd="0" presId="urn:microsoft.com/office/officeart/2005/8/layout/process2"/>
    <dgm:cxn modelId="{FB584525-5EC9-4AE5-9806-21DF4EE0D044}" type="presOf" srcId="{D84BAAEB-724B-4E70-8B2B-EBB95B0D7887}" destId="{83CEF119-4B38-4CD9-9B43-9B3D2154A76D}" srcOrd="0" destOrd="0" presId="urn:microsoft.com/office/officeart/2005/8/layout/process2"/>
    <dgm:cxn modelId="{14A74028-9DC4-48C4-B88E-060A209DC246}" type="presOf" srcId="{A454ED7B-4679-497A-8E63-5E90F9C9E09D}" destId="{6529C852-527D-4C10-B5FA-75FC033DAC08}" srcOrd="0" destOrd="0" presId="urn:microsoft.com/office/officeart/2005/8/layout/process2"/>
    <dgm:cxn modelId="{D69E5F6A-8EAA-4B42-A14F-C5447B110EEE}" srcId="{D84BAAEB-724B-4E70-8B2B-EBB95B0D7887}" destId="{C589DF6F-9898-4695-A7D0-444481BEDA01}" srcOrd="1" destOrd="0" parTransId="{E9E223B0-E432-41A7-9E9A-C2BE03153199}" sibTransId="{2981FD6E-37B8-48CA-AAD5-D5D09F71EB2A}"/>
    <dgm:cxn modelId="{56ACBB4A-6AA1-4FE7-8A18-AB449F538827}" type="presOf" srcId="{15CC476C-5960-485F-87AE-BDB41E50CE0C}" destId="{6E7A714A-BF5E-4FE3-8454-E6CE8028D567}" srcOrd="1" destOrd="0" presId="urn:microsoft.com/office/officeart/2005/8/layout/process2"/>
    <dgm:cxn modelId="{82A9457D-0B85-40BF-ADC6-4CB7A1473688}" type="presOf" srcId="{2981FD6E-37B8-48CA-AAD5-D5D09F71EB2A}" destId="{ADD7E731-B06B-4D58-85C1-6D416181A83C}" srcOrd="0" destOrd="0" presId="urn:microsoft.com/office/officeart/2005/8/layout/process2"/>
    <dgm:cxn modelId="{CB6AD998-D2CB-4355-BB92-5A99CA861CA2}" type="presOf" srcId="{15CC476C-5960-485F-87AE-BDB41E50CE0C}" destId="{A94A67F9-DAC3-4931-856B-51DD1076619F}" srcOrd="0" destOrd="0" presId="urn:microsoft.com/office/officeart/2005/8/layout/process2"/>
    <dgm:cxn modelId="{857DAD99-173D-40BE-A18F-1144ADED6F13}" type="presOf" srcId="{C589DF6F-9898-4695-A7D0-444481BEDA01}" destId="{DEBB33D3-86DC-414D-A84F-B67AF57F3CEE}" srcOrd="0" destOrd="0" presId="urn:microsoft.com/office/officeart/2005/8/layout/process2"/>
    <dgm:cxn modelId="{6AF8149B-547E-4C01-8186-37E4F328FEFA}" srcId="{D84BAAEB-724B-4E70-8B2B-EBB95B0D7887}" destId="{A454ED7B-4679-497A-8E63-5E90F9C9E09D}" srcOrd="2" destOrd="0" parTransId="{6BFFFD8E-83C5-4676-83F9-E1CC8ADC4528}" sibTransId="{CEC4005E-48CB-4DE4-946B-B27232006DB0}"/>
    <dgm:cxn modelId="{3E06A0E4-424E-4AA4-A8D4-607EDCAC3E66}" srcId="{D84BAAEB-724B-4E70-8B2B-EBB95B0D7887}" destId="{F87B5696-F668-4996-97FF-D784C7A8E35F}" srcOrd="0" destOrd="0" parTransId="{2A4E2BDF-1B05-4215-A3C8-7F27601211F8}" sibTransId="{15CC476C-5960-485F-87AE-BDB41E50CE0C}"/>
    <dgm:cxn modelId="{D37E22E6-92E8-4A9C-BF6F-D7629E4C3E33}" type="presOf" srcId="{2981FD6E-37B8-48CA-AAD5-D5D09F71EB2A}" destId="{8B3EDA57-1B37-4177-A3A4-0C525D22CDE5}" srcOrd="1" destOrd="0" presId="urn:microsoft.com/office/officeart/2005/8/layout/process2"/>
    <dgm:cxn modelId="{67ED7997-D046-4DB1-8A80-C80AEE9C6B6C}" type="presParOf" srcId="{83CEF119-4B38-4CD9-9B43-9B3D2154A76D}" destId="{F064D588-7962-44DC-91A9-62B25018819D}" srcOrd="0" destOrd="0" presId="urn:microsoft.com/office/officeart/2005/8/layout/process2"/>
    <dgm:cxn modelId="{670978F8-4C2C-4FBC-97CE-23BA5738F4B9}" type="presParOf" srcId="{83CEF119-4B38-4CD9-9B43-9B3D2154A76D}" destId="{A94A67F9-DAC3-4931-856B-51DD1076619F}" srcOrd="1" destOrd="0" presId="urn:microsoft.com/office/officeart/2005/8/layout/process2"/>
    <dgm:cxn modelId="{C76E097F-0704-44FB-8A21-8F557577F04E}" type="presParOf" srcId="{A94A67F9-DAC3-4931-856B-51DD1076619F}" destId="{6E7A714A-BF5E-4FE3-8454-E6CE8028D567}" srcOrd="0" destOrd="0" presId="urn:microsoft.com/office/officeart/2005/8/layout/process2"/>
    <dgm:cxn modelId="{934A93C1-139D-48A5-8819-A1575CD69A44}" type="presParOf" srcId="{83CEF119-4B38-4CD9-9B43-9B3D2154A76D}" destId="{DEBB33D3-86DC-414D-A84F-B67AF57F3CEE}" srcOrd="2" destOrd="0" presId="urn:microsoft.com/office/officeart/2005/8/layout/process2"/>
    <dgm:cxn modelId="{A0C2D7E6-CC57-4F70-BCC0-10AF5D69F36C}" type="presParOf" srcId="{83CEF119-4B38-4CD9-9B43-9B3D2154A76D}" destId="{ADD7E731-B06B-4D58-85C1-6D416181A83C}" srcOrd="3" destOrd="0" presId="urn:microsoft.com/office/officeart/2005/8/layout/process2"/>
    <dgm:cxn modelId="{1A439C64-209E-4947-A40A-B8548EE19C48}" type="presParOf" srcId="{ADD7E731-B06B-4D58-85C1-6D416181A83C}" destId="{8B3EDA57-1B37-4177-A3A4-0C525D22CDE5}" srcOrd="0" destOrd="0" presId="urn:microsoft.com/office/officeart/2005/8/layout/process2"/>
    <dgm:cxn modelId="{B7DC2BC8-9DF4-46FB-A2CF-30AD26BD2FA8}" type="presParOf" srcId="{83CEF119-4B38-4CD9-9B43-9B3D2154A76D}" destId="{6529C852-527D-4C10-B5FA-75FC033DAC08}"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2DA09FC-71EC-4110-A2FC-A4263C84DC72}" type="doc">
      <dgm:prSet loTypeId="urn:microsoft.com/office/officeart/2005/8/layout/default" loCatId="process" qsTypeId="urn:microsoft.com/office/officeart/2005/8/quickstyle/simple1" qsCatId="simple" csTypeId="urn:microsoft.com/office/officeart/2005/8/colors/accent3_3" csCatId="accent3" phldr="1"/>
      <dgm:spPr/>
      <dgm:t>
        <a:bodyPr/>
        <a:lstStyle/>
        <a:p>
          <a:endParaRPr lang="en-US"/>
        </a:p>
      </dgm:t>
    </dgm:pt>
    <dgm:pt modelId="{0E958991-76F1-4E21-89DB-58864AD20057}">
      <dgm:prSet phldrT="[Text]" custT="1"/>
      <dgm:spPr/>
      <dgm:t>
        <a:bodyPr/>
        <a:lstStyle/>
        <a:p>
          <a:r>
            <a:rPr lang="en-US" sz="3200" dirty="0"/>
            <a:t>Domestic Abuse, Stalking, Harassment </a:t>
          </a:r>
          <a:br>
            <a:rPr lang="en-US" sz="3200" dirty="0"/>
          </a:br>
          <a:r>
            <a:rPr lang="en-US" sz="3200" dirty="0"/>
            <a:t>(including </a:t>
          </a:r>
          <a:r>
            <a:rPr lang="en-US" sz="3200" dirty="0" err="1"/>
            <a:t>Honour</a:t>
          </a:r>
          <a:r>
            <a:rPr lang="en-US" sz="3200" dirty="0"/>
            <a:t>-Based Abuse)</a:t>
          </a:r>
        </a:p>
      </dgm:t>
    </dgm:pt>
    <dgm:pt modelId="{2E305853-FCD4-4BCF-AA75-22AA187815EB}" type="parTrans" cxnId="{08E9E2AE-E30B-4CFD-985E-7D3728B9478C}">
      <dgm:prSet/>
      <dgm:spPr/>
      <dgm:t>
        <a:bodyPr/>
        <a:lstStyle/>
        <a:p>
          <a:endParaRPr lang="en-US"/>
        </a:p>
      </dgm:t>
    </dgm:pt>
    <dgm:pt modelId="{5DC46A05-0FA5-4915-8E98-38855C5551B3}" type="sibTrans" cxnId="{08E9E2AE-E30B-4CFD-985E-7D3728B9478C}">
      <dgm:prSet/>
      <dgm:spPr/>
      <dgm:t>
        <a:bodyPr/>
        <a:lstStyle/>
        <a:p>
          <a:endParaRPr lang="en-US"/>
        </a:p>
      </dgm:t>
    </dgm:pt>
    <dgm:pt modelId="{B41F0612-7472-4338-95A1-C68D1A73D836}">
      <dgm:prSet phldrT="[Text]" custT="1"/>
      <dgm:spPr/>
      <dgm:t>
        <a:bodyPr/>
        <a:lstStyle/>
        <a:p>
          <a:r>
            <a:rPr lang="en-US" sz="3200" dirty="0"/>
            <a:t>Risk identification, Assessment and Management</a:t>
          </a:r>
        </a:p>
      </dgm:t>
    </dgm:pt>
    <dgm:pt modelId="{D9775EE3-61E6-48EE-912C-A96FB8C8BE0D}" type="parTrans" cxnId="{4EDC3ACF-6511-4757-8D7E-357CA6F04B0B}">
      <dgm:prSet/>
      <dgm:spPr/>
      <dgm:t>
        <a:bodyPr/>
        <a:lstStyle/>
        <a:p>
          <a:endParaRPr lang="en-US"/>
        </a:p>
      </dgm:t>
    </dgm:pt>
    <dgm:pt modelId="{F5AA01B4-D7E1-41B9-8418-8E6EBC0B038F}" type="sibTrans" cxnId="{4EDC3ACF-6511-4757-8D7E-357CA6F04B0B}">
      <dgm:prSet/>
      <dgm:spPr/>
      <dgm:t>
        <a:bodyPr/>
        <a:lstStyle/>
        <a:p>
          <a:endParaRPr lang="en-US"/>
        </a:p>
      </dgm:t>
    </dgm:pt>
    <dgm:pt modelId="{2429A98A-B1C9-A043-9F7E-9C6E3CF864F7}" type="pres">
      <dgm:prSet presAssocID="{52DA09FC-71EC-4110-A2FC-A4263C84DC72}" presName="diagram" presStyleCnt="0">
        <dgm:presLayoutVars>
          <dgm:dir/>
          <dgm:resizeHandles val="exact"/>
        </dgm:presLayoutVars>
      </dgm:prSet>
      <dgm:spPr/>
    </dgm:pt>
    <dgm:pt modelId="{C00109BD-B236-BE4A-B4FA-C874ED24FB9E}" type="pres">
      <dgm:prSet presAssocID="{0E958991-76F1-4E21-89DB-58864AD20057}" presName="node" presStyleLbl="node1" presStyleIdx="0" presStyleCnt="2">
        <dgm:presLayoutVars>
          <dgm:bulletEnabled val="1"/>
        </dgm:presLayoutVars>
      </dgm:prSet>
      <dgm:spPr/>
    </dgm:pt>
    <dgm:pt modelId="{DE2FA75D-0E29-534F-9E32-BF04B188167C}" type="pres">
      <dgm:prSet presAssocID="{5DC46A05-0FA5-4915-8E98-38855C5551B3}" presName="sibTrans" presStyleCnt="0"/>
      <dgm:spPr/>
    </dgm:pt>
    <dgm:pt modelId="{263204F6-C8A3-0349-BFA9-A4DDDC532223}" type="pres">
      <dgm:prSet presAssocID="{B41F0612-7472-4338-95A1-C68D1A73D836}" presName="node" presStyleLbl="node1" presStyleIdx="1" presStyleCnt="2">
        <dgm:presLayoutVars>
          <dgm:bulletEnabled val="1"/>
        </dgm:presLayoutVars>
      </dgm:prSet>
      <dgm:spPr/>
    </dgm:pt>
  </dgm:ptLst>
  <dgm:cxnLst>
    <dgm:cxn modelId="{F8B25974-14BE-5245-AC77-A044640297BF}" type="presOf" srcId="{B41F0612-7472-4338-95A1-C68D1A73D836}" destId="{263204F6-C8A3-0349-BFA9-A4DDDC532223}" srcOrd="0" destOrd="0" presId="urn:microsoft.com/office/officeart/2005/8/layout/default"/>
    <dgm:cxn modelId="{FB4C6376-ABAC-2642-8EB1-9E964EB1E941}" type="presOf" srcId="{52DA09FC-71EC-4110-A2FC-A4263C84DC72}" destId="{2429A98A-B1C9-A043-9F7E-9C6E3CF864F7}" srcOrd="0" destOrd="0" presId="urn:microsoft.com/office/officeart/2005/8/layout/default"/>
    <dgm:cxn modelId="{08E9E2AE-E30B-4CFD-985E-7D3728B9478C}" srcId="{52DA09FC-71EC-4110-A2FC-A4263C84DC72}" destId="{0E958991-76F1-4E21-89DB-58864AD20057}" srcOrd="0" destOrd="0" parTransId="{2E305853-FCD4-4BCF-AA75-22AA187815EB}" sibTransId="{5DC46A05-0FA5-4915-8E98-38855C5551B3}"/>
    <dgm:cxn modelId="{4EDC3ACF-6511-4757-8D7E-357CA6F04B0B}" srcId="{52DA09FC-71EC-4110-A2FC-A4263C84DC72}" destId="{B41F0612-7472-4338-95A1-C68D1A73D836}" srcOrd="1" destOrd="0" parTransId="{D9775EE3-61E6-48EE-912C-A96FB8C8BE0D}" sibTransId="{F5AA01B4-D7E1-41B9-8418-8E6EBC0B038F}"/>
    <dgm:cxn modelId="{8B042DFE-08E3-4641-BE4B-F73571BBBE18}" type="presOf" srcId="{0E958991-76F1-4E21-89DB-58864AD20057}" destId="{C00109BD-B236-BE4A-B4FA-C874ED24FB9E}" srcOrd="0" destOrd="0" presId="urn:microsoft.com/office/officeart/2005/8/layout/default"/>
    <dgm:cxn modelId="{6ECE4CF1-6630-5144-BCE6-859D575FD236}" type="presParOf" srcId="{2429A98A-B1C9-A043-9F7E-9C6E3CF864F7}" destId="{C00109BD-B236-BE4A-B4FA-C874ED24FB9E}" srcOrd="0" destOrd="0" presId="urn:microsoft.com/office/officeart/2005/8/layout/default"/>
    <dgm:cxn modelId="{585DB5CF-8D10-AC43-825D-E08E1451C929}" type="presParOf" srcId="{2429A98A-B1C9-A043-9F7E-9C6E3CF864F7}" destId="{DE2FA75D-0E29-534F-9E32-BF04B188167C}" srcOrd="1" destOrd="0" presId="urn:microsoft.com/office/officeart/2005/8/layout/default"/>
    <dgm:cxn modelId="{7FA58878-249F-D649-96B0-3BFDA2E60088}" type="presParOf" srcId="{2429A98A-B1C9-A043-9F7E-9C6E3CF864F7}" destId="{263204F6-C8A3-0349-BFA9-A4DDDC532223}"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E702A4-248A-4AA3-8227-863DFCDD8E9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2762D15C-0717-43AD-B3FC-C8A57503616F}">
      <dgm:prSet phldrT="[Text]" custT="1"/>
      <dgm:spPr/>
      <dgm:t>
        <a:bodyPr/>
        <a:lstStyle/>
        <a:p>
          <a:r>
            <a:rPr lang="en-US" sz="2000" dirty="0"/>
            <a:t>Help front line practitioners &amp; specialist staff identify high risk DA, stalking &amp; harassment &amp; HBV</a:t>
          </a:r>
        </a:p>
      </dgm:t>
    </dgm:pt>
    <dgm:pt modelId="{6DDEFB5B-26B3-4EF3-BFF4-CDE6A20865C0}" type="parTrans" cxnId="{6AEA6A8F-8F13-45FA-848E-04E0E6A6A04C}">
      <dgm:prSet/>
      <dgm:spPr/>
      <dgm:t>
        <a:bodyPr/>
        <a:lstStyle/>
        <a:p>
          <a:endParaRPr lang="en-US"/>
        </a:p>
      </dgm:t>
    </dgm:pt>
    <dgm:pt modelId="{D5111788-179B-4344-952F-6AC25009D9E5}" type="sibTrans" cxnId="{6AEA6A8F-8F13-45FA-848E-04E0E6A6A04C}">
      <dgm:prSet/>
      <dgm:spPr/>
      <dgm:t>
        <a:bodyPr/>
        <a:lstStyle/>
        <a:p>
          <a:endParaRPr lang="en-US"/>
        </a:p>
      </dgm:t>
    </dgm:pt>
    <dgm:pt modelId="{A3184348-DEA4-4429-BDBE-068276500A9F}">
      <dgm:prSet phldrT="[Text]" custT="1"/>
      <dgm:spPr/>
      <dgm:t>
        <a:bodyPr/>
        <a:lstStyle/>
        <a:p>
          <a:r>
            <a:rPr lang="en-US" sz="2000"/>
            <a:t>Help staff to identify dangerous &amp; serial perpetrators </a:t>
          </a:r>
          <a:endParaRPr lang="en-US" sz="2000" dirty="0"/>
        </a:p>
      </dgm:t>
    </dgm:pt>
    <dgm:pt modelId="{1430EA71-9BDA-4718-9194-E4A47BD610C0}" type="parTrans" cxnId="{34013FD7-A8E9-42ED-BA5A-29D2E4142D3E}">
      <dgm:prSet/>
      <dgm:spPr/>
      <dgm:t>
        <a:bodyPr/>
        <a:lstStyle/>
        <a:p>
          <a:endParaRPr lang="en-US"/>
        </a:p>
      </dgm:t>
    </dgm:pt>
    <dgm:pt modelId="{296976FC-3614-4319-AEBB-72D66F8D0C43}" type="sibTrans" cxnId="{34013FD7-A8E9-42ED-BA5A-29D2E4142D3E}">
      <dgm:prSet/>
      <dgm:spPr/>
      <dgm:t>
        <a:bodyPr/>
        <a:lstStyle/>
        <a:p>
          <a:endParaRPr lang="en-US"/>
        </a:p>
      </dgm:t>
    </dgm:pt>
    <dgm:pt modelId="{76ABAEF4-5C9E-4975-9769-2A724885CF36}">
      <dgm:prSet phldrT="[Text]" custT="1"/>
      <dgm:spPr/>
      <dgm:t>
        <a:bodyPr/>
        <a:lstStyle/>
        <a:p>
          <a:r>
            <a:rPr lang="en-US" sz="2000" dirty="0"/>
            <a:t>Decide which cases should be referred to MARAC, &amp; what other support might be required. A completed form becomes an active record</a:t>
          </a:r>
        </a:p>
      </dgm:t>
    </dgm:pt>
    <dgm:pt modelId="{ADEC12B5-7CBE-4819-8FB8-A61CAFA32B34}" type="parTrans" cxnId="{03D12533-A63F-4AEE-95B4-1C5D5D2A9D77}">
      <dgm:prSet/>
      <dgm:spPr/>
      <dgm:t>
        <a:bodyPr/>
        <a:lstStyle/>
        <a:p>
          <a:endParaRPr lang="en-US"/>
        </a:p>
      </dgm:t>
    </dgm:pt>
    <dgm:pt modelId="{F4EA0AD8-EE7E-45FE-A0EC-F1F72553D1D0}" type="sibTrans" cxnId="{03D12533-A63F-4AEE-95B4-1C5D5D2A9D77}">
      <dgm:prSet/>
      <dgm:spPr/>
      <dgm:t>
        <a:bodyPr/>
        <a:lstStyle/>
        <a:p>
          <a:endParaRPr lang="en-US"/>
        </a:p>
      </dgm:t>
    </dgm:pt>
    <dgm:pt modelId="{C4C8194E-492D-415D-8103-C0910A412253}">
      <dgm:prSet phldrT="[Text]" custT="1"/>
      <dgm:spPr/>
      <dgm:t>
        <a:bodyPr/>
        <a:lstStyle/>
        <a:p>
          <a:r>
            <a:rPr lang="en-US" sz="2000" dirty="0"/>
            <a:t>A common tool for agencies that are part of MARAC process &amp; provides a shared understanding of risk in relation to DASH &amp; HBA</a:t>
          </a:r>
        </a:p>
      </dgm:t>
    </dgm:pt>
    <dgm:pt modelId="{8658F913-92DC-4A97-BF9F-2F67A6CA5DB8}" type="parTrans" cxnId="{472DE48C-ED6E-4B64-BB1F-493C3203C0DD}">
      <dgm:prSet/>
      <dgm:spPr/>
      <dgm:t>
        <a:bodyPr/>
        <a:lstStyle/>
        <a:p>
          <a:endParaRPr lang="en-US"/>
        </a:p>
      </dgm:t>
    </dgm:pt>
    <dgm:pt modelId="{07DE764C-C9AF-430E-831B-1D16DA4435C0}" type="sibTrans" cxnId="{472DE48C-ED6E-4B64-BB1F-493C3203C0DD}">
      <dgm:prSet/>
      <dgm:spPr/>
      <dgm:t>
        <a:bodyPr/>
        <a:lstStyle/>
        <a:p>
          <a:endParaRPr lang="en-US"/>
        </a:p>
      </dgm:t>
    </dgm:pt>
    <dgm:pt modelId="{3AF1FC04-11CA-4A86-849E-FB9D2ECCEC60}">
      <dgm:prSet phldrT="[Text]" custT="1"/>
      <dgm:spPr/>
      <dgm:t>
        <a:bodyPr/>
        <a:lstStyle/>
        <a:p>
          <a:r>
            <a:rPr lang="en-US" sz="2000" dirty="0"/>
            <a:t>Enable agencies to make defensible decisions based on the evidence from extensive research of cases, including domestic homicides &amp; ‘near misses’ which underpins most models of RA</a:t>
          </a:r>
        </a:p>
      </dgm:t>
    </dgm:pt>
    <dgm:pt modelId="{F154D8F8-3E9F-4F8F-9C86-B25DABF04A24}" type="parTrans" cxnId="{0A25DEFB-F268-4EA1-8977-A672683486C1}">
      <dgm:prSet/>
      <dgm:spPr/>
      <dgm:t>
        <a:bodyPr/>
        <a:lstStyle/>
        <a:p>
          <a:endParaRPr lang="en-US"/>
        </a:p>
      </dgm:t>
    </dgm:pt>
    <dgm:pt modelId="{5BD1AA3F-B067-487A-85E0-0B130F14E22F}" type="sibTrans" cxnId="{0A25DEFB-F268-4EA1-8977-A672683486C1}">
      <dgm:prSet/>
      <dgm:spPr/>
      <dgm:t>
        <a:bodyPr/>
        <a:lstStyle/>
        <a:p>
          <a:endParaRPr lang="en-US"/>
        </a:p>
      </dgm:t>
    </dgm:pt>
    <dgm:pt modelId="{D45F6167-5C31-48E9-8536-9D901BB8FC00}" type="pres">
      <dgm:prSet presAssocID="{4DE702A4-248A-4AA3-8227-863DFCDD8E9C}" presName="diagram" presStyleCnt="0">
        <dgm:presLayoutVars>
          <dgm:dir/>
          <dgm:resizeHandles val="exact"/>
        </dgm:presLayoutVars>
      </dgm:prSet>
      <dgm:spPr/>
    </dgm:pt>
    <dgm:pt modelId="{95B55F62-4767-40C8-8E8E-822B173240E6}" type="pres">
      <dgm:prSet presAssocID="{2762D15C-0717-43AD-B3FC-C8A57503616F}" presName="node" presStyleLbl="node1" presStyleIdx="0" presStyleCnt="5">
        <dgm:presLayoutVars>
          <dgm:bulletEnabled val="1"/>
        </dgm:presLayoutVars>
      </dgm:prSet>
      <dgm:spPr/>
    </dgm:pt>
    <dgm:pt modelId="{A69EC0CF-9F31-406A-94E7-4CE51C3BE1B0}" type="pres">
      <dgm:prSet presAssocID="{D5111788-179B-4344-952F-6AC25009D9E5}" presName="sibTrans" presStyleCnt="0"/>
      <dgm:spPr/>
    </dgm:pt>
    <dgm:pt modelId="{A4FE2FEA-3FF2-4562-A5EB-B2195AD6BCE6}" type="pres">
      <dgm:prSet presAssocID="{A3184348-DEA4-4429-BDBE-068276500A9F}" presName="node" presStyleLbl="node1" presStyleIdx="1" presStyleCnt="5">
        <dgm:presLayoutVars>
          <dgm:bulletEnabled val="1"/>
        </dgm:presLayoutVars>
      </dgm:prSet>
      <dgm:spPr/>
    </dgm:pt>
    <dgm:pt modelId="{E19BF848-A39A-4D63-A4D0-C6F61947A7E7}" type="pres">
      <dgm:prSet presAssocID="{296976FC-3614-4319-AEBB-72D66F8D0C43}" presName="sibTrans" presStyleCnt="0"/>
      <dgm:spPr/>
    </dgm:pt>
    <dgm:pt modelId="{E19FA2E6-0C98-4EC7-B18F-869F77AD6EFD}" type="pres">
      <dgm:prSet presAssocID="{76ABAEF4-5C9E-4975-9769-2A724885CF36}" presName="node" presStyleLbl="node1" presStyleIdx="2" presStyleCnt="5">
        <dgm:presLayoutVars>
          <dgm:bulletEnabled val="1"/>
        </dgm:presLayoutVars>
      </dgm:prSet>
      <dgm:spPr/>
    </dgm:pt>
    <dgm:pt modelId="{4A5C4E99-EB44-43D5-AE8A-26A02C472598}" type="pres">
      <dgm:prSet presAssocID="{F4EA0AD8-EE7E-45FE-A0EC-F1F72553D1D0}" presName="sibTrans" presStyleCnt="0"/>
      <dgm:spPr/>
    </dgm:pt>
    <dgm:pt modelId="{A65035FC-A9FC-4988-9F21-D772B8923BC8}" type="pres">
      <dgm:prSet presAssocID="{C4C8194E-492D-415D-8103-C0910A412253}" presName="node" presStyleLbl="node1" presStyleIdx="3" presStyleCnt="5">
        <dgm:presLayoutVars>
          <dgm:bulletEnabled val="1"/>
        </dgm:presLayoutVars>
      </dgm:prSet>
      <dgm:spPr/>
    </dgm:pt>
    <dgm:pt modelId="{FA502400-50B9-41D1-B249-CEA26EA07961}" type="pres">
      <dgm:prSet presAssocID="{07DE764C-C9AF-430E-831B-1D16DA4435C0}" presName="sibTrans" presStyleCnt="0"/>
      <dgm:spPr/>
    </dgm:pt>
    <dgm:pt modelId="{0D7F5ED3-6F06-42D3-B455-0E5051335182}" type="pres">
      <dgm:prSet presAssocID="{3AF1FC04-11CA-4A86-849E-FB9D2ECCEC60}" presName="node" presStyleLbl="node1" presStyleIdx="4" presStyleCnt="5">
        <dgm:presLayoutVars>
          <dgm:bulletEnabled val="1"/>
        </dgm:presLayoutVars>
      </dgm:prSet>
      <dgm:spPr/>
    </dgm:pt>
  </dgm:ptLst>
  <dgm:cxnLst>
    <dgm:cxn modelId="{A41D2511-9057-4F60-8F53-87E10EEEA377}" type="presOf" srcId="{2762D15C-0717-43AD-B3FC-C8A57503616F}" destId="{95B55F62-4767-40C8-8E8E-822B173240E6}" srcOrd="0" destOrd="0" presId="urn:microsoft.com/office/officeart/2005/8/layout/default"/>
    <dgm:cxn modelId="{B6A45717-0F72-47DF-8735-0417D8574215}" type="presOf" srcId="{76ABAEF4-5C9E-4975-9769-2A724885CF36}" destId="{E19FA2E6-0C98-4EC7-B18F-869F77AD6EFD}" srcOrd="0" destOrd="0" presId="urn:microsoft.com/office/officeart/2005/8/layout/default"/>
    <dgm:cxn modelId="{03D12533-A63F-4AEE-95B4-1C5D5D2A9D77}" srcId="{4DE702A4-248A-4AA3-8227-863DFCDD8E9C}" destId="{76ABAEF4-5C9E-4975-9769-2A724885CF36}" srcOrd="2" destOrd="0" parTransId="{ADEC12B5-7CBE-4819-8FB8-A61CAFA32B34}" sibTransId="{F4EA0AD8-EE7E-45FE-A0EC-F1F72553D1D0}"/>
    <dgm:cxn modelId="{AED08F42-76CC-41CC-AEE1-D7BD6739BF57}" type="presOf" srcId="{C4C8194E-492D-415D-8103-C0910A412253}" destId="{A65035FC-A9FC-4988-9F21-D772B8923BC8}" srcOrd="0" destOrd="0" presId="urn:microsoft.com/office/officeart/2005/8/layout/default"/>
    <dgm:cxn modelId="{D7320475-E395-4D49-97B9-3F76A8D405BD}" type="presOf" srcId="{A3184348-DEA4-4429-BDBE-068276500A9F}" destId="{A4FE2FEA-3FF2-4562-A5EB-B2195AD6BCE6}" srcOrd="0" destOrd="0" presId="urn:microsoft.com/office/officeart/2005/8/layout/default"/>
    <dgm:cxn modelId="{0D72DF7C-AFF5-42C7-A533-DC885BB95AD6}" type="presOf" srcId="{4DE702A4-248A-4AA3-8227-863DFCDD8E9C}" destId="{D45F6167-5C31-48E9-8536-9D901BB8FC00}" srcOrd="0" destOrd="0" presId="urn:microsoft.com/office/officeart/2005/8/layout/default"/>
    <dgm:cxn modelId="{472DE48C-ED6E-4B64-BB1F-493C3203C0DD}" srcId="{4DE702A4-248A-4AA3-8227-863DFCDD8E9C}" destId="{C4C8194E-492D-415D-8103-C0910A412253}" srcOrd="3" destOrd="0" parTransId="{8658F913-92DC-4A97-BF9F-2F67A6CA5DB8}" sibTransId="{07DE764C-C9AF-430E-831B-1D16DA4435C0}"/>
    <dgm:cxn modelId="{6AEA6A8F-8F13-45FA-848E-04E0E6A6A04C}" srcId="{4DE702A4-248A-4AA3-8227-863DFCDD8E9C}" destId="{2762D15C-0717-43AD-B3FC-C8A57503616F}" srcOrd="0" destOrd="0" parTransId="{6DDEFB5B-26B3-4EF3-BFF4-CDE6A20865C0}" sibTransId="{D5111788-179B-4344-952F-6AC25009D9E5}"/>
    <dgm:cxn modelId="{11BEA69D-9A7D-4041-9FE1-43CCA7A4F82A}" type="presOf" srcId="{3AF1FC04-11CA-4A86-849E-FB9D2ECCEC60}" destId="{0D7F5ED3-6F06-42D3-B455-0E5051335182}" srcOrd="0" destOrd="0" presId="urn:microsoft.com/office/officeart/2005/8/layout/default"/>
    <dgm:cxn modelId="{34013FD7-A8E9-42ED-BA5A-29D2E4142D3E}" srcId="{4DE702A4-248A-4AA3-8227-863DFCDD8E9C}" destId="{A3184348-DEA4-4429-BDBE-068276500A9F}" srcOrd="1" destOrd="0" parTransId="{1430EA71-9BDA-4718-9194-E4A47BD610C0}" sibTransId="{296976FC-3614-4319-AEBB-72D66F8D0C43}"/>
    <dgm:cxn modelId="{0A25DEFB-F268-4EA1-8977-A672683486C1}" srcId="{4DE702A4-248A-4AA3-8227-863DFCDD8E9C}" destId="{3AF1FC04-11CA-4A86-849E-FB9D2ECCEC60}" srcOrd="4" destOrd="0" parTransId="{F154D8F8-3E9F-4F8F-9C86-B25DABF04A24}" sibTransId="{5BD1AA3F-B067-487A-85E0-0B130F14E22F}"/>
    <dgm:cxn modelId="{C3D22BD4-E1C7-47CA-9B2F-0F707635605F}" type="presParOf" srcId="{D45F6167-5C31-48E9-8536-9D901BB8FC00}" destId="{95B55F62-4767-40C8-8E8E-822B173240E6}" srcOrd="0" destOrd="0" presId="urn:microsoft.com/office/officeart/2005/8/layout/default"/>
    <dgm:cxn modelId="{F772E150-3E76-4985-854B-B85754FCE491}" type="presParOf" srcId="{D45F6167-5C31-48E9-8536-9D901BB8FC00}" destId="{A69EC0CF-9F31-406A-94E7-4CE51C3BE1B0}" srcOrd="1" destOrd="0" presId="urn:microsoft.com/office/officeart/2005/8/layout/default"/>
    <dgm:cxn modelId="{FDAF8139-0F4F-47A7-8AA0-208A4219F669}" type="presParOf" srcId="{D45F6167-5C31-48E9-8536-9D901BB8FC00}" destId="{A4FE2FEA-3FF2-4562-A5EB-B2195AD6BCE6}" srcOrd="2" destOrd="0" presId="urn:microsoft.com/office/officeart/2005/8/layout/default"/>
    <dgm:cxn modelId="{C1A69DF8-D624-42C4-B58C-6BBD21EC08B9}" type="presParOf" srcId="{D45F6167-5C31-48E9-8536-9D901BB8FC00}" destId="{E19BF848-A39A-4D63-A4D0-C6F61947A7E7}" srcOrd="3" destOrd="0" presId="urn:microsoft.com/office/officeart/2005/8/layout/default"/>
    <dgm:cxn modelId="{BBC958ED-30F0-47C4-8346-95BE4C29A69D}" type="presParOf" srcId="{D45F6167-5C31-48E9-8536-9D901BB8FC00}" destId="{E19FA2E6-0C98-4EC7-B18F-869F77AD6EFD}" srcOrd="4" destOrd="0" presId="urn:microsoft.com/office/officeart/2005/8/layout/default"/>
    <dgm:cxn modelId="{BD91E0B7-D351-4E5F-A4EC-3ECD48CE31F2}" type="presParOf" srcId="{D45F6167-5C31-48E9-8536-9D901BB8FC00}" destId="{4A5C4E99-EB44-43D5-AE8A-26A02C472598}" srcOrd="5" destOrd="0" presId="urn:microsoft.com/office/officeart/2005/8/layout/default"/>
    <dgm:cxn modelId="{6B0A3BE7-5F4C-459B-8DB1-C78B934A6A3C}" type="presParOf" srcId="{D45F6167-5C31-48E9-8536-9D901BB8FC00}" destId="{A65035FC-A9FC-4988-9F21-D772B8923BC8}" srcOrd="6" destOrd="0" presId="urn:microsoft.com/office/officeart/2005/8/layout/default"/>
    <dgm:cxn modelId="{91E3EE93-038A-42D6-A805-9CAE71898684}" type="presParOf" srcId="{D45F6167-5C31-48E9-8536-9D901BB8FC00}" destId="{FA502400-50B9-41D1-B249-CEA26EA07961}" srcOrd="7" destOrd="0" presId="urn:microsoft.com/office/officeart/2005/8/layout/default"/>
    <dgm:cxn modelId="{5D1447A7-1677-4D73-8724-E8C2F2DACE10}" type="presParOf" srcId="{D45F6167-5C31-48E9-8536-9D901BB8FC00}" destId="{0D7F5ED3-6F06-42D3-B455-0E505133518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13DBD95-544E-4EFF-84B2-B073C3A60252}" type="doc">
      <dgm:prSet loTypeId="urn:microsoft.com/office/officeart/2009/3/layout/IncreasingArrowsProcess" loCatId="process" qsTypeId="urn:microsoft.com/office/officeart/2005/8/quickstyle/simple1" qsCatId="simple" csTypeId="urn:microsoft.com/office/officeart/2005/8/colors/colorful5" csCatId="colorful" phldr="1"/>
      <dgm:spPr/>
      <dgm:t>
        <a:bodyPr/>
        <a:lstStyle/>
        <a:p>
          <a:endParaRPr lang="en-US"/>
        </a:p>
      </dgm:t>
    </dgm:pt>
    <dgm:pt modelId="{2441ED3B-C844-4437-BC2E-42F4B9F6A2A2}">
      <dgm:prSet phldrT="[Text]"/>
      <dgm:spPr/>
      <dgm:t>
        <a:bodyPr/>
        <a:lstStyle/>
        <a:p>
          <a:r>
            <a:rPr lang="en-US" b="1"/>
            <a:t>STANDARD</a:t>
          </a:r>
          <a:endParaRPr lang="en-US" b="1" dirty="0"/>
        </a:p>
      </dgm:t>
    </dgm:pt>
    <dgm:pt modelId="{47F65CCA-419E-4D88-AAD2-2FBF50A5B0E3}" type="parTrans" cxnId="{DF696807-AAA5-4243-BE01-F487361534A2}">
      <dgm:prSet/>
      <dgm:spPr/>
      <dgm:t>
        <a:bodyPr/>
        <a:lstStyle/>
        <a:p>
          <a:endParaRPr lang="en-US"/>
        </a:p>
      </dgm:t>
    </dgm:pt>
    <dgm:pt modelId="{93D6EED8-5056-4A9D-807A-C6D9C3CE22B4}" type="sibTrans" cxnId="{DF696807-AAA5-4243-BE01-F487361534A2}">
      <dgm:prSet/>
      <dgm:spPr/>
      <dgm:t>
        <a:bodyPr/>
        <a:lstStyle/>
        <a:p>
          <a:endParaRPr lang="en-US"/>
        </a:p>
      </dgm:t>
    </dgm:pt>
    <dgm:pt modelId="{715159C6-5C03-43AC-AA7F-3CDD02D84D47}">
      <dgm:prSet phldrT="[Text]" custT="1"/>
      <dgm:spPr/>
      <dgm:t>
        <a:bodyPr/>
        <a:lstStyle/>
        <a:p>
          <a:r>
            <a:rPr lang="en-US" sz="2400" dirty="0"/>
            <a:t>Current evidence does not indicate likelihood of causing </a:t>
          </a:r>
          <a:r>
            <a:rPr lang="en-US" sz="2400" b="1" dirty="0"/>
            <a:t>serious harm</a:t>
          </a:r>
        </a:p>
      </dgm:t>
    </dgm:pt>
    <dgm:pt modelId="{5675B667-18F3-429F-B190-2338312B95CC}" type="parTrans" cxnId="{619EF926-C249-4430-BEAD-B53E3E9B6DE1}">
      <dgm:prSet/>
      <dgm:spPr/>
      <dgm:t>
        <a:bodyPr/>
        <a:lstStyle/>
        <a:p>
          <a:endParaRPr lang="en-US"/>
        </a:p>
      </dgm:t>
    </dgm:pt>
    <dgm:pt modelId="{1E46F75E-8892-4D82-9ECA-833B5F22B388}" type="sibTrans" cxnId="{619EF926-C249-4430-BEAD-B53E3E9B6DE1}">
      <dgm:prSet/>
      <dgm:spPr/>
      <dgm:t>
        <a:bodyPr/>
        <a:lstStyle/>
        <a:p>
          <a:endParaRPr lang="en-US"/>
        </a:p>
      </dgm:t>
    </dgm:pt>
    <dgm:pt modelId="{CF5EE0AC-1383-4654-9A5B-561CC2D53FD9}">
      <dgm:prSet phldrT="[Text]"/>
      <dgm:spPr/>
      <dgm:t>
        <a:bodyPr/>
        <a:lstStyle/>
        <a:p>
          <a:r>
            <a:rPr lang="en-US" b="1"/>
            <a:t>MEDIUM</a:t>
          </a:r>
          <a:endParaRPr lang="en-US" b="1" dirty="0"/>
        </a:p>
      </dgm:t>
    </dgm:pt>
    <dgm:pt modelId="{C0EE541D-A308-4F14-9148-7835459D2E8B}" type="parTrans" cxnId="{A2CB5839-1303-486B-AB7C-8E7DD61EDCC1}">
      <dgm:prSet/>
      <dgm:spPr/>
      <dgm:t>
        <a:bodyPr/>
        <a:lstStyle/>
        <a:p>
          <a:endParaRPr lang="en-US"/>
        </a:p>
      </dgm:t>
    </dgm:pt>
    <dgm:pt modelId="{94739A15-138F-4721-A2E7-31D8315858BE}" type="sibTrans" cxnId="{A2CB5839-1303-486B-AB7C-8E7DD61EDCC1}">
      <dgm:prSet/>
      <dgm:spPr/>
      <dgm:t>
        <a:bodyPr/>
        <a:lstStyle/>
        <a:p>
          <a:endParaRPr lang="en-US"/>
        </a:p>
      </dgm:t>
    </dgm:pt>
    <dgm:pt modelId="{1ABC3519-EDF9-4337-BA04-DE2B1A0EC55E}">
      <dgm:prSet phldrT="[Text]" custT="1"/>
      <dgm:spPr/>
      <dgm:t>
        <a:bodyPr/>
        <a:lstStyle/>
        <a:p>
          <a:r>
            <a:rPr lang="en-US" sz="2400" dirty="0"/>
            <a:t>There are identifiable indicators of risk of </a:t>
          </a:r>
          <a:r>
            <a:rPr lang="en-US" sz="2400" b="1" dirty="0"/>
            <a:t>serious harm</a:t>
          </a:r>
          <a:r>
            <a:rPr lang="en-US" sz="2400" dirty="0"/>
            <a:t>. Offender has potential to cause serious harm but unlikely unless there is a change of circumstances</a:t>
          </a:r>
        </a:p>
      </dgm:t>
    </dgm:pt>
    <dgm:pt modelId="{0A77A11E-E7FA-4B58-9AE9-0A340EAAE875}" type="parTrans" cxnId="{165879E6-C2B7-4CD3-81E4-9C5B38FCF237}">
      <dgm:prSet/>
      <dgm:spPr/>
      <dgm:t>
        <a:bodyPr/>
        <a:lstStyle/>
        <a:p>
          <a:endParaRPr lang="en-US"/>
        </a:p>
      </dgm:t>
    </dgm:pt>
    <dgm:pt modelId="{F230646A-6CBB-4D37-9DE9-3DDFED5D570A}" type="sibTrans" cxnId="{165879E6-C2B7-4CD3-81E4-9C5B38FCF237}">
      <dgm:prSet/>
      <dgm:spPr/>
      <dgm:t>
        <a:bodyPr/>
        <a:lstStyle/>
        <a:p>
          <a:endParaRPr lang="en-US"/>
        </a:p>
      </dgm:t>
    </dgm:pt>
    <dgm:pt modelId="{8661089E-1DF4-4D27-93CB-68E112EEAC4E}">
      <dgm:prSet phldrT="[Text]"/>
      <dgm:spPr/>
      <dgm:t>
        <a:bodyPr/>
        <a:lstStyle/>
        <a:p>
          <a:r>
            <a:rPr lang="en-US" b="1"/>
            <a:t>HIGH</a:t>
          </a:r>
          <a:endParaRPr lang="en-US" b="1" dirty="0"/>
        </a:p>
      </dgm:t>
    </dgm:pt>
    <dgm:pt modelId="{67549570-E9CA-474A-B469-A28A239568F2}" type="parTrans" cxnId="{A9052969-4E87-4FE5-BA37-22D385663B6F}">
      <dgm:prSet/>
      <dgm:spPr/>
      <dgm:t>
        <a:bodyPr/>
        <a:lstStyle/>
        <a:p>
          <a:endParaRPr lang="en-US"/>
        </a:p>
      </dgm:t>
    </dgm:pt>
    <dgm:pt modelId="{92DD0095-6B0F-4BE8-93FC-DB8270FCBA49}" type="sibTrans" cxnId="{A9052969-4E87-4FE5-BA37-22D385663B6F}">
      <dgm:prSet/>
      <dgm:spPr/>
      <dgm:t>
        <a:bodyPr/>
        <a:lstStyle/>
        <a:p>
          <a:endParaRPr lang="en-US"/>
        </a:p>
      </dgm:t>
    </dgm:pt>
    <dgm:pt modelId="{08021769-3CEB-4734-8188-F1350B95983B}">
      <dgm:prSet phldrT="[Text]" custT="1"/>
      <dgm:spPr/>
      <dgm:t>
        <a:bodyPr/>
        <a:lstStyle/>
        <a:p>
          <a:r>
            <a:rPr lang="en-US" sz="2400" dirty="0"/>
            <a:t>There are identifiable indicators of risk of </a:t>
          </a:r>
          <a:r>
            <a:rPr lang="en-US" sz="2400" b="1" dirty="0"/>
            <a:t>serious harm</a:t>
          </a:r>
          <a:r>
            <a:rPr lang="en-US" sz="2400" dirty="0"/>
            <a:t>, which could happen at anytime.</a:t>
          </a:r>
        </a:p>
      </dgm:t>
    </dgm:pt>
    <dgm:pt modelId="{09FBBFB1-331F-4AD5-A934-13E1119DC7D1}" type="parTrans" cxnId="{253F7691-0DD3-4977-A202-7BFD397184BC}">
      <dgm:prSet/>
      <dgm:spPr/>
      <dgm:t>
        <a:bodyPr/>
        <a:lstStyle/>
        <a:p>
          <a:endParaRPr lang="en-US"/>
        </a:p>
      </dgm:t>
    </dgm:pt>
    <dgm:pt modelId="{EE0FE6DB-1936-498D-9D1E-1ACEE448B06A}" type="sibTrans" cxnId="{253F7691-0DD3-4977-A202-7BFD397184BC}">
      <dgm:prSet/>
      <dgm:spPr/>
      <dgm:t>
        <a:bodyPr/>
        <a:lstStyle/>
        <a:p>
          <a:endParaRPr lang="en-US"/>
        </a:p>
      </dgm:t>
    </dgm:pt>
    <dgm:pt modelId="{9D6EDCE8-01C8-4168-91D0-ADADC5054A11}" type="pres">
      <dgm:prSet presAssocID="{913DBD95-544E-4EFF-84B2-B073C3A60252}" presName="Name0" presStyleCnt="0">
        <dgm:presLayoutVars>
          <dgm:chMax val="5"/>
          <dgm:chPref val="5"/>
          <dgm:dir/>
          <dgm:animLvl val="lvl"/>
        </dgm:presLayoutVars>
      </dgm:prSet>
      <dgm:spPr/>
    </dgm:pt>
    <dgm:pt modelId="{1243F8F9-AC9C-4EE4-80EB-FD770EF474AD}" type="pres">
      <dgm:prSet presAssocID="{2441ED3B-C844-4437-BC2E-42F4B9F6A2A2}" presName="parentText1" presStyleLbl="node1" presStyleIdx="0" presStyleCnt="3">
        <dgm:presLayoutVars>
          <dgm:chMax/>
          <dgm:chPref val="3"/>
          <dgm:bulletEnabled val="1"/>
        </dgm:presLayoutVars>
      </dgm:prSet>
      <dgm:spPr/>
    </dgm:pt>
    <dgm:pt modelId="{139751AC-0AED-4424-821A-F381E18123BF}" type="pres">
      <dgm:prSet presAssocID="{2441ED3B-C844-4437-BC2E-42F4B9F6A2A2}" presName="childText1" presStyleLbl="solidAlignAcc1" presStyleIdx="0" presStyleCnt="3">
        <dgm:presLayoutVars>
          <dgm:chMax val="0"/>
          <dgm:chPref val="0"/>
          <dgm:bulletEnabled val="1"/>
        </dgm:presLayoutVars>
      </dgm:prSet>
      <dgm:spPr/>
    </dgm:pt>
    <dgm:pt modelId="{8D10A967-5243-4171-9D85-44B80B37AC32}" type="pres">
      <dgm:prSet presAssocID="{CF5EE0AC-1383-4654-9A5B-561CC2D53FD9}" presName="parentText2" presStyleLbl="node1" presStyleIdx="1" presStyleCnt="3">
        <dgm:presLayoutVars>
          <dgm:chMax/>
          <dgm:chPref val="3"/>
          <dgm:bulletEnabled val="1"/>
        </dgm:presLayoutVars>
      </dgm:prSet>
      <dgm:spPr/>
    </dgm:pt>
    <dgm:pt modelId="{556B7B87-8588-4E0E-B135-A2DB3B449533}" type="pres">
      <dgm:prSet presAssocID="{CF5EE0AC-1383-4654-9A5B-561CC2D53FD9}" presName="childText2" presStyleLbl="solidAlignAcc1" presStyleIdx="1" presStyleCnt="3">
        <dgm:presLayoutVars>
          <dgm:chMax val="0"/>
          <dgm:chPref val="0"/>
          <dgm:bulletEnabled val="1"/>
        </dgm:presLayoutVars>
      </dgm:prSet>
      <dgm:spPr/>
    </dgm:pt>
    <dgm:pt modelId="{81EBAE8B-39CF-4F82-84F7-995BDD54DE96}" type="pres">
      <dgm:prSet presAssocID="{8661089E-1DF4-4D27-93CB-68E112EEAC4E}" presName="parentText3" presStyleLbl="node1" presStyleIdx="2" presStyleCnt="3">
        <dgm:presLayoutVars>
          <dgm:chMax/>
          <dgm:chPref val="3"/>
          <dgm:bulletEnabled val="1"/>
        </dgm:presLayoutVars>
      </dgm:prSet>
      <dgm:spPr/>
    </dgm:pt>
    <dgm:pt modelId="{5F2C1207-45A4-4D06-83AF-DE274E6C639D}" type="pres">
      <dgm:prSet presAssocID="{8661089E-1DF4-4D27-93CB-68E112EEAC4E}" presName="childText3" presStyleLbl="solidAlignAcc1" presStyleIdx="2" presStyleCnt="3">
        <dgm:presLayoutVars>
          <dgm:chMax val="0"/>
          <dgm:chPref val="0"/>
          <dgm:bulletEnabled val="1"/>
        </dgm:presLayoutVars>
      </dgm:prSet>
      <dgm:spPr/>
    </dgm:pt>
  </dgm:ptLst>
  <dgm:cxnLst>
    <dgm:cxn modelId="{DF696807-AAA5-4243-BE01-F487361534A2}" srcId="{913DBD95-544E-4EFF-84B2-B073C3A60252}" destId="{2441ED3B-C844-4437-BC2E-42F4B9F6A2A2}" srcOrd="0" destOrd="0" parTransId="{47F65CCA-419E-4D88-AAD2-2FBF50A5B0E3}" sibTransId="{93D6EED8-5056-4A9D-807A-C6D9C3CE22B4}"/>
    <dgm:cxn modelId="{619EF926-C249-4430-BEAD-B53E3E9B6DE1}" srcId="{2441ED3B-C844-4437-BC2E-42F4B9F6A2A2}" destId="{715159C6-5C03-43AC-AA7F-3CDD02D84D47}" srcOrd="0" destOrd="0" parTransId="{5675B667-18F3-429F-B190-2338312B95CC}" sibTransId="{1E46F75E-8892-4D82-9ECA-833B5F22B388}"/>
    <dgm:cxn modelId="{885B932C-C953-4EED-B511-9E75D8E9BBD1}" type="presOf" srcId="{2441ED3B-C844-4437-BC2E-42F4B9F6A2A2}" destId="{1243F8F9-AC9C-4EE4-80EB-FD770EF474AD}" srcOrd="0" destOrd="0" presId="urn:microsoft.com/office/officeart/2009/3/layout/IncreasingArrowsProcess"/>
    <dgm:cxn modelId="{A2CB5839-1303-486B-AB7C-8E7DD61EDCC1}" srcId="{913DBD95-544E-4EFF-84B2-B073C3A60252}" destId="{CF5EE0AC-1383-4654-9A5B-561CC2D53FD9}" srcOrd="1" destOrd="0" parTransId="{C0EE541D-A308-4F14-9148-7835459D2E8B}" sibTransId="{94739A15-138F-4721-A2E7-31D8315858BE}"/>
    <dgm:cxn modelId="{3F520C5D-803F-4AD6-8CA8-DAC36E92C6C3}" type="presOf" srcId="{913DBD95-544E-4EFF-84B2-B073C3A60252}" destId="{9D6EDCE8-01C8-4168-91D0-ADADC5054A11}" srcOrd="0" destOrd="0" presId="urn:microsoft.com/office/officeart/2009/3/layout/IncreasingArrowsProcess"/>
    <dgm:cxn modelId="{A9052969-4E87-4FE5-BA37-22D385663B6F}" srcId="{913DBD95-544E-4EFF-84B2-B073C3A60252}" destId="{8661089E-1DF4-4D27-93CB-68E112EEAC4E}" srcOrd="2" destOrd="0" parTransId="{67549570-E9CA-474A-B469-A28A239568F2}" sibTransId="{92DD0095-6B0F-4BE8-93FC-DB8270FCBA49}"/>
    <dgm:cxn modelId="{9CDD6A69-6BF9-40E3-B075-ABB612790E3B}" type="presOf" srcId="{CF5EE0AC-1383-4654-9A5B-561CC2D53FD9}" destId="{8D10A967-5243-4171-9D85-44B80B37AC32}" srcOrd="0" destOrd="0" presId="urn:microsoft.com/office/officeart/2009/3/layout/IncreasingArrowsProcess"/>
    <dgm:cxn modelId="{01AAE07B-4A4B-4C9C-9A5E-4529A0863FE9}" type="presOf" srcId="{08021769-3CEB-4734-8188-F1350B95983B}" destId="{5F2C1207-45A4-4D06-83AF-DE274E6C639D}" srcOrd="0" destOrd="0" presId="urn:microsoft.com/office/officeart/2009/3/layout/IncreasingArrowsProcess"/>
    <dgm:cxn modelId="{3975CB7F-70D3-48B0-90F1-97E3EAB35AA9}" type="presOf" srcId="{1ABC3519-EDF9-4337-BA04-DE2B1A0EC55E}" destId="{556B7B87-8588-4E0E-B135-A2DB3B449533}" srcOrd="0" destOrd="0" presId="urn:microsoft.com/office/officeart/2009/3/layout/IncreasingArrowsProcess"/>
    <dgm:cxn modelId="{253F7691-0DD3-4977-A202-7BFD397184BC}" srcId="{8661089E-1DF4-4D27-93CB-68E112EEAC4E}" destId="{08021769-3CEB-4734-8188-F1350B95983B}" srcOrd="0" destOrd="0" parTransId="{09FBBFB1-331F-4AD5-A934-13E1119DC7D1}" sibTransId="{EE0FE6DB-1936-498D-9D1E-1ACEE448B06A}"/>
    <dgm:cxn modelId="{B0A8A696-E4C6-4C95-9D38-4EA41879B6AC}" type="presOf" srcId="{715159C6-5C03-43AC-AA7F-3CDD02D84D47}" destId="{139751AC-0AED-4424-821A-F381E18123BF}" srcOrd="0" destOrd="0" presId="urn:microsoft.com/office/officeart/2009/3/layout/IncreasingArrowsProcess"/>
    <dgm:cxn modelId="{886856B8-DD77-4AC9-A4C0-80D94B0A1BC5}" type="presOf" srcId="{8661089E-1DF4-4D27-93CB-68E112EEAC4E}" destId="{81EBAE8B-39CF-4F82-84F7-995BDD54DE96}" srcOrd="0" destOrd="0" presId="urn:microsoft.com/office/officeart/2009/3/layout/IncreasingArrowsProcess"/>
    <dgm:cxn modelId="{165879E6-C2B7-4CD3-81E4-9C5B38FCF237}" srcId="{CF5EE0AC-1383-4654-9A5B-561CC2D53FD9}" destId="{1ABC3519-EDF9-4337-BA04-DE2B1A0EC55E}" srcOrd="0" destOrd="0" parTransId="{0A77A11E-E7FA-4B58-9AE9-0A340EAAE875}" sibTransId="{F230646A-6CBB-4D37-9DE9-3DDFED5D570A}"/>
    <dgm:cxn modelId="{AA56A539-A9AD-43D9-AE39-430952E346AE}" type="presParOf" srcId="{9D6EDCE8-01C8-4168-91D0-ADADC5054A11}" destId="{1243F8F9-AC9C-4EE4-80EB-FD770EF474AD}" srcOrd="0" destOrd="0" presId="urn:microsoft.com/office/officeart/2009/3/layout/IncreasingArrowsProcess"/>
    <dgm:cxn modelId="{4FE2D002-2BF4-4A31-9856-D79AC5C37AC3}" type="presParOf" srcId="{9D6EDCE8-01C8-4168-91D0-ADADC5054A11}" destId="{139751AC-0AED-4424-821A-F381E18123BF}" srcOrd="1" destOrd="0" presId="urn:microsoft.com/office/officeart/2009/3/layout/IncreasingArrowsProcess"/>
    <dgm:cxn modelId="{6EC3AC82-6E92-4618-8EFA-81B4FB89D247}" type="presParOf" srcId="{9D6EDCE8-01C8-4168-91D0-ADADC5054A11}" destId="{8D10A967-5243-4171-9D85-44B80B37AC32}" srcOrd="2" destOrd="0" presId="urn:microsoft.com/office/officeart/2009/3/layout/IncreasingArrowsProcess"/>
    <dgm:cxn modelId="{B18A4B96-002B-498B-98DD-A36E6689F27C}" type="presParOf" srcId="{9D6EDCE8-01C8-4168-91D0-ADADC5054A11}" destId="{556B7B87-8588-4E0E-B135-A2DB3B449533}" srcOrd="3" destOrd="0" presId="urn:microsoft.com/office/officeart/2009/3/layout/IncreasingArrowsProcess"/>
    <dgm:cxn modelId="{8BEA0B25-A542-4A42-A6EC-34CCDF927658}" type="presParOf" srcId="{9D6EDCE8-01C8-4168-91D0-ADADC5054A11}" destId="{81EBAE8B-39CF-4F82-84F7-995BDD54DE96}" srcOrd="4" destOrd="0" presId="urn:microsoft.com/office/officeart/2009/3/layout/IncreasingArrowsProcess"/>
    <dgm:cxn modelId="{E30656D8-6176-40B2-A1BC-3D30AC06583C}" type="presParOf" srcId="{9D6EDCE8-01C8-4168-91D0-ADADC5054A11}" destId="{5F2C1207-45A4-4D06-83AF-DE274E6C639D}"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6F0B1A0-C633-4784-A087-36BCF41A6C1F}"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3F724291-6FE0-4AE9-BEC0-7C5F914C36A3}">
      <dgm:prSet/>
      <dgm:spPr/>
      <dgm:t>
        <a:bodyPr/>
        <a:lstStyle/>
        <a:p>
          <a:r>
            <a:rPr lang="en-GB"/>
            <a:t>A PPN form must be submitted in every Domestic Abuse and Stalking and Harassment incident</a:t>
          </a:r>
          <a:endParaRPr lang="en-US"/>
        </a:p>
      </dgm:t>
    </dgm:pt>
    <dgm:pt modelId="{D1B7D523-96A4-41EA-8BB3-E93BB3B5751F}" type="parTrans" cxnId="{44C56EBF-34B6-49C3-A815-9B033F60D134}">
      <dgm:prSet/>
      <dgm:spPr/>
      <dgm:t>
        <a:bodyPr/>
        <a:lstStyle/>
        <a:p>
          <a:endParaRPr lang="en-US"/>
        </a:p>
      </dgm:t>
    </dgm:pt>
    <dgm:pt modelId="{55F33BC7-685A-4508-BAF4-615FDC7BECA9}" type="sibTrans" cxnId="{44C56EBF-34B6-49C3-A815-9B033F60D134}">
      <dgm:prSet/>
      <dgm:spPr/>
      <dgm:t>
        <a:bodyPr/>
        <a:lstStyle/>
        <a:p>
          <a:endParaRPr lang="en-US"/>
        </a:p>
      </dgm:t>
    </dgm:pt>
    <dgm:pt modelId="{088BF6CC-5BBD-43F6-BF13-37CD56DEEF66}">
      <dgm:prSet/>
      <dgm:spPr/>
      <dgm:t>
        <a:bodyPr/>
        <a:lstStyle/>
        <a:p>
          <a:r>
            <a:rPr lang="en-GB" dirty="0"/>
            <a:t>The PPN is used to update partner agencies and share information they may be aware of in order for them to provide further assistance to the victims and other vulnerable persons</a:t>
          </a:r>
          <a:endParaRPr lang="en-US" dirty="0"/>
        </a:p>
      </dgm:t>
    </dgm:pt>
    <dgm:pt modelId="{9DAD5D1F-4F77-47DB-8A86-4C5B8FF1BFFF}" type="parTrans" cxnId="{515A3839-B036-4ECB-85C8-BD20C4F8EC6D}">
      <dgm:prSet/>
      <dgm:spPr/>
      <dgm:t>
        <a:bodyPr/>
        <a:lstStyle/>
        <a:p>
          <a:endParaRPr lang="en-US"/>
        </a:p>
      </dgm:t>
    </dgm:pt>
    <dgm:pt modelId="{500CB9BE-B605-459B-9E4F-87264AF384F5}" type="sibTrans" cxnId="{515A3839-B036-4ECB-85C8-BD20C4F8EC6D}">
      <dgm:prSet/>
      <dgm:spPr/>
      <dgm:t>
        <a:bodyPr/>
        <a:lstStyle/>
        <a:p>
          <a:endParaRPr lang="en-US"/>
        </a:p>
      </dgm:t>
    </dgm:pt>
    <dgm:pt modelId="{BFE05594-A995-8F4D-96E9-21DF2D2CA55A}" type="pres">
      <dgm:prSet presAssocID="{96F0B1A0-C633-4784-A087-36BCF41A6C1F}" presName="Name0" presStyleCnt="0">
        <dgm:presLayoutVars>
          <dgm:dir/>
          <dgm:animLvl val="lvl"/>
          <dgm:resizeHandles val="exact"/>
        </dgm:presLayoutVars>
      </dgm:prSet>
      <dgm:spPr/>
    </dgm:pt>
    <dgm:pt modelId="{DAC2C65A-2B10-FC46-97FF-DF3F4ABEC69F}" type="pres">
      <dgm:prSet presAssocID="{088BF6CC-5BBD-43F6-BF13-37CD56DEEF66}" presName="boxAndChildren" presStyleCnt="0"/>
      <dgm:spPr/>
    </dgm:pt>
    <dgm:pt modelId="{3BD540C0-9A91-A744-A422-3530EEE61EAF}" type="pres">
      <dgm:prSet presAssocID="{088BF6CC-5BBD-43F6-BF13-37CD56DEEF66}" presName="parentTextBox" presStyleLbl="node1" presStyleIdx="0" presStyleCnt="2" custLinFactNeighborY="1593"/>
      <dgm:spPr/>
    </dgm:pt>
    <dgm:pt modelId="{D9EEB839-9B28-8D43-A896-5B0E8AA7DCCE}" type="pres">
      <dgm:prSet presAssocID="{55F33BC7-685A-4508-BAF4-615FDC7BECA9}" presName="sp" presStyleCnt="0"/>
      <dgm:spPr/>
    </dgm:pt>
    <dgm:pt modelId="{97136ED8-66ED-2040-8960-7D72AB87DD1E}" type="pres">
      <dgm:prSet presAssocID="{3F724291-6FE0-4AE9-BEC0-7C5F914C36A3}" presName="arrowAndChildren" presStyleCnt="0"/>
      <dgm:spPr/>
    </dgm:pt>
    <dgm:pt modelId="{BA110314-C6CB-3D45-BBAF-03C6272E6EE5}" type="pres">
      <dgm:prSet presAssocID="{3F724291-6FE0-4AE9-BEC0-7C5F914C36A3}" presName="parentTextArrow" presStyleLbl="node1" presStyleIdx="1" presStyleCnt="2" custLinFactNeighborY="1850"/>
      <dgm:spPr/>
    </dgm:pt>
  </dgm:ptLst>
  <dgm:cxnLst>
    <dgm:cxn modelId="{515A3839-B036-4ECB-85C8-BD20C4F8EC6D}" srcId="{96F0B1A0-C633-4784-A087-36BCF41A6C1F}" destId="{088BF6CC-5BBD-43F6-BF13-37CD56DEEF66}" srcOrd="1" destOrd="0" parTransId="{9DAD5D1F-4F77-47DB-8A86-4C5B8FF1BFFF}" sibTransId="{500CB9BE-B605-459B-9E4F-87264AF384F5}"/>
    <dgm:cxn modelId="{5F7054AF-AB77-084E-A6C4-D1932A23FF9C}" type="presOf" srcId="{088BF6CC-5BBD-43F6-BF13-37CD56DEEF66}" destId="{3BD540C0-9A91-A744-A422-3530EEE61EAF}" srcOrd="0" destOrd="0" presId="urn:microsoft.com/office/officeart/2005/8/layout/process4"/>
    <dgm:cxn modelId="{44C56EBF-34B6-49C3-A815-9B033F60D134}" srcId="{96F0B1A0-C633-4784-A087-36BCF41A6C1F}" destId="{3F724291-6FE0-4AE9-BEC0-7C5F914C36A3}" srcOrd="0" destOrd="0" parTransId="{D1B7D523-96A4-41EA-8BB3-E93BB3B5751F}" sibTransId="{55F33BC7-685A-4508-BAF4-615FDC7BECA9}"/>
    <dgm:cxn modelId="{AFB1EFF3-CD8F-3548-94B3-D0B0DBA3A18F}" type="presOf" srcId="{3F724291-6FE0-4AE9-BEC0-7C5F914C36A3}" destId="{BA110314-C6CB-3D45-BBAF-03C6272E6EE5}" srcOrd="0" destOrd="0" presId="urn:microsoft.com/office/officeart/2005/8/layout/process4"/>
    <dgm:cxn modelId="{EEBFB6F6-A3EF-9A47-92F3-D9F914D38F61}" type="presOf" srcId="{96F0B1A0-C633-4784-A087-36BCF41A6C1F}" destId="{BFE05594-A995-8F4D-96E9-21DF2D2CA55A}" srcOrd="0" destOrd="0" presId="urn:microsoft.com/office/officeart/2005/8/layout/process4"/>
    <dgm:cxn modelId="{8A3FE924-7A2E-8749-80CA-E3C86E9E9E08}" type="presParOf" srcId="{BFE05594-A995-8F4D-96E9-21DF2D2CA55A}" destId="{DAC2C65A-2B10-FC46-97FF-DF3F4ABEC69F}" srcOrd="0" destOrd="0" presId="urn:microsoft.com/office/officeart/2005/8/layout/process4"/>
    <dgm:cxn modelId="{1024C58C-EEF3-8541-844B-1428FD6CEBDE}" type="presParOf" srcId="{DAC2C65A-2B10-FC46-97FF-DF3F4ABEC69F}" destId="{3BD540C0-9A91-A744-A422-3530EEE61EAF}" srcOrd="0" destOrd="0" presId="urn:microsoft.com/office/officeart/2005/8/layout/process4"/>
    <dgm:cxn modelId="{264C0307-A254-DC49-B938-A4C6C28D3C1B}" type="presParOf" srcId="{BFE05594-A995-8F4D-96E9-21DF2D2CA55A}" destId="{D9EEB839-9B28-8D43-A896-5B0E8AA7DCCE}" srcOrd="1" destOrd="0" presId="urn:microsoft.com/office/officeart/2005/8/layout/process4"/>
    <dgm:cxn modelId="{EE62B9B0-4AA5-AB40-A831-665B999B0EB4}" type="presParOf" srcId="{BFE05594-A995-8F4D-96E9-21DF2D2CA55A}" destId="{97136ED8-66ED-2040-8960-7D72AB87DD1E}" srcOrd="2" destOrd="0" presId="urn:microsoft.com/office/officeart/2005/8/layout/process4"/>
    <dgm:cxn modelId="{9D065620-DAC8-B44D-8F03-3D1CCA5CCE36}" type="presParOf" srcId="{97136ED8-66ED-2040-8960-7D72AB87DD1E}" destId="{BA110314-C6CB-3D45-BBAF-03C6272E6EE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E99F96A-B983-4451-9976-775B06ECBCC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3BBB2F7D-95CC-454B-A301-347A2B65ABF3}">
      <dgm:prSet phldrT="[Text]" custT="1"/>
      <dgm:spPr/>
      <dgm:t>
        <a:bodyPr/>
        <a:lstStyle/>
        <a:p>
          <a:r>
            <a:rPr lang="en-US" sz="2400"/>
            <a:t>The PPN lists 29 questions which are used to identify, assess &amp; manage risk in relation to DA</a:t>
          </a:r>
          <a:endParaRPr lang="en-US" sz="2400" dirty="0"/>
        </a:p>
      </dgm:t>
    </dgm:pt>
    <dgm:pt modelId="{6D16D29D-5748-4088-944C-D73E1D84E55F}" type="parTrans" cxnId="{554CED25-C8AD-4957-B032-863E959DED45}">
      <dgm:prSet/>
      <dgm:spPr/>
      <dgm:t>
        <a:bodyPr/>
        <a:lstStyle/>
        <a:p>
          <a:endParaRPr lang="en-US"/>
        </a:p>
      </dgm:t>
    </dgm:pt>
    <dgm:pt modelId="{C0A6DB43-39EE-4499-AF12-2F888BB33A91}" type="sibTrans" cxnId="{554CED25-C8AD-4957-B032-863E959DED45}">
      <dgm:prSet/>
      <dgm:spPr/>
      <dgm:t>
        <a:bodyPr/>
        <a:lstStyle/>
        <a:p>
          <a:endParaRPr lang="en-US"/>
        </a:p>
      </dgm:t>
    </dgm:pt>
    <dgm:pt modelId="{706B49C2-CEF6-4802-A4CD-68468939F3BD}">
      <dgm:prSet phldrT="[Text]" custT="1"/>
      <dgm:spPr/>
      <dgm:t>
        <a:bodyPr/>
        <a:lstStyle/>
        <a:p>
          <a:r>
            <a:rPr lang="en-US" sz="2400"/>
            <a:t>All 29 questions must be asked for every DASH incident</a:t>
          </a:r>
          <a:endParaRPr lang="en-US" sz="2400" dirty="0"/>
        </a:p>
      </dgm:t>
    </dgm:pt>
    <dgm:pt modelId="{E5AE471C-5C3E-42B8-B09E-8F63330DDA3D}" type="parTrans" cxnId="{A425BDEE-C9BC-47DF-A124-D84056F684D4}">
      <dgm:prSet/>
      <dgm:spPr/>
      <dgm:t>
        <a:bodyPr/>
        <a:lstStyle/>
        <a:p>
          <a:endParaRPr lang="en-US"/>
        </a:p>
      </dgm:t>
    </dgm:pt>
    <dgm:pt modelId="{BB99B61F-78A4-4ED0-9D8C-D3100FF90A60}" type="sibTrans" cxnId="{A425BDEE-C9BC-47DF-A124-D84056F684D4}">
      <dgm:prSet/>
      <dgm:spPr/>
      <dgm:t>
        <a:bodyPr/>
        <a:lstStyle/>
        <a:p>
          <a:endParaRPr lang="en-US" dirty="0"/>
        </a:p>
      </dgm:t>
    </dgm:pt>
    <dgm:pt modelId="{8CB6387F-D14C-416F-AA06-A9F8B8D7C523}">
      <dgm:prSet phldrT="[Text]" custT="1"/>
      <dgm:spPr/>
      <dgm:t>
        <a:bodyPr/>
        <a:lstStyle/>
        <a:p>
          <a:r>
            <a:rPr lang="en-US" sz="2400"/>
            <a:t>All decisions &amp; actions must be reviewed, recorded &amp; updated</a:t>
          </a:r>
          <a:endParaRPr lang="en-US" sz="2400" dirty="0"/>
        </a:p>
      </dgm:t>
    </dgm:pt>
    <dgm:pt modelId="{E2EE30A3-5EE1-4EED-8AD4-E1397904D987}" type="parTrans" cxnId="{788D192C-8FB5-4FEA-A47B-9594DF5F7C46}">
      <dgm:prSet/>
      <dgm:spPr/>
      <dgm:t>
        <a:bodyPr/>
        <a:lstStyle/>
        <a:p>
          <a:endParaRPr lang="en-US"/>
        </a:p>
      </dgm:t>
    </dgm:pt>
    <dgm:pt modelId="{737B2C67-E9FF-42B9-A196-0DEA22D80437}" type="sibTrans" cxnId="{788D192C-8FB5-4FEA-A47B-9594DF5F7C46}">
      <dgm:prSet/>
      <dgm:spPr/>
      <dgm:t>
        <a:bodyPr/>
        <a:lstStyle/>
        <a:p>
          <a:endParaRPr lang="en-US"/>
        </a:p>
      </dgm:t>
    </dgm:pt>
    <dgm:pt modelId="{43D316DD-E053-4C10-840A-CBA6DFF15699}">
      <dgm:prSet phldrT="[Text]" custT="1"/>
      <dgm:spPr/>
      <dgm:t>
        <a:bodyPr/>
        <a:lstStyle/>
        <a:p>
          <a:r>
            <a:rPr lang="en-US" sz="2400"/>
            <a:t>The risk identification process remains dynamic &amp; must be kept under review</a:t>
          </a:r>
          <a:endParaRPr lang="en-US" sz="2400" dirty="0"/>
        </a:p>
      </dgm:t>
    </dgm:pt>
    <dgm:pt modelId="{D6C3A747-F40D-4B40-8957-EB8FD81E09CA}" type="parTrans" cxnId="{AE2800C7-960B-4317-AD30-5C14BBE41212}">
      <dgm:prSet/>
      <dgm:spPr/>
      <dgm:t>
        <a:bodyPr/>
        <a:lstStyle/>
        <a:p>
          <a:endParaRPr lang="en-US"/>
        </a:p>
      </dgm:t>
    </dgm:pt>
    <dgm:pt modelId="{B0704309-91D0-4830-AE6F-FDE9A8D34C1F}" type="sibTrans" cxnId="{AE2800C7-960B-4317-AD30-5C14BBE41212}">
      <dgm:prSet/>
      <dgm:spPr/>
      <dgm:t>
        <a:bodyPr/>
        <a:lstStyle/>
        <a:p>
          <a:endParaRPr lang="en-US"/>
        </a:p>
      </dgm:t>
    </dgm:pt>
    <dgm:pt modelId="{F09C7FB2-2853-DF46-AFC7-7A003E6998CE}" type="pres">
      <dgm:prSet presAssocID="{8E99F96A-B983-4451-9976-775B06ECBCC1}" presName="linear" presStyleCnt="0">
        <dgm:presLayoutVars>
          <dgm:dir/>
          <dgm:animLvl val="lvl"/>
          <dgm:resizeHandles val="exact"/>
        </dgm:presLayoutVars>
      </dgm:prSet>
      <dgm:spPr/>
    </dgm:pt>
    <dgm:pt modelId="{6B46CC3A-2E52-F547-8509-DFD11742EA38}" type="pres">
      <dgm:prSet presAssocID="{3BBB2F7D-95CC-454B-A301-347A2B65ABF3}" presName="parentLin" presStyleCnt="0"/>
      <dgm:spPr/>
    </dgm:pt>
    <dgm:pt modelId="{7B923325-5BD3-FC44-8387-366CD43471C4}" type="pres">
      <dgm:prSet presAssocID="{3BBB2F7D-95CC-454B-A301-347A2B65ABF3}" presName="parentLeftMargin" presStyleLbl="node1" presStyleIdx="0" presStyleCnt="4"/>
      <dgm:spPr/>
    </dgm:pt>
    <dgm:pt modelId="{FEEA8054-4E6F-1A47-ABC1-D38167F7FF50}" type="pres">
      <dgm:prSet presAssocID="{3BBB2F7D-95CC-454B-A301-347A2B65ABF3}" presName="parentText" presStyleLbl="node1" presStyleIdx="0" presStyleCnt="4">
        <dgm:presLayoutVars>
          <dgm:chMax val="0"/>
          <dgm:bulletEnabled val="1"/>
        </dgm:presLayoutVars>
      </dgm:prSet>
      <dgm:spPr/>
    </dgm:pt>
    <dgm:pt modelId="{55E0AB98-EAE0-8047-93C8-C4BD8935CF0D}" type="pres">
      <dgm:prSet presAssocID="{3BBB2F7D-95CC-454B-A301-347A2B65ABF3}" presName="negativeSpace" presStyleCnt="0"/>
      <dgm:spPr/>
    </dgm:pt>
    <dgm:pt modelId="{5C10E496-E57C-0E45-B63F-A8D3EDF3823D}" type="pres">
      <dgm:prSet presAssocID="{3BBB2F7D-95CC-454B-A301-347A2B65ABF3}" presName="childText" presStyleLbl="conFgAcc1" presStyleIdx="0" presStyleCnt="4">
        <dgm:presLayoutVars>
          <dgm:bulletEnabled val="1"/>
        </dgm:presLayoutVars>
      </dgm:prSet>
      <dgm:spPr/>
    </dgm:pt>
    <dgm:pt modelId="{A9803113-11E2-B445-93CB-BA254DCAC4C4}" type="pres">
      <dgm:prSet presAssocID="{C0A6DB43-39EE-4499-AF12-2F888BB33A91}" presName="spaceBetweenRectangles" presStyleCnt="0"/>
      <dgm:spPr/>
    </dgm:pt>
    <dgm:pt modelId="{37C6221D-3E6F-5D47-8707-76462BB5E7B7}" type="pres">
      <dgm:prSet presAssocID="{706B49C2-CEF6-4802-A4CD-68468939F3BD}" presName="parentLin" presStyleCnt="0"/>
      <dgm:spPr/>
    </dgm:pt>
    <dgm:pt modelId="{989D7953-A375-D24E-A51B-CA5DAC01224F}" type="pres">
      <dgm:prSet presAssocID="{706B49C2-CEF6-4802-A4CD-68468939F3BD}" presName="parentLeftMargin" presStyleLbl="node1" presStyleIdx="0" presStyleCnt="4"/>
      <dgm:spPr/>
    </dgm:pt>
    <dgm:pt modelId="{12261C9D-AB09-6749-A80D-DF83AD00FD4A}" type="pres">
      <dgm:prSet presAssocID="{706B49C2-CEF6-4802-A4CD-68468939F3BD}" presName="parentText" presStyleLbl="node1" presStyleIdx="1" presStyleCnt="4">
        <dgm:presLayoutVars>
          <dgm:chMax val="0"/>
          <dgm:bulletEnabled val="1"/>
        </dgm:presLayoutVars>
      </dgm:prSet>
      <dgm:spPr/>
    </dgm:pt>
    <dgm:pt modelId="{C688E53C-61C2-4643-A2AF-5BC2803274A8}" type="pres">
      <dgm:prSet presAssocID="{706B49C2-CEF6-4802-A4CD-68468939F3BD}" presName="negativeSpace" presStyleCnt="0"/>
      <dgm:spPr/>
    </dgm:pt>
    <dgm:pt modelId="{3226F5AF-7DCB-4F46-8EF7-159723350A93}" type="pres">
      <dgm:prSet presAssocID="{706B49C2-CEF6-4802-A4CD-68468939F3BD}" presName="childText" presStyleLbl="conFgAcc1" presStyleIdx="1" presStyleCnt="4">
        <dgm:presLayoutVars>
          <dgm:bulletEnabled val="1"/>
        </dgm:presLayoutVars>
      </dgm:prSet>
      <dgm:spPr/>
    </dgm:pt>
    <dgm:pt modelId="{2CCAAAB5-C939-3A4E-B854-F06C4BBDC18F}" type="pres">
      <dgm:prSet presAssocID="{BB99B61F-78A4-4ED0-9D8C-D3100FF90A60}" presName="spaceBetweenRectangles" presStyleCnt="0"/>
      <dgm:spPr/>
    </dgm:pt>
    <dgm:pt modelId="{C81ED031-45EF-1F4B-80B8-8B712838DD5E}" type="pres">
      <dgm:prSet presAssocID="{8CB6387F-D14C-416F-AA06-A9F8B8D7C523}" presName="parentLin" presStyleCnt="0"/>
      <dgm:spPr/>
    </dgm:pt>
    <dgm:pt modelId="{B8E8D6BF-7E19-FA40-87FD-D47FCFECD061}" type="pres">
      <dgm:prSet presAssocID="{8CB6387F-D14C-416F-AA06-A9F8B8D7C523}" presName="parentLeftMargin" presStyleLbl="node1" presStyleIdx="1" presStyleCnt="4"/>
      <dgm:spPr/>
    </dgm:pt>
    <dgm:pt modelId="{F4C60DC2-5931-5C4B-8312-F01D77230E6C}" type="pres">
      <dgm:prSet presAssocID="{8CB6387F-D14C-416F-AA06-A9F8B8D7C523}" presName="parentText" presStyleLbl="node1" presStyleIdx="2" presStyleCnt="4">
        <dgm:presLayoutVars>
          <dgm:chMax val="0"/>
          <dgm:bulletEnabled val="1"/>
        </dgm:presLayoutVars>
      </dgm:prSet>
      <dgm:spPr/>
    </dgm:pt>
    <dgm:pt modelId="{602C9376-8A42-9B47-AC46-A069A24ADBE4}" type="pres">
      <dgm:prSet presAssocID="{8CB6387F-D14C-416F-AA06-A9F8B8D7C523}" presName="negativeSpace" presStyleCnt="0"/>
      <dgm:spPr/>
    </dgm:pt>
    <dgm:pt modelId="{2452EBA8-0096-374F-B2EB-32F1BBAB20A0}" type="pres">
      <dgm:prSet presAssocID="{8CB6387F-D14C-416F-AA06-A9F8B8D7C523}" presName="childText" presStyleLbl="conFgAcc1" presStyleIdx="2" presStyleCnt="4">
        <dgm:presLayoutVars>
          <dgm:bulletEnabled val="1"/>
        </dgm:presLayoutVars>
      </dgm:prSet>
      <dgm:spPr/>
    </dgm:pt>
    <dgm:pt modelId="{61C72459-FE49-0D45-9B66-8E3A3563BC14}" type="pres">
      <dgm:prSet presAssocID="{737B2C67-E9FF-42B9-A196-0DEA22D80437}" presName="spaceBetweenRectangles" presStyleCnt="0"/>
      <dgm:spPr/>
    </dgm:pt>
    <dgm:pt modelId="{1F46A5E5-AC86-E540-90F6-D0084405E13F}" type="pres">
      <dgm:prSet presAssocID="{43D316DD-E053-4C10-840A-CBA6DFF15699}" presName="parentLin" presStyleCnt="0"/>
      <dgm:spPr/>
    </dgm:pt>
    <dgm:pt modelId="{60D27A9D-87A2-1F47-AB02-F74A4748B598}" type="pres">
      <dgm:prSet presAssocID="{43D316DD-E053-4C10-840A-CBA6DFF15699}" presName="parentLeftMargin" presStyleLbl="node1" presStyleIdx="2" presStyleCnt="4"/>
      <dgm:spPr/>
    </dgm:pt>
    <dgm:pt modelId="{112F83FB-0DF7-B54D-95D8-646048946594}" type="pres">
      <dgm:prSet presAssocID="{43D316DD-E053-4C10-840A-CBA6DFF15699}" presName="parentText" presStyleLbl="node1" presStyleIdx="3" presStyleCnt="4">
        <dgm:presLayoutVars>
          <dgm:chMax val="0"/>
          <dgm:bulletEnabled val="1"/>
        </dgm:presLayoutVars>
      </dgm:prSet>
      <dgm:spPr/>
    </dgm:pt>
    <dgm:pt modelId="{4B749510-3FCC-284F-8A9A-BC6A25352F3E}" type="pres">
      <dgm:prSet presAssocID="{43D316DD-E053-4C10-840A-CBA6DFF15699}" presName="negativeSpace" presStyleCnt="0"/>
      <dgm:spPr/>
    </dgm:pt>
    <dgm:pt modelId="{C09FE0EE-8718-914B-9878-D41630AF750B}" type="pres">
      <dgm:prSet presAssocID="{43D316DD-E053-4C10-840A-CBA6DFF15699}" presName="childText" presStyleLbl="conFgAcc1" presStyleIdx="3" presStyleCnt="4">
        <dgm:presLayoutVars>
          <dgm:bulletEnabled val="1"/>
        </dgm:presLayoutVars>
      </dgm:prSet>
      <dgm:spPr/>
    </dgm:pt>
  </dgm:ptLst>
  <dgm:cxnLst>
    <dgm:cxn modelId="{E5FF680F-87AA-5E4C-90B1-2627138B105F}" type="presOf" srcId="{706B49C2-CEF6-4802-A4CD-68468939F3BD}" destId="{989D7953-A375-D24E-A51B-CA5DAC01224F}" srcOrd="0" destOrd="0" presId="urn:microsoft.com/office/officeart/2005/8/layout/list1"/>
    <dgm:cxn modelId="{C40C4D0F-9361-8148-B890-5BB8B0C2A250}" type="presOf" srcId="{43D316DD-E053-4C10-840A-CBA6DFF15699}" destId="{60D27A9D-87A2-1F47-AB02-F74A4748B598}" srcOrd="0" destOrd="0" presId="urn:microsoft.com/office/officeart/2005/8/layout/list1"/>
    <dgm:cxn modelId="{554CED25-C8AD-4957-B032-863E959DED45}" srcId="{8E99F96A-B983-4451-9976-775B06ECBCC1}" destId="{3BBB2F7D-95CC-454B-A301-347A2B65ABF3}" srcOrd="0" destOrd="0" parTransId="{6D16D29D-5748-4088-944C-D73E1D84E55F}" sibTransId="{C0A6DB43-39EE-4499-AF12-2F888BB33A91}"/>
    <dgm:cxn modelId="{2E33D427-F830-7E4B-93C5-669E2C582371}" type="presOf" srcId="{706B49C2-CEF6-4802-A4CD-68468939F3BD}" destId="{12261C9D-AB09-6749-A80D-DF83AD00FD4A}" srcOrd="1" destOrd="0" presId="urn:microsoft.com/office/officeart/2005/8/layout/list1"/>
    <dgm:cxn modelId="{83A0E927-3C25-7748-94C8-25C0E0B29F37}" type="presOf" srcId="{43D316DD-E053-4C10-840A-CBA6DFF15699}" destId="{112F83FB-0DF7-B54D-95D8-646048946594}" srcOrd="1" destOrd="0" presId="urn:microsoft.com/office/officeart/2005/8/layout/list1"/>
    <dgm:cxn modelId="{788D192C-8FB5-4FEA-A47B-9594DF5F7C46}" srcId="{8E99F96A-B983-4451-9976-775B06ECBCC1}" destId="{8CB6387F-D14C-416F-AA06-A9F8B8D7C523}" srcOrd="2" destOrd="0" parTransId="{E2EE30A3-5EE1-4EED-8AD4-E1397904D987}" sibTransId="{737B2C67-E9FF-42B9-A196-0DEA22D80437}"/>
    <dgm:cxn modelId="{9F6D8F3F-81C0-144E-BAEF-025FEF9487D8}" type="presOf" srcId="{8CB6387F-D14C-416F-AA06-A9F8B8D7C523}" destId="{B8E8D6BF-7E19-FA40-87FD-D47FCFECD061}" srcOrd="0" destOrd="0" presId="urn:microsoft.com/office/officeart/2005/8/layout/list1"/>
    <dgm:cxn modelId="{F603E752-8FE2-3543-B0FB-C4F6F133E5FC}" type="presOf" srcId="{8CB6387F-D14C-416F-AA06-A9F8B8D7C523}" destId="{F4C60DC2-5931-5C4B-8312-F01D77230E6C}" srcOrd="1" destOrd="0" presId="urn:microsoft.com/office/officeart/2005/8/layout/list1"/>
    <dgm:cxn modelId="{9C7321B8-D465-E249-BF14-34C8B9374678}" type="presOf" srcId="{3BBB2F7D-95CC-454B-A301-347A2B65ABF3}" destId="{FEEA8054-4E6F-1A47-ABC1-D38167F7FF50}" srcOrd="1" destOrd="0" presId="urn:microsoft.com/office/officeart/2005/8/layout/list1"/>
    <dgm:cxn modelId="{AE2800C7-960B-4317-AD30-5C14BBE41212}" srcId="{8E99F96A-B983-4451-9976-775B06ECBCC1}" destId="{43D316DD-E053-4C10-840A-CBA6DFF15699}" srcOrd="3" destOrd="0" parTransId="{D6C3A747-F40D-4B40-8957-EB8FD81E09CA}" sibTransId="{B0704309-91D0-4830-AE6F-FDE9A8D34C1F}"/>
    <dgm:cxn modelId="{98F979C8-7086-0847-9F88-C6175BCA3DD8}" type="presOf" srcId="{3BBB2F7D-95CC-454B-A301-347A2B65ABF3}" destId="{7B923325-5BD3-FC44-8387-366CD43471C4}" srcOrd="0" destOrd="0" presId="urn:microsoft.com/office/officeart/2005/8/layout/list1"/>
    <dgm:cxn modelId="{56EDA6DB-13CE-D949-9B45-F9AAD1D9E57B}" type="presOf" srcId="{8E99F96A-B983-4451-9976-775B06ECBCC1}" destId="{F09C7FB2-2853-DF46-AFC7-7A003E6998CE}" srcOrd="0" destOrd="0" presId="urn:microsoft.com/office/officeart/2005/8/layout/list1"/>
    <dgm:cxn modelId="{A425BDEE-C9BC-47DF-A124-D84056F684D4}" srcId="{8E99F96A-B983-4451-9976-775B06ECBCC1}" destId="{706B49C2-CEF6-4802-A4CD-68468939F3BD}" srcOrd="1" destOrd="0" parTransId="{E5AE471C-5C3E-42B8-B09E-8F63330DDA3D}" sibTransId="{BB99B61F-78A4-4ED0-9D8C-D3100FF90A60}"/>
    <dgm:cxn modelId="{58149752-7355-5E4E-A8AF-D12148F95EF0}" type="presParOf" srcId="{F09C7FB2-2853-DF46-AFC7-7A003E6998CE}" destId="{6B46CC3A-2E52-F547-8509-DFD11742EA38}" srcOrd="0" destOrd="0" presId="urn:microsoft.com/office/officeart/2005/8/layout/list1"/>
    <dgm:cxn modelId="{1941B234-9BF0-E148-8684-ECADD7C11C7A}" type="presParOf" srcId="{6B46CC3A-2E52-F547-8509-DFD11742EA38}" destId="{7B923325-5BD3-FC44-8387-366CD43471C4}" srcOrd="0" destOrd="0" presId="urn:microsoft.com/office/officeart/2005/8/layout/list1"/>
    <dgm:cxn modelId="{47B07EC6-75E7-E340-87BB-201F26138382}" type="presParOf" srcId="{6B46CC3A-2E52-F547-8509-DFD11742EA38}" destId="{FEEA8054-4E6F-1A47-ABC1-D38167F7FF50}" srcOrd="1" destOrd="0" presId="urn:microsoft.com/office/officeart/2005/8/layout/list1"/>
    <dgm:cxn modelId="{BFE392DD-E333-A14B-896C-4AE225542A56}" type="presParOf" srcId="{F09C7FB2-2853-DF46-AFC7-7A003E6998CE}" destId="{55E0AB98-EAE0-8047-93C8-C4BD8935CF0D}" srcOrd="1" destOrd="0" presId="urn:microsoft.com/office/officeart/2005/8/layout/list1"/>
    <dgm:cxn modelId="{6A0CEF27-5C73-804A-8531-4E7AA9A7A73E}" type="presParOf" srcId="{F09C7FB2-2853-DF46-AFC7-7A003E6998CE}" destId="{5C10E496-E57C-0E45-B63F-A8D3EDF3823D}" srcOrd="2" destOrd="0" presId="urn:microsoft.com/office/officeart/2005/8/layout/list1"/>
    <dgm:cxn modelId="{77FCF328-3634-934D-AF88-1D06B24D69EF}" type="presParOf" srcId="{F09C7FB2-2853-DF46-AFC7-7A003E6998CE}" destId="{A9803113-11E2-B445-93CB-BA254DCAC4C4}" srcOrd="3" destOrd="0" presId="urn:microsoft.com/office/officeart/2005/8/layout/list1"/>
    <dgm:cxn modelId="{FEE75C86-9D4B-BF45-8BE1-AB1EA3883C10}" type="presParOf" srcId="{F09C7FB2-2853-DF46-AFC7-7A003E6998CE}" destId="{37C6221D-3E6F-5D47-8707-76462BB5E7B7}" srcOrd="4" destOrd="0" presId="urn:microsoft.com/office/officeart/2005/8/layout/list1"/>
    <dgm:cxn modelId="{9F2B2D70-1C1B-0F4E-BD20-CED06FD2D979}" type="presParOf" srcId="{37C6221D-3E6F-5D47-8707-76462BB5E7B7}" destId="{989D7953-A375-D24E-A51B-CA5DAC01224F}" srcOrd="0" destOrd="0" presId="urn:microsoft.com/office/officeart/2005/8/layout/list1"/>
    <dgm:cxn modelId="{4420A639-FD33-FE43-9F0C-564C97B6EDC9}" type="presParOf" srcId="{37C6221D-3E6F-5D47-8707-76462BB5E7B7}" destId="{12261C9D-AB09-6749-A80D-DF83AD00FD4A}" srcOrd="1" destOrd="0" presId="urn:microsoft.com/office/officeart/2005/8/layout/list1"/>
    <dgm:cxn modelId="{0C320158-43D1-9D41-AC4A-518D96E7994F}" type="presParOf" srcId="{F09C7FB2-2853-DF46-AFC7-7A003E6998CE}" destId="{C688E53C-61C2-4643-A2AF-5BC2803274A8}" srcOrd="5" destOrd="0" presId="urn:microsoft.com/office/officeart/2005/8/layout/list1"/>
    <dgm:cxn modelId="{2AC61C8E-4A7E-8B4D-B905-919496C0A2BA}" type="presParOf" srcId="{F09C7FB2-2853-DF46-AFC7-7A003E6998CE}" destId="{3226F5AF-7DCB-4F46-8EF7-159723350A93}" srcOrd="6" destOrd="0" presId="urn:microsoft.com/office/officeart/2005/8/layout/list1"/>
    <dgm:cxn modelId="{346A98A5-32D2-814C-B7A6-CDD517366076}" type="presParOf" srcId="{F09C7FB2-2853-DF46-AFC7-7A003E6998CE}" destId="{2CCAAAB5-C939-3A4E-B854-F06C4BBDC18F}" srcOrd="7" destOrd="0" presId="urn:microsoft.com/office/officeart/2005/8/layout/list1"/>
    <dgm:cxn modelId="{AF5C7346-8114-CD40-8C4F-45B8A4662EBC}" type="presParOf" srcId="{F09C7FB2-2853-DF46-AFC7-7A003E6998CE}" destId="{C81ED031-45EF-1F4B-80B8-8B712838DD5E}" srcOrd="8" destOrd="0" presId="urn:microsoft.com/office/officeart/2005/8/layout/list1"/>
    <dgm:cxn modelId="{6752DD82-B7B6-DA4F-882C-5F376187A27D}" type="presParOf" srcId="{C81ED031-45EF-1F4B-80B8-8B712838DD5E}" destId="{B8E8D6BF-7E19-FA40-87FD-D47FCFECD061}" srcOrd="0" destOrd="0" presId="urn:microsoft.com/office/officeart/2005/8/layout/list1"/>
    <dgm:cxn modelId="{0C6ED658-706F-694A-B735-5D971D4E3F27}" type="presParOf" srcId="{C81ED031-45EF-1F4B-80B8-8B712838DD5E}" destId="{F4C60DC2-5931-5C4B-8312-F01D77230E6C}" srcOrd="1" destOrd="0" presId="urn:microsoft.com/office/officeart/2005/8/layout/list1"/>
    <dgm:cxn modelId="{C6E5EF19-63EB-1540-85E5-F5547409EC06}" type="presParOf" srcId="{F09C7FB2-2853-DF46-AFC7-7A003E6998CE}" destId="{602C9376-8A42-9B47-AC46-A069A24ADBE4}" srcOrd="9" destOrd="0" presId="urn:microsoft.com/office/officeart/2005/8/layout/list1"/>
    <dgm:cxn modelId="{60B1CFCF-260B-8140-BF95-9DD5A42E8205}" type="presParOf" srcId="{F09C7FB2-2853-DF46-AFC7-7A003E6998CE}" destId="{2452EBA8-0096-374F-B2EB-32F1BBAB20A0}" srcOrd="10" destOrd="0" presId="urn:microsoft.com/office/officeart/2005/8/layout/list1"/>
    <dgm:cxn modelId="{823C5178-A0AC-9346-AA98-A4CB69333A72}" type="presParOf" srcId="{F09C7FB2-2853-DF46-AFC7-7A003E6998CE}" destId="{61C72459-FE49-0D45-9B66-8E3A3563BC14}" srcOrd="11" destOrd="0" presId="urn:microsoft.com/office/officeart/2005/8/layout/list1"/>
    <dgm:cxn modelId="{058CFDC9-A735-A947-8E44-C190210B3071}" type="presParOf" srcId="{F09C7FB2-2853-DF46-AFC7-7A003E6998CE}" destId="{1F46A5E5-AC86-E540-90F6-D0084405E13F}" srcOrd="12" destOrd="0" presId="urn:microsoft.com/office/officeart/2005/8/layout/list1"/>
    <dgm:cxn modelId="{C7807B81-5ABD-F844-BAFB-6083161EDC1F}" type="presParOf" srcId="{1F46A5E5-AC86-E540-90F6-D0084405E13F}" destId="{60D27A9D-87A2-1F47-AB02-F74A4748B598}" srcOrd="0" destOrd="0" presId="urn:microsoft.com/office/officeart/2005/8/layout/list1"/>
    <dgm:cxn modelId="{E9D7DA0D-45A6-F042-8EA4-FE3535C7650E}" type="presParOf" srcId="{1F46A5E5-AC86-E540-90F6-D0084405E13F}" destId="{112F83FB-0DF7-B54D-95D8-646048946594}" srcOrd="1" destOrd="0" presId="urn:microsoft.com/office/officeart/2005/8/layout/list1"/>
    <dgm:cxn modelId="{D11DB419-E8B2-5142-A2A8-3C4C79743759}" type="presParOf" srcId="{F09C7FB2-2853-DF46-AFC7-7A003E6998CE}" destId="{4B749510-3FCC-284F-8A9A-BC6A25352F3E}" srcOrd="13" destOrd="0" presId="urn:microsoft.com/office/officeart/2005/8/layout/list1"/>
    <dgm:cxn modelId="{89DDAF3F-AD2D-534F-9F69-C73674A2426D}" type="presParOf" srcId="{F09C7FB2-2853-DF46-AFC7-7A003E6998CE}" destId="{C09FE0EE-8718-914B-9878-D41630AF750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6717859-9313-49B3-8F1D-3ACCBD7EDB56}"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19B2F954-9722-47C4-8CCC-AE053584E061}">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US" sz="2400" dirty="0">
              <a:solidFill>
                <a:schemeClr val="tx1"/>
              </a:solidFill>
            </a:rPr>
            <a:t>S1 Rape</a:t>
          </a:r>
        </a:p>
      </dgm:t>
    </dgm:pt>
    <dgm:pt modelId="{2D71356C-1F3B-4E84-A4AD-F7746174C408}" type="parTrans" cxnId="{897E839A-E59A-4F20-9EB4-EA827AA66FD7}">
      <dgm:prSet/>
      <dgm:spPr/>
      <dgm:t>
        <a:bodyPr/>
        <a:lstStyle/>
        <a:p>
          <a:endParaRPr lang="en-US"/>
        </a:p>
      </dgm:t>
    </dgm:pt>
    <dgm:pt modelId="{3739B803-4F69-4C8B-9ACB-17F77F41CA6C}" type="sibTrans" cxnId="{897E839A-E59A-4F20-9EB4-EA827AA66FD7}">
      <dgm:prSet/>
      <dgm:spPr>
        <a:solidFill>
          <a:srgbClr val="002060"/>
        </a:solidFill>
        <a:ln>
          <a:solidFill>
            <a:schemeClr val="tx1"/>
          </a:solidFill>
        </a:ln>
      </dgm:spPr>
      <dgm:t>
        <a:bodyPr/>
        <a:lstStyle/>
        <a:p>
          <a:endParaRPr lang="en-US"/>
        </a:p>
      </dgm:t>
    </dgm:pt>
    <dgm:pt modelId="{822A7688-C872-4687-A7BB-93EB58B3B6CD}">
      <dgm:prSet phldrT="[Text]" custT="1"/>
      <dgm:spPr>
        <a:solidFill>
          <a:schemeClr val="accent3">
            <a:lumMod val="60000"/>
            <a:lumOff val="40000"/>
          </a:schemeClr>
        </a:solidFill>
        <a:ln>
          <a:solidFill>
            <a:schemeClr val="tx1"/>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solidFill>
                <a:schemeClr val="tx1"/>
              </a:solidFill>
            </a:rPr>
            <a:t>S2 Sexual Assault by Penetration</a:t>
          </a:r>
        </a:p>
      </dgm:t>
    </dgm:pt>
    <dgm:pt modelId="{4AE9B727-00BB-4C1C-9316-D756FF55F1CB}" type="parTrans" cxnId="{14D2E9EB-8091-46B3-9EE5-2606A0DC7A4E}">
      <dgm:prSet/>
      <dgm:spPr/>
      <dgm:t>
        <a:bodyPr/>
        <a:lstStyle/>
        <a:p>
          <a:endParaRPr lang="en-US"/>
        </a:p>
      </dgm:t>
    </dgm:pt>
    <dgm:pt modelId="{8E75A3F5-51BB-472E-B193-559D477C79C1}" type="sibTrans" cxnId="{14D2E9EB-8091-46B3-9EE5-2606A0DC7A4E}">
      <dgm:prSet/>
      <dgm:spPr>
        <a:solidFill>
          <a:srgbClr val="002060"/>
        </a:solidFill>
        <a:ln>
          <a:solidFill>
            <a:schemeClr val="tx1"/>
          </a:solidFill>
        </a:ln>
      </dgm:spPr>
      <dgm:t>
        <a:bodyPr/>
        <a:lstStyle/>
        <a:p>
          <a:endParaRPr lang="en-US"/>
        </a:p>
      </dgm:t>
    </dgm:pt>
    <dgm:pt modelId="{6A9174A8-2C06-4B2B-B75B-9A9E50740A8A}">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solidFill>
                <a:schemeClr val="tx1"/>
              </a:solidFill>
            </a:rPr>
            <a:t>S3 Sexual Assault by Touching</a:t>
          </a:r>
        </a:p>
      </dgm:t>
    </dgm:pt>
    <dgm:pt modelId="{92CF2F53-BF13-4649-ADAE-4A79C4F1418C}" type="parTrans" cxnId="{57579CE4-35D7-4D7E-8062-3DF8BC1B47EC}">
      <dgm:prSet/>
      <dgm:spPr/>
      <dgm:t>
        <a:bodyPr/>
        <a:lstStyle/>
        <a:p>
          <a:endParaRPr lang="en-US"/>
        </a:p>
      </dgm:t>
    </dgm:pt>
    <dgm:pt modelId="{BC9D730E-AC85-4153-8773-101C03EDB390}" type="sibTrans" cxnId="{57579CE4-35D7-4D7E-8062-3DF8BC1B47EC}">
      <dgm:prSet/>
      <dgm:spPr>
        <a:solidFill>
          <a:srgbClr val="002060"/>
        </a:solidFill>
        <a:ln>
          <a:solidFill>
            <a:schemeClr val="tx1"/>
          </a:solidFill>
        </a:ln>
      </dgm:spPr>
      <dgm:t>
        <a:bodyPr/>
        <a:lstStyle/>
        <a:p>
          <a:endParaRPr lang="en-US"/>
        </a:p>
      </dgm:t>
    </dgm:pt>
    <dgm:pt modelId="{F37104B5-B492-4AC0-8900-ED3994AB05CC}">
      <dgm:prSet phldrT="[Text]" custT="1"/>
      <dgm:spPr>
        <a:solidFill>
          <a:schemeClr val="tx2">
            <a:lumMod val="20000"/>
            <a:lumOff val="80000"/>
          </a:schemeClr>
        </a:solidFill>
        <a:ln>
          <a:solidFill>
            <a:schemeClr val="tx1"/>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solidFill>
                <a:schemeClr val="tx1"/>
              </a:solidFill>
            </a:rPr>
            <a:t>S4 Causing sexual activity without consent</a:t>
          </a:r>
        </a:p>
      </dgm:t>
    </dgm:pt>
    <dgm:pt modelId="{6B4C04D4-3275-4F75-8069-95B4AF38A648}" type="parTrans" cxnId="{1AB01485-8608-40CC-8D27-167D02C9EE57}">
      <dgm:prSet/>
      <dgm:spPr/>
      <dgm:t>
        <a:bodyPr/>
        <a:lstStyle/>
        <a:p>
          <a:endParaRPr lang="en-US"/>
        </a:p>
      </dgm:t>
    </dgm:pt>
    <dgm:pt modelId="{79F07410-F1D4-40E6-A839-EDD79179685D}" type="sibTrans" cxnId="{1AB01485-8608-40CC-8D27-167D02C9EE57}">
      <dgm:prSet/>
      <dgm:spPr/>
      <dgm:t>
        <a:bodyPr/>
        <a:lstStyle/>
        <a:p>
          <a:endParaRPr lang="en-US"/>
        </a:p>
      </dgm:t>
    </dgm:pt>
    <dgm:pt modelId="{ADE86DDF-6DAB-4A9B-9CEF-EA8D04F3CDB1}" type="pres">
      <dgm:prSet presAssocID="{26717859-9313-49B3-8F1D-3ACCBD7EDB56}" presName="Name0" presStyleCnt="0">
        <dgm:presLayoutVars>
          <dgm:dir/>
          <dgm:resizeHandles val="exact"/>
        </dgm:presLayoutVars>
      </dgm:prSet>
      <dgm:spPr/>
    </dgm:pt>
    <dgm:pt modelId="{77CFAC90-F091-4A7A-94A4-7867B3E31659}" type="pres">
      <dgm:prSet presAssocID="{19B2F954-9722-47C4-8CCC-AE053584E061}" presName="node" presStyleLbl="node1" presStyleIdx="0" presStyleCnt="4" custScaleX="73587">
        <dgm:presLayoutVars>
          <dgm:bulletEnabled val="1"/>
        </dgm:presLayoutVars>
      </dgm:prSet>
      <dgm:spPr/>
    </dgm:pt>
    <dgm:pt modelId="{F04005E6-2312-411E-83E3-6383FADE8C9A}" type="pres">
      <dgm:prSet presAssocID="{3739B803-4F69-4C8B-9ACB-17F77F41CA6C}" presName="sibTrans" presStyleLbl="sibTrans2D1" presStyleIdx="0" presStyleCnt="3"/>
      <dgm:spPr/>
    </dgm:pt>
    <dgm:pt modelId="{5DD8A45E-11D3-4EA9-841D-1CCFDEC77EAE}" type="pres">
      <dgm:prSet presAssocID="{3739B803-4F69-4C8B-9ACB-17F77F41CA6C}" presName="connectorText" presStyleLbl="sibTrans2D1" presStyleIdx="0" presStyleCnt="3"/>
      <dgm:spPr/>
    </dgm:pt>
    <dgm:pt modelId="{15326435-4140-4424-8BAE-525D78D86042}" type="pres">
      <dgm:prSet presAssocID="{822A7688-C872-4687-A7BB-93EB58B3B6CD}" presName="node" presStyleLbl="node1" presStyleIdx="1" presStyleCnt="4" custScaleX="84043">
        <dgm:presLayoutVars>
          <dgm:bulletEnabled val="1"/>
        </dgm:presLayoutVars>
      </dgm:prSet>
      <dgm:spPr/>
    </dgm:pt>
    <dgm:pt modelId="{BFAD7937-C406-43D3-BE96-233317C779AB}" type="pres">
      <dgm:prSet presAssocID="{8E75A3F5-51BB-472E-B193-559D477C79C1}" presName="sibTrans" presStyleLbl="sibTrans2D1" presStyleIdx="1" presStyleCnt="3"/>
      <dgm:spPr/>
    </dgm:pt>
    <dgm:pt modelId="{91EC417F-6B7E-4D17-A03A-2FB59C46BFA3}" type="pres">
      <dgm:prSet presAssocID="{8E75A3F5-51BB-472E-B193-559D477C79C1}" presName="connectorText" presStyleLbl="sibTrans2D1" presStyleIdx="1" presStyleCnt="3"/>
      <dgm:spPr/>
    </dgm:pt>
    <dgm:pt modelId="{DD2B66E7-FA58-4D40-B305-505614BDDAA9}" type="pres">
      <dgm:prSet presAssocID="{6A9174A8-2C06-4B2B-B75B-9A9E50740A8A}" presName="node" presStyleLbl="node1" presStyleIdx="2" presStyleCnt="4" custScaleX="76679">
        <dgm:presLayoutVars>
          <dgm:bulletEnabled val="1"/>
        </dgm:presLayoutVars>
      </dgm:prSet>
      <dgm:spPr/>
    </dgm:pt>
    <dgm:pt modelId="{4459FFB5-195B-432A-8A36-C6C6F35A6E1B}" type="pres">
      <dgm:prSet presAssocID="{BC9D730E-AC85-4153-8773-101C03EDB390}" presName="sibTrans" presStyleLbl="sibTrans2D1" presStyleIdx="2" presStyleCnt="3"/>
      <dgm:spPr/>
    </dgm:pt>
    <dgm:pt modelId="{60395DB2-25BC-47CA-B664-CCF486663653}" type="pres">
      <dgm:prSet presAssocID="{BC9D730E-AC85-4153-8773-101C03EDB390}" presName="connectorText" presStyleLbl="sibTrans2D1" presStyleIdx="2" presStyleCnt="3"/>
      <dgm:spPr/>
    </dgm:pt>
    <dgm:pt modelId="{8DA87B9D-6B36-4F23-8720-AFFAA720F5F4}" type="pres">
      <dgm:prSet presAssocID="{F37104B5-B492-4AC0-8900-ED3994AB05CC}" presName="node" presStyleLbl="node1" presStyleIdx="3" presStyleCnt="4" custScaleX="82504">
        <dgm:presLayoutVars>
          <dgm:bulletEnabled val="1"/>
        </dgm:presLayoutVars>
      </dgm:prSet>
      <dgm:spPr/>
    </dgm:pt>
  </dgm:ptLst>
  <dgm:cxnLst>
    <dgm:cxn modelId="{E9807305-5174-432E-8DA1-B75CF2554635}" type="presOf" srcId="{F37104B5-B492-4AC0-8900-ED3994AB05CC}" destId="{8DA87B9D-6B36-4F23-8720-AFFAA720F5F4}" srcOrd="0" destOrd="0" presId="urn:microsoft.com/office/officeart/2005/8/layout/process1"/>
    <dgm:cxn modelId="{1870E532-517E-4E07-8576-BF802DCDD113}" type="presOf" srcId="{3739B803-4F69-4C8B-9ACB-17F77F41CA6C}" destId="{F04005E6-2312-411E-83E3-6383FADE8C9A}" srcOrd="0" destOrd="0" presId="urn:microsoft.com/office/officeart/2005/8/layout/process1"/>
    <dgm:cxn modelId="{56C8AC5F-D5A6-473C-B3AD-AB921CAE2015}" type="presOf" srcId="{26717859-9313-49B3-8F1D-3ACCBD7EDB56}" destId="{ADE86DDF-6DAB-4A9B-9CEF-EA8D04F3CDB1}" srcOrd="0" destOrd="0" presId="urn:microsoft.com/office/officeart/2005/8/layout/process1"/>
    <dgm:cxn modelId="{0473D972-2EA2-4CD7-AA1E-46BC0A95A3CC}" type="presOf" srcId="{822A7688-C872-4687-A7BB-93EB58B3B6CD}" destId="{15326435-4140-4424-8BAE-525D78D86042}" srcOrd="0" destOrd="0" presId="urn:microsoft.com/office/officeart/2005/8/layout/process1"/>
    <dgm:cxn modelId="{F6093E54-5EFA-4B52-8076-4D29593B13CC}" type="presOf" srcId="{8E75A3F5-51BB-472E-B193-559D477C79C1}" destId="{91EC417F-6B7E-4D17-A03A-2FB59C46BFA3}" srcOrd="1" destOrd="0" presId="urn:microsoft.com/office/officeart/2005/8/layout/process1"/>
    <dgm:cxn modelId="{5C11F27E-0391-4A57-B239-0630C8921784}" type="presOf" srcId="{6A9174A8-2C06-4B2B-B75B-9A9E50740A8A}" destId="{DD2B66E7-FA58-4D40-B305-505614BDDAA9}" srcOrd="0" destOrd="0" presId="urn:microsoft.com/office/officeart/2005/8/layout/process1"/>
    <dgm:cxn modelId="{1AB01485-8608-40CC-8D27-167D02C9EE57}" srcId="{26717859-9313-49B3-8F1D-3ACCBD7EDB56}" destId="{F37104B5-B492-4AC0-8900-ED3994AB05CC}" srcOrd="3" destOrd="0" parTransId="{6B4C04D4-3275-4F75-8069-95B4AF38A648}" sibTransId="{79F07410-F1D4-40E6-A839-EDD79179685D}"/>
    <dgm:cxn modelId="{C8283C90-4ADD-4654-9467-6B8793E90C4C}" type="presOf" srcId="{BC9D730E-AC85-4153-8773-101C03EDB390}" destId="{60395DB2-25BC-47CA-B664-CCF486663653}" srcOrd="1" destOrd="0" presId="urn:microsoft.com/office/officeart/2005/8/layout/process1"/>
    <dgm:cxn modelId="{897E839A-E59A-4F20-9EB4-EA827AA66FD7}" srcId="{26717859-9313-49B3-8F1D-3ACCBD7EDB56}" destId="{19B2F954-9722-47C4-8CCC-AE053584E061}" srcOrd="0" destOrd="0" parTransId="{2D71356C-1F3B-4E84-A4AD-F7746174C408}" sibTransId="{3739B803-4F69-4C8B-9ACB-17F77F41CA6C}"/>
    <dgm:cxn modelId="{B8C1FA9C-0630-4372-BFAA-900104B0F315}" type="presOf" srcId="{BC9D730E-AC85-4153-8773-101C03EDB390}" destId="{4459FFB5-195B-432A-8A36-C6C6F35A6E1B}" srcOrd="0" destOrd="0" presId="urn:microsoft.com/office/officeart/2005/8/layout/process1"/>
    <dgm:cxn modelId="{7009ADD4-4890-493E-968B-993A8F450AB1}" type="presOf" srcId="{19B2F954-9722-47C4-8CCC-AE053584E061}" destId="{77CFAC90-F091-4A7A-94A4-7867B3E31659}" srcOrd="0" destOrd="0" presId="urn:microsoft.com/office/officeart/2005/8/layout/process1"/>
    <dgm:cxn modelId="{654D4BD7-377A-47E3-9688-76ABB18382E5}" type="presOf" srcId="{8E75A3F5-51BB-472E-B193-559D477C79C1}" destId="{BFAD7937-C406-43D3-BE96-233317C779AB}" srcOrd="0" destOrd="0" presId="urn:microsoft.com/office/officeart/2005/8/layout/process1"/>
    <dgm:cxn modelId="{57579CE4-35D7-4D7E-8062-3DF8BC1B47EC}" srcId="{26717859-9313-49B3-8F1D-3ACCBD7EDB56}" destId="{6A9174A8-2C06-4B2B-B75B-9A9E50740A8A}" srcOrd="2" destOrd="0" parTransId="{92CF2F53-BF13-4649-ADAE-4A79C4F1418C}" sibTransId="{BC9D730E-AC85-4153-8773-101C03EDB390}"/>
    <dgm:cxn modelId="{14D2E9EB-8091-46B3-9EE5-2606A0DC7A4E}" srcId="{26717859-9313-49B3-8F1D-3ACCBD7EDB56}" destId="{822A7688-C872-4687-A7BB-93EB58B3B6CD}" srcOrd="1" destOrd="0" parTransId="{4AE9B727-00BB-4C1C-9316-D756FF55F1CB}" sibTransId="{8E75A3F5-51BB-472E-B193-559D477C79C1}"/>
    <dgm:cxn modelId="{D64280FD-EAC3-4E17-A4F4-C3CE3373BCF5}" type="presOf" srcId="{3739B803-4F69-4C8B-9ACB-17F77F41CA6C}" destId="{5DD8A45E-11D3-4EA9-841D-1CCFDEC77EAE}" srcOrd="1" destOrd="0" presId="urn:microsoft.com/office/officeart/2005/8/layout/process1"/>
    <dgm:cxn modelId="{D2C77EC8-8187-46B3-BAD4-431F93858D61}" type="presParOf" srcId="{ADE86DDF-6DAB-4A9B-9CEF-EA8D04F3CDB1}" destId="{77CFAC90-F091-4A7A-94A4-7867B3E31659}" srcOrd="0" destOrd="0" presId="urn:microsoft.com/office/officeart/2005/8/layout/process1"/>
    <dgm:cxn modelId="{75F3B0FD-D769-4661-80B8-FEB203ACCD64}" type="presParOf" srcId="{ADE86DDF-6DAB-4A9B-9CEF-EA8D04F3CDB1}" destId="{F04005E6-2312-411E-83E3-6383FADE8C9A}" srcOrd="1" destOrd="0" presId="urn:microsoft.com/office/officeart/2005/8/layout/process1"/>
    <dgm:cxn modelId="{F1E08886-1BA2-4081-B511-C4494E0DFF2B}" type="presParOf" srcId="{F04005E6-2312-411E-83E3-6383FADE8C9A}" destId="{5DD8A45E-11D3-4EA9-841D-1CCFDEC77EAE}" srcOrd="0" destOrd="0" presId="urn:microsoft.com/office/officeart/2005/8/layout/process1"/>
    <dgm:cxn modelId="{4ABB0F2F-7E48-4695-90D1-E2F601A33D69}" type="presParOf" srcId="{ADE86DDF-6DAB-4A9B-9CEF-EA8D04F3CDB1}" destId="{15326435-4140-4424-8BAE-525D78D86042}" srcOrd="2" destOrd="0" presId="urn:microsoft.com/office/officeart/2005/8/layout/process1"/>
    <dgm:cxn modelId="{A65754A0-6013-4775-BFE3-ADD75BD4F7EF}" type="presParOf" srcId="{ADE86DDF-6DAB-4A9B-9CEF-EA8D04F3CDB1}" destId="{BFAD7937-C406-43D3-BE96-233317C779AB}" srcOrd="3" destOrd="0" presId="urn:microsoft.com/office/officeart/2005/8/layout/process1"/>
    <dgm:cxn modelId="{84BF4D49-225C-4B1C-A565-9C304562C878}" type="presParOf" srcId="{BFAD7937-C406-43D3-BE96-233317C779AB}" destId="{91EC417F-6B7E-4D17-A03A-2FB59C46BFA3}" srcOrd="0" destOrd="0" presId="urn:microsoft.com/office/officeart/2005/8/layout/process1"/>
    <dgm:cxn modelId="{CA4272E1-7D73-43A1-A303-5A227EF51F22}" type="presParOf" srcId="{ADE86DDF-6DAB-4A9B-9CEF-EA8D04F3CDB1}" destId="{DD2B66E7-FA58-4D40-B305-505614BDDAA9}" srcOrd="4" destOrd="0" presId="urn:microsoft.com/office/officeart/2005/8/layout/process1"/>
    <dgm:cxn modelId="{5CFC1F9D-149A-420F-9372-15822B8903AD}" type="presParOf" srcId="{ADE86DDF-6DAB-4A9B-9CEF-EA8D04F3CDB1}" destId="{4459FFB5-195B-432A-8A36-C6C6F35A6E1B}" srcOrd="5" destOrd="0" presId="urn:microsoft.com/office/officeart/2005/8/layout/process1"/>
    <dgm:cxn modelId="{8628AE57-01DF-4D57-AE47-35F7886D934C}" type="presParOf" srcId="{4459FFB5-195B-432A-8A36-C6C6F35A6E1B}" destId="{60395DB2-25BC-47CA-B664-CCF486663653}" srcOrd="0" destOrd="0" presId="urn:microsoft.com/office/officeart/2005/8/layout/process1"/>
    <dgm:cxn modelId="{80016302-3B5F-475D-82FB-86548BF89543}" type="presParOf" srcId="{ADE86DDF-6DAB-4A9B-9CEF-EA8D04F3CDB1}" destId="{8DA87B9D-6B36-4F23-8720-AFFAA720F5F4}"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428F428-BF4D-4E7D-8A9D-D9CE5E758F36}"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153356AD-1BF7-4ECE-9425-DE1BA70A17A1}">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solidFill>
                <a:schemeClr val="tx1"/>
              </a:solidFill>
            </a:rPr>
            <a:t>There are two forms of statutory presumptions that can be </a:t>
          </a:r>
          <a:r>
            <a:rPr lang="en-US" sz="2400" dirty="0" err="1">
              <a:solidFill>
                <a:schemeClr val="tx1"/>
              </a:solidFill>
            </a:rPr>
            <a:t>utilised</a:t>
          </a:r>
          <a:r>
            <a:rPr lang="en-US" sz="2400" dirty="0">
              <a:solidFill>
                <a:schemeClr val="tx1"/>
              </a:solidFill>
            </a:rPr>
            <a:t> to assist with determining whether consent was absent or not:</a:t>
          </a:r>
        </a:p>
      </dgm:t>
    </dgm:pt>
    <dgm:pt modelId="{17CF0D4B-02E5-4199-BDC9-CCFC69544479}" type="parTrans" cxnId="{AF77D9B9-1C12-428A-B140-063A8B4E5220}">
      <dgm:prSet/>
      <dgm:spPr/>
      <dgm:t>
        <a:bodyPr/>
        <a:lstStyle/>
        <a:p>
          <a:endParaRPr lang="en-US"/>
        </a:p>
      </dgm:t>
    </dgm:pt>
    <dgm:pt modelId="{51D9FAEA-BFC7-436C-8236-584064C8ADA6}" type="sibTrans" cxnId="{AF77D9B9-1C12-428A-B140-063A8B4E5220}">
      <dgm:prSet/>
      <dgm:spPr/>
      <dgm:t>
        <a:bodyPr/>
        <a:lstStyle/>
        <a:p>
          <a:endParaRPr lang="en-US"/>
        </a:p>
      </dgm:t>
    </dgm:pt>
    <dgm:pt modelId="{476C058E-5CE0-4F60-9BFC-81AF56D591DE}">
      <dgm:prSet phldrT="[Text]" custT="1"/>
      <dgm:spPr>
        <a:solidFill>
          <a:schemeClr val="tx2">
            <a:lumMod val="60000"/>
            <a:lumOff val="40000"/>
            <a:alpha val="90000"/>
          </a:schemeClr>
        </a:solidFill>
        <a:ln>
          <a:solidFill>
            <a:schemeClr val="tx1">
              <a:alpha val="90000"/>
            </a:schemeClr>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t>Evidential Presumptions</a:t>
          </a:r>
        </a:p>
      </dgm:t>
    </dgm:pt>
    <dgm:pt modelId="{EF6284A8-0659-44F1-B4C0-57F32AF40D60}" type="parTrans" cxnId="{F8580AAF-F373-4B8F-BF03-30686888BC43}">
      <dgm:prSet/>
      <dgm:spPr/>
      <dgm:t>
        <a:bodyPr/>
        <a:lstStyle/>
        <a:p>
          <a:endParaRPr lang="en-US"/>
        </a:p>
      </dgm:t>
    </dgm:pt>
    <dgm:pt modelId="{2910383E-0D4F-46A3-8437-C6CC7FB14CF7}" type="sibTrans" cxnId="{F8580AAF-F373-4B8F-BF03-30686888BC43}">
      <dgm:prSet/>
      <dgm:spPr/>
      <dgm:t>
        <a:bodyPr/>
        <a:lstStyle/>
        <a:p>
          <a:endParaRPr lang="en-US"/>
        </a:p>
      </dgm:t>
    </dgm:pt>
    <dgm:pt modelId="{B4896FD3-3ED0-4F92-B006-8490494CD2B3}">
      <dgm:prSet phldrT="[Text]" custT="1"/>
      <dgm:spPr>
        <a:solidFill>
          <a:schemeClr val="tx2">
            <a:lumMod val="40000"/>
            <a:lumOff val="60000"/>
            <a:alpha val="90000"/>
          </a:schemeClr>
        </a:solidFill>
        <a:ln>
          <a:solidFill>
            <a:schemeClr val="tx1">
              <a:alpha val="90000"/>
            </a:schemeClr>
          </a:solidFill>
          <a:extLst>
            <a:ext uri="{C807C97D-BFC1-408E-A445-0C87EB9F89A2}">
              <ask:lineSketchStyleProps xmlns:ask="http://schemas.microsoft.com/office/drawing/2018/sketchyshapes">
                <ask:type>
                  <ask:lineSketchScribble/>
                </ask:type>
              </ask:lineSketchStyleProps>
            </a:ext>
          </a:extLst>
        </a:ln>
      </dgm:spPr>
      <dgm:t>
        <a:bodyPr/>
        <a:lstStyle/>
        <a:p>
          <a:r>
            <a:rPr lang="en-US" sz="2400" dirty="0"/>
            <a:t>Conclusive Presumptions</a:t>
          </a:r>
        </a:p>
      </dgm:t>
    </dgm:pt>
    <dgm:pt modelId="{799B7D09-BC43-4238-86B7-B6C44F410C86}" type="parTrans" cxnId="{6694FA78-74F1-45F2-B70C-826E4B75D499}">
      <dgm:prSet/>
      <dgm:spPr/>
      <dgm:t>
        <a:bodyPr/>
        <a:lstStyle/>
        <a:p>
          <a:endParaRPr lang="en-US"/>
        </a:p>
      </dgm:t>
    </dgm:pt>
    <dgm:pt modelId="{8F295751-790B-4053-ADA1-DAC0B67053CF}" type="sibTrans" cxnId="{6694FA78-74F1-45F2-B70C-826E4B75D499}">
      <dgm:prSet/>
      <dgm:spPr/>
      <dgm:t>
        <a:bodyPr/>
        <a:lstStyle/>
        <a:p>
          <a:endParaRPr lang="en-US"/>
        </a:p>
      </dgm:t>
    </dgm:pt>
    <dgm:pt modelId="{998C4586-11BB-46D2-99F7-40FA8E55FB91}" type="pres">
      <dgm:prSet presAssocID="{D428F428-BF4D-4E7D-8A9D-D9CE5E758F36}" presName="Name0" presStyleCnt="0">
        <dgm:presLayoutVars>
          <dgm:dir/>
          <dgm:animLvl val="lvl"/>
          <dgm:resizeHandles val="exact"/>
        </dgm:presLayoutVars>
      </dgm:prSet>
      <dgm:spPr/>
    </dgm:pt>
    <dgm:pt modelId="{2A1787E0-5A08-47B9-AF69-91C0D2D5622F}" type="pres">
      <dgm:prSet presAssocID="{153356AD-1BF7-4ECE-9425-DE1BA70A17A1}" presName="boxAndChildren" presStyleCnt="0"/>
      <dgm:spPr/>
    </dgm:pt>
    <dgm:pt modelId="{B318D1A2-9970-4020-BA23-8F12E9E4FB6C}" type="pres">
      <dgm:prSet presAssocID="{153356AD-1BF7-4ECE-9425-DE1BA70A17A1}" presName="parentTextBox" presStyleLbl="node1" presStyleIdx="0" presStyleCnt="1"/>
      <dgm:spPr/>
    </dgm:pt>
    <dgm:pt modelId="{646504C9-46B1-4994-9C54-C89678BBA696}" type="pres">
      <dgm:prSet presAssocID="{153356AD-1BF7-4ECE-9425-DE1BA70A17A1}" presName="entireBox" presStyleLbl="node1" presStyleIdx="0" presStyleCnt="1" custLinFactY="-27053" custLinFactNeighborX="357" custLinFactNeighborY="-100000"/>
      <dgm:spPr/>
    </dgm:pt>
    <dgm:pt modelId="{F1807E78-5138-47FF-93B0-35922611EB37}" type="pres">
      <dgm:prSet presAssocID="{153356AD-1BF7-4ECE-9425-DE1BA70A17A1}" presName="descendantBox" presStyleCnt="0"/>
      <dgm:spPr/>
    </dgm:pt>
    <dgm:pt modelId="{FAC474C2-2172-44A2-B338-8099AB959D05}" type="pres">
      <dgm:prSet presAssocID="{476C058E-5CE0-4F60-9BFC-81AF56D591DE}" presName="childTextBox" presStyleLbl="fgAccFollowNode1" presStyleIdx="0" presStyleCnt="2">
        <dgm:presLayoutVars>
          <dgm:bulletEnabled val="1"/>
        </dgm:presLayoutVars>
      </dgm:prSet>
      <dgm:spPr/>
    </dgm:pt>
    <dgm:pt modelId="{9890B63A-FBFB-4379-BB60-20BA75C60383}" type="pres">
      <dgm:prSet presAssocID="{B4896FD3-3ED0-4F92-B006-8490494CD2B3}" presName="childTextBox" presStyleLbl="fgAccFollowNode1" presStyleIdx="1" presStyleCnt="2">
        <dgm:presLayoutVars>
          <dgm:bulletEnabled val="1"/>
        </dgm:presLayoutVars>
      </dgm:prSet>
      <dgm:spPr/>
    </dgm:pt>
  </dgm:ptLst>
  <dgm:cxnLst>
    <dgm:cxn modelId="{1E3FA025-1942-4467-8DDC-6292B433818A}" type="presOf" srcId="{B4896FD3-3ED0-4F92-B006-8490494CD2B3}" destId="{9890B63A-FBFB-4379-BB60-20BA75C60383}" srcOrd="0" destOrd="0" presId="urn:microsoft.com/office/officeart/2005/8/layout/process4"/>
    <dgm:cxn modelId="{6694FA78-74F1-45F2-B70C-826E4B75D499}" srcId="{153356AD-1BF7-4ECE-9425-DE1BA70A17A1}" destId="{B4896FD3-3ED0-4F92-B006-8490494CD2B3}" srcOrd="1" destOrd="0" parTransId="{799B7D09-BC43-4238-86B7-B6C44F410C86}" sibTransId="{8F295751-790B-4053-ADA1-DAC0B67053CF}"/>
    <dgm:cxn modelId="{BD84F15A-9EB7-4621-B0FE-3635CA185BF2}" type="presOf" srcId="{153356AD-1BF7-4ECE-9425-DE1BA70A17A1}" destId="{646504C9-46B1-4994-9C54-C89678BBA696}" srcOrd="1" destOrd="0" presId="urn:microsoft.com/office/officeart/2005/8/layout/process4"/>
    <dgm:cxn modelId="{F8580AAF-F373-4B8F-BF03-30686888BC43}" srcId="{153356AD-1BF7-4ECE-9425-DE1BA70A17A1}" destId="{476C058E-5CE0-4F60-9BFC-81AF56D591DE}" srcOrd="0" destOrd="0" parTransId="{EF6284A8-0659-44F1-B4C0-57F32AF40D60}" sibTransId="{2910383E-0D4F-46A3-8437-C6CC7FB14CF7}"/>
    <dgm:cxn modelId="{AF77D9B9-1C12-428A-B140-063A8B4E5220}" srcId="{D428F428-BF4D-4E7D-8A9D-D9CE5E758F36}" destId="{153356AD-1BF7-4ECE-9425-DE1BA70A17A1}" srcOrd="0" destOrd="0" parTransId="{17CF0D4B-02E5-4199-BDC9-CCFC69544479}" sibTransId="{51D9FAEA-BFC7-436C-8236-584064C8ADA6}"/>
    <dgm:cxn modelId="{9C1354DB-D09E-4E6D-81CF-DD8322C19805}" type="presOf" srcId="{476C058E-5CE0-4F60-9BFC-81AF56D591DE}" destId="{FAC474C2-2172-44A2-B338-8099AB959D05}" srcOrd="0" destOrd="0" presId="urn:microsoft.com/office/officeart/2005/8/layout/process4"/>
    <dgm:cxn modelId="{632371E4-0B51-4741-8EAE-402A53A31053}" type="presOf" srcId="{153356AD-1BF7-4ECE-9425-DE1BA70A17A1}" destId="{B318D1A2-9970-4020-BA23-8F12E9E4FB6C}" srcOrd="0" destOrd="0" presId="urn:microsoft.com/office/officeart/2005/8/layout/process4"/>
    <dgm:cxn modelId="{5F68F9EE-013D-4AAA-975D-DEEB7FF4A60F}" type="presOf" srcId="{D428F428-BF4D-4E7D-8A9D-D9CE5E758F36}" destId="{998C4586-11BB-46D2-99F7-40FA8E55FB91}" srcOrd="0" destOrd="0" presId="urn:microsoft.com/office/officeart/2005/8/layout/process4"/>
    <dgm:cxn modelId="{AF85D9F8-0088-4EA0-8DA7-101E9EB53962}" type="presParOf" srcId="{998C4586-11BB-46D2-99F7-40FA8E55FB91}" destId="{2A1787E0-5A08-47B9-AF69-91C0D2D5622F}" srcOrd="0" destOrd="0" presId="urn:microsoft.com/office/officeart/2005/8/layout/process4"/>
    <dgm:cxn modelId="{0F5D8CF6-9B2E-4645-AB3E-B07D69707908}" type="presParOf" srcId="{2A1787E0-5A08-47B9-AF69-91C0D2D5622F}" destId="{B318D1A2-9970-4020-BA23-8F12E9E4FB6C}" srcOrd="0" destOrd="0" presId="urn:microsoft.com/office/officeart/2005/8/layout/process4"/>
    <dgm:cxn modelId="{D476FAB4-07C6-4D6B-81AF-138FE15F64E0}" type="presParOf" srcId="{2A1787E0-5A08-47B9-AF69-91C0D2D5622F}" destId="{646504C9-46B1-4994-9C54-C89678BBA696}" srcOrd="1" destOrd="0" presId="urn:microsoft.com/office/officeart/2005/8/layout/process4"/>
    <dgm:cxn modelId="{70AD364E-98BA-4D3A-84CA-CCB73084EB28}" type="presParOf" srcId="{2A1787E0-5A08-47B9-AF69-91C0D2D5622F}" destId="{F1807E78-5138-47FF-93B0-35922611EB37}" srcOrd="2" destOrd="0" presId="urn:microsoft.com/office/officeart/2005/8/layout/process4"/>
    <dgm:cxn modelId="{54D873F0-D231-403A-B0F9-8398B20F6F25}" type="presParOf" srcId="{F1807E78-5138-47FF-93B0-35922611EB37}" destId="{FAC474C2-2172-44A2-B338-8099AB959D05}" srcOrd="0" destOrd="0" presId="urn:microsoft.com/office/officeart/2005/8/layout/process4"/>
    <dgm:cxn modelId="{AFC4E50D-EC66-4557-8359-4D056139DDA8}" type="presParOf" srcId="{F1807E78-5138-47FF-93B0-35922611EB37}" destId="{9890B63A-FBFB-4379-BB60-20BA75C60383}" srcOrd="1"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E79E7-FF01-4382-8A94-86D61ADF55F7}">
      <dsp:nvSpPr>
        <dsp:cNvPr id="0" name=""/>
        <dsp:cNvSpPr/>
      </dsp:nvSpPr>
      <dsp:spPr>
        <a:xfrm>
          <a:off x="3538301" y="2641920"/>
          <a:ext cx="2217877" cy="2217877"/>
        </a:xfrm>
        <a:prstGeom prst="ellipse">
          <a:avLst/>
        </a:prstGeom>
        <a:solidFill>
          <a:schemeClr val="accent1">
            <a:shade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dirty="0"/>
            <a:t>APC</a:t>
          </a:r>
        </a:p>
      </dsp:txBody>
      <dsp:txXfrm>
        <a:off x="3863102" y="2966721"/>
        <a:ext cx="1568275" cy="1568275"/>
      </dsp:txXfrm>
    </dsp:sp>
    <dsp:sp modelId="{C4AB4441-2D3D-4CBC-A5B0-0565C7CBBC90}">
      <dsp:nvSpPr>
        <dsp:cNvPr id="0" name=""/>
        <dsp:cNvSpPr/>
      </dsp:nvSpPr>
      <dsp:spPr>
        <a:xfrm rot="12900000">
          <a:off x="2111725" y="2254527"/>
          <a:ext cx="1699788" cy="632094"/>
        </a:xfrm>
        <a:prstGeom prst="lef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56AAB0-3382-4570-A059-297DA7A6BF63}">
      <dsp:nvSpPr>
        <dsp:cNvPr id="0" name=""/>
        <dsp:cNvSpPr/>
      </dsp:nvSpPr>
      <dsp:spPr>
        <a:xfrm>
          <a:off x="1211935" y="1240302"/>
          <a:ext cx="2106983" cy="1685586"/>
        </a:xfrm>
        <a:prstGeom prst="roundRect">
          <a:avLst>
            <a:gd name="adj" fmla="val 10000"/>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A</a:t>
          </a:r>
          <a:r>
            <a:rPr lang="en-US" sz="2400" kern="1200"/>
            <a:t>ssess</a:t>
          </a:r>
          <a:endParaRPr lang="en-US" sz="2400" kern="1200" dirty="0"/>
        </a:p>
      </dsp:txBody>
      <dsp:txXfrm>
        <a:off x="1261304" y="1289671"/>
        <a:ext cx="2008245" cy="1586848"/>
      </dsp:txXfrm>
    </dsp:sp>
    <dsp:sp modelId="{1C2B80E1-24B7-42C1-BB59-21A60CEA8980}">
      <dsp:nvSpPr>
        <dsp:cNvPr id="0" name=""/>
        <dsp:cNvSpPr/>
      </dsp:nvSpPr>
      <dsp:spPr>
        <a:xfrm rot="16200000">
          <a:off x="3797345" y="1377048"/>
          <a:ext cx="1699788" cy="632094"/>
        </a:xfrm>
        <a:prstGeom prst="leftArrow">
          <a:avLst>
            <a:gd name="adj1" fmla="val 60000"/>
            <a:gd name="adj2" fmla="val 50000"/>
          </a:avLst>
        </a:prstGeom>
        <a:solidFill>
          <a:schemeClr val="accent1">
            <a:shade val="90000"/>
            <a:hueOff val="276951"/>
            <a:satOff val="-5914"/>
            <a:lumOff val="220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A8B23C-F23B-45EB-A8F1-24ED05DCE51B}">
      <dsp:nvSpPr>
        <dsp:cNvPr id="0" name=""/>
        <dsp:cNvSpPr/>
      </dsp:nvSpPr>
      <dsp:spPr>
        <a:xfrm>
          <a:off x="3593748" y="408"/>
          <a:ext cx="2106983" cy="1685586"/>
        </a:xfrm>
        <a:prstGeom prst="roundRect">
          <a:avLst>
            <a:gd name="adj" fmla="val 10000"/>
          </a:avLst>
        </a:prstGeom>
        <a:solidFill>
          <a:schemeClr val="accent1">
            <a:shade val="50000"/>
            <a:hueOff val="268329"/>
            <a:satOff val="-6535"/>
            <a:lumOff val="285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P</a:t>
          </a:r>
          <a:r>
            <a:rPr lang="en-US" sz="2400" kern="1200"/>
            <a:t>rotect</a:t>
          </a:r>
          <a:endParaRPr lang="en-US" sz="2400" kern="1200" dirty="0"/>
        </a:p>
      </dsp:txBody>
      <dsp:txXfrm>
        <a:off x="3643117" y="49777"/>
        <a:ext cx="2008245" cy="1586848"/>
      </dsp:txXfrm>
    </dsp:sp>
    <dsp:sp modelId="{93A2443F-9616-4AE7-99A3-50BE90986B84}">
      <dsp:nvSpPr>
        <dsp:cNvPr id="0" name=""/>
        <dsp:cNvSpPr/>
      </dsp:nvSpPr>
      <dsp:spPr>
        <a:xfrm rot="19500000">
          <a:off x="5482965" y="2254527"/>
          <a:ext cx="1699788" cy="632094"/>
        </a:xfrm>
        <a:prstGeom prst="leftArrow">
          <a:avLst>
            <a:gd name="adj1" fmla="val 60000"/>
            <a:gd name="adj2" fmla="val 50000"/>
          </a:avLst>
        </a:prstGeom>
        <a:solidFill>
          <a:schemeClr val="accent1">
            <a:shade val="90000"/>
            <a:hueOff val="276951"/>
            <a:satOff val="-5914"/>
            <a:lumOff val="220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CA7B3C-BA8D-4FC2-AD96-F48121C2A61C}">
      <dsp:nvSpPr>
        <dsp:cNvPr id="0" name=""/>
        <dsp:cNvSpPr/>
      </dsp:nvSpPr>
      <dsp:spPr>
        <a:xfrm>
          <a:off x="5975561" y="1240302"/>
          <a:ext cx="2106983" cy="1685586"/>
        </a:xfrm>
        <a:prstGeom prst="roundRect">
          <a:avLst>
            <a:gd name="adj" fmla="val 10000"/>
          </a:avLst>
        </a:prstGeom>
        <a:solidFill>
          <a:schemeClr val="accent1">
            <a:shade val="50000"/>
            <a:hueOff val="268329"/>
            <a:satOff val="-6535"/>
            <a:lumOff val="285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C</a:t>
          </a:r>
          <a:r>
            <a:rPr lang="en-US" sz="2400" kern="1200"/>
            <a:t>ommunicate</a:t>
          </a:r>
          <a:endParaRPr lang="en-US" sz="2400" kern="1200" dirty="0"/>
        </a:p>
      </dsp:txBody>
      <dsp:txXfrm>
        <a:off x="6024930" y="1289671"/>
        <a:ext cx="2008245" cy="1586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A7C839-F469-4245-B5AE-A5F9EA0F78C3}">
      <dsp:nvSpPr>
        <dsp:cNvPr id="0" name=""/>
        <dsp:cNvSpPr/>
      </dsp:nvSpPr>
      <dsp:spPr>
        <a:xfrm>
          <a:off x="0" y="0"/>
          <a:ext cx="8693239" cy="0"/>
        </a:xfrm>
        <a:prstGeom prst="line">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72250-1682-D34E-843C-A35C45EBA578}">
      <dsp:nvSpPr>
        <dsp:cNvPr id="0" name=""/>
        <dsp:cNvSpPr/>
      </dsp:nvSpPr>
      <dsp:spPr>
        <a:xfrm>
          <a:off x="0" y="0"/>
          <a:ext cx="1738647" cy="2041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b="1" u="sng" kern="1200" dirty="0">
              <a:solidFill>
                <a:schemeClr val="accent1"/>
              </a:solidFill>
            </a:rPr>
            <a:t>Reactive</a:t>
          </a:r>
        </a:p>
      </dsp:txBody>
      <dsp:txXfrm>
        <a:off x="0" y="0"/>
        <a:ext cx="1738647" cy="2041301"/>
      </dsp:txXfrm>
    </dsp:sp>
    <dsp:sp modelId="{7BA12371-149B-D641-A8E7-7691DB87BF06}">
      <dsp:nvSpPr>
        <dsp:cNvPr id="0" name=""/>
        <dsp:cNvSpPr/>
      </dsp:nvSpPr>
      <dsp:spPr>
        <a:xfrm>
          <a:off x="1869046" y="92695"/>
          <a:ext cx="6824192" cy="1853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1869046" y="92695"/>
        <a:ext cx="6824192" cy="1853916"/>
      </dsp:txXfrm>
    </dsp:sp>
    <dsp:sp modelId="{DE00663D-B8E5-5D4C-B904-980CF50AAE52}">
      <dsp:nvSpPr>
        <dsp:cNvPr id="0" name=""/>
        <dsp:cNvSpPr/>
      </dsp:nvSpPr>
      <dsp:spPr>
        <a:xfrm>
          <a:off x="1738647" y="1946612"/>
          <a:ext cx="69545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50DA63-5980-FC4B-BF2B-480CCF0F2877}">
      <dsp:nvSpPr>
        <dsp:cNvPr id="0" name=""/>
        <dsp:cNvSpPr/>
      </dsp:nvSpPr>
      <dsp:spPr>
        <a:xfrm>
          <a:off x="0" y="2041301"/>
          <a:ext cx="8693239" cy="0"/>
        </a:xfrm>
        <a:prstGeom prst="line">
          <a:avLst/>
        </a:prstGeom>
        <a:solidFill>
          <a:schemeClr val="accent1">
            <a:shade val="80000"/>
            <a:hueOff val="349283"/>
            <a:satOff val="-6256"/>
            <a:lumOff val="26585"/>
            <a:alphaOff val="0"/>
          </a:schemeClr>
        </a:solidFill>
        <a:ln w="12700" cap="flat" cmpd="sng" algn="ctr">
          <a:solidFill>
            <a:schemeClr val="accent1">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1D5F92-EC8C-4748-84B4-50CBD8111AA0}">
      <dsp:nvSpPr>
        <dsp:cNvPr id="0" name=""/>
        <dsp:cNvSpPr/>
      </dsp:nvSpPr>
      <dsp:spPr>
        <a:xfrm>
          <a:off x="0" y="2041301"/>
          <a:ext cx="1738647" cy="2041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u="sng" kern="1200" dirty="0">
              <a:solidFill>
                <a:schemeClr val="accent1"/>
              </a:solidFill>
            </a:rPr>
            <a:t>Proactive</a:t>
          </a:r>
        </a:p>
      </dsp:txBody>
      <dsp:txXfrm>
        <a:off x="0" y="2041301"/>
        <a:ext cx="1738647" cy="2041301"/>
      </dsp:txXfrm>
    </dsp:sp>
    <dsp:sp modelId="{95808EEA-BFF7-FA40-8B4E-5D9519848AE8}">
      <dsp:nvSpPr>
        <dsp:cNvPr id="0" name=""/>
        <dsp:cNvSpPr/>
      </dsp:nvSpPr>
      <dsp:spPr>
        <a:xfrm>
          <a:off x="1869046" y="2133997"/>
          <a:ext cx="6824192" cy="1853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1869046" y="2133997"/>
        <a:ext cx="6824192" cy="1853916"/>
      </dsp:txXfrm>
    </dsp:sp>
    <dsp:sp modelId="{6107052C-31C1-0C4A-8716-B60E39F09343}">
      <dsp:nvSpPr>
        <dsp:cNvPr id="0" name=""/>
        <dsp:cNvSpPr/>
      </dsp:nvSpPr>
      <dsp:spPr>
        <a:xfrm>
          <a:off x="1738647" y="3987913"/>
          <a:ext cx="695459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64D588-7962-44DC-91A9-62B25018819D}">
      <dsp:nvSpPr>
        <dsp:cNvPr id="0" name=""/>
        <dsp:cNvSpPr/>
      </dsp:nvSpPr>
      <dsp:spPr>
        <a:xfrm>
          <a:off x="0" y="0"/>
          <a:ext cx="9360929" cy="1141224"/>
        </a:xfrm>
        <a:prstGeom prst="roundRect">
          <a:avLst>
            <a:gd name="adj" fmla="val 10000"/>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&amp; B are each aged </a:t>
          </a:r>
          <a:r>
            <a:rPr lang="en-US" sz="2400" b="1" i="1" u="sng" kern="1200" dirty="0"/>
            <a:t>16 or over </a:t>
          </a:r>
          <a:r>
            <a:rPr lang="en-US" sz="2400" kern="1200" dirty="0"/>
            <a:t>&amp; are </a:t>
          </a:r>
          <a:r>
            <a:rPr lang="en-US" sz="2400" b="1" i="1" u="sng" kern="1200" dirty="0"/>
            <a:t>personally connected </a:t>
          </a:r>
          <a:r>
            <a:rPr lang="en-US" sz="2400" kern="1200" dirty="0"/>
            <a:t>to each other, &amp; the behavior is </a:t>
          </a:r>
          <a:r>
            <a:rPr lang="en-US" sz="2400" b="1" i="1" u="sng" kern="1200" dirty="0"/>
            <a:t>abusive</a:t>
          </a:r>
        </a:p>
      </dsp:txBody>
      <dsp:txXfrm>
        <a:off x="33425" y="33425"/>
        <a:ext cx="9294079" cy="1074374"/>
      </dsp:txXfrm>
    </dsp:sp>
    <dsp:sp modelId="{A94A67F9-DAC3-4931-856B-51DD1076619F}">
      <dsp:nvSpPr>
        <dsp:cNvPr id="0" name=""/>
        <dsp:cNvSpPr/>
      </dsp:nvSpPr>
      <dsp:spPr>
        <a:xfrm rot="5400000">
          <a:off x="4465648" y="1170870"/>
          <a:ext cx="429632" cy="513550"/>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4526399" y="1212829"/>
        <a:ext cx="308130" cy="300742"/>
      </dsp:txXfrm>
    </dsp:sp>
    <dsp:sp modelId="{DEBB33D3-86DC-414D-A84F-B67AF57F3CEE}">
      <dsp:nvSpPr>
        <dsp:cNvPr id="0" name=""/>
        <dsp:cNvSpPr/>
      </dsp:nvSpPr>
      <dsp:spPr>
        <a:xfrm>
          <a:off x="0" y="1714067"/>
          <a:ext cx="9360929" cy="1141224"/>
        </a:xfrm>
        <a:prstGeom prst="roundRect">
          <a:avLst>
            <a:gd name="adj" fmla="val 10000"/>
          </a:avLst>
        </a:prstGeom>
        <a:solidFill>
          <a:schemeClr val="accent3">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Behaviour is ‘abusive’ if it consists of any of the following – physical or sexual abuse, violent or threatening behavior; controlling or coercive behavior; economic abuse, psychological, emotional or other abuse;</a:t>
          </a:r>
          <a:endParaRPr lang="en-US" sz="2400" kern="1200" dirty="0"/>
        </a:p>
      </dsp:txBody>
      <dsp:txXfrm>
        <a:off x="33425" y="1747492"/>
        <a:ext cx="9294079" cy="1074374"/>
      </dsp:txXfrm>
    </dsp:sp>
    <dsp:sp modelId="{ADD7E731-B06B-4D58-85C1-6D416181A83C}">
      <dsp:nvSpPr>
        <dsp:cNvPr id="0" name=""/>
        <dsp:cNvSpPr/>
      </dsp:nvSpPr>
      <dsp:spPr>
        <a:xfrm rot="5400000">
          <a:off x="4466485" y="2883822"/>
          <a:ext cx="427959" cy="513550"/>
        </a:xfrm>
        <a:prstGeom prst="rightArrow">
          <a:avLst>
            <a:gd name="adj1" fmla="val 60000"/>
            <a:gd name="adj2" fmla="val 50000"/>
          </a:avLst>
        </a:prstGeom>
        <a:solidFill>
          <a:schemeClr val="accent3">
            <a:shade val="90000"/>
            <a:hueOff val="0"/>
            <a:satOff val="0"/>
            <a:lumOff val="2309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rot="-5400000">
        <a:off x="4526400" y="2926617"/>
        <a:ext cx="308130" cy="299571"/>
      </dsp:txXfrm>
    </dsp:sp>
    <dsp:sp modelId="{6529C852-527D-4C10-B5FA-75FC033DAC08}">
      <dsp:nvSpPr>
        <dsp:cNvPr id="0" name=""/>
        <dsp:cNvSpPr/>
      </dsp:nvSpPr>
      <dsp:spPr>
        <a:xfrm>
          <a:off x="0" y="3425904"/>
          <a:ext cx="9360929" cy="1141224"/>
        </a:xfrm>
        <a:prstGeom prst="roundRect">
          <a:avLst>
            <a:gd name="adj" fmla="val 10000"/>
          </a:avLst>
        </a:prstGeom>
        <a:solidFill>
          <a:schemeClr val="accent3">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And it </a:t>
          </a:r>
          <a:r>
            <a:rPr lang="en-US" sz="2400" b="1" i="1" u="sng" kern="1200"/>
            <a:t>does not matter </a:t>
          </a:r>
          <a:r>
            <a:rPr lang="en-US" sz="2400" kern="1200"/>
            <a:t>whether the behavior consists of a </a:t>
          </a:r>
          <a:r>
            <a:rPr lang="en-US" sz="2400" b="1" i="1" u="sng" kern="1200"/>
            <a:t>single incident </a:t>
          </a:r>
          <a:r>
            <a:rPr lang="en-US" sz="2400" kern="1200"/>
            <a:t>or a </a:t>
          </a:r>
          <a:r>
            <a:rPr lang="en-US" sz="2400" b="1" i="1" u="sng" kern="1200"/>
            <a:t>course of conduct</a:t>
          </a:r>
          <a:endParaRPr lang="en-US" sz="2400" b="1" i="1" u="sng" kern="1200" dirty="0"/>
        </a:p>
      </dsp:txBody>
      <dsp:txXfrm>
        <a:off x="33425" y="3459329"/>
        <a:ext cx="9294079" cy="10743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109BD-B236-BE4A-B4FA-C874ED24FB9E}">
      <dsp:nvSpPr>
        <dsp:cNvPr id="0" name=""/>
        <dsp:cNvSpPr/>
      </dsp:nvSpPr>
      <dsp:spPr>
        <a:xfrm>
          <a:off x="1348" y="1224498"/>
          <a:ext cx="5259163" cy="3155497"/>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Domestic Abuse, Stalking, Harassment </a:t>
          </a:r>
          <a:br>
            <a:rPr lang="en-US" sz="3200" kern="1200" dirty="0"/>
          </a:br>
          <a:r>
            <a:rPr lang="en-US" sz="3200" kern="1200" dirty="0"/>
            <a:t>(including </a:t>
          </a:r>
          <a:r>
            <a:rPr lang="en-US" sz="3200" kern="1200" dirty="0" err="1"/>
            <a:t>Honour</a:t>
          </a:r>
          <a:r>
            <a:rPr lang="en-US" sz="3200" kern="1200" dirty="0"/>
            <a:t>-Based Abuse)</a:t>
          </a:r>
        </a:p>
      </dsp:txBody>
      <dsp:txXfrm>
        <a:off x="1348" y="1224498"/>
        <a:ext cx="5259163" cy="3155497"/>
      </dsp:txXfrm>
    </dsp:sp>
    <dsp:sp modelId="{263204F6-C8A3-0349-BFA9-A4DDDC532223}">
      <dsp:nvSpPr>
        <dsp:cNvPr id="0" name=""/>
        <dsp:cNvSpPr/>
      </dsp:nvSpPr>
      <dsp:spPr>
        <a:xfrm>
          <a:off x="5786428" y="1224498"/>
          <a:ext cx="5259163" cy="3155497"/>
        </a:xfrm>
        <a:prstGeom prst="rec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Risk identification, Assessment and Management</a:t>
          </a:r>
        </a:p>
      </dsp:txBody>
      <dsp:txXfrm>
        <a:off x="5786428" y="1224498"/>
        <a:ext cx="5259163" cy="31554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55F62-4767-40C8-8E8E-822B173240E6}">
      <dsp:nvSpPr>
        <dsp:cNvPr id="0" name=""/>
        <dsp:cNvSpPr/>
      </dsp:nvSpPr>
      <dsp:spPr>
        <a:xfrm>
          <a:off x="0" y="533583"/>
          <a:ext cx="3675062" cy="220503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Help front line practitioners &amp; specialist staff identify high risk DA, stalking &amp; harassment &amp; HBV</a:t>
          </a:r>
        </a:p>
      </dsp:txBody>
      <dsp:txXfrm>
        <a:off x="0" y="533583"/>
        <a:ext cx="3675062" cy="2205037"/>
      </dsp:txXfrm>
    </dsp:sp>
    <dsp:sp modelId="{A4FE2FEA-3FF2-4562-A5EB-B2195AD6BCE6}">
      <dsp:nvSpPr>
        <dsp:cNvPr id="0" name=""/>
        <dsp:cNvSpPr/>
      </dsp:nvSpPr>
      <dsp:spPr>
        <a:xfrm>
          <a:off x="4042568" y="533583"/>
          <a:ext cx="3675062" cy="2205037"/>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Help staff to identify dangerous &amp; serial perpetrators </a:t>
          </a:r>
          <a:endParaRPr lang="en-US" sz="2000" kern="1200" dirty="0"/>
        </a:p>
      </dsp:txBody>
      <dsp:txXfrm>
        <a:off x="4042568" y="533583"/>
        <a:ext cx="3675062" cy="2205037"/>
      </dsp:txXfrm>
    </dsp:sp>
    <dsp:sp modelId="{E19FA2E6-0C98-4EC7-B18F-869F77AD6EFD}">
      <dsp:nvSpPr>
        <dsp:cNvPr id="0" name=""/>
        <dsp:cNvSpPr/>
      </dsp:nvSpPr>
      <dsp:spPr>
        <a:xfrm>
          <a:off x="8085136" y="533583"/>
          <a:ext cx="3675062" cy="220503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Decide which cases should be referred to MARAC, &amp; what other support might be required. A completed form becomes an active record</a:t>
          </a:r>
        </a:p>
      </dsp:txBody>
      <dsp:txXfrm>
        <a:off x="8085136" y="533583"/>
        <a:ext cx="3675062" cy="2205037"/>
      </dsp:txXfrm>
    </dsp:sp>
    <dsp:sp modelId="{A65035FC-A9FC-4988-9F21-D772B8923BC8}">
      <dsp:nvSpPr>
        <dsp:cNvPr id="0" name=""/>
        <dsp:cNvSpPr/>
      </dsp:nvSpPr>
      <dsp:spPr>
        <a:xfrm>
          <a:off x="2021284" y="3106126"/>
          <a:ext cx="3675062" cy="2205037"/>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 common tool for agencies that are part of MARAC process &amp; provides a shared understanding of risk in relation to DASH &amp; HBA</a:t>
          </a:r>
        </a:p>
      </dsp:txBody>
      <dsp:txXfrm>
        <a:off x="2021284" y="3106126"/>
        <a:ext cx="3675062" cy="2205037"/>
      </dsp:txXfrm>
    </dsp:sp>
    <dsp:sp modelId="{0D7F5ED3-6F06-42D3-B455-0E5051335182}">
      <dsp:nvSpPr>
        <dsp:cNvPr id="0" name=""/>
        <dsp:cNvSpPr/>
      </dsp:nvSpPr>
      <dsp:spPr>
        <a:xfrm>
          <a:off x="6063852" y="3106126"/>
          <a:ext cx="3675062" cy="220503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Enable agencies to make defensible decisions based on the evidence from extensive research of cases, including domestic homicides &amp; ‘near misses’ which underpins most models of RA</a:t>
          </a:r>
        </a:p>
      </dsp:txBody>
      <dsp:txXfrm>
        <a:off x="6063852" y="3106126"/>
        <a:ext cx="3675062" cy="220503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3F8F9-AC9C-4EE4-80EB-FD770EF474AD}">
      <dsp:nvSpPr>
        <dsp:cNvPr id="0" name=""/>
        <dsp:cNvSpPr/>
      </dsp:nvSpPr>
      <dsp:spPr>
        <a:xfrm>
          <a:off x="0" y="112886"/>
          <a:ext cx="11480800" cy="1672041"/>
        </a:xfrm>
        <a:prstGeom prst="rightArrow">
          <a:avLst>
            <a:gd name="adj1" fmla="val 50000"/>
            <a:gd name="adj2" fmla="val 5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STANDARD</a:t>
          </a:r>
          <a:endParaRPr lang="en-US" sz="3200" b="1" kern="1200" dirty="0"/>
        </a:p>
      </dsp:txBody>
      <dsp:txXfrm>
        <a:off x="0" y="530896"/>
        <a:ext cx="11062790" cy="836021"/>
      </dsp:txXfrm>
    </dsp:sp>
    <dsp:sp modelId="{139751AC-0AED-4424-821A-F381E18123BF}">
      <dsp:nvSpPr>
        <dsp:cNvPr id="0" name=""/>
        <dsp:cNvSpPr/>
      </dsp:nvSpPr>
      <dsp:spPr>
        <a:xfrm>
          <a:off x="0" y="1402272"/>
          <a:ext cx="3536086" cy="3220968"/>
        </a:xfrm>
        <a:prstGeom prst="re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Current evidence does not indicate likelihood of causing </a:t>
          </a:r>
          <a:r>
            <a:rPr lang="en-US" sz="2400" b="1" kern="1200" dirty="0"/>
            <a:t>serious harm</a:t>
          </a:r>
        </a:p>
      </dsp:txBody>
      <dsp:txXfrm>
        <a:off x="0" y="1402272"/>
        <a:ext cx="3536086" cy="3220968"/>
      </dsp:txXfrm>
    </dsp:sp>
    <dsp:sp modelId="{8D10A967-5243-4171-9D85-44B80B37AC32}">
      <dsp:nvSpPr>
        <dsp:cNvPr id="0" name=""/>
        <dsp:cNvSpPr/>
      </dsp:nvSpPr>
      <dsp:spPr>
        <a:xfrm>
          <a:off x="3536086" y="670233"/>
          <a:ext cx="7944713" cy="1672041"/>
        </a:xfrm>
        <a:prstGeom prst="rightArrow">
          <a:avLst>
            <a:gd name="adj1" fmla="val 50000"/>
            <a:gd name="adj2" fmla="val 5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MEDIUM</a:t>
          </a:r>
          <a:endParaRPr lang="en-US" sz="3200" b="1" kern="1200" dirty="0"/>
        </a:p>
      </dsp:txBody>
      <dsp:txXfrm>
        <a:off x="3536086" y="1088243"/>
        <a:ext cx="7526703" cy="836021"/>
      </dsp:txXfrm>
    </dsp:sp>
    <dsp:sp modelId="{556B7B87-8588-4E0E-B135-A2DB3B449533}">
      <dsp:nvSpPr>
        <dsp:cNvPr id="0" name=""/>
        <dsp:cNvSpPr/>
      </dsp:nvSpPr>
      <dsp:spPr>
        <a:xfrm>
          <a:off x="3536086" y="1959619"/>
          <a:ext cx="3536086" cy="3220968"/>
        </a:xfrm>
        <a:prstGeom prst="rect">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Offender has potential to cause serious harm but unlikely unless there is a change of circumstances</a:t>
          </a:r>
        </a:p>
      </dsp:txBody>
      <dsp:txXfrm>
        <a:off x="3536086" y="1959619"/>
        <a:ext cx="3536086" cy="3220968"/>
      </dsp:txXfrm>
    </dsp:sp>
    <dsp:sp modelId="{81EBAE8B-39CF-4F82-84F7-995BDD54DE96}">
      <dsp:nvSpPr>
        <dsp:cNvPr id="0" name=""/>
        <dsp:cNvSpPr/>
      </dsp:nvSpPr>
      <dsp:spPr>
        <a:xfrm>
          <a:off x="7072172" y="1227581"/>
          <a:ext cx="4408627" cy="1672041"/>
        </a:xfrm>
        <a:prstGeom prst="rightArrow">
          <a:avLst>
            <a:gd name="adj1" fmla="val 50000"/>
            <a:gd name="adj2" fmla="val 5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HIGH</a:t>
          </a:r>
          <a:endParaRPr lang="en-US" sz="3200" b="1" kern="1200" dirty="0"/>
        </a:p>
      </dsp:txBody>
      <dsp:txXfrm>
        <a:off x="7072172" y="1645591"/>
        <a:ext cx="3990617" cy="836021"/>
      </dsp:txXfrm>
    </dsp:sp>
    <dsp:sp modelId="{5F2C1207-45A4-4D06-83AF-DE274E6C639D}">
      <dsp:nvSpPr>
        <dsp:cNvPr id="0" name=""/>
        <dsp:cNvSpPr/>
      </dsp:nvSpPr>
      <dsp:spPr>
        <a:xfrm>
          <a:off x="7072172" y="2516966"/>
          <a:ext cx="3536086" cy="3173829"/>
        </a:xfrm>
        <a:prstGeom prst="re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which could happen at anytime.</a:t>
          </a:r>
        </a:p>
      </dsp:txBody>
      <dsp:txXfrm>
        <a:off x="7072172" y="2516966"/>
        <a:ext cx="3536086" cy="31738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540C0-9A91-A744-A422-3530EEE61EAF}">
      <dsp:nvSpPr>
        <dsp:cNvPr id="0" name=""/>
        <dsp:cNvSpPr/>
      </dsp:nvSpPr>
      <dsp:spPr>
        <a:xfrm>
          <a:off x="0" y="2619407"/>
          <a:ext cx="7340600" cy="171733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The PPN is used to update partner agencies and share information they may be aware of in order for them to provide further assistance to the victims and other vulnerable persons</a:t>
          </a:r>
          <a:endParaRPr lang="en-US" sz="2400" kern="1200" dirty="0"/>
        </a:p>
      </dsp:txBody>
      <dsp:txXfrm>
        <a:off x="0" y="2619407"/>
        <a:ext cx="7340600" cy="1717332"/>
      </dsp:txXfrm>
    </dsp:sp>
    <dsp:sp modelId="{BA110314-C6CB-3D45-BBAF-03C6272E6EE5}">
      <dsp:nvSpPr>
        <dsp:cNvPr id="0" name=""/>
        <dsp:cNvSpPr/>
      </dsp:nvSpPr>
      <dsp:spPr>
        <a:xfrm rot="10800000">
          <a:off x="0" y="50818"/>
          <a:ext cx="7340600" cy="2641256"/>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A PPN form must be submitted in every Domestic Abuse and Stalking and Harassment incident</a:t>
          </a:r>
          <a:endParaRPr lang="en-US" sz="2400" kern="1200"/>
        </a:p>
      </dsp:txBody>
      <dsp:txXfrm rot="10800000">
        <a:off x="0" y="50818"/>
        <a:ext cx="7340600" cy="17162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0E496-E57C-0E45-B63F-A8D3EDF3823D}">
      <dsp:nvSpPr>
        <dsp:cNvPr id="0" name=""/>
        <dsp:cNvSpPr/>
      </dsp:nvSpPr>
      <dsp:spPr>
        <a:xfrm>
          <a:off x="0" y="511722"/>
          <a:ext cx="9625228" cy="806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EA8054-4E6F-1A47-ABC1-D38167F7FF50}">
      <dsp:nvSpPr>
        <dsp:cNvPr id="0" name=""/>
        <dsp:cNvSpPr/>
      </dsp:nvSpPr>
      <dsp:spPr>
        <a:xfrm>
          <a:off x="481261" y="39402"/>
          <a:ext cx="6737659" cy="9446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PPN lists 29 questions which are used to identify, assess &amp; manage risk in relation to DA</a:t>
          </a:r>
          <a:endParaRPr lang="en-US" sz="2400" kern="1200" dirty="0"/>
        </a:p>
      </dsp:txBody>
      <dsp:txXfrm>
        <a:off x="527375" y="85516"/>
        <a:ext cx="6645431" cy="852412"/>
      </dsp:txXfrm>
    </dsp:sp>
    <dsp:sp modelId="{3226F5AF-7DCB-4F46-8EF7-159723350A93}">
      <dsp:nvSpPr>
        <dsp:cNvPr id="0" name=""/>
        <dsp:cNvSpPr/>
      </dsp:nvSpPr>
      <dsp:spPr>
        <a:xfrm>
          <a:off x="0" y="1963242"/>
          <a:ext cx="9625228" cy="806400"/>
        </a:xfrm>
        <a:prstGeom prst="rect">
          <a:avLst/>
        </a:prstGeom>
        <a:solidFill>
          <a:schemeClr val="lt1">
            <a:alpha val="90000"/>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261C9D-AB09-6749-A80D-DF83AD00FD4A}">
      <dsp:nvSpPr>
        <dsp:cNvPr id="0" name=""/>
        <dsp:cNvSpPr/>
      </dsp:nvSpPr>
      <dsp:spPr>
        <a:xfrm>
          <a:off x="481261" y="1490922"/>
          <a:ext cx="6737659" cy="9446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29 questions must be asked for every DASH incident</a:t>
          </a:r>
          <a:endParaRPr lang="en-US" sz="2400" kern="1200" dirty="0"/>
        </a:p>
      </dsp:txBody>
      <dsp:txXfrm>
        <a:off x="527375" y="1537036"/>
        <a:ext cx="6645431" cy="852412"/>
      </dsp:txXfrm>
    </dsp:sp>
    <dsp:sp modelId="{2452EBA8-0096-374F-B2EB-32F1BBAB20A0}">
      <dsp:nvSpPr>
        <dsp:cNvPr id="0" name=""/>
        <dsp:cNvSpPr/>
      </dsp:nvSpPr>
      <dsp:spPr>
        <a:xfrm>
          <a:off x="0" y="3414762"/>
          <a:ext cx="9625228" cy="806400"/>
        </a:xfrm>
        <a:prstGeom prst="rect">
          <a:avLst/>
        </a:prstGeom>
        <a:solidFill>
          <a:schemeClr val="lt1">
            <a:alpha val="90000"/>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C60DC2-5931-5C4B-8312-F01D77230E6C}">
      <dsp:nvSpPr>
        <dsp:cNvPr id="0" name=""/>
        <dsp:cNvSpPr/>
      </dsp:nvSpPr>
      <dsp:spPr>
        <a:xfrm>
          <a:off x="481261" y="2942442"/>
          <a:ext cx="6737659" cy="9446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decisions &amp; actions must be reviewed, recorded &amp; updated</a:t>
          </a:r>
          <a:endParaRPr lang="en-US" sz="2400" kern="1200" dirty="0"/>
        </a:p>
      </dsp:txBody>
      <dsp:txXfrm>
        <a:off x="527375" y="2988556"/>
        <a:ext cx="6645431" cy="852412"/>
      </dsp:txXfrm>
    </dsp:sp>
    <dsp:sp modelId="{C09FE0EE-8718-914B-9878-D41630AF750B}">
      <dsp:nvSpPr>
        <dsp:cNvPr id="0" name=""/>
        <dsp:cNvSpPr/>
      </dsp:nvSpPr>
      <dsp:spPr>
        <a:xfrm>
          <a:off x="0" y="4866282"/>
          <a:ext cx="9625228" cy="8064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2F83FB-0DF7-B54D-95D8-646048946594}">
      <dsp:nvSpPr>
        <dsp:cNvPr id="0" name=""/>
        <dsp:cNvSpPr/>
      </dsp:nvSpPr>
      <dsp:spPr>
        <a:xfrm>
          <a:off x="481261" y="4393962"/>
          <a:ext cx="6737659" cy="9446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risk identification process remains dynamic &amp; must be kept under review</a:t>
          </a:r>
          <a:endParaRPr lang="en-US" sz="2400" kern="1200" dirty="0"/>
        </a:p>
      </dsp:txBody>
      <dsp:txXfrm>
        <a:off x="527375" y="4440076"/>
        <a:ext cx="6645431" cy="85241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FAC90-F091-4A7A-94A4-7867B3E31659}">
      <dsp:nvSpPr>
        <dsp:cNvPr id="0" name=""/>
        <dsp:cNvSpPr/>
      </dsp:nvSpPr>
      <dsp:spPr>
        <a:xfrm>
          <a:off x="9332" y="1710633"/>
          <a:ext cx="1821385" cy="1617440"/>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S1 Rape</a:t>
          </a:r>
        </a:p>
      </dsp:txBody>
      <dsp:txXfrm>
        <a:off x="56705" y="1758006"/>
        <a:ext cx="1726639" cy="1522694"/>
      </dsp:txXfrm>
    </dsp:sp>
    <dsp:sp modelId="{F04005E6-2312-411E-83E3-6383FADE8C9A}">
      <dsp:nvSpPr>
        <dsp:cNvPr id="0" name=""/>
        <dsp:cNvSpPr/>
      </dsp:nvSpPr>
      <dsp:spPr>
        <a:xfrm>
          <a:off x="2078233" y="2212435"/>
          <a:ext cx="524730" cy="613836"/>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2078233" y="2335202"/>
        <a:ext cx="367311" cy="368302"/>
      </dsp:txXfrm>
    </dsp:sp>
    <dsp:sp modelId="{15326435-4140-4424-8BAE-525D78D86042}">
      <dsp:nvSpPr>
        <dsp:cNvPr id="0" name=""/>
        <dsp:cNvSpPr/>
      </dsp:nvSpPr>
      <dsp:spPr>
        <a:xfrm>
          <a:off x="2820776" y="1710633"/>
          <a:ext cx="2080186" cy="1617440"/>
        </a:xfrm>
        <a:prstGeom prst="roundRect">
          <a:avLst>
            <a:gd name="adj" fmla="val 10000"/>
          </a:avLst>
        </a:prstGeom>
        <a:solidFill>
          <a:schemeClr val="accent3">
            <a:lumMod val="60000"/>
            <a:lumOff val="4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S2 Sexual Assault by Penetration</a:t>
          </a:r>
        </a:p>
      </dsp:txBody>
      <dsp:txXfrm>
        <a:off x="2868149" y="1758006"/>
        <a:ext cx="1985440" cy="1522694"/>
      </dsp:txXfrm>
    </dsp:sp>
    <dsp:sp modelId="{BFAD7937-C406-43D3-BE96-233317C779AB}">
      <dsp:nvSpPr>
        <dsp:cNvPr id="0" name=""/>
        <dsp:cNvSpPr/>
      </dsp:nvSpPr>
      <dsp:spPr>
        <a:xfrm>
          <a:off x="5148478" y="2212435"/>
          <a:ext cx="524730" cy="613836"/>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5148478" y="2335202"/>
        <a:ext cx="367311" cy="368302"/>
      </dsp:txXfrm>
    </dsp:sp>
    <dsp:sp modelId="{DD2B66E7-FA58-4D40-B305-505614BDDAA9}">
      <dsp:nvSpPr>
        <dsp:cNvPr id="0" name=""/>
        <dsp:cNvSpPr/>
      </dsp:nvSpPr>
      <dsp:spPr>
        <a:xfrm>
          <a:off x="5891022" y="1710633"/>
          <a:ext cx="1897917" cy="1617440"/>
        </a:xfrm>
        <a:prstGeom prst="roundRect">
          <a:avLst>
            <a:gd name="adj" fmla="val 10000"/>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S3 Sexual Assault by Touching</a:t>
          </a:r>
        </a:p>
      </dsp:txBody>
      <dsp:txXfrm>
        <a:off x="5938395" y="1758006"/>
        <a:ext cx="1803171" cy="1522694"/>
      </dsp:txXfrm>
    </dsp:sp>
    <dsp:sp modelId="{4459FFB5-195B-432A-8A36-C6C6F35A6E1B}">
      <dsp:nvSpPr>
        <dsp:cNvPr id="0" name=""/>
        <dsp:cNvSpPr/>
      </dsp:nvSpPr>
      <dsp:spPr>
        <a:xfrm>
          <a:off x="8036453" y="2212435"/>
          <a:ext cx="524730" cy="613836"/>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8036453" y="2335202"/>
        <a:ext cx="367311" cy="368302"/>
      </dsp:txXfrm>
    </dsp:sp>
    <dsp:sp modelId="{8DA87B9D-6B36-4F23-8720-AFFAA720F5F4}">
      <dsp:nvSpPr>
        <dsp:cNvPr id="0" name=""/>
        <dsp:cNvSpPr/>
      </dsp:nvSpPr>
      <dsp:spPr>
        <a:xfrm>
          <a:off x="8778997" y="1710633"/>
          <a:ext cx="2042094" cy="1617440"/>
        </a:xfrm>
        <a:prstGeom prst="roundRect">
          <a:avLst>
            <a:gd name="adj" fmla="val 10000"/>
          </a:avLst>
        </a:prstGeom>
        <a:solidFill>
          <a:schemeClr val="tx2">
            <a:lumMod val="20000"/>
            <a:lumOff val="8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S4 Causing sexual activity without consent</a:t>
          </a:r>
        </a:p>
      </dsp:txBody>
      <dsp:txXfrm>
        <a:off x="8826370" y="1758006"/>
        <a:ext cx="1947348" cy="152269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504C9-46B1-4994-9C54-C89678BBA696}">
      <dsp:nvSpPr>
        <dsp:cNvPr id="0" name=""/>
        <dsp:cNvSpPr/>
      </dsp:nvSpPr>
      <dsp:spPr>
        <a:xfrm>
          <a:off x="0" y="0"/>
          <a:ext cx="8999621" cy="1975405"/>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There are two forms of statutory presumptions that can be </a:t>
          </a:r>
          <a:r>
            <a:rPr lang="en-US" sz="2400" kern="1200" dirty="0" err="1">
              <a:solidFill>
                <a:schemeClr val="tx1"/>
              </a:solidFill>
            </a:rPr>
            <a:t>utilised</a:t>
          </a:r>
          <a:r>
            <a:rPr lang="en-US" sz="2400" kern="1200" dirty="0">
              <a:solidFill>
                <a:schemeClr val="tx1"/>
              </a:solidFill>
            </a:rPr>
            <a:t> to assist with determining whether consent was absent or not:</a:t>
          </a:r>
        </a:p>
      </dsp:txBody>
      <dsp:txXfrm>
        <a:off x="0" y="0"/>
        <a:ext cx="8999621" cy="1066718"/>
      </dsp:txXfrm>
    </dsp:sp>
    <dsp:sp modelId="{FAC474C2-2172-44A2-B338-8099AB959D05}">
      <dsp:nvSpPr>
        <dsp:cNvPr id="0" name=""/>
        <dsp:cNvSpPr/>
      </dsp:nvSpPr>
      <dsp:spPr>
        <a:xfrm>
          <a:off x="0" y="1027210"/>
          <a:ext cx="4499810" cy="908686"/>
        </a:xfrm>
        <a:prstGeom prst="rect">
          <a:avLst/>
        </a:prstGeom>
        <a:solidFill>
          <a:schemeClr val="tx2">
            <a:lumMod val="60000"/>
            <a:lumOff val="40000"/>
            <a:alpha val="90000"/>
          </a:schemeClr>
        </a:solidFill>
        <a:ln w="12700" cap="flat" cmpd="sng" algn="ctr">
          <a:solidFill>
            <a:schemeClr val="tx1">
              <a:alpha val="90000"/>
            </a:schemeClr>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Evidential Presumptions</a:t>
          </a:r>
        </a:p>
      </dsp:txBody>
      <dsp:txXfrm>
        <a:off x="0" y="1027210"/>
        <a:ext cx="4499810" cy="908686"/>
      </dsp:txXfrm>
    </dsp:sp>
    <dsp:sp modelId="{9890B63A-FBFB-4379-BB60-20BA75C60383}">
      <dsp:nvSpPr>
        <dsp:cNvPr id="0" name=""/>
        <dsp:cNvSpPr/>
      </dsp:nvSpPr>
      <dsp:spPr>
        <a:xfrm>
          <a:off x="4499810" y="1027210"/>
          <a:ext cx="4499810" cy="908686"/>
        </a:xfrm>
        <a:prstGeom prst="rect">
          <a:avLst/>
        </a:prstGeom>
        <a:solidFill>
          <a:schemeClr val="tx2">
            <a:lumMod val="40000"/>
            <a:lumOff val="60000"/>
            <a:alpha val="90000"/>
          </a:schemeClr>
        </a:solidFill>
        <a:ln w="12700" cap="flat" cmpd="sng" algn="ctr">
          <a:solidFill>
            <a:schemeClr val="tx1">
              <a:alpha val="90000"/>
            </a:schemeClr>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Conclusive Presumptions</a:t>
          </a:r>
        </a:p>
      </dsp:txBody>
      <dsp:txXfrm>
        <a:off x="4499810" y="1027210"/>
        <a:ext cx="4499810" cy="908686"/>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41D0C6-3414-ED40-8E87-338B03C542B1}" type="datetimeFigureOut">
              <a:rPr lang="en-GB" smtClean="0"/>
              <a:t>01/12/2023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7AB11D-E7B1-6A42-8946-1EBD4E43FD0F}" type="slidenum">
              <a:rPr lang="en-GB" smtClean="0"/>
              <a:t>‹#›</a:t>
            </a:fld>
            <a:endParaRPr lang="en-GB"/>
          </a:p>
        </p:txBody>
      </p:sp>
    </p:spTree>
    <p:extLst>
      <p:ext uri="{BB962C8B-B14F-4D97-AF65-F5344CB8AC3E}">
        <p14:creationId xmlns:p14="http://schemas.microsoft.com/office/powerpoint/2010/main" val="3222649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F755948-B7B8-0842-90A3-F811E52E8546}" type="slidenum">
              <a:rPr lang="en-US" smtClean="0"/>
              <a:t>1</a:t>
            </a:fld>
            <a:endParaRPr lang="en-US"/>
          </a:p>
        </p:txBody>
      </p:sp>
    </p:spTree>
    <p:extLst>
      <p:ext uri="{BB962C8B-B14F-4D97-AF65-F5344CB8AC3E}">
        <p14:creationId xmlns:p14="http://schemas.microsoft.com/office/powerpoint/2010/main" val="3038584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755948-B7B8-0842-90A3-F811E52E8546}" type="slidenum">
              <a:rPr lang="en-US" smtClean="0"/>
              <a:t>2</a:t>
            </a:fld>
            <a:endParaRPr lang="en-US"/>
          </a:p>
        </p:txBody>
      </p:sp>
    </p:spTree>
    <p:extLst>
      <p:ext uri="{BB962C8B-B14F-4D97-AF65-F5344CB8AC3E}">
        <p14:creationId xmlns:p14="http://schemas.microsoft.com/office/powerpoint/2010/main" val="1576440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7AB11D-E7B1-6A42-8946-1EBD4E43FD0F}" type="slidenum">
              <a:rPr lang="en-GB" smtClean="0"/>
              <a:t>4</a:t>
            </a:fld>
            <a:endParaRPr lang="en-GB"/>
          </a:p>
        </p:txBody>
      </p:sp>
    </p:spTree>
    <p:extLst>
      <p:ext uri="{BB962C8B-B14F-4D97-AF65-F5344CB8AC3E}">
        <p14:creationId xmlns:p14="http://schemas.microsoft.com/office/powerpoint/2010/main" val="2210728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4235990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10</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Controlling behaviour is: a range of acts designed to make a person subordinate and/or dependent by isolating them from sources of support, exploiting their resources and capacities for personal gain, depriving them of the means needed for independence, resistance and escape and regulating their everyday behaviour.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Coercive behaviour is: an act or pattern of acts of assault, threats, humiliation and intimidation or other abuse that is used to harm, punish, or frighten their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mn-lt"/>
              <a:ea typeface="+mn-ea"/>
              <a:cs typeface="+mn-cs"/>
            </a:endParaRPr>
          </a:p>
          <a:p>
            <a:pPr marL="0" indent="0">
              <a:buNone/>
            </a:pPr>
            <a:endParaRPr lang="en-GB" dirty="0"/>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11</a:t>
            </a:fld>
            <a:endParaRPr lang="en-GB"/>
          </a:p>
        </p:txBody>
      </p:sp>
    </p:spTree>
    <p:extLst>
      <p:ext uri="{BB962C8B-B14F-4D97-AF65-F5344CB8AC3E}">
        <p14:creationId xmlns:p14="http://schemas.microsoft.com/office/powerpoint/2010/main" val="1646281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12</a:t>
            </a:fld>
            <a:endParaRPr lang="en-GB"/>
          </a:p>
        </p:txBody>
      </p:sp>
    </p:spTree>
    <p:extLst>
      <p:ext uri="{BB962C8B-B14F-4D97-AF65-F5344CB8AC3E}">
        <p14:creationId xmlns:p14="http://schemas.microsoft.com/office/powerpoint/2010/main" val="2341832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13</a:t>
            </a:fld>
            <a:endParaRPr lang="en-GB"/>
          </a:p>
        </p:txBody>
      </p:sp>
    </p:spTree>
    <p:extLst>
      <p:ext uri="{BB962C8B-B14F-4D97-AF65-F5344CB8AC3E}">
        <p14:creationId xmlns:p14="http://schemas.microsoft.com/office/powerpoint/2010/main" val="1377910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14</a:t>
            </a:fld>
            <a:endParaRPr lang="en-GB"/>
          </a:p>
        </p:txBody>
      </p:sp>
    </p:spTree>
    <p:extLst>
      <p:ext uri="{BB962C8B-B14F-4D97-AF65-F5344CB8AC3E}">
        <p14:creationId xmlns:p14="http://schemas.microsoft.com/office/powerpoint/2010/main" val="1800239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15</a:t>
            </a:fld>
            <a:endParaRPr lang="en-GB"/>
          </a:p>
        </p:txBody>
      </p:sp>
    </p:spTree>
    <p:extLst>
      <p:ext uri="{BB962C8B-B14F-4D97-AF65-F5344CB8AC3E}">
        <p14:creationId xmlns:p14="http://schemas.microsoft.com/office/powerpoint/2010/main" val="3170955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16</a:t>
            </a:fld>
            <a:endParaRPr lang="en-GB"/>
          </a:p>
        </p:txBody>
      </p:sp>
    </p:spTree>
    <p:extLst>
      <p:ext uri="{BB962C8B-B14F-4D97-AF65-F5344CB8AC3E}">
        <p14:creationId xmlns:p14="http://schemas.microsoft.com/office/powerpoint/2010/main" val="953990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Such situations may include: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There are extreme levels of fear.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Cultural barriers to disclosure such as in cases of ‘honour based violence’ and female genital mutilation.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Extreme levels of control and/or isolation.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Obsessive stalking behaviour.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Where the perpetrator is abusing more than one partner.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Fear of loss of financial support, or losing children, house etc.</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Remind the delegates that if they are not so experienced – and therefore not so confident with their professional judgement, they should speak to a supervisor or someone more experienced in this area - a specialist/domestic abuse officer, for example.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Using the sum total of your knowledge, experience and skill, you have concerns about this person’s risks and the risk of serious harm is high. A question the delegates should ask themselves here would be “What do I feel that I cannot walk away from?”</a:t>
            </a: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17</a:t>
            </a:fld>
            <a:endParaRPr lang="en-GB"/>
          </a:p>
        </p:txBody>
      </p:sp>
    </p:spTree>
    <p:extLst>
      <p:ext uri="{BB962C8B-B14F-4D97-AF65-F5344CB8AC3E}">
        <p14:creationId xmlns:p14="http://schemas.microsoft.com/office/powerpoint/2010/main" val="412269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7AB11D-E7B1-6A42-8946-1EBD4E43FD0F}" type="slidenum">
              <a:rPr lang="en-GB" smtClean="0"/>
              <a:t>21</a:t>
            </a:fld>
            <a:endParaRPr lang="en-GB"/>
          </a:p>
        </p:txBody>
      </p:sp>
    </p:spTree>
    <p:extLst>
      <p:ext uri="{BB962C8B-B14F-4D97-AF65-F5344CB8AC3E}">
        <p14:creationId xmlns:p14="http://schemas.microsoft.com/office/powerpoint/2010/main" val="33933663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7AB11D-E7B1-6A42-8946-1EBD4E43FD0F}" type="slidenum">
              <a:rPr lang="en-GB" smtClean="0"/>
              <a:t>28</a:t>
            </a:fld>
            <a:endParaRPr lang="en-GB"/>
          </a:p>
        </p:txBody>
      </p:sp>
    </p:spTree>
    <p:extLst>
      <p:ext uri="{BB962C8B-B14F-4D97-AF65-F5344CB8AC3E}">
        <p14:creationId xmlns:p14="http://schemas.microsoft.com/office/powerpoint/2010/main" val="25044215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7AB11D-E7B1-6A42-8946-1EBD4E43FD0F}" type="slidenum">
              <a:rPr lang="en-GB" smtClean="0"/>
              <a:t>29</a:t>
            </a:fld>
            <a:endParaRPr lang="en-GB"/>
          </a:p>
        </p:txBody>
      </p:sp>
    </p:spTree>
    <p:extLst>
      <p:ext uri="{BB962C8B-B14F-4D97-AF65-F5344CB8AC3E}">
        <p14:creationId xmlns:p14="http://schemas.microsoft.com/office/powerpoint/2010/main" val="379496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85800" y="3595007"/>
            <a:ext cx="5486400" cy="3600450"/>
          </a:xfrm>
        </p:spPr>
        <p:txBody>
          <a:bodyPr/>
          <a:lstStyle/>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This is because animals are, in most cases, considered to be property.</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The list of animals under Sec 170(8) does not include one of the most common ‘victims’ of road traffic collisions, cats.  </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This is because the animals listed are seen as of some financial/economic value.</a:t>
            </a: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434099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0758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u="sng" dirty="0">
                <a:latin typeface="Arial" panose="020B0604020202020204" pitchFamily="34" charset="0"/>
                <a:cs typeface="Arial" panose="020B0604020202020204" pitchFamily="34" charset="0"/>
              </a:rPr>
              <a:t>Statutory</a:t>
            </a:r>
            <a:r>
              <a:rPr lang="en-GB" sz="1100" u="sng" baseline="0" dirty="0">
                <a:latin typeface="Arial" panose="020B0604020202020204" pitchFamily="34" charset="0"/>
                <a:cs typeface="Arial" panose="020B0604020202020204" pitchFamily="34" charset="0"/>
              </a:rPr>
              <a:t> </a:t>
            </a:r>
            <a:r>
              <a:rPr lang="en-GB" sz="1100" u="sng" dirty="0">
                <a:latin typeface="Arial" panose="020B0604020202020204" pitchFamily="34" charset="0"/>
                <a:cs typeface="Arial" panose="020B0604020202020204" pitchFamily="34" charset="0"/>
              </a:rPr>
              <a:t>Presumption </a:t>
            </a:r>
            <a:r>
              <a:rPr lang="en-GB" sz="1100" dirty="0">
                <a:latin typeface="Arial" panose="020B0604020202020204" pitchFamily="34" charset="0"/>
                <a:cs typeface="Arial" panose="020B0604020202020204" pitchFamily="34" charset="0"/>
              </a:rPr>
              <a:t>– A</a:t>
            </a:r>
            <a:r>
              <a:rPr lang="en-GB" sz="1100" baseline="0" dirty="0">
                <a:latin typeface="Arial" panose="020B0604020202020204" pitchFamily="34" charset="0"/>
                <a:cs typeface="Arial" panose="020B0604020202020204" pitchFamily="34" charset="0"/>
              </a:rPr>
              <a:t> presumption of a particular fact can be made without the aid of proof in some situations.  The burden of proof can shift from one party to the opposing party in court trial.</a:t>
            </a:r>
          </a:p>
          <a:p>
            <a:endParaRPr lang="en-GB" sz="1100" baseline="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Two statutory presumptions exist:</a:t>
            </a:r>
            <a:r>
              <a:rPr lang="en-GB" sz="1100" baseline="0" dirty="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Evidential</a:t>
            </a:r>
            <a:r>
              <a:rPr lang="en-GB" sz="1100" dirty="0">
                <a:latin typeface="Arial" panose="020B0604020202020204" pitchFamily="34" charset="0"/>
                <a:cs typeface="Arial" panose="020B0604020202020204" pitchFamily="34" charset="0"/>
              </a:rPr>
              <a:t> – can be argued by the defence</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Conclusive</a:t>
            </a:r>
            <a:r>
              <a:rPr lang="en-GB" sz="1100" dirty="0">
                <a:latin typeface="Arial" panose="020B0604020202020204" pitchFamily="34" charset="0"/>
                <a:cs typeface="Arial" panose="020B0604020202020204" pitchFamily="34" charset="0"/>
              </a:rPr>
              <a:t> – Conclusive fact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2175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13129-FC88-B80C-CA6C-230F2CE7047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148657D-7925-C28A-DC52-293BF3138C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0785A00-D726-23CF-AC92-088F16F32B88}"/>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34A2F327-C767-C454-2E69-BF86634BCA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1BEB4B-D320-055D-4852-8440E4D81968}"/>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2775224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CE5A3-A6B4-EFE7-A342-E6F199B34CD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04B71A3-96B8-1BCA-44CA-69B10B09481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122CE87-054A-0D24-ECD7-DA029C5019BA}"/>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E3348430-C03D-9572-FCBE-D4BC82BF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49359-D556-9AE3-B7C5-974AE6EF5C2A}"/>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892953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F914C-29D0-CEE4-5E45-7E41704825F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54B6663-0690-24CC-35E0-109E345C87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66EDDBF-77F4-3321-A4A8-F4DC7C6C62BE}"/>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9AA5592B-1E27-EE00-0263-0C032906B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0869CD-F3CB-96A7-CF24-F734BC2EFC92}"/>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2009001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D9D67-89C4-A846-7D58-15D238C4FF0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1C97C85-D698-68FE-637D-23FB1F04D51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92B767A-B677-F501-661C-9FA91349839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8123215-7DA1-67E0-892B-FEAED40E3663}"/>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6" name="Footer Placeholder 5">
            <a:extLst>
              <a:ext uri="{FF2B5EF4-FFF2-40B4-BE49-F238E27FC236}">
                <a16:creationId xmlns:a16="http://schemas.microsoft.com/office/drawing/2014/main" id="{604E0D49-F930-9946-92B9-CAC84959BE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6484E7-277A-2735-17CF-49D71DD9BEB9}"/>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4283481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9C748-D431-79F5-42D5-9BD0D962E8F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9A74B47-DFF7-0F10-9AAB-F2C1136729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258663B-BC91-D8D0-A9CB-B0AD52E688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FEB43A1-E2EE-631A-8256-8AD5AB3D9B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FF1A54-BB7A-2312-F75D-214A33BE031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F0B6AEA-AA92-EA26-3A83-4DD686BA5174}"/>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8" name="Footer Placeholder 7">
            <a:extLst>
              <a:ext uri="{FF2B5EF4-FFF2-40B4-BE49-F238E27FC236}">
                <a16:creationId xmlns:a16="http://schemas.microsoft.com/office/drawing/2014/main" id="{BF11A4F7-F0A1-63FE-31B0-1051694276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F952D1-9853-768E-9463-AAF8AE62CECA}"/>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2804893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D2A3F-F7F4-4CEE-C577-B9357447F3F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53475E7-A786-E65D-E59C-CDCE160171FC}"/>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4" name="Footer Placeholder 3">
            <a:extLst>
              <a:ext uri="{FF2B5EF4-FFF2-40B4-BE49-F238E27FC236}">
                <a16:creationId xmlns:a16="http://schemas.microsoft.com/office/drawing/2014/main" id="{948F7190-80A1-46B8-2168-D5A693498C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544870-B757-C502-32B5-58FB7DD60A11}"/>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922273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FDEB73-2662-ACF3-2F7C-9D749BEB4393}"/>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3" name="Footer Placeholder 2">
            <a:extLst>
              <a:ext uri="{FF2B5EF4-FFF2-40B4-BE49-F238E27FC236}">
                <a16:creationId xmlns:a16="http://schemas.microsoft.com/office/drawing/2014/main" id="{1E86B465-0ABA-D44E-660E-013DCC8EE0C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5E9DA06-DE20-F823-DCF1-624F1D766724}"/>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3620654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E11B9-2CD8-6EA1-1E32-5A4660C59D6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C7BBB10-E0C0-50EC-F0F7-525D66AE3A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17A907B-1DC9-ECCB-31FA-084CA17F3A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EB311C0-0F46-4DEB-A679-C6E8B5D1284B}"/>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6" name="Footer Placeholder 5">
            <a:extLst>
              <a:ext uri="{FF2B5EF4-FFF2-40B4-BE49-F238E27FC236}">
                <a16:creationId xmlns:a16="http://schemas.microsoft.com/office/drawing/2014/main" id="{AC6D9EE2-94AB-DBE3-3A9E-45063E6C5F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0FFAD7-5E67-99A3-8B92-B141CAF0E9A7}"/>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3162001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CA87-E57F-C23A-5A67-E9145125C05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AB14541-C75E-CA2D-3B6E-05E8CC26E2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6E6338A-C787-DDCF-64E4-6ABCAD3A8A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709A26D-E03E-8254-793D-456D5F1265FE}"/>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6" name="Footer Placeholder 5">
            <a:extLst>
              <a:ext uri="{FF2B5EF4-FFF2-40B4-BE49-F238E27FC236}">
                <a16:creationId xmlns:a16="http://schemas.microsoft.com/office/drawing/2014/main" id="{CA85CE3C-6DEB-AE1E-45D5-F200B1C611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0A1C24-438F-2240-CFD5-2CDDC04DD946}"/>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2988423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C24B5-7B39-BEBF-3756-2C9CB5B4259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F0006AA-D5E7-E613-459F-3672A23CDCE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72B43E8-7DAC-E552-9779-B1151BF2EDB5}"/>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27838E81-4190-57ED-E044-7B1666DBE8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9E769D-76C1-3F3C-A6C0-D6B8080FAD80}"/>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3838755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B76958-6E34-4E03-EA99-6487A0BE25E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0B40043-8634-562D-9550-E2090102935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4C1D5E-DDF7-E2DC-09FB-6B26007FB307}"/>
              </a:ext>
            </a:extLst>
          </p:cNvPr>
          <p:cNvSpPr>
            <a:spLocks noGrp="1"/>
          </p:cNvSpPr>
          <p:nvPr>
            <p:ph type="dt" sz="half" idx="10"/>
          </p:nvPr>
        </p:nvSpPr>
        <p:spPr/>
        <p:txBody>
          <a:body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CF59F1C2-9E30-7CA7-BEE8-10A6852C19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386EE0-780F-927B-1D55-5EFBA7483E22}"/>
              </a:ext>
            </a:extLst>
          </p:cNvPr>
          <p:cNvSpPr>
            <a:spLocks noGrp="1"/>
          </p:cNvSpPr>
          <p:nvPr>
            <p:ph type="sldNum" sz="quarter" idx="12"/>
          </p:nvPr>
        </p:nvSpPr>
        <p:spPr/>
        <p:txBody>
          <a:bodyPr/>
          <a:lstStyle/>
          <a:p>
            <a:fld id="{EDE39CE7-6B98-0940-949A-981F12A5748A}" type="slidenum">
              <a:rPr lang="en-GB" smtClean="0"/>
              <a:t>‹#›</a:t>
            </a:fld>
            <a:endParaRPr lang="en-GB"/>
          </a:p>
        </p:txBody>
      </p:sp>
    </p:spTree>
    <p:extLst>
      <p:ext uri="{BB962C8B-B14F-4D97-AF65-F5344CB8AC3E}">
        <p14:creationId xmlns:p14="http://schemas.microsoft.com/office/powerpoint/2010/main" val="2636636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5794E1-D4A2-40C0-C7B9-1CC5430FFC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037D079-2604-AB1B-FD53-4B1B1E6BD7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4D89404-F555-EAC8-37DF-FEF961DF14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BD5312-87A9-5846-A366-82DAF216D18B}" type="datetimeFigureOut">
              <a:rPr lang="en-GB" smtClean="0"/>
              <a:t>01/12/2023</a:t>
            </a:fld>
            <a:endParaRPr lang="en-GB"/>
          </a:p>
        </p:txBody>
      </p:sp>
      <p:sp>
        <p:nvSpPr>
          <p:cNvPr id="5" name="Footer Placeholder 4">
            <a:extLst>
              <a:ext uri="{FF2B5EF4-FFF2-40B4-BE49-F238E27FC236}">
                <a16:creationId xmlns:a16="http://schemas.microsoft.com/office/drawing/2014/main" id="{1FCAB2FE-6CF5-563B-B2D5-92971A8F8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779CD3-ED03-D5EC-E366-253D0D73CD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E39CE7-6B98-0940-949A-981F12A5748A}" type="slidenum">
              <a:rPr lang="en-GB" smtClean="0"/>
              <a:t>‹#›</a:t>
            </a:fld>
            <a:endParaRPr lang="en-GB"/>
          </a:p>
        </p:txBody>
      </p:sp>
    </p:spTree>
    <p:extLst>
      <p:ext uri="{BB962C8B-B14F-4D97-AF65-F5344CB8AC3E}">
        <p14:creationId xmlns:p14="http://schemas.microsoft.com/office/powerpoint/2010/main" val="3474317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2.png"/><Relationship Id="rId7" Type="http://schemas.openxmlformats.org/officeDocument/2006/relationships/diagramColors" Target="../diagrams/colors7.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42.png"/><Relationship Id="rId18" Type="http://schemas.openxmlformats.org/officeDocument/2006/relationships/image" Target="../media/image47.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41.png"/><Relationship Id="rId17" Type="http://schemas.openxmlformats.org/officeDocument/2006/relationships/image" Target="../media/image46.png"/><Relationship Id="rId2" Type="http://schemas.openxmlformats.org/officeDocument/2006/relationships/tags" Target="../tags/tag2.xml"/><Relationship Id="rId16" Type="http://schemas.openxmlformats.org/officeDocument/2006/relationships/image" Target="../media/image45.pn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image" Target="../media/image40.png"/><Relationship Id="rId5" Type="http://schemas.openxmlformats.org/officeDocument/2006/relationships/tags" Target="../tags/tag5.xml"/><Relationship Id="rId15" Type="http://schemas.openxmlformats.org/officeDocument/2006/relationships/image" Target="../media/image44.png"/><Relationship Id="rId10" Type="http://schemas.openxmlformats.org/officeDocument/2006/relationships/notesSlide" Target="../notesSlides/notesSlide16.xml"/><Relationship Id="rId4" Type="http://schemas.openxmlformats.org/officeDocument/2006/relationships/tags" Target="../tags/tag4.xml"/><Relationship Id="rId9" Type="http://schemas.openxmlformats.org/officeDocument/2006/relationships/slideLayout" Target="../slideLayouts/slideLayout7.xml"/><Relationship Id="rId14" Type="http://schemas.openxmlformats.org/officeDocument/2006/relationships/image" Target="../media/image43.png"/></Relationships>
</file>

<file path=ppt/slides/_rels/slide4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text, sky, outdoor, silhouette&#10;&#10;Description automatically generated">
            <a:extLst>
              <a:ext uri="{FF2B5EF4-FFF2-40B4-BE49-F238E27FC236}">
                <a16:creationId xmlns:a16="http://schemas.microsoft.com/office/drawing/2014/main" id="{E0E7636A-7267-C30F-6F30-CCF6059A410E}"/>
              </a:ext>
            </a:extLst>
          </p:cNvPr>
          <p:cNvPicPr>
            <a:picLocks noChangeAspect="1"/>
          </p:cNvPicPr>
          <p:nvPr/>
        </p:nvPicPr>
        <p:blipFill rotWithShape="1">
          <a:blip r:embed="rId3">
            <a:extLst>
              <a:ext uri="{28A0092B-C50C-407E-A947-70E740481C1C}">
                <a14:useLocalDpi xmlns:a14="http://schemas.microsoft.com/office/drawing/2010/main" val="0"/>
              </a:ext>
            </a:extLst>
          </a:blip>
          <a:srcRect l="3611" t="9091" r="31753"/>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862375A7-6907-BD1E-2DAE-DABAA63D5D74}"/>
              </a:ext>
            </a:extLst>
          </p:cNvPr>
          <p:cNvSpPr>
            <a:spLocks noGrp="1"/>
          </p:cNvSpPr>
          <p:nvPr>
            <p:ph type="ctrTitle"/>
          </p:nvPr>
        </p:nvSpPr>
        <p:spPr>
          <a:xfrm>
            <a:off x="477981" y="1122363"/>
            <a:ext cx="4023360" cy="3204134"/>
          </a:xfrm>
        </p:spPr>
        <p:txBody>
          <a:bodyPr anchor="b">
            <a:normAutofit/>
          </a:bodyPr>
          <a:lstStyle/>
          <a:p>
            <a:pPr algn="l"/>
            <a:r>
              <a:rPr lang="en-US" sz="4800"/>
              <a:t>BMP6 </a:t>
            </a:r>
            <a:br>
              <a:rPr lang="en-US" sz="4800"/>
            </a:br>
            <a:r>
              <a:rPr lang="en-US" sz="4800"/>
              <a:t>Digital and Operational Policing </a:t>
            </a:r>
          </a:p>
        </p:txBody>
      </p:sp>
      <p:sp>
        <p:nvSpPr>
          <p:cNvPr id="3" name="Subtitle 2">
            <a:extLst>
              <a:ext uri="{FF2B5EF4-FFF2-40B4-BE49-F238E27FC236}">
                <a16:creationId xmlns:a16="http://schemas.microsoft.com/office/drawing/2014/main" id="{D4F24D55-CB73-89E3-F3D8-13F48386E7D0}"/>
              </a:ext>
            </a:extLst>
          </p:cNvPr>
          <p:cNvSpPr>
            <a:spLocks noGrp="1"/>
          </p:cNvSpPr>
          <p:nvPr>
            <p:ph type="subTitle" idx="1"/>
          </p:nvPr>
        </p:nvSpPr>
        <p:spPr>
          <a:xfrm>
            <a:off x="477980" y="4872922"/>
            <a:ext cx="4023359" cy="1208141"/>
          </a:xfrm>
        </p:spPr>
        <p:txBody>
          <a:bodyPr>
            <a:normAutofit/>
          </a:bodyPr>
          <a:lstStyle/>
          <a:p>
            <a:pPr algn="l"/>
            <a:r>
              <a:rPr lang="en-US" sz="2000" dirty="0"/>
              <a:t>Workshop: Recap and Revise </a:t>
            </a:r>
          </a:p>
        </p:txBody>
      </p:sp>
    </p:spTree>
    <p:extLst>
      <p:ext uri="{BB962C8B-B14F-4D97-AF65-F5344CB8AC3E}">
        <p14:creationId xmlns:p14="http://schemas.microsoft.com/office/powerpoint/2010/main" val="96577309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89495D-3142-89F8-1968-725FBF651FC4}"/>
              </a:ext>
            </a:extLst>
          </p:cNvPr>
          <p:cNvSpPr>
            <a:spLocks noGrp="1"/>
          </p:cNvSpPr>
          <p:nvPr>
            <p:ph type="title"/>
          </p:nvPr>
        </p:nvSpPr>
        <p:spPr>
          <a:xfrm>
            <a:off x="589560" y="856180"/>
            <a:ext cx="4560584" cy="1128068"/>
          </a:xfrm>
        </p:spPr>
        <p:txBody>
          <a:bodyPr anchor="ctr">
            <a:normAutofit/>
          </a:bodyPr>
          <a:lstStyle/>
          <a:p>
            <a:r>
              <a:rPr lang="en-US" sz="4000"/>
              <a:t>EXAM DETAILS </a:t>
            </a:r>
          </a:p>
        </p:txBody>
      </p:sp>
      <p:grpSp>
        <p:nvGrpSpPr>
          <p:cNvPr id="1033" name="Group 103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034" name="Rectangle 103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7" name="Rectangle 103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DDD6EEA3-83E5-E9EC-8F8D-CAE52DAF9191}"/>
              </a:ext>
            </a:extLst>
          </p:cNvPr>
          <p:cNvSpPr>
            <a:spLocks noGrp="1"/>
          </p:cNvSpPr>
          <p:nvPr>
            <p:ph idx="1"/>
          </p:nvPr>
        </p:nvSpPr>
        <p:spPr>
          <a:xfrm>
            <a:off x="590719" y="2330505"/>
            <a:ext cx="4559425" cy="3979585"/>
          </a:xfrm>
        </p:spPr>
        <p:txBody>
          <a:bodyPr anchor="ctr">
            <a:normAutofit/>
          </a:bodyPr>
          <a:lstStyle/>
          <a:p>
            <a:pPr rtl="0" fontAlgn="base"/>
            <a:r>
              <a:rPr lang="en-GB" sz="2000" i="0" dirty="0">
                <a:effectLst/>
                <a:latin typeface="Arial" panose="020B0604020202020204" pitchFamily="34" charset="0"/>
              </a:rPr>
              <a:t>Date: Monday 8</a:t>
            </a:r>
            <a:r>
              <a:rPr lang="en-GB" sz="2000" i="0" baseline="30000" dirty="0">
                <a:effectLst/>
                <a:latin typeface="Arial" panose="020B0604020202020204" pitchFamily="34" charset="0"/>
              </a:rPr>
              <a:t>th</a:t>
            </a:r>
            <a:r>
              <a:rPr lang="en-GB" sz="2000" i="0" dirty="0">
                <a:effectLst/>
                <a:latin typeface="Arial" panose="020B0604020202020204" pitchFamily="34" charset="0"/>
              </a:rPr>
              <a:t> January 2024 </a:t>
            </a:r>
            <a:br>
              <a:rPr lang="en-GB" sz="2000" i="0" dirty="0">
                <a:effectLst/>
                <a:latin typeface="Arial" panose="020B0604020202020204" pitchFamily="34" charset="0"/>
              </a:rPr>
            </a:br>
            <a:endParaRPr lang="en-GB" sz="2000" i="0" dirty="0">
              <a:effectLst/>
              <a:latin typeface="Arial" panose="020B0604020202020204" pitchFamily="34" charset="0"/>
            </a:endParaRPr>
          </a:p>
          <a:p>
            <a:pPr rtl="0" fontAlgn="base"/>
            <a:r>
              <a:rPr lang="en-GB" sz="2000" i="0" dirty="0">
                <a:effectLst/>
                <a:latin typeface="Arial" panose="020B0604020202020204" pitchFamily="34" charset="0"/>
              </a:rPr>
              <a:t>Time: 09:00hrs start (2hrs)</a:t>
            </a:r>
          </a:p>
          <a:p>
            <a:pPr rtl="0" fontAlgn="base"/>
            <a:r>
              <a:rPr lang="en-GB" sz="2000" i="0" dirty="0">
                <a:effectLst/>
                <a:latin typeface="Arial" panose="020B0604020202020204" pitchFamily="34" charset="0"/>
              </a:rPr>
              <a:t>Location: Waterfront, IQ Campus, University of Wales Trinity, Swansea SA1 8EW</a:t>
            </a:r>
          </a:p>
          <a:p>
            <a:pPr rtl="0" fontAlgn="base"/>
            <a:r>
              <a:rPr lang="en-GB" sz="2000" i="0" dirty="0">
                <a:effectLst/>
                <a:latin typeface="Arial" panose="020B0604020202020204" pitchFamily="34" charset="0"/>
              </a:rPr>
              <a:t>Policing </a:t>
            </a:r>
            <a:r>
              <a:rPr lang="en-GB" sz="2000" i="0" dirty="0" err="1">
                <a:effectLst/>
                <a:latin typeface="Arial" panose="020B0604020202020204" pitchFamily="34" charset="0"/>
              </a:rPr>
              <a:t>Prejoin</a:t>
            </a:r>
            <a:r>
              <a:rPr lang="en-GB" sz="2000" i="0" dirty="0">
                <a:effectLst/>
                <a:latin typeface="Arial" panose="020B0604020202020204" pitchFamily="34" charset="0"/>
              </a:rPr>
              <a:t> Students Room: IQ301 </a:t>
            </a:r>
          </a:p>
          <a:p>
            <a:pPr rtl="0" fontAlgn="base"/>
            <a:r>
              <a:rPr lang="en-GB" sz="2000" dirty="0">
                <a:latin typeface="Arial" panose="020B0604020202020204" pitchFamily="34" charset="0"/>
              </a:rPr>
              <a:t>Extra time </a:t>
            </a:r>
            <a:endParaRPr lang="en-GB" sz="2000" i="0" dirty="0">
              <a:effectLst/>
              <a:latin typeface="Arial" panose="020B0604020202020204" pitchFamily="34" charset="0"/>
            </a:endParaRPr>
          </a:p>
          <a:p>
            <a:pPr marL="0" indent="0">
              <a:buNone/>
            </a:pPr>
            <a:endParaRPr lang="en-US" sz="2000" dirty="0"/>
          </a:p>
        </p:txBody>
      </p:sp>
      <p:sp>
        <p:nvSpPr>
          <p:cNvPr id="1039" name="Rectangle 103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Exam Schedule and Exit Pass Information - Wayne High School">
            <a:extLst>
              <a:ext uri="{FF2B5EF4-FFF2-40B4-BE49-F238E27FC236}">
                <a16:creationId xmlns:a16="http://schemas.microsoft.com/office/drawing/2014/main" id="{09E3EBDC-2D4E-1658-17F0-DC64A6B89C4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92" r="16336"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536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A03D3-CADA-7FE2-793A-EFEE5DCF97A3}"/>
              </a:ext>
            </a:extLst>
          </p:cNvPr>
          <p:cNvSpPr>
            <a:spLocks noGrp="1"/>
          </p:cNvSpPr>
          <p:nvPr>
            <p:ph type="title"/>
          </p:nvPr>
        </p:nvSpPr>
        <p:spPr>
          <a:xfrm>
            <a:off x="9267909" y="2023110"/>
            <a:ext cx="2469624" cy="2846070"/>
          </a:xfrm>
        </p:spPr>
        <p:txBody>
          <a:bodyPr vert="horz" lIns="91440" tIns="45720" rIns="91440" bIns="45720" rtlCol="0" anchor="ctr">
            <a:normAutofit fontScale="90000"/>
          </a:bodyPr>
          <a:lstStyle/>
          <a:p>
            <a:r>
              <a:rPr lang="en-US" sz="3100" dirty="0"/>
              <a:t>Revision Session </a:t>
            </a:r>
            <a:br>
              <a:rPr lang="en-US" sz="3100" dirty="0"/>
            </a:br>
            <a:br>
              <a:rPr lang="en-US" sz="3100" dirty="0"/>
            </a:br>
            <a:r>
              <a:rPr lang="en-US" sz="3100" dirty="0"/>
              <a:t>Monday 4</a:t>
            </a:r>
            <a:r>
              <a:rPr lang="en-US" sz="3100" baseline="30000" dirty="0"/>
              <a:t>th</a:t>
            </a:r>
            <a:r>
              <a:rPr lang="en-US" sz="3100" dirty="0"/>
              <a:t> December 2023</a:t>
            </a:r>
            <a:br>
              <a:rPr lang="en-US" sz="3100" dirty="0"/>
            </a:br>
            <a:endParaRPr lang="en-US" sz="3100" dirty="0"/>
          </a:p>
        </p:txBody>
      </p:sp>
      <p:pic>
        <p:nvPicPr>
          <p:cNvPr id="2050" name="Picture 2" descr="36,272 Revise Images, Stock Photos &amp; Vectors | Shutterstock">
            <a:extLst>
              <a:ext uri="{FF2B5EF4-FFF2-40B4-BE49-F238E27FC236}">
                <a16:creationId xmlns:a16="http://schemas.microsoft.com/office/drawing/2014/main" id="{52D3DDFC-7AD2-CADB-0857-036F811121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55" r="4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484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37088-E932-978D-A74B-04147B1BF3F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CD1943C-3C6B-B9AD-10E7-F2BD75F5E501}"/>
              </a:ext>
            </a:extLst>
          </p:cNvPr>
          <p:cNvPicPr>
            <a:picLocks noGrp="1" noChangeAspect="1"/>
          </p:cNvPicPr>
          <p:nvPr>
            <p:ph idx="1"/>
          </p:nvPr>
        </p:nvPicPr>
        <p:blipFill>
          <a:blip r:embed="rId3"/>
          <a:stretch>
            <a:fillRect/>
          </a:stretch>
        </p:blipFill>
        <p:spPr>
          <a:xfrm>
            <a:off x="838200" y="365125"/>
            <a:ext cx="10511969" cy="5908022"/>
          </a:xfrm>
        </p:spPr>
      </p:pic>
    </p:spTree>
    <p:extLst>
      <p:ext uri="{BB962C8B-B14F-4D97-AF65-F5344CB8AC3E}">
        <p14:creationId xmlns:p14="http://schemas.microsoft.com/office/powerpoint/2010/main" val="2624483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National decision model | College of Policing">
            <a:extLst>
              <a:ext uri="{FF2B5EF4-FFF2-40B4-BE49-F238E27FC236}">
                <a16:creationId xmlns:a16="http://schemas.microsoft.com/office/drawing/2014/main" id="{338194B2-01E7-633B-62AD-7E4B0CE63FD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092469" y="643467"/>
            <a:ext cx="6007062"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073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a16="http://schemas.microsoft.com/office/drawing/2014/main" id="{13ABE600-8D8D-6247-AA26-BD40D66778FB}"/>
              </a:ext>
            </a:extLst>
          </p:cNvPr>
          <p:cNvPicPr>
            <a:picLocks noGrp="1" noChangeAspect="1"/>
          </p:cNvPicPr>
          <p:nvPr>
            <p:ph idx="1"/>
          </p:nvPr>
        </p:nvPicPr>
        <p:blipFill>
          <a:blip r:embed="rId2"/>
          <a:stretch>
            <a:fillRect/>
          </a:stretch>
        </p:blipFill>
        <p:spPr>
          <a:xfrm>
            <a:off x="939736" y="283636"/>
            <a:ext cx="10083378" cy="5571065"/>
          </a:xfrm>
          <a:prstGeom prst="rect">
            <a:avLst/>
          </a:prstGeom>
          <a:ln>
            <a:noFill/>
          </a:ln>
        </p:spPr>
      </p:pic>
      <p:sp>
        <p:nvSpPr>
          <p:cNvPr id="2" name="TextBox 1">
            <a:extLst>
              <a:ext uri="{FF2B5EF4-FFF2-40B4-BE49-F238E27FC236}">
                <a16:creationId xmlns:a16="http://schemas.microsoft.com/office/drawing/2014/main" id="{11F97DBD-92E3-D44E-8523-4C416307CD6C}"/>
              </a:ext>
            </a:extLst>
          </p:cNvPr>
          <p:cNvSpPr txBox="1"/>
          <p:nvPr/>
        </p:nvSpPr>
        <p:spPr>
          <a:xfrm>
            <a:off x="1343436" y="5786205"/>
            <a:ext cx="10514343"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Task: Research each of these – what’s the difference? </a:t>
            </a:r>
          </a:p>
        </p:txBody>
      </p:sp>
    </p:spTree>
    <p:extLst>
      <p:ext uri="{BB962C8B-B14F-4D97-AF65-F5344CB8AC3E}">
        <p14:creationId xmlns:p14="http://schemas.microsoft.com/office/powerpoint/2010/main" val="827384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B7830-4395-9A81-5A43-5B698B02E21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A967E6A-239D-366B-111D-45BE8C2A323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A20C932-8231-7E58-B25F-60A5CDA3EBD1}"/>
              </a:ext>
            </a:extLst>
          </p:cNvPr>
          <p:cNvPicPr>
            <a:picLocks noChangeAspect="1"/>
          </p:cNvPicPr>
          <p:nvPr/>
        </p:nvPicPr>
        <p:blipFill>
          <a:blip r:embed="rId2"/>
          <a:stretch>
            <a:fillRect/>
          </a:stretch>
        </p:blipFill>
        <p:spPr>
          <a:xfrm>
            <a:off x="145627" y="161365"/>
            <a:ext cx="11208173" cy="6345648"/>
          </a:xfrm>
          <a:prstGeom prst="rect">
            <a:avLst/>
          </a:prstGeom>
        </p:spPr>
      </p:pic>
    </p:spTree>
    <p:extLst>
      <p:ext uri="{BB962C8B-B14F-4D97-AF65-F5344CB8AC3E}">
        <p14:creationId xmlns:p14="http://schemas.microsoft.com/office/powerpoint/2010/main" val="594458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62BB7-327B-B23C-94D8-4BD1BE20002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2A47E9-C6FD-B8B8-EB21-68B32C8C3E0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EAA9B69-6EFD-16AC-2DC8-CE18FA7B7FB7}"/>
              </a:ext>
            </a:extLst>
          </p:cNvPr>
          <p:cNvPicPr>
            <a:picLocks noChangeAspect="1"/>
          </p:cNvPicPr>
          <p:nvPr/>
        </p:nvPicPr>
        <p:blipFill>
          <a:blip r:embed="rId2"/>
          <a:stretch>
            <a:fillRect/>
          </a:stretch>
        </p:blipFill>
        <p:spPr>
          <a:xfrm>
            <a:off x="252586" y="239423"/>
            <a:ext cx="11518806" cy="6379153"/>
          </a:xfrm>
          <a:prstGeom prst="rect">
            <a:avLst/>
          </a:prstGeom>
        </p:spPr>
      </p:pic>
    </p:spTree>
    <p:extLst>
      <p:ext uri="{BB962C8B-B14F-4D97-AF65-F5344CB8AC3E}">
        <p14:creationId xmlns:p14="http://schemas.microsoft.com/office/powerpoint/2010/main" val="168598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64945"/>
            <a:ext cx="7670132" cy="507831"/>
          </a:xfrm>
          <a:prstGeom prst="rect">
            <a:avLst/>
          </a:prstGeom>
          <a:solidFill>
            <a:srgbClr val="002060"/>
          </a:solidFill>
        </p:spPr>
        <p:txBody>
          <a:bodyPr wrap="square" rtlCol="0">
            <a:spAutoFit/>
          </a:bodyPr>
          <a:lstStyle/>
          <a:p>
            <a:r>
              <a:rPr lang="en-GB" sz="2700" b="1" dirty="0">
                <a:solidFill>
                  <a:schemeClr val="bg1"/>
                </a:solidFill>
              </a:rPr>
              <a:t>APC Approach - Arriving at the scene</a:t>
            </a:r>
          </a:p>
        </p:txBody>
      </p:sp>
      <p:graphicFrame>
        <p:nvGraphicFramePr>
          <p:cNvPr id="3" name="Diagram 2"/>
          <p:cNvGraphicFramePr/>
          <p:nvPr/>
        </p:nvGraphicFramePr>
        <p:xfrm>
          <a:off x="1021497" y="1192864"/>
          <a:ext cx="9294480" cy="4860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0042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A1E79E7-FF01-4382-8A94-86D61ADF55F7}"/>
                                            </p:graphicEl>
                                          </p:spTgt>
                                        </p:tgtEl>
                                        <p:attrNameLst>
                                          <p:attrName>style.visibility</p:attrName>
                                        </p:attrNameLst>
                                      </p:cBhvr>
                                      <p:to>
                                        <p:strVal val="visible"/>
                                      </p:to>
                                    </p:set>
                                    <p:animEffect transition="in" filter="fade">
                                      <p:cBhvr>
                                        <p:cTn id="7" dur="500"/>
                                        <p:tgtEl>
                                          <p:spTgt spid="3">
                                            <p:graphicEl>
                                              <a:dgm id="{6A1E79E7-FF01-4382-8A94-86D61ADF55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4AB4441-2D3D-4CBC-A5B0-0565C7CBBC90}"/>
                                            </p:graphicEl>
                                          </p:spTgt>
                                        </p:tgtEl>
                                        <p:attrNameLst>
                                          <p:attrName>style.visibility</p:attrName>
                                        </p:attrNameLst>
                                      </p:cBhvr>
                                      <p:to>
                                        <p:strVal val="visible"/>
                                      </p:to>
                                    </p:set>
                                    <p:animEffect transition="in" filter="fade">
                                      <p:cBhvr>
                                        <p:cTn id="12" dur="500"/>
                                        <p:tgtEl>
                                          <p:spTgt spid="3">
                                            <p:graphicEl>
                                              <a:dgm id="{C4AB4441-2D3D-4CBC-A5B0-0565C7CBBC9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2F56AAB0-3382-4570-A059-297DA7A6BF63}"/>
                                            </p:graphicEl>
                                          </p:spTgt>
                                        </p:tgtEl>
                                        <p:attrNameLst>
                                          <p:attrName>style.visibility</p:attrName>
                                        </p:attrNameLst>
                                      </p:cBhvr>
                                      <p:to>
                                        <p:strVal val="visible"/>
                                      </p:to>
                                    </p:set>
                                    <p:animEffect transition="in" filter="fade">
                                      <p:cBhvr>
                                        <p:cTn id="15" dur="500"/>
                                        <p:tgtEl>
                                          <p:spTgt spid="3">
                                            <p:graphicEl>
                                              <a:dgm id="{2F56AAB0-3382-4570-A059-297DA7A6BF6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1C2B80E1-24B7-42C1-BB59-21A60CEA8980}"/>
                                            </p:graphicEl>
                                          </p:spTgt>
                                        </p:tgtEl>
                                        <p:attrNameLst>
                                          <p:attrName>style.visibility</p:attrName>
                                        </p:attrNameLst>
                                      </p:cBhvr>
                                      <p:to>
                                        <p:strVal val="visible"/>
                                      </p:to>
                                    </p:set>
                                    <p:animEffect transition="in" filter="fade">
                                      <p:cBhvr>
                                        <p:cTn id="20" dur="500"/>
                                        <p:tgtEl>
                                          <p:spTgt spid="3">
                                            <p:graphicEl>
                                              <a:dgm id="{1C2B80E1-24B7-42C1-BB59-21A60CEA89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CBA8B23C-F23B-45EB-A8F1-24ED05DCE51B}"/>
                                            </p:graphicEl>
                                          </p:spTgt>
                                        </p:tgtEl>
                                        <p:attrNameLst>
                                          <p:attrName>style.visibility</p:attrName>
                                        </p:attrNameLst>
                                      </p:cBhvr>
                                      <p:to>
                                        <p:strVal val="visible"/>
                                      </p:to>
                                    </p:set>
                                    <p:animEffect transition="in" filter="fade">
                                      <p:cBhvr>
                                        <p:cTn id="23" dur="500"/>
                                        <p:tgtEl>
                                          <p:spTgt spid="3">
                                            <p:graphicEl>
                                              <a:dgm id="{CBA8B23C-F23B-45EB-A8F1-24ED05DCE5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93A2443F-9616-4AE7-99A3-50BE90986B84}"/>
                                            </p:graphicEl>
                                          </p:spTgt>
                                        </p:tgtEl>
                                        <p:attrNameLst>
                                          <p:attrName>style.visibility</p:attrName>
                                        </p:attrNameLst>
                                      </p:cBhvr>
                                      <p:to>
                                        <p:strVal val="visible"/>
                                      </p:to>
                                    </p:set>
                                    <p:animEffect transition="in" filter="fade">
                                      <p:cBhvr>
                                        <p:cTn id="28" dur="500"/>
                                        <p:tgtEl>
                                          <p:spTgt spid="3">
                                            <p:graphicEl>
                                              <a:dgm id="{93A2443F-9616-4AE7-99A3-50BE90986B8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6CA7B3C-BA8D-4FC2-AD96-F48121C2A61C}"/>
                                            </p:graphicEl>
                                          </p:spTgt>
                                        </p:tgtEl>
                                        <p:attrNameLst>
                                          <p:attrName>style.visibility</p:attrName>
                                        </p:attrNameLst>
                                      </p:cBhvr>
                                      <p:to>
                                        <p:strVal val="visible"/>
                                      </p:to>
                                    </p:set>
                                    <p:animEffect transition="in" filter="fade">
                                      <p:cBhvr>
                                        <p:cTn id="31" dur="500"/>
                                        <p:tgtEl>
                                          <p:spTgt spid="3">
                                            <p:graphicEl>
                                              <a:dgm id="{56CA7B3C-BA8D-4FC2-AD96-F48121C2A61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72358"/>
            <a:ext cx="7978698" cy="707886"/>
          </a:xfrm>
          <a:prstGeom prst="rect">
            <a:avLst/>
          </a:prstGeom>
          <a:solidFill>
            <a:schemeClr val="accent1">
              <a:lumMod val="60000"/>
              <a:lumOff val="40000"/>
            </a:schemeClr>
          </a:solidFill>
        </p:spPr>
        <p:txBody>
          <a:bodyPr wrap="square" rtlCol="0">
            <a:spAutoFit/>
          </a:bodyPr>
          <a:lstStyle/>
          <a:p>
            <a:r>
              <a:rPr lang="en-GB" sz="4000" b="1" dirty="0">
                <a:solidFill>
                  <a:schemeClr val="bg1"/>
                </a:solidFill>
              </a:rPr>
              <a:t>Methods of Investigation</a:t>
            </a:r>
          </a:p>
        </p:txBody>
      </p:sp>
      <p:graphicFrame>
        <p:nvGraphicFramePr>
          <p:cNvPr id="8" name="Diagram 7"/>
          <p:cNvGraphicFramePr/>
          <p:nvPr/>
        </p:nvGraphicFramePr>
        <p:xfrm>
          <a:off x="115909" y="2531186"/>
          <a:ext cx="8693239" cy="4082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03FD012F-A1C4-9E4E-893B-62AAD13091FB}"/>
              </a:ext>
            </a:extLst>
          </p:cNvPr>
          <p:cNvSpPr txBox="1"/>
          <p:nvPr/>
        </p:nvSpPr>
        <p:spPr>
          <a:xfrm>
            <a:off x="-734096" y="1286355"/>
            <a:ext cx="8712794" cy="523220"/>
          </a:xfrm>
          <a:prstGeom prst="rect">
            <a:avLst/>
          </a:prstGeom>
          <a:noFill/>
        </p:spPr>
        <p:txBody>
          <a:bodyPr wrap="square">
            <a:spAutoFit/>
          </a:bodyPr>
          <a:lstStyle/>
          <a:p>
            <a:pPr algn="ctr"/>
            <a:r>
              <a:rPr lang="en-GB" sz="2800" dirty="0">
                <a:solidFill>
                  <a:schemeClr val="tx1"/>
                </a:solidFill>
              </a:rPr>
              <a:t>There are </a:t>
            </a:r>
            <a:r>
              <a:rPr lang="en-GB" sz="2800" b="1" i="1" dirty="0">
                <a:solidFill>
                  <a:schemeClr val="accent1"/>
                </a:solidFill>
              </a:rPr>
              <a:t>two methods </a:t>
            </a:r>
            <a:r>
              <a:rPr lang="en-GB" sz="2800" dirty="0">
                <a:solidFill>
                  <a:schemeClr val="tx1"/>
                </a:solidFill>
              </a:rPr>
              <a:t>of criminal investigation:</a:t>
            </a:r>
          </a:p>
        </p:txBody>
      </p:sp>
      <p:pic>
        <p:nvPicPr>
          <p:cNvPr id="11266" name="Picture 2" descr="Police chief warns of race crisis damaging effectiveness of policing | UK  News | Sky News">
            <a:extLst>
              <a:ext uri="{FF2B5EF4-FFF2-40B4-BE49-F238E27FC236}">
                <a16:creationId xmlns:a16="http://schemas.microsoft.com/office/drawing/2014/main" id="{36F95E18-B6C4-244A-AB21-54F06E4FB8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0729" y="2694367"/>
            <a:ext cx="2623688" cy="146926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olice Intelligence Professional Certificate - Bay River College">
            <a:extLst>
              <a:ext uri="{FF2B5EF4-FFF2-40B4-BE49-F238E27FC236}">
                <a16:creationId xmlns:a16="http://schemas.microsoft.com/office/drawing/2014/main" id="{62D046EC-A33A-3F46-9437-1E51E0D077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10729" y="4302414"/>
            <a:ext cx="2623688" cy="2008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A2A7C839-F469-4245-B5AE-A5F9EA0F78C3}"/>
                                            </p:graphicEl>
                                          </p:spTgt>
                                        </p:tgtEl>
                                        <p:attrNameLst>
                                          <p:attrName>style.visibility</p:attrName>
                                        </p:attrNameLst>
                                      </p:cBhvr>
                                      <p:to>
                                        <p:strVal val="visible"/>
                                      </p:to>
                                    </p:set>
                                    <p:animEffect transition="in" filter="fade">
                                      <p:cBhvr>
                                        <p:cTn id="7" dur="500"/>
                                        <p:tgtEl>
                                          <p:spTgt spid="8">
                                            <p:graphicEl>
                                              <a:dgm id="{A2A7C839-F469-4245-B5AE-A5F9EA0F78C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graphicEl>
                                              <a:dgm id="{99172250-1682-D34E-843C-A35C45EBA578}"/>
                                            </p:graphicEl>
                                          </p:spTgt>
                                        </p:tgtEl>
                                        <p:attrNameLst>
                                          <p:attrName>style.visibility</p:attrName>
                                        </p:attrNameLst>
                                      </p:cBhvr>
                                      <p:to>
                                        <p:strVal val="visible"/>
                                      </p:to>
                                    </p:set>
                                    <p:animEffect transition="in" filter="fade">
                                      <p:cBhvr>
                                        <p:cTn id="10" dur="500"/>
                                        <p:tgtEl>
                                          <p:spTgt spid="8">
                                            <p:graphicEl>
                                              <a:dgm id="{99172250-1682-D34E-843C-A35C45EBA57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graphicEl>
                                              <a:dgm id="{DE00663D-B8E5-5D4C-B904-980CF50AAE52}"/>
                                            </p:graphicEl>
                                          </p:spTgt>
                                        </p:tgtEl>
                                        <p:attrNameLst>
                                          <p:attrName>style.visibility</p:attrName>
                                        </p:attrNameLst>
                                      </p:cBhvr>
                                      <p:to>
                                        <p:strVal val="visible"/>
                                      </p:to>
                                    </p:set>
                                    <p:animEffect transition="in" filter="fade">
                                      <p:cBhvr>
                                        <p:cTn id="15" dur="500"/>
                                        <p:tgtEl>
                                          <p:spTgt spid="8">
                                            <p:graphicEl>
                                              <a:dgm id="{DE00663D-B8E5-5D4C-B904-980CF50AAE5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graphicEl>
                                              <a:dgm id="{7BA12371-149B-D641-A8E7-7691DB87BF06}"/>
                                            </p:graphicEl>
                                          </p:spTgt>
                                        </p:tgtEl>
                                        <p:attrNameLst>
                                          <p:attrName>style.visibility</p:attrName>
                                        </p:attrNameLst>
                                      </p:cBhvr>
                                      <p:to>
                                        <p:strVal val="visible"/>
                                      </p:to>
                                    </p:set>
                                    <p:animEffect transition="in" filter="fade">
                                      <p:cBhvr>
                                        <p:cTn id="18" dur="500"/>
                                        <p:tgtEl>
                                          <p:spTgt spid="8">
                                            <p:graphicEl>
                                              <a:dgm id="{7BA12371-149B-D641-A8E7-7691DB87BF0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B850DA63-5980-FC4B-BF2B-480CCF0F2877}"/>
                                            </p:graphicEl>
                                          </p:spTgt>
                                        </p:tgtEl>
                                        <p:attrNameLst>
                                          <p:attrName>style.visibility</p:attrName>
                                        </p:attrNameLst>
                                      </p:cBhvr>
                                      <p:to>
                                        <p:strVal val="visible"/>
                                      </p:to>
                                    </p:set>
                                    <p:animEffect transition="in" filter="fade">
                                      <p:cBhvr>
                                        <p:cTn id="23" dur="500"/>
                                        <p:tgtEl>
                                          <p:spTgt spid="8">
                                            <p:graphicEl>
                                              <a:dgm id="{B850DA63-5980-FC4B-BF2B-480CCF0F2877}"/>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graphicEl>
                                              <a:dgm id="{7D1D5F92-EC8C-4748-84B4-50CBD8111AA0}"/>
                                            </p:graphicEl>
                                          </p:spTgt>
                                        </p:tgtEl>
                                        <p:attrNameLst>
                                          <p:attrName>style.visibility</p:attrName>
                                        </p:attrNameLst>
                                      </p:cBhvr>
                                      <p:to>
                                        <p:strVal val="visible"/>
                                      </p:to>
                                    </p:set>
                                    <p:animEffect transition="in" filter="fade">
                                      <p:cBhvr>
                                        <p:cTn id="26" dur="500"/>
                                        <p:tgtEl>
                                          <p:spTgt spid="8">
                                            <p:graphicEl>
                                              <a:dgm id="{7D1D5F92-EC8C-4748-84B4-50CBD8111AA0}"/>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graphicEl>
                                              <a:dgm id="{6107052C-31C1-0C4A-8716-B60E39F09343}"/>
                                            </p:graphicEl>
                                          </p:spTgt>
                                        </p:tgtEl>
                                        <p:attrNameLst>
                                          <p:attrName>style.visibility</p:attrName>
                                        </p:attrNameLst>
                                      </p:cBhvr>
                                      <p:to>
                                        <p:strVal val="visible"/>
                                      </p:to>
                                    </p:set>
                                    <p:animEffect transition="in" filter="fade">
                                      <p:cBhvr>
                                        <p:cTn id="31" dur="500"/>
                                        <p:tgtEl>
                                          <p:spTgt spid="8">
                                            <p:graphicEl>
                                              <a:dgm id="{6107052C-31C1-0C4A-8716-B60E39F09343}"/>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graphicEl>
                                              <a:dgm id="{95808EEA-BFF7-FA40-8B4E-5D9519848AE8}"/>
                                            </p:graphicEl>
                                          </p:spTgt>
                                        </p:tgtEl>
                                        <p:attrNameLst>
                                          <p:attrName>style.visibility</p:attrName>
                                        </p:attrNameLst>
                                      </p:cBhvr>
                                      <p:to>
                                        <p:strVal val="visible"/>
                                      </p:to>
                                    </p:set>
                                    <p:animEffect transition="in" filter="fade">
                                      <p:cBhvr>
                                        <p:cTn id="34" dur="500"/>
                                        <p:tgtEl>
                                          <p:spTgt spid="8">
                                            <p:graphicEl>
                                              <a:dgm id="{95808EEA-BFF7-FA40-8B4E-5D9519848AE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17936" y="276311"/>
            <a:ext cx="8280920" cy="646331"/>
          </a:xfrm>
          <a:prstGeom prst="rect">
            <a:avLst/>
          </a:prstGeom>
          <a:solidFill>
            <a:srgbClr val="FFC000"/>
          </a:solidFill>
        </p:spPr>
        <p:txBody>
          <a:bodyPr wrap="square" rtlCol="0">
            <a:spAutoFit/>
          </a:bodyPr>
          <a:lstStyle/>
          <a:p>
            <a:pPr algn="ctr"/>
            <a:r>
              <a:rPr lang="en-GB" sz="3600" b="1" dirty="0">
                <a:solidFill>
                  <a:schemeClr val="bg1"/>
                </a:solidFill>
              </a:rPr>
              <a:t>Definition of ‘Domestic Abuse’ </a:t>
            </a:r>
          </a:p>
        </p:txBody>
      </p:sp>
      <p:sp>
        <p:nvSpPr>
          <p:cNvPr id="3" name="TextBox 2"/>
          <p:cNvSpPr txBox="1"/>
          <p:nvPr/>
        </p:nvSpPr>
        <p:spPr>
          <a:xfrm>
            <a:off x="1336969" y="1100000"/>
            <a:ext cx="9242854" cy="461665"/>
          </a:xfrm>
          <a:prstGeom prst="rect">
            <a:avLst/>
          </a:prstGeom>
          <a:solidFill>
            <a:schemeClr val="bg2">
              <a:lumMod val="90000"/>
            </a:schemeClr>
          </a:solidFill>
          <a:ln>
            <a:solidFill>
              <a:schemeClr val="tx1"/>
            </a:solidFill>
          </a:ln>
        </p:spPr>
        <p:txBody>
          <a:bodyPr wrap="square" rtlCol="0">
            <a:spAutoFit/>
          </a:bodyPr>
          <a:lstStyle/>
          <a:p>
            <a:r>
              <a:rPr lang="en-GB" sz="2400" dirty="0"/>
              <a:t>Behaviour of person A towards another person B is domestic abuse if -</a:t>
            </a:r>
          </a:p>
        </p:txBody>
      </p:sp>
      <p:graphicFrame>
        <p:nvGraphicFramePr>
          <p:cNvPr id="4" name="Diagram 3"/>
          <p:cNvGraphicFramePr/>
          <p:nvPr/>
        </p:nvGraphicFramePr>
        <p:xfrm>
          <a:off x="1415535" y="1739023"/>
          <a:ext cx="9360930" cy="4569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3747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064D588-7962-44DC-91A9-62B25018819D}"/>
                                            </p:graphicEl>
                                          </p:spTgt>
                                        </p:tgtEl>
                                        <p:attrNameLst>
                                          <p:attrName>style.visibility</p:attrName>
                                        </p:attrNameLst>
                                      </p:cBhvr>
                                      <p:to>
                                        <p:strVal val="visible"/>
                                      </p:to>
                                    </p:set>
                                    <p:animEffect transition="in" filter="fade">
                                      <p:cBhvr>
                                        <p:cTn id="12" dur="500"/>
                                        <p:tgtEl>
                                          <p:spTgt spid="4">
                                            <p:graphicEl>
                                              <a:dgm id="{F064D588-7962-44DC-91A9-62B25018819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A94A67F9-DAC3-4931-856B-51DD1076619F}"/>
                                            </p:graphicEl>
                                          </p:spTgt>
                                        </p:tgtEl>
                                        <p:attrNameLst>
                                          <p:attrName>style.visibility</p:attrName>
                                        </p:attrNameLst>
                                      </p:cBhvr>
                                      <p:to>
                                        <p:strVal val="visible"/>
                                      </p:to>
                                    </p:set>
                                    <p:animEffect transition="in" filter="fade">
                                      <p:cBhvr>
                                        <p:cTn id="17" dur="500"/>
                                        <p:tgtEl>
                                          <p:spTgt spid="4">
                                            <p:graphicEl>
                                              <a:dgm id="{A94A67F9-DAC3-4931-856B-51DD1076619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DEBB33D3-86DC-414D-A84F-B67AF57F3CEE}"/>
                                            </p:graphicEl>
                                          </p:spTgt>
                                        </p:tgtEl>
                                        <p:attrNameLst>
                                          <p:attrName>style.visibility</p:attrName>
                                        </p:attrNameLst>
                                      </p:cBhvr>
                                      <p:to>
                                        <p:strVal val="visible"/>
                                      </p:to>
                                    </p:set>
                                    <p:animEffect transition="in" filter="fade">
                                      <p:cBhvr>
                                        <p:cTn id="20" dur="500"/>
                                        <p:tgtEl>
                                          <p:spTgt spid="4">
                                            <p:graphicEl>
                                              <a:dgm id="{DEBB33D3-86DC-414D-A84F-B67AF57F3CEE}"/>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ADD7E731-B06B-4D58-85C1-6D416181A83C}"/>
                                            </p:graphicEl>
                                          </p:spTgt>
                                        </p:tgtEl>
                                        <p:attrNameLst>
                                          <p:attrName>style.visibility</p:attrName>
                                        </p:attrNameLst>
                                      </p:cBhvr>
                                      <p:to>
                                        <p:strVal val="visible"/>
                                      </p:to>
                                    </p:set>
                                    <p:animEffect transition="in" filter="fade">
                                      <p:cBhvr>
                                        <p:cTn id="25" dur="500"/>
                                        <p:tgtEl>
                                          <p:spTgt spid="4">
                                            <p:graphicEl>
                                              <a:dgm id="{ADD7E731-B06B-4D58-85C1-6D416181A83C}"/>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graphicEl>
                                              <a:dgm id="{6529C852-527D-4C10-B5FA-75FC033DAC08}"/>
                                            </p:graphicEl>
                                          </p:spTgt>
                                        </p:tgtEl>
                                        <p:attrNameLst>
                                          <p:attrName>style.visibility</p:attrName>
                                        </p:attrNameLst>
                                      </p:cBhvr>
                                      <p:to>
                                        <p:strVal val="visible"/>
                                      </p:to>
                                    </p:set>
                                    <p:animEffect transition="in" filter="fade">
                                      <p:cBhvr>
                                        <p:cTn id="28" dur="500"/>
                                        <p:tgtEl>
                                          <p:spTgt spid="4">
                                            <p:graphicEl>
                                              <a:dgm id="{6529C852-527D-4C10-B5FA-75FC033DAC0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05363" y="1053209"/>
            <a:ext cx="8280920" cy="646331"/>
          </a:xfrm>
          <a:prstGeom prst="rect">
            <a:avLst/>
          </a:prstGeom>
          <a:solidFill>
            <a:schemeClr val="tx2">
              <a:lumMod val="20000"/>
              <a:lumOff val="80000"/>
            </a:schemeClr>
          </a:solidFill>
        </p:spPr>
        <p:txBody>
          <a:bodyPr wrap="square" rtlCol="0">
            <a:spAutoFit/>
          </a:bodyPr>
          <a:lstStyle/>
          <a:p>
            <a:r>
              <a:rPr lang="en-GB" sz="3600" b="1" dirty="0">
                <a:solidFill>
                  <a:schemeClr val="bg1"/>
                </a:solidFill>
              </a:rPr>
              <a:t>DASH Model</a:t>
            </a:r>
          </a:p>
        </p:txBody>
      </p:sp>
      <p:graphicFrame>
        <p:nvGraphicFramePr>
          <p:cNvPr id="2" name="Diagram 1"/>
          <p:cNvGraphicFramePr/>
          <p:nvPr/>
        </p:nvGraphicFramePr>
        <p:xfrm>
          <a:off x="707738" y="1746044"/>
          <a:ext cx="11046940" cy="56044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386" name="Picture 2" descr="Dash Risk Checklist | Saving lives through early risk identification,  intervention and prevention">
            <a:extLst>
              <a:ext uri="{FF2B5EF4-FFF2-40B4-BE49-F238E27FC236}">
                <a16:creationId xmlns:a16="http://schemas.microsoft.com/office/drawing/2014/main" id="{47D96524-73CE-8813-78CB-FB76126B8C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75762" y="474674"/>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733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0109BD-B236-BE4A-B4FA-C874ED24FB9E}"/>
                                            </p:graphicEl>
                                          </p:spTgt>
                                        </p:tgtEl>
                                        <p:attrNameLst>
                                          <p:attrName>style.visibility</p:attrName>
                                        </p:attrNameLst>
                                      </p:cBhvr>
                                      <p:to>
                                        <p:strVal val="visible"/>
                                      </p:to>
                                    </p:set>
                                    <p:animEffect transition="in" filter="fade">
                                      <p:cBhvr>
                                        <p:cTn id="7" dur="500"/>
                                        <p:tgtEl>
                                          <p:spTgt spid="2">
                                            <p:graphicEl>
                                              <a:dgm id="{C00109BD-B236-BE4A-B4FA-C874ED24FB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63204F6-C8A3-0349-BFA9-A4DDDC532223}"/>
                                            </p:graphicEl>
                                          </p:spTgt>
                                        </p:tgtEl>
                                        <p:attrNameLst>
                                          <p:attrName>style.visibility</p:attrName>
                                        </p:attrNameLst>
                                      </p:cBhvr>
                                      <p:to>
                                        <p:strVal val="visible"/>
                                      </p:to>
                                    </p:set>
                                    <p:animEffect transition="in" filter="fade">
                                      <p:cBhvr>
                                        <p:cTn id="12" dur="500"/>
                                        <p:tgtEl>
                                          <p:spTgt spid="2">
                                            <p:graphicEl>
                                              <a:dgm id="{263204F6-C8A3-0349-BFA9-A4DDDC532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48129"/>
          </a:xfrm>
          <a:solidFill>
            <a:schemeClr val="tx2">
              <a:lumMod val="20000"/>
              <a:lumOff val="80000"/>
            </a:schemeClr>
          </a:solidFill>
          <a:ln>
            <a:noFill/>
          </a:ln>
        </p:spPr>
        <p:txBody>
          <a:bodyPr>
            <a:normAutofit/>
          </a:bodyPr>
          <a:lstStyle/>
          <a:p>
            <a:pPr algn="ctr"/>
            <a:r>
              <a:rPr lang="en-GB" sz="3600" b="1" dirty="0">
                <a:solidFill>
                  <a:schemeClr val="bg1"/>
                </a:solidFill>
                <a:latin typeface="+mn-lt"/>
              </a:rPr>
              <a:t>The DASH model seeks to……</a:t>
            </a:r>
          </a:p>
        </p:txBody>
      </p:sp>
      <p:graphicFrame>
        <p:nvGraphicFramePr>
          <p:cNvPr id="5" name="Diagram 4"/>
          <p:cNvGraphicFramePr/>
          <p:nvPr/>
        </p:nvGraphicFramePr>
        <p:xfrm>
          <a:off x="203200" y="1013253"/>
          <a:ext cx="11760199" cy="5844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675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95B55F62-4767-40C8-8E8E-822B173240E6}"/>
                                            </p:graphicEl>
                                          </p:spTgt>
                                        </p:tgtEl>
                                        <p:attrNameLst>
                                          <p:attrName>style.visibility</p:attrName>
                                        </p:attrNameLst>
                                      </p:cBhvr>
                                      <p:to>
                                        <p:strVal val="visible"/>
                                      </p:to>
                                    </p:set>
                                    <p:animEffect transition="in" filter="fade">
                                      <p:cBhvr>
                                        <p:cTn id="7" dur="500"/>
                                        <p:tgtEl>
                                          <p:spTgt spid="5">
                                            <p:graphicEl>
                                              <a:dgm id="{95B55F62-4767-40C8-8E8E-822B173240E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4FE2FEA-3FF2-4562-A5EB-B2195AD6BCE6}"/>
                                            </p:graphicEl>
                                          </p:spTgt>
                                        </p:tgtEl>
                                        <p:attrNameLst>
                                          <p:attrName>style.visibility</p:attrName>
                                        </p:attrNameLst>
                                      </p:cBhvr>
                                      <p:to>
                                        <p:strVal val="visible"/>
                                      </p:to>
                                    </p:set>
                                    <p:animEffect transition="in" filter="fade">
                                      <p:cBhvr>
                                        <p:cTn id="12" dur="500"/>
                                        <p:tgtEl>
                                          <p:spTgt spid="5">
                                            <p:graphicEl>
                                              <a:dgm id="{A4FE2FEA-3FF2-4562-A5EB-B2195AD6BCE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19FA2E6-0C98-4EC7-B18F-869F77AD6EFD}"/>
                                            </p:graphicEl>
                                          </p:spTgt>
                                        </p:tgtEl>
                                        <p:attrNameLst>
                                          <p:attrName>style.visibility</p:attrName>
                                        </p:attrNameLst>
                                      </p:cBhvr>
                                      <p:to>
                                        <p:strVal val="visible"/>
                                      </p:to>
                                    </p:set>
                                    <p:animEffect transition="in" filter="fade">
                                      <p:cBhvr>
                                        <p:cTn id="17" dur="500"/>
                                        <p:tgtEl>
                                          <p:spTgt spid="5">
                                            <p:graphicEl>
                                              <a:dgm id="{E19FA2E6-0C98-4EC7-B18F-869F77AD6EF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65035FC-A9FC-4988-9F21-D772B8923BC8}"/>
                                            </p:graphicEl>
                                          </p:spTgt>
                                        </p:tgtEl>
                                        <p:attrNameLst>
                                          <p:attrName>style.visibility</p:attrName>
                                        </p:attrNameLst>
                                      </p:cBhvr>
                                      <p:to>
                                        <p:strVal val="visible"/>
                                      </p:to>
                                    </p:set>
                                    <p:animEffect transition="in" filter="fade">
                                      <p:cBhvr>
                                        <p:cTn id="22" dur="500"/>
                                        <p:tgtEl>
                                          <p:spTgt spid="5">
                                            <p:graphicEl>
                                              <a:dgm id="{A65035FC-A9FC-4988-9F21-D772B8923BC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0D7F5ED3-6F06-42D3-B455-0E5051335182}"/>
                                            </p:graphicEl>
                                          </p:spTgt>
                                        </p:tgtEl>
                                        <p:attrNameLst>
                                          <p:attrName>style.visibility</p:attrName>
                                        </p:attrNameLst>
                                      </p:cBhvr>
                                      <p:to>
                                        <p:strVal val="visible"/>
                                      </p:to>
                                    </p:set>
                                    <p:animEffect transition="in" filter="fade">
                                      <p:cBhvr>
                                        <p:cTn id="27" dur="500"/>
                                        <p:tgtEl>
                                          <p:spTgt spid="5">
                                            <p:graphicEl>
                                              <a:dgm id="{0D7F5ED3-6F06-42D3-B455-0E50513351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8702"/>
          </a:xfrm>
          <a:solidFill>
            <a:schemeClr val="accent6">
              <a:lumMod val="60000"/>
              <a:lumOff val="40000"/>
            </a:schemeClr>
          </a:solidFill>
        </p:spPr>
        <p:txBody>
          <a:bodyPr>
            <a:normAutofit/>
          </a:bodyPr>
          <a:lstStyle/>
          <a:p>
            <a:pPr algn="ctr"/>
            <a:r>
              <a:rPr lang="en-GB" sz="3600" b="1" dirty="0">
                <a:solidFill>
                  <a:schemeClr val="bg1"/>
                </a:solidFill>
                <a:latin typeface="+mn-lt"/>
              </a:rPr>
              <a:t>Risk Levels of DA</a:t>
            </a:r>
          </a:p>
        </p:txBody>
      </p:sp>
      <p:graphicFrame>
        <p:nvGraphicFramePr>
          <p:cNvPr id="4" name="Diagram 3"/>
          <p:cNvGraphicFramePr/>
          <p:nvPr/>
        </p:nvGraphicFramePr>
        <p:xfrm>
          <a:off x="355600" y="689191"/>
          <a:ext cx="11480800" cy="5803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1548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243F8F9-AC9C-4EE4-80EB-FD770EF474AD}"/>
                                            </p:graphicEl>
                                          </p:spTgt>
                                        </p:tgtEl>
                                        <p:attrNameLst>
                                          <p:attrName>style.visibility</p:attrName>
                                        </p:attrNameLst>
                                      </p:cBhvr>
                                      <p:to>
                                        <p:strVal val="visible"/>
                                      </p:to>
                                    </p:set>
                                    <p:animEffect transition="in" filter="fade">
                                      <p:cBhvr>
                                        <p:cTn id="7" dur="500"/>
                                        <p:tgtEl>
                                          <p:spTgt spid="4">
                                            <p:graphicEl>
                                              <a:dgm id="{1243F8F9-AC9C-4EE4-80EB-FD770EF474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139751AC-0AED-4424-821A-F381E18123BF}"/>
                                            </p:graphicEl>
                                          </p:spTgt>
                                        </p:tgtEl>
                                        <p:attrNameLst>
                                          <p:attrName>style.visibility</p:attrName>
                                        </p:attrNameLst>
                                      </p:cBhvr>
                                      <p:to>
                                        <p:strVal val="visible"/>
                                      </p:to>
                                    </p:set>
                                    <p:animEffect transition="in" filter="fade">
                                      <p:cBhvr>
                                        <p:cTn id="12" dur="500"/>
                                        <p:tgtEl>
                                          <p:spTgt spid="4">
                                            <p:graphicEl>
                                              <a:dgm id="{139751AC-0AED-4424-821A-F381E18123B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D10A967-5243-4171-9D85-44B80B37AC32}"/>
                                            </p:graphicEl>
                                          </p:spTgt>
                                        </p:tgtEl>
                                        <p:attrNameLst>
                                          <p:attrName>style.visibility</p:attrName>
                                        </p:attrNameLst>
                                      </p:cBhvr>
                                      <p:to>
                                        <p:strVal val="visible"/>
                                      </p:to>
                                    </p:set>
                                    <p:animEffect transition="in" filter="fade">
                                      <p:cBhvr>
                                        <p:cTn id="17" dur="500"/>
                                        <p:tgtEl>
                                          <p:spTgt spid="4">
                                            <p:graphicEl>
                                              <a:dgm id="{8D10A967-5243-4171-9D85-44B80B37AC3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556B7B87-8588-4E0E-B135-A2DB3B449533}"/>
                                            </p:graphicEl>
                                          </p:spTgt>
                                        </p:tgtEl>
                                        <p:attrNameLst>
                                          <p:attrName>style.visibility</p:attrName>
                                        </p:attrNameLst>
                                      </p:cBhvr>
                                      <p:to>
                                        <p:strVal val="visible"/>
                                      </p:to>
                                    </p:set>
                                    <p:animEffect transition="in" filter="fade">
                                      <p:cBhvr>
                                        <p:cTn id="22" dur="500"/>
                                        <p:tgtEl>
                                          <p:spTgt spid="4">
                                            <p:graphicEl>
                                              <a:dgm id="{556B7B87-8588-4E0E-B135-A2DB3B44953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81EBAE8B-39CF-4F82-84F7-995BDD54DE96}"/>
                                            </p:graphicEl>
                                          </p:spTgt>
                                        </p:tgtEl>
                                        <p:attrNameLst>
                                          <p:attrName>style.visibility</p:attrName>
                                        </p:attrNameLst>
                                      </p:cBhvr>
                                      <p:to>
                                        <p:strVal val="visible"/>
                                      </p:to>
                                    </p:set>
                                    <p:animEffect transition="in" filter="fade">
                                      <p:cBhvr>
                                        <p:cTn id="27" dur="500"/>
                                        <p:tgtEl>
                                          <p:spTgt spid="4">
                                            <p:graphicEl>
                                              <a:dgm id="{81EBAE8B-39CF-4F82-84F7-995BDD54DE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5F2C1207-45A4-4D06-83AF-DE274E6C639D}"/>
                                            </p:graphicEl>
                                          </p:spTgt>
                                        </p:tgtEl>
                                        <p:attrNameLst>
                                          <p:attrName>style.visibility</p:attrName>
                                        </p:attrNameLst>
                                      </p:cBhvr>
                                      <p:to>
                                        <p:strVal val="visible"/>
                                      </p:to>
                                    </p:set>
                                    <p:animEffect transition="in" filter="fade">
                                      <p:cBhvr>
                                        <p:cTn id="32" dur="500"/>
                                        <p:tgtEl>
                                          <p:spTgt spid="4">
                                            <p:graphicEl>
                                              <a:dgm id="{5F2C1207-45A4-4D06-83AF-DE274E6C63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portant | Free icons png, Free icons, Png icons">
            <a:extLst>
              <a:ext uri="{FF2B5EF4-FFF2-40B4-BE49-F238E27FC236}">
                <a16:creationId xmlns:a16="http://schemas.microsoft.com/office/drawing/2014/main" id="{4A1BF8FB-029C-30D3-3632-00A5285E4A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0"/>
            <a:ext cx="4356100" cy="433674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7">
            <a:extLst>
              <a:ext uri="{FF2B5EF4-FFF2-40B4-BE49-F238E27FC236}">
                <a16:creationId xmlns:a16="http://schemas.microsoft.com/office/drawing/2014/main" id="{1DDABFAE-01AE-36CB-C59B-E44F3592278B}"/>
              </a:ext>
            </a:extLst>
          </p:cNvPr>
          <p:cNvGraphicFramePr/>
          <p:nvPr/>
        </p:nvGraphicFramePr>
        <p:xfrm>
          <a:off x="4356100" y="1676400"/>
          <a:ext cx="7340600" cy="43367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9128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72" y="117058"/>
            <a:ext cx="10515600" cy="623416"/>
          </a:xfrm>
          <a:solidFill>
            <a:schemeClr val="accent6">
              <a:lumMod val="60000"/>
              <a:lumOff val="40000"/>
            </a:schemeClr>
          </a:solidFill>
        </p:spPr>
        <p:txBody>
          <a:bodyPr>
            <a:normAutofit/>
          </a:bodyPr>
          <a:lstStyle/>
          <a:p>
            <a:r>
              <a:rPr lang="en-GB" sz="3600" b="1" dirty="0">
                <a:solidFill>
                  <a:schemeClr val="bg1"/>
                </a:solidFill>
                <a:latin typeface="+mn-lt"/>
              </a:rPr>
              <a:t>PPN</a:t>
            </a:r>
          </a:p>
        </p:txBody>
      </p:sp>
      <p:graphicFrame>
        <p:nvGraphicFramePr>
          <p:cNvPr id="3" name="Diagram 2"/>
          <p:cNvGraphicFramePr/>
          <p:nvPr/>
        </p:nvGraphicFramePr>
        <p:xfrm>
          <a:off x="204572" y="1028857"/>
          <a:ext cx="9625228" cy="5712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Digitalising your control checklists - Quick and easy - Ermeo">
            <a:extLst>
              <a:ext uri="{FF2B5EF4-FFF2-40B4-BE49-F238E27FC236}">
                <a16:creationId xmlns:a16="http://schemas.microsoft.com/office/drawing/2014/main" id="{90E87B74-05A3-F090-7962-2FD08F3619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0608" y="117058"/>
            <a:ext cx="4551392" cy="30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61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EEA8054-4E6F-1A47-ABC1-D38167F7FF50}"/>
                                            </p:graphicEl>
                                          </p:spTgt>
                                        </p:tgtEl>
                                        <p:attrNameLst>
                                          <p:attrName>style.visibility</p:attrName>
                                        </p:attrNameLst>
                                      </p:cBhvr>
                                      <p:to>
                                        <p:strVal val="visible"/>
                                      </p:to>
                                    </p:set>
                                    <p:animEffect transition="in" filter="fade">
                                      <p:cBhvr>
                                        <p:cTn id="7" dur="500"/>
                                        <p:tgtEl>
                                          <p:spTgt spid="3">
                                            <p:graphicEl>
                                              <a:dgm id="{FEEA8054-4E6F-1A47-ABC1-D38167F7FF5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C10E496-E57C-0E45-B63F-A8D3EDF3823D}"/>
                                            </p:graphicEl>
                                          </p:spTgt>
                                        </p:tgtEl>
                                        <p:attrNameLst>
                                          <p:attrName>style.visibility</p:attrName>
                                        </p:attrNameLst>
                                      </p:cBhvr>
                                      <p:to>
                                        <p:strVal val="visible"/>
                                      </p:to>
                                    </p:set>
                                    <p:animEffect transition="in" filter="fade">
                                      <p:cBhvr>
                                        <p:cTn id="12" dur="500"/>
                                        <p:tgtEl>
                                          <p:spTgt spid="3">
                                            <p:graphicEl>
                                              <a:dgm id="{5C10E496-E57C-0E45-B63F-A8D3EDF3823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12261C9D-AB09-6749-A80D-DF83AD00FD4A}"/>
                                            </p:graphicEl>
                                          </p:spTgt>
                                        </p:tgtEl>
                                        <p:attrNameLst>
                                          <p:attrName>style.visibility</p:attrName>
                                        </p:attrNameLst>
                                      </p:cBhvr>
                                      <p:to>
                                        <p:strVal val="visible"/>
                                      </p:to>
                                    </p:set>
                                    <p:animEffect transition="in" filter="fade">
                                      <p:cBhvr>
                                        <p:cTn id="17" dur="500"/>
                                        <p:tgtEl>
                                          <p:spTgt spid="3">
                                            <p:graphicEl>
                                              <a:dgm id="{12261C9D-AB09-6749-A80D-DF83AD00FD4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3226F5AF-7DCB-4F46-8EF7-159723350A93}"/>
                                            </p:graphicEl>
                                          </p:spTgt>
                                        </p:tgtEl>
                                        <p:attrNameLst>
                                          <p:attrName>style.visibility</p:attrName>
                                        </p:attrNameLst>
                                      </p:cBhvr>
                                      <p:to>
                                        <p:strVal val="visible"/>
                                      </p:to>
                                    </p:set>
                                    <p:animEffect transition="in" filter="fade">
                                      <p:cBhvr>
                                        <p:cTn id="22" dur="500"/>
                                        <p:tgtEl>
                                          <p:spTgt spid="3">
                                            <p:graphicEl>
                                              <a:dgm id="{3226F5AF-7DCB-4F46-8EF7-159723350A9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F4C60DC2-5931-5C4B-8312-F01D77230E6C}"/>
                                            </p:graphicEl>
                                          </p:spTgt>
                                        </p:tgtEl>
                                        <p:attrNameLst>
                                          <p:attrName>style.visibility</p:attrName>
                                        </p:attrNameLst>
                                      </p:cBhvr>
                                      <p:to>
                                        <p:strVal val="visible"/>
                                      </p:to>
                                    </p:set>
                                    <p:animEffect transition="in" filter="fade">
                                      <p:cBhvr>
                                        <p:cTn id="27" dur="500"/>
                                        <p:tgtEl>
                                          <p:spTgt spid="3">
                                            <p:graphicEl>
                                              <a:dgm id="{F4C60DC2-5931-5C4B-8312-F01D77230E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452EBA8-0096-374F-B2EB-32F1BBAB20A0}"/>
                                            </p:graphicEl>
                                          </p:spTgt>
                                        </p:tgtEl>
                                        <p:attrNameLst>
                                          <p:attrName>style.visibility</p:attrName>
                                        </p:attrNameLst>
                                      </p:cBhvr>
                                      <p:to>
                                        <p:strVal val="visible"/>
                                      </p:to>
                                    </p:set>
                                    <p:animEffect transition="in" filter="fade">
                                      <p:cBhvr>
                                        <p:cTn id="32" dur="500"/>
                                        <p:tgtEl>
                                          <p:spTgt spid="3">
                                            <p:graphicEl>
                                              <a:dgm id="{2452EBA8-0096-374F-B2EB-32F1BBAB20A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12F83FB-0DF7-B54D-95D8-646048946594}"/>
                                            </p:graphicEl>
                                          </p:spTgt>
                                        </p:tgtEl>
                                        <p:attrNameLst>
                                          <p:attrName>style.visibility</p:attrName>
                                        </p:attrNameLst>
                                      </p:cBhvr>
                                      <p:to>
                                        <p:strVal val="visible"/>
                                      </p:to>
                                    </p:set>
                                    <p:animEffect transition="in" filter="fade">
                                      <p:cBhvr>
                                        <p:cTn id="37" dur="500"/>
                                        <p:tgtEl>
                                          <p:spTgt spid="3">
                                            <p:graphicEl>
                                              <a:dgm id="{112F83FB-0DF7-B54D-95D8-6460489465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C09FE0EE-8718-914B-9878-D41630AF750B}"/>
                                            </p:graphicEl>
                                          </p:spTgt>
                                        </p:tgtEl>
                                        <p:attrNameLst>
                                          <p:attrName>style.visibility</p:attrName>
                                        </p:attrNameLst>
                                      </p:cBhvr>
                                      <p:to>
                                        <p:strVal val="visible"/>
                                      </p:to>
                                    </p:set>
                                    <p:animEffect transition="in" filter="fade">
                                      <p:cBhvr>
                                        <p:cTn id="42" dur="500"/>
                                        <p:tgtEl>
                                          <p:spTgt spid="3">
                                            <p:graphicEl>
                                              <a:dgm id="{C09FE0EE-8718-914B-9878-D41630AF75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710294" y="4781756"/>
            <a:ext cx="3512385" cy="1509636"/>
          </a:xfrm>
          <a:prstGeom prst="rect">
            <a:avLst/>
          </a:prstGeom>
        </p:spPr>
        <p:txBody>
          <a:bodyPr vert="horz" lIns="91440" tIns="45720" rIns="91440" bIns="45720" rtlCol="0" anchor="ctr">
            <a:normAutofit/>
          </a:bodyPr>
          <a:lstStyle/>
          <a:p>
            <a:pPr algn="r" defTabSz="896112">
              <a:lnSpc>
                <a:spcPct val="90000"/>
              </a:lnSpc>
              <a:spcBef>
                <a:spcPct val="0"/>
              </a:spcBef>
              <a:spcAft>
                <a:spcPts val="588"/>
              </a:spcAft>
            </a:pPr>
            <a:r>
              <a:rPr lang="en-US" sz="2940" b="1" kern="1200" dirty="0">
                <a:solidFill>
                  <a:schemeClr val="accent1"/>
                </a:solidFill>
                <a:latin typeface="+mj-lt"/>
                <a:ea typeface="+mj-ea"/>
                <a:cs typeface="+mj-cs"/>
              </a:rPr>
              <a:t>There are 18 Specific  </a:t>
            </a:r>
          </a:p>
          <a:p>
            <a:pPr algn="r" defTabSz="896112">
              <a:lnSpc>
                <a:spcPct val="90000"/>
              </a:lnSpc>
              <a:spcBef>
                <a:spcPct val="0"/>
              </a:spcBef>
              <a:spcAft>
                <a:spcPts val="588"/>
              </a:spcAft>
            </a:pPr>
            <a:r>
              <a:rPr lang="en-US" sz="2940" b="1" kern="1200" dirty="0">
                <a:solidFill>
                  <a:schemeClr val="accent1"/>
                </a:solidFill>
                <a:latin typeface="+mj-lt"/>
                <a:ea typeface="+mj-ea"/>
                <a:cs typeface="+mj-cs"/>
              </a:rPr>
              <a:t>HIGH RISK questions</a:t>
            </a:r>
            <a:endParaRPr lang="en-US" sz="3000" b="1" kern="1200" dirty="0">
              <a:solidFill>
                <a:schemeClr val="accent1"/>
              </a:solidFill>
              <a:latin typeface="+mj-lt"/>
              <a:ea typeface="+mj-ea"/>
              <a:cs typeface="+mj-cs"/>
            </a:endParaRPr>
          </a:p>
        </p:txBody>
      </p:sp>
      <p:pic>
        <p:nvPicPr>
          <p:cNvPr id="6" name="Picture 5" descr="Person holding a puzzle piece">
            <a:extLst>
              <a:ext uri="{FF2B5EF4-FFF2-40B4-BE49-F238E27FC236}">
                <a16:creationId xmlns:a16="http://schemas.microsoft.com/office/drawing/2014/main" id="{10DF7B36-B995-7489-E6D6-B90C8D56C19E}"/>
              </a:ext>
            </a:extLst>
          </p:cNvPr>
          <p:cNvPicPr>
            <a:picLocks noChangeAspect="1"/>
          </p:cNvPicPr>
          <p:nvPr/>
        </p:nvPicPr>
        <p:blipFill rotWithShape="1">
          <a:blip r:embed="rId3"/>
          <a:srcRect t="465" r="2" b="2"/>
          <a:stretch/>
        </p:blipFill>
        <p:spPr>
          <a:xfrm>
            <a:off x="457200" y="566608"/>
            <a:ext cx="5497193" cy="3707037"/>
          </a:xfrm>
          <a:prstGeom prst="rect">
            <a:avLst/>
          </a:prstGeom>
        </p:spPr>
      </p:pic>
      <p:pic>
        <p:nvPicPr>
          <p:cNvPr id="4100" name="Picture 4" descr="Police officer roles | Careers | Metropolitan Police">
            <a:extLst>
              <a:ext uri="{FF2B5EF4-FFF2-40B4-BE49-F238E27FC236}">
                <a16:creationId xmlns:a16="http://schemas.microsoft.com/office/drawing/2014/main" id="{B19D3D32-A68C-2664-63A2-D4EBF2ABB8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62" r="10747" b="-2"/>
          <a:stretch/>
        </p:blipFill>
        <p:spPr bwMode="auto">
          <a:xfrm>
            <a:off x="6249992" y="570644"/>
            <a:ext cx="5484808" cy="37070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316FCB-5C1F-1D50-D094-7F2DFF1E73A7}"/>
              </a:ext>
            </a:extLst>
          </p:cNvPr>
          <p:cNvSpPr txBox="1"/>
          <p:nvPr/>
        </p:nvSpPr>
        <p:spPr>
          <a:xfrm>
            <a:off x="4958228" y="4781756"/>
            <a:ext cx="6535865" cy="1509636"/>
          </a:xfrm>
          <a:prstGeom prst="rect">
            <a:avLst/>
          </a:prstGeom>
        </p:spPr>
        <p:txBody>
          <a:bodyPr vert="horz" lIns="91440" tIns="45720" rIns="91440" bIns="45720" rtlCol="0" anchor="ctr">
            <a:normAutofit/>
          </a:bodyPr>
          <a:lstStyle/>
          <a:p>
            <a:pPr algn="ctr" defTabSz="896112">
              <a:lnSpc>
                <a:spcPct val="90000"/>
              </a:lnSpc>
              <a:spcAft>
                <a:spcPts val="588"/>
              </a:spcAft>
            </a:pPr>
            <a:r>
              <a:rPr lang="en-US" sz="1960" kern="1200" dirty="0">
                <a:solidFill>
                  <a:schemeClr val="accent1"/>
                </a:solidFill>
                <a:latin typeface="+mn-lt"/>
                <a:ea typeface="+mn-ea"/>
                <a:cs typeface="+mn-cs"/>
              </a:rPr>
              <a:t>However, there is the need to use professional judgement  </a:t>
            </a:r>
            <a:br>
              <a:rPr lang="en-US" sz="1960" kern="1200" dirty="0">
                <a:solidFill>
                  <a:schemeClr val="accent1"/>
                </a:solidFill>
                <a:latin typeface="+mn-lt"/>
                <a:ea typeface="+mn-ea"/>
                <a:cs typeface="+mn-cs"/>
              </a:rPr>
            </a:br>
            <a:r>
              <a:rPr lang="en-US" sz="1960" kern="1200" dirty="0">
                <a:solidFill>
                  <a:schemeClr val="accent1"/>
                </a:solidFill>
                <a:latin typeface="+mn-lt"/>
                <a:ea typeface="+mn-ea"/>
                <a:cs typeface="+mn-cs"/>
              </a:rPr>
              <a:t>- a person who engages in an activity with competence and skill and being able to make an informed decision based on a balanced viewpoint.</a:t>
            </a:r>
          </a:p>
          <a:p>
            <a:pPr indent="-228600">
              <a:lnSpc>
                <a:spcPct val="90000"/>
              </a:lnSpc>
              <a:spcAft>
                <a:spcPts val="600"/>
              </a:spcAft>
              <a:buFont typeface="Arial" panose="020B0604020202020204" pitchFamily="34" charset="0"/>
              <a:buChar char="•"/>
            </a:pPr>
            <a:endParaRPr lang="en-US" sz="2000" baseline="0" dirty="0">
              <a:solidFill>
                <a:schemeClr val="bg1"/>
              </a:solidFill>
            </a:endParaRPr>
          </a:p>
        </p:txBody>
      </p:sp>
    </p:spTree>
    <p:extLst>
      <p:ext uri="{BB962C8B-B14F-4D97-AF65-F5344CB8AC3E}">
        <p14:creationId xmlns:p14="http://schemas.microsoft.com/office/powerpoint/2010/main" val="1238530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4EF4E-3A5D-F299-EC1F-C38AF2D531BE}"/>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D65D5BD6-63A4-C27D-AAE6-ABE7A6E9A1A6}"/>
              </a:ext>
            </a:extLst>
          </p:cNvPr>
          <p:cNvPicPr>
            <a:picLocks noGrp="1" noChangeAspect="1"/>
          </p:cNvPicPr>
          <p:nvPr>
            <p:ph idx="1"/>
          </p:nvPr>
        </p:nvPicPr>
        <p:blipFill>
          <a:blip r:embed="rId2"/>
          <a:stretch>
            <a:fillRect/>
          </a:stretch>
        </p:blipFill>
        <p:spPr>
          <a:xfrm>
            <a:off x="807769" y="365125"/>
            <a:ext cx="10439352" cy="5977670"/>
          </a:xfrm>
        </p:spPr>
      </p:pic>
    </p:spTree>
    <p:extLst>
      <p:ext uri="{BB962C8B-B14F-4D97-AF65-F5344CB8AC3E}">
        <p14:creationId xmlns:p14="http://schemas.microsoft.com/office/powerpoint/2010/main" val="184680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4B081-875D-8185-F10B-AC617657C59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9ABAFE5A-339D-4621-385E-EE42C2B9D508}"/>
              </a:ext>
            </a:extLst>
          </p:cNvPr>
          <p:cNvPicPr>
            <a:picLocks noGrp="1" noChangeAspect="1"/>
          </p:cNvPicPr>
          <p:nvPr>
            <p:ph idx="1"/>
          </p:nvPr>
        </p:nvPicPr>
        <p:blipFill>
          <a:blip r:embed="rId2"/>
          <a:stretch>
            <a:fillRect/>
          </a:stretch>
        </p:blipFill>
        <p:spPr>
          <a:xfrm>
            <a:off x="578176" y="288283"/>
            <a:ext cx="11035647" cy="6204592"/>
          </a:xfrm>
        </p:spPr>
      </p:pic>
    </p:spTree>
    <p:extLst>
      <p:ext uri="{BB962C8B-B14F-4D97-AF65-F5344CB8AC3E}">
        <p14:creationId xmlns:p14="http://schemas.microsoft.com/office/powerpoint/2010/main" val="824525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C6B44-7AD4-551F-617A-38E3863CC51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3C7A283F-88F6-1DFF-6655-DBD6C9FABD6D}"/>
              </a:ext>
            </a:extLst>
          </p:cNvPr>
          <p:cNvPicPr>
            <a:picLocks noGrp="1" noChangeAspect="1"/>
          </p:cNvPicPr>
          <p:nvPr>
            <p:ph idx="1"/>
          </p:nvPr>
        </p:nvPicPr>
        <p:blipFill>
          <a:blip r:embed="rId2"/>
          <a:stretch>
            <a:fillRect/>
          </a:stretch>
        </p:blipFill>
        <p:spPr>
          <a:xfrm>
            <a:off x="666449" y="244955"/>
            <a:ext cx="10859101" cy="6081981"/>
          </a:xfrm>
        </p:spPr>
      </p:pic>
    </p:spTree>
    <p:extLst>
      <p:ext uri="{BB962C8B-B14F-4D97-AF65-F5344CB8AC3E}">
        <p14:creationId xmlns:p14="http://schemas.microsoft.com/office/powerpoint/2010/main" val="880720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3C2B3-ADD3-3D7F-D36B-0FE0CEC67EDE}"/>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13DA75D-AB8B-EE8C-6921-6D423C09FB5F}"/>
              </a:ext>
            </a:extLst>
          </p:cNvPr>
          <p:cNvPicPr>
            <a:picLocks noGrp="1" noChangeAspect="1"/>
          </p:cNvPicPr>
          <p:nvPr>
            <p:ph idx="1"/>
          </p:nvPr>
        </p:nvPicPr>
        <p:blipFill>
          <a:blip r:embed="rId3"/>
          <a:stretch>
            <a:fillRect/>
          </a:stretch>
        </p:blipFill>
        <p:spPr>
          <a:xfrm>
            <a:off x="419100" y="120844"/>
            <a:ext cx="11353800" cy="6372031"/>
          </a:xfrm>
        </p:spPr>
      </p:pic>
    </p:spTree>
    <p:extLst>
      <p:ext uri="{BB962C8B-B14F-4D97-AF65-F5344CB8AC3E}">
        <p14:creationId xmlns:p14="http://schemas.microsoft.com/office/powerpoint/2010/main" val="3355534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C7E18-D5D3-F565-A965-5AE4D0B91DB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3B993A8-5B41-9234-BB65-FFDF6FFA5B8C}"/>
              </a:ext>
            </a:extLst>
          </p:cNvPr>
          <p:cNvPicPr>
            <a:picLocks noGrp="1" noChangeAspect="1"/>
          </p:cNvPicPr>
          <p:nvPr>
            <p:ph idx="1"/>
          </p:nvPr>
        </p:nvPicPr>
        <p:blipFill>
          <a:blip r:embed="rId2"/>
          <a:stretch>
            <a:fillRect/>
          </a:stretch>
        </p:blipFill>
        <p:spPr>
          <a:xfrm>
            <a:off x="553029" y="226305"/>
            <a:ext cx="11085942" cy="6122780"/>
          </a:xfrm>
        </p:spPr>
      </p:pic>
    </p:spTree>
    <p:extLst>
      <p:ext uri="{BB962C8B-B14F-4D97-AF65-F5344CB8AC3E}">
        <p14:creationId xmlns:p14="http://schemas.microsoft.com/office/powerpoint/2010/main" val="896914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782B3-F8F8-49FB-E63F-2F27776AE91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A71BF592-AA72-BC09-2447-5E4AD5CDC93A}"/>
              </a:ext>
            </a:extLst>
          </p:cNvPr>
          <p:cNvPicPr>
            <a:picLocks noGrp="1" noChangeAspect="1"/>
          </p:cNvPicPr>
          <p:nvPr>
            <p:ph idx="1"/>
          </p:nvPr>
        </p:nvPicPr>
        <p:blipFill>
          <a:blip r:embed="rId2"/>
          <a:stretch>
            <a:fillRect/>
          </a:stretch>
        </p:blipFill>
        <p:spPr>
          <a:xfrm>
            <a:off x="430752" y="283112"/>
            <a:ext cx="11122960" cy="6291775"/>
          </a:xfrm>
        </p:spPr>
      </p:pic>
    </p:spTree>
    <p:extLst>
      <p:ext uri="{BB962C8B-B14F-4D97-AF65-F5344CB8AC3E}">
        <p14:creationId xmlns:p14="http://schemas.microsoft.com/office/powerpoint/2010/main" val="185311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61167-1216-6BCF-CDD0-0D242F0BEE4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11B526ED-D1DF-8B19-26B0-532025F210E8}"/>
              </a:ext>
            </a:extLst>
          </p:cNvPr>
          <p:cNvPicPr>
            <a:picLocks noGrp="1" noChangeAspect="1"/>
          </p:cNvPicPr>
          <p:nvPr>
            <p:ph idx="1"/>
          </p:nvPr>
        </p:nvPicPr>
        <p:blipFill>
          <a:blip r:embed="rId2"/>
          <a:stretch>
            <a:fillRect/>
          </a:stretch>
        </p:blipFill>
        <p:spPr>
          <a:xfrm>
            <a:off x="441064" y="207995"/>
            <a:ext cx="11025860" cy="6202900"/>
          </a:xfrm>
        </p:spPr>
      </p:pic>
    </p:spTree>
    <p:extLst>
      <p:ext uri="{BB962C8B-B14F-4D97-AF65-F5344CB8AC3E}">
        <p14:creationId xmlns:p14="http://schemas.microsoft.com/office/powerpoint/2010/main" val="5737720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5E2B1-8FA4-2D7E-ED22-86001740C18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934845F-907E-A47D-6024-6CD9DA74BBE0}"/>
              </a:ext>
            </a:extLst>
          </p:cNvPr>
          <p:cNvPicPr>
            <a:picLocks noGrp="1" noChangeAspect="1"/>
          </p:cNvPicPr>
          <p:nvPr>
            <p:ph idx="1"/>
          </p:nvPr>
        </p:nvPicPr>
        <p:blipFill>
          <a:blip r:embed="rId2"/>
          <a:stretch>
            <a:fillRect/>
          </a:stretch>
        </p:blipFill>
        <p:spPr>
          <a:xfrm>
            <a:off x="399940" y="114300"/>
            <a:ext cx="10515600" cy="6595109"/>
          </a:xfrm>
        </p:spPr>
      </p:pic>
    </p:spTree>
    <p:extLst>
      <p:ext uri="{BB962C8B-B14F-4D97-AF65-F5344CB8AC3E}">
        <p14:creationId xmlns:p14="http://schemas.microsoft.com/office/powerpoint/2010/main" val="6259590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E510C-75CD-44E9-EFB3-409DC4F5E38E}"/>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CCDCBE3E-B79D-084D-28C0-3D37BE148446}"/>
              </a:ext>
            </a:extLst>
          </p:cNvPr>
          <p:cNvPicPr>
            <a:picLocks noGrp="1" noChangeAspect="1"/>
          </p:cNvPicPr>
          <p:nvPr>
            <p:ph idx="1"/>
          </p:nvPr>
        </p:nvPicPr>
        <p:blipFill>
          <a:blip r:embed="rId2"/>
          <a:stretch>
            <a:fillRect/>
          </a:stretch>
        </p:blipFill>
        <p:spPr>
          <a:xfrm>
            <a:off x="601980" y="86616"/>
            <a:ext cx="10751820" cy="6684767"/>
          </a:xfrm>
        </p:spPr>
      </p:pic>
    </p:spTree>
    <p:extLst>
      <p:ext uri="{BB962C8B-B14F-4D97-AF65-F5344CB8AC3E}">
        <p14:creationId xmlns:p14="http://schemas.microsoft.com/office/powerpoint/2010/main" val="56541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99E48-009D-B89C-B24F-CADBBA0523C8}"/>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C897A9E-C79C-76FC-C015-4175EA5CBA5A}"/>
              </a:ext>
            </a:extLst>
          </p:cNvPr>
          <p:cNvPicPr>
            <a:picLocks noGrp="1" noChangeAspect="1"/>
          </p:cNvPicPr>
          <p:nvPr>
            <p:ph idx="1"/>
          </p:nvPr>
        </p:nvPicPr>
        <p:blipFill>
          <a:blip r:embed="rId2"/>
          <a:stretch>
            <a:fillRect/>
          </a:stretch>
        </p:blipFill>
        <p:spPr>
          <a:xfrm>
            <a:off x="624119" y="336424"/>
            <a:ext cx="10943762" cy="6185152"/>
          </a:xfrm>
        </p:spPr>
      </p:pic>
    </p:spTree>
    <p:extLst>
      <p:ext uri="{BB962C8B-B14F-4D97-AF65-F5344CB8AC3E}">
        <p14:creationId xmlns:p14="http://schemas.microsoft.com/office/powerpoint/2010/main" val="3719622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65089-5A60-1BD3-F27B-25D2CC53A490}"/>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9FACA96-6520-1BD2-AF32-17D895B2506B}"/>
              </a:ext>
            </a:extLst>
          </p:cNvPr>
          <p:cNvPicPr>
            <a:picLocks noGrp="1" noChangeAspect="1"/>
          </p:cNvPicPr>
          <p:nvPr>
            <p:ph idx="1"/>
          </p:nvPr>
        </p:nvPicPr>
        <p:blipFill>
          <a:blip r:embed="rId3"/>
          <a:stretch>
            <a:fillRect/>
          </a:stretch>
        </p:blipFill>
        <p:spPr>
          <a:xfrm>
            <a:off x="110490" y="103348"/>
            <a:ext cx="11536680" cy="6481281"/>
          </a:xfrm>
        </p:spPr>
      </p:pic>
    </p:spTree>
    <p:extLst>
      <p:ext uri="{BB962C8B-B14F-4D97-AF65-F5344CB8AC3E}">
        <p14:creationId xmlns:p14="http://schemas.microsoft.com/office/powerpoint/2010/main" val="3443330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2ACD7-3962-05E7-D895-764F2C1B78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27F51B-1615-A143-6219-C0F64BF49F4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B21765B-AEBB-F689-528A-8EB17454286B}"/>
              </a:ext>
            </a:extLst>
          </p:cNvPr>
          <p:cNvPicPr>
            <a:picLocks noChangeAspect="1"/>
          </p:cNvPicPr>
          <p:nvPr/>
        </p:nvPicPr>
        <p:blipFill>
          <a:blip r:embed="rId3"/>
          <a:stretch>
            <a:fillRect/>
          </a:stretch>
        </p:blipFill>
        <p:spPr>
          <a:xfrm>
            <a:off x="162681" y="137160"/>
            <a:ext cx="11692245" cy="6583680"/>
          </a:xfrm>
          <a:prstGeom prst="rect">
            <a:avLst/>
          </a:prstGeom>
        </p:spPr>
      </p:pic>
      <p:pic>
        <p:nvPicPr>
          <p:cNvPr id="7" name="Picture 6">
            <a:extLst>
              <a:ext uri="{FF2B5EF4-FFF2-40B4-BE49-F238E27FC236}">
                <a16:creationId xmlns:a16="http://schemas.microsoft.com/office/drawing/2014/main" id="{66CD363B-317D-44D1-AA20-479E1B6B9F11}"/>
              </a:ext>
            </a:extLst>
          </p:cNvPr>
          <p:cNvPicPr>
            <a:picLocks noChangeAspect="1"/>
          </p:cNvPicPr>
          <p:nvPr/>
        </p:nvPicPr>
        <p:blipFill>
          <a:blip r:embed="rId4"/>
          <a:stretch>
            <a:fillRect/>
          </a:stretch>
        </p:blipFill>
        <p:spPr>
          <a:xfrm>
            <a:off x="6349254" y="4500339"/>
            <a:ext cx="5255109" cy="1927692"/>
          </a:xfrm>
          <a:prstGeom prst="rect">
            <a:avLst/>
          </a:prstGeom>
        </p:spPr>
      </p:pic>
    </p:spTree>
    <p:extLst>
      <p:ext uri="{BB962C8B-B14F-4D97-AF65-F5344CB8AC3E}">
        <p14:creationId xmlns:p14="http://schemas.microsoft.com/office/powerpoint/2010/main" val="3217273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AB5FB-D40A-FD1C-4F01-B928276EE9D8}"/>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49B67C3-A8FC-2D12-B88E-B3A965373F56}"/>
              </a:ext>
            </a:extLst>
          </p:cNvPr>
          <p:cNvPicPr>
            <a:picLocks noGrp="1" noChangeAspect="1"/>
          </p:cNvPicPr>
          <p:nvPr>
            <p:ph idx="1"/>
          </p:nvPr>
        </p:nvPicPr>
        <p:blipFill>
          <a:blip r:embed="rId2"/>
          <a:stretch>
            <a:fillRect/>
          </a:stretch>
        </p:blipFill>
        <p:spPr>
          <a:xfrm>
            <a:off x="370481" y="280765"/>
            <a:ext cx="11451038" cy="6296470"/>
          </a:xfrm>
        </p:spPr>
      </p:pic>
    </p:spTree>
    <p:extLst>
      <p:ext uri="{BB962C8B-B14F-4D97-AF65-F5344CB8AC3E}">
        <p14:creationId xmlns:p14="http://schemas.microsoft.com/office/powerpoint/2010/main" val="1750799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74DB8-6EA0-448B-2A28-8D4EEDDE93ED}"/>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F7E1716-F3C3-B5BC-2B82-174BA0FBB034}"/>
              </a:ext>
            </a:extLst>
          </p:cNvPr>
          <p:cNvPicPr>
            <a:picLocks noGrp="1" noChangeAspect="1"/>
          </p:cNvPicPr>
          <p:nvPr>
            <p:ph idx="1"/>
          </p:nvPr>
        </p:nvPicPr>
        <p:blipFill>
          <a:blip r:embed="rId2"/>
          <a:stretch>
            <a:fillRect/>
          </a:stretch>
        </p:blipFill>
        <p:spPr>
          <a:xfrm>
            <a:off x="712470" y="297728"/>
            <a:ext cx="10980420" cy="6195147"/>
          </a:xfrm>
        </p:spPr>
      </p:pic>
    </p:spTree>
    <p:extLst>
      <p:ext uri="{BB962C8B-B14F-4D97-AF65-F5344CB8AC3E}">
        <p14:creationId xmlns:p14="http://schemas.microsoft.com/office/powerpoint/2010/main" val="3873538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744F1-5242-647A-42E1-5A02229246E2}"/>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B9432DFF-828A-4F53-495C-5C1833FACAB4}"/>
              </a:ext>
            </a:extLst>
          </p:cNvPr>
          <p:cNvPicPr>
            <a:picLocks noGrp="1" noChangeAspect="1"/>
          </p:cNvPicPr>
          <p:nvPr>
            <p:ph idx="1"/>
          </p:nvPr>
        </p:nvPicPr>
        <p:blipFill>
          <a:blip r:embed="rId2"/>
          <a:stretch>
            <a:fillRect/>
          </a:stretch>
        </p:blipFill>
        <p:spPr>
          <a:xfrm>
            <a:off x="394676" y="188926"/>
            <a:ext cx="11402648" cy="6480147"/>
          </a:xfrm>
        </p:spPr>
      </p:pic>
    </p:spTree>
    <p:extLst>
      <p:ext uri="{BB962C8B-B14F-4D97-AF65-F5344CB8AC3E}">
        <p14:creationId xmlns:p14="http://schemas.microsoft.com/office/powerpoint/2010/main" val="3845453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6C143-FFCB-A1E9-0739-63E87C74894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485562D-F59B-D3A9-AEFA-940349C676C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FC4C82A-8E51-D543-20A2-B26A9C12EEF0}"/>
              </a:ext>
            </a:extLst>
          </p:cNvPr>
          <p:cNvPicPr>
            <a:picLocks noChangeAspect="1"/>
          </p:cNvPicPr>
          <p:nvPr/>
        </p:nvPicPr>
        <p:blipFill>
          <a:blip r:embed="rId2"/>
          <a:stretch>
            <a:fillRect/>
          </a:stretch>
        </p:blipFill>
        <p:spPr>
          <a:xfrm>
            <a:off x="0" y="105975"/>
            <a:ext cx="12192000" cy="6646049"/>
          </a:xfrm>
          <a:prstGeom prst="rect">
            <a:avLst/>
          </a:prstGeom>
        </p:spPr>
      </p:pic>
    </p:spTree>
    <p:extLst>
      <p:ext uri="{BB962C8B-B14F-4D97-AF65-F5344CB8AC3E}">
        <p14:creationId xmlns:p14="http://schemas.microsoft.com/office/powerpoint/2010/main" val="36033970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4D12F-D56F-8810-4A78-55545B8936C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E7E9158-0882-B017-518F-14FA35E458C9}"/>
              </a:ext>
            </a:extLst>
          </p:cNvPr>
          <p:cNvPicPr>
            <a:picLocks noGrp="1" noChangeAspect="1"/>
          </p:cNvPicPr>
          <p:nvPr>
            <p:ph idx="1"/>
          </p:nvPr>
        </p:nvPicPr>
        <p:blipFill>
          <a:blip r:embed="rId2"/>
          <a:stretch>
            <a:fillRect/>
          </a:stretch>
        </p:blipFill>
        <p:spPr>
          <a:xfrm>
            <a:off x="370941" y="150608"/>
            <a:ext cx="11481121" cy="6521208"/>
          </a:xfrm>
        </p:spPr>
      </p:pic>
    </p:spTree>
    <p:extLst>
      <p:ext uri="{BB962C8B-B14F-4D97-AF65-F5344CB8AC3E}">
        <p14:creationId xmlns:p14="http://schemas.microsoft.com/office/powerpoint/2010/main" val="6380340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08DD3-AFB3-6500-581B-F4D0FE3DBF5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A257F7D-57A7-572B-31CB-190C06BAD337}"/>
              </a:ext>
            </a:extLst>
          </p:cNvPr>
          <p:cNvPicPr>
            <a:picLocks noGrp="1" noChangeAspect="1"/>
          </p:cNvPicPr>
          <p:nvPr>
            <p:ph idx="1"/>
          </p:nvPr>
        </p:nvPicPr>
        <p:blipFill>
          <a:blip r:embed="rId2"/>
          <a:stretch>
            <a:fillRect/>
          </a:stretch>
        </p:blipFill>
        <p:spPr>
          <a:xfrm>
            <a:off x="423803" y="210073"/>
            <a:ext cx="11117226" cy="6295297"/>
          </a:xfrm>
        </p:spPr>
      </p:pic>
    </p:spTree>
    <p:extLst>
      <p:ext uri="{BB962C8B-B14F-4D97-AF65-F5344CB8AC3E}">
        <p14:creationId xmlns:p14="http://schemas.microsoft.com/office/powerpoint/2010/main" val="39072678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0A60D-58CF-300E-AD6D-071DC33502FE}"/>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39F04C7-1FE9-0955-72AF-8DF9AA98899D}"/>
              </a:ext>
            </a:extLst>
          </p:cNvPr>
          <p:cNvPicPr>
            <a:picLocks noGrp="1" noChangeAspect="1"/>
          </p:cNvPicPr>
          <p:nvPr>
            <p:ph idx="1"/>
          </p:nvPr>
        </p:nvPicPr>
        <p:blipFill>
          <a:blip r:embed="rId2"/>
          <a:stretch>
            <a:fillRect/>
          </a:stretch>
        </p:blipFill>
        <p:spPr>
          <a:xfrm>
            <a:off x="133564" y="148986"/>
            <a:ext cx="11924871" cy="6560028"/>
          </a:xfrm>
        </p:spPr>
      </p:pic>
    </p:spTree>
    <p:extLst>
      <p:ext uri="{BB962C8B-B14F-4D97-AF65-F5344CB8AC3E}">
        <p14:creationId xmlns:p14="http://schemas.microsoft.com/office/powerpoint/2010/main" val="631332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F9E4B-911B-2D5C-07F5-60767B6C0106}"/>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CAA99CAB-0CA3-4543-5CA4-D34C024DF5EA}"/>
              </a:ext>
            </a:extLst>
          </p:cNvPr>
          <p:cNvPicPr>
            <a:picLocks noGrp="1" noChangeAspect="1"/>
          </p:cNvPicPr>
          <p:nvPr>
            <p:ph idx="1"/>
          </p:nvPr>
        </p:nvPicPr>
        <p:blipFill>
          <a:blip r:embed="rId2"/>
          <a:stretch>
            <a:fillRect/>
          </a:stretch>
        </p:blipFill>
        <p:spPr>
          <a:xfrm>
            <a:off x="251459" y="365124"/>
            <a:ext cx="11532871" cy="6344285"/>
          </a:xfrm>
        </p:spPr>
      </p:pic>
    </p:spTree>
    <p:extLst>
      <p:ext uri="{BB962C8B-B14F-4D97-AF65-F5344CB8AC3E}">
        <p14:creationId xmlns:p14="http://schemas.microsoft.com/office/powerpoint/2010/main" val="2979020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888A3-4924-CFF2-24E1-44DA6E70B97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D8339DB5-6EE0-02E8-AFEC-68733A8CA6A1}"/>
              </a:ext>
            </a:extLst>
          </p:cNvPr>
          <p:cNvPicPr>
            <a:picLocks noGrp="1" noChangeAspect="1"/>
          </p:cNvPicPr>
          <p:nvPr>
            <p:ph idx="1"/>
          </p:nvPr>
        </p:nvPicPr>
        <p:blipFill>
          <a:blip r:embed="rId2"/>
          <a:stretch>
            <a:fillRect/>
          </a:stretch>
        </p:blipFill>
        <p:spPr>
          <a:xfrm>
            <a:off x="304800" y="251460"/>
            <a:ext cx="11399520" cy="6241415"/>
          </a:xfrm>
        </p:spPr>
      </p:pic>
    </p:spTree>
    <p:extLst>
      <p:ext uri="{BB962C8B-B14F-4D97-AF65-F5344CB8AC3E}">
        <p14:creationId xmlns:p14="http://schemas.microsoft.com/office/powerpoint/2010/main" val="1611358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7FFA8-B682-8F00-D3CF-C301F8EAE1D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6BB7DBE5-14B8-88EF-D036-F7F9F540C504}"/>
              </a:ext>
            </a:extLst>
          </p:cNvPr>
          <p:cNvPicPr>
            <a:picLocks noGrp="1" noChangeAspect="1"/>
          </p:cNvPicPr>
          <p:nvPr>
            <p:ph idx="1"/>
          </p:nvPr>
        </p:nvPicPr>
        <p:blipFill>
          <a:blip r:embed="rId2"/>
          <a:stretch>
            <a:fillRect/>
          </a:stretch>
        </p:blipFill>
        <p:spPr>
          <a:xfrm>
            <a:off x="246179" y="158758"/>
            <a:ext cx="11515291" cy="6540484"/>
          </a:xfrm>
        </p:spPr>
      </p:pic>
    </p:spTree>
    <p:extLst>
      <p:ext uri="{BB962C8B-B14F-4D97-AF65-F5344CB8AC3E}">
        <p14:creationId xmlns:p14="http://schemas.microsoft.com/office/powerpoint/2010/main" val="42535554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35B37-BFC1-C2FD-0B22-B5CA195F8A79}"/>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D959A951-CA58-7111-D850-FE3BC1EDFEC6}"/>
              </a:ext>
            </a:extLst>
          </p:cNvPr>
          <p:cNvPicPr>
            <a:picLocks noGrp="1" noChangeAspect="1"/>
          </p:cNvPicPr>
          <p:nvPr>
            <p:ph idx="1"/>
          </p:nvPr>
        </p:nvPicPr>
        <p:blipFill>
          <a:blip r:embed="rId2"/>
          <a:stretch>
            <a:fillRect/>
          </a:stretch>
        </p:blipFill>
        <p:spPr>
          <a:xfrm>
            <a:off x="191621" y="133158"/>
            <a:ext cx="11738609" cy="6591684"/>
          </a:xfrm>
        </p:spPr>
      </p:pic>
    </p:spTree>
    <p:extLst>
      <p:ext uri="{BB962C8B-B14F-4D97-AF65-F5344CB8AC3E}">
        <p14:creationId xmlns:p14="http://schemas.microsoft.com/office/powerpoint/2010/main" val="356509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Cattle.png"/>
          <p:cNvPicPr>
            <a:picLocks noChangeAspect="1" noChangeArrowheads="1"/>
          </p:cNvPicPr>
          <p:nvPr>
            <p:custDataLst>
              <p:tags r:id="rId1"/>
            </p:custDataLst>
          </p:nvPr>
        </p:nvPicPr>
        <p:blipFill>
          <a:blip r:embed="rId11">
            <a:extLst>
              <a:ext uri="{28A0092B-C50C-407E-A947-70E740481C1C}">
                <a14:useLocalDpi xmlns:a14="http://schemas.microsoft.com/office/drawing/2010/main" val="0"/>
              </a:ext>
            </a:extLst>
          </a:blip>
          <a:srcRect/>
          <a:stretch>
            <a:fillRect/>
          </a:stretch>
        </p:blipFill>
        <p:spPr bwMode="auto">
          <a:xfrm>
            <a:off x="363538" y="941538"/>
            <a:ext cx="2152650" cy="122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Horse.png"/>
          <p:cNvPicPr>
            <a:picLocks noChangeAspect="1" noChangeArrowheads="1"/>
          </p:cNvPicPr>
          <p:nvPr>
            <p:custDataLst>
              <p:tags r:id="rId2"/>
            </p:custDataLst>
          </p:nvPr>
        </p:nvPicPr>
        <p:blipFill>
          <a:blip r:embed="rId12">
            <a:extLst>
              <a:ext uri="{28A0092B-C50C-407E-A947-70E740481C1C}">
                <a14:useLocalDpi xmlns:a14="http://schemas.microsoft.com/office/drawing/2010/main" val="0"/>
              </a:ext>
            </a:extLst>
          </a:blip>
          <a:srcRect/>
          <a:stretch>
            <a:fillRect/>
          </a:stretch>
        </p:blipFill>
        <p:spPr bwMode="auto">
          <a:xfrm>
            <a:off x="4949536" y="942473"/>
            <a:ext cx="2362200" cy="1313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Donkey.png"/>
          <p:cNvPicPr>
            <a:picLocks noChangeAspect="1" noChangeArrowheads="1"/>
          </p:cNvPicPr>
          <p:nvPr>
            <p:custDataLst>
              <p:tags r:id="rId3"/>
            </p:custDataLst>
          </p:nvPr>
        </p:nvPicPr>
        <p:blipFill>
          <a:blip r:embed="rId13">
            <a:extLst>
              <a:ext uri="{28A0092B-C50C-407E-A947-70E740481C1C}">
                <a14:useLocalDpi xmlns:a14="http://schemas.microsoft.com/office/drawing/2010/main" val="0"/>
              </a:ext>
            </a:extLst>
          </a:blip>
          <a:srcRect/>
          <a:stretch>
            <a:fillRect/>
          </a:stretch>
        </p:blipFill>
        <p:spPr bwMode="auto">
          <a:xfrm>
            <a:off x="8902441" y="941538"/>
            <a:ext cx="2247900" cy="131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lient\G$\CKP Images\Traffic\Mule.png"/>
          <p:cNvPicPr>
            <a:picLocks noChangeAspect="1" noChangeArrowheads="1"/>
          </p:cNvPicPr>
          <p:nvPr>
            <p:custDataLst>
              <p:tags r:id="rId4"/>
            </p:custDataLst>
          </p:nvPr>
        </p:nvPicPr>
        <p:blipFill>
          <a:blip r:embed="rId14">
            <a:extLst>
              <a:ext uri="{28A0092B-C50C-407E-A947-70E740481C1C}">
                <a14:useLocalDpi xmlns:a14="http://schemas.microsoft.com/office/drawing/2010/main" val="0"/>
              </a:ext>
            </a:extLst>
          </a:blip>
          <a:srcRect/>
          <a:stretch>
            <a:fillRect/>
          </a:stretch>
        </p:blipFill>
        <p:spPr bwMode="auto">
          <a:xfrm>
            <a:off x="2445630" y="2634037"/>
            <a:ext cx="1997075" cy="111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Client\G$\CKP Images\Traffic\Pig.png"/>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7135726" y="2665206"/>
            <a:ext cx="2160240" cy="1127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Client\G$\CKP Images\Traffic\Sheep.png"/>
          <p:cNvPicPr>
            <a:picLocks noChangeAspect="1" noChangeArrowheads="1"/>
          </p:cNvPicPr>
          <p:nvPr>
            <p:custDataLst>
              <p:tags r:id="rId6"/>
            </p:custDataLst>
          </p:nvPr>
        </p:nvPicPr>
        <p:blipFill>
          <a:blip r:embed="rId16">
            <a:extLst>
              <a:ext uri="{28A0092B-C50C-407E-A947-70E740481C1C}">
                <a14:useLocalDpi xmlns:a14="http://schemas.microsoft.com/office/drawing/2010/main" val="0"/>
              </a:ext>
            </a:extLst>
          </a:blip>
          <a:srcRect/>
          <a:stretch>
            <a:fillRect/>
          </a:stretch>
        </p:blipFill>
        <p:spPr bwMode="auto">
          <a:xfrm>
            <a:off x="1225261" y="4417176"/>
            <a:ext cx="2054227"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descr="\\Client\G$\CKP Images\Traffic\Dog.png"/>
          <p:cNvPicPr>
            <a:picLocks noChangeAspect="1" noChangeArrowheads="1"/>
          </p:cNvPicPr>
          <p:nvPr>
            <p:custDataLst>
              <p:tags r:id="rId7"/>
            </p:custDataLst>
          </p:nvPr>
        </p:nvPicPr>
        <p:blipFill>
          <a:blip r:embed="rId17">
            <a:extLst>
              <a:ext uri="{28A0092B-C50C-407E-A947-70E740481C1C}">
                <a14:useLocalDpi xmlns:a14="http://schemas.microsoft.com/office/drawing/2010/main" val="0"/>
              </a:ext>
            </a:extLst>
          </a:blip>
          <a:srcRect/>
          <a:stretch>
            <a:fillRect/>
          </a:stretch>
        </p:blipFill>
        <p:spPr bwMode="auto">
          <a:xfrm>
            <a:off x="4629584" y="4417176"/>
            <a:ext cx="2106612"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descr="\\Client\G$\CKP Images\Traffic\Goat.png"/>
          <p:cNvPicPr>
            <a:picLocks noChangeAspect="1" noChangeArrowheads="1"/>
          </p:cNvPicPr>
          <p:nvPr>
            <p:custDataLst>
              <p:tags r:id="rId8"/>
            </p:custDataLst>
          </p:nvPr>
        </p:nvPicPr>
        <p:blipFill>
          <a:blip r:embed="rId18">
            <a:extLst>
              <a:ext uri="{28A0092B-C50C-407E-A947-70E740481C1C}">
                <a14:useLocalDpi xmlns:a14="http://schemas.microsoft.com/office/drawing/2010/main" val="0"/>
              </a:ext>
            </a:extLst>
          </a:blip>
          <a:srcRect/>
          <a:stretch>
            <a:fillRect/>
          </a:stretch>
        </p:blipFill>
        <p:spPr bwMode="auto">
          <a:xfrm>
            <a:off x="8501930" y="4417176"/>
            <a:ext cx="1914525" cy="105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4"/>
          <p:cNvSpPr txBox="1">
            <a:spLocks noChangeArrowheads="1"/>
          </p:cNvSpPr>
          <p:nvPr/>
        </p:nvSpPr>
        <p:spPr bwMode="auto">
          <a:xfrm>
            <a:off x="647700" y="2172074"/>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C</a:t>
            </a:r>
            <a:r>
              <a:rPr lang="en-GB" altLang="en-US" dirty="0">
                <a:solidFill>
                  <a:schemeClr val="tx1"/>
                </a:solidFill>
              </a:rPr>
              <a:t>attle</a:t>
            </a:r>
          </a:p>
        </p:txBody>
      </p:sp>
      <p:sp>
        <p:nvSpPr>
          <p:cNvPr id="18" name="TextBox 13"/>
          <p:cNvSpPr txBox="1">
            <a:spLocks noChangeArrowheads="1"/>
          </p:cNvSpPr>
          <p:nvPr/>
        </p:nvSpPr>
        <p:spPr bwMode="auto">
          <a:xfrm>
            <a:off x="5551401" y="2259533"/>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H</a:t>
            </a:r>
            <a:r>
              <a:rPr lang="en-GB" altLang="en-US" dirty="0">
                <a:solidFill>
                  <a:schemeClr val="tx1"/>
                </a:solidFill>
              </a:rPr>
              <a:t>orse</a:t>
            </a:r>
          </a:p>
        </p:txBody>
      </p:sp>
      <p:sp>
        <p:nvSpPr>
          <p:cNvPr id="19" name="TextBox 14"/>
          <p:cNvSpPr txBox="1">
            <a:spLocks noChangeArrowheads="1"/>
          </p:cNvSpPr>
          <p:nvPr/>
        </p:nvSpPr>
        <p:spPr bwMode="auto">
          <a:xfrm>
            <a:off x="9353117" y="2255989"/>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A</a:t>
            </a:r>
            <a:r>
              <a:rPr lang="en-GB" altLang="en-US" dirty="0">
                <a:solidFill>
                  <a:schemeClr val="tx1"/>
                </a:solidFill>
              </a:rPr>
              <a:t>ss</a:t>
            </a:r>
          </a:p>
        </p:txBody>
      </p:sp>
      <p:sp>
        <p:nvSpPr>
          <p:cNvPr id="20" name="TextBox 15"/>
          <p:cNvSpPr txBox="1">
            <a:spLocks noChangeArrowheads="1"/>
          </p:cNvSpPr>
          <p:nvPr/>
        </p:nvSpPr>
        <p:spPr bwMode="auto">
          <a:xfrm>
            <a:off x="2516188" y="3799200"/>
            <a:ext cx="1584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M</a:t>
            </a:r>
            <a:r>
              <a:rPr lang="en-GB" altLang="en-US" dirty="0">
                <a:solidFill>
                  <a:schemeClr val="tx1"/>
                </a:solidFill>
              </a:rPr>
              <a:t>ule</a:t>
            </a:r>
          </a:p>
        </p:txBody>
      </p:sp>
      <p:sp>
        <p:nvSpPr>
          <p:cNvPr id="21" name="TextBox 16"/>
          <p:cNvSpPr txBox="1">
            <a:spLocks noChangeArrowheads="1"/>
          </p:cNvSpPr>
          <p:nvPr/>
        </p:nvSpPr>
        <p:spPr bwMode="auto">
          <a:xfrm>
            <a:off x="7423683" y="3798405"/>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P</a:t>
            </a:r>
            <a:r>
              <a:rPr lang="en-GB" altLang="en-US" dirty="0">
                <a:solidFill>
                  <a:schemeClr val="tx1"/>
                </a:solidFill>
              </a:rPr>
              <a:t>ig</a:t>
            </a:r>
          </a:p>
        </p:txBody>
      </p:sp>
      <p:sp>
        <p:nvSpPr>
          <p:cNvPr id="22" name="TextBox 17"/>
          <p:cNvSpPr txBox="1">
            <a:spLocks noChangeArrowheads="1"/>
          </p:cNvSpPr>
          <p:nvPr/>
        </p:nvSpPr>
        <p:spPr bwMode="auto">
          <a:xfrm>
            <a:off x="1338767" y="5582339"/>
            <a:ext cx="1827214"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S</a:t>
            </a:r>
            <a:r>
              <a:rPr lang="en-GB" altLang="en-US" dirty="0">
                <a:solidFill>
                  <a:schemeClr val="tx1"/>
                </a:solidFill>
              </a:rPr>
              <a:t>heep</a:t>
            </a:r>
          </a:p>
        </p:txBody>
      </p:sp>
      <p:sp>
        <p:nvSpPr>
          <p:cNvPr id="23" name="TextBox 18"/>
          <p:cNvSpPr txBox="1">
            <a:spLocks noChangeArrowheads="1"/>
          </p:cNvSpPr>
          <p:nvPr/>
        </p:nvSpPr>
        <p:spPr bwMode="auto">
          <a:xfrm>
            <a:off x="4808970" y="5582339"/>
            <a:ext cx="174783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D</a:t>
            </a:r>
            <a:r>
              <a:rPr lang="en-GB" altLang="en-US" dirty="0">
                <a:solidFill>
                  <a:schemeClr val="tx1"/>
                </a:solidFill>
              </a:rPr>
              <a:t>og</a:t>
            </a:r>
          </a:p>
        </p:txBody>
      </p:sp>
      <p:sp>
        <p:nvSpPr>
          <p:cNvPr id="24" name="TextBox 19"/>
          <p:cNvSpPr txBox="1">
            <a:spLocks noChangeArrowheads="1"/>
          </p:cNvSpPr>
          <p:nvPr/>
        </p:nvSpPr>
        <p:spPr bwMode="auto">
          <a:xfrm>
            <a:off x="8667029" y="5573657"/>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G</a:t>
            </a:r>
            <a:r>
              <a:rPr lang="en-GB" altLang="en-US" dirty="0">
                <a:solidFill>
                  <a:schemeClr val="tx1"/>
                </a:solidFill>
              </a:rPr>
              <a:t>oat</a:t>
            </a:r>
          </a:p>
        </p:txBody>
      </p:sp>
      <p:sp>
        <p:nvSpPr>
          <p:cNvPr id="25" name="TextBox 24"/>
          <p:cNvSpPr txBox="1"/>
          <p:nvPr/>
        </p:nvSpPr>
        <p:spPr>
          <a:xfrm>
            <a:off x="363538" y="197719"/>
            <a:ext cx="11406930" cy="523220"/>
          </a:xfrm>
          <a:prstGeom prst="rect">
            <a:avLst/>
          </a:prstGeom>
          <a:solidFill>
            <a:srgbClr val="002060"/>
          </a:solidFill>
        </p:spPr>
        <p:txBody>
          <a:bodyPr wrap="square" rtlCol="0">
            <a:spAutoFit/>
          </a:bodyPr>
          <a:lstStyle/>
          <a:p>
            <a:pPr algn="ctr"/>
            <a:r>
              <a:rPr lang="en-GB" sz="2800" b="1" dirty="0">
                <a:solidFill>
                  <a:schemeClr val="bg1"/>
                </a:solidFill>
              </a:rPr>
              <a:t>Damage is caused to an animal other than one in or on the MPV or trailer</a:t>
            </a:r>
          </a:p>
        </p:txBody>
      </p:sp>
    </p:spTree>
    <p:extLst>
      <p:ext uri="{BB962C8B-B14F-4D97-AF65-F5344CB8AC3E}">
        <p14:creationId xmlns:p14="http://schemas.microsoft.com/office/powerpoint/2010/main" val="168998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15260-A2E0-61DB-0E4E-BAB96599D7B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0031ACC-22A9-1F79-2F62-594C474694F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990697E-55E2-E2BD-9D3F-D406C7A56878}"/>
              </a:ext>
            </a:extLst>
          </p:cNvPr>
          <p:cNvPicPr>
            <a:picLocks noChangeAspect="1"/>
          </p:cNvPicPr>
          <p:nvPr/>
        </p:nvPicPr>
        <p:blipFill>
          <a:blip r:embed="rId2"/>
          <a:stretch>
            <a:fillRect/>
          </a:stretch>
        </p:blipFill>
        <p:spPr>
          <a:xfrm>
            <a:off x="496832" y="129092"/>
            <a:ext cx="11597341" cy="6165869"/>
          </a:xfrm>
          <a:prstGeom prst="rect">
            <a:avLst/>
          </a:prstGeom>
        </p:spPr>
      </p:pic>
    </p:spTree>
    <p:extLst>
      <p:ext uri="{BB962C8B-B14F-4D97-AF65-F5344CB8AC3E}">
        <p14:creationId xmlns:p14="http://schemas.microsoft.com/office/powerpoint/2010/main" val="16007265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361CDF-8C92-3D19-0E86-77590FFDEAC9}"/>
              </a:ext>
            </a:extLst>
          </p:cNvPr>
          <p:cNvPicPr>
            <a:picLocks noChangeAspect="1"/>
          </p:cNvPicPr>
          <p:nvPr/>
        </p:nvPicPr>
        <p:blipFill>
          <a:blip r:embed="rId2"/>
          <a:stretch>
            <a:fillRect/>
          </a:stretch>
        </p:blipFill>
        <p:spPr>
          <a:xfrm>
            <a:off x="118334" y="236668"/>
            <a:ext cx="11031849" cy="6132027"/>
          </a:xfrm>
          <a:prstGeom prst="rect">
            <a:avLst/>
          </a:prstGeom>
        </p:spPr>
      </p:pic>
    </p:spTree>
    <p:extLst>
      <p:ext uri="{BB962C8B-B14F-4D97-AF65-F5344CB8AC3E}">
        <p14:creationId xmlns:p14="http://schemas.microsoft.com/office/powerpoint/2010/main" val="5266353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Warning Images - Free Download on Freepik">
            <a:extLst>
              <a:ext uri="{FF2B5EF4-FFF2-40B4-BE49-F238E27FC236}">
                <a16:creationId xmlns:a16="http://schemas.microsoft.com/office/drawing/2014/main" id="{16BD48B8-6ECD-B222-104F-892EE6C5B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5491" y="413024"/>
            <a:ext cx="7210879" cy="47985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7170F88-3E59-9C24-AD8F-799C98957CA2}"/>
              </a:ext>
            </a:extLst>
          </p:cNvPr>
          <p:cNvSpPr txBox="1"/>
          <p:nvPr/>
        </p:nvSpPr>
        <p:spPr>
          <a:xfrm>
            <a:off x="4026568" y="5614737"/>
            <a:ext cx="7555832" cy="646331"/>
          </a:xfrm>
          <a:prstGeom prst="rect">
            <a:avLst/>
          </a:prstGeom>
          <a:noFill/>
        </p:spPr>
        <p:txBody>
          <a:bodyPr wrap="square" rtlCol="0">
            <a:spAutoFit/>
          </a:bodyPr>
          <a:lstStyle/>
          <a:p>
            <a:r>
              <a:rPr lang="en-GB" sz="3600" dirty="0"/>
              <a:t>Upsetting Discussions Next</a:t>
            </a:r>
          </a:p>
        </p:txBody>
      </p:sp>
    </p:spTree>
    <p:extLst>
      <p:ext uri="{BB962C8B-B14F-4D97-AF65-F5344CB8AC3E}">
        <p14:creationId xmlns:p14="http://schemas.microsoft.com/office/powerpoint/2010/main" val="27929129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66274" y="294314"/>
            <a:ext cx="1097280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mn-lt"/>
                <a:ea typeface="+mn-ea"/>
                <a:cs typeface="+mn-cs"/>
              </a:rPr>
              <a:t>Consent – S74 SOA 2003</a:t>
            </a:r>
          </a:p>
        </p:txBody>
      </p:sp>
      <p:sp>
        <p:nvSpPr>
          <p:cNvPr id="5" name="Horizontal Scroll 4"/>
          <p:cNvSpPr/>
          <p:nvPr/>
        </p:nvSpPr>
        <p:spPr>
          <a:xfrm>
            <a:off x="2406316" y="1588169"/>
            <a:ext cx="8229600" cy="3753852"/>
          </a:xfrm>
          <a:custGeom>
            <a:avLst/>
            <a:gdLst>
              <a:gd name="connsiteX0" fmla="*/ 8229600 w 8229600"/>
              <a:gd name="connsiteY0" fmla="*/ 234616 h 3753852"/>
              <a:gd name="connsiteX1" fmla="*/ 7994984 w 8229600"/>
              <a:gd name="connsiteY1" fmla="*/ 469232 h 3753852"/>
              <a:gd name="connsiteX2" fmla="*/ 7994984 w 8229600"/>
              <a:gd name="connsiteY2" fmla="*/ 234616 h 3753852"/>
              <a:gd name="connsiteX3" fmla="*/ 7877676 w 8229600"/>
              <a:gd name="connsiteY3" fmla="*/ 351924 h 3753852"/>
              <a:gd name="connsiteX4" fmla="*/ 7760368 w 8229600"/>
              <a:gd name="connsiteY4" fmla="*/ 234616 h 3753852"/>
              <a:gd name="connsiteX5" fmla="*/ 7760369 w 8229600"/>
              <a:gd name="connsiteY5" fmla="*/ 469232 h 3753852"/>
              <a:gd name="connsiteX6" fmla="*/ 7256722 w 8229600"/>
              <a:gd name="connsiteY6" fmla="*/ 469232 h 3753852"/>
              <a:gd name="connsiteX7" fmla="*/ 6602561 w 8229600"/>
              <a:gd name="connsiteY7" fmla="*/ 469232 h 3753852"/>
              <a:gd name="connsiteX8" fmla="*/ 6174172 w 8229600"/>
              <a:gd name="connsiteY8" fmla="*/ 469232 h 3753852"/>
              <a:gd name="connsiteX9" fmla="*/ 5670525 w 8229600"/>
              <a:gd name="connsiteY9" fmla="*/ 469232 h 3753852"/>
              <a:gd name="connsiteX10" fmla="*/ 5091621 w 8229600"/>
              <a:gd name="connsiteY10" fmla="*/ 469232 h 3753852"/>
              <a:gd name="connsiteX11" fmla="*/ 4512717 w 8229600"/>
              <a:gd name="connsiteY11" fmla="*/ 469232 h 3753852"/>
              <a:gd name="connsiteX12" fmla="*/ 4009071 w 8229600"/>
              <a:gd name="connsiteY12" fmla="*/ 469232 h 3753852"/>
              <a:gd name="connsiteX13" fmla="*/ 3279651 w 8229600"/>
              <a:gd name="connsiteY13" fmla="*/ 469232 h 3753852"/>
              <a:gd name="connsiteX14" fmla="*/ 2700747 w 8229600"/>
              <a:gd name="connsiteY14" fmla="*/ 469232 h 3753852"/>
              <a:gd name="connsiteX15" fmla="*/ 2121843 w 8229600"/>
              <a:gd name="connsiteY15" fmla="*/ 469232 h 3753852"/>
              <a:gd name="connsiteX16" fmla="*/ 1542939 w 8229600"/>
              <a:gd name="connsiteY16" fmla="*/ 469232 h 3753852"/>
              <a:gd name="connsiteX17" fmla="*/ 964035 w 8229600"/>
              <a:gd name="connsiteY17" fmla="*/ 469232 h 3753852"/>
              <a:gd name="connsiteX18" fmla="*/ 234616 w 8229600"/>
              <a:gd name="connsiteY18" fmla="*/ 469232 h 3753852"/>
              <a:gd name="connsiteX19" fmla="*/ 0 w 8229600"/>
              <a:gd name="connsiteY19" fmla="*/ 703848 h 3753852"/>
              <a:gd name="connsiteX20" fmla="*/ 0 w 8229600"/>
              <a:gd name="connsiteY20" fmla="*/ 1295079 h 3753852"/>
              <a:gd name="connsiteX21" fmla="*/ 0 w 8229600"/>
              <a:gd name="connsiteY21" fmla="*/ 1801849 h 3753852"/>
              <a:gd name="connsiteX22" fmla="*/ 0 w 8229600"/>
              <a:gd name="connsiteY22" fmla="*/ 2336773 h 3753852"/>
              <a:gd name="connsiteX23" fmla="*/ 0 w 8229600"/>
              <a:gd name="connsiteY23" fmla="*/ 2928005 h 3753852"/>
              <a:gd name="connsiteX24" fmla="*/ 0 w 8229600"/>
              <a:gd name="connsiteY24" fmla="*/ 3519236 h 3753852"/>
              <a:gd name="connsiteX25" fmla="*/ 234616 w 8229600"/>
              <a:gd name="connsiteY25" fmla="*/ 3753852 h 3753852"/>
              <a:gd name="connsiteX26" fmla="*/ 469232 w 8229600"/>
              <a:gd name="connsiteY26" fmla="*/ 3519236 h 3753852"/>
              <a:gd name="connsiteX27" fmla="*/ 469232 w 8229600"/>
              <a:gd name="connsiteY27" fmla="*/ 3284621 h 3753852"/>
              <a:gd name="connsiteX28" fmla="*/ 972878 w 8229600"/>
              <a:gd name="connsiteY28" fmla="*/ 3284621 h 3753852"/>
              <a:gd name="connsiteX29" fmla="*/ 1702298 w 8229600"/>
              <a:gd name="connsiteY29" fmla="*/ 3284621 h 3753852"/>
              <a:gd name="connsiteX30" fmla="*/ 2055429 w 8229600"/>
              <a:gd name="connsiteY30" fmla="*/ 3284621 h 3753852"/>
              <a:gd name="connsiteX31" fmla="*/ 2709590 w 8229600"/>
              <a:gd name="connsiteY31" fmla="*/ 3284621 h 3753852"/>
              <a:gd name="connsiteX32" fmla="*/ 3062722 w 8229600"/>
              <a:gd name="connsiteY32" fmla="*/ 3284621 h 3753852"/>
              <a:gd name="connsiteX33" fmla="*/ 3491111 w 8229600"/>
              <a:gd name="connsiteY33" fmla="*/ 3284621 h 3753852"/>
              <a:gd name="connsiteX34" fmla="*/ 3919500 w 8229600"/>
              <a:gd name="connsiteY34" fmla="*/ 3284621 h 3753852"/>
              <a:gd name="connsiteX35" fmla="*/ 4498404 w 8229600"/>
              <a:gd name="connsiteY35" fmla="*/ 3284621 h 3753852"/>
              <a:gd name="connsiteX36" fmla="*/ 4851535 w 8229600"/>
              <a:gd name="connsiteY36" fmla="*/ 3284621 h 3753852"/>
              <a:gd name="connsiteX37" fmla="*/ 5279924 w 8229600"/>
              <a:gd name="connsiteY37" fmla="*/ 3284621 h 3753852"/>
              <a:gd name="connsiteX38" fmla="*/ 5708313 w 8229600"/>
              <a:gd name="connsiteY38" fmla="*/ 3284621 h 3753852"/>
              <a:gd name="connsiteX39" fmla="*/ 6211960 w 8229600"/>
              <a:gd name="connsiteY39" fmla="*/ 3284621 h 3753852"/>
              <a:gd name="connsiteX40" fmla="*/ 6941379 w 8229600"/>
              <a:gd name="connsiteY40" fmla="*/ 3284621 h 3753852"/>
              <a:gd name="connsiteX41" fmla="*/ 7445025 w 8229600"/>
              <a:gd name="connsiteY41" fmla="*/ 3284621 h 3753852"/>
              <a:gd name="connsiteX42" fmla="*/ 7994984 w 8229600"/>
              <a:gd name="connsiteY42" fmla="*/ 3284621 h 3753852"/>
              <a:gd name="connsiteX43" fmla="*/ 8229600 w 8229600"/>
              <a:gd name="connsiteY43" fmla="*/ 3050005 h 3753852"/>
              <a:gd name="connsiteX44" fmla="*/ 8229600 w 8229600"/>
              <a:gd name="connsiteY44" fmla="*/ 2458773 h 3753852"/>
              <a:gd name="connsiteX45" fmla="*/ 8229600 w 8229600"/>
              <a:gd name="connsiteY45" fmla="*/ 1980157 h 3753852"/>
              <a:gd name="connsiteX46" fmla="*/ 8229600 w 8229600"/>
              <a:gd name="connsiteY46" fmla="*/ 1360772 h 3753852"/>
              <a:gd name="connsiteX47" fmla="*/ 8229600 w 8229600"/>
              <a:gd name="connsiteY47" fmla="*/ 741386 h 3753852"/>
              <a:gd name="connsiteX48" fmla="*/ 8229600 w 8229600"/>
              <a:gd name="connsiteY48" fmla="*/ 234616 h 3753852"/>
              <a:gd name="connsiteX49" fmla="*/ 234616 w 8229600"/>
              <a:gd name="connsiteY49" fmla="*/ 938463 h 3753852"/>
              <a:gd name="connsiteX50" fmla="*/ 469232 w 8229600"/>
              <a:gd name="connsiteY50" fmla="*/ 703847 h 3753852"/>
              <a:gd name="connsiteX51" fmla="*/ 351924 w 8229600"/>
              <a:gd name="connsiteY51" fmla="*/ 586539 h 3753852"/>
              <a:gd name="connsiteX52" fmla="*/ 234616 w 8229600"/>
              <a:gd name="connsiteY52" fmla="*/ 703847 h 3753852"/>
              <a:gd name="connsiteX53" fmla="*/ 234616 w 8229600"/>
              <a:gd name="connsiteY53" fmla="*/ 938463 h 3753852"/>
              <a:gd name="connsiteX0" fmla="*/ 234616 w 8229600"/>
              <a:gd name="connsiteY0" fmla="*/ 938463 h 3753852"/>
              <a:gd name="connsiteX1" fmla="*/ 469232 w 8229600"/>
              <a:gd name="connsiteY1" fmla="*/ 703847 h 3753852"/>
              <a:gd name="connsiteX2" fmla="*/ 351924 w 8229600"/>
              <a:gd name="connsiteY2" fmla="*/ 586539 h 3753852"/>
              <a:gd name="connsiteX3" fmla="*/ 234616 w 8229600"/>
              <a:gd name="connsiteY3" fmla="*/ 703847 h 3753852"/>
              <a:gd name="connsiteX4" fmla="*/ 234616 w 8229600"/>
              <a:gd name="connsiteY4" fmla="*/ 938463 h 3753852"/>
              <a:gd name="connsiteX5" fmla="*/ 7994984 w 8229600"/>
              <a:gd name="connsiteY5" fmla="*/ 469232 h 3753852"/>
              <a:gd name="connsiteX6" fmla="*/ 8229600 w 8229600"/>
              <a:gd name="connsiteY6" fmla="*/ 234616 h 3753852"/>
              <a:gd name="connsiteX7" fmla="*/ 7994984 w 8229600"/>
              <a:gd name="connsiteY7" fmla="*/ 0 h 3753852"/>
              <a:gd name="connsiteX8" fmla="*/ 7760368 w 8229600"/>
              <a:gd name="connsiteY8" fmla="*/ 234616 h 3753852"/>
              <a:gd name="connsiteX9" fmla="*/ 7877676 w 8229600"/>
              <a:gd name="connsiteY9" fmla="*/ 351924 h 3753852"/>
              <a:gd name="connsiteX10" fmla="*/ 7994984 w 8229600"/>
              <a:gd name="connsiteY10" fmla="*/ 234616 h 3753852"/>
              <a:gd name="connsiteX11" fmla="*/ 7994984 w 8229600"/>
              <a:gd name="connsiteY11" fmla="*/ 469232 h 3753852"/>
              <a:gd name="connsiteX0" fmla="*/ 0 w 8229600"/>
              <a:gd name="connsiteY0" fmla="*/ 703847 h 3753852"/>
              <a:gd name="connsiteX1" fmla="*/ 234616 w 8229600"/>
              <a:gd name="connsiteY1" fmla="*/ 469231 h 3753852"/>
              <a:gd name="connsiteX2" fmla="*/ 587747 w 8229600"/>
              <a:gd name="connsiteY2" fmla="*/ 469231 h 3753852"/>
              <a:gd name="connsiteX3" fmla="*/ 1016137 w 8229600"/>
              <a:gd name="connsiteY3" fmla="*/ 469231 h 3753852"/>
              <a:gd name="connsiteX4" fmla="*/ 1595041 w 8229600"/>
              <a:gd name="connsiteY4" fmla="*/ 469231 h 3753852"/>
              <a:gd name="connsiteX5" fmla="*/ 2023430 w 8229600"/>
              <a:gd name="connsiteY5" fmla="*/ 469231 h 3753852"/>
              <a:gd name="connsiteX6" fmla="*/ 2376561 w 8229600"/>
              <a:gd name="connsiteY6" fmla="*/ 469231 h 3753852"/>
              <a:gd name="connsiteX7" fmla="*/ 3030723 w 8229600"/>
              <a:gd name="connsiteY7" fmla="*/ 469231 h 3753852"/>
              <a:gd name="connsiteX8" fmla="*/ 3383854 w 8229600"/>
              <a:gd name="connsiteY8" fmla="*/ 469231 h 3753852"/>
              <a:gd name="connsiteX9" fmla="*/ 4038016 w 8229600"/>
              <a:gd name="connsiteY9" fmla="*/ 469232 h 3753852"/>
              <a:gd name="connsiteX10" fmla="*/ 4541662 w 8229600"/>
              <a:gd name="connsiteY10" fmla="*/ 469232 h 3753852"/>
              <a:gd name="connsiteX11" fmla="*/ 5195824 w 8229600"/>
              <a:gd name="connsiteY11" fmla="*/ 469232 h 3753852"/>
              <a:gd name="connsiteX12" fmla="*/ 5624213 w 8229600"/>
              <a:gd name="connsiteY12" fmla="*/ 469232 h 3753852"/>
              <a:gd name="connsiteX13" fmla="*/ 6353632 w 8229600"/>
              <a:gd name="connsiteY13" fmla="*/ 469232 h 3753852"/>
              <a:gd name="connsiteX14" fmla="*/ 6857279 w 8229600"/>
              <a:gd name="connsiteY14" fmla="*/ 469232 h 3753852"/>
              <a:gd name="connsiteX15" fmla="*/ 7760369 w 8229600"/>
              <a:gd name="connsiteY15" fmla="*/ 469232 h 3753852"/>
              <a:gd name="connsiteX16" fmla="*/ 7760369 w 8229600"/>
              <a:gd name="connsiteY16" fmla="*/ 234616 h 3753852"/>
              <a:gd name="connsiteX17" fmla="*/ 7994985 w 8229600"/>
              <a:gd name="connsiteY17" fmla="*/ 0 h 3753852"/>
              <a:gd name="connsiteX18" fmla="*/ 8229601 w 8229600"/>
              <a:gd name="connsiteY18" fmla="*/ 234616 h 3753852"/>
              <a:gd name="connsiteX19" fmla="*/ 8229600 w 8229600"/>
              <a:gd name="connsiteY19" fmla="*/ 3050005 h 3753852"/>
              <a:gd name="connsiteX20" fmla="*/ 7994984 w 8229600"/>
              <a:gd name="connsiteY20" fmla="*/ 3284621 h 3753852"/>
              <a:gd name="connsiteX21" fmla="*/ 7566595 w 8229600"/>
              <a:gd name="connsiteY21" fmla="*/ 3284621 h 3753852"/>
              <a:gd name="connsiteX22" fmla="*/ 7062949 w 8229600"/>
              <a:gd name="connsiteY22" fmla="*/ 3284621 h 3753852"/>
              <a:gd name="connsiteX23" fmla="*/ 6333530 w 8229600"/>
              <a:gd name="connsiteY23" fmla="*/ 3284621 h 3753852"/>
              <a:gd name="connsiteX24" fmla="*/ 5754626 w 8229600"/>
              <a:gd name="connsiteY24" fmla="*/ 3284621 h 3753852"/>
              <a:gd name="connsiteX25" fmla="*/ 5025206 w 8229600"/>
              <a:gd name="connsiteY25" fmla="*/ 3284621 h 3753852"/>
              <a:gd name="connsiteX26" fmla="*/ 4596818 w 8229600"/>
              <a:gd name="connsiteY26" fmla="*/ 3284621 h 3753852"/>
              <a:gd name="connsiteX27" fmla="*/ 3942656 w 8229600"/>
              <a:gd name="connsiteY27" fmla="*/ 3284621 h 3753852"/>
              <a:gd name="connsiteX28" fmla="*/ 3439010 w 8229600"/>
              <a:gd name="connsiteY28" fmla="*/ 3284621 h 3753852"/>
              <a:gd name="connsiteX29" fmla="*/ 2935363 w 8229600"/>
              <a:gd name="connsiteY29" fmla="*/ 3284621 h 3753852"/>
              <a:gd name="connsiteX30" fmla="*/ 2356459 w 8229600"/>
              <a:gd name="connsiteY30" fmla="*/ 3284621 h 3753852"/>
              <a:gd name="connsiteX31" fmla="*/ 1777555 w 8229600"/>
              <a:gd name="connsiteY31" fmla="*/ 3284621 h 3753852"/>
              <a:gd name="connsiteX32" fmla="*/ 1273909 w 8229600"/>
              <a:gd name="connsiteY32" fmla="*/ 3284621 h 3753852"/>
              <a:gd name="connsiteX33" fmla="*/ 469232 w 8229600"/>
              <a:gd name="connsiteY33" fmla="*/ 3284621 h 3753852"/>
              <a:gd name="connsiteX34" fmla="*/ 469232 w 8229600"/>
              <a:gd name="connsiteY34" fmla="*/ 3519236 h 3753852"/>
              <a:gd name="connsiteX35" fmla="*/ 234616 w 8229600"/>
              <a:gd name="connsiteY35" fmla="*/ 3753852 h 3753852"/>
              <a:gd name="connsiteX36" fmla="*/ 0 w 8229600"/>
              <a:gd name="connsiteY36" fmla="*/ 3519236 h 3753852"/>
              <a:gd name="connsiteX37" fmla="*/ 0 w 8229600"/>
              <a:gd name="connsiteY37" fmla="*/ 3040620 h 3753852"/>
              <a:gd name="connsiteX38" fmla="*/ 0 w 8229600"/>
              <a:gd name="connsiteY38" fmla="*/ 2505696 h 3753852"/>
              <a:gd name="connsiteX39" fmla="*/ 0 w 8229600"/>
              <a:gd name="connsiteY39" fmla="*/ 1886310 h 3753852"/>
              <a:gd name="connsiteX40" fmla="*/ 0 w 8229600"/>
              <a:gd name="connsiteY40" fmla="*/ 1323233 h 3753852"/>
              <a:gd name="connsiteX41" fmla="*/ 0 w 8229600"/>
              <a:gd name="connsiteY41" fmla="*/ 703847 h 3753852"/>
              <a:gd name="connsiteX42" fmla="*/ 7760369 w 8229600"/>
              <a:gd name="connsiteY42" fmla="*/ 469232 h 3753852"/>
              <a:gd name="connsiteX43" fmla="*/ 7994984 w 8229600"/>
              <a:gd name="connsiteY43" fmla="*/ 469232 h 3753852"/>
              <a:gd name="connsiteX44" fmla="*/ 8229600 w 8229600"/>
              <a:gd name="connsiteY44" fmla="*/ 234616 h 3753852"/>
              <a:gd name="connsiteX45" fmla="*/ 7994984 w 8229600"/>
              <a:gd name="connsiteY45" fmla="*/ 469232 h 3753852"/>
              <a:gd name="connsiteX46" fmla="*/ 7994984 w 8229600"/>
              <a:gd name="connsiteY46" fmla="*/ 234616 h 3753852"/>
              <a:gd name="connsiteX47" fmla="*/ 7877676 w 8229600"/>
              <a:gd name="connsiteY47" fmla="*/ 351924 h 3753852"/>
              <a:gd name="connsiteX48" fmla="*/ 7760368 w 8229600"/>
              <a:gd name="connsiteY48" fmla="*/ 234616 h 3753852"/>
              <a:gd name="connsiteX49" fmla="*/ 234616 w 8229600"/>
              <a:gd name="connsiteY49" fmla="*/ 938463 h 3753852"/>
              <a:gd name="connsiteX50" fmla="*/ 234616 w 8229600"/>
              <a:gd name="connsiteY50" fmla="*/ 703847 h 3753852"/>
              <a:gd name="connsiteX51" fmla="*/ 351924 w 8229600"/>
              <a:gd name="connsiteY51" fmla="*/ 586539 h 3753852"/>
              <a:gd name="connsiteX52" fmla="*/ 469232 w 8229600"/>
              <a:gd name="connsiteY52" fmla="*/ 703847 h 3753852"/>
              <a:gd name="connsiteX53" fmla="*/ 234616 w 8229600"/>
              <a:gd name="connsiteY53" fmla="*/ 938463 h 3753852"/>
              <a:gd name="connsiteX54" fmla="*/ 0 w 8229600"/>
              <a:gd name="connsiteY54" fmla="*/ 703847 h 3753852"/>
              <a:gd name="connsiteX55" fmla="*/ 469232 w 8229600"/>
              <a:gd name="connsiteY55" fmla="*/ 703847 h 3753852"/>
              <a:gd name="connsiteX56" fmla="*/ 469232 w 8229600"/>
              <a:gd name="connsiteY56" fmla="*/ 1194194 h 3753852"/>
              <a:gd name="connsiteX57" fmla="*/ 469232 w 8229600"/>
              <a:gd name="connsiteY57" fmla="*/ 1736157 h 3753852"/>
              <a:gd name="connsiteX58" fmla="*/ 469232 w 8229600"/>
              <a:gd name="connsiteY58" fmla="*/ 2226504 h 3753852"/>
              <a:gd name="connsiteX59" fmla="*/ 469232 w 8229600"/>
              <a:gd name="connsiteY59" fmla="*/ 2716851 h 3753852"/>
              <a:gd name="connsiteX60" fmla="*/ 469232 w 8229600"/>
              <a:gd name="connsiteY60" fmla="*/ 3284621 h 3753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8229600" h="3753852" stroke="0" extrusionOk="0">
                <a:moveTo>
                  <a:pt x="8229600" y="234616"/>
                </a:moveTo>
                <a:cubicBezTo>
                  <a:pt x="8226862" y="395368"/>
                  <a:pt x="8088842" y="479452"/>
                  <a:pt x="7994984" y="469232"/>
                </a:cubicBezTo>
                <a:cubicBezTo>
                  <a:pt x="7986569" y="398532"/>
                  <a:pt x="8010797" y="317729"/>
                  <a:pt x="7994984" y="234616"/>
                </a:cubicBezTo>
                <a:cubicBezTo>
                  <a:pt x="8003894" y="315869"/>
                  <a:pt x="7952302" y="359052"/>
                  <a:pt x="7877676" y="351924"/>
                </a:cubicBezTo>
                <a:cubicBezTo>
                  <a:pt x="7806750" y="352581"/>
                  <a:pt x="7772497" y="303622"/>
                  <a:pt x="7760368" y="234616"/>
                </a:cubicBezTo>
                <a:cubicBezTo>
                  <a:pt x="7756732" y="307468"/>
                  <a:pt x="7761917" y="410788"/>
                  <a:pt x="7760369" y="469232"/>
                </a:cubicBezTo>
                <a:cubicBezTo>
                  <a:pt x="7578423" y="488862"/>
                  <a:pt x="7369632" y="449075"/>
                  <a:pt x="7256722" y="469232"/>
                </a:cubicBezTo>
                <a:cubicBezTo>
                  <a:pt x="7143812" y="489389"/>
                  <a:pt x="6792544" y="438744"/>
                  <a:pt x="6602561" y="469232"/>
                </a:cubicBezTo>
                <a:cubicBezTo>
                  <a:pt x="6412578" y="499720"/>
                  <a:pt x="6274651" y="464470"/>
                  <a:pt x="6174172" y="469232"/>
                </a:cubicBezTo>
                <a:cubicBezTo>
                  <a:pt x="6073693" y="473994"/>
                  <a:pt x="5779373" y="417747"/>
                  <a:pt x="5670525" y="469232"/>
                </a:cubicBezTo>
                <a:cubicBezTo>
                  <a:pt x="5561677" y="520717"/>
                  <a:pt x="5220362" y="403647"/>
                  <a:pt x="5091621" y="469232"/>
                </a:cubicBezTo>
                <a:cubicBezTo>
                  <a:pt x="4962880" y="534817"/>
                  <a:pt x="4701227" y="458581"/>
                  <a:pt x="4512717" y="469232"/>
                </a:cubicBezTo>
                <a:cubicBezTo>
                  <a:pt x="4324207" y="479883"/>
                  <a:pt x="4144519" y="444302"/>
                  <a:pt x="4009071" y="469232"/>
                </a:cubicBezTo>
                <a:cubicBezTo>
                  <a:pt x="3873623" y="494162"/>
                  <a:pt x="3559502" y="450043"/>
                  <a:pt x="3279651" y="469232"/>
                </a:cubicBezTo>
                <a:cubicBezTo>
                  <a:pt x="2999800" y="488421"/>
                  <a:pt x="2938995" y="399875"/>
                  <a:pt x="2700747" y="469232"/>
                </a:cubicBezTo>
                <a:cubicBezTo>
                  <a:pt x="2462499" y="538589"/>
                  <a:pt x="2324218" y="452395"/>
                  <a:pt x="2121843" y="469232"/>
                </a:cubicBezTo>
                <a:cubicBezTo>
                  <a:pt x="1919468" y="486069"/>
                  <a:pt x="1718001" y="426206"/>
                  <a:pt x="1542939" y="469232"/>
                </a:cubicBezTo>
                <a:cubicBezTo>
                  <a:pt x="1367877" y="512258"/>
                  <a:pt x="1181308" y="453949"/>
                  <a:pt x="964035" y="469232"/>
                </a:cubicBezTo>
                <a:cubicBezTo>
                  <a:pt x="746762" y="484515"/>
                  <a:pt x="482332" y="382701"/>
                  <a:pt x="234616" y="469232"/>
                </a:cubicBezTo>
                <a:cubicBezTo>
                  <a:pt x="107614" y="466697"/>
                  <a:pt x="-25091" y="593880"/>
                  <a:pt x="0" y="703848"/>
                </a:cubicBezTo>
                <a:cubicBezTo>
                  <a:pt x="35041" y="859791"/>
                  <a:pt x="-52663" y="1168028"/>
                  <a:pt x="0" y="1295079"/>
                </a:cubicBezTo>
                <a:cubicBezTo>
                  <a:pt x="52663" y="1422130"/>
                  <a:pt x="-50471" y="1628612"/>
                  <a:pt x="0" y="1801849"/>
                </a:cubicBezTo>
                <a:cubicBezTo>
                  <a:pt x="50471" y="1975086"/>
                  <a:pt x="-9476" y="2190112"/>
                  <a:pt x="0" y="2336773"/>
                </a:cubicBezTo>
                <a:cubicBezTo>
                  <a:pt x="9476" y="2483434"/>
                  <a:pt x="-6032" y="2674483"/>
                  <a:pt x="0" y="2928005"/>
                </a:cubicBezTo>
                <a:cubicBezTo>
                  <a:pt x="6032" y="3181527"/>
                  <a:pt x="-9079" y="3361905"/>
                  <a:pt x="0" y="3519236"/>
                </a:cubicBezTo>
                <a:cubicBezTo>
                  <a:pt x="-25448" y="3666192"/>
                  <a:pt x="105524" y="3750362"/>
                  <a:pt x="234616" y="3753852"/>
                </a:cubicBezTo>
                <a:cubicBezTo>
                  <a:pt x="385064" y="3737832"/>
                  <a:pt x="457928" y="3649779"/>
                  <a:pt x="469232" y="3519236"/>
                </a:cubicBezTo>
                <a:cubicBezTo>
                  <a:pt x="451234" y="3437372"/>
                  <a:pt x="473116" y="3376651"/>
                  <a:pt x="469232" y="3284621"/>
                </a:cubicBezTo>
                <a:cubicBezTo>
                  <a:pt x="699725" y="3269283"/>
                  <a:pt x="769380" y="3296574"/>
                  <a:pt x="972878" y="3284621"/>
                </a:cubicBezTo>
                <a:cubicBezTo>
                  <a:pt x="1176376" y="3272668"/>
                  <a:pt x="1338123" y="3294292"/>
                  <a:pt x="1702298" y="3284621"/>
                </a:cubicBezTo>
                <a:cubicBezTo>
                  <a:pt x="2066473" y="3274950"/>
                  <a:pt x="1887814" y="3307935"/>
                  <a:pt x="2055429" y="3284621"/>
                </a:cubicBezTo>
                <a:cubicBezTo>
                  <a:pt x="2223044" y="3261307"/>
                  <a:pt x="2503334" y="3313140"/>
                  <a:pt x="2709590" y="3284621"/>
                </a:cubicBezTo>
                <a:cubicBezTo>
                  <a:pt x="2915846" y="3256102"/>
                  <a:pt x="2892308" y="3286181"/>
                  <a:pt x="3062722" y="3284621"/>
                </a:cubicBezTo>
                <a:cubicBezTo>
                  <a:pt x="3233136" y="3283061"/>
                  <a:pt x="3293134" y="3290358"/>
                  <a:pt x="3491111" y="3284621"/>
                </a:cubicBezTo>
                <a:cubicBezTo>
                  <a:pt x="3689088" y="3278884"/>
                  <a:pt x="3755262" y="3301668"/>
                  <a:pt x="3919500" y="3284621"/>
                </a:cubicBezTo>
                <a:cubicBezTo>
                  <a:pt x="4083738" y="3267574"/>
                  <a:pt x="4373595" y="3323468"/>
                  <a:pt x="4498404" y="3284621"/>
                </a:cubicBezTo>
                <a:cubicBezTo>
                  <a:pt x="4623213" y="3245774"/>
                  <a:pt x="4734162" y="3299055"/>
                  <a:pt x="4851535" y="3284621"/>
                </a:cubicBezTo>
                <a:cubicBezTo>
                  <a:pt x="4968908" y="3270187"/>
                  <a:pt x="5189665" y="3284658"/>
                  <a:pt x="5279924" y="3284621"/>
                </a:cubicBezTo>
                <a:cubicBezTo>
                  <a:pt x="5370183" y="3284584"/>
                  <a:pt x="5616707" y="3314895"/>
                  <a:pt x="5708313" y="3284621"/>
                </a:cubicBezTo>
                <a:cubicBezTo>
                  <a:pt x="5799919" y="3254347"/>
                  <a:pt x="6019887" y="3301601"/>
                  <a:pt x="6211960" y="3284621"/>
                </a:cubicBezTo>
                <a:cubicBezTo>
                  <a:pt x="6404033" y="3267641"/>
                  <a:pt x="6753582" y="3369291"/>
                  <a:pt x="6941379" y="3284621"/>
                </a:cubicBezTo>
                <a:cubicBezTo>
                  <a:pt x="7129176" y="3199951"/>
                  <a:pt x="7205573" y="3333182"/>
                  <a:pt x="7445025" y="3284621"/>
                </a:cubicBezTo>
                <a:cubicBezTo>
                  <a:pt x="7684477" y="3236060"/>
                  <a:pt x="7873403" y="3341154"/>
                  <a:pt x="7994984" y="3284621"/>
                </a:cubicBezTo>
                <a:cubicBezTo>
                  <a:pt x="8125749" y="3275737"/>
                  <a:pt x="8215920" y="3181648"/>
                  <a:pt x="8229600" y="3050005"/>
                </a:cubicBezTo>
                <a:cubicBezTo>
                  <a:pt x="8164829" y="2819239"/>
                  <a:pt x="8247739" y="2739880"/>
                  <a:pt x="8229600" y="2458773"/>
                </a:cubicBezTo>
                <a:cubicBezTo>
                  <a:pt x="8211461" y="2177666"/>
                  <a:pt x="8253757" y="2161668"/>
                  <a:pt x="8229600" y="1980157"/>
                </a:cubicBezTo>
                <a:cubicBezTo>
                  <a:pt x="8205443" y="1798646"/>
                  <a:pt x="8282617" y="1508111"/>
                  <a:pt x="8229600" y="1360772"/>
                </a:cubicBezTo>
                <a:cubicBezTo>
                  <a:pt x="8176583" y="1213433"/>
                  <a:pt x="8235858" y="931065"/>
                  <a:pt x="8229600" y="741386"/>
                </a:cubicBezTo>
                <a:cubicBezTo>
                  <a:pt x="8223342" y="551707"/>
                  <a:pt x="8268277" y="422896"/>
                  <a:pt x="8229600" y="234616"/>
                </a:cubicBezTo>
                <a:close/>
                <a:moveTo>
                  <a:pt x="234616" y="938463"/>
                </a:moveTo>
                <a:cubicBezTo>
                  <a:pt x="366798" y="944710"/>
                  <a:pt x="474439" y="795789"/>
                  <a:pt x="469232" y="703847"/>
                </a:cubicBezTo>
                <a:cubicBezTo>
                  <a:pt x="473013" y="632778"/>
                  <a:pt x="403032" y="572841"/>
                  <a:pt x="351924" y="586539"/>
                </a:cubicBezTo>
                <a:cubicBezTo>
                  <a:pt x="289475" y="585203"/>
                  <a:pt x="241738" y="650164"/>
                  <a:pt x="234616" y="703847"/>
                </a:cubicBezTo>
                <a:cubicBezTo>
                  <a:pt x="252251" y="820458"/>
                  <a:pt x="210656" y="871393"/>
                  <a:pt x="234616" y="938463"/>
                </a:cubicBezTo>
                <a:close/>
              </a:path>
              <a:path w="8229600" h="3753852" fill="darkenLess" stroke="0" extrusionOk="0">
                <a:moveTo>
                  <a:pt x="234616" y="938463"/>
                </a:moveTo>
                <a:cubicBezTo>
                  <a:pt x="374041" y="946243"/>
                  <a:pt x="468265" y="857309"/>
                  <a:pt x="469232" y="703847"/>
                </a:cubicBezTo>
                <a:cubicBezTo>
                  <a:pt x="465875" y="638000"/>
                  <a:pt x="421910" y="585799"/>
                  <a:pt x="351924" y="586539"/>
                </a:cubicBezTo>
                <a:cubicBezTo>
                  <a:pt x="295923" y="596474"/>
                  <a:pt x="231842" y="635995"/>
                  <a:pt x="234616" y="703847"/>
                </a:cubicBezTo>
                <a:cubicBezTo>
                  <a:pt x="253939" y="758404"/>
                  <a:pt x="213874" y="879651"/>
                  <a:pt x="234616" y="938463"/>
                </a:cubicBezTo>
                <a:close/>
                <a:moveTo>
                  <a:pt x="7994984" y="469232"/>
                </a:moveTo>
                <a:cubicBezTo>
                  <a:pt x="8148513" y="451713"/>
                  <a:pt x="8230509" y="361539"/>
                  <a:pt x="8229600" y="234616"/>
                </a:cubicBezTo>
                <a:cubicBezTo>
                  <a:pt x="8192307" y="100649"/>
                  <a:pt x="8153264" y="23653"/>
                  <a:pt x="7994984" y="0"/>
                </a:cubicBezTo>
                <a:cubicBezTo>
                  <a:pt x="7866872" y="-38610"/>
                  <a:pt x="7738416" y="106964"/>
                  <a:pt x="7760368" y="234616"/>
                </a:cubicBezTo>
                <a:cubicBezTo>
                  <a:pt x="7761033" y="287894"/>
                  <a:pt x="7809939" y="349315"/>
                  <a:pt x="7877676" y="351924"/>
                </a:cubicBezTo>
                <a:cubicBezTo>
                  <a:pt x="7949056" y="347373"/>
                  <a:pt x="8005933" y="310752"/>
                  <a:pt x="7994984" y="234616"/>
                </a:cubicBezTo>
                <a:cubicBezTo>
                  <a:pt x="8006544" y="350323"/>
                  <a:pt x="7984598" y="363346"/>
                  <a:pt x="7994984" y="469232"/>
                </a:cubicBezTo>
                <a:close/>
              </a:path>
              <a:path w="8229600" h="3753852" fill="none" extrusionOk="0">
                <a:moveTo>
                  <a:pt x="0" y="703847"/>
                </a:moveTo>
                <a:cubicBezTo>
                  <a:pt x="7577" y="607761"/>
                  <a:pt x="121525" y="463116"/>
                  <a:pt x="234616" y="469231"/>
                </a:cubicBezTo>
                <a:cubicBezTo>
                  <a:pt x="340760" y="462951"/>
                  <a:pt x="430771" y="504136"/>
                  <a:pt x="587747" y="469231"/>
                </a:cubicBezTo>
                <a:cubicBezTo>
                  <a:pt x="744723" y="434326"/>
                  <a:pt x="827466" y="499498"/>
                  <a:pt x="1016137" y="469231"/>
                </a:cubicBezTo>
                <a:cubicBezTo>
                  <a:pt x="1204808" y="438964"/>
                  <a:pt x="1312168" y="506821"/>
                  <a:pt x="1595041" y="469231"/>
                </a:cubicBezTo>
                <a:cubicBezTo>
                  <a:pt x="1877914" y="431641"/>
                  <a:pt x="1934285" y="515123"/>
                  <a:pt x="2023430" y="469231"/>
                </a:cubicBezTo>
                <a:cubicBezTo>
                  <a:pt x="2112575" y="423339"/>
                  <a:pt x="2251703" y="499164"/>
                  <a:pt x="2376561" y="469231"/>
                </a:cubicBezTo>
                <a:cubicBezTo>
                  <a:pt x="2501419" y="439298"/>
                  <a:pt x="2750394" y="536582"/>
                  <a:pt x="3030723" y="469231"/>
                </a:cubicBezTo>
                <a:cubicBezTo>
                  <a:pt x="3311052" y="401880"/>
                  <a:pt x="3303862" y="485216"/>
                  <a:pt x="3383854" y="469231"/>
                </a:cubicBezTo>
                <a:cubicBezTo>
                  <a:pt x="3463846" y="453246"/>
                  <a:pt x="3884900" y="483112"/>
                  <a:pt x="4038016" y="469232"/>
                </a:cubicBezTo>
                <a:cubicBezTo>
                  <a:pt x="4191132" y="455352"/>
                  <a:pt x="4339635" y="497030"/>
                  <a:pt x="4541662" y="469232"/>
                </a:cubicBezTo>
                <a:cubicBezTo>
                  <a:pt x="4743689" y="441434"/>
                  <a:pt x="4951895" y="486098"/>
                  <a:pt x="5195824" y="469232"/>
                </a:cubicBezTo>
                <a:cubicBezTo>
                  <a:pt x="5439753" y="452366"/>
                  <a:pt x="5454304" y="477353"/>
                  <a:pt x="5624213" y="469232"/>
                </a:cubicBezTo>
                <a:cubicBezTo>
                  <a:pt x="5794122" y="461111"/>
                  <a:pt x="6133626" y="519275"/>
                  <a:pt x="6353632" y="469232"/>
                </a:cubicBezTo>
                <a:cubicBezTo>
                  <a:pt x="6573638" y="419189"/>
                  <a:pt x="6658413" y="470680"/>
                  <a:pt x="6857279" y="469232"/>
                </a:cubicBezTo>
                <a:cubicBezTo>
                  <a:pt x="7056145" y="467784"/>
                  <a:pt x="7419899" y="549328"/>
                  <a:pt x="7760369" y="469232"/>
                </a:cubicBezTo>
                <a:cubicBezTo>
                  <a:pt x="7756791" y="376723"/>
                  <a:pt x="7787692" y="338955"/>
                  <a:pt x="7760369" y="234616"/>
                </a:cubicBezTo>
                <a:cubicBezTo>
                  <a:pt x="7740355" y="86089"/>
                  <a:pt x="7852453" y="-1578"/>
                  <a:pt x="7994985" y="0"/>
                </a:cubicBezTo>
                <a:cubicBezTo>
                  <a:pt x="8107141" y="28063"/>
                  <a:pt x="8231185" y="94019"/>
                  <a:pt x="8229601" y="234616"/>
                </a:cubicBezTo>
                <a:cubicBezTo>
                  <a:pt x="8264879" y="1314763"/>
                  <a:pt x="8189633" y="2180269"/>
                  <a:pt x="8229600" y="3050005"/>
                </a:cubicBezTo>
                <a:cubicBezTo>
                  <a:pt x="8231813" y="3182292"/>
                  <a:pt x="8127640" y="3259158"/>
                  <a:pt x="7994984" y="3284621"/>
                </a:cubicBezTo>
                <a:cubicBezTo>
                  <a:pt x="7824814" y="3333732"/>
                  <a:pt x="7671061" y="3267952"/>
                  <a:pt x="7566595" y="3284621"/>
                </a:cubicBezTo>
                <a:cubicBezTo>
                  <a:pt x="7462129" y="3301290"/>
                  <a:pt x="7177260" y="3262994"/>
                  <a:pt x="7062949" y="3284621"/>
                </a:cubicBezTo>
                <a:cubicBezTo>
                  <a:pt x="6948638" y="3306248"/>
                  <a:pt x="6488825" y="3210819"/>
                  <a:pt x="6333530" y="3284621"/>
                </a:cubicBezTo>
                <a:cubicBezTo>
                  <a:pt x="6178235" y="3358423"/>
                  <a:pt x="5959846" y="3271783"/>
                  <a:pt x="5754626" y="3284621"/>
                </a:cubicBezTo>
                <a:cubicBezTo>
                  <a:pt x="5549406" y="3297459"/>
                  <a:pt x="5308735" y="3215315"/>
                  <a:pt x="5025206" y="3284621"/>
                </a:cubicBezTo>
                <a:cubicBezTo>
                  <a:pt x="4741677" y="3353927"/>
                  <a:pt x="4725225" y="3263302"/>
                  <a:pt x="4596818" y="3284621"/>
                </a:cubicBezTo>
                <a:cubicBezTo>
                  <a:pt x="4468411" y="3305940"/>
                  <a:pt x="4179100" y="3268759"/>
                  <a:pt x="3942656" y="3284621"/>
                </a:cubicBezTo>
                <a:cubicBezTo>
                  <a:pt x="3706212" y="3300483"/>
                  <a:pt x="3682615" y="3225294"/>
                  <a:pt x="3439010" y="3284621"/>
                </a:cubicBezTo>
                <a:cubicBezTo>
                  <a:pt x="3195405" y="3343948"/>
                  <a:pt x="3157385" y="3269653"/>
                  <a:pt x="2935363" y="3284621"/>
                </a:cubicBezTo>
                <a:cubicBezTo>
                  <a:pt x="2713341" y="3299589"/>
                  <a:pt x="2520074" y="3277682"/>
                  <a:pt x="2356459" y="3284621"/>
                </a:cubicBezTo>
                <a:cubicBezTo>
                  <a:pt x="2192844" y="3291560"/>
                  <a:pt x="2043142" y="3233090"/>
                  <a:pt x="1777555" y="3284621"/>
                </a:cubicBezTo>
                <a:cubicBezTo>
                  <a:pt x="1511968" y="3336152"/>
                  <a:pt x="1458832" y="3240974"/>
                  <a:pt x="1273909" y="3284621"/>
                </a:cubicBezTo>
                <a:cubicBezTo>
                  <a:pt x="1088986" y="3328268"/>
                  <a:pt x="804956" y="3196015"/>
                  <a:pt x="469232" y="3284621"/>
                </a:cubicBezTo>
                <a:cubicBezTo>
                  <a:pt x="485202" y="3334527"/>
                  <a:pt x="445328" y="3459291"/>
                  <a:pt x="469232" y="3519236"/>
                </a:cubicBezTo>
                <a:cubicBezTo>
                  <a:pt x="441172" y="3651144"/>
                  <a:pt x="377868" y="3772383"/>
                  <a:pt x="234616" y="3753852"/>
                </a:cubicBezTo>
                <a:cubicBezTo>
                  <a:pt x="76664" y="3756357"/>
                  <a:pt x="4161" y="3670501"/>
                  <a:pt x="0" y="3519236"/>
                </a:cubicBezTo>
                <a:cubicBezTo>
                  <a:pt x="-5957" y="3419728"/>
                  <a:pt x="14920" y="3167247"/>
                  <a:pt x="0" y="3040620"/>
                </a:cubicBezTo>
                <a:cubicBezTo>
                  <a:pt x="-14920" y="2913993"/>
                  <a:pt x="11111" y="2672414"/>
                  <a:pt x="0" y="2505696"/>
                </a:cubicBezTo>
                <a:cubicBezTo>
                  <a:pt x="-11111" y="2338978"/>
                  <a:pt x="18607" y="2076343"/>
                  <a:pt x="0" y="1886310"/>
                </a:cubicBezTo>
                <a:cubicBezTo>
                  <a:pt x="-18607" y="1696277"/>
                  <a:pt x="47453" y="1561899"/>
                  <a:pt x="0" y="1323233"/>
                </a:cubicBezTo>
                <a:cubicBezTo>
                  <a:pt x="-47453" y="1084567"/>
                  <a:pt x="33338" y="962019"/>
                  <a:pt x="0" y="703847"/>
                </a:cubicBezTo>
                <a:close/>
                <a:moveTo>
                  <a:pt x="7760369" y="469232"/>
                </a:moveTo>
                <a:cubicBezTo>
                  <a:pt x="7824626" y="443881"/>
                  <a:pt x="7881814" y="471698"/>
                  <a:pt x="7994984" y="469232"/>
                </a:cubicBezTo>
                <a:cubicBezTo>
                  <a:pt x="8093647" y="455780"/>
                  <a:pt x="8257322" y="368275"/>
                  <a:pt x="8229600" y="234616"/>
                </a:cubicBezTo>
                <a:moveTo>
                  <a:pt x="7994984" y="469232"/>
                </a:moveTo>
                <a:cubicBezTo>
                  <a:pt x="7980516" y="382815"/>
                  <a:pt x="8004934" y="327424"/>
                  <a:pt x="7994984" y="234616"/>
                </a:cubicBezTo>
                <a:cubicBezTo>
                  <a:pt x="7983991" y="293673"/>
                  <a:pt x="7937917" y="360032"/>
                  <a:pt x="7877676" y="351924"/>
                </a:cubicBezTo>
                <a:cubicBezTo>
                  <a:pt x="7818818" y="354021"/>
                  <a:pt x="7744896" y="288856"/>
                  <a:pt x="7760368" y="234616"/>
                </a:cubicBezTo>
                <a:moveTo>
                  <a:pt x="234616" y="938463"/>
                </a:moveTo>
                <a:cubicBezTo>
                  <a:pt x="211897" y="836749"/>
                  <a:pt x="261489" y="803189"/>
                  <a:pt x="234616" y="703847"/>
                </a:cubicBezTo>
                <a:cubicBezTo>
                  <a:pt x="231830" y="644752"/>
                  <a:pt x="273172" y="593785"/>
                  <a:pt x="351924" y="586539"/>
                </a:cubicBezTo>
                <a:cubicBezTo>
                  <a:pt x="409568" y="584505"/>
                  <a:pt x="467379" y="638203"/>
                  <a:pt x="469232" y="703847"/>
                </a:cubicBezTo>
                <a:cubicBezTo>
                  <a:pt x="466143" y="828091"/>
                  <a:pt x="378649" y="972286"/>
                  <a:pt x="234616" y="938463"/>
                </a:cubicBezTo>
                <a:cubicBezTo>
                  <a:pt x="139253" y="944056"/>
                  <a:pt x="-3943" y="833840"/>
                  <a:pt x="0" y="703847"/>
                </a:cubicBezTo>
                <a:moveTo>
                  <a:pt x="469232" y="703847"/>
                </a:moveTo>
                <a:cubicBezTo>
                  <a:pt x="505562" y="831569"/>
                  <a:pt x="461929" y="998612"/>
                  <a:pt x="469232" y="1194194"/>
                </a:cubicBezTo>
                <a:cubicBezTo>
                  <a:pt x="476535" y="1389776"/>
                  <a:pt x="408137" y="1544636"/>
                  <a:pt x="469232" y="1736157"/>
                </a:cubicBezTo>
                <a:cubicBezTo>
                  <a:pt x="530327" y="1927678"/>
                  <a:pt x="426563" y="2039835"/>
                  <a:pt x="469232" y="2226504"/>
                </a:cubicBezTo>
                <a:cubicBezTo>
                  <a:pt x="511901" y="2413173"/>
                  <a:pt x="434741" y="2519845"/>
                  <a:pt x="469232" y="2716851"/>
                </a:cubicBezTo>
                <a:cubicBezTo>
                  <a:pt x="503723" y="2913857"/>
                  <a:pt x="420345" y="3081116"/>
                  <a:pt x="469232" y="3284621"/>
                </a:cubicBezTo>
              </a:path>
              <a:path w="8229600" h="3753852" fill="none" stroke="0" extrusionOk="0">
                <a:moveTo>
                  <a:pt x="0" y="703847"/>
                </a:moveTo>
                <a:cubicBezTo>
                  <a:pt x="-25165" y="557640"/>
                  <a:pt x="111076" y="449214"/>
                  <a:pt x="234616" y="469231"/>
                </a:cubicBezTo>
                <a:cubicBezTo>
                  <a:pt x="425705" y="419005"/>
                  <a:pt x="751892" y="545585"/>
                  <a:pt x="964035" y="469231"/>
                </a:cubicBezTo>
                <a:cubicBezTo>
                  <a:pt x="1176178" y="392877"/>
                  <a:pt x="1326251" y="523554"/>
                  <a:pt x="1618197" y="469231"/>
                </a:cubicBezTo>
                <a:cubicBezTo>
                  <a:pt x="1910143" y="414908"/>
                  <a:pt x="2016504" y="498284"/>
                  <a:pt x="2197101" y="469231"/>
                </a:cubicBezTo>
                <a:cubicBezTo>
                  <a:pt x="2377698" y="440178"/>
                  <a:pt x="2544590" y="497590"/>
                  <a:pt x="2700747" y="469231"/>
                </a:cubicBezTo>
                <a:cubicBezTo>
                  <a:pt x="2856904" y="440872"/>
                  <a:pt x="2929542" y="476730"/>
                  <a:pt x="3129136" y="469231"/>
                </a:cubicBezTo>
                <a:cubicBezTo>
                  <a:pt x="3328730" y="461732"/>
                  <a:pt x="3396680" y="485607"/>
                  <a:pt x="3482268" y="469231"/>
                </a:cubicBezTo>
                <a:cubicBezTo>
                  <a:pt x="3567856" y="452855"/>
                  <a:pt x="3790391" y="513769"/>
                  <a:pt x="3910657" y="469231"/>
                </a:cubicBezTo>
                <a:cubicBezTo>
                  <a:pt x="4030923" y="424693"/>
                  <a:pt x="4482896" y="469360"/>
                  <a:pt x="4640076" y="469232"/>
                </a:cubicBezTo>
                <a:cubicBezTo>
                  <a:pt x="4797256" y="469104"/>
                  <a:pt x="4945277" y="520004"/>
                  <a:pt x="5218980" y="469232"/>
                </a:cubicBezTo>
                <a:cubicBezTo>
                  <a:pt x="5492683" y="418460"/>
                  <a:pt x="5497093" y="476389"/>
                  <a:pt x="5647369" y="469232"/>
                </a:cubicBezTo>
                <a:cubicBezTo>
                  <a:pt x="5797645" y="462075"/>
                  <a:pt x="5984302" y="497069"/>
                  <a:pt x="6075758" y="469232"/>
                </a:cubicBezTo>
                <a:cubicBezTo>
                  <a:pt x="6167214" y="441395"/>
                  <a:pt x="6312429" y="502318"/>
                  <a:pt x="6504147" y="469232"/>
                </a:cubicBezTo>
                <a:cubicBezTo>
                  <a:pt x="6695865" y="436146"/>
                  <a:pt x="6779914" y="508055"/>
                  <a:pt x="6932536" y="469232"/>
                </a:cubicBezTo>
                <a:cubicBezTo>
                  <a:pt x="7085158" y="430409"/>
                  <a:pt x="7433750" y="566477"/>
                  <a:pt x="7760369" y="469232"/>
                </a:cubicBezTo>
                <a:cubicBezTo>
                  <a:pt x="7743486" y="376059"/>
                  <a:pt x="7774526" y="314243"/>
                  <a:pt x="7760369" y="234616"/>
                </a:cubicBezTo>
                <a:cubicBezTo>
                  <a:pt x="7743030" y="123755"/>
                  <a:pt x="7870040" y="14825"/>
                  <a:pt x="7994985" y="0"/>
                </a:cubicBezTo>
                <a:cubicBezTo>
                  <a:pt x="8111870" y="7335"/>
                  <a:pt x="8251517" y="110304"/>
                  <a:pt x="8229601" y="234616"/>
                </a:cubicBezTo>
                <a:cubicBezTo>
                  <a:pt x="7989368" y="1051680"/>
                  <a:pt x="8187520" y="2213909"/>
                  <a:pt x="8229600" y="3050005"/>
                </a:cubicBezTo>
                <a:cubicBezTo>
                  <a:pt x="8220547" y="3201664"/>
                  <a:pt x="8121760" y="3294115"/>
                  <a:pt x="7994984" y="3284621"/>
                </a:cubicBezTo>
                <a:cubicBezTo>
                  <a:pt x="7669787" y="3316586"/>
                  <a:pt x="7476330" y="3278856"/>
                  <a:pt x="7265565" y="3284621"/>
                </a:cubicBezTo>
                <a:cubicBezTo>
                  <a:pt x="7054800" y="3290386"/>
                  <a:pt x="6923855" y="3251380"/>
                  <a:pt x="6761918" y="3284621"/>
                </a:cubicBezTo>
                <a:cubicBezTo>
                  <a:pt x="6599981" y="3317862"/>
                  <a:pt x="6497571" y="3262250"/>
                  <a:pt x="6333530" y="3284621"/>
                </a:cubicBezTo>
                <a:cubicBezTo>
                  <a:pt x="6169489" y="3306992"/>
                  <a:pt x="6006379" y="3260798"/>
                  <a:pt x="5905141" y="3284621"/>
                </a:cubicBezTo>
                <a:cubicBezTo>
                  <a:pt x="5803903" y="3308444"/>
                  <a:pt x="5556691" y="3283937"/>
                  <a:pt x="5326237" y="3284621"/>
                </a:cubicBezTo>
                <a:cubicBezTo>
                  <a:pt x="5095783" y="3285305"/>
                  <a:pt x="5068713" y="3257402"/>
                  <a:pt x="4973105" y="3284621"/>
                </a:cubicBezTo>
                <a:cubicBezTo>
                  <a:pt x="4877497" y="3311840"/>
                  <a:pt x="4650478" y="3264148"/>
                  <a:pt x="4469459" y="3284621"/>
                </a:cubicBezTo>
                <a:cubicBezTo>
                  <a:pt x="4288440" y="3305094"/>
                  <a:pt x="4026354" y="3249587"/>
                  <a:pt x="3815297" y="3284621"/>
                </a:cubicBezTo>
                <a:cubicBezTo>
                  <a:pt x="3604240" y="3319655"/>
                  <a:pt x="3537341" y="3283480"/>
                  <a:pt x="3311651" y="3284621"/>
                </a:cubicBezTo>
                <a:cubicBezTo>
                  <a:pt x="3085961" y="3285762"/>
                  <a:pt x="2887094" y="3282896"/>
                  <a:pt x="2732747" y="3284621"/>
                </a:cubicBezTo>
                <a:cubicBezTo>
                  <a:pt x="2578400" y="3286346"/>
                  <a:pt x="2481486" y="3273323"/>
                  <a:pt x="2379615" y="3284621"/>
                </a:cubicBezTo>
                <a:cubicBezTo>
                  <a:pt x="2277744" y="3295919"/>
                  <a:pt x="2005627" y="3273556"/>
                  <a:pt x="1875969" y="3284621"/>
                </a:cubicBezTo>
                <a:cubicBezTo>
                  <a:pt x="1746311" y="3295686"/>
                  <a:pt x="1443060" y="3225170"/>
                  <a:pt x="1221807" y="3284621"/>
                </a:cubicBezTo>
                <a:cubicBezTo>
                  <a:pt x="1000554" y="3344072"/>
                  <a:pt x="653643" y="3240235"/>
                  <a:pt x="469232" y="3284621"/>
                </a:cubicBezTo>
                <a:cubicBezTo>
                  <a:pt x="472603" y="3397252"/>
                  <a:pt x="455962" y="3427821"/>
                  <a:pt x="469232" y="3519236"/>
                </a:cubicBezTo>
                <a:cubicBezTo>
                  <a:pt x="484190" y="3664122"/>
                  <a:pt x="361471" y="3716252"/>
                  <a:pt x="234616" y="3753852"/>
                </a:cubicBezTo>
                <a:cubicBezTo>
                  <a:pt x="117748" y="3741773"/>
                  <a:pt x="29539" y="3638231"/>
                  <a:pt x="0" y="3519236"/>
                </a:cubicBezTo>
                <a:cubicBezTo>
                  <a:pt x="-11186" y="3290987"/>
                  <a:pt x="57245" y="3260505"/>
                  <a:pt x="0" y="3040620"/>
                </a:cubicBezTo>
                <a:cubicBezTo>
                  <a:pt x="-57245" y="2820735"/>
                  <a:pt x="14698" y="2684301"/>
                  <a:pt x="0" y="2505696"/>
                </a:cubicBezTo>
                <a:cubicBezTo>
                  <a:pt x="-14698" y="2327091"/>
                  <a:pt x="34140" y="2100230"/>
                  <a:pt x="0" y="1886310"/>
                </a:cubicBezTo>
                <a:cubicBezTo>
                  <a:pt x="-34140" y="1672390"/>
                  <a:pt x="8480" y="1547710"/>
                  <a:pt x="0" y="1295079"/>
                </a:cubicBezTo>
                <a:cubicBezTo>
                  <a:pt x="-8480" y="1042448"/>
                  <a:pt x="4870" y="927800"/>
                  <a:pt x="0" y="703847"/>
                </a:cubicBezTo>
                <a:close/>
                <a:moveTo>
                  <a:pt x="7760369" y="469232"/>
                </a:moveTo>
                <a:cubicBezTo>
                  <a:pt x="7836961" y="448843"/>
                  <a:pt x="7927735" y="487440"/>
                  <a:pt x="7994984" y="469232"/>
                </a:cubicBezTo>
                <a:cubicBezTo>
                  <a:pt x="8128508" y="461192"/>
                  <a:pt x="8207160" y="383109"/>
                  <a:pt x="8229600" y="234616"/>
                </a:cubicBezTo>
                <a:moveTo>
                  <a:pt x="7994984" y="469232"/>
                </a:moveTo>
                <a:cubicBezTo>
                  <a:pt x="7973084" y="354964"/>
                  <a:pt x="8021308" y="313698"/>
                  <a:pt x="7994984" y="234616"/>
                </a:cubicBezTo>
                <a:cubicBezTo>
                  <a:pt x="7999861" y="295376"/>
                  <a:pt x="7957493" y="342950"/>
                  <a:pt x="7877676" y="351924"/>
                </a:cubicBezTo>
                <a:cubicBezTo>
                  <a:pt x="7808382" y="355952"/>
                  <a:pt x="7758501" y="298067"/>
                  <a:pt x="7760368" y="234616"/>
                </a:cubicBezTo>
                <a:moveTo>
                  <a:pt x="234616" y="938463"/>
                </a:moveTo>
                <a:cubicBezTo>
                  <a:pt x="228744" y="838210"/>
                  <a:pt x="241704" y="756196"/>
                  <a:pt x="234616" y="703847"/>
                </a:cubicBezTo>
                <a:cubicBezTo>
                  <a:pt x="227717" y="647035"/>
                  <a:pt x="284278" y="583439"/>
                  <a:pt x="351924" y="586539"/>
                </a:cubicBezTo>
                <a:cubicBezTo>
                  <a:pt x="417925" y="588493"/>
                  <a:pt x="468450" y="640305"/>
                  <a:pt x="469232" y="703847"/>
                </a:cubicBezTo>
                <a:cubicBezTo>
                  <a:pt x="461239" y="859729"/>
                  <a:pt x="374493" y="946283"/>
                  <a:pt x="234616" y="938463"/>
                </a:cubicBezTo>
                <a:cubicBezTo>
                  <a:pt x="103379" y="968014"/>
                  <a:pt x="3618" y="824119"/>
                  <a:pt x="0" y="703847"/>
                </a:cubicBezTo>
                <a:moveTo>
                  <a:pt x="469232" y="703847"/>
                </a:moveTo>
                <a:cubicBezTo>
                  <a:pt x="512423" y="848902"/>
                  <a:pt x="452032" y="1049631"/>
                  <a:pt x="469232" y="1142579"/>
                </a:cubicBezTo>
                <a:cubicBezTo>
                  <a:pt x="486432" y="1235527"/>
                  <a:pt x="462965" y="1432716"/>
                  <a:pt x="469232" y="1607118"/>
                </a:cubicBezTo>
                <a:cubicBezTo>
                  <a:pt x="475499" y="1781520"/>
                  <a:pt x="468466" y="1930983"/>
                  <a:pt x="469232" y="2045849"/>
                </a:cubicBezTo>
                <a:cubicBezTo>
                  <a:pt x="469998" y="2160715"/>
                  <a:pt x="455193" y="2457630"/>
                  <a:pt x="469232" y="2587812"/>
                </a:cubicBezTo>
                <a:cubicBezTo>
                  <a:pt x="483271" y="2717994"/>
                  <a:pt x="456160" y="3065549"/>
                  <a:pt x="469232" y="3284621"/>
                </a:cubicBezTo>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764442254">
                  <a:prstGeom prst="horizontalScroll">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 …a person consents if he/she agrees by choice, and has the freedom and capacity to make that choice”</a:t>
            </a:r>
          </a:p>
        </p:txBody>
      </p:sp>
    </p:spTree>
    <p:extLst>
      <p:ext uri="{BB962C8B-B14F-4D97-AF65-F5344CB8AC3E}">
        <p14:creationId xmlns:p14="http://schemas.microsoft.com/office/powerpoint/2010/main" val="3317479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348BD3-3902-9545-FFD3-F9923CC751FB}"/>
              </a:ext>
            </a:extLst>
          </p:cNvPr>
          <p:cNvPicPr>
            <a:picLocks noChangeAspect="1"/>
          </p:cNvPicPr>
          <p:nvPr/>
        </p:nvPicPr>
        <p:blipFill>
          <a:blip r:embed="rId2"/>
          <a:stretch>
            <a:fillRect/>
          </a:stretch>
        </p:blipFill>
        <p:spPr>
          <a:xfrm>
            <a:off x="150724" y="204396"/>
            <a:ext cx="10766831" cy="6024562"/>
          </a:xfrm>
          <a:prstGeom prst="rect">
            <a:avLst/>
          </a:prstGeom>
        </p:spPr>
      </p:pic>
    </p:spTree>
    <p:extLst>
      <p:ext uri="{BB962C8B-B14F-4D97-AF65-F5344CB8AC3E}">
        <p14:creationId xmlns:p14="http://schemas.microsoft.com/office/powerpoint/2010/main" val="34039399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787" y="143714"/>
            <a:ext cx="10876546"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Establishing the Absence of Consent</a:t>
            </a:r>
          </a:p>
        </p:txBody>
      </p:sp>
      <p:sp>
        <p:nvSpPr>
          <p:cNvPr id="2" name="Down Arrow Callout 1"/>
          <p:cNvSpPr/>
          <p:nvPr/>
        </p:nvSpPr>
        <p:spPr>
          <a:xfrm>
            <a:off x="2738185" y="852450"/>
            <a:ext cx="6761748" cy="866274"/>
          </a:xfrm>
          <a:custGeom>
            <a:avLst/>
            <a:gdLst>
              <a:gd name="connsiteX0" fmla="*/ 0 w 6761748"/>
              <a:gd name="connsiteY0" fmla="*/ 0 h 866274"/>
              <a:gd name="connsiteX1" fmla="*/ 495862 w 6761748"/>
              <a:gd name="connsiteY1" fmla="*/ 0 h 866274"/>
              <a:gd name="connsiteX2" fmla="*/ 991723 w 6761748"/>
              <a:gd name="connsiteY2" fmla="*/ 0 h 866274"/>
              <a:gd name="connsiteX3" fmla="*/ 1622820 w 6761748"/>
              <a:gd name="connsiteY3" fmla="*/ 0 h 866274"/>
              <a:gd name="connsiteX4" fmla="*/ 2118681 w 6761748"/>
              <a:gd name="connsiteY4" fmla="*/ 0 h 866274"/>
              <a:gd name="connsiteX5" fmla="*/ 2546925 w 6761748"/>
              <a:gd name="connsiteY5" fmla="*/ 0 h 866274"/>
              <a:gd name="connsiteX6" fmla="*/ 2975169 w 6761748"/>
              <a:gd name="connsiteY6" fmla="*/ 0 h 866274"/>
              <a:gd name="connsiteX7" fmla="*/ 3471031 w 6761748"/>
              <a:gd name="connsiteY7" fmla="*/ 0 h 866274"/>
              <a:gd name="connsiteX8" fmla="*/ 4102127 w 6761748"/>
              <a:gd name="connsiteY8" fmla="*/ 0 h 866274"/>
              <a:gd name="connsiteX9" fmla="*/ 4665606 w 6761748"/>
              <a:gd name="connsiteY9" fmla="*/ 0 h 866274"/>
              <a:gd name="connsiteX10" fmla="*/ 5026233 w 6761748"/>
              <a:gd name="connsiteY10" fmla="*/ 0 h 866274"/>
              <a:gd name="connsiteX11" fmla="*/ 5454477 w 6761748"/>
              <a:gd name="connsiteY11" fmla="*/ 0 h 866274"/>
              <a:gd name="connsiteX12" fmla="*/ 6153191 w 6761748"/>
              <a:gd name="connsiteY12" fmla="*/ 0 h 866274"/>
              <a:gd name="connsiteX13" fmla="*/ 6761748 w 6761748"/>
              <a:gd name="connsiteY13" fmla="*/ 0 h 866274"/>
              <a:gd name="connsiteX14" fmla="*/ 6761748 w 6761748"/>
              <a:gd name="connsiteY14" fmla="*/ 562879 h 866274"/>
              <a:gd name="connsiteX15" fmla="*/ 6183590 w 6761748"/>
              <a:gd name="connsiteY15" fmla="*/ 562879 h 866274"/>
              <a:gd name="connsiteX16" fmla="*/ 5670885 w 6761748"/>
              <a:gd name="connsiteY16" fmla="*/ 562879 h 866274"/>
              <a:gd name="connsiteX17" fmla="*/ 5092727 w 6761748"/>
              <a:gd name="connsiteY17" fmla="*/ 562879 h 866274"/>
              <a:gd name="connsiteX18" fmla="*/ 4580021 w 6761748"/>
              <a:gd name="connsiteY18" fmla="*/ 562879 h 866274"/>
              <a:gd name="connsiteX19" fmla="*/ 4132767 w 6761748"/>
              <a:gd name="connsiteY19" fmla="*/ 562879 h 866274"/>
              <a:gd name="connsiteX20" fmla="*/ 3489158 w 6761748"/>
              <a:gd name="connsiteY20" fmla="*/ 562879 h 866274"/>
              <a:gd name="connsiteX21" fmla="*/ 3489158 w 6761748"/>
              <a:gd name="connsiteY21" fmla="*/ 649706 h 866274"/>
              <a:gd name="connsiteX22" fmla="*/ 3597443 w 6761748"/>
              <a:gd name="connsiteY22" fmla="*/ 649706 h 866274"/>
              <a:gd name="connsiteX23" fmla="*/ 3380874 w 6761748"/>
              <a:gd name="connsiteY23" fmla="*/ 866274 h 866274"/>
              <a:gd name="connsiteX24" fmla="*/ 3164306 w 6761748"/>
              <a:gd name="connsiteY24" fmla="*/ 649706 h 866274"/>
              <a:gd name="connsiteX25" fmla="*/ 3272590 w 6761748"/>
              <a:gd name="connsiteY25" fmla="*/ 649706 h 866274"/>
              <a:gd name="connsiteX26" fmla="*/ 3272590 w 6761748"/>
              <a:gd name="connsiteY26" fmla="*/ 562879 h 866274"/>
              <a:gd name="connsiteX27" fmla="*/ 2694432 w 6761748"/>
              <a:gd name="connsiteY27" fmla="*/ 562879 h 866274"/>
              <a:gd name="connsiteX28" fmla="*/ 2247178 w 6761748"/>
              <a:gd name="connsiteY28" fmla="*/ 562879 h 866274"/>
              <a:gd name="connsiteX29" fmla="*/ 1636295 w 6761748"/>
              <a:gd name="connsiteY29" fmla="*/ 562879 h 866274"/>
              <a:gd name="connsiteX30" fmla="*/ 1090863 w 6761748"/>
              <a:gd name="connsiteY30" fmla="*/ 562879 h 866274"/>
              <a:gd name="connsiteX31" fmla="*/ 610883 w 6761748"/>
              <a:gd name="connsiteY31" fmla="*/ 562879 h 866274"/>
              <a:gd name="connsiteX32" fmla="*/ 0 w 6761748"/>
              <a:gd name="connsiteY32" fmla="*/ 562879 h 866274"/>
              <a:gd name="connsiteX33" fmla="*/ 0 w 6761748"/>
              <a:gd name="connsiteY33" fmla="*/ 0 h 866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761748" h="866274" fill="none" extrusionOk="0">
                <a:moveTo>
                  <a:pt x="0" y="0"/>
                </a:moveTo>
                <a:cubicBezTo>
                  <a:pt x="197759" y="-48743"/>
                  <a:pt x="272733" y="51714"/>
                  <a:pt x="495862" y="0"/>
                </a:cubicBezTo>
                <a:cubicBezTo>
                  <a:pt x="718991" y="-51714"/>
                  <a:pt x="860590" y="52816"/>
                  <a:pt x="991723" y="0"/>
                </a:cubicBezTo>
                <a:cubicBezTo>
                  <a:pt x="1122856" y="-52816"/>
                  <a:pt x="1364841" y="23182"/>
                  <a:pt x="1622820" y="0"/>
                </a:cubicBezTo>
                <a:cubicBezTo>
                  <a:pt x="1880799" y="-23182"/>
                  <a:pt x="1918163" y="36590"/>
                  <a:pt x="2118681" y="0"/>
                </a:cubicBezTo>
                <a:cubicBezTo>
                  <a:pt x="2319199" y="-36590"/>
                  <a:pt x="2377819" y="2674"/>
                  <a:pt x="2546925" y="0"/>
                </a:cubicBezTo>
                <a:cubicBezTo>
                  <a:pt x="2716031" y="-2674"/>
                  <a:pt x="2796596" y="18427"/>
                  <a:pt x="2975169" y="0"/>
                </a:cubicBezTo>
                <a:cubicBezTo>
                  <a:pt x="3153742" y="-18427"/>
                  <a:pt x="3319176" y="6005"/>
                  <a:pt x="3471031" y="0"/>
                </a:cubicBezTo>
                <a:cubicBezTo>
                  <a:pt x="3622886" y="-6005"/>
                  <a:pt x="3964191" y="50505"/>
                  <a:pt x="4102127" y="0"/>
                </a:cubicBezTo>
                <a:cubicBezTo>
                  <a:pt x="4240063" y="-50505"/>
                  <a:pt x="4444935" y="5015"/>
                  <a:pt x="4665606" y="0"/>
                </a:cubicBezTo>
                <a:cubicBezTo>
                  <a:pt x="4886277" y="-5015"/>
                  <a:pt x="4952314" y="35110"/>
                  <a:pt x="5026233" y="0"/>
                </a:cubicBezTo>
                <a:cubicBezTo>
                  <a:pt x="5100152" y="-35110"/>
                  <a:pt x="5362961" y="51089"/>
                  <a:pt x="5454477" y="0"/>
                </a:cubicBezTo>
                <a:cubicBezTo>
                  <a:pt x="5545993" y="-51089"/>
                  <a:pt x="5966441" y="40465"/>
                  <a:pt x="6153191" y="0"/>
                </a:cubicBezTo>
                <a:cubicBezTo>
                  <a:pt x="6339941" y="-40465"/>
                  <a:pt x="6530676" y="7758"/>
                  <a:pt x="6761748" y="0"/>
                </a:cubicBezTo>
                <a:cubicBezTo>
                  <a:pt x="6773137" y="271347"/>
                  <a:pt x="6728236" y="304609"/>
                  <a:pt x="6761748" y="562879"/>
                </a:cubicBezTo>
                <a:cubicBezTo>
                  <a:pt x="6587293" y="568872"/>
                  <a:pt x="6454771" y="552399"/>
                  <a:pt x="6183590" y="562879"/>
                </a:cubicBezTo>
                <a:cubicBezTo>
                  <a:pt x="5912409" y="573359"/>
                  <a:pt x="5773494" y="540936"/>
                  <a:pt x="5670885" y="562879"/>
                </a:cubicBezTo>
                <a:cubicBezTo>
                  <a:pt x="5568276" y="584822"/>
                  <a:pt x="5261971" y="549038"/>
                  <a:pt x="5092727" y="562879"/>
                </a:cubicBezTo>
                <a:cubicBezTo>
                  <a:pt x="4923483" y="576720"/>
                  <a:pt x="4827680" y="539459"/>
                  <a:pt x="4580021" y="562879"/>
                </a:cubicBezTo>
                <a:cubicBezTo>
                  <a:pt x="4332362" y="586299"/>
                  <a:pt x="4257043" y="544285"/>
                  <a:pt x="4132767" y="562879"/>
                </a:cubicBezTo>
                <a:cubicBezTo>
                  <a:pt x="4008491" y="581473"/>
                  <a:pt x="3766146" y="545117"/>
                  <a:pt x="3489158" y="562879"/>
                </a:cubicBezTo>
                <a:cubicBezTo>
                  <a:pt x="3494291" y="596879"/>
                  <a:pt x="3488461" y="629641"/>
                  <a:pt x="3489158" y="649706"/>
                </a:cubicBezTo>
                <a:cubicBezTo>
                  <a:pt x="3539988" y="646036"/>
                  <a:pt x="3545759" y="655164"/>
                  <a:pt x="3597443" y="649706"/>
                </a:cubicBezTo>
                <a:cubicBezTo>
                  <a:pt x="3547403" y="731712"/>
                  <a:pt x="3440744" y="795909"/>
                  <a:pt x="3380874" y="866274"/>
                </a:cubicBezTo>
                <a:cubicBezTo>
                  <a:pt x="3272106" y="785429"/>
                  <a:pt x="3272263" y="739858"/>
                  <a:pt x="3164306" y="649706"/>
                </a:cubicBezTo>
                <a:cubicBezTo>
                  <a:pt x="3215725" y="638087"/>
                  <a:pt x="3242793" y="662187"/>
                  <a:pt x="3272590" y="649706"/>
                </a:cubicBezTo>
                <a:cubicBezTo>
                  <a:pt x="3271427" y="622015"/>
                  <a:pt x="3280901" y="590802"/>
                  <a:pt x="3272590" y="562879"/>
                </a:cubicBezTo>
                <a:cubicBezTo>
                  <a:pt x="3154619" y="623279"/>
                  <a:pt x="2973588" y="499999"/>
                  <a:pt x="2694432" y="562879"/>
                </a:cubicBezTo>
                <a:cubicBezTo>
                  <a:pt x="2415276" y="625759"/>
                  <a:pt x="2356397" y="557618"/>
                  <a:pt x="2247178" y="562879"/>
                </a:cubicBezTo>
                <a:cubicBezTo>
                  <a:pt x="2137959" y="568140"/>
                  <a:pt x="1830517" y="508625"/>
                  <a:pt x="1636295" y="562879"/>
                </a:cubicBezTo>
                <a:cubicBezTo>
                  <a:pt x="1442073" y="617133"/>
                  <a:pt x="1335692" y="537177"/>
                  <a:pt x="1090863" y="562879"/>
                </a:cubicBezTo>
                <a:cubicBezTo>
                  <a:pt x="846034" y="588581"/>
                  <a:pt x="850025" y="557838"/>
                  <a:pt x="610883" y="562879"/>
                </a:cubicBezTo>
                <a:cubicBezTo>
                  <a:pt x="371741" y="567920"/>
                  <a:pt x="304187" y="520681"/>
                  <a:pt x="0" y="562879"/>
                </a:cubicBezTo>
                <a:cubicBezTo>
                  <a:pt x="-64143" y="437102"/>
                  <a:pt x="6243" y="170802"/>
                  <a:pt x="0" y="0"/>
                </a:cubicBezTo>
                <a:close/>
              </a:path>
              <a:path w="6761748" h="866274" stroke="0" extrusionOk="0">
                <a:moveTo>
                  <a:pt x="0" y="0"/>
                </a:moveTo>
                <a:cubicBezTo>
                  <a:pt x="92889" y="-37599"/>
                  <a:pt x="207273" y="3479"/>
                  <a:pt x="360627" y="0"/>
                </a:cubicBezTo>
                <a:cubicBezTo>
                  <a:pt x="513981" y="-3479"/>
                  <a:pt x="599057" y="4920"/>
                  <a:pt x="788871" y="0"/>
                </a:cubicBezTo>
                <a:cubicBezTo>
                  <a:pt x="978685" y="-4920"/>
                  <a:pt x="1110479" y="28690"/>
                  <a:pt x="1284732" y="0"/>
                </a:cubicBezTo>
                <a:cubicBezTo>
                  <a:pt x="1458985" y="-28690"/>
                  <a:pt x="1742900" y="70349"/>
                  <a:pt x="1915829" y="0"/>
                </a:cubicBezTo>
                <a:cubicBezTo>
                  <a:pt x="2088758" y="-70349"/>
                  <a:pt x="2195640" y="16188"/>
                  <a:pt x="2411690" y="0"/>
                </a:cubicBezTo>
                <a:cubicBezTo>
                  <a:pt x="2627740" y="-16188"/>
                  <a:pt x="2909682" y="28128"/>
                  <a:pt x="3110404" y="0"/>
                </a:cubicBezTo>
                <a:cubicBezTo>
                  <a:pt x="3311126" y="-28128"/>
                  <a:pt x="3440434" y="666"/>
                  <a:pt x="3538648" y="0"/>
                </a:cubicBezTo>
                <a:cubicBezTo>
                  <a:pt x="3636862" y="-666"/>
                  <a:pt x="3807766" y="684"/>
                  <a:pt x="3899275" y="0"/>
                </a:cubicBezTo>
                <a:cubicBezTo>
                  <a:pt x="3990784" y="-684"/>
                  <a:pt x="4278455" y="31060"/>
                  <a:pt x="4462754" y="0"/>
                </a:cubicBezTo>
                <a:cubicBezTo>
                  <a:pt x="4647053" y="-31060"/>
                  <a:pt x="4744964" y="5855"/>
                  <a:pt x="4958615" y="0"/>
                </a:cubicBezTo>
                <a:cubicBezTo>
                  <a:pt x="5172266" y="-5855"/>
                  <a:pt x="5275400" y="55403"/>
                  <a:pt x="5522094" y="0"/>
                </a:cubicBezTo>
                <a:cubicBezTo>
                  <a:pt x="5768788" y="-55403"/>
                  <a:pt x="5882179" y="67782"/>
                  <a:pt x="6153191" y="0"/>
                </a:cubicBezTo>
                <a:cubicBezTo>
                  <a:pt x="6424203" y="-67782"/>
                  <a:pt x="6476627" y="69793"/>
                  <a:pt x="6761748" y="0"/>
                </a:cubicBezTo>
                <a:cubicBezTo>
                  <a:pt x="6809275" y="258217"/>
                  <a:pt x="6727726" y="373495"/>
                  <a:pt x="6761748" y="562879"/>
                </a:cubicBezTo>
                <a:cubicBezTo>
                  <a:pt x="6628256" y="564617"/>
                  <a:pt x="6516175" y="553498"/>
                  <a:pt x="6314494" y="562879"/>
                </a:cubicBezTo>
                <a:cubicBezTo>
                  <a:pt x="6112813" y="572260"/>
                  <a:pt x="5998144" y="557377"/>
                  <a:pt x="5801788" y="562879"/>
                </a:cubicBezTo>
                <a:cubicBezTo>
                  <a:pt x="5605432" y="568381"/>
                  <a:pt x="5506594" y="536789"/>
                  <a:pt x="5354534" y="562879"/>
                </a:cubicBezTo>
                <a:cubicBezTo>
                  <a:pt x="5202474" y="588969"/>
                  <a:pt x="4985526" y="506077"/>
                  <a:pt x="4809103" y="562879"/>
                </a:cubicBezTo>
                <a:cubicBezTo>
                  <a:pt x="4632680" y="619681"/>
                  <a:pt x="4529154" y="515285"/>
                  <a:pt x="4263671" y="562879"/>
                </a:cubicBezTo>
                <a:cubicBezTo>
                  <a:pt x="3998188" y="610473"/>
                  <a:pt x="3772013" y="538376"/>
                  <a:pt x="3489158" y="562879"/>
                </a:cubicBezTo>
                <a:cubicBezTo>
                  <a:pt x="3497224" y="606214"/>
                  <a:pt x="3480067" y="630071"/>
                  <a:pt x="3489158" y="649706"/>
                </a:cubicBezTo>
                <a:cubicBezTo>
                  <a:pt x="3532783" y="648721"/>
                  <a:pt x="3573763" y="651192"/>
                  <a:pt x="3597443" y="649706"/>
                </a:cubicBezTo>
                <a:cubicBezTo>
                  <a:pt x="3567541" y="719446"/>
                  <a:pt x="3440959" y="781622"/>
                  <a:pt x="3380874" y="866274"/>
                </a:cubicBezTo>
                <a:cubicBezTo>
                  <a:pt x="3254177" y="783026"/>
                  <a:pt x="3277473" y="738303"/>
                  <a:pt x="3164306" y="649706"/>
                </a:cubicBezTo>
                <a:cubicBezTo>
                  <a:pt x="3200383" y="637911"/>
                  <a:pt x="3224791" y="660540"/>
                  <a:pt x="3272590" y="649706"/>
                </a:cubicBezTo>
                <a:cubicBezTo>
                  <a:pt x="3266700" y="609786"/>
                  <a:pt x="3279513" y="581470"/>
                  <a:pt x="3272590" y="562879"/>
                </a:cubicBezTo>
                <a:cubicBezTo>
                  <a:pt x="3040519" y="591770"/>
                  <a:pt x="2923199" y="559073"/>
                  <a:pt x="2792610" y="562879"/>
                </a:cubicBezTo>
                <a:cubicBezTo>
                  <a:pt x="2662021" y="566685"/>
                  <a:pt x="2546260" y="524359"/>
                  <a:pt x="2312630" y="562879"/>
                </a:cubicBezTo>
                <a:cubicBezTo>
                  <a:pt x="2079000" y="601399"/>
                  <a:pt x="1992742" y="531477"/>
                  <a:pt x="1767199" y="562879"/>
                </a:cubicBezTo>
                <a:cubicBezTo>
                  <a:pt x="1541656" y="594281"/>
                  <a:pt x="1426244" y="516921"/>
                  <a:pt x="1319945" y="562879"/>
                </a:cubicBezTo>
                <a:cubicBezTo>
                  <a:pt x="1213646" y="608837"/>
                  <a:pt x="1003434" y="489894"/>
                  <a:pt x="709061" y="562879"/>
                </a:cubicBezTo>
                <a:cubicBezTo>
                  <a:pt x="414688" y="635864"/>
                  <a:pt x="242447" y="514498"/>
                  <a:pt x="0" y="562879"/>
                </a:cubicBezTo>
                <a:cubicBezTo>
                  <a:pt x="-27734" y="448175"/>
                  <a:pt x="60304" y="272761"/>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207607931">
                  <a:prstGeom prst="downArrowCallou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Dealing with offences of:-</a:t>
            </a:r>
          </a:p>
        </p:txBody>
      </p:sp>
      <p:graphicFrame>
        <p:nvGraphicFramePr>
          <p:cNvPr id="5" name="Diagram 4"/>
          <p:cNvGraphicFramePr/>
          <p:nvPr/>
        </p:nvGraphicFramePr>
        <p:xfrm>
          <a:off x="726908" y="132516"/>
          <a:ext cx="10830425" cy="5038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nvGraphicFramePr>
        <p:xfrm>
          <a:off x="1902410" y="3755065"/>
          <a:ext cx="8999621" cy="19754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50119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7CFAC90-F091-4A7A-94A4-7867B3E31659}"/>
                                            </p:graphicEl>
                                          </p:spTgt>
                                        </p:tgtEl>
                                        <p:attrNameLst>
                                          <p:attrName>style.visibility</p:attrName>
                                        </p:attrNameLst>
                                      </p:cBhvr>
                                      <p:to>
                                        <p:strVal val="visible"/>
                                      </p:to>
                                    </p:set>
                                    <p:animEffect transition="in" filter="fade">
                                      <p:cBhvr>
                                        <p:cTn id="12" dur="500"/>
                                        <p:tgtEl>
                                          <p:spTgt spid="5">
                                            <p:graphicEl>
                                              <a:dgm id="{77CFAC90-F091-4A7A-94A4-7867B3E3165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04005E6-2312-411E-83E3-6383FADE8C9A}"/>
                                            </p:graphicEl>
                                          </p:spTgt>
                                        </p:tgtEl>
                                        <p:attrNameLst>
                                          <p:attrName>style.visibility</p:attrName>
                                        </p:attrNameLst>
                                      </p:cBhvr>
                                      <p:to>
                                        <p:strVal val="visible"/>
                                      </p:to>
                                    </p:set>
                                    <p:animEffect transition="in" filter="fade">
                                      <p:cBhvr>
                                        <p:cTn id="17" dur="500"/>
                                        <p:tgtEl>
                                          <p:spTgt spid="5">
                                            <p:graphicEl>
                                              <a:dgm id="{F04005E6-2312-411E-83E3-6383FADE8C9A}"/>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15326435-4140-4424-8BAE-525D78D86042}"/>
                                            </p:graphicEl>
                                          </p:spTgt>
                                        </p:tgtEl>
                                        <p:attrNameLst>
                                          <p:attrName>style.visibility</p:attrName>
                                        </p:attrNameLst>
                                      </p:cBhvr>
                                      <p:to>
                                        <p:strVal val="visible"/>
                                      </p:to>
                                    </p:set>
                                    <p:animEffect transition="in" filter="fade">
                                      <p:cBhvr>
                                        <p:cTn id="20" dur="500"/>
                                        <p:tgtEl>
                                          <p:spTgt spid="5">
                                            <p:graphicEl>
                                              <a:dgm id="{15326435-4140-4424-8BAE-525D78D86042}"/>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FAD7937-C406-43D3-BE96-233317C779AB}"/>
                                            </p:graphicEl>
                                          </p:spTgt>
                                        </p:tgtEl>
                                        <p:attrNameLst>
                                          <p:attrName>style.visibility</p:attrName>
                                        </p:attrNameLst>
                                      </p:cBhvr>
                                      <p:to>
                                        <p:strVal val="visible"/>
                                      </p:to>
                                    </p:set>
                                    <p:animEffect transition="in" filter="fade">
                                      <p:cBhvr>
                                        <p:cTn id="25" dur="500"/>
                                        <p:tgtEl>
                                          <p:spTgt spid="5">
                                            <p:graphicEl>
                                              <a:dgm id="{BFAD7937-C406-43D3-BE96-233317C779AB}"/>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DD2B66E7-FA58-4D40-B305-505614BDDAA9}"/>
                                            </p:graphicEl>
                                          </p:spTgt>
                                        </p:tgtEl>
                                        <p:attrNameLst>
                                          <p:attrName>style.visibility</p:attrName>
                                        </p:attrNameLst>
                                      </p:cBhvr>
                                      <p:to>
                                        <p:strVal val="visible"/>
                                      </p:to>
                                    </p:set>
                                    <p:animEffect transition="in" filter="fade">
                                      <p:cBhvr>
                                        <p:cTn id="28" dur="500"/>
                                        <p:tgtEl>
                                          <p:spTgt spid="5">
                                            <p:graphicEl>
                                              <a:dgm id="{DD2B66E7-FA58-4D40-B305-505614BDDAA9}"/>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4459FFB5-195B-432A-8A36-C6C6F35A6E1B}"/>
                                            </p:graphicEl>
                                          </p:spTgt>
                                        </p:tgtEl>
                                        <p:attrNameLst>
                                          <p:attrName>style.visibility</p:attrName>
                                        </p:attrNameLst>
                                      </p:cBhvr>
                                      <p:to>
                                        <p:strVal val="visible"/>
                                      </p:to>
                                    </p:set>
                                    <p:animEffect transition="in" filter="fade">
                                      <p:cBhvr>
                                        <p:cTn id="33" dur="500"/>
                                        <p:tgtEl>
                                          <p:spTgt spid="5">
                                            <p:graphicEl>
                                              <a:dgm id="{4459FFB5-195B-432A-8A36-C6C6F35A6E1B}"/>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8DA87B9D-6B36-4F23-8720-AFFAA720F5F4}"/>
                                            </p:graphicEl>
                                          </p:spTgt>
                                        </p:tgtEl>
                                        <p:attrNameLst>
                                          <p:attrName>style.visibility</p:attrName>
                                        </p:attrNameLst>
                                      </p:cBhvr>
                                      <p:to>
                                        <p:strVal val="visible"/>
                                      </p:to>
                                    </p:set>
                                    <p:animEffect transition="in" filter="fade">
                                      <p:cBhvr>
                                        <p:cTn id="36" dur="500"/>
                                        <p:tgtEl>
                                          <p:spTgt spid="5">
                                            <p:graphicEl>
                                              <a:dgm id="{8DA87B9D-6B36-4F23-8720-AFFAA720F5F4}"/>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
                                            <p:graphicEl>
                                              <a:dgm id="{646504C9-46B1-4994-9C54-C89678BBA696}"/>
                                            </p:graphicEl>
                                          </p:spTgt>
                                        </p:tgtEl>
                                        <p:attrNameLst>
                                          <p:attrName>style.visibility</p:attrName>
                                        </p:attrNameLst>
                                      </p:cBhvr>
                                      <p:to>
                                        <p:strVal val="visible"/>
                                      </p:to>
                                    </p:set>
                                    <p:animEffect transition="in" filter="fade">
                                      <p:cBhvr>
                                        <p:cTn id="41" dur="500"/>
                                        <p:tgtEl>
                                          <p:spTgt spid="7">
                                            <p:graphicEl>
                                              <a:dgm id="{646504C9-46B1-4994-9C54-C89678BBA696}"/>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7">
                                            <p:graphicEl>
                                              <a:dgm id="{FAC474C2-2172-44A2-B338-8099AB959D05}"/>
                                            </p:graphicEl>
                                          </p:spTgt>
                                        </p:tgtEl>
                                        <p:attrNameLst>
                                          <p:attrName>style.visibility</p:attrName>
                                        </p:attrNameLst>
                                      </p:cBhvr>
                                      <p:to>
                                        <p:strVal val="visible"/>
                                      </p:to>
                                    </p:set>
                                    <p:animEffect transition="in" filter="fade">
                                      <p:cBhvr>
                                        <p:cTn id="46" dur="500"/>
                                        <p:tgtEl>
                                          <p:spTgt spid="7">
                                            <p:graphicEl>
                                              <a:dgm id="{FAC474C2-2172-44A2-B338-8099AB959D05}"/>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7">
                                            <p:graphicEl>
                                              <a:dgm id="{9890B63A-FBFB-4379-BB60-20BA75C60383}"/>
                                            </p:graphicEl>
                                          </p:spTgt>
                                        </p:tgtEl>
                                        <p:attrNameLst>
                                          <p:attrName>style.visibility</p:attrName>
                                        </p:attrNameLst>
                                      </p:cBhvr>
                                      <p:to>
                                        <p:strVal val="visible"/>
                                      </p:to>
                                    </p:set>
                                    <p:animEffect transition="in" filter="fade">
                                      <p:cBhvr>
                                        <p:cTn id="51" dur="500"/>
                                        <p:tgtEl>
                                          <p:spTgt spid="7">
                                            <p:graphicEl>
                                              <a:dgm id="{9890B63A-FBFB-4379-BB60-20BA75C6038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Graphic spid="7"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AF7435-CE5E-8CF0-6551-14C160FA8312}"/>
              </a:ext>
            </a:extLst>
          </p:cNvPr>
          <p:cNvPicPr>
            <a:picLocks noChangeAspect="1"/>
          </p:cNvPicPr>
          <p:nvPr/>
        </p:nvPicPr>
        <p:blipFill>
          <a:blip r:embed="rId2"/>
          <a:stretch>
            <a:fillRect/>
          </a:stretch>
        </p:blipFill>
        <p:spPr>
          <a:xfrm>
            <a:off x="247426" y="172123"/>
            <a:ext cx="11494939" cy="6262433"/>
          </a:xfrm>
          <a:prstGeom prst="rect">
            <a:avLst/>
          </a:prstGeom>
        </p:spPr>
      </p:pic>
    </p:spTree>
    <p:extLst>
      <p:ext uri="{BB962C8B-B14F-4D97-AF65-F5344CB8AC3E}">
        <p14:creationId xmlns:p14="http://schemas.microsoft.com/office/powerpoint/2010/main" val="31993092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30659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SUBSTITUTION_ID" val="{C90CF5C7-9CA5-4716-8FE8-198A781D1846}"/>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97B8D3C7-07DF-4293-92C9-487CEE9DD8BC}"/>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83107785-664F-4505-AB3A-BB8758997092}"/>
</p:tagLst>
</file>

<file path=ppt/tags/tag4.xml><?xml version="1.0" encoding="utf-8"?>
<p:tagLst xmlns:a="http://schemas.openxmlformats.org/drawingml/2006/main" xmlns:r="http://schemas.openxmlformats.org/officeDocument/2006/relationships" xmlns:p="http://schemas.openxmlformats.org/presentationml/2006/main">
  <p:tag name="MMPROD_SUBSTITUTION_ID" val="{58252BF1-ED01-431B-A9C5-D9DA52F1CB77}"/>
</p:tagLst>
</file>

<file path=ppt/tags/tag5.xml><?xml version="1.0" encoding="utf-8"?>
<p:tagLst xmlns:a="http://schemas.openxmlformats.org/drawingml/2006/main" xmlns:r="http://schemas.openxmlformats.org/officeDocument/2006/relationships" xmlns:p="http://schemas.openxmlformats.org/presentationml/2006/main">
  <p:tag name="MMPROD_SUBSTITUTION_ID" val="{3D7B6722-246D-4F0B-A212-352314B4F751}"/>
</p:tagLst>
</file>

<file path=ppt/tags/tag6.xml><?xml version="1.0" encoding="utf-8"?>
<p:tagLst xmlns:a="http://schemas.openxmlformats.org/drawingml/2006/main" xmlns:r="http://schemas.openxmlformats.org/officeDocument/2006/relationships" xmlns:p="http://schemas.openxmlformats.org/presentationml/2006/main">
  <p:tag name="MMPROD_SUBSTITUTION_ID" val="{900749D3-F70E-48B5-B451-4BE4BF2DDF7B}"/>
</p:tagLst>
</file>

<file path=ppt/tags/tag7.xml><?xml version="1.0" encoding="utf-8"?>
<p:tagLst xmlns:a="http://schemas.openxmlformats.org/drawingml/2006/main" xmlns:r="http://schemas.openxmlformats.org/officeDocument/2006/relationships" xmlns:p="http://schemas.openxmlformats.org/presentationml/2006/main">
  <p:tag name="MMPROD_SUBSTITUTION_ID" val="{013B7079-E1EB-4E08-9063-4F1F1F600AAD}"/>
</p:tagLst>
</file>

<file path=ppt/tags/tag8.xml><?xml version="1.0" encoding="utf-8"?>
<p:tagLst xmlns:a="http://schemas.openxmlformats.org/drawingml/2006/main" xmlns:r="http://schemas.openxmlformats.org/officeDocument/2006/relationships" xmlns:p="http://schemas.openxmlformats.org/presentationml/2006/main">
  <p:tag name="MMPROD_SUBSTITUTION_ID" val="{98B10A61-0173-4935-B44B-375662CDC5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TotalTime>
  <Words>1073</Words>
  <Application>Microsoft Office PowerPoint</Application>
  <PresentationFormat>Widescreen</PresentationFormat>
  <Paragraphs>126</Paragraphs>
  <Slides>49</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Verdana</vt:lpstr>
      <vt:lpstr>Office Theme</vt:lpstr>
      <vt:lpstr>BMP6  Digital and Operational Policing </vt:lpstr>
      <vt:lpstr>EXAM DETAILS </vt:lpstr>
      <vt:lpstr>Revision Session   Monday 4th December 2023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DASH model seeks to……</vt:lpstr>
      <vt:lpstr>Risk Levels of DA</vt:lpstr>
      <vt:lpstr>PowerPoint Presentation</vt:lpstr>
      <vt:lpstr>PPN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BMP6  Digital and Operational Policing</dc:title>
  <dc:creator>Rhiannon Lloyd</dc:creator>
  <cp:lastModifiedBy>Kelly Andrews</cp:lastModifiedBy>
  <cp:revision>20</cp:revision>
  <dcterms:created xsi:type="dcterms:W3CDTF">2023-03-27T20:59:05Z</dcterms:created>
  <dcterms:modified xsi:type="dcterms:W3CDTF">2023-12-01T08:09:23Z</dcterms:modified>
</cp:coreProperties>
</file>