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1" r:id="rId3"/>
    <p:sldId id="259" r:id="rId4"/>
    <p:sldId id="258" r:id="rId5"/>
    <p:sldId id="262" r:id="rId6"/>
    <p:sldId id="257" r:id="rId7"/>
    <p:sldId id="263" r:id="rId8"/>
    <p:sldId id="265" r:id="rId9"/>
    <p:sldId id="266" r:id="rId10"/>
    <p:sldId id="260" r:id="rId11"/>
    <p:sldId id="264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7" autoAdjust="0"/>
    <p:restoredTop sz="94660"/>
  </p:normalViewPr>
  <p:slideViewPr>
    <p:cSldViewPr snapToGrid="0">
      <p:cViewPr varScale="1">
        <p:scale>
          <a:sx n="46" d="100"/>
          <a:sy n="46" d="100"/>
        </p:scale>
        <p:origin x="62" y="9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8EDDB0-EECB-4ED2-8476-9B0C16104647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2CCD30B-C383-4130-ABD8-2EEF098A335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000" b="1" dirty="0">
              <a:solidFill>
                <a:srgbClr val="000000"/>
              </a:solidFill>
              <a:latin typeface="adelle"/>
            </a:rPr>
            <a:t>1919 - </a:t>
          </a:r>
          <a:r>
            <a:rPr lang="en-GB" sz="2000" b="1" dirty="0" err="1">
              <a:solidFill>
                <a:srgbClr val="000000"/>
              </a:solidFill>
              <a:latin typeface="adelle"/>
            </a:rPr>
            <a:t>Sparticist</a:t>
          </a:r>
          <a:r>
            <a:rPr lang="en-GB" sz="2000" b="1" dirty="0">
              <a:solidFill>
                <a:srgbClr val="000000"/>
              </a:solidFill>
              <a:latin typeface="adelle"/>
            </a:rPr>
            <a:t> Revolution</a:t>
          </a:r>
          <a:endParaRPr lang="en-GB" sz="2000" b="1" dirty="0"/>
        </a:p>
      </dgm:t>
    </dgm:pt>
    <dgm:pt modelId="{6978D4D6-0DC3-48B0-A479-58A132220773}" type="parTrans" cxnId="{E1D09FB9-533C-45FA-B49F-515E72A66528}">
      <dgm:prSet/>
      <dgm:spPr/>
      <dgm:t>
        <a:bodyPr/>
        <a:lstStyle/>
        <a:p>
          <a:endParaRPr lang="en-GB"/>
        </a:p>
      </dgm:t>
    </dgm:pt>
    <dgm:pt modelId="{18769934-7F08-4659-ABD1-6B6F6FCAA52D}" type="sibTrans" cxnId="{E1D09FB9-533C-45FA-B49F-515E72A66528}">
      <dgm:prSet/>
      <dgm:spPr/>
      <dgm:t>
        <a:bodyPr/>
        <a:lstStyle/>
        <a:p>
          <a:endParaRPr lang="en-GB"/>
        </a:p>
      </dgm:t>
    </dgm:pt>
    <dgm:pt modelId="{A29558BF-A169-4B83-88D9-3C6B6F98FD1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000" b="1" dirty="0">
              <a:solidFill>
                <a:srgbClr val="000000"/>
              </a:solidFill>
              <a:latin typeface="adelle"/>
            </a:rPr>
            <a:t>1919 - Weimar Established</a:t>
          </a:r>
          <a:endParaRPr lang="en-GB" sz="2000" b="1" dirty="0"/>
        </a:p>
      </dgm:t>
    </dgm:pt>
    <dgm:pt modelId="{E13C761A-386D-43DB-AD87-5CF07BDABBBD}" type="parTrans" cxnId="{187AC11F-336B-46DB-B936-6F3683B9C862}">
      <dgm:prSet/>
      <dgm:spPr/>
      <dgm:t>
        <a:bodyPr/>
        <a:lstStyle/>
        <a:p>
          <a:endParaRPr lang="en-GB"/>
        </a:p>
      </dgm:t>
    </dgm:pt>
    <dgm:pt modelId="{9A0EB971-CDA4-4FB7-9713-9FF8AA938D67}" type="sibTrans" cxnId="{187AC11F-336B-46DB-B936-6F3683B9C862}">
      <dgm:prSet/>
      <dgm:spPr/>
      <dgm:t>
        <a:bodyPr/>
        <a:lstStyle/>
        <a:p>
          <a:endParaRPr lang="en-GB"/>
        </a:p>
      </dgm:t>
    </dgm:pt>
    <dgm:pt modelId="{BE122D3E-7BC4-49AC-8C35-CAA738AF72AE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rgbClr val="000000"/>
              </a:solidFill>
              <a:latin typeface="adelle"/>
            </a:rPr>
            <a:t>1920 - Founding of the Nazi Party</a:t>
          </a:r>
          <a:endParaRPr lang="en-GB" dirty="0"/>
        </a:p>
      </dgm:t>
    </dgm:pt>
    <dgm:pt modelId="{8FD17B5C-B273-48D7-8AF8-F70CF012EDDC}" type="parTrans" cxnId="{BC1961B9-ED88-4DB8-8D16-A41A12CFDF01}">
      <dgm:prSet/>
      <dgm:spPr/>
      <dgm:t>
        <a:bodyPr/>
        <a:lstStyle/>
        <a:p>
          <a:endParaRPr lang="en-GB"/>
        </a:p>
      </dgm:t>
    </dgm:pt>
    <dgm:pt modelId="{8C78F792-3BAA-4328-BC18-A35F1DD844FE}" type="sibTrans" cxnId="{BC1961B9-ED88-4DB8-8D16-A41A12CFDF01}">
      <dgm:prSet/>
      <dgm:spPr/>
      <dgm:t>
        <a:bodyPr/>
        <a:lstStyle/>
        <a:p>
          <a:endParaRPr lang="en-GB"/>
        </a:p>
      </dgm:t>
    </dgm:pt>
    <dgm:pt modelId="{BA690CC1-ADBC-4187-9688-82AFE2178300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rgbClr val="000000"/>
              </a:solidFill>
              <a:latin typeface="adelle"/>
            </a:rPr>
            <a:t>1922 - Founding of Hitler Youth</a:t>
          </a:r>
          <a:endParaRPr lang="en-GB" dirty="0"/>
        </a:p>
      </dgm:t>
    </dgm:pt>
    <dgm:pt modelId="{E7773FCF-EC67-4684-9F35-B47EA83D0003}" type="parTrans" cxnId="{BFFA9500-3D19-4079-9865-8773DDAC350B}">
      <dgm:prSet/>
      <dgm:spPr/>
      <dgm:t>
        <a:bodyPr/>
        <a:lstStyle/>
        <a:p>
          <a:endParaRPr lang="en-GB"/>
        </a:p>
      </dgm:t>
    </dgm:pt>
    <dgm:pt modelId="{07B71847-2AEF-45A0-9E88-FFE1FEF8051C}" type="sibTrans" cxnId="{BFFA9500-3D19-4079-9865-8773DDAC350B}">
      <dgm:prSet/>
      <dgm:spPr/>
      <dgm:t>
        <a:bodyPr/>
        <a:lstStyle/>
        <a:p>
          <a:endParaRPr lang="en-GB"/>
        </a:p>
      </dgm:t>
    </dgm:pt>
    <dgm:pt modelId="{0740D3DB-3CB6-4768-9306-9CA48F648ADE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rgbClr val="000000"/>
              </a:solidFill>
              <a:latin typeface="adelle"/>
            </a:rPr>
            <a:t>1922 - Walter Rathenau Assassinated</a:t>
          </a:r>
          <a:endParaRPr lang="en-GB" dirty="0"/>
        </a:p>
      </dgm:t>
    </dgm:pt>
    <dgm:pt modelId="{D163B34E-397D-4259-B170-EAD87EDC9769}" type="parTrans" cxnId="{EC2DA1B7-ADA1-4B6F-B22A-940012C907F8}">
      <dgm:prSet/>
      <dgm:spPr/>
      <dgm:t>
        <a:bodyPr/>
        <a:lstStyle/>
        <a:p>
          <a:endParaRPr lang="en-GB"/>
        </a:p>
      </dgm:t>
    </dgm:pt>
    <dgm:pt modelId="{B6C7955D-DBAD-4848-8F45-1124A486FA5A}" type="sibTrans" cxnId="{EC2DA1B7-ADA1-4B6F-B22A-940012C907F8}">
      <dgm:prSet/>
      <dgm:spPr/>
      <dgm:t>
        <a:bodyPr/>
        <a:lstStyle/>
        <a:p>
          <a:endParaRPr lang="en-GB"/>
        </a:p>
      </dgm:t>
    </dgm:pt>
    <dgm:pt modelId="{54C1979E-CE2C-491E-B60C-AC6DF8493910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000" b="1" dirty="0">
              <a:solidFill>
                <a:srgbClr val="000000"/>
              </a:solidFill>
              <a:latin typeface="adelle"/>
            </a:rPr>
            <a:t>1923 - Berlin Riots on Hyperinflation</a:t>
          </a:r>
          <a:endParaRPr lang="en-GB" sz="2000" b="1" dirty="0"/>
        </a:p>
      </dgm:t>
    </dgm:pt>
    <dgm:pt modelId="{CF2C8165-90FF-41C4-A4DA-3128665C040E}" type="parTrans" cxnId="{9F6F7B11-4BF2-4D8A-955A-8A58E58A27FA}">
      <dgm:prSet/>
      <dgm:spPr/>
      <dgm:t>
        <a:bodyPr/>
        <a:lstStyle/>
        <a:p>
          <a:endParaRPr lang="en-GB"/>
        </a:p>
      </dgm:t>
    </dgm:pt>
    <dgm:pt modelId="{76FC0614-7363-4E69-A4AC-E28B146332BD}" type="sibTrans" cxnId="{9F6F7B11-4BF2-4D8A-955A-8A58E58A27FA}">
      <dgm:prSet/>
      <dgm:spPr/>
      <dgm:t>
        <a:bodyPr/>
        <a:lstStyle/>
        <a:p>
          <a:endParaRPr lang="en-GB"/>
        </a:p>
      </dgm:t>
    </dgm:pt>
    <dgm:pt modelId="{A49FD0A6-9438-4582-9BFE-1724B2CA402F}">
      <dgm:prSet/>
      <dgm:spPr/>
      <dgm:t>
        <a:bodyPr/>
        <a:lstStyle/>
        <a:p>
          <a:r>
            <a:rPr lang="en-GB">
              <a:solidFill>
                <a:srgbClr val="000000"/>
              </a:solidFill>
              <a:latin typeface="adelle"/>
            </a:rPr>
            <a:t>1925 - Hindenburg Becomes President</a:t>
          </a:r>
          <a:endParaRPr lang="en-GB" dirty="0">
            <a:solidFill>
              <a:srgbClr val="000000"/>
            </a:solidFill>
            <a:latin typeface="adelle"/>
          </a:endParaRPr>
        </a:p>
      </dgm:t>
    </dgm:pt>
    <dgm:pt modelId="{55FBE509-38B8-43BB-AC42-F1A03546C8EE}" type="parTrans" cxnId="{B31FA8AB-9F6D-4ACC-A9DF-7343D85F760C}">
      <dgm:prSet/>
      <dgm:spPr/>
      <dgm:t>
        <a:bodyPr/>
        <a:lstStyle/>
        <a:p>
          <a:endParaRPr lang="en-GB"/>
        </a:p>
      </dgm:t>
    </dgm:pt>
    <dgm:pt modelId="{E25A0AE8-2F2F-4F91-9896-D79D1C75D25F}" type="sibTrans" cxnId="{B31FA8AB-9F6D-4ACC-A9DF-7343D85F760C}">
      <dgm:prSet/>
      <dgm:spPr/>
      <dgm:t>
        <a:bodyPr/>
        <a:lstStyle/>
        <a:p>
          <a:endParaRPr lang="en-GB"/>
        </a:p>
      </dgm:t>
    </dgm:pt>
    <dgm:pt modelId="{26DA50A4-7BC4-4176-9D2E-5B0A40ED3350}">
      <dgm:prSet/>
      <dgm:spPr/>
      <dgm:t>
        <a:bodyPr/>
        <a:lstStyle/>
        <a:p>
          <a:r>
            <a:rPr lang="en-GB">
              <a:solidFill>
                <a:srgbClr val="000000"/>
              </a:solidFill>
              <a:latin typeface="adelle"/>
            </a:rPr>
            <a:t>1929 - Nazis Protest Opening of "All's Quiet on the Western Front"</a:t>
          </a:r>
          <a:endParaRPr lang="en-GB" dirty="0">
            <a:solidFill>
              <a:srgbClr val="000000"/>
            </a:solidFill>
            <a:latin typeface="adelle"/>
          </a:endParaRPr>
        </a:p>
      </dgm:t>
    </dgm:pt>
    <dgm:pt modelId="{23A1FCEE-5403-4FC0-B39A-013859B4E8AA}" type="parTrans" cxnId="{9629C3F4-943D-4002-A83D-C7289689D893}">
      <dgm:prSet/>
      <dgm:spPr/>
      <dgm:t>
        <a:bodyPr/>
        <a:lstStyle/>
        <a:p>
          <a:endParaRPr lang="en-GB"/>
        </a:p>
      </dgm:t>
    </dgm:pt>
    <dgm:pt modelId="{2DD00117-0131-4BC3-87D8-51BD26779007}" type="sibTrans" cxnId="{9629C3F4-943D-4002-A83D-C7289689D893}">
      <dgm:prSet/>
      <dgm:spPr/>
      <dgm:t>
        <a:bodyPr/>
        <a:lstStyle/>
        <a:p>
          <a:endParaRPr lang="en-GB"/>
        </a:p>
      </dgm:t>
    </dgm:pt>
    <dgm:pt modelId="{E91B4271-2E5F-489C-A38C-FA78EBAC7766}">
      <dgm:prSet/>
      <dgm:spPr/>
      <dgm:t>
        <a:bodyPr/>
        <a:lstStyle/>
        <a:p>
          <a:r>
            <a:rPr lang="en-GB" dirty="0">
              <a:solidFill>
                <a:srgbClr val="000000"/>
              </a:solidFill>
              <a:latin typeface="adelle"/>
            </a:rPr>
            <a:t>1929 - Ruth Fisher Loses Leadership Position in German Communist Party</a:t>
          </a:r>
        </a:p>
      </dgm:t>
    </dgm:pt>
    <dgm:pt modelId="{B5F23156-009C-4E67-90C8-A404732D1D0A}" type="parTrans" cxnId="{6AEB65F5-F41B-404B-A5F6-DFEBEE0E63BE}">
      <dgm:prSet/>
      <dgm:spPr/>
      <dgm:t>
        <a:bodyPr/>
        <a:lstStyle/>
        <a:p>
          <a:endParaRPr lang="en-GB"/>
        </a:p>
      </dgm:t>
    </dgm:pt>
    <dgm:pt modelId="{4C40E618-99CB-4EF9-A1A4-A14C0D61CB48}" type="sibTrans" cxnId="{6AEB65F5-F41B-404B-A5F6-DFEBEE0E63BE}">
      <dgm:prSet/>
      <dgm:spPr/>
      <dgm:t>
        <a:bodyPr/>
        <a:lstStyle/>
        <a:p>
          <a:endParaRPr lang="en-GB"/>
        </a:p>
      </dgm:t>
    </dgm:pt>
    <dgm:pt modelId="{11F8F5DA-51F5-4F64-A56B-75B77FD59EC3}">
      <dgm:prSet custT="1"/>
      <dgm:spPr/>
      <dgm:t>
        <a:bodyPr/>
        <a:lstStyle/>
        <a:p>
          <a:r>
            <a:rPr lang="en-GB" sz="2000" b="1" dirty="0">
              <a:solidFill>
                <a:srgbClr val="000000"/>
              </a:solidFill>
              <a:latin typeface="adelle"/>
            </a:rPr>
            <a:t>1932 - 5 million unemployed</a:t>
          </a:r>
        </a:p>
      </dgm:t>
    </dgm:pt>
    <dgm:pt modelId="{1AA005FE-2AA1-4850-810B-023CE3683F38}" type="parTrans" cxnId="{5780B074-D74E-48EF-BCA5-847D9D33D5CB}">
      <dgm:prSet/>
      <dgm:spPr/>
      <dgm:t>
        <a:bodyPr/>
        <a:lstStyle/>
        <a:p>
          <a:endParaRPr lang="en-GB"/>
        </a:p>
      </dgm:t>
    </dgm:pt>
    <dgm:pt modelId="{ED48B9E0-BC08-42E7-859B-5F9BEE3E99EA}" type="sibTrans" cxnId="{5780B074-D74E-48EF-BCA5-847D9D33D5CB}">
      <dgm:prSet/>
      <dgm:spPr/>
      <dgm:t>
        <a:bodyPr/>
        <a:lstStyle/>
        <a:p>
          <a:endParaRPr lang="en-GB"/>
        </a:p>
      </dgm:t>
    </dgm:pt>
    <dgm:pt modelId="{25365549-BD81-4403-8619-7F765466591F}">
      <dgm:prSet custT="1"/>
      <dgm:spPr/>
      <dgm:t>
        <a:bodyPr/>
        <a:lstStyle/>
        <a:p>
          <a:r>
            <a:rPr lang="en-GB" sz="2000" b="1" dirty="0">
              <a:solidFill>
                <a:srgbClr val="000000"/>
              </a:solidFill>
              <a:latin typeface="adelle"/>
            </a:rPr>
            <a:t>1933 - Hitler named the last Weimar Chancellor</a:t>
          </a:r>
        </a:p>
      </dgm:t>
    </dgm:pt>
    <dgm:pt modelId="{F15150F8-633E-47B2-9285-EDBAEFD11F83}" type="parTrans" cxnId="{B19D324C-122E-466D-A4C2-D35BE4E2AF55}">
      <dgm:prSet/>
      <dgm:spPr/>
      <dgm:t>
        <a:bodyPr/>
        <a:lstStyle/>
        <a:p>
          <a:endParaRPr lang="en-GB"/>
        </a:p>
      </dgm:t>
    </dgm:pt>
    <dgm:pt modelId="{F80E37FE-E4CB-4455-A527-A0992D5ED0D8}" type="sibTrans" cxnId="{B19D324C-122E-466D-A4C2-D35BE4E2AF55}">
      <dgm:prSet/>
      <dgm:spPr/>
      <dgm:t>
        <a:bodyPr/>
        <a:lstStyle/>
        <a:p>
          <a:endParaRPr lang="en-GB"/>
        </a:p>
      </dgm:t>
    </dgm:pt>
    <dgm:pt modelId="{4C1CECF4-EDDD-4CD6-93D7-E15AB5CCC011}">
      <dgm:prSet/>
      <dgm:spPr/>
      <dgm:t>
        <a:bodyPr/>
        <a:lstStyle/>
        <a:p>
          <a:r>
            <a:rPr lang="en-GB">
              <a:solidFill>
                <a:srgbClr val="000000"/>
              </a:solidFill>
              <a:latin typeface="adelle"/>
            </a:rPr>
            <a:t>1933 - Weimar Republic Destroyed</a:t>
          </a:r>
          <a:endParaRPr lang="en-GB" b="0" i="0" dirty="0">
            <a:solidFill>
              <a:srgbClr val="000000"/>
            </a:solidFill>
            <a:effectLst/>
            <a:latin typeface="adelle"/>
          </a:endParaRPr>
        </a:p>
      </dgm:t>
    </dgm:pt>
    <dgm:pt modelId="{A497D412-2BD5-4250-81A3-4F50966956F6}" type="parTrans" cxnId="{DCCB11DF-2065-49CC-833E-F92B5E4E40AC}">
      <dgm:prSet/>
      <dgm:spPr/>
      <dgm:t>
        <a:bodyPr/>
        <a:lstStyle/>
        <a:p>
          <a:endParaRPr lang="en-GB"/>
        </a:p>
      </dgm:t>
    </dgm:pt>
    <dgm:pt modelId="{D3BB50BD-F66A-434E-B7E5-6D62307AEABA}" type="sibTrans" cxnId="{DCCB11DF-2065-49CC-833E-F92B5E4E40AC}">
      <dgm:prSet/>
      <dgm:spPr/>
      <dgm:t>
        <a:bodyPr/>
        <a:lstStyle/>
        <a:p>
          <a:endParaRPr lang="en-GB"/>
        </a:p>
      </dgm:t>
    </dgm:pt>
    <dgm:pt modelId="{1669B788-0D4D-40B8-BA24-1140BFAA82AD}" type="pres">
      <dgm:prSet presAssocID="{4C8EDDB0-EECB-4ED2-8476-9B0C16104647}" presName="Name0" presStyleCnt="0">
        <dgm:presLayoutVars>
          <dgm:dir/>
          <dgm:resizeHandles/>
        </dgm:presLayoutVars>
      </dgm:prSet>
      <dgm:spPr/>
    </dgm:pt>
    <dgm:pt modelId="{1564A45A-6F80-4DCB-B93E-4B51CC1D75F2}" type="pres">
      <dgm:prSet presAssocID="{C2CCD30B-C383-4130-ABD8-2EEF098A3357}" presName="compNode" presStyleCnt="0"/>
      <dgm:spPr/>
    </dgm:pt>
    <dgm:pt modelId="{51A34CB4-4A82-4C4E-97E6-D28D0CEB9414}" type="pres">
      <dgm:prSet presAssocID="{C2CCD30B-C383-4130-ABD8-2EEF098A3357}" presName="dummyConnPt" presStyleCnt="0"/>
      <dgm:spPr/>
    </dgm:pt>
    <dgm:pt modelId="{40255209-4422-4730-8FB6-30F9E6E7FF0C}" type="pres">
      <dgm:prSet presAssocID="{C2CCD30B-C383-4130-ABD8-2EEF098A3357}" presName="node" presStyleLbl="node1" presStyleIdx="0" presStyleCnt="12">
        <dgm:presLayoutVars>
          <dgm:bulletEnabled val="1"/>
        </dgm:presLayoutVars>
      </dgm:prSet>
      <dgm:spPr/>
    </dgm:pt>
    <dgm:pt modelId="{02043943-ACE8-49B0-B56A-BCDF3E7EC1FF}" type="pres">
      <dgm:prSet presAssocID="{18769934-7F08-4659-ABD1-6B6F6FCAA52D}" presName="sibTrans" presStyleLbl="bgSibTrans2D1" presStyleIdx="0" presStyleCnt="11"/>
      <dgm:spPr/>
    </dgm:pt>
    <dgm:pt modelId="{D5482A0D-8470-4D68-94AA-20EB527E180A}" type="pres">
      <dgm:prSet presAssocID="{A29558BF-A169-4B83-88D9-3C6B6F98FD1F}" presName="compNode" presStyleCnt="0"/>
      <dgm:spPr/>
    </dgm:pt>
    <dgm:pt modelId="{27B45EB0-B2B5-4BFD-8747-53072CE72C14}" type="pres">
      <dgm:prSet presAssocID="{A29558BF-A169-4B83-88D9-3C6B6F98FD1F}" presName="dummyConnPt" presStyleCnt="0"/>
      <dgm:spPr/>
    </dgm:pt>
    <dgm:pt modelId="{8C531CF6-E58E-4916-A090-EC8C7073851C}" type="pres">
      <dgm:prSet presAssocID="{A29558BF-A169-4B83-88D9-3C6B6F98FD1F}" presName="node" presStyleLbl="node1" presStyleIdx="1" presStyleCnt="12">
        <dgm:presLayoutVars>
          <dgm:bulletEnabled val="1"/>
        </dgm:presLayoutVars>
      </dgm:prSet>
      <dgm:spPr/>
    </dgm:pt>
    <dgm:pt modelId="{825E30CF-3E4B-4D7D-9DFA-6221819FB5A2}" type="pres">
      <dgm:prSet presAssocID="{9A0EB971-CDA4-4FB7-9713-9FF8AA938D67}" presName="sibTrans" presStyleLbl="bgSibTrans2D1" presStyleIdx="1" presStyleCnt="11"/>
      <dgm:spPr/>
    </dgm:pt>
    <dgm:pt modelId="{32CFEC93-3EDF-4F2C-B0A1-AB1E8F68F353}" type="pres">
      <dgm:prSet presAssocID="{BE122D3E-7BC4-49AC-8C35-CAA738AF72AE}" presName="compNode" presStyleCnt="0"/>
      <dgm:spPr/>
    </dgm:pt>
    <dgm:pt modelId="{E63157C0-3C1F-4172-A0C0-1033D27B97EB}" type="pres">
      <dgm:prSet presAssocID="{BE122D3E-7BC4-49AC-8C35-CAA738AF72AE}" presName="dummyConnPt" presStyleCnt="0"/>
      <dgm:spPr/>
    </dgm:pt>
    <dgm:pt modelId="{102E8CB4-7701-4B6D-93C2-74AF0E84E762}" type="pres">
      <dgm:prSet presAssocID="{BE122D3E-7BC4-49AC-8C35-CAA738AF72AE}" presName="node" presStyleLbl="node1" presStyleIdx="2" presStyleCnt="12">
        <dgm:presLayoutVars>
          <dgm:bulletEnabled val="1"/>
        </dgm:presLayoutVars>
      </dgm:prSet>
      <dgm:spPr/>
    </dgm:pt>
    <dgm:pt modelId="{C121E845-0217-4AC6-AA41-54956F30AA89}" type="pres">
      <dgm:prSet presAssocID="{8C78F792-3BAA-4328-BC18-A35F1DD844FE}" presName="sibTrans" presStyleLbl="bgSibTrans2D1" presStyleIdx="2" presStyleCnt="11"/>
      <dgm:spPr/>
    </dgm:pt>
    <dgm:pt modelId="{9986F551-FF86-49B0-9016-4A59DDE3CA40}" type="pres">
      <dgm:prSet presAssocID="{BA690CC1-ADBC-4187-9688-82AFE2178300}" presName="compNode" presStyleCnt="0"/>
      <dgm:spPr/>
    </dgm:pt>
    <dgm:pt modelId="{9179FFA1-7632-4B7C-93D8-292A259E5EE0}" type="pres">
      <dgm:prSet presAssocID="{BA690CC1-ADBC-4187-9688-82AFE2178300}" presName="dummyConnPt" presStyleCnt="0"/>
      <dgm:spPr/>
    </dgm:pt>
    <dgm:pt modelId="{49ED5155-CCA8-4622-B9A2-81223C8755E6}" type="pres">
      <dgm:prSet presAssocID="{BA690CC1-ADBC-4187-9688-82AFE2178300}" presName="node" presStyleLbl="node1" presStyleIdx="3" presStyleCnt="12">
        <dgm:presLayoutVars>
          <dgm:bulletEnabled val="1"/>
        </dgm:presLayoutVars>
      </dgm:prSet>
      <dgm:spPr/>
    </dgm:pt>
    <dgm:pt modelId="{72F9E0B4-D919-4CBC-987D-D8A5B5E6E770}" type="pres">
      <dgm:prSet presAssocID="{07B71847-2AEF-45A0-9E88-FFE1FEF8051C}" presName="sibTrans" presStyleLbl="bgSibTrans2D1" presStyleIdx="3" presStyleCnt="11"/>
      <dgm:spPr/>
    </dgm:pt>
    <dgm:pt modelId="{FA55DB93-6F5C-4134-98C1-384537C8D3CC}" type="pres">
      <dgm:prSet presAssocID="{0740D3DB-3CB6-4768-9306-9CA48F648ADE}" presName="compNode" presStyleCnt="0"/>
      <dgm:spPr/>
    </dgm:pt>
    <dgm:pt modelId="{BCF4694F-9243-442A-A737-5D7051D60492}" type="pres">
      <dgm:prSet presAssocID="{0740D3DB-3CB6-4768-9306-9CA48F648ADE}" presName="dummyConnPt" presStyleCnt="0"/>
      <dgm:spPr/>
    </dgm:pt>
    <dgm:pt modelId="{B275CF2B-4311-40D9-A600-3468EC042D5B}" type="pres">
      <dgm:prSet presAssocID="{0740D3DB-3CB6-4768-9306-9CA48F648ADE}" presName="node" presStyleLbl="node1" presStyleIdx="4" presStyleCnt="12">
        <dgm:presLayoutVars>
          <dgm:bulletEnabled val="1"/>
        </dgm:presLayoutVars>
      </dgm:prSet>
      <dgm:spPr/>
    </dgm:pt>
    <dgm:pt modelId="{D09E7EBF-2288-4199-8214-A4D8E1557CA1}" type="pres">
      <dgm:prSet presAssocID="{B6C7955D-DBAD-4848-8F45-1124A486FA5A}" presName="sibTrans" presStyleLbl="bgSibTrans2D1" presStyleIdx="4" presStyleCnt="11"/>
      <dgm:spPr/>
    </dgm:pt>
    <dgm:pt modelId="{27570650-4894-41BF-B1D2-4B1470B186C0}" type="pres">
      <dgm:prSet presAssocID="{54C1979E-CE2C-491E-B60C-AC6DF8493910}" presName="compNode" presStyleCnt="0"/>
      <dgm:spPr/>
    </dgm:pt>
    <dgm:pt modelId="{26D30100-12B6-4BF8-950D-F4B8B7DF3B51}" type="pres">
      <dgm:prSet presAssocID="{54C1979E-CE2C-491E-B60C-AC6DF8493910}" presName="dummyConnPt" presStyleCnt="0"/>
      <dgm:spPr/>
    </dgm:pt>
    <dgm:pt modelId="{B0CF121F-CD21-4F30-9F10-991D3D4A66E2}" type="pres">
      <dgm:prSet presAssocID="{54C1979E-CE2C-491E-B60C-AC6DF8493910}" presName="node" presStyleLbl="node1" presStyleIdx="5" presStyleCnt="12">
        <dgm:presLayoutVars>
          <dgm:bulletEnabled val="1"/>
        </dgm:presLayoutVars>
      </dgm:prSet>
      <dgm:spPr/>
    </dgm:pt>
    <dgm:pt modelId="{B127C43C-2858-4597-A107-E629BAB2ADA3}" type="pres">
      <dgm:prSet presAssocID="{76FC0614-7363-4E69-A4AC-E28B146332BD}" presName="sibTrans" presStyleLbl="bgSibTrans2D1" presStyleIdx="5" presStyleCnt="11"/>
      <dgm:spPr/>
    </dgm:pt>
    <dgm:pt modelId="{C2DFE431-6C82-4B04-A98F-4C9346C06777}" type="pres">
      <dgm:prSet presAssocID="{A49FD0A6-9438-4582-9BFE-1724B2CA402F}" presName="compNode" presStyleCnt="0"/>
      <dgm:spPr/>
    </dgm:pt>
    <dgm:pt modelId="{EF0E1967-5A05-402F-9A78-1DEA9A5BD71C}" type="pres">
      <dgm:prSet presAssocID="{A49FD0A6-9438-4582-9BFE-1724B2CA402F}" presName="dummyConnPt" presStyleCnt="0"/>
      <dgm:spPr/>
    </dgm:pt>
    <dgm:pt modelId="{5085523B-5230-42FA-9060-6B40EB8CB15E}" type="pres">
      <dgm:prSet presAssocID="{A49FD0A6-9438-4582-9BFE-1724B2CA402F}" presName="node" presStyleLbl="node1" presStyleIdx="6" presStyleCnt="12">
        <dgm:presLayoutVars>
          <dgm:bulletEnabled val="1"/>
        </dgm:presLayoutVars>
      </dgm:prSet>
      <dgm:spPr/>
    </dgm:pt>
    <dgm:pt modelId="{0474F49A-1C8C-4C4E-9576-E587FA857332}" type="pres">
      <dgm:prSet presAssocID="{E25A0AE8-2F2F-4F91-9896-D79D1C75D25F}" presName="sibTrans" presStyleLbl="bgSibTrans2D1" presStyleIdx="6" presStyleCnt="11"/>
      <dgm:spPr/>
    </dgm:pt>
    <dgm:pt modelId="{21C81A94-2136-4DCD-8ED9-A866F29F209E}" type="pres">
      <dgm:prSet presAssocID="{26DA50A4-7BC4-4176-9D2E-5B0A40ED3350}" presName="compNode" presStyleCnt="0"/>
      <dgm:spPr/>
    </dgm:pt>
    <dgm:pt modelId="{6D57AA3E-CA31-498E-896B-B06D532F574C}" type="pres">
      <dgm:prSet presAssocID="{26DA50A4-7BC4-4176-9D2E-5B0A40ED3350}" presName="dummyConnPt" presStyleCnt="0"/>
      <dgm:spPr/>
    </dgm:pt>
    <dgm:pt modelId="{5AB3FFA4-BC34-409F-BC26-937BB77B9A26}" type="pres">
      <dgm:prSet presAssocID="{26DA50A4-7BC4-4176-9D2E-5B0A40ED3350}" presName="node" presStyleLbl="node1" presStyleIdx="7" presStyleCnt="12">
        <dgm:presLayoutVars>
          <dgm:bulletEnabled val="1"/>
        </dgm:presLayoutVars>
      </dgm:prSet>
      <dgm:spPr/>
    </dgm:pt>
    <dgm:pt modelId="{8F895CEF-0E22-46EE-8FD6-A903EA617F26}" type="pres">
      <dgm:prSet presAssocID="{2DD00117-0131-4BC3-87D8-51BD26779007}" presName="sibTrans" presStyleLbl="bgSibTrans2D1" presStyleIdx="7" presStyleCnt="11"/>
      <dgm:spPr/>
    </dgm:pt>
    <dgm:pt modelId="{6B1ED443-2861-4741-A4DC-834BA93D2463}" type="pres">
      <dgm:prSet presAssocID="{E91B4271-2E5F-489C-A38C-FA78EBAC7766}" presName="compNode" presStyleCnt="0"/>
      <dgm:spPr/>
    </dgm:pt>
    <dgm:pt modelId="{E58482CB-2BC9-4FF3-AEC1-72C3142C5BC5}" type="pres">
      <dgm:prSet presAssocID="{E91B4271-2E5F-489C-A38C-FA78EBAC7766}" presName="dummyConnPt" presStyleCnt="0"/>
      <dgm:spPr/>
    </dgm:pt>
    <dgm:pt modelId="{A231BCA3-0CB0-4C5C-8CE8-2925F8E874EE}" type="pres">
      <dgm:prSet presAssocID="{E91B4271-2E5F-489C-A38C-FA78EBAC7766}" presName="node" presStyleLbl="node1" presStyleIdx="8" presStyleCnt="12">
        <dgm:presLayoutVars>
          <dgm:bulletEnabled val="1"/>
        </dgm:presLayoutVars>
      </dgm:prSet>
      <dgm:spPr/>
    </dgm:pt>
    <dgm:pt modelId="{93178922-0D6E-4807-9073-F5CE283A7BDA}" type="pres">
      <dgm:prSet presAssocID="{4C40E618-99CB-4EF9-A1A4-A14C0D61CB48}" presName="sibTrans" presStyleLbl="bgSibTrans2D1" presStyleIdx="8" presStyleCnt="11"/>
      <dgm:spPr/>
    </dgm:pt>
    <dgm:pt modelId="{37924801-1E21-44E1-88EE-A057251975CC}" type="pres">
      <dgm:prSet presAssocID="{11F8F5DA-51F5-4F64-A56B-75B77FD59EC3}" presName="compNode" presStyleCnt="0"/>
      <dgm:spPr/>
    </dgm:pt>
    <dgm:pt modelId="{FE7DC77C-4667-4077-9573-2C1E5A6E3D87}" type="pres">
      <dgm:prSet presAssocID="{11F8F5DA-51F5-4F64-A56B-75B77FD59EC3}" presName="dummyConnPt" presStyleCnt="0"/>
      <dgm:spPr/>
    </dgm:pt>
    <dgm:pt modelId="{7832E893-5128-45B4-B51D-FFD293C50AB4}" type="pres">
      <dgm:prSet presAssocID="{11F8F5DA-51F5-4F64-A56B-75B77FD59EC3}" presName="node" presStyleLbl="node1" presStyleIdx="9" presStyleCnt="12">
        <dgm:presLayoutVars>
          <dgm:bulletEnabled val="1"/>
        </dgm:presLayoutVars>
      </dgm:prSet>
      <dgm:spPr/>
    </dgm:pt>
    <dgm:pt modelId="{6F8F7B9A-C10A-4BC2-8297-957B47B7E4C9}" type="pres">
      <dgm:prSet presAssocID="{ED48B9E0-BC08-42E7-859B-5F9BEE3E99EA}" presName="sibTrans" presStyleLbl="bgSibTrans2D1" presStyleIdx="9" presStyleCnt="11"/>
      <dgm:spPr/>
    </dgm:pt>
    <dgm:pt modelId="{19C278AC-4160-4A0B-B482-2635660428D0}" type="pres">
      <dgm:prSet presAssocID="{25365549-BD81-4403-8619-7F765466591F}" presName="compNode" presStyleCnt="0"/>
      <dgm:spPr/>
    </dgm:pt>
    <dgm:pt modelId="{350E61DE-483A-480A-BDC1-C29FB56792A9}" type="pres">
      <dgm:prSet presAssocID="{25365549-BD81-4403-8619-7F765466591F}" presName="dummyConnPt" presStyleCnt="0"/>
      <dgm:spPr/>
    </dgm:pt>
    <dgm:pt modelId="{BAD296C6-9FF0-409A-B50B-FE414740D4AB}" type="pres">
      <dgm:prSet presAssocID="{25365549-BD81-4403-8619-7F765466591F}" presName="node" presStyleLbl="node1" presStyleIdx="10" presStyleCnt="12">
        <dgm:presLayoutVars>
          <dgm:bulletEnabled val="1"/>
        </dgm:presLayoutVars>
      </dgm:prSet>
      <dgm:spPr/>
    </dgm:pt>
    <dgm:pt modelId="{078698D1-AB3E-4D16-8204-ACC062510CC6}" type="pres">
      <dgm:prSet presAssocID="{F80E37FE-E4CB-4455-A527-A0992D5ED0D8}" presName="sibTrans" presStyleLbl="bgSibTrans2D1" presStyleIdx="10" presStyleCnt="11"/>
      <dgm:spPr/>
    </dgm:pt>
    <dgm:pt modelId="{1AAA30F0-4A87-4E36-983B-4A604FC70456}" type="pres">
      <dgm:prSet presAssocID="{4C1CECF4-EDDD-4CD6-93D7-E15AB5CCC011}" presName="compNode" presStyleCnt="0"/>
      <dgm:spPr/>
    </dgm:pt>
    <dgm:pt modelId="{C7F433E2-B5FC-4D2F-BB05-F62A62A9B0B9}" type="pres">
      <dgm:prSet presAssocID="{4C1CECF4-EDDD-4CD6-93D7-E15AB5CCC011}" presName="dummyConnPt" presStyleCnt="0"/>
      <dgm:spPr/>
    </dgm:pt>
    <dgm:pt modelId="{9C4E5012-7990-48D2-8FC1-D1CB944EF21E}" type="pres">
      <dgm:prSet presAssocID="{4C1CECF4-EDDD-4CD6-93D7-E15AB5CCC011}" presName="node" presStyleLbl="node1" presStyleIdx="11" presStyleCnt="12">
        <dgm:presLayoutVars>
          <dgm:bulletEnabled val="1"/>
        </dgm:presLayoutVars>
      </dgm:prSet>
      <dgm:spPr/>
    </dgm:pt>
  </dgm:ptLst>
  <dgm:cxnLst>
    <dgm:cxn modelId="{BFFA9500-3D19-4079-9865-8773DDAC350B}" srcId="{4C8EDDB0-EECB-4ED2-8476-9B0C16104647}" destId="{BA690CC1-ADBC-4187-9688-82AFE2178300}" srcOrd="3" destOrd="0" parTransId="{E7773FCF-EC67-4684-9F35-B47EA83D0003}" sibTransId="{07B71847-2AEF-45A0-9E88-FFE1FEF8051C}"/>
    <dgm:cxn modelId="{9F6F7B11-4BF2-4D8A-955A-8A58E58A27FA}" srcId="{4C8EDDB0-EECB-4ED2-8476-9B0C16104647}" destId="{54C1979E-CE2C-491E-B60C-AC6DF8493910}" srcOrd="5" destOrd="0" parTransId="{CF2C8165-90FF-41C4-A4DA-3128665C040E}" sibTransId="{76FC0614-7363-4E69-A4AC-E28B146332BD}"/>
    <dgm:cxn modelId="{C4884514-E8C7-44FC-853C-ECC2E1B44223}" type="presOf" srcId="{25365549-BD81-4403-8619-7F765466591F}" destId="{BAD296C6-9FF0-409A-B50B-FE414740D4AB}" srcOrd="0" destOrd="0" presId="urn:microsoft.com/office/officeart/2005/8/layout/bProcess4"/>
    <dgm:cxn modelId="{187AC11F-336B-46DB-B936-6F3683B9C862}" srcId="{4C8EDDB0-EECB-4ED2-8476-9B0C16104647}" destId="{A29558BF-A169-4B83-88D9-3C6B6F98FD1F}" srcOrd="1" destOrd="0" parTransId="{E13C761A-386D-43DB-AD87-5CF07BDABBBD}" sibTransId="{9A0EB971-CDA4-4FB7-9713-9FF8AA938D67}"/>
    <dgm:cxn modelId="{C3E92B2C-9909-4B22-BC0D-D31D12E09391}" type="presOf" srcId="{A29558BF-A169-4B83-88D9-3C6B6F98FD1F}" destId="{8C531CF6-E58E-4916-A090-EC8C7073851C}" srcOrd="0" destOrd="0" presId="urn:microsoft.com/office/officeart/2005/8/layout/bProcess4"/>
    <dgm:cxn modelId="{06449130-68AA-4A6B-AAC3-AE1A6077CCB2}" type="presOf" srcId="{4C1CECF4-EDDD-4CD6-93D7-E15AB5CCC011}" destId="{9C4E5012-7990-48D2-8FC1-D1CB944EF21E}" srcOrd="0" destOrd="0" presId="urn:microsoft.com/office/officeart/2005/8/layout/bProcess4"/>
    <dgm:cxn modelId="{A3836032-4516-4406-BEC4-438861F79F74}" type="presOf" srcId="{76FC0614-7363-4E69-A4AC-E28B146332BD}" destId="{B127C43C-2858-4597-A107-E629BAB2ADA3}" srcOrd="0" destOrd="0" presId="urn:microsoft.com/office/officeart/2005/8/layout/bProcess4"/>
    <dgm:cxn modelId="{CA1B7F5B-11E2-4F4E-BB57-E9105FA0D9BC}" type="presOf" srcId="{F80E37FE-E4CB-4455-A527-A0992D5ED0D8}" destId="{078698D1-AB3E-4D16-8204-ACC062510CC6}" srcOrd="0" destOrd="0" presId="urn:microsoft.com/office/officeart/2005/8/layout/bProcess4"/>
    <dgm:cxn modelId="{75B00B42-B3E1-4A2B-8F18-9A0F5522F185}" type="presOf" srcId="{C2CCD30B-C383-4130-ABD8-2EEF098A3357}" destId="{40255209-4422-4730-8FB6-30F9E6E7FF0C}" srcOrd="0" destOrd="0" presId="urn:microsoft.com/office/officeart/2005/8/layout/bProcess4"/>
    <dgm:cxn modelId="{41161D68-C740-4650-A350-31B0A64897CF}" type="presOf" srcId="{ED48B9E0-BC08-42E7-859B-5F9BEE3E99EA}" destId="{6F8F7B9A-C10A-4BC2-8297-957B47B7E4C9}" srcOrd="0" destOrd="0" presId="urn:microsoft.com/office/officeart/2005/8/layout/bProcess4"/>
    <dgm:cxn modelId="{B19D324C-122E-466D-A4C2-D35BE4E2AF55}" srcId="{4C8EDDB0-EECB-4ED2-8476-9B0C16104647}" destId="{25365549-BD81-4403-8619-7F765466591F}" srcOrd="10" destOrd="0" parTransId="{F15150F8-633E-47B2-9285-EDBAEFD11F83}" sibTransId="{F80E37FE-E4CB-4455-A527-A0992D5ED0D8}"/>
    <dgm:cxn modelId="{47CB5F6D-EBE1-4B36-B936-6906890FD215}" type="presOf" srcId="{BE122D3E-7BC4-49AC-8C35-CAA738AF72AE}" destId="{102E8CB4-7701-4B6D-93C2-74AF0E84E762}" srcOrd="0" destOrd="0" presId="urn:microsoft.com/office/officeart/2005/8/layout/bProcess4"/>
    <dgm:cxn modelId="{3E13A14D-B38F-42F8-A832-574B752B07B6}" type="presOf" srcId="{E91B4271-2E5F-489C-A38C-FA78EBAC7766}" destId="{A231BCA3-0CB0-4C5C-8CE8-2925F8E874EE}" srcOrd="0" destOrd="0" presId="urn:microsoft.com/office/officeart/2005/8/layout/bProcess4"/>
    <dgm:cxn modelId="{5780B074-D74E-48EF-BCA5-847D9D33D5CB}" srcId="{4C8EDDB0-EECB-4ED2-8476-9B0C16104647}" destId="{11F8F5DA-51F5-4F64-A56B-75B77FD59EC3}" srcOrd="9" destOrd="0" parTransId="{1AA005FE-2AA1-4850-810B-023CE3683F38}" sibTransId="{ED48B9E0-BC08-42E7-859B-5F9BEE3E99EA}"/>
    <dgm:cxn modelId="{13EEBD7C-4BC3-427B-BBC9-23B613ACA754}" type="presOf" srcId="{18769934-7F08-4659-ABD1-6B6F6FCAA52D}" destId="{02043943-ACE8-49B0-B56A-BCDF3E7EC1FF}" srcOrd="0" destOrd="0" presId="urn:microsoft.com/office/officeart/2005/8/layout/bProcess4"/>
    <dgm:cxn modelId="{CD8B427D-F653-4624-AC1E-B48ABA9F1B8F}" type="presOf" srcId="{E25A0AE8-2F2F-4F91-9896-D79D1C75D25F}" destId="{0474F49A-1C8C-4C4E-9576-E587FA857332}" srcOrd="0" destOrd="0" presId="urn:microsoft.com/office/officeart/2005/8/layout/bProcess4"/>
    <dgm:cxn modelId="{A9684784-D483-4CFE-B7B4-9B5094D2FE50}" type="presOf" srcId="{9A0EB971-CDA4-4FB7-9713-9FF8AA938D67}" destId="{825E30CF-3E4B-4D7D-9DFA-6221819FB5A2}" srcOrd="0" destOrd="0" presId="urn:microsoft.com/office/officeart/2005/8/layout/bProcess4"/>
    <dgm:cxn modelId="{04E29F9B-61E6-4490-9E31-1C56A95E9E9E}" type="presOf" srcId="{11F8F5DA-51F5-4F64-A56B-75B77FD59EC3}" destId="{7832E893-5128-45B4-B51D-FFD293C50AB4}" srcOrd="0" destOrd="0" presId="urn:microsoft.com/office/officeart/2005/8/layout/bProcess4"/>
    <dgm:cxn modelId="{7E7F9CA8-B0C3-4483-A826-2167B504B213}" type="presOf" srcId="{A49FD0A6-9438-4582-9BFE-1724B2CA402F}" destId="{5085523B-5230-42FA-9060-6B40EB8CB15E}" srcOrd="0" destOrd="0" presId="urn:microsoft.com/office/officeart/2005/8/layout/bProcess4"/>
    <dgm:cxn modelId="{F70B41A9-1B19-4C5A-A60C-4DB855BFFDF6}" type="presOf" srcId="{2DD00117-0131-4BC3-87D8-51BD26779007}" destId="{8F895CEF-0E22-46EE-8FD6-A903EA617F26}" srcOrd="0" destOrd="0" presId="urn:microsoft.com/office/officeart/2005/8/layout/bProcess4"/>
    <dgm:cxn modelId="{B31FA8AB-9F6D-4ACC-A9DF-7343D85F760C}" srcId="{4C8EDDB0-EECB-4ED2-8476-9B0C16104647}" destId="{A49FD0A6-9438-4582-9BFE-1724B2CA402F}" srcOrd="6" destOrd="0" parTransId="{55FBE509-38B8-43BB-AC42-F1A03546C8EE}" sibTransId="{E25A0AE8-2F2F-4F91-9896-D79D1C75D25F}"/>
    <dgm:cxn modelId="{54F66AAE-C809-40F7-A48E-D8164C00B4CB}" type="presOf" srcId="{8C78F792-3BAA-4328-BC18-A35F1DD844FE}" destId="{C121E845-0217-4AC6-AA41-54956F30AA89}" srcOrd="0" destOrd="0" presId="urn:microsoft.com/office/officeart/2005/8/layout/bProcess4"/>
    <dgm:cxn modelId="{9293D6AE-1DF1-4B75-BF48-08E63F7FF78B}" type="presOf" srcId="{54C1979E-CE2C-491E-B60C-AC6DF8493910}" destId="{B0CF121F-CD21-4F30-9F10-991D3D4A66E2}" srcOrd="0" destOrd="0" presId="urn:microsoft.com/office/officeart/2005/8/layout/bProcess4"/>
    <dgm:cxn modelId="{08945DB0-B955-40EA-B8B8-52B3DA9DDB5E}" type="presOf" srcId="{07B71847-2AEF-45A0-9E88-FFE1FEF8051C}" destId="{72F9E0B4-D919-4CBC-987D-D8A5B5E6E770}" srcOrd="0" destOrd="0" presId="urn:microsoft.com/office/officeart/2005/8/layout/bProcess4"/>
    <dgm:cxn modelId="{EC2DA1B7-ADA1-4B6F-B22A-940012C907F8}" srcId="{4C8EDDB0-EECB-4ED2-8476-9B0C16104647}" destId="{0740D3DB-3CB6-4768-9306-9CA48F648ADE}" srcOrd="4" destOrd="0" parTransId="{D163B34E-397D-4259-B170-EAD87EDC9769}" sibTransId="{B6C7955D-DBAD-4848-8F45-1124A486FA5A}"/>
    <dgm:cxn modelId="{3AE64BB8-3B75-4B5B-AC92-31B98FD58522}" type="presOf" srcId="{26DA50A4-7BC4-4176-9D2E-5B0A40ED3350}" destId="{5AB3FFA4-BC34-409F-BC26-937BB77B9A26}" srcOrd="0" destOrd="0" presId="urn:microsoft.com/office/officeart/2005/8/layout/bProcess4"/>
    <dgm:cxn modelId="{BC1961B9-ED88-4DB8-8D16-A41A12CFDF01}" srcId="{4C8EDDB0-EECB-4ED2-8476-9B0C16104647}" destId="{BE122D3E-7BC4-49AC-8C35-CAA738AF72AE}" srcOrd="2" destOrd="0" parTransId="{8FD17B5C-B273-48D7-8AF8-F70CF012EDDC}" sibTransId="{8C78F792-3BAA-4328-BC18-A35F1DD844FE}"/>
    <dgm:cxn modelId="{E1D09FB9-533C-45FA-B49F-515E72A66528}" srcId="{4C8EDDB0-EECB-4ED2-8476-9B0C16104647}" destId="{C2CCD30B-C383-4130-ABD8-2EEF098A3357}" srcOrd="0" destOrd="0" parTransId="{6978D4D6-0DC3-48B0-A479-58A132220773}" sibTransId="{18769934-7F08-4659-ABD1-6B6F6FCAA52D}"/>
    <dgm:cxn modelId="{A00AEDBE-3EC8-496B-8289-A4C22490D8AB}" type="presOf" srcId="{4C40E618-99CB-4EF9-A1A4-A14C0D61CB48}" destId="{93178922-0D6E-4807-9073-F5CE283A7BDA}" srcOrd="0" destOrd="0" presId="urn:microsoft.com/office/officeart/2005/8/layout/bProcess4"/>
    <dgm:cxn modelId="{994C15C0-CC38-4000-8A11-4E3C67C97921}" type="presOf" srcId="{0740D3DB-3CB6-4768-9306-9CA48F648ADE}" destId="{B275CF2B-4311-40D9-A600-3468EC042D5B}" srcOrd="0" destOrd="0" presId="urn:microsoft.com/office/officeart/2005/8/layout/bProcess4"/>
    <dgm:cxn modelId="{6EED3EDC-FD8A-4602-A885-6C4A8F98BFFA}" type="presOf" srcId="{B6C7955D-DBAD-4848-8F45-1124A486FA5A}" destId="{D09E7EBF-2288-4199-8214-A4D8E1557CA1}" srcOrd="0" destOrd="0" presId="urn:microsoft.com/office/officeart/2005/8/layout/bProcess4"/>
    <dgm:cxn modelId="{DCCB11DF-2065-49CC-833E-F92B5E4E40AC}" srcId="{4C8EDDB0-EECB-4ED2-8476-9B0C16104647}" destId="{4C1CECF4-EDDD-4CD6-93D7-E15AB5CCC011}" srcOrd="11" destOrd="0" parTransId="{A497D412-2BD5-4250-81A3-4F50966956F6}" sibTransId="{D3BB50BD-F66A-434E-B7E5-6D62307AEABA}"/>
    <dgm:cxn modelId="{2A1F36E9-6216-42F6-BF52-C67F6826919B}" type="presOf" srcId="{4C8EDDB0-EECB-4ED2-8476-9B0C16104647}" destId="{1669B788-0D4D-40B8-BA24-1140BFAA82AD}" srcOrd="0" destOrd="0" presId="urn:microsoft.com/office/officeart/2005/8/layout/bProcess4"/>
    <dgm:cxn modelId="{D1F557EF-23D4-4D1A-926B-28163D157811}" type="presOf" srcId="{BA690CC1-ADBC-4187-9688-82AFE2178300}" destId="{49ED5155-CCA8-4622-B9A2-81223C8755E6}" srcOrd="0" destOrd="0" presId="urn:microsoft.com/office/officeart/2005/8/layout/bProcess4"/>
    <dgm:cxn modelId="{9629C3F4-943D-4002-A83D-C7289689D893}" srcId="{4C8EDDB0-EECB-4ED2-8476-9B0C16104647}" destId="{26DA50A4-7BC4-4176-9D2E-5B0A40ED3350}" srcOrd="7" destOrd="0" parTransId="{23A1FCEE-5403-4FC0-B39A-013859B4E8AA}" sibTransId="{2DD00117-0131-4BC3-87D8-51BD26779007}"/>
    <dgm:cxn modelId="{6AEB65F5-F41B-404B-A5F6-DFEBEE0E63BE}" srcId="{4C8EDDB0-EECB-4ED2-8476-9B0C16104647}" destId="{E91B4271-2E5F-489C-A38C-FA78EBAC7766}" srcOrd="8" destOrd="0" parTransId="{B5F23156-009C-4E67-90C8-A404732D1D0A}" sibTransId="{4C40E618-99CB-4EF9-A1A4-A14C0D61CB48}"/>
    <dgm:cxn modelId="{2ED55A18-5347-442E-BF58-717A8ED6EBE5}" type="presParOf" srcId="{1669B788-0D4D-40B8-BA24-1140BFAA82AD}" destId="{1564A45A-6F80-4DCB-B93E-4B51CC1D75F2}" srcOrd="0" destOrd="0" presId="urn:microsoft.com/office/officeart/2005/8/layout/bProcess4"/>
    <dgm:cxn modelId="{297E29BF-3101-4832-8CF3-0E63F2DDCBB5}" type="presParOf" srcId="{1564A45A-6F80-4DCB-B93E-4B51CC1D75F2}" destId="{51A34CB4-4A82-4C4E-97E6-D28D0CEB9414}" srcOrd="0" destOrd="0" presId="urn:microsoft.com/office/officeart/2005/8/layout/bProcess4"/>
    <dgm:cxn modelId="{A803EB00-417B-4B4F-A520-7F685EDCFAD6}" type="presParOf" srcId="{1564A45A-6F80-4DCB-B93E-4B51CC1D75F2}" destId="{40255209-4422-4730-8FB6-30F9E6E7FF0C}" srcOrd="1" destOrd="0" presId="urn:microsoft.com/office/officeart/2005/8/layout/bProcess4"/>
    <dgm:cxn modelId="{C541FB6D-71A5-476D-84CE-D2EA74B384C9}" type="presParOf" srcId="{1669B788-0D4D-40B8-BA24-1140BFAA82AD}" destId="{02043943-ACE8-49B0-B56A-BCDF3E7EC1FF}" srcOrd="1" destOrd="0" presId="urn:microsoft.com/office/officeart/2005/8/layout/bProcess4"/>
    <dgm:cxn modelId="{91ACB5F7-69FC-4F69-9EFD-9F7706F4B387}" type="presParOf" srcId="{1669B788-0D4D-40B8-BA24-1140BFAA82AD}" destId="{D5482A0D-8470-4D68-94AA-20EB527E180A}" srcOrd="2" destOrd="0" presId="urn:microsoft.com/office/officeart/2005/8/layout/bProcess4"/>
    <dgm:cxn modelId="{F051095F-0000-4F38-9704-DB35A05BE913}" type="presParOf" srcId="{D5482A0D-8470-4D68-94AA-20EB527E180A}" destId="{27B45EB0-B2B5-4BFD-8747-53072CE72C14}" srcOrd="0" destOrd="0" presId="urn:microsoft.com/office/officeart/2005/8/layout/bProcess4"/>
    <dgm:cxn modelId="{40E76F63-DA15-42CA-8A98-4D803E302675}" type="presParOf" srcId="{D5482A0D-8470-4D68-94AA-20EB527E180A}" destId="{8C531CF6-E58E-4916-A090-EC8C7073851C}" srcOrd="1" destOrd="0" presId="urn:microsoft.com/office/officeart/2005/8/layout/bProcess4"/>
    <dgm:cxn modelId="{DC3513B2-2556-4CF9-9BC2-16A06958FD2F}" type="presParOf" srcId="{1669B788-0D4D-40B8-BA24-1140BFAA82AD}" destId="{825E30CF-3E4B-4D7D-9DFA-6221819FB5A2}" srcOrd="3" destOrd="0" presId="urn:microsoft.com/office/officeart/2005/8/layout/bProcess4"/>
    <dgm:cxn modelId="{C8BD7A0C-1415-48D6-A009-F1113FB396F5}" type="presParOf" srcId="{1669B788-0D4D-40B8-BA24-1140BFAA82AD}" destId="{32CFEC93-3EDF-4F2C-B0A1-AB1E8F68F353}" srcOrd="4" destOrd="0" presId="urn:microsoft.com/office/officeart/2005/8/layout/bProcess4"/>
    <dgm:cxn modelId="{39625F43-3822-4DC2-A130-21086EC643E2}" type="presParOf" srcId="{32CFEC93-3EDF-4F2C-B0A1-AB1E8F68F353}" destId="{E63157C0-3C1F-4172-A0C0-1033D27B97EB}" srcOrd="0" destOrd="0" presId="urn:microsoft.com/office/officeart/2005/8/layout/bProcess4"/>
    <dgm:cxn modelId="{BDEFEFB1-DF39-4E8E-8E3C-D17684BE417F}" type="presParOf" srcId="{32CFEC93-3EDF-4F2C-B0A1-AB1E8F68F353}" destId="{102E8CB4-7701-4B6D-93C2-74AF0E84E762}" srcOrd="1" destOrd="0" presId="urn:microsoft.com/office/officeart/2005/8/layout/bProcess4"/>
    <dgm:cxn modelId="{41F21465-5CE3-44BD-9FE6-C8FDB5827E60}" type="presParOf" srcId="{1669B788-0D4D-40B8-BA24-1140BFAA82AD}" destId="{C121E845-0217-4AC6-AA41-54956F30AA89}" srcOrd="5" destOrd="0" presId="urn:microsoft.com/office/officeart/2005/8/layout/bProcess4"/>
    <dgm:cxn modelId="{7B27FCB7-3795-4A2D-B872-E21D9F03B522}" type="presParOf" srcId="{1669B788-0D4D-40B8-BA24-1140BFAA82AD}" destId="{9986F551-FF86-49B0-9016-4A59DDE3CA40}" srcOrd="6" destOrd="0" presId="urn:microsoft.com/office/officeart/2005/8/layout/bProcess4"/>
    <dgm:cxn modelId="{A75A3411-27CD-4BB6-B841-82B4A1987F6B}" type="presParOf" srcId="{9986F551-FF86-49B0-9016-4A59DDE3CA40}" destId="{9179FFA1-7632-4B7C-93D8-292A259E5EE0}" srcOrd="0" destOrd="0" presId="urn:microsoft.com/office/officeart/2005/8/layout/bProcess4"/>
    <dgm:cxn modelId="{E208D36E-3312-4305-9EB3-0B782FC9FEA8}" type="presParOf" srcId="{9986F551-FF86-49B0-9016-4A59DDE3CA40}" destId="{49ED5155-CCA8-4622-B9A2-81223C8755E6}" srcOrd="1" destOrd="0" presId="urn:microsoft.com/office/officeart/2005/8/layout/bProcess4"/>
    <dgm:cxn modelId="{B560A6E8-1384-4148-BD2D-0687384E6A2A}" type="presParOf" srcId="{1669B788-0D4D-40B8-BA24-1140BFAA82AD}" destId="{72F9E0B4-D919-4CBC-987D-D8A5B5E6E770}" srcOrd="7" destOrd="0" presId="urn:microsoft.com/office/officeart/2005/8/layout/bProcess4"/>
    <dgm:cxn modelId="{744C032E-581E-4542-9231-543554DFD0D0}" type="presParOf" srcId="{1669B788-0D4D-40B8-BA24-1140BFAA82AD}" destId="{FA55DB93-6F5C-4134-98C1-384537C8D3CC}" srcOrd="8" destOrd="0" presId="urn:microsoft.com/office/officeart/2005/8/layout/bProcess4"/>
    <dgm:cxn modelId="{C2E5F8B9-2524-431B-A18D-7832E700AA00}" type="presParOf" srcId="{FA55DB93-6F5C-4134-98C1-384537C8D3CC}" destId="{BCF4694F-9243-442A-A737-5D7051D60492}" srcOrd="0" destOrd="0" presId="urn:microsoft.com/office/officeart/2005/8/layout/bProcess4"/>
    <dgm:cxn modelId="{8092C80A-8DF6-4D77-B8BC-ECBB15FC9B63}" type="presParOf" srcId="{FA55DB93-6F5C-4134-98C1-384537C8D3CC}" destId="{B275CF2B-4311-40D9-A600-3468EC042D5B}" srcOrd="1" destOrd="0" presId="urn:microsoft.com/office/officeart/2005/8/layout/bProcess4"/>
    <dgm:cxn modelId="{83CDB079-CB65-43D8-9746-6395AA62DA4D}" type="presParOf" srcId="{1669B788-0D4D-40B8-BA24-1140BFAA82AD}" destId="{D09E7EBF-2288-4199-8214-A4D8E1557CA1}" srcOrd="9" destOrd="0" presId="urn:microsoft.com/office/officeart/2005/8/layout/bProcess4"/>
    <dgm:cxn modelId="{C8927324-8E1F-4D4C-9716-0FE4995ED26B}" type="presParOf" srcId="{1669B788-0D4D-40B8-BA24-1140BFAA82AD}" destId="{27570650-4894-41BF-B1D2-4B1470B186C0}" srcOrd="10" destOrd="0" presId="urn:microsoft.com/office/officeart/2005/8/layout/bProcess4"/>
    <dgm:cxn modelId="{C028B6DC-5D0B-41AB-88AD-5829FC22F71B}" type="presParOf" srcId="{27570650-4894-41BF-B1D2-4B1470B186C0}" destId="{26D30100-12B6-4BF8-950D-F4B8B7DF3B51}" srcOrd="0" destOrd="0" presId="urn:microsoft.com/office/officeart/2005/8/layout/bProcess4"/>
    <dgm:cxn modelId="{4F665438-CD50-4558-B51B-08B23A7A5999}" type="presParOf" srcId="{27570650-4894-41BF-B1D2-4B1470B186C0}" destId="{B0CF121F-CD21-4F30-9F10-991D3D4A66E2}" srcOrd="1" destOrd="0" presId="urn:microsoft.com/office/officeart/2005/8/layout/bProcess4"/>
    <dgm:cxn modelId="{ED620D9B-9E12-477D-BEDA-17D3AAB98609}" type="presParOf" srcId="{1669B788-0D4D-40B8-BA24-1140BFAA82AD}" destId="{B127C43C-2858-4597-A107-E629BAB2ADA3}" srcOrd="11" destOrd="0" presId="urn:microsoft.com/office/officeart/2005/8/layout/bProcess4"/>
    <dgm:cxn modelId="{4DC66B4E-089C-4AF6-8A25-7D02F5CBEB49}" type="presParOf" srcId="{1669B788-0D4D-40B8-BA24-1140BFAA82AD}" destId="{C2DFE431-6C82-4B04-A98F-4C9346C06777}" srcOrd="12" destOrd="0" presId="urn:microsoft.com/office/officeart/2005/8/layout/bProcess4"/>
    <dgm:cxn modelId="{8CF37C6A-5DAD-4C64-AC3B-4930A37E3FFD}" type="presParOf" srcId="{C2DFE431-6C82-4B04-A98F-4C9346C06777}" destId="{EF0E1967-5A05-402F-9A78-1DEA9A5BD71C}" srcOrd="0" destOrd="0" presId="urn:microsoft.com/office/officeart/2005/8/layout/bProcess4"/>
    <dgm:cxn modelId="{945B98E9-FD06-49B4-A688-0A04703AB349}" type="presParOf" srcId="{C2DFE431-6C82-4B04-A98F-4C9346C06777}" destId="{5085523B-5230-42FA-9060-6B40EB8CB15E}" srcOrd="1" destOrd="0" presId="urn:microsoft.com/office/officeart/2005/8/layout/bProcess4"/>
    <dgm:cxn modelId="{73017190-143D-4A7E-93AD-C58A8BB5E6AC}" type="presParOf" srcId="{1669B788-0D4D-40B8-BA24-1140BFAA82AD}" destId="{0474F49A-1C8C-4C4E-9576-E587FA857332}" srcOrd="13" destOrd="0" presId="urn:microsoft.com/office/officeart/2005/8/layout/bProcess4"/>
    <dgm:cxn modelId="{F5327FF5-0D82-4103-9B98-C000A782EA18}" type="presParOf" srcId="{1669B788-0D4D-40B8-BA24-1140BFAA82AD}" destId="{21C81A94-2136-4DCD-8ED9-A866F29F209E}" srcOrd="14" destOrd="0" presId="urn:microsoft.com/office/officeart/2005/8/layout/bProcess4"/>
    <dgm:cxn modelId="{4EADCAF7-7660-4F6A-BB5C-B69401F6C0D7}" type="presParOf" srcId="{21C81A94-2136-4DCD-8ED9-A866F29F209E}" destId="{6D57AA3E-CA31-498E-896B-B06D532F574C}" srcOrd="0" destOrd="0" presId="urn:microsoft.com/office/officeart/2005/8/layout/bProcess4"/>
    <dgm:cxn modelId="{16C62EA1-1154-4D2B-881C-3182C1F0F4FC}" type="presParOf" srcId="{21C81A94-2136-4DCD-8ED9-A866F29F209E}" destId="{5AB3FFA4-BC34-409F-BC26-937BB77B9A26}" srcOrd="1" destOrd="0" presId="urn:microsoft.com/office/officeart/2005/8/layout/bProcess4"/>
    <dgm:cxn modelId="{C3303110-FEB3-4EDC-8315-765A5EB28EC9}" type="presParOf" srcId="{1669B788-0D4D-40B8-BA24-1140BFAA82AD}" destId="{8F895CEF-0E22-46EE-8FD6-A903EA617F26}" srcOrd="15" destOrd="0" presId="urn:microsoft.com/office/officeart/2005/8/layout/bProcess4"/>
    <dgm:cxn modelId="{A4BAEDDE-BBF2-4D0D-8804-267CE61BE41D}" type="presParOf" srcId="{1669B788-0D4D-40B8-BA24-1140BFAA82AD}" destId="{6B1ED443-2861-4741-A4DC-834BA93D2463}" srcOrd="16" destOrd="0" presId="urn:microsoft.com/office/officeart/2005/8/layout/bProcess4"/>
    <dgm:cxn modelId="{C31DA96B-1DFD-41C7-AFD0-942C9E05ABA1}" type="presParOf" srcId="{6B1ED443-2861-4741-A4DC-834BA93D2463}" destId="{E58482CB-2BC9-4FF3-AEC1-72C3142C5BC5}" srcOrd="0" destOrd="0" presId="urn:microsoft.com/office/officeart/2005/8/layout/bProcess4"/>
    <dgm:cxn modelId="{0E8AC88D-A012-40A7-B9BF-37C6CF61E790}" type="presParOf" srcId="{6B1ED443-2861-4741-A4DC-834BA93D2463}" destId="{A231BCA3-0CB0-4C5C-8CE8-2925F8E874EE}" srcOrd="1" destOrd="0" presId="urn:microsoft.com/office/officeart/2005/8/layout/bProcess4"/>
    <dgm:cxn modelId="{69E46F49-BF3A-4FE6-A129-8ECD5EEC746E}" type="presParOf" srcId="{1669B788-0D4D-40B8-BA24-1140BFAA82AD}" destId="{93178922-0D6E-4807-9073-F5CE283A7BDA}" srcOrd="17" destOrd="0" presId="urn:microsoft.com/office/officeart/2005/8/layout/bProcess4"/>
    <dgm:cxn modelId="{32008C52-0BCD-4E91-8618-4A7158006385}" type="presParOf" srcId="{1669B788-0D4D-40B8-BA24-1140BFAA82AD}" destId="{37924801-1E21-44E1-88EE-A057251975CC}" srcOrd="18" destOrd="0" presId="urn:microsoft.com/office/officeart/2005/8/layout/bProcess4"/>
    <dgm:cxn modelId="{69D53F9E-FF58-4E64-8A85-C5F59F87B7EC}" type="presParOf" srcId="{37924801-1E21-44E1-88EE-A057251975CC}" destId="{FE7DC77C-4667-4077-9573-2C1E5A6E3D87}" srcOrd="0" destOrd="0" presId="urn:microsoft.com/office/officeart/2005/8/layout/bProcess4"/>
    <dgm:cxn modelId="{45804D1A-665B-4810-97FE-EC3024697B50}" type="presParOf" srcId="{37924801-1E21-44E1-88EE-A057251975CC}" destId="{7832E893-5128-45B4-B51D-FFD293C50AB4}" srcOrd="1" destOrd="0" presId="urn:microsoft.com/office/officeart/2005/8/layout/bProcess4"/>
    <dgm:cxn modelId="{F08C277E-ED3F-4BF9-B4AF-31337A3AF52D}" type="presParOf" srcId="{1669B788-0D4D-40B8-BA24-1140BFAA82AD}" destId="{6F8F7B9A-C10A-4BC2-8297-957B47B7E4C9}" srcOrd="19" destOrd="0" presId="urn:microsoft.com/office/officeart/2005/8/layout/bProcess4"/>
    <dgm:cxn modelId="{DCA6E325-4390-452F-B1D0-6A83548E4A35}" type="presParOf" srcId="{1669B788-0D4D-40B8-BA24-1140BFAA82AD}" destId="{19C278AC-4160-4A0B-B482-2635660428D0}" srcOrd="20" destOrd="0" presId="urn:microsoft.com/office/officeart/2005/8/layout/bProcess4"/>
    <dgm:cxn modelId="{F32B564C-3D8D-4500-B082-10544E021C06}" type="presParOf" srcId="{19C278AC-4160-4A0B-B482-2635660428D0}" destId="{350E61DE-483A-480A-BDC1-C29FB56792A9}" srcOrd="0" destOrd="0" presId="urn:microsoft.com/office/officeart/2005/8/layout/bProcess4"/>
    <dgm:cxn modelId="{7619FB47-F751-42BA-923E-C9C41CCD4741}" type="presParOf" srcId="{19C278AC-4160-4A0B-B482-2635660428D0}" destId="{BAD296C6-9FF0-409A-B50B-FE414740D4AB}" srcOrd="1" destOrd="0" presId="urn:microsoft.com/office/officeart/2005/8/layout/bProcess4"/>
    <dgm:cxn modelId="{5804DA53-9A08-47B4-A9D8-80267966A0AE}" type="presParOf" srcId="{1669B788-0D4D-40B8-BA24-1140BFAA82AD}" destId="{078698D1-AB3E-4D16-8204-ACC062510CC6}" srcOrd="21" destOrd="0" presId="urn:microsoft.com/office/officeart/2005/8/layout/bProcess4"/>
    <dgm:cxn modelId="{5C674948-28B0-412C-BB3A-C84AC514AF13}" type="presParOf" srcId="{1669B788-0D4D-40B8-BA24-1140BFAA82AD}" destId="{1AAA30F0-4A87-4E36-983B-4A604FC70456}" srcOrd="22" destOrd="0" presId="urn:microsoft.com/office/officeart/2005/8/layout/bProcess4"/>
    <dgm:cxn modelId="{8A233749-D66F-433F-8AB3-765A14736CDA}" type="presParOf" srcId="{1AAA30F0-4A87-4E36-983B-4A604FC70456}" destId="{C7F433E2-B5FC-4D2F-BB05-F62A62A9B0B9}" srcOrd="0" destOrd="0" presId="urn:microsoft.com/office/officeart/2005/8/layout/bProcess4"/>
    <dgm:cxn modelId="{3B39ADA4-7260-41DC-AD12-A324910DAC1A}" type="presParOf" srcId="{1AAA30F0-4A87-4E36-983B-4A604FC70456}" destId="{9C4E5012-7990-48D2-8FC1-D1CB944EF21E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7A540A-D486-4D65-B4D0-1E073AADF012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71E7C5-9F03-4D7A-9AC1-564FDBF43C9C}">
      <dgm:prSet phldrT="[Text]"/>
      <dgm:spPr/>
      <dgm:t>
        <a:bodyPr/>
        <a:lstStyle/>
        <a:p>
          <a:pPr>
            <a:buClr>
              <a:schemeClr val="tx2"/>
            </a:buClr>
            <a:buFont typeface="Courier New" panose="02070309020205020404" pitchFamily="49" charset="0"/>
            <a:buChar char="o"/>
          </a:pPr>
          <a:r>
            <a:rPr lang="en-US">
              <a:solidFill>
                <a:schemeClr val="tx1">
                  <a:lumMod val="65000"/>
                  <a:lumOff val="35000"/>
                </a:schemeClr>
              </a:solidFill>
            </a:rPr>
            <a:t>Representatives of the SPD often sent Friekorps  (former soldiers) against left-wing demonstrations…Between 1918-1923</a:t>
          </a:r>
          <a:endParaRPr lang="en-GB" dirty="0"/>
        </a:p>
      </dgm:t>
    </dgm:pt>
    <dgm:pt modelId="{C6DB76EC-55C8-4856-8197-BE148430AE48}" type="parTrans" cxnId="{C174FF09-1E2C-4BB7-86AA-5EC0DD2C43AB}">
      <dgm:prSet/>
      <dgm:spPr/>
      <dgm:t>
        <a:bodyPr/>
        <a:lstStyle/>
        <a:p>
          <a:endParaRPr lang="en-GB"/>
        </a:p>
      </dgm:t>
    </dgm:pt>
    <dgm:pt modelId="{8FD534D0-3E88-4DB5-9D07-0D67AB02948C}" type="sibTrans" cxnId="{C174FF09-1E2C-4BB7-86AA-5EC0DD2C43AB}">
      <dgm:prSet/>
      <dgm:spPr/>
      <dgm:t>
        <a:bodyPr/>
        <a:lstStyle/>
        <a:p>
          <a:endParaRPr lang="en-GB"/>
        </a:p>
      </dgm:t>
    </dgm:pt>
    <dgm:pt modelId="{722E6676-CB39-459A-AC96-434ADD1AEC5D}">
      <dgm:prSet phldrT="[Text]"/>
      <dgm:spPr/>
      <dgm:t>
        <a:bodyPr/>
        <a:lstStyle/>
        <a:p>
          <a:pPr>
            <a:buClr>
              <a:schemeClr val="tx2"/>
            </a:buClr>
            <a:buFont typeface="Courier New" panose="02070309020205020404" pitchFamily="49" charset="0"/>
            <a:buChar char="o"/>
          </a:pPr>
          <a:r>
            <a:rPr lang="en-US">
              <a:solidFill>
                <a:schemeClr val="tx1">
                  <a:lumMod val="65000"/>
                  <a:lumOff val="35000"/>
                </a:schemeClr>
              </a:solidFill>
            </a:rPr>
            <a:t>Rapid grown of Friekorps caused many disturbances </a:t>
          </a:r>
          <a:br>
            <a:rPr lang="en-US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>
              <a:solidFill>
                <a:schemeClr val="tx1">
                  <a:lumMod val="65000"/>
                  <a:lumOff val="35000"/>
                </a:schemeClr>
              </a:solidFill>
            </a:rPr>
            <a:t> </a:t>
          </a:r>
          <a:endParaRPr lang="en-GB" dirty="0"/>
        </a:p>
      </dgm:t>
    </dgm:pt>
    <dgm:pt modelId="{9976A5CA-5F1F-4DDB-9CB6-7A6FC232B084}" type="parTrans" cxnId="{06BAF8C2-7536-4571-9B5A-B3629E0081F9}">
      <dgm:prSet/>
      <dgm:spPr/>
      <dgm:t>
        <a:bodyPr/>
        <a:lstStyle/>
        <a:p>
          <a:endParaRPr lang="en-GB"/>
        </a:p>
      </dgm:t>
    </dgm:pt>
    <dgm:pt modelId="{62512227-51E0-4754-B7BB-E02D26340463}" type="sibTrans" cxnId="{06BAF8C2-7536-4571-9B5A-B3629E0081F9}">
      <dgm:prSet/>
      <dgm:spPr/>
      <dgm:t>
        <a:bodyPr/>
        <a:lstStyle/>
        <a:p>
          <a:endParaRPr lang="en-GB"/>
        </a:p>
      </dgm:t>
    </dgm:pt>
    <dgm:pt modelId="{0A9AA40A-4B18-4A22-AEAD-DB369AA923B6}">
      <dgm:prSet phldrT="[Text]"/>
      <dgm:spPr/>
      <dgm:t>
        <a:bodyPr/>
        <a:lstStyle/>
        <a:p>
          <a:pPr>
            <a:buClr>
              <a:schemeClr val="tx2"/>
            </a:buClr>
            <a:buFont typeface="Courier New" panose="02070309020205020404" pitchFamily="49" charset="0"/>
            <a:buChar char="o"/>
          </a:pPr>
          <a:r>
            <a:rPr lang="en-US">
              <a:solidFill>
                <a:schemeClr val="tx1">
                  <a:lumMod val="65000"/>
                  <a:lumOff val="35000"/>
                </a:schemeClr>
              </a:solidFill>
            </a:rPr>
            <a:t>Potential for violence </a:t>
          </a:r>
          <a:endParaRPr lang="en-GB" dirty="0"/>
        </a:p>
      </dgm:t>
    </dgm:pt>
    <dgm:pt modelId="{721ACF52-83BB-46EA-BBDB-723418ACAD54}" type="parTrans" cxnId="{DD531D0B-089A-43B7-852F-6F677CD6A3EC}">
      <dgm:prSet/>
      <dgm:spPr/>
      <dgm:t>
        <a:bodyPr/>
        <a:lstStyle/>
        <a:p>
          <a:endParaRPr lang="en-GB"/>
        </a:p>
      </dgm:t>
    </dgm:pt>
    <dgm:pt modelId="{C971C6D2-F18D-4908-A4E3-C8CCC0C10D38}" type="sibTrans" cxnId="{DD531D0B-089A-43B7-852F-6F677CD6A3EC}">
      <dgm:prSet/>
      <dgm:spPr/>
      <dgm:t>
        <a:bodyPr/>
        <a:lstStyle/>
        <a:p>
          <a:endParaRPr lang="en-GB"/>
        </a:p>
      </dgm:t>
    </dgm:pt>
    <dgm:pt modelId="{3D03DBDA-AC1E-460F-9C21-B72559EFF748}">
      <dgm:prSet phldrT="[Text]"/>
      <dgm:spPr/>
      <dgm:t>
        <a:bodyPr/>
        <a:lstStyle/>
        <a:p>
          <a:pPr>
            <a:buClr>
              <a:schemeClr val="tx2"/>
            </a:buClr>
            <a:buFont typeface="Courier New" panose="02070309020205020404" pitchFamily="49" charset="0"/>
            <a:buChar char="o"/>
          </a:pPr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Spartacist uprising on 15</a:t>
          </a:r>
          <a:r>
            <a:rPr lang="en-US" baseline="30000" dirty="0">
              <a:solidFill>
                <a:schemeClr val="tx1">
                  <a:lumMod val="65000"/>
                  <a:lumOff val="35000"/>
                </a:schemeClr>
              </a:solidFill>
            </a:rPr>
            <a:t>th</a:t>
          </a:r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 January 1919 lead to SPD conquering streets formerly taken by KPD</a:t>
          </a:r>
          <a:endParaRPr lang="en-GB" dirty="0"/>
        </a:p>
      </dgm:t>
    </dgm:pt>
    <dgm:pt modelId="{2A2FEA29-C312-41AC-97C7-B469DCB4479A}" type="parTrans" cxnId="{6902E7FA-4B4F-4A49-A0EA-D6846BA462C5}">
      <dgm:prSet/>
      <dgm:spPr/>
      <dgm:t>
        <a:bodyPr/>
        <a:lstStyle/>
        <a:p>
          <a:endParaRPr lang="en-GB"/>
        </a:p>
      </dgm:t>
    </dgm:pt>
    <dgm:pt modelId="{F0FA3D49-7429-4D27-BE76-358BB74AB310}" type="sibTrans" cxnId="{6902E7FA-4B4F-4A49-A0EA-D6846BA462C5}">
      <dgm:prSet/>
      <dgm:spPr/>
      <dgm:t>
        <a:bodyPr/>
        <a:lstStyle/>
        <a:p>
          <a:endParaRPr lang="en-GB"/>
        </a:p>
      </dgm:t>
    </dgm:pt>
    <dgm:pt modelId="{BD694492-274E-44C1-B28E-BE011BCFE312}" type="pres">
      <dgm:prSet presAssocID="{017A540A-D486-4D65-B4D0-1E073AADF012}" presName="rootnode" presStyleCnt="0">
        <dgm:presLayoutVars>
          <dgm:chMax/>
          <dgm:chPref/>
          <dgm:dir/>
          <dgm:animLvl val="lvl"/>
        </dgm:presLayoutVars>
      </dgm:prSet>
      <dgm:spPr/>
    </dgm:pt>
    <dgm:pt modelId="{1F70DE2D-EA7F-45BE-91F2-DB2C35865B0C}" type="pres">
      <dgm:prSet presAssocID="{CC71E7C5-9F03-4D7A-9AC1-564FDBF43C9C}" presName="composite" presStyleCnt="0"/>
      <dgm:spPr/>
    </dgm:pt>
    <dgm:pt modelId="{9DB7C079-2DAB-4F35-859E-A249817A13A9}" type="pres">
      <dgm:prSet presAssocID="{CC71E7C5-9F03-4D7A-9AC1-564FDBF43C9C}" presName="bentUpArrow1" presStyleLbl="alignImgPlace1" presStyleIdx="0" presStyleCnt="3"/>
      <dgm:spPr/>
    </dgm:pt>
    <dgm:pt modelId="{8FAE2D35-5A6F-4210-BC9F-D1F45121EA3F}" type="pres">
      <dgm:prSet presAssocID="{CC71E7C5-9F03-4D7A-9AC1-564FDBF43C9C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</dgm:pt>
    <dgm:pt modelId="{ACB2B1BB-115D-4CB1-9CC3-C6AF157F2354}" type="pres">
      <dgm:prSet presAssocID="{CC71E7C5-9F03-4D7A-9AC1-564FDBF43C9C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0DE895F6-0EE6-4288-AE59-F99F17ED3A4F}" type="pres">
      <dgm:prSet presAssocID="{8FD534D0-3E88-4DB5-9D07-0D67AB02948C}" presName="sibTrans" presStyleCnt="0"/>
      <dgm:spPr/>
    </dgm:pt>
    <dgm:pt modelId="{56A69CF6-F4F0-428E-9549-9427D82C7342}" type="pres">
      <dgm:prSet presAssocID="{722E6676-CB39-459A-AC96-434ADD1AEC5D}" presName="composite" presStyleCnt="0"/>
      <dgm:spPr/>
    </dgm:pt>
    <dgm:pt modelId="{B69FEB8E-A94C-474B-B8A0-94858E359203}" type="pres">
      <dgm:prSet presAssocID="{722E6676-CB39-459A-AC96-434ADD1AEC5D}" presName="bentUpArrow1" presStyleLbl="alignImgPlace1" presStyleIdx="1" presStyleCnt="3"/>
      <dgm:spPr/>
    </dgm:pt>
    <dgm:pt modelId="{1555BECB-3B9E-4385-A897-92397F91997F}" type="pres">
      <dgm:prSet presAssocID="{722E6676-CB39-459A-AC96-434ADD1AEC5D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</dgm:pt>
    <dgm:pt modelId="{99644AE4-78F1-48FB-9371-9F993EA68562}" type="pres">
      <dgm:prSet presAssocID="{722E6676-CB39-459A-AC96-434ADD1AEC5D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456FC375-F346-4ED8-82EB-56EF37867F12}" type="pres">
      <dgm:prSet presAssocID="{62512227-51E0-4754-B7BB-E02D26340463}" presName="sibTrans" presStyleCnt="0"/>
      <dgm:spPr/>
    </dgm:pt>
    <dgm:pt modelId="{79E2202D-BBFD-4012-8BAD-B29E9BABC0D1}" type="pres">
      <dgm:prSet presAssocID="{0A9AA40A-4B18-4A22-AEAD-DB369AA923B6}" presName="composite" presStyleCnt="0"/>
      <dgm:spPr/>
    </dgm:pt>
    <dgm:pt modelId="{03882C2B-ABFB-45C6-ACE3-98A32EA58DDA}" type="pres">
      <dgm:prSet presAssocID="{0A9AA40A-4B18-4A22-AEAD-DB369AA923B6}" presName="bentUpArrow1" presStyleLbl="alignImgPlace1" presStyleIdx="2" presStyleCnt="3"/>
      <dgm:spPr/>
    </dgm:pt>
    <dgm:pt modelId="{E4DCC120-5DAF-49F6-9E07-D53C61AEF5D9}" type="pres">
      <dgm:prSet presAssocID="{0A9AA40A-4B18-4A22-AEAD-DB369AA923B6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</dgm:pt>
    <dgm:pt modelId="{4FE24B77-F5A5-4B6A-90D3-88ACED254348}" type="pres">
      <dgm:prSet presAssocID="{0A9AA40A-4B18-4A22-AEAD-DB369AA923B6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49B554C9-129C-409B-80AD-D4CBB38C9A7B}" type="pres">
      <dgm:prSet presAssocID="{C971C6D2-F18D-4908-A4E3-C8CCC0C10D38}" presName="sibTrans" presStyleCnt="0"/>
      <dgm:spPr/>
    </dgm:pt>
    <dgm:pt modelId="{215F9F77-B8F4-4BB9-932D-EF1810F653D8}" type="pres">
      <dgm:prSet presAssocID="{3D03DBDA-AC1E-460F-9C21-B72559EFF748}" presName="composite" presStyleCnt="0"/>
      <dgm:spPr/>
    </dgm:pt>
    <dgm:pt modelId="{586728FF-4D6F-4A14-AFFC-48F4F265B1B0}" type="pres">
      <dgm:prSet presAssocID="{3D03DBDA-AC1E-460F-9C21-B72559EFF748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</dgm:pt>
  </dgm:ptLst>
  <dgm:cxnLst>
    <dgm:cxn modelId="{C174FF09-1E2C-4BB7-86AA-5EC0DD2C43AB}" srcId="{017A540A-D486-4D65-B4D0-1E073AADF012}" destId="{CC71E7C5-9F03-4D7A-9AC1-564FDBF43C9C}" srcOrd="0" destOrd="0" parTransId="{C6DB76EC-55C8-4856-8197-BE148430AE48}" sibTransId="{8FD534D0-3E88-4DB5-9D07-0D67AB02948C}"/>
    <dgm:cxn modelId="{DD531D0B-089A-43B7-852F-6F677CD6A3EC}" srcId="{017A540A-D486-4D65-B4D0-1E073AADF012}" destId="{0A9AA40A-4B18-4A22-AEAD-DB369AA923B6}" srcOrd="2" destOrd="0" parTransId="{721ACF52-83BB-46EA-BBDB-723418ACAD54}" sibTransId="{C971C6D2-F18D-4908-A4E3-C8CCC0C10D38}"/>
    <dgm:cxn modelId="{AB89460B-4905-4455-856E-233F3FC4B8F1}" type="presOf" srcId="{722E6676-CB39-459A-AC96-434ADD1AEC5D}" destId="{1555BECB-3B9E-4385-A897-92397F91997F}" srcOrd="0" destOrd="0" presId="urn:microsoft.com/office/officeart/2005/8/layout/StepDownProcess"/>
    <dgm:cxn modelId="{7D88640D-6C12-4238-B3F4-2E7EE7DCFA8F}" type="presOf" srcId="{3D03DBDA-AC1E-460F-9C21-B72559EFF748}" destId="{586728FF-4D6F-4A14-AFFC-48F4F265B1B0}" srcOrd="0" destOrd="0" presId="urn:microsoft.com/office/officeart/2005/8/layout/StepDownProcess"/>
    <dgm:cxn modelId="{923E8751-AAC0-4835-A093-89944D4C3550}" type="presOf" srcId="{0A9AA40A-4B18-4A22-AEAD-DB369AA923B6}" destId="{E4DCC120-5DAF-49F6-9E07-D53C61AEF5D9}" srcOrd="0" destOrd="0" presId="urn:microsoft.com/office/officeart/2005/8/layout/StepDownProcess"/>
    <dgm:cxn modelId="{226E8AA3-0F1C-421B-93AB-CFFC7309B543}" type="presOf" srcId="{017A540A-D486-4D65-B4D0-1E073AADF012}" destId="{BD694492-274E-44C1-B28E-BE011BCFE312}" srcOrd="0" destOrd="0" presId="urn:microsoft.com/office/officeart/2005/8/layout/StepDownProcess"/>
    <dgm:cxn modelId="{06BAF8C2-7536-4571-9B5A-B3629E0081F9}" srcId="{017A540A-D486-4D65-B4D0-1E073AADF012}" destId="{722E6676-CB39-459A-AC96-434ADD1AEC5D}" srcOrd="1" destOrd="0" parTransId="{9976A5CA-5F1F-4DDB-9CB6-7A6FC232B084}" sibTransId="{62512227-51E0-4754-B7BB-E02D26340463}"/>
    <dgm:cxn modelId="{A38734DB-C539-4DF7-B34E-1D4291F25CE8}" type="presOf" srcId="{CC71E7C5-9F03-4D7A-9AC1-564FDBF43C9C}" destId="{8FAE2D35-5A6F-4210-BC9F-D1F45121EA3F}" srcOrd="0" destOrd="0" presId="urn:microsoft.com/office/officeart/2005/8/layout/StepDownProcess"/>
    <dgm:cxn modelId="{6902E7FA-4B4F-4A49-A0EA-D6846BA462C5}" srcId="{017A540A-D486-4D65-B4D0-1E073AADF012}" destId="{3D03DBDA-AC1E-460F-9C21-B72559EFF748}" srcOrd="3" destOrd="0" parTransId="{2A2FEA29-C312-41AC-97C7-B469DCB4479A}" sibTransId="{F0FA3D49-7429-4D27-BE76-358BB74AB310}"/>
    <dgm:cxn modelId="{FA4E45BF-4F5E-4536-B315-CA319D17752C}" type="presParOf" srcId="{BD694492-274E-44C1-B28E-BE011BCFE312}" destId="{1F70DE2D-EA7F-45BE-91F2-DB2C35865B0C}" srcOrd="0" destOrd="0" presId="urn:microsoft.com/office/officeart/2005/8/layout/StepDownProcess"/>
    <dgm:cxn modelId="{44F7F5F2-CF43-48C0-A14B-6FD3E3707F33}" type="presParOf" srcId="{1F70DE2D-EA7F-45BE-91F2-DB2C35865B0C}" destId="{9DB7C079-2DAB-4F35-859E-A249817A13A9}" srcOrd="0" destOrd="0" presId="urn:microsoft.com/office/officeart/2005/8/layout/StepDownProcess"/>
    <dgm:cxn modelId="{2264FECD-7EBD-4DF7-A128-5BA3E46DBE1A}" type="presParOf" srcId="{1F70DE2D-EA7F-45BE-91F2-DB2C35865B0C}" destId="{8FAE2D35-5A6F-4210-BC9F-D1F45121EA3F}" srcOrd="1" destOrd="0" presId="urn:microsoft.com/office/officeart/2005/8/layout/StepDownProcess"/>
    <dgm:cxn modelId="{A246EDE5-38B7-4F1A-B896-8631C8BAAFFA}" type="presParOf" srcId="{1F70DE2D-EA7F-45BE-91F2-DB2C35865B0C}" destId="{ACB2B1BB-115D-4CB1-9CC3-C6AF157F2354}" srcOrd="2" destOrd="0" presId="urn:microsoft.com/office/officeart/2005/8/layout/StepDownProcess"/>
    <dgm:cxn modelId="{9FB6330F-7923-4690-96E6-55D0A8C2D9E0}" type="presParOf" srcId="{BD694492-274E-44C1-B28E-BE011BCFE312}" destId="{0DE895F6-0EE6-4288-AE59-F99F17ED3A4F}" srcOrd="1" destOrd="0" presId="urn:microsoft.com/office/officeart/2005/8/layout/StepDownProcess"/>
    <dgm:cxn modelId="{278E9D42-72BF-4DF3-8ACA-9019E3B28145}" type="presParOf" srcId="{BD694492-274E-44C1-B28E-BE011BCFE312}" destId="{56A69CF6-F4F0-428E-9549-9427D82C7342}" srcOrd="2" destOrd="0" presId="urn:microsoft.com/office/officeart/2005/8/layout/StepDownProcess"/>
    <dgm:cxn modelId="{20DC7E13-6C6F-4E53-A121-9060873B946E}" type="presParOf" srcId="{56A69CF6-F4F0-428E-9549-9427D82C7342}" destId="{B69FEB8E-A94C-474B-B8A0-94858E359203}" srcOrd="0" destOrd="0" presId="urn:microsoft.com/office/officeart/2005/8/layout/StepDownProcess"/>
    <dgm:cxn modelId="{0F13F741-D7C9-4AFB-A851-33B6BB4EE4D8}" type="presParOf" srcId="{56A69CF6-F4F0-428E-9549-9427D82C7342}" destId="{1555BECB-3B9E-4385-A897-92397F91997F}" srcOrd="1" destOrd="0" presId="urn:microsoft.com/office/officeart/2005/8/layout/StepDownProcess"/>
    <dgm:cxn modelId="{FDAC5CB8-2125-43FC-93A3-56A99E618D39}" type="presParOf" srcId="{56A69CF6-F4F0-428E-9549-9427D82C7342}" destId="{99644AE4-78F1-48FB-9371-9F993EA68562}" srcOrd="2" destOrd="0" presId="urn:microsoft.com/office/officeart/2005/8/layout/StepDownProcess"/>
    <dgm:cxn modelId="{9E2351BD-1313-4773-A69B-919EF25C51C3}" type="presParOf" srcId="{BD694492-274E-44C1-B28E-BE011BCFE312}" destId="{456FC375-F346-4ED8-82EB-56EF37867F12}" srcOrd="3" destOrd="0" presId="urn:microsoft.com/office/officeart/2005/8/layout/StepDownProcess"/>
    <dgm:cxn modelId="{40DB8BFF-2598-4876-AF50-F6632398EDFC}" type="presParOf" srcId="{BD694492-274E-44C1-B28E-BE011BCFE312}" destId="{79E2202D-BBFD-4012-8BAD-B29E9BABC0D1}" srcOrd="4" destOrd="0" presId="urn:microsoft.com/office/officeart/2005/8/layout/StepDownProcess"/>
    <dgm:cxn modelId="{9CF644EA-A300-49EC-B4B6-2F6C2F9C194D}" type="presParOf" srcId="{79E2202D-BBFD-4012-8BAD-B29E9BABC0D1}" destId="{03882C2B-ABFB-45C6-ACE3-98A32EA58DDA}" srcOrd="0" destOrd="0" presId="urn:microsoft.com/office/officeart/2005/8/layout/StepDownProcess"/>
    <dgm:cxn modelId="{CD74DF8B-2369-4BF0-8D24-04F37AA90F60}" type="presParOf" srcId="{79E2202D-BBFD-4012-8BAD-B29E9BABC0D1}" destId="{E4DCC120-5DAF-49F6-9E07-D53C61AEF5D9}" srcOrd="1" destOrd="0" presId="urn:microsoft.com/office/officeart/2005/8/layout/StepDownProcess"/>
    <dgm:cxn modelId="{9876DDEF-AC7C-4031-908D-5240B35C58C5}" type="presParOf" srcId="{79E2202D-BBFD-4012-8BAD-B29E9BABC0D1}" destId="{4FE24B77-F5A5-4B6A-90D3-88ACED254348}" srcOrd="2" destOrd="0" presId="urn:microsoft.com/office/officeart/2005/8/layout/StepDownProcess"/>
    <dgm:cxn modelId="{523235F1-9A6E-4309-AEE4-A0AD3BF280F1}" type="presParOf" srcId="{BD694492-274E-44C1-B28E-BE011BCFE312}" destId="{49B554C9-129C-409B-80AD-D4CBB38C9A7B}" srcOrd="5" destOrd="0" presId="urn:microsoft.com/office/officeart/2005/8/layout/StepDownProcess"/>
    <dgm:cxn modelId="{581A9D07-3CEE-406A-875E-1AC21FBA7CEF}" type="presParOf" srcId="{BD694492-274E-44C1-B28E-BE011BCFE312}" destId="{215F9F77-B8F4-4BB9-932D-EF1810F653D8}" srcOrd="6" destOrd="0" presId="urn:microsoft.com/office/officeart/2005/8/layout/StepDownProcess"/>
    <dgm:cxn modelId="{DE36553B-257C-40E9-B90B-76A9F036D1FD}" type="presParOf" srcId="{215F9F77-B8F4-4BB9-932D-EF1810F653D8}" destId="{586728FF-4D6F-4A14-AFFC-48F4F265B1B0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A299EF-53FE-48CC-A270-33D0DAA3C5F0}" type="doc">
      <dgm:prSet loTypeId="urn:microsoft.com/office/officeart/2009/3/layout/HorizontalOrganizationChart" loCatId="hierarchy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6B372577-31CA-47A4-9663-778B9F838B22}">
      <dgm:prSet/>
      <dgm:spPr/>
      <dgm:t>
        <a:bodyPr/>
        <a:lstStyle/>
        <a:p>
          <a:r>
            <a:rPr lang="en-GB" dirty="0"/>
            <a:t>1. Essentially an autocratic institution</a:t>
          </a:r>
          <a:endParaRPr lang="en-US" dirty="0"/>
        </a:p>
      </dgm:t>
    </dgm:pt>
    <dgm:pt modelId="{9B7E4FF0-4711-4DF1-B8A0-EAC32D7E7D74}" type="parTrans" cxnId="{E8FDE9A1-245A-4C91-BEAF-38024A326FA7}">
      <dgm:prSet/>
      <dgm:spPr/>
      <dgm:t>
        <a:bodyPr/>
        <a:lstStyle/>
        <a:p>
          <a:endParaRPr lang="en-US"/>
        </a:p>
      </dgm:t>
    </dgm:pt>
    <dgm:pt modelId="{747DE047-81CF-4590-9683-92217DBCC4FA}" type="sibTrans" cxnId="{E8FDE9A1-245A-4C91-BEAF-38024A326FA7}">
      <dgm:prSet/>
      <dgm:spPr/>
      <dgm:t>
        <a:bodyPr/>
        <a:lstStyle/>
        <a:p>
          <a:endParaRPr lang="en-US"/>
        </a:p>
      </dgm:t>
    </dgm:pt>
    <dgm:pt modelId="{270B4605-7C7C-4981-A6C8-F413A8B36B1C}">
      <dgm:prSet/>
      <dgm:spPr/>
      <dgm:t>
        <a:bodyPr/>
        <a:lstStyle/>
        <a:p>
          <a:r>
            <a:rPr lang="en-GB"/>
            <a:t>no attempt made to alter centralised federal structure</a:t>
          </a:r>
          <a:endParaRPr lang="en-US"/>
        </a:p>
      </dgm:t>
    </dgm:pt>
    <dgm:pt modelId="{FC0298DA-B308-43FA-85EA-F813CD448065}" type="parTrans" cxnId="{9C50DDE4-4CFE-4F84-B72D-9C7AD4D0DD70}">
      <dgm:prSet/>
      <dgm:spPr/>
      <dgm:t>
        <a:bodyPr/>
        <a:lstStyle/>
        <a:p>
          <a:endParaRPr lang="en-US"/>
        </a:p>
      </dgm:t>
    </dgm:pt>
    <dgm:pt modelId="{BA46F5D1-84FE-4F88-BD06-6F62F328438E}" type="sibTrans" cxnId="{9C50DDE4-4CFE-4F84-B72D-9C7AD4D0DD70}">
      <dgm:prSet/>
      <dgm:spPr/>
      <dgm:t>
        <a:bodyPr/>
        <a:lstStyle/>
        <a:p>
          <a:endParaRPr lang="en-US"/>
        </a:p>
      </dgm:t>
    </dgm:pt>
    <dgm:pt modelId="{88E6B426-EF17-4C80-BF6B-2DEB29E97D69}">
      <dgm:prSet/>
      <dgm:spPr/>
      <dgm:t>
        <a:bodyPr/>
        <a:lstStyle/>
        <a:p>
          <a:r>
            <a:rPr lang="en-GB"/>
            <a:t>3. KPD – Popular </a:t>
          </a:r>
          <a:br>
            <a:rPr lang="en-GB"/>
          </a:br>
          <a:endParaRPr lang="en-US"/>
        </a:p>
      </dgm:t>
    </dgm:pt>
    <dgm:pt modelId="{7C8D1396-CE1F-4161-8AB2-1A3F2963772D}" type="parTrans" cxnId="{93867E93-73B2-402D-B073-F667587D9379}">
      <dgm:prSet/>
      <dgm:spPr/>
      <dgm:t>
        <a:bodyPr/>
        <a:lstStyle/>
        <a:p>
          <a:endParaRPr lang="en-US"/>
        </a:p>
      </dgm:t>
    </dgm:pt>
    <dgm:pt modelId="{10292A98-5195-4749-BB27-04393AF99015}" type="sibTrans" cxnId="{93867E93-73B2-402D-B073-F667587D9379}">
      <dgm:prSet/>
      <dgm:spPr/>
      <dgm:t>
        <a:bodyPr/>
        <a:lstStyle/>
        <a:p>
          <a:endParaRPr lang="en-US"/>
        </a:p>
      </dgm:t>
    </dgm:pt>
    <dgm:pt modelId="{8C17127D-3439-4E00-A434-774892E658AF}">
      <dgm:prSet/>
      <dgm:spPr/>
      <dgm:t>
        <a:bodyPr/>
        <a:lstStyle/>
        <a:p>
          <a:r>
            <a:rPr lang="en-GB" dirty="0"/>
            <a:t>no cabinet ever contained communists</a:t>
          </a:r>
          <a:endParaRPr lang="en-US" dirty="0"/>
        </a:p>
      </dgm:t>
    </dgm:pt>
    <dgm:pt modelId="{A9FEAA65-7C27-42F5-BD50-46C8861FF781}" type="parTrans" cxnId="{112A6115-4E84-403D-ABC1-228A42469956}">
      <dgm:prSet/>
      <dgm:spPr/>
      <dgm:t>
        <a:bodyPr/>
        <a:lstStyle/>
        <a:p>
          <a:endParaRPr lang="en-US"/>
        </a:p>
      </dgm:t>
    </dgm:pt>
    <dgm:pt modelId="{65CB66D9-4583-4E45-A0E4-0B94A67B5F05}" type="sibTrans" cxnId="{112A6115-4E84-403D-ABC1-228A42469956}">
      <dgm:prSet/>
      <dgm:spPr/>
      <dgm:t>
        <a:bodyPr/>
        <a:lstStyle/>
        <a:p>
          <a:endParaRPr lang="en-US"/>
        </a:p>
      </dgm:t>
    </dgm:pt>
    <dgm:pt modelId="{3B337AA8-0A07-498D-A951-DBAFB97C2E1A}">
      <dgm:prSet/>
      <dgm:spPr/>
      <dgm:t>
        <a:bodyPr/>
        <a:lstStyle/>
        <a:p>
          <a:r>
            <a:rPr lang="en-GB"/>
            <a:t>2. Existing governmental institutions allowed to remain</a:t>
          </a:r>
          <a:br>
            <a:rPr lang="en-GB"/>
          </a:br>
          <a:endParaRPr lang="en-US" dirty="0"/>
        </a:p>
      </dgm:t>
    </dgm:pt>
    <dgm:pt modelId="{27DF51DD-488F-4E4C-8104-99CEBCA89044}" type="parTrans" cxnId="{834D3328-06D0-4537-B83E-3E8C8409F6D8}">
      <dgm:prSet/>
      <dgm:spPr/>
      <dgm:t>
        <a:bodyPr/>
        <a:lstStyle/>
        <a:p>
          <a:endParaRPr lang="en-GB"/>
        </a:p>
      </dgm:t>
    </dgm:pt>
    <dgm:pt modelId="{27528D41-6D7B-4B72-AF3A-98DD29D8997A}" type="sibTrans" cxnId="{834D3328-06D0-4537-B83E-3E8C8409F6D8}">
      <dgm:prSet/>
      <dgm:spPr/>
      <dgm:t>
        <a:bodyPr/>
        <a:lstStyle/>
        <a:p>
          <a:endParaRPr lang="en-GB"/>
        </a:p>
      </dgm:t>
    </dgm:pt>
    <dgm:pt modelId="{A0513E96-DF5F-4A27-99B3-A24F324FCC3B}">
      <dgm:prSet/>
      <dgm:spPr/>
      <dgm:t>
        <a:bodyPr/>
        <a:lstStyle/>
        <a:p>
          <a:r>
            <a:rPr lang="en-US" dirty="0"/>
            <a:t>Socialist autocracy</a:t>
          </a:r>
        </a:p>
      </dgm:t>
    </dgm:pt>
    <dgm:pt modelId="{5A7E8F2C-85E2-4BAE-A158-F33271ECD894}" type="parTrans" cxnId="{29A4CCC2-6F23-4810-B46A-3C79067FB17A}">
      <dgm:prSet/>
      <dgm:spPr/>
      <dgm:t>
        <a:bodyPr/>
        <a:lstStyle/>
        <a:p>
          <a:endParaRPr lang="en-GB"/>
        </a:p>
      </dgm:t>
    </dgm:pt>
    <dgm:pt modelId="{089CBBA8-E18B-42A3-8F6C-66D10CD9C603}" type="sibTrans" cxnId="{29A4CCC2-6F23-4810-B46A-3C79067FB17A}">
      <dgm:prSet/>
      <dgm:spPr/>
      <dgm:t>
        <a:bodyPr/>
        <a:lstStyle/>
        <a:p>
          <a:endParaRPr lang="en-GB"/>
        </a:p>
      </dgm:t>
    </dgm:pt>
    <dgm:pt modelId="{C6183646-D7A2-428F-8BA9-97C049D7A415}">
      <dgm:prSet/>
      <dgm:spPr/>
      <dgm:t>
        <a:bodyPr/>
        <a:lstStyle/>
        <a:p>
          <a:r>
            <a:rPr lang="en-US" dirty="0"/>
            <a:t>4. SECTION 48</a:t>
          </a:r>
        </a:p>
      </dgm:t>
    </dgm:pt>
    <dgm:pt modelId="{306BA16A-3EBA-46BF-9B7A-D9CBC2EE7A04}" type="parTrans" cxnId="{76480C9A-4F59-4F15-9BC4-A82FC8F0ABE5}">
      <dgm:prSet/>
      <dgm:spPr/>
      <dgm:t>
        <a:bodyPr/>
        <a:lstStyle/>
        <a:p>
          <a:endParaRPr lang="en-GB"/>
        </a:p>
      </dgm:t>
    </dgm:pt>
    <dgm:pt modelId="{B93B3E0B-2B4E-4DA4-8A11-4BF885A37F0D}" type="sibTrans" cxnId="{76480C9A-4F59-4F15-9BC4-A82FC8F0ABE5}">
      <dgm:prSet/>
      <dgm:spPr/>
      <dgm:t>
        <a:bodyPr/>
        <a:lstStyle/>
        <a:p>
          <a:endParaRPr lang="en-GB"/>
        </a:p>
      </dgm:t>
    </dgm:pt>
    <dgm:pt modelId="{1681493D-CA6F-44DD-A3C5-50011FB1535A}">
      <dgm:prSet/>
      <dgm:spPr/>
      <dgm:t>
        <a:bodyPr/>
        <a:lstStyle/>
        <a:p>
          <a:r>
            <a:rPr lang="en-US" dirty="0"/>
            <a:t>President given the power to rule without parliamentary approval</a:t>
          </a:r>
          <a:br>
            <a:rPr lang="en-US" dirty="0"/>
          </a:br>
          <a:br>
            <a:rPr lang="en-US" dirty="0"/>
          </a:br>
          <a:endParaRPr lang="en-US" dirty="0"/>
        </a:p>
      </dgm:t>
    </dgm:pt>
    <dgm:pt modelId="{3D75AA7E-B651-4E92-B8F5-AD1ABA698DD5}" type="parTrans" cxnId="{42F1B84A-539A-4A5C-9A5B-261C71E150A9}">
      <dgm:prSet/>
      <dgm:spPr/>
      <dgm:t>
        <a:bodyPr/>
        <a:lstStyle/>
        <a:p>
          <a:endParaRPr lang="en-GB"/>
        </a:p>
      </dgm:t>
    </dgm:pt>
    <dgm:pt modelId="{20B4A843-91CF-4D21-AC6D-6613B14E8FEC}" type="sibTrans" cxnId="{42F1B84A-539A-4A5C-9A5B-261C71E150A9}">
      <dgm:prSet/>
      <dgm:spPr/>
      <dgm:t>
        <a:bodyPr/>
        <a:lstStyle/>
        <a:p>
          <a:endParaRPr lang="en-GB"/>
        </a:p>
      </dgm:t>
    </dgm:pt>
    <dgm:pt modelId="{6858A011-594D-4FB9-BBBC-7D611D851E66}" type="pres">
      <dgm:prSet presAssocID="{6CA299EF-53FE-48CC-A270-33D0DAA3C5F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E608D50-6FC2-4B65-9177-BAA20C5218D8}" type="pres">
      <dgm:prSet presAssocID="{6B372577-31CA-47A4-9663-778B9F838B22}" presName="hierRoot1" presStyleCnt="0">
        <dgm:presLayoutVars>
          <dgm:hierBranch val="init"/>
        </dgm:presLayoutVars>
      </dgm:prSet>
      <dgm:spPr/>
    </dgm:pt>
    <dgm:pt modelId="{97F25766-EC0B-4A2B-B27E-CDCAE0B921B2}" type="pres">
      <dgm:prSet presAssocID="{6B372577-31CA-47A4-9663-778B9F838B22}" presName="rootComposite1" presStyleCnt="0"/>
      <dgm:spPr/>
    </dgm:pt>
    <dgm:pt modelId="{36049951-163D-44DF-8A4C-355FBC22ABBB}" type="pres">
      <dgm:prSet presAssocID="{6B372577-31CA-47A4-9663-778B9F838B22}" presName="rootText1" presStyleLbl="node0" presStyleIdx="0" presStyleCnt="4">
        <dgm:presLayoutVars>
          <dgm:chPref val="3"/>
        </dgm:presLayoutVars>
      </dgm:prSet>
      <dgm:spPr/>
    </dgm:pt>
    <dgm:pt modelId="{A4A378C2-279E-430A-AF8D-22907D745448}" type="pres">
      <dgm:prSet presAssocID="{6B372577-31CA-47A4-9663-778B9F838B22}" presName="rootConnector1" presStyleLbl="node1" presStyleIdx="0" presStyleCnt="0"/>
      <dgm:spPr/>
    </dgm:pt>
    <dgm:pt modelId="{1EE2C427-2FBC-4648-9027-4915B8CA0D1C}" type="pres">
      <dgm:prSet presAssocID="{6B372577-31CA-47A4-9663-778B9F838B22}" presName="hierChild2" presStyleCnt="0"/>
      <dgm:spPr/>
    </dgm:pt>
    <dgm:pt modelId="{FC777E07-6DCA-475E-8DDF-5F7631EBA55E}" type="pres">
      <dgm:prSet presAssocID="{5A7E8F2C-85E2-4BAE-A158-F33271ECD894}" presName="Name64" presStyleLbl="parChTrans1D2" presStyleIdx="0" presStyleCnt="4"/>
      <dgm:spPr/>
    </dgm:pt>
    <dgm:pt modelId="{BAF56E09-C2B1-47C4-AC59-9603389B1524}" type="pres">
      <dgm:prSet presAssocID="{A0513E96-DF5F-4A27-99B3-A24F324FCC3B}" presName="hierRoot2" presStyleCnt="0">
        <dgm:presLayoutVars>
          <dgm:hierBranch val="init"/>
        </dgm:presLayoutVars>
      </dgm:prSet>
      <dgm:spPr/>
    </dgm:pt>
    <dgm:pt modelId="{7D7E5174-6C85-4235-BF88-A73EA5FB80FB}" type="pres">
      <dgm:prSet presAssocID="{A0513E96-DF5F-4A27-99B3-A24F324FCC3B}" presName="rootComposite" presStyleCnt="0"/>
      <dgm:spPr/>
    </dgm:pt>
    <dgm:pt modelId="{F7CD57EE-28F8-4196-85D6-5B58F440676B}" type="pres">
      <dgm:prSet presAssocID="{A0513E96-DF5F-4A27-99B3-A24F324FCC3B}" presName="rootText" presStyleLbl="node2" presStyleIdx="0" presStyleCnt="4">
        <dgm:presLayoutVars>
          <dgm:chPref val="3"/>
        </dgm:presLayoutVars>
      </dgm:prSet>
      <dgm:spPr/>
    </dgm:pt>
    <dgm:pt modelId="{24EEC9BF-1CAE-4A2A-B7A9-655513345A18}" type="pres">
      <dgm:prSet presAssocID="{A0513E96-DF5F-4A27-99B3-A24F324FCC3B}" presName="rootConnector" presStyleLbl="node2" presStyleIdx="0" presStyleCnt="4"/>
      <dgm:spPr/>
    </dgm:pt>
    <dgm:pt modelId="{6F0CC282-9326-4BF4-B16A-2F68AB53DF21}" type="pres">
      <dgm:prSet presAssocID="{A0513E96-DF5F-4A27-99B3-A24F324FCC3B}" presName="hierChild4" presStyleCnt="0"/>
      <dgm:spPr/>
    </dgm:pt>
    <dgm:pt modelId="{3AB8144E-58C0-487E-AD23-9D37D26B344D}" type="pres">
      <dgm:prSet presAssocID="{A0513E96-DF5F-4A27-99B3-A24F324FCC3B}" presName="hierChild5" presStyleCnt="0"/>
      <dgm:spPr/>
    </dgm:pt>
    <dgm:pt modelId="{6566C91E-4D3E-4C25-A594-3A15046399A4}" type="pres">
      <dgm:prSet presAssocID="{6B372577-31CA-47A4-9663-778B9F838B22}" presName="hierChild3" presStyleCnt="0"/>
      <dgm:spPr/>
    </dgm:pt>
    <dgm:pt modelId="{B2662288-A13D-4CB3-B49C-76A2D5DDB301}" type="pres">
      <dgm:prSet presAssocID="{3B337AA8-0A07-498D-A951-DBAFB97C2E1A}" presName="hierRoot1" presStyleCnt="0">
        <dgm:presLayoutVars>
          <dgm:hierBranch val="init"/>
        </dgm:presLayoutVars>
      </dgm:prSet>
      <dgm:spPr/>
    </dgm:pt>
    <dgm:pt modelId="{0F438CB9-9240-4B82-BCA4-30B8ABC60138}" type="pres">
      <dgm:prSet presAssocID="{3B337AA8-0A07-498D-A951-DBAFB97C2E1A}" presName="rootComposite1" presStyleCnt="0"/>
      <dgm:spPr/>
    </dgm:pt>
    <dgm:pt modelId="{E5391523-9ED4-4093-AA30-59123E67F405}" type="pres">
      <dgm:prSet presAssocID="{3B337AA8-0A07-498D-A951-DBAFB97C2E1A}" presName="rootText1" presStyleLbl="node0" presStyleIdx="1" presStyleCnt="4">
        <dgm:presLayoutVars>
          <dgm:chPref val="3"/>
        </dgm:presLayoutVars>
      </dgm:prSet>
      <dgm:spPr/>
    </dgm:pt>
    <dgm:pt modelId="{88EDDCF4-9DD6-4167-9E3A-055619DD803C}" type="pres">
      <dgm:prSet presAssocID="{3B337AA8-0A07-498D-A951-DBAFB97C2E1A}" presName="rootConnector1" presStyleLbl="node1" presStyleIdx="0" presStyleCnt="0"/>
      <dgm:spPr/>
    </dgm:pt>
    <dgm:pt modelId="{227E6A96-6947-445F-A3A0-CFDB5B7C19DC}" type="pres">
      <dgm:prSet presAssocID="{3B337AA8-0A07-498D-A951-DBAFB97C2E1A}" presName="hierChild2" presStyleCnt="0"/>
      <dgm:spPr/>
    </dgm:pt>
    <dgm:pt modelId="{79EDF69D-B41C-484A-AD5E-AA753499164C}" type="pres">
      <dgm:prSet presAssocID="{FC0298DA-B308-43FA-85EA-F813CD448065}" presName="Name64" presStyleLbl="parChTrans1D2" presStyleIdx="1" presStyleCnt="4"/>
      <dgm:spPr/>
    </dgm:pt>
    <dgm:pt modelId="{7931DB7C-5647-408E-8F8D-A57B9EF88C46}" type="pres">
      <dgm:prSet presAssocID="{270B4605-7C7C-4981-A6C8-F413A8B36B1C}" presName="hierRoot2" presStyleCnt="0">
        <dgm:presLayoutVars>
          <dgm:hierBranch val="init"/>
        </dgm:presLayoutVars>
      </dgm:prSet>
      <dgm:spPr/>
    </dgm:pt>
    <dgm:pt modelId="{D2B7B179-B801-4BA2-9AD8-898389DEAD09}" type="pres">
      <dgm:prSet presAssocID="{270B4605-7C7C-4981-A6C8-F413A8B36B1C}" presName="rootComposite" presStyleCnt="0"/>
      <dgm:spPr/>
    </dgm:pt>
    <dgm:pt modelId="{BFFEE846-22C7-449A-9783-9E625562C2E0}" type="pres">
      <dgm:prSet presAssocID="{270B4605-7C7C-4981-A6C8-F413A8B36B1C}" presName="rootText" presStyleLbl="node2" presStyleIdx="1" presStyleCnt="4">
        <dgm:presLayoutVars>
          <dgm:chPref val="3"/>
        </dgm:presLayoutVars>
      </dgm:prSet>
      <dgm:spPr/>
    </dgm:pt>
    <dgm:pt modelId="{507F6E69-33D1-4C9F-A3AF-1B20516B0FE1}" type="pres">
      <dgm:prSet presAssocID="{270B4605-7C7C-4981-A6C8-F413A8B36B1C}" presName="rootConnector" presStyleLbl="node2" presStyleIdx="1" presStyleCnt="4"/>
      <dgm:spPr/>
    </dgm:pt>
    <dgm:pt modelId="{92B72F1B-212E-4696-A70C-2301D8E9C802}" type="pres">
      <dgm:prSet presAssocID="{270B4605-7C7C-4981-A6C8-F413A8B36B1C}" presName="hierChild4" presStyleCnt="0"/>
      <dgm:spPr/>
    </dgm:pt>
    <dgm:pt modelId="{5D292B9A-850F-461D-B6F3-612CFF9BFAE6}" type="pres">
      <dgm:prSet presAssocID="{270B4605-7C7C-4981-A6C8-F413A8B36B1C}" presName="hierChild5" presStyleCnt="0"/>
      <dgm:spPr/>
    </dgm:pt>
    <dgm:pt modelId="{BAABF891-5430-49AD-92AA-D930F1A1B1C2}" type="pres">
      <dgm:prSet presAssocID="{3B337AA8-0A07-498D-A951-DBAFB97C2E1A}" presName="hierChild3" presStyleCnt="0"/>
      <dgm:spPr/>
    </dgm:pt>
    <dgm:pt modelId="{49D3BEB8-6C38-466F-8441-B9155DB07CBA}" type="pres">
      <dgm:prSet presAssocID="{88E6B426-EF17-4C80-BF6B-2DEB29E97D69}" presName="hierRoot1" presStyleCnt="0">
        <dgm:presLayoutVars>
          <dgm:hierBranch val="init"/>
        </dgm:presLayoutVars>
      </dgm:prSet>
      <dgm:spPr/>
    </dgm:pt>
    <dgm:pt modelId="{EC1C47BC-8E29-4378-A697-87A93E33E29E}" type="pres">
      <dgm:prSet presAssocID="{88E6B426-EF17-4C80-BF6B-2DEB29E97D69}" presName="rootComposite1" presStyleCnt="0"/>
      <dgm:spPr/>
    </dgm:pt>
    <dgm:pt modelId="{4DF8493A-6ADF-42BA-92DC-AFE494D02B25}" type="pres">
      <dgm:prSet presAssocID="{88E6B426-EF17-4C80-BF6B-2DEB29E97D69}" presName="rootText1" presStyleLbl="node0" presStyleIdx="2" presStyleCnt="4">
        <dgm:presLayoutVars>
          <dgm:chPref val="3"/>
        </dgm:presLayoutVars>
      </dgm:prSet>
      <dgm:spPr/>
    </dgm:pt>
    <dgm:pt modelId="{8A4F9CA6-4883-4242-A44E-C4C729270F15}" type="pres">
      <dgm:prSet presAssocID="{88E6B426-EF17-4C80-BF6B-2DEB29E97D69}" presName="rootConnector1" presStyleLbl="node1" presStyleIdx="0" presStyleCnt="0"/>
      <dgm:spPr/>
    </dgm:pt>
    <dgm:pt modelId="{363C6ED4-46C6-497F-8BDB-16622BDA3D71}" type="pres">
      <dgm:prSet presAssocID="{88E6B426-EF17-4C80-BF6B-2DEB29E97D69}" presName="hierChild2" presStyleCnt="0"/>
      <dgm:spPr/>
    </dgm:pt>
    <dgm:pt modelId="{63B28718-B2EC-41D5-B4B2-D4D0DAEB0D15}" type="pres">
      <dgm:prSet presAssocID="{A9FEAA65-7C27-42F5-BD50-46C8861FF781}" presName="Name64" presStyleLbl="parChTrans1D2" presStyleIdx="2" presStyleCnt="4"/>
      <dgm:spPr/>
    </dgm:pt>
    <dgm:pt modelId="{96392889-B93B-4B5A-B747-9C2848D7B8C2}" type="pres">
      <dgm:prSet presAssocID="{8C17127D-3439-4E00-A434-774892E658AF}" presName="hierRoot2" presStyleCnt="0">
        <dgm:presLayoutVars>
          <dgm:hierBranch val="init"/>
        </dgm:presLayoutVars>
      </dgm:prSet>
      <dgm:spPr/>
    </dgm:pt>
    <dgm:pt modelId="{74B3AC56-A380-4D63-B41C-42566AB058FE}" type="pres">
      <dgm:prSet presAssocID="{8C17127D-3439-4E00-A434-774892E658AF}" presName="rootComposite" presStyleCnt="0"/>
      <dgm:spPr/>
    </dgm:pt>
    <dgm:pt modelId="{A0ECE32A-3DAE-4E44-8740-75CBC6BF40B0}" type="pres">
      <dgm:prSet presAssocID="{8C17127D-3439-4E00-A434-774892E658AF}" presName="rootText" presStyleLbl="node2" presStyleIdx="2" presStyleCnt="4">
        <dgm:presLayoutVars>
          <dgm:chPref val="3"/>
        </dgm:presLayoutVars>
      </dgm:prSet>
      <dgm:spPr/>
    </dgm:pt>
    <dgm:pt modelId="{F2980EFE-B5FF-4406-827C-23ADB8CC769A}" type="pres">
      <dgm:prSet presAssocID="{8C17127D-3439-4E00-A434-774892E658AF}" presName="rootConnector" presStyleLbl="node2" presStyleIdx="2" presStyleCnt="4"/>
      <dgm:spPr/>
    </dgm:pt>
    <dgm:pt modelId="{813337FF-A478-4259-83CB-9D0B73B7EBC8}" type="pres">
      <dgm:prSet presAssocID="{8C17127D-3439-4E00-A434-774892E658AF}" presName="hierChild4" presStyleCnt="0"/>
      <dgm:spPr/>
    </dgm:pt>
    <dgm:pt modelId="{924C8B41-5486-4F3D-B405-69247511CC43}" type="pres">
      <dgm:prSet presAssocID="{8C17127D-3439-4E00-A434-774892E658AF}" presName="hierChild5" presStyleCnt="0"/>
      <dgm:spPr/>
    </dgm:pt>
    <dgm:pt modelId="{B4A9D719-8011-438E-B82C-730FD6ADE759}" type="pres">
      <dgm:prSet presAssocID="{88E6B426-EF17-4C80-BF6B-2DEB29E97D69}" presName="hierChild3" presStyleCnt="0"/>
      <dgm:spPr/>
    </dgm:pt>
    <dgm:pt modelId="{C3AA76D1-4D65-42BC-A03A-50FC27A0FE8F}" type="pres">
      <dgm:prSet presAssocID="{C6183646-D7A2-428F-8BA9-97C049D7A415}" presName="hierRoot1" presStyleCnt="0">
        <dgm:presLayoutVars>
          <dgm:hierBranch val="init"/>
        </dgm:presLayoutVars>
      </dgm:prSet>
      <dgm:spPr/>
    </dgm:pt>
    <dgm:pt modelId="{CACAE403-938A-4F0B-A885-147FD9FE2A3D}" type="pres">
      <dgm:prSet presAssocID="{C6183646-D7A2-428F-8BA9-97C049D7A415}" presName="rootComposite1" presStyleCnt="0"/>
      <dgm:spPr/>
    </dgm:pt>
    <dgm:pt modelId="{2C27EBD5-F047-4378-A427-83C54006D391}" type="pres">
      <dgm:prSet presAssocID="{C6183646-D7A2-428F-8BA9-97C049D7A415}" presName="rootText1" presStyleLbl="node0" presStyleIdx="3" presStyleCnt="4">
        <dgm:presLayoutVars>
          <dgm:chPref val="3"/>
        </dgm:presLayoutVars>
      </dgm:prSet>
      <dgm:spPr/>
    </dgm:pt>
    <dgm:pt modelId="{D81FAED7-5B79-425E-8649-37901B384C29}" type="pres">
      <dgm:prSet presAssocID="{C6183646-D7A2-428F-8BA9-97C049D7A415}" presName="rootConnector1" presStyleLbl="node1" presStyleIdx="0" presStyleCnt="0"/>
      <dgm:spPr/>
    </dgm:pt>
    <dgm:pt modelId="{A199448E-C3B0-4303-8186-B4FFCE6699B4}" type="pres">
      <dgm:prSet presAssocID="{C6183646-D7A2-428F-8BA9-97C049D7A415}" presName="hierChild2" presStyleCnt="0"/>
      <dgm:spPr/>
    </dgm:pt>
    <dgm:pt modelId="{7AEB205B-B0B8-4EAA-AEEE-1433CFA09CA6}" type="pres">
      <dgm:prSet presAssocID="{3D75AA7E-B651-4E92-B8F5-AD1ABA698DD5}" presName="Name64" presStyleLbl="parChTrans1D2" presStyleIdx="3" presStyleCnt="4"/>
      <dgm:spPr/>
    </dgm:pt>
    <dgm:pt modelId="{CE76C186-C5E2-4A05-816B-24D955173555}" type="pres">
      <dgm:prSet presAssocID="{1681493D-CA6F-44DD-A3C5-50011FB1535A}" presName="hierRoot2" presStyleCnt="0">
        <dgm:presLayoutVars>
          <dgm:hierBranch val="init"/>
        </dgm:presLayoutVars>
      </dgm:prSet>
      <dgm:spPr/>
    </dgm:pt>
    <dgm:pt modelId="{4769980A-D0D3-40E9-B666-B8B5549E4F60}" type="pres">
      <dgm:prSet presAssocID="{1681493D-CA6F-44DD-A3C5-50011FB1535A}" presName="rootComposite" presStyleCnt="0"/>
      <dgm:spPr/>
    </dgm:pt>
    <dgm:pt modelId="{F8206BE9-D4FE-4AAF-998C-A4140C0D2B5B}" type="pres">
      <dgm:prSet presAssocID="{1681493D-CA6F-44DD-A3C5-50011FB1535A}" presName="rootText" presStyleLbl="node2" presStyleIdx="3" presStyleCnt="4">
        <dgm:presLayoutVars>
          <dgm:chPref val="3"/>
        </dgm:presLayoutVars>
      </dgm:prSet>
      <dgm:spPr/>
    </dgm:pt>
    <dgm:pt modelId="{6167DCE0-1EF1-491A-804A-BA5EE18E5AC9}" type="pres">
      <dgm:prSet presAssocID="{1681493D-CA6F-44DD-A3C5-50011FB1535A}" presName="rootConnector" presStyleLbl="node2" presStyleIdx="3" presStyleCnt="4"/>
      <dgm:spPr/>
    </dgm:pt>
    <dgm:pt modelId="{85A8B763-479F-4129-943A-1E63DFEBA85A}" type="pres">
      <dgm:prSet presAssocID="{1681493D-CA6F-44DD-A3C5-50011FB1535A}" presName="hierChild4" presStyleCnt="0"/>
      <dgm:spPr/>
    </dgm:pt>
    <dgm:pt modelId="{CA8A1CCD-5CEB-42A2-9080-693F94DDA5C5}" type="pres">
      <dgm:prSet presAssocID="{1681493D-CA6F-44DD-A3C5-50011FB1535A}" presName="hierChild5" presStyleCnt="0"/>
      <dgm:spPr/>
    </dgm:pt>
    <dgm:pt modelId="{8E60D1BC-1672-45EA-AE4D-3380046F461F}" type="pres">
      <dgm:prSet presAssocID="{C6183646-D7A2-428F-8BA9-97C049D7A415}" presName="hierChild3" presStyleCnt="0"/>
      <dgm:spPr/>
    </dgm:pt>
  </dgm:ptLst>
  <dgm:cxnLst>
    <dgm:cxn modelId="{CCE93D09-43EE-42EB-A750-D6DB4EC74480}" type="presOf" srcId="{6CA299EF-53FE-48CC-A270-33D0DAA3C5F0}" destId="{6858A011-594D-4FB9-BBBC-7D611D851E66}" srcOrd="0" destOrd="0" presId="urn:microsoft.com/office/officeart/2009/3/layout/HorizontalOrganizationChart"/>
    <dgm:cxn modelId="{68C48B13-35A1-4D97-BDBA-BE0BA639568D}" type="presOf" srcId="{C6183646-D7A2-428F-8BA9-97C049D7A415}" destId="{2C27EBD5-F047-4378-A427-83C54006D391}" srcOrd="0" destOrd="0" presId="urn:microsoft.com/office/officeart/2009/3/layout/HorizontalOrganizationChart"/>
    <dgm:cxn modelId="{112A6115-4E84-403D-ABC1-228A42469956}" srcId="{88E6B426-EF17-4C80-BF6B-2DEB29E97D69}" destId="{8C17127D-3439-4E00-A434-774892E658AF}" srcOrd="0" destOrd="0" parTransId="{A9FEAA65-7C27-42F5-BD50-46C8861FF781}" sibTransId="{65CB66D9-4583-4E45-A0E4-0B94A67B5F05}"/>
    <dgm:cxn modelId="{31B67219-28E9-4A24-9E3F-21A5F6888070}" type="presOf" srcId="{8C17127D-3439-4E00-A434-774892E658AF}" destId="{F2980EFE-B5FF-4406-827C-23ADB8CC769A}" srcOrd="1" destOrd="0" presId="urn:microsoft.com/office/officeart/2009/3/layout/HorizontalOrganizationChart"/>
    <dgm:cxn modelId="{CAB40725-C748-4C07-AA6E-688C933437FD}" type="presOf" srcId="{3D75AA7E-B651-4E92-B8F5-AD1ABA698DD5}" destId="{7AEB205B-B0B8-4EAA-AEEE-1433CFA09CA6}" srcOrd="0" destOrd="0" presId="urn:microsoft.com/office/officeart/2009/3/layout/HorizontalOrganizationChart"/>
    <dgm:cxn modelId="{82B81A27-1098-4F18-A611-FD1C36FD1A48}" type="presOf" srcId="{5A7E8F2C-85E2-4BAE-A158-F33271ECD894}" destId="{FC777E07-6DCA-475E-8DDF-5F7631EBA55E}" srcOrd="0" destOrd="0" presId="urn:microsoft.com/office/officeart/2009/3/layout/HorizontalOrganizationChart"/>
    <dgm:cxn modelId="{834D3328-06D0-4537-B83E-3E8C8409F6D8}" srcId="{6CA299EF-53FE-48CC-A270-33D0DAA3C5F0}" destId="{3B337AA8-0A07-498D-A951-DBAFB97C2E1A}" srcOrd="1" destOrd="0" parTransId="{27DF51DD-488F-4E4C-8104-99CEBCA89044}" sibTransId="{27528D41-6D7B-4B72-AF3A-98DD29D8997A}"/>
    <dgm:cxn modelId="{09A4612A-E1DF-45E1-888E-058FF77C3B22}" type="presOf" srcId="{88E6B426-EF17-4C80-BF6B-2DEB29E97D69}" destId="{8A4F9CA6-4883-4242-A44E-C4C729270F15}" srcOrd="1" destOrd="0" presId="urn:microsoft.com/office/officeart/2009/3/layout/HorizontalOrganizationChart"/>
    <dgm:cxn modelId="{3B60DF2D-B092-499C-AA0E-13E8E46194C0}" type="presOf" srcId="{3B337AA8-0A07-498D-A951-DBAFB97C2E1A}" destId="{E5391523-9ED4-4093-AA30-59123E67F405}" srcOrd="0" destOrd="0" presId="urn:microsoft.com/office/officeart/2009/3/layout/HorizontalOrganizationChart"/>
    <dgm:cxn modelId="{B948E13E-6BE9-4750-8590-8ADF4FABF55A}" type="presOf" srcId="{A0513E96-DF5F-4A27-99B3-A24F324FCC3B}" destId="{F7CD57EE-28F8-4196-85D6-5B58F440676B}" srcOrd="0" destOrd="0" presId="urn:microsoft.com/office/officeart/2009/3/layout/HorizontalOrganizationChart"/>
    <dgm:cxn modelId="{D638485C-DF53-4893-9DBE-2BAF2001AD50}" type="presOf" srcId="{8C17127D-3439-4E00-A434-774892E658AF}" destId="{A0ECE32A-3DAE-4E44-8740-75CBC6BF40B0}" srcOrd="0" destOrd="0" presId="urn:microsoft.com/office/officeart/2009/3/layout/HorizontalOrganizationChart"/>
    <dgm:cxn modelId="{F8D6455D-69C4-4E1F-8538-F0DF23871251}" type="presOf" srcId="{1681493D-CA6F-44DD-A3C5-50011FB1535A}" destId="{F8206BE9-D4FE-4AAF-998C-A4140C0D2B5B}" srcOrd="0" destOrd="0" presId="urn:microsoft.com/office/officeart/2009/3/layout/HorizontalOrganizationChart"/>
    <dgm:cxn modelId="{2FD4DF63-8842-4A04-896E-9C47EFFC00F7}" type="presOf" srcId="{3B337AA8-0A07-498D-A951-DBAFB97C2E1A}" destId="{88EDDCF4-9DD6-4167-9E3A-055619DD803C}" srcOrd="1" destOrd="0" presId="urn:microsoft.com/office/officeart/2009/3/layout/HorizontalOrganizationChart"/>
    <dgm:cxn modelId="{42F1B84A-539A-4A5C-9A5B-261C71E150A9}" srcId="{C6183646-D7A2-428F-8BA9-97C049D7A415}" destId="{1681493D-CA6F-44DD-A3C5-50011FB1535A}" srcOrd="0" destOrd="0" parTransId="{3D75AA7E-B651-4E92-B8F5-AD1ABA698DD5}" sibTransId="{20B4A843-91CF-4D21-AC6D-6613B14E8FEC}"/>
    <dgm:cxn modelId="{6830956C-2A10-4935-96A5-AEB22AF0D8F8}" type="presOf" srcId="{270B4605-7C7C-4981-A6C8-F413A8B36B1C}" destId="{507F6E69-33D1-4C9F-A3AF-1B20516B0FE1}" srcOrd="1" destOrd="0" presId="urn:microsoft.com/office/officeart/2009/3/layout/HorizontalOrganizationChart"/>
    <dgm:cxn modelId="{FDC6726E-C317-43E3-9A64-ECE8874D904F}" type="presOf" srcId="{1681493D-CA6F-44DD-A3C5-50011FB1535A}" destId="{6167DCE0-1EF1-491A-804A-BA5EE18E5AC9}" srcOrd="1" destOrd="0" presId="urn:microsoft.com/office/officeart/2009/3/layout/HorizontalOrganizationChart"/>
    <dgm:cxn modelId="{73425C4F-4499-456B-B300-FB3AC43CCCAE}" type="presOf" srcId="{6B372577-31CA-47A4-9663-778B9F838B22}" destId="{36049951-163D-44DF-8A4C-355FBC22ABBB}" srcOrd="0" destOrd="0" presId="urn:microsoft.com/office/officeart/2009/3/layout/HorizontalOrganizationChart"/>
    <dgm:cxn modelId="{7A3B7455-F3C1-427C-BEC7-93FC44A87758}" type="presOf" srcId="{A0513E96-DF5F-4A27-99B3-A24F324FCC3B}" destId="{24EEC9BF-1CAE-4A2A-B7A9-655513345A18}" srcOrd="1" destOrd="0" presId="urn:microsoft.com/office/officeart/2009/3/layout/HorizontalOrganizationChart"/>
    <dgm:cxn modelId="{90A92A81-8BFE-4DB1-B6CC-862BE7FBA2A7}" type="presOf" srcId="{270B4605-7C7C-4981-A6C8-F413A8B36B1C}" destId="{BFFEE846-22C7-449A-9783-9E625562C2E0}" srcOrd="0" destOrd="0" presId="urn:microsoft.com/office/officeart/2009/3/layout/HorizontalOrganizationChart"/>
    <dgm:cxn modelId="{C8C7108D-73B2-4BE4-A951-50141AF95FEE}" type="presOf" srcId="{A9FEAA65-7C27-42F5-BD50-46C8861FF781}" destId="{63B28718-B2EC-41D5-B4B2-D4D0DAEB0D15}" srcOrd="0" destOrd="0" presId="urn:microsoft.com/office/officeart/2009/3/layout/HorizontalOrganizationChart"/>
    <dgm:cxn modelId="{0AB11692-792A-41C2-B6BC-3200DBC28A12}" type="presOf" srcId="{C6183646-D7A2-428F-8BA9-97C049D7A415}" destId="{D81FAED7-5B79-425E-8649-37901B384C29}" srcOrd="1" destOrd="0" presId="urn:microsoft.com/office/officeart/2009/3/layout/HorizontalOrganizationChart"/>
    <dgm:cxn modelId="{93867E93-73B2-402D-B073-F667587D9379}" srcId="{6CA299EF-53FE-48CC-A270-33D0DAA3C5F0}" destId="{88E6B426-EF17-4C80-BF6B-2DEB29E97D69}" srcOrd="2" destOrd="0" parTransId="{7C8D1396-CE1F-4161-8AB2-1A3F2963772D}" sibTransId="{10292A98-5195-4749-BB27-04393AF99015}"/>
    <dgm:cxn modelId="{76480C9A-4F59-4F15-9BC4-A82FC8F0ABE5}" srcId="{6CA299EF-53FE-48CC-A270-33D0DAA3C5F0}" destId="{C6183646-D7A2-428F-8BA9-97C049D7A415}" srcOrd="3" destOrd="0" parTransId="{306BA16A-3EBA-46BF-9B7A-D9CBC2EE7A04}" sibTransId="{B93B3E0B-2B4E-4DA4-8A11-4BF885A37F0D}"/>
    <dgm:cxn modelId="{E8FDE9A1-245A-4C91-BEAF-38024A326FA7}" srcId="{6CA299EF-53FE-48CC-A270-33D0DAA3C5F0}" destId="{6B372577-31CA-47A4-9663-778B9F838B22}" srcOrd="0" destOrd="0" parTransId="{9B7E4FF0-4711-4DF1-B8A0-EAC32D7E7D74}" sibTransId="{747DE047-81CF-4590-9683-92217DBCC4FA}"/>
    <dgm:cxn modelId="{C693FCB0-EC3A-4C90-A08E-1E5520A36816}" type="presOf" srcId="{6B372577-31CA-47A4-9663-778B9F838B22}" destId="{A4A378C2-279E-430A-AF8D-22907D745448}" srcOrd="1" destOrd="0" presId="urn:microsoft.com/office/officeart/2009/3/layout/HorizontalOrganizationChart"/>
    <dgm:cxn modelId="{29A4CCC2-6F23-4810-B46A-3C79067FB17A}" srcId="{6B372577-31CA-47A4-9663-778B9F838B22}" destId="{A0513E96-DF5F-4A27-99B3-A24F324FCC3B}" srcOrd="0" destOrd="0" parTransId="{5A7E8F2C-85E2-4BAE-A158-F33271ECD894}" sibTransId="{089CBBA8-E18B-42A3-8F6C-66D10CD9C603}"/>
    <dgm:cxn modelId="{CB262ED2-D08F-4715-83A1-FB8E8745BEBA}" type="presOf" srcId="{88E6B426-EF17-4C80-BF6B-2DEB29E97D69}" destId="{4DF8493A-6ADF-42BA-92DC-AFE494D02B25}" srcOrd="0" destOrd="0" presId="urn:microsoft.com/office/officeart/2009/3/layout/HorizontalOrganizationChart"/>
    <dgm:cxn modelId="{9C50DDE4-4CFE-4F84-B72D-9C7AD4D0DD70}" srcId="{3B337AA8-0A07-498D-A951-DBAFB97C2E1A}" destId="{270B4605-7C7C-4981-A6C8-F413A8B36B1C}" srcOrd="0" destOrd="0" parTransId="{FC0298DA-B308-43FA-85EA-F813CD448065}" sibTransId="{BA46F5D1-84FE-4F88-BD06-6F62F328438E}"/>
    <dgm:cxn modelId="{4A2C6FF8-0547-4ED8-A3D3-DCA48D77427A}" type="presOf" srcId="{FC0298DA-B308-43FA-85EA-F813CD448065}" destId="{79EDF69D-B41C-484A-AD5E-AA753499164C}" srcOrd="0" destOrd="0" presId="urn:microsoft.com/office/officeart/2009/3/layout/HorizontalOrganizationChart"/>
    <dgm:cxn modelId="{23D32312-FEB0-45F4-8796-3E82F9169690}" type="presParOf" srcId="{6858A011-594D-4FB9-BBBC-7D611D851E66}" destId="{FE608D50-6FC2-4B65-9177-BAA20C5218D8}" srcOrd="0" destOrd="0" presId="urn:microsoft.com/office/officeart/2009/3/layout/HorizontalOrganizationChart"/>
    <dgm:cxn modelId="{4322F294-17DE-40DD-99B4-95790091EAA1}" type="presParOf" srcId="{FE608D50-6FC2-4B65-9177-BAA20C5218D8}" destId="{97F25766-EC0B-4A2B-B27E-CDCAE0B921B2}" srcOrd="0" destOrd="0" presId="urn:microsoft.com/office/officeart/2009/3/layout/HorizontalOrganizationChart"/>
    <dgm:cxn modelId="{72356A0A-869A-4273-BB3E-A5ADB2869BDD}" type="presParOf" srcId="{97F25766-EC0B-4A2B-B27E-CDCAE0B921B2}" destId="{36049951-163D-44DF-8A4C-355FBC22ABBB}" srcOrd="0" destOrd="0" presId="urn:microsoft.com/office/officeart/2009/3/layout/HorizontalOrganizationChart"/>
    <dgm:cxn modelId="{93659216-390D-4C95-8BF6-9634A7D3242C}" type="presParOf" srcId="{97F25766-EC0B-4A2B-B27E-CDCAE0B921B2}" destId="{A4A378C2-279E-430A-AF8D-22907D745448}" srcOrd="1" destOrd="0" presId="urn:microsoft.com/office/officeart/2009/3/layout/HorizontalOrganizationChart"/>
    <dgm:cxn modelId="{504F86DA-88C1-49F0-8966-910317787640}" type="presParOf" srcId="{FE608D50-6FC2-4B65-9177-BAA20C5218D8}" destId="{1EE2C427-2FBC-4648-9027-4915B8CA0D1C}" srcOrd="1" destOrd="0" presId="urn:microsoft.com/office/officeart/2009/3/layout/HorizontalOrganizationChart"/>
    <dgm:cxn modelId="{B53A7CA5-793D-4BBE-8591-726A7D7D9248}" type="presParOf" srcId="{1EE2C427-2FBC-4648-9027-4915B8CA0D1C}" destId="{FC777E07-6DCA-475E-8DDF-5F7631EBA55E}" srcOrd="0" destOrd="0" presId="urn:microsoft.com/office/officeart/2009/3/layout/HorizontalOrganizationChart"/>
    <dgm:cxn modelId="{79FE9A2A-9A3F-4F9D-B074-6B1462587E10}" type="presParOf" srcId="{1EE2C427-2FBC-4648-9027-4915B8CA0D1C}" destId="{BAF56E09-C2B1-47C4-AC59-9603389B1524}" srcOrd="1" destOrd="0" presId="urn:microsoft.com/office/officeart/2009/3/layout/HorizontalOrganizationChart"/>
    <dgm:cxn modelId="{73890E3C-B8D4-41D2-96A2-F5E973FE4368}" type="presParOf" srcId="{BAF56E09-C2B1-47C4-AC59-9603389B1524}" destId="{7D7E5174-6C85-4235-BF88-A73EA5FB80FB}" srcOrd="0" destOrd="0" presId="urn:microsoft.com/office/officeart/2009/3/layout/HorizontalOrganizationChart"/>
    <dgm:cxn modelId="{A88C437C-7CA7-4593-8D72-57E8ADC62924}" type="presParOf" srcId="{7D7E5174-6C85-4235-BF88-A73EA5FB80FB}" destId="{F7CD57EE-28F8-4196-85D6-5B58F440676B}" srcOrd="0" destOrd="0" presId="urn:microsoft.com/office/officeart/2009/3/layout/HorizontalOrganizationChart"/>
    <dgm:cxn modelId="{99CF5639-9EE8-4442-9EA6-D96570F5A3C7}" type="presParOf" srcId="{7D7E5174-6C85-4235-BF88-A73EA5FB80FB}" destId="{24EEC9BF-1CAE-4A2A-B7A9-655513345A18}" srcOrd="1" destOrd="0" presId="urn:microsoft.com/office/officeart/2009/3/layout/HorizontalOrganizationChart"/>
    <dgm:cxn modelId="{54CAEB2A-F8FA-4D17-8729-E1EDE8B219A7}" type="presParOf" srcId="{BAF56E09-C2B1-47C4-AC59-9603389B1524}" destId="{6F0CC282-9326-4BF4-B16A-2F68AB53DF21}" srcOrd="1" destOrd="0" presId="urn:microsoft.com/office/officeart/2009/3/layout/HorizontalOrganizationChart"/>
    <dgm:cxn modelId="{7545AA95-C277-45A7-93C5-E4A8BE0C1AA0}" type="presParOf" srcId="{BAF56E09-C2B1-47C4-AC59-9603389B1524}" destId="{3AB8144E-58C0-487E-AD23-9D37D26B344D}" srcOrd="2" destOrd="0" presId="urn:microsoft.com/office/officeart/2009/3/layout/HorizontalOrganizationChart"/>
    <dgm:cxn modelId="{03081489-D729-4C43-9A81-C25E48A98CA0}" type="presParOf" srcId="{FE608D50-6FC2-4B65-9177-BAA20C5218D8}" destId="{6566C91E-4D3E-4C25-A594-3A15046399A4}" srcOrd="2" destOrd="0" presId="urn:microsoft.com/office/officeart/2009/3/layout/HorizontalOrganizationChart"/>
    <dgm:cxn modelId="{B1943D67-BBC2-476E-A306-475795A93F4F}" type="presParOf" srcId="{6858A011-594D-4FB9-BBBC-7D611D851E66}" destId="{B2662288-A13D-4CB3-B49C-76A2D5DDB301}" srcOrd="1" destOrd="0" presId="urn:microsoft.com/office/officeart/2009/3/layout/HorizontalOrganizationChart"/>
    <dgm:cxn modelId="{0BB6544E-431C-420A-9CA2-DE6AABB46B1D}" type="presParOf" srcId="{B2662288-A13D-4CB3-B49C-76A2D5DDB301}" destId="{0F438CB9-9240-4B82-BCA4-30B8ABC60138}" srcOrd="0" destOrd="0" presId="urn:microsoft.com/office/officeart/2009/3/layout/HorizontalOrganizationChart"/>
    <dgm:cxn modelId="{C49586AB-9576-4C04-A11D-B983E210BC26}" type="presParOf" srcId="{0F438CB9-9240-4B82-BCA4-30B8ABC60138}" destId="{E5391523-9ED4-4093-AA30-59123E67F405}" srcOrd="0" destOrd="0" presId="urn:microsoft.com/office/officeart/2009/3/layout/HorizontalOrganizationChart"/>
    <dgm:cxn modelId="{34A29920-1926-4755-9EE6-00AC73C980B8}" type="presParOf" srcId="{0F438CB9-9240-4B82-BCA4-30B8ABC60138}" destId="{88EDDCF4-9DD6-4167-9E3A-055619DD803C}" srcOrd="1" destOrd="0" presId="urn:microsoft.com/office/officeart/2009/3/layout/HorizontalOrganizationChart"/>
    <dgm:cxn modelId="{8DFDF71F-4FDD-4FFA-92E5-94AD74FF0AF7}" type="presParOf" srcId="{B2662288-A13D-4CB3-B49C-76A2D5DDB301}" destId="{227E6A96-6947-445F-A3A0-CFDB5B7C19DC}" srcOrd="1" destOrd="0" presId="urn:microsoft.com/office/officeart/2009/3/layout/HorizontalOrganizationChart"/>
    <dgm:cxn modelId="{D2001F19-398E-4E47-9E51-D3FDEE4EF8C8}" type="presParOf" srcId="{227E6A96-6947-445F-A3A0-CFDB5B7C19DC}" destId="{79EDF69D-B41C-484A-AD5E-AA753499164C}" srcOrd="0" destOrd="0" presId="urn:microsoft.com/office/officeart/2009/3/layout/HorizontalOrganizationChart"/>
    <dgm:cxn modelId="{FBAC5E47-F07E-4901-97D5-D2CF8EA80A31}" type="presParOf" srcId="{227E6A96-6947-445F-A3A0-CFDB5B7C19DC}" destId="{7931DB7C-5647-408E-8F8D-A57B9EF88C46}" srcOrd="1" destOrd="0" presId="urn:microsoft.com/office/officeart/2009/3/layout/HorizontalOrganizationChart"/>
    <dgm:cxn modelId="{299EF936-F692-49F5-A766-D72200FD52C9}" type="presParOf" srcId="{7931DB7C-5647-408E-8F8D-A57B9EF88C46}" destId="{D2B7B179-B801-4BA2-9AD8-898389DEAD09}" srcOrd="0" destOrd="0" presId="urn:microsoft.com/office/officeart/2009/3/layout/HorizontalOrganizationChart"/>
    <dgm:cxn modelId="{1C69CDD6-21ED-43E0-8C05-193271131B6F}" type="presParOf" srcId="{D2B7B179-B801-4BA2-9AD8-898389DEAD09}" destId="{BFFEE846-22C7-449A-9783-9E625562C2E0}" srcOrd="0" destOrd="0" presId="urn:microsoft.com/office/officeart/2009/3/layout/HorizontalOrganizationChart"/>
    <dgm:cxn modelId="{B290401F-BEE0-4752-A210-A674C3CA6064}" type="presParOf" srcId="{D2B7B179-B801-4BA2-9AD8-898389DEAD09}" destId="{507F6E69-33D1-4C9F-A3AF-1B20516B0FE1}" srcOrd="1" destOrd="0" presId="urn:microsoft.com/office/officeart/2009/3/layout/HorizontalOrganizationChart"/>
    <dgm:cxn modelId="{0A77EDE5-63A9-4CCA-B7CB-155B3838898B}" type="presParOf" srcId="{7931DB7C-5647-408E-8F8D-A57B9EF88C46}" destId="{92B72F1B-212E-4696-A70C-2301D8E9C802}" srcOrd="1" destOrd="0" presId="urn:microsoft.com/office/officeart/2009/3/layout/HorizontalOrganizationChart"/>
    <dgm:cxn modelId="{BFA871DB-73A0-43CB-8BFD-129520893AD4}" type="presParOf" srcId="{7931DB7C-5647-408E-8F8D-A57B9EF88C46}" destId="{5D292B9A-850F-461D-B6F3-612CFF9BFAE6}" srcOrd="2" destOrd="0" presId="urn:microsoft.com/office/officeart/2009/3/layout/HorizontalOrganizationChart"/>
    <dgm:cxn modelId="{86C408AB-2B88-4D44-88D7-D92A2DA44588}" type="presParOf" srcId="{B2662288-A13D-4CB3-B49C-76A2D5DDB301}" destId="{BAABF891-5430-49AD-92AA-D930F1A1B1C2}" srcOrd="2" destOrd="0" presId="urn:microsoft.com/office/officeart/2009/3/layout/HorizontalOrganizationChart"/>
    <dgm:cxn modelId="{6E06CF27-E8E7-420F-903F-51B4F828A114}" type="presParOf" srcId="{6858A011-594D-4FB9-BBBC-7D611D851E66}" destId="{49D3BEB8-6C38-466F-8441-B9155DB07CBA}" srcOrd="2" destOrd="0" presId="urn:microsoft.com/office/officeart/2009/3/layout/HorizontalOrganizationChart"/>
    <dgm:cxn modelId="{138FB353-9FA6-4CE2-84E9-427BB437B122}" type="presParOf" srcId="{49D3BEB8-6C38-466F-8441-B9155DB07CBA}" destId="{EC1C47BC-8E29-4378-A697-87A93E33E29E}" srcOrd="0" destOrd="0" presId="urn:microsoft.com/office/officeart/2009/3/layout/HorizontalOrganizationChart"/>
    <dgm:cxn modelId="{0AA7C040-0814-44C3-8F99-8337CFBB847B}" type="presParOf" srcId="{EC1C47BC-8E29-4378-A697-87A93E33E29E}" destId="{4DF8493A-6ADF-42BA-92DC-AFE494D02B25}" srcOrd="0" destOrd="0" presId="urn:microsoft.com/office/officeart/2009/3/layout/HorizontalOrganizationChart"/>
    <dgm:cxn modelId="{746A4B00-DCDB-4A28-A60C-88F74B22DF05}" type="presParOf" srcId="{EC1C47BC-8E29-4378-A697-87A93E33E29E}" destId="{8A4F9CA6-4883-4242-A44E-C4C729270F15}" srcOrd="1" destOrd="0" presId="urn:microsoft.com/office/officeart/2009/3/layout/HorizontalOrganizationChart"/>
    <dgm:cxn modelId="{7E5DFADF-60C5-414B-9046-51BE9CF4A636}" type="presParOf" srcId="{49D3BEB8-6C38-466F-8441-B9155DB07CBA}" destId="{363C6ED4-46C6-497F-8BDB-16622BDA3D71}" srcOrd="1" destOrd="0" presId="urn:microsoft.com/office/officeart/2009/3/layout/HorizontalOrganizationChart"/>
    <dgm:cxn modelId="{3EEB886F-2AA5-4AD5-854F-4FA82151139C}" type="presParOf" srcId="{363C6ED4-46C6-497F-8BDB-16622BDA3D71}" destId="{63B28718-B2EC-41D5-B4B2-D4D0DAEB0D15}" srcOrd="0" destOrd="0" presId="urn:microsoft.com/office/officeart/2009/3/layout/HorizontalOrganizationChart"/>
    <dgm:cxn modelId="{6F4758F9-EC23-4E95-80B5-DD8E499E667D}" type="presParOf" srcId="{363C6ED4-46C6-497F-8BDB-16622BDA3D71}" destId="{96392889-B93B-4B5A-B747-9C2848D7B8C2}" srcOrd="1" destOrd="0" presId="urn:microsoft.com/office/officeart/2009/3/layout/HorizontalOrganizationChart"/>
    <dgm:cxn modelId="{C374FF8C-366F-4BA4-AA10-049C113FE29D}" type="presParOf" srcId="{96392889-B93B-4B5A-B747-9C2848D7B8C2}" destId="{74B3AC56-A380-4D63-B41C-42566AB058FE}" srcOrd="0" destOrd="0" presId="urn:microsoft.com/office/officeart/2009/3/layout/HorizontalOrganizationChart"/>
    <dgm:cxn modelId="{A686E87F-DBD6-47ED-AD3F-F778858466F2}" type="presParOf" srcId="{74B3AC56-A380-4D63-B41C-42566AB058FE}" destId="{A0ECE32A-3DAE-4E44-8740-75CBC6BF40B0}" srcOrd="0" destOrd="0" presId="urn:microsoft.com/office/officeart/2009/3/layout/HorizontalOrganizationChart"/>
    <dgm:cxn modelId="{E022DD52-4C1C-407B-8CC9-64AFC2106E08}" type="presParOf" srcId="{74B3AC56-A380-4D63-B41C-42566AB058FE}" destId="{F2980EFE-B5FF-4406-827C-23ADB8CC769A}" srcOrd="1" destOrd="0" presId="urn:microsoft.com/office/officeart/2009/3/layout/HorizontalOrganizationChart"/>
    <dgm:cxn modelId="{1ED2A1F7-5C99-41DB-99DF-BE9DC0424BBE}" type="presParOf" srcId="{96392889-B93B-4B5A-B747-9C2848D7B8C2}" destId="{813337FF-A478-4259-83CB-9D0B73B7EBC8}" srcOrd="1" destOrd="0" presId="urn:microsoft.com/office/officeart/2009/3/layout/HorizontalOrganizationChart"/>
    <dgm:cxn modelId="{7BD2031D-DEAB-487B-A125-BEB6A9D542AA}" type="presParOf" srcId="{96392889-B93B-4B5A-B747-9C2848D7B8C2}" destId="{924C8B41-5486-4F3D-B405-69247511CC43}" srcOrd="2" destOrd="0" presId="urn:microsoft.com/office/officeart/2009/3/layout/HorizontalOrganizationChart"/>
    <dgm:cxn modelId="{072CE6C4-F194-4562-973E-81ADFE972FA9}" type="presParOf" srcId="{49D3BEB8-6C38-466F-8441-B9155DB07CBA}" destId="{B4A9D719-8011-438E-B82C-730FD6ADE759}" srcOrd="2" destOrd="0" presId="urn:microsoft.com/office/officeart/2009/3/layout/HorizontalOrganizationChart"/>
    <dgm:cxn modelId="{8BF0EEC4-E355-409B-9049-AC64CDAF8CC2}" type="presParOf" srcId="{6858A011-594D-4FB9-BBBC-7D611D851E66}" destId="{C3AA76D1-4D65-42BC-A03A-50FC27A0FE8F}" srcOrd="3" destOrd="0" presId="urn:microsoft.com/office/officeart/2009/3/layout/HorizontalOrganizationChart"/>
    <dgm:cxn modelId="{57443EBF-ED7E-43E6-A198-24A2F292C0C1}" type="presParOf" srcId="{C3AA76D1-4D65-42BC-A03A-50FC27A0FE8F}" destId="{CACAE403-938A-4F0B-A885-147FD9FE2A3D}" srcOrd="0" destOrd="0" presId="urn:microsoft.com/office/officeart/2009/3/layout/HorizontalOrganizationChart"/>
    <dgm:cxn modelId="{CFFC7F0F-B8D7-4BF6-A661-B5A8B1EE8C49}" type="presParOf" srcId="{CACAE403-938A-4F0B-A885-147FD9FE2A3D}" destId="{2C27EBD5-F047-4378-A427-83C54006D391}" srcOrd="0" destOrd="0" presId="urn:microsoft.com/office/officeart/2009/3/layout/HorizontalOrganizationChart"/>
    <dgm:cxn modelId="{8CAC2309-B05F-44AF-B417-1DEC48F7AB82}" type="presParOf" srcId="{CACAE403-938A-4F0B-A885-147FD9FE2A3D}" destId="{D81FAED7-5B79-425E-8649-37901B384C29}" srcOrd="1" destOrd="0" presId="urn:microsoft.com/office/officeart/2009/3/layout/HorizontalOrganizationChart"/>
    <dgm:cxn modelId="{277CF6EB-CB17-46E3-AA9A-797034543AFE}" type="presParOf" srcId="{C3AA76D1-4D65-42BC-A03A-50FC27A0FE8F}" destId="{A199448E-C3B0-4303-8186-B4FFCE6699B4}" srcOrd="1" destOrd="0" presId="urn:microsoft.com/office/officeart/2009/3/layout/HorizontalOrganizationChart"/>
    <dgm:cxn modelId="{9C2E9A5D-44CB-424A-97D7-C622478F485B}" type="presParOf" srcId="{A199448E-C3B0-4303-8186-B4FFCE6699B4}" destId="{7AEB205B-B0B8-4EAA-AEEE-1433CFA09CA6}" srcOrd="0" destOrd="0" presId="urn:microsoft.com/office/officeart/2009/3/layout/HorizontalOrganizationChart"/>
    <dgm:cxn modelId="{5ADE231A-F3CD-4798-A52C-C0AF4C26DBD6}" type="presParOf" srcId="{A199448E-C3B0-4303-8186-B4FFCE6699B4}" destId="{CE76C186-C5E2-4A05-816B-24D955173555}" srcOrd="1" destOrd="0" presId="urn:microsoft.com/office/officeart/2009/3/layout/HorizontalOrganizationChart"/>
    <dgm:cxn modelId="{4F5AD909-59E7-4B32-9DCC-1D68604B1DDE}" type="presParOf" srcId="{CE76C186-C5E2-4A05-816B-24D955173555}" destId="{4769980A-D0D3-40E9-B666-B8B5549E4F60}" srcOrd="0" destOrd="0" presId="urn:microsoft.com/office/officeart/2009/3/layout/HorizontalOrganizationChart"/>
    <dgm:cxn modelId="{221D8679-DAFF-4843-BC42-DB90BFA417D2}" type="presParOf" srcId="{4769980A-D0D3-40E9-B666-B8B5549E4F60}" destId="{F8206BE9-D4FE-4AAF-998C-A4140C0D2B5B}" srcOrd="0" destOrd="0" presId="urn:microsoft.com/office/officeart/2009/3/layout/HorizontalOrganizationChart"/>
    <dgm:cxn modelId="{3C239DED-E7E5-4196-8652-291962A45337}" type="presParOf" srcId="{4769980A-D0D3-40E9-B666-B8B5549E4F60}" destId="{6167DCE0-1EF1-491A-804A-BA5EE18E5AC9}" srcOrd="1" destOrd="0" presId="urn:microsoft.com/office/officeart/2009/3/layout/HorizontalOrganizationChart"/>
    <dgm:cxn modelId="{8B48B05C-3C74-422F-9440-164B40D8A4F0}" type="presParOf" srcId="{CE76C186-C5E2-4A05-816B-24D955173555}" destId="{85A8B763-479F-4129-943A-1E63DFEBA85A}" srcOrd="1" destOrd="0" presId="urn:microsoft.com/office/officeart/2009/3/layout/HorizontalOrganizationChart"/>
    <dgm:cxn modelId="{4913A2C7-3005-4F35-952C-09C3C4016057}" type="presParOf" srcId="{CE76C186-C5E2-4A05-816B-24D955173555}" destId="{CA8A1CCD-5CEB-42A2-9080-693F94DDA5C5}" srcOrd="2" destOrd="0" presId="urn:microsoft.com/office/officeart/2009/3/layout/HorizontalOrganizationChart"/>
    <dgm:cxn modelId="{3A455A77-DE61-482E-B6AA-CE028AECDDDF}" type="presParOf" srcId="{C3AA76D1-4D65-42BC-A03A-50FC27A0FE8F}" destId="{8E60D1BC-1672-45EA-AE4D-3380046F461F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143651-628D-48D1-AAF1-2AA1368770E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1FBDCE-E406-4488-A06B-187883079B57}">
      <dgm:prSet/>
      <dgm:spPr/>
      <dgm:t>
        <a:bodyPr/>
        <a:lstStyle/>
        <a:p>
          <a:r>
            <a:rPr lang="en-GB" dirty="0"/>
            <a:t>First five years of the Weimar Republic saw riots, strikes and shootings, and attempts to overthrow the </a:t>
          </a:r>
          <a:r>
            <a:rPr lang="en-GB" dirty="0" err="1"/>
            <a:t>Eberts</a:t>
          </a:r>
          <a:r>
            <a:rPr lang="en-GB" dirty="0"/>
            <a:t> coalition government. </a:t>
          </a:r>
          <a:endParaRPr lang="en-US" dirty="0"/>
        </a:p>
      </dgm:t>
    </dgm:pt>
    <dgm:pt modelId="{C926D63E-2107-4107-B86F-987A729089B2}" type="parTrans" cxnId="{B88D2D4D-1498-4DF6-8E23-16AD09023417}">
      <dgm:prSet/>
      <dgm:spPr/>
      <dgm:t>
        <a:bodyPr/>
        <a:lstStyle/>
        <a:p>
          <a:endParaRPr lang="en-US"/>
        </a:p>
      </dgm:t>
    </dgm:pt>
    <dgm:pt modelId="{FA0295D7-4682-45C5-9010-063A264EE205}" type="sibTrans" cxnId="{B88D2D4D-1498-4DF6-8E23-16AD09023417}">
      <dgm:prSet/>
      <dgm:spPr/>
      <dgm:t>
        <a:bodyPr/>
        <a:lstStyle/>
        <a:p>
          <a:endParaRPr lang="en-US"/>
        </a:p>
      </dgm:t>
    </dgm:pt>
    <dgm:pt modelId="{F46C7BE1-C9F9-4DAC-93AC-8284CB88F677}">
      <dgm:prSet/>
      <dgm:spPr/>
      <dgm:t>
        <a:bodyPr/>
        <a:lstStyle/>
        <a:p>
          <a:r>
            <a:rPr lang="en-GB"/>
            <a:t>Two most important opposition groups – Communists and Freikorps </a:t>
          </a:r>
          <a:endParaRPr lang="en-US"/>
        </a:p>
      </dgm:t>
    </dgm:pt>
    <dgm:pt modelId="{29403F10-90A9-434B-986C-798E14DC4250}" type="parTrans" cxnId="{D6C17BF1-0C21-471B-881D-A9E377255B9E}">
      <dgm:prSet/>
      <dgm:spPr/>
      <dgm:t>
        <a:bodyPr/>
        <a:lstStyle/>
        <a:p>
          <a:endParaRPr lang="en-US"/>
        </a:p>
      </dgm:t>
    </dgm:pt>
    <dgm:pt modelId="{AF1B7891-A4F2-4D1B-9230-9BE0C3D7DA16}" type="sibTrans" cxnId="{D6C17BF1-0C21-471B-881D-A9E377255B9E}">
      <dgm:prSet/>
      <dgm:spPr/>
      <dgm:t>
        <a:bodyPr/>
        <a:lstStyle/>
        <a:p>
          <a:endParaRPr lang="en-US"/>
        </a:p>
      </dgm:t>
    </dgm:pt>
    <dgm:pt modelId="{2D84FA24-9C9C-4FEB-AD88-93F8CA3381AA}">
      <dgm:prSet/>
      <dgm:spPr/>
      <dgm:t>
        <a:bodyPr/>
        <a:lstStyle/>
        <a:p>
          <a:r>
            <a:rPr lang="en-GB" dirty="0"/>
            <a:t>Communists felt that Ebert and the socialists had failed to complete the revolution because they had not abolished private property.</a:t>
          </a:r>
          <a:endParaRPr lang="en-US" dirty="0"/>
        </a:p>
      </dgm:t>
    </dgm:pt>
    <dgm:pt modelId="{E718BE11-0804-4DFE-BB76-00D7A01274D2}" type="parTrans" cxnId="{6427A5D0-6BDB-43BA-B5F9-C9D0C85C5DF8}">
      <dgm:prSet/>
      <dgm:spPr/>
      <dgm:t>
        <a:bodyPr/>
        <a:lstStyle/>
        <a:p>
          <a:endParaRPr lang="en-US"/>
        </a:p>
      </dgm:t>
    </dgm:pt>
    <dgm:pt modelId="{E8EE5A5B-6406-4720-BE9E-0CA7938DBE93}" type="sibTrans" cxnId="{6427A5D0-6BDB-43BA-B5F9-C9D0C85C5DF8}">
      <dgm:prSet/>
      <dgm:spPr/>
      <dgm:t>
        <a:bodyPr/>
        <a:lstStyle/>
        <a:p>
          <a:endParaRPr lang="en-US"/>
        </a:p>
      </dgm:t>
    </dgm:pt>
    <dgm:pt modelId="{BE1F6FA6-C397-463A-ACC0-89CB0D651F07}">
      <dgm:prSet/>
      <dgm:spPr/>
      <dgm:t>
        <a:bodyPr/>
        <a:lstStyle/>
        <a:p>
          <a:r>
            <a:rPr lang="en-GB" dirty="0"/>
            <a:t>The Freikorps felt that Ebert and the socialists had ‘stabbed Germany in the back’ by signing the Treaty of Versailles.</a:t>
          </a:r>
          <a:endParaRPr lang="en-US" dirty="0"/>
        </a:p>
      </dgm:t>
    </dgm:pt>
    <dgm:pt modelId="{410F1030-1959-4634-A4B9-ADD0B4A10F6F}" type="parTrans" cxnId="{EA14B347-43CF-4582-84D1-687BCE939E1D}">
      <dgm:prSet/>
      <dgm:spPr/>
      <dgm:t>
        <a:bodyPr/>
        <a:lstStyle/>
        <a:p>
          <a:endParaRPr lang="en-US"/>
        </a:p>
      </dgm:t>
    </dgm:pt>
    <dgm:pt modelId="{68353317-E977-487E-BFC6-87698362EB73}" type="sibTrans" cxnId="{EA14B347-43CF-4582-84D1-687BCE939E1D}">
      <dgm:prSet/>
      <dgm:spPr/>
      <dgm:t>
        <a:bodyPr/>
        <a:lstStyle/>
        <a:p>
          <a:endParaRPr lang="en-US"/>
        </a:p>
      </dgm:t>
    </dgm:pt>
    <dgm:pt modelId="{DDEEF62F-F704-4C79-8C69-950BDAA01BD2}" type="pres">
      <dgm:prSet presAssocID="{72143651-628D-48D1-AAF1-2AA1368770E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938C515-8470-4C43-86DA-207A5112345A}" type="pres">
      <dgm:prSet presAssocID="{731FBDCE-E406-4488-A06B-187883079B57}" presName="hierRoot1" presStyleCnt="0"/>
      <dgm:spPr/>
    </dgm:pt>
    <dgm:pt modelId="{08DF8D49-D36F-4EBA-BB34-6CDDF8907F60}" type="pres">
      <dgm:prSet presAssocID="{731FBDCE-E406-4488-A06B-187883079B57}" presName="composite" presStyleCnt="0"/>
      <dgm:spPr/>
    </dgm:pt>
    <dgm:pt modelId="{58E01699-D305-4480-8AA9-70E230170B39}" type="pres">
      <dgm:prSet presAssocID="{731FBDCE-E406-4488-A06B-187883079B57}" presName="background" presStyleLbl="node0" presStyleIdx="0" presStyleCnt="2"/>
      <dgm:spPr/>
    </dgm:pt>
    <dgm:pt modelId="{088DAF37-1171-4C10-BE5C-974A80A4727C}" type="pres">
      <dgm:prSet presAssocID="{731FBDCE-E406-4488-A06B-187883079B57}" presName="text" presStyleLbl="fgAcc0" presStyleIdx="0" presStyleCnt="2" custScaleX="116791" custScaleY="262512" custLinFactNeighborX="-58252">
        <dgm:presLayoutVars>
          <dgm:chPref val="3"/>
        </dgm:presLayoutVars>
      </dgm:prSet>
      <dgm:spPr/>
    </dgm:pt>
    <dgm:pt modelId="{74F86F4C-39BF-4FA3-B8AB-A911500A3663}" type="pres">
      <dgm:prSet presAssocID="{731FBDCE-E406-4488-A06B-187883079B57}" presName="hierChild2" presStyleCnt="0"/>
      <dgm:spPr/>
    </dgm:pt>
    <dgm:pt modelId="{1CA1CD14-EA8B-42C6-9530-5F950EF1FBC9}" type="pres">
      <dgm:prSet presAssocID="{F46C7BE1-C9F9-4DAC-93AC-8284CB88F677}" presName="hierRoot1" presStyleCnt="0"/>
      <dgm:spPr/>
    </dgm:pt>
    <dgm:pt modelId="{284FB7B6-4473-4D3C-BA5A-288223E47F7A}" type="pres">
      <dgm:prSet presAssocID="{F46C7BE1-C9F9-4DAC-93AC-8284CB88F677}" presName="composite" presStyleCnt="0"/>
      <dgm:spPr/>
    </dgm:pt>
    <dgm:pt modelId="{73AF0460-EBFC-497D-8F1C-DF5050D93860}" type="pres">
      <dgm:prSet presAssocID="{F46C7BE1-C9F9-4DAC-93AC-8284CB88F677}" presName="background" presStyleLbl="node0" presStyleIdx="1" presStyleCnt="2"/>
      <dgm:spPr/>
    </dgm:pt>
    <dgm:pt modelId="{77F651AD-B147-4399-80EE-1C8B40B089DA}" type="pres">
      <dgm:prSet presAssocID="{F46C7BE1-C9F9-4DAC-93AC-8284CB88F677}" presName="text" presStyleLbl="fgAcc0" presStyleIdx="1" presStyleCnt="2" custLinFactNeighborX="-3282" custLinFactNeighborY="-5046">
        <dgm:presLayoutVars>
          <dgm:chPref val="3"/>
        </dgm:presLayoutVars>
      </dgm:prSet>
      <dgm:spPr/>
    </dgm:pt>
    <dgm:pt modelId="{3220C2EB-BB41-467A-861B-08E634734FF0}" type="pres">
      <dgm:prSet presAssocID="{F46C7BE1-C9F9-4DAC-93AC-8284CB88F677}" presName="hierChild2" presStyleCnt="0"/>
      <dgm:spPr/>
    </dgm:pt>
    <dgm:pt modelId="{21BCE2C5-678E-46C5-A935-A361D9F40820}" type="pres">
      <dgm:prSet presAssocID="{E718BE11-0804-4DFE-BB76-00D7A01274D2}" presName="Name10" presStyleLbl="parChTrans1D2" presStyleIdx="0" presStyleCnt="2"/>
      <dgm:spPr/>
    </dgm:pt>
    <dgm:pt modelId="{85EF76C5-6D3B-42D4-9C9C-5FB40DE6B0BF}" type="pres">
      <dgm:prSet presAssocID="{2D84FA24-9C9C-4FEB-AD88-93F8CA3381AA}" presName="hierRoot2" presStyleCnt="0"/>
      <dgm:spPr/>
    </dgm:pt>
    <dgm:pt modelId="{32929CB7-35DF-4012-8265-3B539FF33356}" type="pres">
      <dgm:prSet presAssocID="{2D84FA24-9C9C-4FEB-AD88-93F8CA3381AA}" presName="composite2" presStyleCnt="0"/>
      <dgm:spPr/>
    </dgm:pt>
    <dgm:pt modelId="{0AF2071D-0D70-4733-B550-82BF5B29286D}" type="pres">
      <dgm:prSet presAssocID="{2D84FA24-9C9C-4FEB-AD88-93F8CA3381AA}" presName="background2" presStyleLbl="node2" presStyleIdx="0" presStyleCnt="2"/>
      <dgm:spPr/>
    </dgm:pt>
    <dgm:pt modelId="{4000995C-66A6-42CC-B9E0-D55ED0362319}" type="pres">
      <dgm:prSet presAssocID="{2D84FA24-9C9C-4FEB-AD88-93F8CA3381AA}" presName="text2" presStyleLbl="fgAcc2" presStyleIdx="0" presStyleCnt="2">
        <dgm:presLayoutVars>
          <dgm:chPref val="3"/>
        </dgm:presLayoutVars>
      </dgm:prSet>
      <dgm:spPr/>
    </dgm:pt>
    <dgm:pt modelId="{51EE86D4-9AC8-48D0-971F-AB365FC60711}" type="pres">
      <dgm:prSet presAssocID="{2D84FA24-9C9C-4FEB-AD88-93F8CA3381AA}" presName="hierChild3" presStyleCnt="0"/>
      <dgm:spPr/>
    </dgm:pt>
    <dgm:pt modelId="{2BC33584-B722-4EB7-8EB1-43B020E27F4B}" type="pres">
      <dgm:prSet presAssocID="{410F1030-1959-4634-A4B9-ADD0B4A10F6F}" presName="Name10" presStyleLbl="parChTrans1D2" presStyleIdx="1" presStyleCnt="2"/>
      <dgm:spPr/>
    </dgm:pt>
    <dgm:pt modelId="{73FECD83-E757-4A7A-9478-A1DF7BFC3BC3}" type="pres">
      <dgm:prSet presAssocID="{BE1F6FA6-C397-463A-ACC0-89CB0D651F07}" presName="hierRoot2" presStyleCnt="0"/>
      <dgm:spPr/>
    </dgm:pt>
    <dgm:pt modelId="{B2F92B24-BA3A-425F-A884-8751904B3C49}" type="pres">
      <dgm:prSet presAssocID="{BE1F6FA6-C397-463A-ACC0-89CB0D651F07}" presName="composite2" presStyleCnt="0"/>
      <dgm:spPr/>
    </dgm:pt>
    <dgm:pt modelId="{62A6FB86-EBC0-401C-8708-4A9EC0C7552C}" type="pres">
      <dgm:prSet presAssocID="{BE1F6FA6-C397-463A-ACC0-89CB0D651F07}" presName="background2" presStyleLbl="node2" presStyleIdx="1" presStyleCnt="2"/>
      <dgm:spPr/>
    </dgm:pt>
    <dgm:pt modelId="{A0D3CFC6-6198-4E94-A8DB-FFD4CC8E5EF8}" type="pres">
      <dgm:prSet presAssocID="{BE1F6FA6-C397-463A-ACC0-89CB0D651F07}" presName="text2" presStyleLbl="fgAcc2" presStyleIdx="1" presStyleCnt="2">
        <dgm:presLayoutVars>
          <dgm:chPref val="3"/>
        </dgm:presLayoutVars>
      </dgm:prSet>
      <dgm:spPr/>
    </dgm:pt>
    <dgm:pt modelId="{14346F4A-FBFE-460C-9934-6600A30FD0F6}" type="pres">
      <dgm:prSet presAssocID="{BE1F6FA6-C397-463A-ACC0-89CB0D651F07}" presName="hierChild3" presStyleCnt="0"/>
      <dgm:spPr/>
    </dgm:pt>
  </dgm:ptLst>
  <dgm:cxnLst>
    <dgm:cxn modelId="{BF331121-47EE-4E24-9B8A-EF2494CD6210}" type="presOf" srcId="{72143651-628D-48D1-AAF1-2AA1368770E2}" destId="{DDEEF62F-F704-4C79-8C69-950BDAA01BD2}" srcOrd="0" destOrd="0" presId="urn:microsoft.com/office/officeart/2005/8/layout/hierarchy1"/>
    <dgm:cxn modelId="{F212AF32-8BE1-47F5-8AC2-C95A349A63B4}" type="presOf" srcId="{F46C7BE1-C9F9-4DAC-93AC-8284CB88F677}" destId="{77F651AD-B147-4399-80EE-1C8B40B089DA}" srcOrd="0" destOrd="0" presId="urn:microsoft.com/office/officeart/2005/8/layout/hierarchy1"/>
    <dgm:cxn modelId="{4D1D153E-F64F-4147-A37D-48C54BBD1922}" type="presOf" srcId="{2D84FA24-9C9C-4FEB-AD88-93F8CA3381AA}" destId="{4000995C-66A6-42CC-B9E0-D55ED0362319}" srcOrd="0" destOrd="0" presId="urn:microsoft.com/office/officeart/2005/8/layout/hierarchy1"/>
    <dgm:cxn modelId="{BEEF3F65-4171-44CA-9880-348B6B915542}" type="presOf" srcId="{731FBDCE-E406-4488-A06B-187883079B57}" destId="{088DAF37-1171-4C10-BE5C-974A80A4727C}" srcOrd="0" destOrd="0" presId="urn:microsoft.com/office/officeart/2005/8/layout/hierarchy1"/>
    <dgm:cxn modelId="{EA14B347-43CF-4582-84D1-687BCE939E1D}" srcId="{F46C7BE1-C9F9-4DAC-93AC-8284CB88F677}" destId="{BE1F6FA6-C397-463A-ACC0-89CB0D651F07}" srcOrd="1" destOrd="0" parTransId="{410F1030-1959-4634-A4B9-ADD0B4A10F6F}" sibTransId="{68353317-E977-487E-BFC6-87698362EB73}"/>
    <dgm:cxn modelId="{B88D2D4D-1498-4DF6-8E23-16AD09023417}" srcId="{72143651-628D-48D1-AAF1-2AA1368770E2}" destId="{731FBDCE-E406-4488-A06B-187883079B57}" srcOrd="0" destOrd="0" parTransId="{C926D63E-2107-4107-B86F-987A729089B2}" sibTransId="{FA0295D7-4682-45C5-9010-063A264EE205}"/>
    <dgm:cxn modelId="{33A97E90-9B45-438C-BF4F-AE440B2F7225}" type="presOf" srcId="{E718BE11-0804-4DFE-BB76-00D7A01274D2}" destId="{21BCE2C5-678E-46C5-A935-A361D9F40820}" srcOrd="0" destOrd="0" presId="urn:microsoft.com/office/officeart/2005/8/layout/hierarchy1"/>
    <dgm:cxn modelId="{3561949C-06E8-4BCB-89F7-D56DDDB7C64E}" type="presOf" srcId="{BE1F6FA6-C397-463A-ACC0-89CB0D651F07}" destId="{A0D3CFC6-6198-4E94-A8DB-FFD4CC8E5EF8}" srcOrd="0" destOrd="0" presId="urn:microsoft.com/office/officeart/2005/8/layout/hierarchy1"/>
    <dgm:cxn modelId="{CA43EDB3-6073-4ED1-9D09-A489B01F5B11}" type="presOf" srcId="{410F1030-1959-4634-A4B9-ADD0B4A10F6F}" destId="{2BC33584-B722-4EB7-8EB1-43B020E27F4B}" srcOrd="0" destOrd="0" presId="urn:microsoft.com/office/officeart/2005/8/layout/hierarchy1"/>
    <dgm:cxn modelId="{6427A5D0-6BDB-43BA-B5F9-C9D0C85C5DF8}" srcId="{F46C7BE1-C9F9-4DAC-93AC-8284CB88F677}" destId="{2D84FA24-9C9C-4FEB-AD88-93F8CA3381AA}" srcOrd="0" destOrd="0" parTransId="{E718BE11-0804-4DFE-BB76-00D7A01274D2}" sibTransId="{E8EE5A5B-6406-4720-BE9E-0CA7938DBE93}"/>
    <dgm:cxn modelId="{D6C17BF1-0C21-471B-881D-A9E377255B9E}" srcId="{72143651-628D-48D1-AAF1-2AA1368770E2}" destId="{F46C7BE1-C9F9-4DAC-93AC-8284CB88F677}" srcOrd="1" destOrd="0" parTransId="{29403F10-90A9-434B-986C-798E14DC4250}" sibTransId="{AF1B7891-A4F2-4D1B-9230-9BE0C3D7DA16}"/>
    <dgm:cxn modelId="{0593B64D-CD23-4837-B1FE-688828AF967D}" type="presParOf" srcId="{DDEEF62F-F704-4C79-8C69-950BDAA01BD2}" destId="{4938C515-8470-4C43-86DA-207A5112345A}" srcOrd="0" destOrd="0" presId="urn:microsoft.com/office/officeart/2005/8/layout/hierarchy1"/>
    <dgm:cxn modelId="{426C963D-385A-463C-99A0-8D0387B30851}" type="presParOf" srcId="{4938C515-8470-4C43-86DA-207A5112345A}" destId="{08DF8D49-D36F-4EBA-BB34-6CDDF8907F60}" srcOrd="0" destOrd="0" presId="urn:microsoft.com/office/officeart/2005/8/layout/hierarchy1"/>
    <dgm:cxn modelId="{6566D5BC-EF22-40C5-83A7-3EB59817AEF3}" type="presParOf" srcId="{08DF8D49-D36F-4EBA-BB34-6CDDF8907F60}" destId="{58E01699-D305-4480-8AA9-70E230170B39}" srcOrd="0" destOrd="0" presId="urn:microsoft.com/office/officeart/2005/8/layout/hierarchy1"/>
    <dgm:cxn modelId="{24734FE3-27B4-499D-96F2-63725FB560DF}" type="presParOf" srcId="{08DF8D49-D36F-4EBA-BB34-6CDDF8907F60}" destId="{088DAF37-1171-4C10-BE5C-974A80A4727C}" srcOrd="1" destOrd="0" presId="urn:microsoft.com/office/officeart/2005/8/layout/hierarchy1"/>
    <dgm:cxn modelId="{C91DE57F-1B60-4C6C-96B5-4064F6199F89}" type="presParOf" srcId="{4938C515-8470-4C43-86DA-207A5112345A}" destId="{74F86F4C-39BF-4FA3-B8AB-A911500A3663}" srcOrd="1" destOrd="0" presId="urn:microsoft.com/office/officeart/2005/8/layout/hierarchy1"/>
    <dgm:cxn modelId="{0D12CB86-CB10-4E33-9E78-ABC1D12EF955}" type="presParOf" srcId="{DDEEF62F-F704-4C79-8C69-950BDAA01BD2}" destId="{1CA1CD14-EA8B-42C6-9530-5F950EF1FBC9}" srcOrd="1" destOrd="0" presId="urn:microsoft.com/office/officeart/2005/8/layout/hierarchy1"/>
    <dgm:cxn modelId="{04C958A0-7A1D-4B8D-89E4-F8D2D824F168}" type="presParOf" srcId="{1CA1CD14-EA8B-42C6-9530-5F950EF1FBC9}" destId="{284FB7B6-4473-4D3C-BA5A-288223E47F7A}" srcOrd="0" destOrd="0" presId="urn:microsoft.com/office/officeart/2005/8/layout/hierarchy1"/>
    <dgm:cxn modelId="{1A89910A-CF7B-4F62-868E-F549CEDF0700}" type="presParOf" srcId="{284FB7B6-4473-4D3C-BA5A-288223E47F7A}" destId="{73AF0460-EBFC-497D-8F1C-DF5050D93860}" srcOrd="0" destOrd="0" presId="urn:microsoft.com/office/officeart/2005/8/layout/hierarchy1"/>
    <dgm:cxn modelId="{F6F6AAAD-AB40-423F-A255-62610AB5E553}" type="presParOf" srcId="{284FB7B6-4473-4D3C-BA5A-288223E47F7A}" destId="{77F651AD-B147-4399-80EE-1C8B40B089DA}" srcOrd="1" destOrd="0" presId="urn:microsoft.com/office/officeart/2005/8/layout/hierarchy1"/>
    <dgm:cxn modelId="{45F95E87-D6D3-4A25-B5A4-C473BC5D6891}" type="presParOf" srcId="{1CA1CD14-EA8B-42C6-9530-5F950EF1FBC9}" destId="{3220C2EB-BB41-467A-861B-08E634734FF0}" srcOrd="1" destOrd="0" presId="urn:microsoft.com/office/officeart/2005/8/layout/hierarchy1"/>
    <dgm:cxn modelId="{F0E012FB-0D69-4B86-9EC0-9795490738C9}" type="presParOf" srcId="{3220C2EB-BB41-467A-861B-08E634734FF0}" destId="{21BCE2C5-678E-46C5-A935-A361D9F40820}" srcOrd="0" destOrd="0" presId="urn:microsoft.com/office/officeart/2005/8/layout/hierarchy1"/>
    <dgm:cxn modelId="{08540F34-7E30-4982-A786-B5CC2C767C39}" type="presParOf" srcId="{3220C2EB-BB41-467A-861B-08E634734FF0}" destId="{85EF76C5-6D3B-42D4-9C9C-5FB40DE6B0BF}" srcOrd="1" destOrd="0" presId="urn:microsoft.com/office/officeart/2005/8/layout/hierarchy1"/>
    <dgm:cxn modelId="{3B75ABD1-2B75-4CE0-82A7-C85A134F15FF}" type="presParOf" srcId="{85EF76C5-6D3B-42D4-9C9C-5FB40DE6B0BF}" destId="{32929CB7-35DF-4012-8265-3B539FF33356}" srcOrd="0" destOrd="0" presId="urn:microsoft.com/office/officeart/2005/8/layout/hierarchy1"/>
    <dgm:cxn modelId="{9780AD63-C0DB-4AB1-90C9-AB1AC49FDCB3}" type="presParOf" srcId="{32929CB7-35DF-4012-8265-3B539FF33356}" destId="{0AF2071D-0D70-4733-B550-82BF5B29286D}" srcOrd="0" destOrd="0" presId="urn:microsoft.com/office/officeart/2005/8/layout/hierarchy1"/>
    <dgm:cxn modelId="{05E5CE7A-078A-490A-899E-E5A4E4356E39}" type="presParOf" srcId="{32929CB7-35DF-4012-8265-3B539FF33356}" destId="{4000995C-66A6-42CC-B9E0-D55ED0362319}" srcOrd="1" destOrd="0" presId="urn:microsoft.com/office/officeart/2005/8/layout/hierarchy1"/>
    <dgm:cxn modelId="{4A53C418-82D6-4739-A989-C5EF5DA7D8E4}" type="presParOf" srcId="{85EF76C5-6D3B-42D4-9C9C-5FB40DE6B0BF}" destId="{51EE86D4-9AC8-48D0-971F-AB365FC60711}" srcOrd="1" destOrd="0" presId="urn:microsoft.com/office/officeart/2005/8/layout/hierarchy1"/>
    <dgm:cxn modelId="{899A6855-72B4-417C-9335-FE6F1BCEFB2E}" type="presParOf" srcId="{3220C2EB-BB41-467A-861B-08E634734FF0}" destId="{2BC33584-B722-4EB7-8EB1-43B020E27F4B}" srcOrd="2" destOrd="0" presId="urn:microsoft.com/office/officeart/2005/8/layout/hierarchy1"/>
    <dgm:cxn modelId="{B8C7E222-B97A-418C-8D08-4CA8DDA75808}" type="presParOf" srcId="{3220C2EB-BB41-467A-861B-08E634734FF0}" destId="{73FECD83-E757-4A7A-9478-A1DF7BFC3BC3}" srcOrd="3" destOrd="0" presId="urn:microsoft.com/office/officeart/2005/8/layout/hierarchy1"/>
    <dgm:cxn modelId="{B9F5688A-9EC7-4CE9-936B-E623F8343223}" type="presParOf" srcId="{73FECD83-E757-4A7A-9478-A1DF7BFC3BC3}" destId="{B2F92B24-BA3A-425F-A884-8751904B3C49}" srcOrd="0" destOrd="0" presId="urn:microsoft.com/office/officeart/2005/8/layout/hierarchy1"/>
    <dgm:cxn modelId="{C62232B1-777E-421C-A6D9-028C438FAC25}" type="presParOf" srcId="{B2F92B24-BA3A-425F-A884-8751904B3C49}" destId="{62A6FB86-EBC0-401C-8708-4A9EC0C7552C}" srcOrd="0" destOrd="0" presId="urn:microsoft.com/office/officeart/2005/8/layout/hierarchy1"/>
    <dgm:cxn modelId="{2D9EFDC9-2938-4267-9F2A-2589581A01C5}" type="presParOf" srcId="{B2F92B24-BA3A-425F-A884-8751904B3C49}" destId="{A0D3CFC6-6198-4E94-A8DB-FFD4CC8E5EF8}" srcOrd="1" destOrd="0" presId="urn:microsoft.com/office/officeart/2005/8/layout/hierarchy1"/>
    <dgm:cxn modelId="{FDA59F8E-35EA-4CE9-96F8-AF6816CDB1C9}" type="presParOf" srcId="{73FECD83-E757-4A7A-9478-A1DF7BFC3BC3}" destId="{14346F4A-FBFE-460C-9934-6600A30FD0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F4BFC3-43DD-4EC9-8FB9-E6828A4264F9}" type="doc">
      <dgm:prSet loTypeId="urn:microsoft.com/office/officeart/2005/8/layout/default" loCatId="list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0D7CCD29-0B4A-437A-BDEF-E9C06D6D4CCF}">
      <dgm:prSet/>
      <dgm:spPr/>
      <dgm:t>
        <a:bodyPr/>
        <a:lstStyle/>
        <a:p>
          <a:r>
            <a:rPr lang="en-GB"/>
            <a:t>World economic conditions</a:t>
          </a:r>
          <a:endParaRPr lang="en-US"/>
        </a:p>
      </dgm:t>
    </dgm:pt>
    <dgm:pt modelId="{F88B23D7-588F-49CB-AD85-D92A38323935}" type="parTrans" cxnId="{FF4F7E20-2BE8-4C6A-B313-28AE67431A05}">
      <dgm:prSet/>
      <dgm:spPr/>
      <dgm:t>
        <a:bodyPr/>
        <a:lstStyle/>
        <a:p>
          <a:endParaRPr lang="en-US"/>
        </a:p>
      </dgm:t>
    </dgm:pt>
    <dgm:pt modelId="{13DF7586-ACF7-4D46-BAE6-032CDFEEDE13}" type="sibTrans" cxnId="{FF4F7E20-2BE8-4C6A-B313-28AE67431A05}">
      <dgm:prSet/>
      <dgm:spPr/>
      <dgm:t>
        <a:bodyPr/>
        <a:lstStyle/>
        <a:p>
          <a:endParaRPr lang="en-US"/>
        </a:p>
      </dgm:t>
    </dgm:pt>
    <dgm:pt modelId="{60ABEFEF-9BC5-4256-A0F6-9E24E47F4598}">
      <dgm:prSet/>
      <dgm:spPr/>
      <dgm:t>
        <a:bodyPr/>
        <a:lstStyle/>
        <a:p>
          <a:r>
            <a:rPr lang="en-GB" dirty="0"/>
            <a:t>Unfavourable demographic developments</a:t>
          </a:r>
          <a:endParaRPr lang="en-US" dirty="0"/>
        </a:p>
      </dgm:t>
    </dgm:pt>
    <dgm:pt modelId="{4FA43361-EEB9-40BF-8EB6-B6FE50021D4C}" type="parTrans" cxnId="{6CBBAA4D-A6B2-4A5E-BACD-0A735F4AEA60}">
      <dgm:prSet/>
      <dgm:spPr/>
      <dgm:t>
        <a:bodyPr/>
        <a:lstStyle/>
        <a:p>
          <a:endParaRPr lang="en-US"/>
        </a:p>
      </dgm:t>
    </dgm:pt>
    <dgm:pt modelId="{01FDF748-1A3E-45D2-B8A0-943D030BB22C}" type="sibTrans" cxnId="{6CBBAA4D-A6B2-4A5E-BACD-0A735F4AEA60}">
      <dgm:prSet/>
      <dgm:spPr/>
      <dgm:t>
        <a:bodyPr/>
        <a:lstStyle/>
        <a:p>
          <a:endParaRPr lang="en-US"/>
        </a:p>
      </dgm:t>
    </dgm:pt>
    <dgm:pt modelId="{08D9157D-57FB-4772-A9F4-398C55D0F12F}">
      <dgm:prSet/>
      <dgm:spPr/>
      <dgm:t>
        <a:bodyPr/>
        <a:lstStyle/>
        <a:p>
          <a:r>
            <a:rPr lang="en-GB"/>
            <a:t>Low savings and investment rates </a:t>
          </a:r>
          <a:endParaRPr lang="en-US"/>
        </a:p>
      </dgm:t>
    </dgm:pt>
    <dgm:pt modelId="{70E75FDE-80E2-4582-AFB5-4489700C3FCB}" type="parTrans" cxnId="{09FA7343-BA1C-4EEA-878C-0892332BB2FF}">
      <dgm:prSet/>
      <dgm:spPr/>
      <dgm:t>
        <a:bodyPr/>
        <a:lstStyle/>
        <a:p>
          <a:endParaRPr lang="en-US"/>
        </a:p>
      </dgm:t>
    </dgm:pt>
    <dgm:pt modelId="{0026AAFC-01D5-4FB7-9CF0-8561BA100E01}" type="sibTrans" cxnId="{09FA7343-BA1C-4EEA-878C-0892332BB2FF}">
      <dgm:prSet/>
      <dgm:spPr/>
      <dgm:t>
        <a:bodyPr/>
        <a:lstStyle/>
        <a:p>
          <a:endParaRPr lang="en-US"/>
        </a:p>
      </dgm:t>
    </dgm:pt>
    <dgm:pt modelId="{C27B0EDE-DEF2-43CD-A3B5-20BC8D3952C3}">
      <dgm:prSet/>
      <dgm:spPr/>
      <dgm:t>
        <a:bodyPr/>
        <a:lstStyle/>
        <a:p>
          <a:r>
            <a:rPr lang="en-GB"/>
            <a:t>Misinvestment</a:t>
          </a:r>
          <a:endParaRPr lang="en-US"/>
        </a:p>
      </dgm:t>
    </dgm:pt>
    <dgm:pt modelId="{9FF651D9-2B53-4A6C-B36A-C3CA1A79AF3D}" type="parTrans" cxnId="{A51D3157-1C58-485E-BFC2-FB8DB096D096}">
      <dgm:prSet/>
      <dgm:spPr/>
      <dgm:t>
        <a:bodyPr/>
        <a:lstStyle/>
        <a:p>
          <a:endParaRPr lang="en-US"/>
        </a:p>
      </dgm:t>
    </dgm:pt>
    <dgm:pt modelId="{331089FC-1CE3-49B1-AC5E-9F5CF7A7F391}" type="sibTrans" cxnId="{A51D3157-1C58-485E-BFC2-FB8DB096D096}">
      <dgm:prSet/>
      <dgm:spPr/>
      <dgm:t>
        <a:bodyPr/>
        <a:lstStyle/>
        <a:p>
          <a:endParaRPr lang="en-US"/>
        </a:p>
      </dgm:t>
    </dgm:pt>
    <dgm:pt modelId="{AE7E1C11-A3C7-4CF8-863E-F2D915454433}">
      <dgm:prSet/>
      <dgm:spPr/>
      <dgm:t>
        <a:bodyPr/>
        <a:lstStyle/>
        <a:p>
          <a:r>
            <a:rPr lang="en-GB"/>
            <a:t>Falling profitability </a:t>
          </a:r>
          <a:endParaRPr lang="en-US"/>
        </a:p>
      </dgm:t>
    </dgm:pt>
    <dgm:pt modelId="{AC45733F-35B9-47BD-8CF0-3A425C0B76E0}" type="parTrans" cxnId="{65ED414D-8019-4344-8A7D-6E8E9CD55022}">
      <dgm:prSet/>
      <dgm:spPr/>
      <dgm:t>
        <a:bodyPr/>
        <a:lstStyle/>
        <a:p>
          <a:endParaRPr lang="en-US"/>
        </a:p>
      </dgm:t>
    </dgm:pt>
    <dgm:pt modelId="{181D1788-ACD9-41A8-8E3F-5D6FABBC226E}" type="sibTrans" cxnId="{65ED414D-8019-4344-8A7D-6E8E9CD55022}">
      <dgm:prSet/>
      <dgm:spPr/>
      <dgm:t>
        <a:bodyPr/>
        <a:lstStyle/>
        <a:p>
          <a:endParaRPr lang="en-US"/>
        </a:p>
      </dgm:t>
    </dgm:pt>
    <dgm:pt modelId="{C14C421D-CE98-4EEA-918E-F8D7C64FEAF5}">
      <dgm:prSet/>
      <dgm:spPr/>
      <dgm:t>
        <a:bodyPr/>
        <a:lstStyle/>
        <a:p>
          <a:r>
            <a:rPr lang="en-GB"/>
            <a:t>The instablitity of public finance</a:t>
          </a:r>
          <a:endParaRPr lang="en-US"/>
        </a:p>
      </dgm:t>
    </dgm:pt>
    <dgm:pt modelId="{8AB7CFF7-65AF-4B3E-AD8D-C55848E93697}" type="parTrans" cxnId="{48EAC633-506D-42CE-B2BD-05D5BA475896}">
      <dgm:prSet/>
      <dgm:spPr/>
      <dgm:t>
        <a:bodyPr/>
        <a:lstStyle/>
        <a:p>
          <a:endParaRPr lang="en-US"/>
        </a:p>
      </dgm:t>
    </dgm:pt>
    <dgm:pt modelId="{9E755B61-6FF6-4B95-B2E1-DCC7B9D2F609}" type="sibTrans" cxnId="{48EAC633-506D-42CE-B2BD-05D5BA475896}">
      <dgm:prSet/>
      <dgm:spPr/>
      <dgm:t>
        <a:bodyPr/>
        <a:lstStyle/>
        <a:p>
          <a:endParaRPr lang="en-US"/>
        </a:p>
      </dgm:t>
    </dgm:pt>
    <dgm:pt modelId="{449B4E71-30AB-49BB-A88A-91DF2182DD9E}">
      <dgm:prSet/>
      <dgm:spPr/>
      <dgm:t>
        <a:bodyPr/>
        <a:lstStyle/>
        <a:p>
          <a:r>
            <a:rPr lang="en-GB" dirty="0"/>
            <a:t>Excessive protection of agriculture </a:t>
          </a:r>
          <a:endParaRPr lang="en-US" dirty="0"/>
        </a:p>
      </dgm:t>
    </dgm:pt>
    <dgm:pt modelId="{6322A17C-7A4C-45F0-B802-BF792409B843}" type="parTrans" cxnId="{88F77BA4-12B9-42B1-9CAE-EF2ACD4F77CB}">
      <dgm:prSet/>
      <dgm:spPr/>
      <dgm:t>
        <a:bodyPr/>
        <a:lstStyle/>
        <a:p>
          <a:endParaRPr lang="en-US"/>
        </a:p>
      </dgm:t>
    </dgm:pt>
    <dgm:pt modelId="{E923FC2D-3789-4EC5-9ACF-89C5A2AAC2C4}" type="sibTrans" cxnId="{88F77BA4-12B9-42B1-9CAE-EF2ACD4F77CB}">
      <dgm:prSet/>
      <dgm:spPr/>
      <dgm:t>
        <a:bodyPr/>
        <a:lstStyle/>
        <a:p>
          <a:endParaRPr lang="en-US"/>
        </a:p>
      </dgm:t>
    </dgm:pt>
    <dgm:pt modelId="{860C09F1-DA6E-4612-865D-FE64CC7FD1FF}" type="pres">
      <dgm:prSet presAssocID="{00F4BFC3-43DD-4EC9-8FB9-E6828A4264F9}" presName="diagram" presStyleCnt="0">
        <dgm:presLayoutVars>
          <dgm:dir/>
          <dgm:resizeHandles val="exact"/>
        </dgm:presLayoutVars>
      </dgm:prSet>
      <dgm:spPr/>
    </dgm:pt>
    <dgm:pt modelId="{841454A9-8994-4FAB-A00C-0C30864D87B6}" type="pres">
      <dgm:prSet presAssocID="{0D7CCD29-0B4A-437A-BDEF-E9C06D6D4CCF}" presName="node" presStyleLbl="node1" presStyleIdx="0" presStyleCnt="7">
        <dgm:presLayoutVars>
          <dgm:bulletEnabled val="1"/>
        </dgm:presLayoutVars>
      </dgm:prSet>
      <dgm:spPr/>
    </dgm:pt>
    <dgm:pt modelId="{1E1462C7-2E2B-4D03-BD89-ADC58CE16E64}" type="pres">
      <dgm:prSet presAssocID="{13DF7586-ACF7-4D46-BAE6-032CDFEEDE13}" presName="sibTrans" presStyleCnt="0"/>
      <dgm:spPr/>
    </dgm:pt>
    <dgm:pt modelId="{1A03D26E-9B8D-4AE9-992A-9DB14AD1836A}" type="pres">
      <dgm:prSet presAssocID="{60ABEFEF-9BC5-4256-A0F6-9E24E47F4598}" presName="node" presStyleLbl="node1" presStyleIdx="1" presStyleCnt="7">
        <dgm:presLayoutVars>
          <dgm:bulletEnabled val="1"/>
        </dgm:presLayoutVars>
      </dgm:prSet>
      <dgm:spPr/>
    </dgm:pt>
    <dgm:pt modelId="{434767F6-9399-4BFB-AB7F-31D3A5EDB868}" type="pres">
      <dgm:prSet presAssocID="{01FDF748-1A3E-45D2-B8A0-943D030BB22C}" presName="sibTrans" presStyleCnt="0"/>
      <dgm:spPr/>
    </dgm:pt>
    <dgm:pt modelId="{2EDD50CF-A77B-4EC2-ACD6-C878002321C2}" type="pres">
      <dgm:prSet presAssocID="{08D9157D-57FB-4772-A9F4-398C55D0F12F}" presName="node" presStyleLbl="node1" presStyleIdx="2" presStyleCnt="7">
        <dgm:presLayoutVars>
          <dgm:bulletEnabled val="1"/>
        </dgm:presLayoutVars>
      </dgm:prSet>
      <dgm:spPr/>
    </dgm:pt>
    <dgm:pt modelId="{B3E9733E-8DF6-4E48-B0BD-8BA51E07845E}" type="pres">
      <dgm:prSet presAssocID="{0026AAFC-01D5-4FB7-9CF0-8561BA100E01}" presName="sibTrans" presStyleCnt="0"/>
      <dgm:spPr/>
    </dgm:pt>
    <dgm:pt modelId="{ABD2E0ED-0871-4660-AE39-78E0C1DBD1B5}" type="pres">
      <dgm:prSet presAssocID="{C27B0EDE-DEF2-43CD-A3B5-20BC8D3952C3}" presName="node" presStyleLbl="node1" presStyleIdx="3" presStyleCnt="7">
        <dgm:presLayoutVars>
          <dgm:bulletEnabled val="1"/>
        </dgm:presLayoutVars>
      </dgm:prSet>
      <dgm:spPr/>
    </dgm:pt>
    <dgm:pt modelId="{106E56F6-0F6F-41DF-A1D1-32002CEE9D00}" type="pres">
      <dgm:prSet presAssocID="{331089FC-1CE3-49B1-AC5E-9F5CF7A7F391}" presName="sibTrans" presStyleCnt="0"/>
      <dgm:spPr/>
    </dgm:pt>
    <dgm:pt modelId="{743AA7E3-2780-4F6F-AC38-CB4674F899AF}" type="pres">
      <dgm:prSet presAssocID="{AE7E1C11-A3C7-4CF8-863E-F2D915454433}" presName="node" presStyleLbl="node1" presStyleIdx="4" presStyleCnt="7">
        <dgm:presLayoutVars>
          <dgm:bulletEnabled val="1"/>
        </dgm:presLayoutVars>
      </dgm:prSet>
      <dgm:spPr/>
    </dgm:pt>
    <dgm:pt modelId="{34B9A093-EC40-4F7A-8801-82597A464107}" type="pres">
      <dgm:prSet presAssocID="{181D1788-ACD9-41A8-8E3F-5D6FABBC226E}" presName="sibTrans" presStyleCnt="0"/>
      <dgm:spPr/>
    </dgm:pt>
    <dgm:pt modelId="{40D27958-F42C-44A3-AEFE-EEA7A895163D}" type="pres">
      <dgm:prSet presAssocID="{C14C421D-CE98-4EEA-918E-F8D7C64FEAF5}" presName="node" presStyleLbl="node1" presStyleIdx="5" presStyleCnt="7">
        <dgm:presLayoutVars>
          <dgm:bulletEnabled val="1"/>
        </dgm:presLayoutVars>
      </dgm:prSet>
      <dgm:spPr/>
    </dgm:pt>
    <dgm:pt modelId="{100372F9-B35F-4567-9717-B69EDEF479CF}" type="pres">
      <dgm:prSet presAssocID="{9E755B61-6FF6-4B95-B2E1-DCC7B9D2F609}" presName="sibTrans" presStyleCnt="0"/>
      <dgm:spPr/>
    </dgm:pt>
    <dgm:pt modelId="{E864448D-9097-4BF0-90DA-B2751FEED4EF}" type="pres">
      <dgm:prSet presAssocID="{449B4E71-30AB-49BB-A88A-91DF2182DD9E}" presName="node" presStyleLbl="node1" presStyleIdx="6" presStyleCnt="7">
        <dgm:presLayoutVars>
          <dgm:bulletEnabled val="1"/>
        </dgm:presLayoutVars>
      </dgm:prSet>
      <dgm:spPr/>
    </dgm:pt>
  </dgm:ptLst>
  <dgm:cxnLst>
    <dgm:cxn modelId="{CBAD7909-59C0-4FF9-BC1B-8A514BC32A0F}" type="presOf" srcId="{60ABEFEF-9BC5-4256-A0F6-9E24E47F4598}" destId="{1A03D26E-9B8D-4AE9-992A-9DB14AD1836A}" srcOrd="0" destOrd="0" presId="urn:microsoft.com/office/officeart/2005/8/layout/default"/>
    <dgm:cxn modelId="{FF4F7E20-2BE8-4C6A-B313-28AE67431A05}" srcId="{00F4BFC3-43DD-4EC9-8FB9-E6828A4264F9}" destId="{0D7CCD29-0B4A-437A-BDEF-E9C06D6D4CCF}" srcOrd="0" destOrd="0" parTransId="{F88B23D7-588F-49CB-AD85-D92A38323935}" sibTransId="{13DF7586-ACF7-4D46-BAE6-032CDFEEDE13}"/>
    <dgm:cxn modelId="{48EAC633-506D-42CE-B2BD-05D5BA475896}" srcId="{00F4BFC3-43DD-4EC9-8FB9-E6828A4264F9}" destId="{C14C421D-CE98-4EEA-918E-F8D7C64FEAF5}" srcOrd="5" destOrd="0" parTransId="{8AB7CFF7-65AF-4B3E-AD8D-C55848E93697}" sibTransId="{9E755B61-6FF6-4B95-B2E1-DCC7B9D2F609}"/>
    <dgm:cxn modelId="{91049A42-A98E-4919-B71A-6284A75304C5}" type="presOf" srcId="{449B4E71-30AB-49BB-A88A-91DF2182DD9E}" destId="{E864448D-9097-4BF0-90DA-B2751FEED4EF}" srcOrd="0" destOrd="0" presId="urn:microsoft.com/office/officeart/2005/8/layout/default"/>
    <dgm:cxn modelId="{09FA7343-BA1C-4EEA-878C-0892332BB2FF}" srcId="{00F4BFC3-43DD-4EC9-8FB9-E6828A4264F9}" destId="{08D9157D-57FB-4772-A9F4-398C55D0F12F}" srcOrd="2" destOrd="0" parTransId="{70E75FDE-80E2-4582-AFB5-4489700C3FCB}" sibTransId="{0026AAFC-01D5-4FB7-9CF0-8561BA100E01}"/>
    <dgm:cxn modelId="{9F16F366-4921-4C8B-9593-3F9F6ED622DB}" type="presOf" srcId="{00F4BFC3-43DD-4EC9-8FB9-E6828A4264F9}" destId="{860C09F1-DA6E-4612-865D-FE64CC7FD1FF}" srcOrd="0" destOrd="0" presId="urn:microsoft.com/office/officeart/2005/8/layout/default"/>
    <dgm:cxn modelId="{65ED414D-8019-4344-8A7D-6E8E9CD55022}" srcId="{00F4BFC3-43DD-4EC9-8FB9-E6828A4264F9}" destId="{AE7E1C11-A3C7-4CF8-863E-F2D915454433}" srcOrd="4" destOrd="0" parTransId="{AC45733F-35B9-47BD-8CF0-3A425C0B76E0}" sibTransId="{181D1788-ACD9-41A8-8E3F-5D6FABBC226E}"/>
    <dgm:cxn modelId="{6CBBAA4D-A6B2-4A5E-BACD-0A735F4AEA60}" srcId="{00F4BFC3-43DD-4EC9-8FB9-E6828A4264F9}" destId="{60ABEFEF-9BC5-4256-A0F6-9E24E47F4598}" srcOrd="1" destOrd="0" parTransId="{4FA43361-EEB9-40BF-8EB6-B6FE50021D4C}" sibTransId="{01FDF748-1A3E-45D2-B8A0-943D030BB22C}"/>
    <dgm:cxn modelId="{A51D3157-1C58-485E-BFC2-FB8DB096D096}" srcId="{00F4BFC3-43DD-4EC9-8FB9-E6828A4264F9}" destId="{C27B0EDE-DEF2-43CD-A3B5-20BC8D3952C3}" srcOrd="3" destOrd="0" parTransId="{9FF651D9-2B53-4A6C-B36A-C3CA1A79AF3D}" sibTransId="{331089FC-1CE3-49B1-AC5E-9F5CF7A7F391}"/>
    <dgm:cxn modelId="{CBDC4B79-E543-4667-AC90-ECFC972FC014}" type="presOf" srcId="{AE7E1C11-A3C7-4CF8-863E-F2D915454433}" destId="{743AA7E3-2780-4F6F-AC38-CB4674F899AF}" srcOrd="0" destOrd="0" presId="urn:microsoft.com/office/officeart/2005/8/layout/default"/>
    <dgm:cxn modelId="{2788AF98-B00D-4900-AA5D-518DFC2AB544}" type="presOf" srcId="{08D9157D-57FB-4772-A9F4-398C55D0F12F}" destId="{2EDD50CF-A77B-4EC2-ACD6-C878002321C2}" srcOrd="0" destOrd="0" presId="urn:microsoft.com/office/officeart/2005/8/layout/default"/>
    <dgm:cxn modelId="{88F77BA4-12B9-42B1-9CAE-EF2ACD4F77CB}" srcId="{00F4BFC3-43DD-4EC9-8FB9-E6828A4264F9}" destId="{449B4E71-30AB-49BB-A88A-91DF2182DD9E}" srcOrd="6" destOrd="0" parTransId="{6322A17C-7A4C-45F0-B802-BF792409B843}" sibTransId="{E923FC2D-3789-4EC5-9ACF-89C5A2AAC2C4}"/>
    <dgm:cxn modelId="{28D31EDA-3339-4C42-A9B9-2FCB0C1E5B31}" type="presOf" srcId="{C27B0EDE-DEF2-43CD-A3B5-20BC8D3952C3}" destId="{ABD2E0ED-0871-4660-AE39-78E0C1DBD1B5}" srcOrd="0" destOrd="0" presId="urn:microsoft.com/office/officeart/2005/8/layout/default"/>
    <dgm:cxn modelId="{4E2D33DC-20E3-4E1C-939D-AB85ACF10297}" type="presOf" srcId="{0D7CCD29-0B4A-437A-BDEF-E9C06D6D4CCF}" destId="{841454A9-8994-4FAB-A00C-0C30864D87B6}" srcOrd="0" destOrd="0" presId="urn:microsoft.com/office/officeart/2005/8/layout/default"/>
    <dgm:cxn modelId="{1EDA69E3-4C8B-4F51-A349-F3588E04A1A8}" type="presOf" srcId="{C14C421D-CE98-4EEA-918E-F8D7C64FEAF5}" destId="{40D27958-F42C-44A3-AEFE-EEA7A895163D}" srcOrd="0" destOrd="0" presId="urn:microsoft.com/office/officeart/2005/8/layout/default"/>
    <dgm:cxn modelId="{1A2668DB-240F-4EC9-8179-4990B317CE32}" type="presParOf" srcId="{860C09F1-DA6E-4612-865D-FE64CC7FD1FF}" destId="{841454A9-8994-4FAB-A00C-0C30864D87B6}" srcOrd="0" destOrd="0" presId="urn:microsoft.com/office/officeart/2005/8/layout/default"/>
    <dgm:cxn modelId="{879D83DF-F17B-48B1-80B7-9F56185B32BB}" type="presParOf" srcId="{860C09F1-DA6E-4612-865D-FE64CC7FD1FF}" destId="{1E1462C7-2E2B-4D03-BD89-ADC58CE16E64}" srcOrd="1" destOrd="0" presId="urn:microsoft.com/office/officeart/2005/8/layout/default"/>
    <dgm:cxn modelId="{CF059EF2-0A32-4E1D-BED0-63FD776CEB54}" type="presParOf" srcId="{860C09F1-DA6E-4612-865D-FE64CC7FD1FF}" destId="{1A03D26E-9B8D-4AE9-992A-9DB14AD1836A}" srcOrd="2" destOrd="0" presId="urn:microsoft.com/office/officeart/2005/8/layout/default"/>
    <dgm:cxn modelId="{DF780AC5-B744-42D3-AF86-1EC6E9008582}" type="presParOf" srcId="{860C09F1-DA6E-4612-865D-FE64CC7FD1FF}" destId="{434767F6-9399-4BFB-AB7F-31D3A5EDB868}" srcOrd="3" destOrd="0" presId="urn:microsoft.com/office/officeart/2005/8/layout/default"/>
    <dgm:cxn modelId="{1D4AF721-A18E-4697-AB2C-F4E8342A1FAA}" type="presParOf" srcId="{860C09F1-DA6E-4612-865D-FE64CC7FD1FF}" destId="{2EDD50CF-A77B-4EC2-ACD6-C878002321C2}" srcOrd="4" destOrd="0" presId="urn:microsoft.com/office/officeart/2005/8/layout/default"/>
    <dgm:cxn modelId="{1CE5DAC6-BAEE-49F5-8674-D15316B0A69D}" type="presParOf" srcId="{860C09F1-DA6E-4612-865D-FE64CC7FD1FF}" destId="{B3E9733E-8DF6-4E48-B0BD-8BA51E07845E}" srcOrd="5" destOrd="0" presId="urn:microsoft.com/office/officeart/2005/8/layout/default"/>
    <dgm:cxn modelId="{DD135052-5FCC-4F5F-BB6D-E34DE4EE7361}" type="presParOf" srcId="{860C09F1-DA6E-4612-865D-FE64CC7FD1FF}" destId="{ABD2E0ED-0871-4660-AE39-78E0C1DBD1B5}" srcOrd="6" destOrd="0" presId="urn:microsoft.com/office/officeart/2005/8/layout/default"/>
    <dgm:cxn modelId="{F560CD32-E658-45D3-BC19-9BF64EA67F44}" type="presParOf" srcId="{860C09F1-DA6E-4612-865D-FE64CC7FD1FF}" destId="{106E56F6-0F6F-41DF-A1D1-32002CEE9D00}" srcOrd="7" destOrd="0" presId="urn:microsoft.com/office/officeart/2005/8/layout/default"/>
    <dgm:cxn modelId="{7AEFA244-7890-46AE-8E00-1A0C3C18E9F2}" type="presParOf" srcId="{860C09F1-DA6E-4612-865D-FE64CC7FD1FF}" destId="{743AA7E3-2780-4F6F-AC38-CB4674F899AF}" srcOrd="8" destOrd="0" presId="urn:microsoft.com/office/officeart/2005/8/layout/default"/>
    <dgm:cxn modelId="{F5E927BE-3A21-4557-A844-73F3136E148D}" type="presParOf" srcId="{860C09F1-DA6E-4612-865D-FE64CC7FD1FF}" destId="{34B9A093-EC40-4F7A-8801-82597A464107}" srcOrd="9" destOrd="0" presId="urn:microsoft.com/office/officeart/2005/8/layout/default"/>
    <dgm:cxn modelId="{F9EC3518-F4AB-4E3F-83C2-70E33424F938}" type="presParOf" srcId="{860C09F1-DA6E-4612-865D-FE64CC7FD1FF}" destId="{40D27958-F42C-44A3-AEFE-EEA7A895163D}" srcOrd="10" destOrd="0" presId="urn:microsoft.com/office/officeart/2005/8/layout/default"/>
    <dgm:cxn modelId="{2B2288DD-C793-4D0F-A7DA-D921F2697DC9}" type="presParOf" srcId="{860C09F1-DA6E-4612-865D-FE64CC7FD1FF}" destId="{100372F9-B35F-4567-9717-B69EDEF479CF}" srcOrd="11" destOrd="0" presId="urn:microsoft.com/office/officeart/2005/8/layout/default"/>
    <dgm:cxn modelId="{55C40240-BB4B-45B4-B93D-E32A61C74A83}" type="presParOf" srcId="{860C09F1-DA6E-4612-865D-FE64CC7FD1FF}" destId="{E864448D-9097-4BF0-90DA-B2751FEED4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3F2024-721C-4264-8C9A-F35BA8685429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B2B2CA-2312-4DB3-B299-EFDF8EDD0AD2}">
      <dgm:prSet/>
      <dgm:spPr/>
      <dgm:t>
        <a:bodyPr/>
        <a:lstStyle/>
        <a:p>
          <a:r>
            <a:rPr lang="en-GB" dirty="0"/>
            <a:t>Following the Treaty of Versailles in 1919 and the 1921 London Schedule of Payments, Germany had to pay 132 billion gold marks in reparations to cover war damages.</a:t>
          </a:r>
          <a:endParaRPr lang="en-US" dirty="0"/>
        </a:p>
      </dgm:t>
    </dgm:pt>
    <dgm:pt modelId="{0AEF72DE-4CC7-4DB5-BAEA-67F3406A1616}" type="parTrans" cxnId="{29270B86-7629-47C9-8F69-FC4BD8F12C9E}">
      <dgm:prSet/>
      <dgm:spPr/>
      <dgm:t>
        <a:bodyPr/>
        <a:lstStyle/>
        <a:p>
          <a:endParaRPr lang="en-US"/>
        </a:p>
      </dgm:t>
    </dgm:pt>
    <dgm:pt modelId="{A5762AF6-8C44-4FF8-9610-63A96777E338}" type="sibTrans" cxnId="{29270B86-7629-47C9-8F69-FC4BD8F12C9E}">
      <dgm:prSet/>
      <dgm:spPr/>
      <dgm:t>
        <a:bodyPr/>
        <a:lstStyle/>
        <a:p>
          <a:endParaRPr lang="en-US"/>
        </a:p>
      </dgm:t>
    </dgm:pt>
    <dgm:pt modelId="{5D834DEC-B120-4F63-B336-4BB93B7F318A}">
      <dgm:prSet/>
      <dgm:spPr/>
      <dgm:t>
        <a:bodyPr/>
        <a:lstStyle/>
        <a:p>
          <a:r>
            <a:rPr lang="en-GB" dirty="0"/>
            <a:t>Figure divided into three bonds A, B and C.</a:t>
          </a:r>
          <a:endParaRPr lang="en-US" dirty="0"/>
        </a:p>
      </dgm:t>
    </dgm:pt>
    <dgm:pt modelId="{32B7D993-EB3B-4D12-8427-A50B6CD9016A}" type="parTrans" cxnId="{A8E958F6-0A5C-48C3-8775-AB40AF5B9B06}">
      <dgm:prSet/>
      <dgm:spPr/>
      <dgm:t>
        <a:bodyPr/>
        <a:lstStyle/>
        <a:p>
          <a:endParaRPr lang="en-US"/>
        </a:p>
      </dgm:t>
    </dgm:pt>
    <dgm:pt modelId="{8C4ABC30-4D96-4160-9B84-B66C98442E6A}" type="sibTrans" cxnId="{A8E958F6-0A5C-48C3-8775-AB40AF5B9B06}">
      <dgm:prSet/>
      <dgm:spPr/>
      <dgm:t>
        <a:bodyPr/>
        <a:lstStyle/>
        <a:p>
          <a:endParaRPr lang="en-US"/>
        </a:p>
      </dgm:t>
    </dgm:pt>
    <dgm:pt modelId="{22FC13C2-AA0C-49E7-A00E-E2DE31085765}">
      <dgm:prSet/>
      <dgm:spPr/>
      <dgm:t>
        <a:bodyPr/>
        <a:lstStyle/>
        <a:p>
          <a:r>
            <a:rPr lang="en-GB" dirty="0"/>
            <a:t>Germany was only required to pay A and B = 50 billion Marks … C bonds were designed to deceive the </a:t>
          </a:r>
          <a:r>
            <a:rPr lang="en-GB" dirty="0" err="1"/>
            <a:t>Angl</a:t>
          </a:r>
          <a:r>
            <a:rPr lang="en-GB" dirty="0"/>
            <a:t>-French Public that Germany were more heavily fined. </a:t>
          </a:r>
          <a:endParaRPr lang="en-US" dirty="0"/>
        </a:p>
      </dgm:t>
    </dgm:pt>
    <dgm:pt modelId="{550B9C13-B13A-45F0-9D92-F23A769B7E98}" type="parTrans" cxnId="{73DA7BBE-E3E5-4609-9676-76BB68CE52A1}">
      <dgm:prSet/>
      <dgm:spPr/>
      <dgm:t>
        <a:bodyPr/>
        <a:lstStyle/>
        <a:p>
          <a:endParaRPr lang="en-US"/>
        </a:p>
      </dgm:t>
    </dgm:pt>
    <dgm:pt modelId="{BF7CF8C7-A906-47D7-86F4-505A8F7D6415}" type="sibTrans" cxnId="{73DA7BBE-E3E5-4609-9676-76BB68CE52A1}">
      <dgm:prSet/>
      <dgm:spPr/>
      <dgm:t>
        <a:bodyPr/>
        <a:lstStyle/>
        <a:p>
          <a:endParaRPr lang="en-US"/>
        </a:p>
      </dgm:t>
    </dgm:pt>
    <dgm:pt modelId="{7A171850-6416-4FB8-BFB5-A065D761D361}">
      <dgm:prSet/>
      <dgm:spPr/>
      <dgm:t>
        <a:bodyPr/>
        <a:lstStyle/>
        <a:p>
          <a:r>
            <a:rPr lang="en-GB" dirty="0"/>
            <a:t>Germany unable to pay reparations to Allies following WWI .</a:t>
          </a:r>
          <a:endParaRPr lang="en-US" dirty="0"/>
        </a:p>
      </dgm:t>
    </dgm:pt>
    <dgm:pt modelId="{27231028-8703-4BD2-9139-63B4AB0EA3CE}" type="parTrans" cxnId="{42E68E1A-3DD5-4C38-9698-4D716908F17D}">
      <dgm:prSet/>
      <dgm:spPr/>
      <dgm:t>
        <a:bodyPr/>
        <a:lstStyle/>
        <a:p>
          <a:endParaRPr lang="en-US"/>
        </a:p>
      </dgm:t>
    </dgm:pt>
    <dgm:pt modelId="{44BBB6FA-527E-492C-814A-D84A19DFBDE0}" type="sibTrans" cxnId="{42E68E1A-3DD5-4C38-9698-4D716908F17D}">
      <dgm:prSet/>
      <dgm:spPr/>
      <dgm:t>
        <a:bodyPr/>
        <a:lstStyle/>
        <a:p>
          <a:endParaRPr lang="en-US"/>
        </a:p>
      </dgm:t>
    </dgm:pt>
    <dgm:pt modelId="{0340C024-3976-4D1D-A86C-E5EAAE15C6D6}">
      <dgm:prSet/>
      <dgm:spPr/>
      <dgm:t>
        <a:bodyPr/>
        <a:lstStyle/>
        <a:p>
          <a:r>
            <a:rPr lang="en-GB" dirty="0"/>
            <a:t>Payments set at an extremely high level.</a:t>
          </a:r>
          <a:endParaRPr lang="en-US" dirty="0"/>
        </a:p>
      </dgm:t>
    </dgm:pt>
    <dgm:pt modelId="{34FF838C-34D1-470D-9C6D-75DC95D16D84}" type="parTrans" cxnId="{F038798D-08F2-4F8D-A803-3E9494862E1D}">
      <dgm:prSet/>
      <dgm:spPr/>
      <dgm:t>
        <a:bodyPr/>
        <a:lstStyle/>
        <a:p>
          <a:endParaRPr lang="en-US"/>
        </a:p>
      </dgm:t>
    </dgm:pt>
    <dgm:pt modelId="{4B0794E5-D8FB-4CCC-9637-8D5B262CE8B5}" type="sibTrans" cxnId="{F038798D-08F2-4F8D-A803-3E9494862E1D}">
      <dgm:prSet/>
      <dgm:spPr/>
      <dgm:t>
        <a:bodyPr/>
        <a:lstStyle/>
        <a:p>
          <a:endParaRPr lang="en-US"/>
        </a:p>
      </dgm:t>
    </dgm:pt>
    <dgm:pt modelId="{A76492C2-51AD-4CF0-9C91-290726541AB7}">
      <dgm:prSet/>
      <dgm:spPr/>
      <dgm:t>
        <a:bodyPr/>
        <a:lstStyle/>
        <a:p>
          <a:r>
            <a:rPr lang="en-GB" dirty="0"/>
            <a:t>January 1923 France and Belgium invaded Ruhr, an industrial area of Germany.</a:t>
          </a:r>
        </a:p>
        <a:p>
          <a:endParaRPr lang="en-GB" dirty="0"/>
        </a:p>
      </dgm:t>
    </dgm:pt>
    <dgm:pt modelId="{91B8FF0C-4249-4A59-9298-9C168A9C689F}" type="parTrans" cxnId="{65ECD2EE-92AF-4CFA-B9E3-09ED5DCE242D}">
      <dgm:prSet/>
      <dgm:spPr/>
      <dgm:t>
        <a:bodyPr/>
        <a:lstStyle/>
        <a:p>
          <a:endParaRPr lang="en-GB"/>
        </a:p>
      </dgm:t>
    </dgm:pt>
    <dgm:pt modelId="{BA1B49CA-3824-41B5-BB15-AC7B6D5EC288}" type="sibTrans" cxnId="{65ECD2EE-92AF-4CFA-B9E3-09ED5DCE242D}">
      <dgm:prSet/>
      <dgm:spPr/>
      <dgm:t>
        <a:bodyPr/>
        <a:lstStyle/>
        <a:p>
          <a:endParaRPr lang="en-GB"/>
        </a:p>
      </dgm:t>
    </dgm:pt>
    <dgm:pt modelId="{D66EA320-0825-4341-BF95-A393F159D5D5}">
      <dgm:prSet/>
      <dgm:spPr/>
      <dgm:t>
        <a:bodyPr/>
        <a:lstStyle/>
        <a:p>
          <a:r>
            <a:rPr lang="en-GB" dirty="0"/>
            <a:t>German workers refused to co-operate= strike. </a:t>
          </a:r>
        </a:p>
        <a:p>
          <a:r>
            <a:rPr lang="en-GB" dirty="0"/>
            <a:t>French arrested German Strikers and the police</a:t>
          </a:r>
        </a:p>
        <a:p>
          <a:r>
            <a:rPr lang="en-GB" dirty="0"/>
            <a:t>Lead to violence.</a:t>
          </a:r>
        </a:p>
      </dgm:t>
    </dgm:pt>
    <dgm:pt modelId="{4B1CE59D-1367-4F51-B93B-A9D96B23A4D7}" type="parTrans" cxnId="{52353E17-4637-4F14-801B-F13217511579}">
      <dgm:prSet/>
      <dgm:spPr/>
      <dgm:t>
        <a:bodyPr/>
        <a:lstStyle/>
        <a:p>
          <a:endParaRPr lang="en-GB"/>
        </a:p>
      </dgm:t>
    </dgm:pt>
    <dgm:pt modelId="{E9065ECE-A9E0-4512-A209-BBB6787BDFC8}" type="sibTrans" cxnId="{52353E17-4637-4F14-801B-F13217511579}">
      <dgm:prSet/>
      <dgm:spPr/>
      <dgm:t>
        <a:bodyPr/>
        <a:lstStyle/>
        <a:p>
          <a:endParaRPr lang="en-GB"/>
        </a:p>
      </dgm:t>
    </dgm:pt>
    <dgm:pt modelId="{98172450-7F61-47BB-B21B-D59525DB12D1}" type="pres">
      <dgm:prSet presAssocID="{043F2024-721C-4264-8C9A-F35BA8685429}" presName="diagram" presStyleCnt="0">
        <dgm:presLayoutVars>
          <dgm:dir/>
          <dgm:resizeHandles val="exact"/>
        </dgm:presLayoutVars>
      </dgm:prSet>
      <dgm:spPr/>
    </dgm:pt>
    <dgm:pt modelId="{E1A9B1B7-CD10-47BF-B786-ED8BDDF04757}" type="pres">
      <dgm:prSet presAssocID="{D6B2B2CA-2312-4DB3-B299-EFDF8EDD0AD2}" presName="node" presStyleLbl="node1" presStyleIdx="0" presStyleCnt="7">
        <dgm:presLayoutVars>
          <dgm:bulletEnabled val="1"/>
        </dgm:presLayoutVars>
      </dgm:prSet>
      <dgm:spPr/>
    </dgm:pt>
    <dgm:pt modelId="{2738B623-6289-4B01-8BA3-0CCCF4033AE1}" type="pres">
      <dgm:prSet presAssocID="{A5762AF6-8C44-4FF8-9610-63A96777E338}" presName="sibTrans" presStyleCnt="0"/>
      <dgm:spPr/>
    </dgm:pt>
    <dgm:pt modelId="{F7A1AE8A-8718-4447-9A54-1D5D69C61098}" type="pres">
      <dgm:prSet presAssocID="{5D834DEC-B120-4F63-B336-4BB93B7F318A}" presName="node" presStyleLbl="node1" presStyleIdx="1" presStyleCnt="7">
        <dgm:presLayoutVars>
          <dgm:bulletEnabled val="1"/>
        </dgm:presLayoutVars>
      </dgm:prSet>
      <dgm:spPr/>
    </dgm:pt>
    <dgm:pt modelId="{7CE357EF-E197-4F49-A7B5-5BEB2E8E0A32}" type="pres">
      <dgm:prSet presAssocID="{8C4ABC30-4D96-4160-9B84-B66C98442E6A}" presName="sibTrans" presStyleCnt="0"/>
      <dgm:spPr/>
    </dgm:pt>
    <dgm:pt modelId="{5B6877C5-3E90-42C1-A303-CEBBEA5CB7C4}" type="pres">
      <dgm:prSet presAssocID="{22FC13C2-AA0C-49E7-A00E-E2DE31085765}" presName="node" presStyleLbl="node1" presStyleIdx="2" presStyleCnt="7">
        <dgm:presLayoutVars>
          <dgm:bulletEnabled val="1"/>
        </dgm:presLayoutVars>
      </dgm:prSet>
      <dgm:spPr/>
    </dgm:pt>
    <dgm:pt modelId="{6387E409-058D-4A79-BA25-73D8FE01BE7F}" type="pres">
      <dgm:prSet presAssocID="{BF7CF8C7-A906-47D7-86F4-505A8F7D6415}" presName="sibTrans" presStyleCnt="0"/>
      <dgm:spPr/>
    </dgm:pt>
    <dgm:pt modelId="{51C486BF-5600-4F86-B6CD-094D0BA87454}" type="pres">
      <dgm:prSet presAssocID="{7A171850-6416-4FB8-BFB5-A065D761D361}" presName="node" presStyleLbl="node1" presStyleIdx="3" presStyleCnt="7">
        <dgm:presLayoutVars>
          <dgm:bulletEnabled val="1"/>
        </dgm:presLayoutVars>
      </dgm:prSet>
      <dgm:spPr/>
    </dgm:pt>
    <dgm:pt modelId="{7456D931-7695-4E9F-91F4-145694C96962}" type="pres">
      <dgm:prSet presAssocID="{44BBB6FA-527E-492C-814A-D84A19DFBDE0}" presName="sibTrans" presStyleCnt="0"/>
      <dgm:spPr/>
    </dgm:pt>
    <dgm:pt modelId="{FDEB5F03-3990-4AEF-957B-C6E4AFF11A35}" type="pres">
      <dgm:prSet presAssocID="{0340C024-3976-4D1D-A86C-E5EAAE15C6D6}" presName="node" presStyleLbl="node1" presStyleIdx="4" presStyleCnt="7">
        <dgm:presLayoutVars>
          <dgm:bulletEnabled val="1"/>
        </dgm:presLayoutVars>
      </dgm:prSet>
      <dgm:spPr/>
    </dgm:pt>
    <dgm:pt modelId="{31EE5D33-2F24-4126-ADFA-04932A61D118}" type="pres">
      <dgm:prSet presAssocID="{4B0794E5-D8FB-4CCC-9637-8D5B262CE8B5}" presName="sibTrans" presStyleCnt="0"/>
      <dgm:spPr/>
    </dgm:pt>
    <dgm:pt modelId="{92FEBA9E-4316-4730-9DE1-82564F1C467B}" type="pres">
      <dgm:prSet presAssocID="{A76492C2-51AD-4CF0-9C91-290726541AB7}" presName="node" presStyleLbl="node1" presStyleIdx="5" presStyleCnt="7">
        <dgm:presLayoutVars>
          <dgm:bulletEnabled val="1"/>
        </dgm:presLayoutVars>
      </dgm:prSet>
      <dgm:spPr/>
    </dgm:pt>
    <dgm:pt modelId="{352E779D-D4A0-451E-AFFE-813F1AA12BE4}" type="pres">
      <dgm:prSet presAssocID="{BA1B49CA-3824-41B5-BB15-AC7B6D5EC288}" presName="sibTrans" presStyleCnt="0"/>
      <dgm:spPr/>
    </dgm:pt>
    <dgm:pt modelId="{5A1F8420-BA88-48E6-9D38-5E4C42AD7935}" type="pres">
      <dgm:prSet presAssocID="{D66EA320-0825-4341-BF95-A393F159D5D5}" presName="node" presStyleLbl="node1" presStyleIdx="6" presStyleCnt="7">
        <dgm:presLayoutVars>
          <dgm:bulletEnabled val="1"/>
        </dgm:presLayoutVars>
      </dgm:prSet>
      <dgm:spPr/>
    </dgm:pt>
  </dgm:ptLst>
  <dgm:cxnLst>
    <dgm:cxn modelId="{52353E17-4637-4F14-801B-F13217511579}" srcId="{043F2024-721C-4264-8C9A-F35BA8685429}" destId="{D66EA320-0825-4341-BF95-A393F159D5D5}" srcOrd="6" destOrd="0" parTransId="{4B1CE59D-1367-4F51-B93B-A9D96B23A4D7}" sibTransId="{E9065ECE-A9E0-4512-A209-BBB6787BDFC8}"/>
    <dgm:cxn modelId="{42E68E1A-3DD5-4C38-9698-4D716908F17D}" srcId="{043F2024-721C-4264-8C9A-F35BA8685429}" destId="{7A171850-6416-4FB8-BFB5-A065D761D361}" srcOrd="3" destOrd="0" parTransId="{27231028-8703-4BD2-9139-63B4AB0EA3CE}" sibTransId="{44BBB6FA-527E-492C-814A-D84A19DFBDE0}"/>
    <dgm:cxn modelId="{4555F271-EF62-4733-9CB9-3B65D82ECEDC}" type="presOf" srcId="{043F2024-721C-4264-8C9A-F35BA8685429}" destId="{98172450-7F61-47BB-B21B-D59525DB12D1}" srcOrd="0" destOrd="0" presId="urn:microsoft.com/office/officeart/2005/8/layout/default"/>
    <dgm:cxn modelId="{CC434B84-E5EA-4D64-BAFD-D4033B48D753}" type="presOf" srcId="{7A171850-6416-4FB8-BFB5-A065D761D361}" destId="{51C486BF-5600-4F86-B6CD-094D0BA87454}" srcOrd="0" destOrd="0" presId="urn:microsoft.com/office/officeart/2005/8/layout/default"/>
    <dgm:cxn modelId="{29270B86-7629-47C9-8F69-FC4BD8F12C9E}" srcId="{043F2024-721C-4264-8C9A-F35BA8685429}" destId="{D6B2B2CA-2312-4DB3-B299-EFDF8EDD0AD2}" srcOrd="0" destOrd="0" parTransId="{0AEF72DE-4CC7-4DB5-BAEA-67F3406A1616}" sibTransId="{A5762AF6-8C44-4FF8-9610-63A96777E338}"/>
    <dgm:cxn modelId="{F038798D-08F2-4F8D-A803-3E9494862E1D}" srcId="{043F2024-721C-4264-8C9A-F35BA8685429}" destId="{0340C024-3976-4D1D-A86C-E5EAAE15C6D6}" srcOrd="4" destOrd="0" parTransId="{34FF838C-34D1-470D-9C6D-75DC95D16D84}" sibTransId="{4B0794E5-D8FB-4CCC-9637-8D5B262CE8B5}"/>
    <dgm:cxn modelId="{CEAA3E90-8FFF-4A5C-9341-12F41609AA6D}" type="presOf" srcId="{D66EA320-0825-4341-BF95-A393F159D5D5}" destId="{5A1F8420-BA88-48E6-9D38-5E4C42AD7935}" srcOrd="0" destOrd="0" presId="urn:microsoft.com/office/officeart/2005/8/layout/default"/>
    <dgm:cxn modelId="{A1DA0C92-A391-499D-A012-31808DC194FF}" type="presOf" srcId="{D6B2B2CA-2312-4DB3-B299-EFDF8EDD0AD2}" destId="{E1A9B1B7-CD10-47BF-B786-ED8BDDF04757}" srcOrd="0" destOrd="0" presId="urn:microsoft.com/office/officeart/2005/8/layout/default"/>
    <dgm:cxn modelId="{AACADE98-FC76-49ED-B9A1-FB6EF63275D5}" type="presOf" srcId="{0340C024-3976-4D1D-A86C-E5EAAE15C6D6}" destId="{FDEB5F03-3990-4AEF-957B-C6E4AFF11A35}" srcOrd="0" destOrd="0" presId="urn:microsoft.com/office/officeart/2005/8/layout/default"/>
    <dgm:cxn modelId="{CFE24DA5-8CF5-43C8-A7E4-560B9C76D485}" type="presOf" srcId="{5D834DEC-B120-4F63-B336-4BB93B7F318A}" destId="{F7A1AE8A-8718-4447-9A54-1D5D69C61098}" srcOrd="0" destOrd="0" presId="urn:microsoft.com/office/officeart/2005/8/layout/default"/>
    <dgm:cxn modelId="{C417C5A8-6DBC-42A9-A558-B9408936BB43}" type="presOf" srcId="{22FC13C2-AA0C-49E7-A00E-E2DE31085765}" destId="{5B6877C5-3E90-42C1-A303-CEBBEA5CB7C4}" srcOrd="0" destOrd="0" presId="urn:microsoft.com/office/officeart/2005/8/layout/default"/>
    <dgm:cxn modelId="{73DA7BBE-E3E5-4609-9676-76BB68CE52A1}" srcId="{043F2024-721C-4264-8C9A-F35BA8685429}" destId="{22FC13C2-AA0C-49E7-A00E-E2DE31085765}" srcOrd="2" destOrd="0" parTransId="{550B9C13-B13A-45F0-9D92-F23A769B7E98}" sibTransId="{BF7CF8C7-A906-47D7-86F4-505A8F7D6415}"/>
    <dgm:cxn modelId="{1137D3CF-A690-4D41-9310-81323FCDA442}" type="presOf" srcId="{A76492C2-51AD-4CF0-9C91-290726541AB7}" destId="{92FEBA9E-4316-4730-9DE1-82564F1C467B}" srcOrd="0" destOrd="0" presId="urn:microsoft.com/office/officeart/2005/8/layout/default"/>
    <dgm:cxn modelId="{65ECD2EE-92AF-4CFA-B9E3-09ED5DCE242D}" srcId="{043F2024-721C-4264-8C9A-F35BA8685429}" destId="{A76492C2-51AD-4CF0-9C91-290726541AB7}" srcOrd="5" destOrd="0" parTransId="{91B8FF0C-4249-4A59-9298-9C168A9C689F}" sibTransId="{BA1B49CA-3824-41B5-BB15-AC7B6D5EC288}"/>
    <dgm:cxn modelId="{A8E958F6-0A5C-48C3-8775-AB40AF5B9B06}" srcId="{043F2024-721C-4264-8C9A-F35BA8685429}" destId="{5D834DEC-B120-4F63-B336-4BB93B7F318A}" srcOrd="1" destOrd="0" parTransId="{32B7D993-EB3B-4D12-8427-A50B6CD9016A}" sibTransId="{8C4ABC30-4D96-4160-9B84-B66C98442E6A}"/>
    <dgm:cxn modelId="{FE02972D-BE63-4729-BA96-A9DDCF369BB6}" type="presParOf" srcId="{98172450-7F61-47BB-B21B-D59525DB12D1}" destId="{E1A9B1B7-CD10-47BF-B786-ED8BDDF04757}" srcOrd="0" destOrd="0" presId="urn:microsoft.com/office/officeart/2005/8/layout/default"/>
    <dgm:cxn modelId="{1979266A-2AEA-4622-96E3-8F33768C8B19}" type="presParOf" srcId="{98172450-7F61-47BB-B21B-D59525DB12D1}" destId="{2738B623-6289-4B01-8BA3-0CCCF4033AE1}" srcOrd="1" destOrd="0" presId="urn:microsoft.com/office/officeart/2005/8/layout/default"/>
    <dgm:cxn modelId="{2AD72CFA-2108-489F-BB0B-0067F7067ADE}" type="presParOf" srcId="{98172450-7F61-47BB-B21B-D59525DB12D1}" destId="{F7A1AE8A-8718-4447-9A54-1D5D69C61098}" srcOrd="2" destOrd="0" presId="urn:microsoft.com/office/officeart/2005/8/layout/default"/>
    <dgm:cxn modelId="{B3A4D826-0444-436E-8FD8-4181F337B267}" type="presParOf" srcId="{98172450-7F61-47BB-B21B-D59525DB12D1}" destId="{7CE357EF-E197-4F49-A7B5-5BEB2E8E0A32}" srcOrd="3" destOrd="0" presId="urn:microsoft.com/office/officeart/2005/8/layout/default"/>
    <dgm:cxn modelId="{1A54DB41-A60F-4DA5-B7F0-031E36057576}" type="presParOf" srcId="{98172450-7F61-47BB-B21B-D59525DB12D1}" destId="{5B6877C5-3E90-42C1-A303-CEBBEA5CB7C4}" srcOrd="4" destOrd="0" presId="urn:microsoft.com/office/officeart/2005/8/layout/default"/>
    <dgm:cxn modelId="{CED6CB03-BA2A-4DAF-87A3-E02CB96B80C9}" type="presParOf" srcId="{98172450-7F61-47BB-B21B-D59525DB12D1}" destId="{6387E409-058D-4A79-BA25-73D8FE01BE7F}" srcOrd="5" destOrd="0" presId="urn:microsoft.com/office/officeart/2005/8/layout/default"/>
    <dgm:cxn modelId="{E2CA0C08-4D35-4B9E-8050-EA26FF198D5B}" type="presParOf" srcId="{98172450-7F61-47BB-B21B-D59525DB12D1}" destId="{51C486BF-5600-4F86-B6CD-094D0BA87454}" srcOrd="6" destOrd="0" presId="urn:microsoft.com/office/officeart/2005/8/layout/default"/>
    <dgm:cxn modelId="{1A04F221-8D86-4244-9B21-7EBCED417672}" type="presParOf" srcId="{98172450-7F61-47BB-B21B-D59525DB12D1}" destId="{7456D931-7695-4E9F-91F4-145694C96962}" srcOrd="7" destOrd="0" presId="urn:microsoft.com/office/officeart/2005/8/layout/default"/>
    <dgm:cxn modelId="{AF2B85D5-DAE4-40C1-A34E-19ADFF407E81}" type="presParOf" srcId="{98172450-7F61-47BB-B21B-D59525DB12D1}" destId="{FDEB5F03-3990-4AEF-957B-C6E4AFF11A35}" srcOrd="8" destOrd="0" presId="urn:microsoft.com/office/officeart/2005/8/layout/default"/>
    <dgm:cxn modelId="{C13CB01B-330A-4CC6-896F-200B856BAF74}" type="presParOf" srcId="{98172450-7F61-47BB-B21B-D59525DB12D1}" destId="{31EE5D33-2F24-4126-ADFA-04932A61D118}" srcOrd="9" destOrd="0" presId="urn:microsoft.com/office/officeart/2005/8/layout/default"/>
    <dgm:cxn modelId="{3874D510-24FD-4304-BAE6-A47D2B2F60C1}" type="presParOf" srcId="{98172450-7F61-47BB-B21B-D59525DB12D1}" destId="{92FEBA9E-4316-4730-9DE1-82564F1C467B}" srcOrd="10" destOrd="0" presId="urn:microsoft.com/office/officeart/2005/8/layout/default"/>
    <dgm:cxn modelId="{26EE6FE2-0480-4019-9803-71329E716FFE}" type="presParOf" srcId="{98172450-7F61-47BB-B21B-D59525DB12D1}" destId="{352E779D-D4A0-451E-AFFE-813F1AA12BE4}" srcOrd="11" destOrd="0" presId="urn:microsoft.com/office/officeart/2005/8/layout/default"/>
    <dgm:cxn modelId="{40962725-CB15-45CB-A273-2A8EDDCDAC84}" type="presParOf" srcId="{98172450-7F61-47BB-B21B-D59525DB12D1}" destId="{5A1F8420-BA88-48E6-9D38-5E4C42AD793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9CE9FA-EFCB-4C7C-B577-7C018F5B4965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99345CD-ED55-455D-9425-3F1CCE256F73}">
      <dgm:prSet/>
      <dgm:spPr/>
      <dgm:t>
        <a:bodyPr/>
        <a:lstStyle/>
        <a:p>
          <a:r>
            <a:rPr lang="en-GB" dirty="0"/>
            <a:t>September 1923 saw chancellor Gustav Stresemann invoke a plan </a:t>
          </a:r>
          <a:endParaRPr lang="en-US" dirty="0"/>
        </a:p>
      </dgm:t>
    </dgm:pt>
    <dgm:pt modelId="{1FB8B68B-C0FE-43E8-A83A-9DD41A3A7F69}" type="parTrans" cxnId="{24A1F519-2703-4364-B1F3-25FD5D679829}">
      <dgm:prSet/>
      <dgm:spPr/>
      <dgm:t>
        <a:bodyPr/>
        <a:lstStyle/>
        <a:p>
          <a:endParaRPr lang="en-US"/>
        </a:p>
      </dgm:t>
    </dgm:pt>
    <dgm:pt modelId="{858741AC-404D-40C5-B398-673047E2DD7D}" type="sibTrans" cxnId="{24A1F519-2703-4364-B1F3-25FD5D679829}">
      <dgm:prSet/>
      <dgm:spPr/>
      <dgm:t>
        <a:bodyPr/>
        <a:lstStyle/>
        <a:p>
          <a:endParaRPr lang="en-US"/>
        </a:p>
      </dgm:t>
    </dgm:pt>
    <dgm:pt modelId="{9FBF0B73-6E15-4E06-AB7A-19085E85596F}">
      <dgm:prSet/>
      <dgm:spPr/>
      <dgm:t>
        <a:bodyPr/>
        <a:lstStyle/>
        <a:p>
          <a:r>
            <a:rPr lang="en-GB" dirty="0"/>
            <a:t>He ordered the workers of Ruhr to return to work =  rebuilding German industry and prosperity </a:t>
          </a:r>
          <a:endParaRPr lang="en-US" dirty="0"/>
        </a:p>
      </dgm:t>
    </dgm:pt>
    <dgm:pt modelId="{4370C876-71D5-4BB5-88B5-AFB9EBF4F892}" type="parTrans" cxnId="{09FEBBC4-6CC2-4B27-B237-539FF4949855}">
      <dgm:prSet/>
      <dgm:spPr/>
      <dgm:t>
        <a:bodyPr/>
        <a:lstStyle/>
        <a:p>
          <a:endParaRPr lang="en-US"/>
        </a:p>
      </dgm:t>
    </dgm:pt>
    <dgm:pt modelId="{CBC934B0-6030-465D-827F-89C662347849}" type="sibTrans" cxnId="{09FEBBC4-6CC2-4B27-B237-539FF4949855}">
      <dgm:prSet/>
      <dgm:spPr/>
      <dgm:t>
        <a:bodyPr/>
        <a:lstStyle/>
        <a:p>
          <a:endParaRPr lang="en-US"/>
        </a:p>
      </dgm:t>
    </dgm:pt>
    <dgm:pt modelId="{3742E87A-5A10-4486-AA7B-035696AC3443}">
      <dgm:prSet/>
      <dgm:spPr/>
      <dgm:t>
        <a:bodyPr/>
        <a:lstStyle/>
        <a:p>
          <a:r>
            <a:rPr lang="en-GB" dirty="0"/>
            <a:t>Charles Dawes, an American, created a realistic target for German reparations</a:t>
          </a:r>
          <a:endParaRPr lang="en-US" dirty="0"/>
        </a:p>
      </dgm:t>
    </dgm:pt>
    <dgm:pt modelId="{ABF05B35-8D74-4C88-9546-9500ED559A1F}" type="parTrans" cxnId="{1468064F-DFEE-4B41-8513-8336BEC14AB3}">
      <dgm:prSet/>
      <dgm:spPr/>
      <dgm:t>
        <a:bodyPr/>
        <a:lstStyle/>
        <a:p>
          <a:endParaRPr lang="en-US"/>
        </a:p>
      </dgm:t>
    </dgm:pt>
    <dgm:pt modelId="{1181AB84-DF7D-4C1F-ADAC-9EFA1B884EEB}" type="sibTrans" cxnId="{1468064F-DFEE-4B41-8513-8336BEC14AB3}">
      <dgm:prSet/>
      <dgm:spPr/>
      <dgm:t>
        <a:bodyPr/>
        <a:lstStyle/>
        <a:p>
          <a:endParaRPr lang="en-US"/>
        </a:p>
      </dgm:t>
    </dgm:pt>
    <dgm:pt modelId="{316EB4F2-C8F9-4871-8A4F-29AC26E9683A}">
      <dgm:prSet/>
      <dgm:spPr/>
      <dgm:t>
        <a:bodyPr/>
        <a:lstStyle/>
        <a:p>
          <a:r>
            <a:rPr lang="en-GB" dirty="0"/>
            <a:t>Nov 1923 = new currency (</a:t>
          </a:r>
          <a:r>
            <a:rPr lang="en-GB" dirty="0" err="1"/>
            <a:t>Rentenmark</a:t>
          </a:r>
          <a:r>
            <a:rPr lang="en-GB" dirty="0"/>
            <a:t>) </a:t>
          </a:r>
          <a:endParaRPr lang="en-US" dirty="0"/>
        </a:p>
      </dgm:t>
    </dgm:pt>
    <dgm:pt modelId="{04E6C1B3-9F78-435A-ADD3-27839F1AF7C6}" type="parTrans" cxnId="{332AECA7-2B22-48B8-96F1-F89D64C649F2}">
      <dgm:prSet/>
      <dgm:spPr/>
      <dgm:t>
        <a:bodyPr/>
        <a:lstStyle/>
        <a:p>
          <a:endParaRPr lang="en-US"/>
        </a:p>
      </dgm:t>
    </dgm:pt>
    <dgm:pt modelId="{855C67FE-0BA3-4E59-B9C1-31821592A995}" type="sibTrans" cxnId="{332AECA7-2B22-48B8-96F1-F89D64C649F2}">
      <dgm:prSet/>
      <dgm:spPr/>
      <dgm:t>
        <a:bodyPr/>
        <a:lstStyle/>
        <a:p>
          <a:endParaRPr lang="en-US"/>
        </a:p>
      </dgm:t>
    </dgm:pt>
    <dgm:pt modelId="{0435180A-947A-4983-B60B-A58C393A645F}">
      <dgm:prSet/>
      <dgm:spPr/>
      <dgm:t>
        <a:bodyPr/>
        <a:lstStyle/>
        <a:p>
          <a:r>
            <a:rPr lang="en-GB" dirty="0"/>
            <a:t>Based on value of German land and assets </a:t>
          </a:r>
          <a:endParaRPr lang="en-US" dirty="0"/>
        </a:p>
      </dgm:t>
    </dgm:pt>
    <dgm:pt modelId="{859AE7F2-5F9C-4BF7-A747-054BB594D088}" type="parTrans" cxnId="{03DE209A-873F-4731-B4C7-21843F18ABC4}">
      <dgm:prSet/>
      <dgm:spPr/>
      <dgm:t>
        <a:bodyPr/>
        <a:lstStyle/>
        <a:p>
          <a:endParaRPr lang="en-US"/>
        </a:p>
      </dgm:t>
    </dgm:pt>
    <dgm:pt modelId="{02B484C5-3395-4F82-A730-1392EF8F02D2}" type="sibTrans" cxnId="{03DE209A-873F-4731-B4C7-21843F18ABC4}">
      <dgm:prSet/>
      <dgm:spPr/>
      <dgm:t>
        <a:bodyPr/>
        <a:lstStyle/>
        <a:p>
          <a:endParaRPr lang="en-US"/>
        </a:p>
      </dgm:t>
    </dgm:pt>
    <dgm:pt modelId="{2EFA5A5E-3116-479A-8EDA-BDD4EBEE5C75}">
      <dgm:prSet/>
      <dgm:spPr/>
      <dgm:t>
        <a:bodyPr/>
        <a:lstStyle/>
        <a:p>
          <a:r>
            <a:rPr lang="en-GB" dirty="0"/>
            <a:t>America loaned money to Germany </a:t>
          </a:r>
          <a:endParaRPr lang="en-US" dirty="0"/>
        </a:p>
      </dgm:t>
    </dgm:pt>
    <dgm:pt modelId="{96B19D7E-B48C-4A00-89F8-CF42DACD4DA1}" type="parTrans" cxnId="{356214D2-4892-4245-A581-D02CD5DBD96B}">
      <dgm:prSet/>
      <dgm:spPr/>
      <dgm:t>
        <a:bodyPr/>
        <a:lstStyle/>
        <a:p>
          <a:endParaRPr lang="en-US"/>
        </a:p>
      </dgm:t>
    </dgm:pt>
    <dgm:pt modelId="{117E576E-7AF9-46D6-83DC-A7902305D977}" type="sibTrans" cxnId="{356214D2-4892-4245-A581-D02CD5DBD96B}">
      <dgm:prSet/>
      <dgm:spPr/>
      <dgm:t>
        <a:bodyPr/>
        <a:lstStyle/>
        <a:p>
          <a:endParaRPr lang="en-US"/>
        </a:p>
      </dgm:t>
    </dgm:pt>
    <dgm:pt modelId="{F91EF260-D8AD-4296-B53C-DF26D68A1537}">
      <dgm:prSet/>
      <dgm:spPr/>
      <dgm:t>
        <a:bodyPr/>
        <a:lstStyle/>
        <a:p>
          <a:r>
            <a:rPr lang="en-GB" dirty="0"/>
            <a:t>As Economy and Relations improved, optimism was felt.</a:t>
          </a:r>
          <a:endParaRPr lang="en-US" dirty="0"/>
        </a:p>
      </dgm:t>
    </dgm:pt>
    <dgm:pt modelId="{326D351C-1CBE-4921-84C9-F6D817FB068B}" type="parTrans" cxnId="{61D3B542-9A1B-49E7-87FB-183A2C140A19}">
      <dgm:prSet/>
      <dgm:spPr/>
      <dgm:t>
        <a:bodyPr/>
        <a:lstStyle/>
        <a:p>
          <a:endParaRPr lang="en-US"/>
        </a:p>
      </dgm:t>
    </dgm:pt>
    <dgm:pt modelId="{29BC0238-DE2D-48AA-B6F0-D712CED354B0}" type="sibTrans" cxnId="{61D3B542-9A1B-49E7-87FB-183A2C140A19}">
      <dgm:prSet/>
      <dgm:spPr/>
      <dgm:t>
        <a:bodyPr/>
        <a:lstStyle/>
        <a:p>
          <a:endParaRPr lang="en-US"/>
        </a:p>
      </dgm:t>
    </dgm:pt>
    <dgm:pt modelId="{3D248613-A464-452D-8AA0-566BBC859835}">
      <dgm:prSet/>
      <dgm:spPr/>
    </dgm:pt>
    <dgm:pt modelId="{CFF713B5-99BC-4943-BB05-77849B84A19F}" type="parTrans" cxnId="{B6C48213-B30F-49DA-A921-266317311A6C}">
      <dgm:prSet/>
      <dgm:spPr/>
      <dgm:t>
        <a:bodyPr/>
        <a:lstStyle/>
        <a:p>
          <a:endParaRPr lang="en-US"/>
        </a:p>
      </dgm:t>
    </dgm:pt>
    <dgm:pt modelId="{FA2225D7-A322-4580-87F0-53EB622B3A13}" type="sibTrans" cxnId="{B6C48213-B30F-49DA-A921-266317311A6C}">
      <dgm:prSet/>
      <dgm:spPr/>
      <dgm:t>
        <a:bodyPr/>
        <a:lstStyle/>
        <a:p>
          <a:endParaRPr lang="en-US"/>
        </a:p>
      </dgm:t>
    </dgm:pt>
    <dgm:pt modelId="{443F9E39-4998-4990-BF95-0BE2CAB41A93}" type="pres">
      <dgm:prSet presAssocID="{1D9CE9FA-EFCB-4C7C-B577-7C018F5B4965}" presName="Name0" presStyleCnt="0">
        <dgm:presLayoutVars>
          <dgm:chMax val="7"/>
          <dgm:chPref val="7"/>
          <dgm:dir/>
        </dgm:presLayoutVars>
      </dgm:prSet>
      <dgm:spPr/>
    </dgm:pt>
    <dgm:pt modelId="{91AC3475-CBC2-44CE-929A-67249D8D1469}" type="pres">
      <dgm:prSet presAssocID="{1D9CE9FA-EFCB-4C7C-B577-7C018F5B4965}" presName="Name1" presStyleCnt="0"/>
      <dgm:spPr/>
    </dgm:pt>
    <dgm:pt modelId="{2581B83E-5102-4ADC-8980-C430F66039F1}" type="pres">
      <dgm:prSet presAssocID="{1D9CE9FA-EFCB-4C7C-B577-7C018F5B4965}" presName="cycle" presStyleCnt="0"/>
      <dgm:spPr/>
    </dgm:pt>
    <dgm:pt modelId="{33DB1787-02B6-4E7B-99EC-82FD4065B09D}" type="pres">
      <dgm:prSet presAssocID="{1D9CE9FA-EFCB-4C7C-B577-7C018F5B4965}" presName="srcNode" presStyleLbl="node1" presStyleIdx="0" presStyleCnt="7"/>
      <dgm:spPr/>
    </dgm:pt>
    <dgm:pt modelId="{24C29EAA-B1C8-4221-8448-F43256C8686B}" type="pres">
      <dgm:prSet presAssocID="{1D9CE9FA-EFCB-4C7C-B577-7C018F5B4965}" presName="conn" presStyleLbl="parChTrans1D2" presStyleIdx="0" presStyleCnt="1"/>
      <dgm:spPr/>
    </dgm:pt>
    <dgm:pt modelId="{83C2547D-4CD2-41E7-AC91-DE69D994E5F0}" type="pres">
      <dgm:prSet presAssocID="{1D9CE9FA-EFCB-4C7C-B577-7C018F5B4965}" presName="extraNode" presStyleLbl="node1" presStyleIdx="0" presStyleCnt="7"/>
      <dgm:spPr/>
    </dgm:pt>
    <dgm:pt modelId="{01EE3A28-31B1-4388-8C54-FB14CFAE72D8}" type="pres">
      <dgm:prSet presAssocID="{1D9CE9FA-EFCB-4C7C-B577-7C018F5B4965}" presName="dstNode" presStyleLbl="node1" presStyleIdx="0" presStyleCnt="7"/>
      <dgm:spPr/>
    </dgm:pt>
    <dgm:pt modelId="{CA663F84-BE9B-43E7-B375-72322CBB8B86}" type="pres">
      <dgm:prSet presAssocID="{F99345CD-ED55-455D-9425-3F1CCE256F73}" presName="text_1" presStyleLbl="node1" presStyleIdx="0" presStyleCnt="7">
        <dgm:presLayoutVars>
          <dgm:bulletEnabled val="1"/>
        </dgm:presLayoutVars>
      </dgm:prSet>
      <dgm:spPr/>
    </dgm:pt>
    <dgm:pt modelId="{D4D5D67B-6BDE-4EA5-8032-2652853B692F}" type="pres">
      <dgm:prSet presAssocID="{F99345CD-ED55-455D-9425-3F1CCE256F73}" presName="accent_1" presStyleCnt="0"/>
      <dgm:spPr/>
    </dgm:pt>
    <dgm:pt modelId="{B333CBD0-C867-44F4-986A-5804C7E2D8DF}" type="pres">
      <dgm:prSet presAssocID="{F99345CD-ED55-455D-9425-3F1CCE256F73}" presName="accentRepeatNode" presStyleLbl="solidFgAcc1" presStyleIdx="0" presStyleCnt="7"/>
      <dgm:spPr/>
    </dgm:pt>
    <dgm:pt modelId="{37FA2843-B6F0-492D-A601-4C468293A323}" type="pres">
      <dgm:prSet presAssocID="{9FBF0B73-6E15-4E06-AB7A-19085E85596F}" presName="text_2" presStyleLbl="node1" presStyleIdx="1" presStyleCnt="7">
        <dgm:presLayoutVars>
          <dgm:bulletEnabled val="1"/>
        </dgm:presLayoutVars>
      </dgm:prSet>
      <dgm:spPr/>
    </dgm:pt>
    <dgm:pt modelId="{7AEF01C0-3666-4DEC-9D46-91F2DA40890C}" type="pres">
      <dgm:prSet presAssocID="{9FBF0B73-6E15-4E06-AB7A-19085E85596F}" presName="accent_2" presStyleCnt="0"/>
      <dgm:spPr/>
    </dgm:pt>
    <dgm:pt modelId="{8372FBA7-40F4-414A-B88D-1AC8379656FC}" type="pres">
      <dgm:prSet presAssocID="{9FBF0B73-6E15-4E06-AB7A-19085E85596F}" presName="accentRepeatNode" presStyleLbl="solidFgAcc1" presStyleIdx="1" presStyleCnt="7"/>
      <dgm:spPr/>
    </dgm:pt>
    <dgm:pt modelId="{ADF3A25F-0074-42B8-883F-03CF35F40816}" type="pres">
      <dgm:prSet presAssocID="{3742E87A-5A10-4486-AA7B-035696AC3443}" presName="text_3" presStyleLbl="node1" presStyleIdx="2" presStyleCnt="7">
        <dgm:presLayoutVars>
          <dgm:bulletEnabled val="1"/>
        </dgm:presLayoutVars>
      </dgm:prSet>
      <dgm:spPr/>
    </dgm:pt>
    <dgm:pt modelId="{10DBE56C-83D2-4254-AF3A-79A532B32D70}" type="pres">
      <dgm:prSet presAssocID="{3742E87A-5A10-4486-AA7B-035696AC3443}" presName="accent_3" presStyleCnt="0"/>
      <dgm:spPr/>
    </dgm:pt>
    <dgm:pt modelId="{732D36DC-B59A-44E9-A7B6-14AC42ECB4BD}" type="pres">
      <dgm:prSet presAssocID="{3742E87A-5A10-4486-AA7B-035696AC3443}" presName="accentRepeatNode" presStyleLbl="solidFgAcc1" presStyleIdx="2" presStyleCnt="7"/>
      <dgm:spPr/>
    </dgm:pt>
    <dgm:pt modelId="{BC772FBD-A989-463D-ABAA-36382DAB9D6D}" type="pres">
      <dgm:prSet presAssocID="{316EB4F2-C8F9-4871-8A4F-29AC26E9683A}" presName="text_4" presStyleLbl="node1" presStyleIdx="3" presStyleCnt="7">
        <dgm:presLayoutVars>
          <dgm:bulletEnabled val="1"/>
        </dgm:presLayoutVars>
      </dgm:prSet>
      <dgm:spPr/>
    </dgm:pt>
    <dgm:pt modelId="{F7CAC632-7D2E-4210-A417-6C8B8C298B2D}" type="pres">
      <dgm:prSet presAssocID="{316EB4F2-C8F9-4871-8A4F-29AC26E9683A}" presName="accent_4" presStyleCnt="0"/>
      <dgm:spPr/>
    </dgm:pt>
    <dgm:pt modelId="{C2F2001A-52AC-40E6-A830-91D3E61FCA6D}" type="pres">
      <dgm:prSet presAssocID="{316EB4F2-C8F9-4871-8A4F-29AC26E9683A}" presName="accentRepeatNode" presStyleLbl="solidFgAcc1" presStyleIdx="3" presStyleCnt="7"/>
      <dgm:spPr/>
    </dgm:pt>
    <dgm:pt modelId="{0D3CFFA0-1E0D-475E-8366-D9A60919F3F1}" type="pres">
      <dgm:prSet presAssocID="{0435180A-947A-4983-B60B-A58C393A645F}" presName="text_5" presStyleLbl="node1" presStyleIdx="4" presStyleCnt="7">
        <dgm:presLayoutVars>
          <dgm:bulletEnabled val="1"/>
        </dgm:presLayoutVars>
      </dgm:prSet>
      <dgm:spPr/>
    </dgm:pt>
    <dgm:pt modelId="{203EA5D7-9A9D-4DB7-BD00-56B35352A631}" type="pres">
      <dgm:prSet presAssocID="{0435180A-947A-4983-B60B-A58C393A645F}" presName="accent_5" presStyleCnt="0"/>
      <dgm:spPr/>
    </dgm:pt>
    <dgm:pt modelId="{8FBD8F9F-7F99-4125-8549-6A635456E7BD}" type="pres">
      <dgm:prSet presAssocID="{0435180A-947A-4983-B60B-A58C393A645F}" presName="accentRepeatNode" presStyleLbl="solidFgAcc1" presStyleIdx="4" presStyleCnt="7"/>
      <dgm:spPr/>
    </dgm:pt>
    <dgm:pt modelId="{99A937AF-AA63-4017-9F4C-BC0E16A86D41}" type="pres">
      <dgm:prSet presAssocID="{2EFA5A5E-3116-479A-8EDA-BDD4EBEE5C75}" presName="text_6" presStyleLbl="node1" presStyleIdx="5" presStyleCnt="7">
        <dgm:presLayoutVars>
          <dgm:bulletEnabled val="1"/>
        </dgm:presLayoutVars>
      </dgm:prSet>
      <dgm:spPr/>
    </dgm:pt>
    <dgm:pt modelId="{B666E7BA-8131-4A18-A2B4-2C7E7C6801DA}" type="pres">
      <dgm:prSet presAssocID="{2EFA5A5E-3116-479A-8EDA-BDD4EBEE5C75}" presName="accent_6" presStyleCnt="0"/>
      <dgm:spPr/>
    </dgm:pt>
    <dgm:pt modelId="{5CF0C41C-9EE8-4015-9AAE-34B14CE47B20}" type="pres">
      <dgm:prSet presAssocID="{2EFA5A5E-3116-479A-8EDA-BDD4EBEE5C75}" presName="accentRepeatNode" presStyleLbl="solidFgAcc1" presStyleIdx="5" presStyleCnt="7"/>
      <dgm:spPr/>
    </dgm:pt>
    <dgm:pt modelId="{312A2F3B-07DA-431E-B5F6-E3B184A23874}" type="pres">
      <dgm:prSet presAssocID="{F91EF260-D8AD-4296-B53C-DF26D68A1537}" presName="text_7" presStyleLbl="node1" presStyleIdx="6" presStyleCnt="7">
        <dgm:presLayoutVars>
          <dgm:bulletEnabled val="1"/>
        </dgm:presLayoutVars>
      </dgm:prSet>
      <dgm:spPr/>
    </dgm:pt>
    <dgm:pt modelId="{6D294028-983B-45C7-8B85-8B7AE8799279}" type="pres">
      <dgm:prSet presAssocID="{F91EF260-D8AD-4296-B53C-DF26D68A1537}" presName="accent_7" presStyleCnt="0"/>
      <dgm:spPr/>
    </dgm:pt>
    <dgm:pt modelId="{079F414F-B222-4FDA-8195-4F8E7D586A6F}" type="pres">
      <dgm:prSet presAssocID="{F91EF260-D8AD-4296-B53C-DF26D68A1537}" presName="accentRepeatNode" presStyleLbl="solidFgAcc1" presStyleIdx="6" presStyleCnt="7"/>
      <dgm:spPr/>
    </dgm:pt>
  </dgm:ptLst>
  <dgm:cxnLst>
    <dgm:cxn modelId="{B6C48213-B30F-49DA-A921-266317311A6C}" srcId="{1D9CE9FA-EFCB-4C7C-B577-7C018F5B4965}" destId="{3D248613-A464-452D-8AA0-566BBC859835}" srcOrd="7" destOrd="0" parTransId="{CFF713B5-99BC-4943-BB05-77849B84A19F}" sibTransId="{FA2225D7-A322-4580-87F0-53EB622B3A13}"/>
    <dgm:cxn modelId="{24A1F519-2703-4364-B1F3-25FD5D679829}" srcId="{1D9CE9FA-EFCB-4C7C-B577-7C018F5B4965}" destId="{F99345CD-ED55-455D-9425-3F1CCE256F73}" srcOrd="0" destOrd="0" parTransId="{1FB8B68B-C0FE-43E8-A83A-9DD41A3A7F69}" sibTransId="{858741AC-404D-40C5-B398-673047E2DD7D}"/>
    <dgm:cxn modelId="{331B9661-A40B-4C53-B6FB-5B0DC89B83B1}" type="presOf" srcId="{3742E87A-5A10-4486-AA7B-035696AC3443}" destId="{ADF3A25F-0074-42B8-883F-03CF35F40816}" srcOrd="0" destOrd="0" presId="urn:microsoft.com/office/officeart/2008/layout/VerticalCurvedList"/>
    <dgm:cxn modelId="{61D3B542-9A1B-49E7-87FB-183A2C140A19}" srcId="{1D9CE9FA-EFCB-4C7C-B577-7C018F5B4965}" destId="{F91EF260-D8AD-4296-B53C-DF26D68A1537}" srcOrd="6" destOrd="0" parTransId="{326D351C-1CBE-4921-84C9-F6D817FB068B}" sibTransId="{29BC0238-DE2D-48AA-B6F0-D712CED354B0}"/>
    <dgm:cxn modelId="{E79AD465-D7D9-483B-87F7-0878567504A9}" type="presOf" srcId="{F99345CD-ED55-455D-9425-3F1CCE256F73}" destId="{CA663F84-BE9B-43E7-B375-72322CBB8B86}" srcOrd="0" destOrd="0" presId="urn:microsoft.com/office/officeart/2008/layout/VerticalCurvedList"/>
    <dgm:cxn modelId="{1468064F-DFEE-4B41-8513-8336BEC14AB3}" srcId="{1D9CE9FA-EFCB-4C7C-B577-7C018F5B4965}" destId="{3742E87A-5A10-4486-AA7B-035696AC3443}" srcOrd="2" destOrd="0" parTransId="{ABF05B35-8D74-4C88-9546-9500ED559A1F}" sibTransId="{1181AB84-DF7D-4C1F-ADAC-9EFA1B884EEB}"/>
    <dgm:cxn modelId="{5DF27E7B-8226-4C83-AF2C-9C8F2F2CE849}" type="presOf" srcId="{9FBF0B73-6E15-4E06-AB7A-19085E85596F}" destId="{37FA2843-B6F0-492D-A601-4C468293A323}" srcOrd="0" destOrd="0" presId="urn:microsoft.com/office/officeart/2008/layout/VerticalCurvedList"/>
    <dgm:cxn modelId="{CA29B67B-2211-40B0-8D66-AB8F2C59F343}" type="presOf" srcId="{2EFA5A5E-3116-479A-8EDA-BDD4EBEE5C75}" destId="{99A937AF-AA63-4017-9F4C-BC0E16A86D41}" srcOrd="0" destOrd="0" presId="urn:microsoft.com/office/officeart/2008/layout/VerticalCurvedList"/>
    <dgm:cxn modelId="{03DE209A-873F-4731-B4C7-21843F18ABC4}" srcId="{1D9CE9FA-EFCB-4C7C-B577-7C018F5B4965}" destId="{0435180A-947A-4983-B60B-A58C393A645F}" srcOrd="4" destOrd="0" parTransId="{859AE7F2-5F9C-4BF7-A747-054BB594D088}" sibTransId="{02B484C5-3395-4F82-A730-1392EF8F02D2}"/>
    <dgm:cxn modelId="{332AECA7-2B22-48B8-96F1-F89D64C649F2}" srcId="{1D9CE9FA-EFCB-4C7C-B577-7C018F5B4965}" destId="{316EB4F2-C8F9-4871-8A4F-29AC26E9683A}" srcOrd="3" destOrd="0" parTransId="{04E6C1B3-9F78-435A-ADD3-27839F1AF7C6}" sibTransId="{855C67FE-0BA3-4E59-B9C1-31821592A995}"/>
    <dgm:cxn modelId="{09FEBBC4-6CC2-4B27-B237-539FF4949855}" srcId="{1D9CE9FA-EFCB-4C7C-B577-7C018F5B4965}" destId="{9FBF0B73-6E15-4E06-AB7A-19085E85596F}" srcOrd="1" destOrd="0" parTransId="{4370C876-71D5-4BB5-88B5-AFB9EBF4F892}" sibTransId="{CBC934B0-6030-465D-827F-89C662347849}"/>
    <dgm:cxn modelId="{8AF571C6-8DC9-4635-9BD2-96E695BC26A4}" type="presOf" srcId="{858741AC-404D-40C5-B398-673047E2DD7D}" destId="{24C29EAA-B1C8-4221-8448-F43256C8686B}" srcOrd="0" destOrd="0" presId="urn:microsoft.com/office/officeart/2008/layout/VerticalCurvedList"/>
    <dgm:cxn modelId="{356214D2-4892-4245-A581-D02CD5DBD96B}" srcId="{1D9CE9FA-EFCB-4C7C-B577-7C018F5B4965}" destId="{2EFA5A5E-3116-479A-8EDA-BDD4EBEE5C75}" srcOrd="5" destOrd="0" parTransId="{96B19D7E-B48C-4A00-89F8-CF42DACD4DA1}" sibTransId="{117E576E-7AF9-46D6-83DC-A7902305D977}"/>
    <dgm:cxn modelId="{9FBD80D3-BED5-4771-A933-4017EBE75D20}" type="presOf" srcId="{316EB4F2-C8F9-4871-8A4F-29AC26E9683A}" destId="{BC772FBD-A989-463D-ABAA-36382DAB9D6D}" srcOrd="0" destOrd="0" presId="urn:microsoft.com/office/officeart/2008/layout/VerticalCurvedList"/>
    <dgm:cxn modelId="{19FD65D5-7221-4FF4-8041-9158D0DB33D0}" type="presOf" srcId="{1D9CE9FA-EFCB-4C7C-B577-7C018F5B4965}" destId="{443F9E39-4998-4990-BF95-0BE2CAB41A93}" srcOrd="0" destOrd="0" presId="urn:microsoft.com/office/officeart/2008/layout/VerticalCurvedList"/>
    <dgm:cxn modelId="{E0AAF2E6-A88B-49C5-94E4-4BBBCBDA4B09}" type="presOf" srcId="{0435180A-947A-4983-B60B-A58C393A645F}" destId="{0D3CFFA0-1E0D-475E-8366-D9A60919F3F1}" srcOrd="0" destOrd="0" presId="urn:microsoft.com/office/officeart/2008/layout/VerticalCurvedList"/>
    <dgm:cxn modelId="{05CB45F4-8DF7-43C5-A7D3-AC4A3F1D304C}" type="presOf" srcId="{F91EF260-D8AD-4296-B53C-DF26D68A1537}" destId="{312A2F3B-07DA-431E-B5F6-E3B184A23874}" srcOrd="0" destOrd="0" presId="urn:microsoft.com/office/officeart/2008/layout/VerticalCurvedList"/>
    <dgm:cxn modelId="{C9BD8A3C-364B-437E-9AF8-A8924AEC905E}" type="presParOf" srcId="{443F9E39-4998-4990-BF95-0BE2CAB41A93}" destId="{91AC3475-CBC2-44CE-929A-67249D8D1469}" srcOrd="0" destOrd="0" presId="urn:microsoft.com/office/officeart/2008/layout/VerticalCurvedList"/>
    <dgm:cxn modelId="{20B44DF8-EA22-488D-BCA3-61CC86E26325}" type="presParOf" srcId="{91AC3475-CBC2-44CE-929A-67249D8D1469}" destId="{2581B83E-5102-4ADC-8980-C430F66039F1}" srcOrd="0" destOrd="0" presId="urn:microsoft.com/office/officeart/2008/layout/VerticalCurvedList"/>
    <dgm:cxn modelId="{842CC3D8-69C6-4DF2-8624-CC891314904D}" type="presParOf" srcId="{2581B83E-5102-4ADC-8980-C430F66039F1}" destId="{33DB1787-02B6-4E7B-99EC-82FD4065B09D}" srcOrd="0" destOrd="0" presId="urn:microsoft.com/office/officeart/2008/layout/VerticalCurvedList"/>
    <dgm:cxn modelId="{5EC85CD6-C555-4301-A19C-4AA8B5B14C08}" type="presParOf" srcId="{2581B83E-5102-4ADC-8980-C430F66039F1}" destId="{24C29EAA-B1C8-4221-8448-F43256C8686B}" srcOrd="1" destOrd="0" presId="urn:microsoft.com/office/officeart/2008/layout/VerticalCurvedList"/>
    <dgm:cxn modelId="{06346DD6-0533-4D94-8B49-D72728DE3977}" type="presParOf" srcId="{2581B83E-5102-4ADC-8980-C430F66039F1}" destId="{83C2547D-4CD2-41E7-AC91-DE69D994E5F0}" srcOrd="2" destOrd="0" presId="urn:microsoft.com/office/officeart/2008/layout/VerticalCurvedList"/>
    <dgm:cxn modelId="{151EC66C-C04A-4D4D-8406-2591F3C77480}" type="presParOf" srcId="{2581B83E-5102-4ADC-8980-C430F66039F1}" destId="{01EE3A28-31B1-4388-8C54-FB14CFAE72D8}" srcOrd="3" destOrd="0" presId="urn:microsoft.com/office/officeart/2008/layout/VerticalCurvedList"/>
    <dgm:cxn modelId="{D4AFB337-2A23-48F1-942D-88DAF17C812B}" type="presParOf" srcId="{91AC3475-CBC2-44CE-929A-67249D8D1469}" destId="{CA663F84-BE9B-43E7-B375-72322CBB8B86}" srcOrd="1" destOrd="0" presId="urn:microsoft.com/office/officeart/2008/layout/VerticalCurvedList"/>
    <dgm:cxn modelId="{76347F80-B5C0-4968-B325-14E567C80ADE}" type="presParOf" srcId="{91AC3475-CBC2-44CE-929A-67249D8D1469}" destId="{D4D5D67B-6BDE-4EA5-8032-2652853B692F}" srcOrd="2" destOrd="0" presId="urn:microsoft.com/office/officeart/2008/layout/VerticalCurvedList"/>
    <dgm:cxn modelId="{8BE490CD-47AB-41A2-AB22-175A25E63DA2}" type="presParOf" srcId="{D4D5D67B-6BDE-4EA5-8032-2652853B692F}" destId="{B333CBD0-C867-44F4-986A-5804C7E2D8DF}" srcOrd="0" destOrd="0" presId="urn:microsoft.com/office/officeart/2008/layout/VerticalCurvedList"/>
    <dgm:cxn modelId="{7A0E425E-8863-4FA9-BD1E-C71C6051875D}" type="presParOf" srcId="{91AC3475-CBC2-44CE-929A-67249D8D1469}" destId="{37FA2843-B6F0-492D-A601-4C468293A323}" srcOrd="3" destOrd="0" presId="urn:microsoft.com/office/officeart/2008/layout/VerticalCurvedList"/>
    <dgm:cxn modelId="{1B476821-46A4-482C-9E8C-F56C3F370DEB}" type="presParOf" srcId="{91AC3475-CBC2-44CE-929A-67249D8D1469}" destId="{7AEF01C0-3666-4DEC-9D46-91F2DA40890C}" srcOrd="4" destOrd="0" presId="urn:microsoft.com/office/officeart/2008/layout/VerticalCurvedList"/>
    <dgm:cxn modelId="{F7A80860-0B8F-4429-984F-6E5424D6C1A5}" type="presParOf" srcId="{7AEF01C0-3666-4DEC-9D46-91F2DA40890C}" destId="{8372FBA7-40F4-414A-B88D-1AC8379656FC}" srcOrd="0" destOrd="0" presId="urn:microsoft.com/office/officeart/2008/layout/VerticalCurvedList"/>
    <dgm:cxn modelId="{9706403B-9713-479A-B477-0C51E0FBF043}" type="presParOf" srcId="{91AC3475-CBC2-44CE-929A-67249D8D1469}" destId="{ADF3A25F-0074-42B8-883F-03CF35F40816}" srcOrd="5" destOrd="0" presId="urn:microsoft.com/office/officeart/2008/layout/VerticalCurvedList"/>
    <dgm:cxn modelId="{A3253999-2F18-4F57-BC24-C46B048011AE}" type="presParOf" srcId="{91AC3475-CBC2-44CE-929A-67249D8D1469}" destId="{10DBE56C-83D2-4254-AF3A-79A532B32D70}" srcOrd="6" destOrd="0" presId="urn:microsoft.com/office/officeart/2008/layout/VerticalCurvedList"/>
    <dgm:cxn modelId="{1392023A-144C-4D80-A671-CE24AC3A889F}" type="presParOf" srcId="{10DBE56C-83D2-4254-AF3A-79A532B32D70}" destId="{732D36DC-B59A-44E9-A7B6-14AC42ECB4BD}" srcOrd="0" destOrd="0" presId="urn:microsoft.com/office/officeart/2008/layout/VerticalCurvedList"/>
    <dgm:cxn modelId="{7F41D22C-E2E7-4370-BBCE-79E42B8484E2}" type="presParOf" srcId="{91AC3475-CBC2-44CE-929A-67249D8D1469}" destId="{BC772FBD-A989-463D-ABAA-36382DAB9D6D}" srcOrd="7" destOrd="0" presId="urn:microsoft.com/office/officeart/2008/layout/VerticalCurvedList"/>
    <dgm:cxn modelId="{4288E04B-5CEA-429A-8F26-5335210BF44F}" type="presParOf" srcId="{91AC3475-CBC2-44CE-929A-67249D8D1469}" destId="{F7CAC632-7D2E-4210-A417-6C8B8C298B2D}" srcOrd="8" destOrd="0" presId="urn:microsoft.com/office/officeart/2008/layout/VerticalCurvedList"/>
    <dgm:cxn modelId="{0F22CD2B-F1F8-41AB-89A0-3E7D277BC430}" type="presParOf" srcId="{F7CAC632-7D2E-4210-A417-6C8B8C298B2D}" destId="{C2F2001A-52AC-40E6-A830-91D3E61FCA6D}" srcOrd="0" destOrd="0" presId="urn:microsoft.com/office/officeart/2008/layout/VerticalCurvedList"/>
    <dgm:cxn modelId="{A2C035CE-4C31-4B76-B050-1F2367799F15}" type="presParOf" srcId="{91AC3475-CBC2-44CE-929A-67249D8D1469}" destId="{0D3CFFA0-1E0D-475E-8366-D9A60919F3F1}" srcOrd="9" destOrd="0" presId="urn:microsoft.com/office/officeart/2008/layout/VerticalCurvedList"/>
    <dgm:cxn modelId="{44C753B8-FCA9-4B99-B276-6207889585DB}" type="presParOf" srcId="{91AC3475-CBC2-44CE-929A-67249D8D1469}" destId="{203EA5D7-9A9D-4DB7-BD00-56B35352A631}" srcOrd="10" destOrd="0" presId="urn:microsoft.com/office/officeart/2008/layout/VerticalCurvedList"/>
    <dgm:cxn modelId="{A8DB67C7-DA85-4715-A546-644349CE14A9}" type="presParOf" srcId="{203EA5D7-9A9D-4DB7-BD00-56B35352A631}" destId="{8FBD8F9F-7F99-4125-8549-6A635456E7BD}" srcOrd="0" destOrd="0" presId="urn:microsoft.com/office/officeart/2008/layout/VerticalCurvedList"/>
    <dgm:cxn modelId="{D5702654-3B51-4FC3-BF84-22C8506E4437}" type="presParOf" srcId="{91AC3475-CBC2-44CE-929A-67249D8D1469}" destId="{99A937AF-AA63-4017-9F4C-BC0E16A86D41}" srcOrd="11" destOrd="0" presId="urn:microsoft.com/office/officeart/2008/layout/VerticalCurvedList"/>
    <dgm:cxn modelId="{D1D2FC12-7114-45DB-BCB9-CA78A5C73DE1}" type="presParOf" srcId="{91AC3475-CBC2-44CE-929A-67249D8D1469}" destId="{B666E7BA-8131-4A18-A2B4-2C7E7C6801DA}" srcOrd="12" destOrd="0" presId="urn:microsoft.com/office/officeart/2008/layout/VerticalCurvedList"/>
    <dgm:cxn modelId="{0AFE0047-526B-427E-B423-182D1A4E5897}" type="presParOf" srcId="{B666E7BA-8131-4A18-A2B4-2C7E7C6801DA}" destId="{5CF0C41C-9EE8-4015-9AAE-34B14CE47B20}" srcOrd="0" destOrd="0" presId="urn:microsoft.com/office/officeart/2008/layout/VerticalCurvedList"/>
    <dgm:cxn modelId="{BDE4A1CE-B663-4A5D-B9CE-CB10B8735503}" type="presParOf" srcId="{91AC3475-CBC2-44CE-929A-67249D8D1469}" destId="{312A2F3B-07DA-431E-B5F6-E3B184A23874}" srcOrd="13" destOrd="0" presId="urn:microsoft.com/office/officeart/2008/layout/VerticalCurvedList"/>
    <dgm:cxn modelId="{29351B80-3801-4495-AEE0-2B455F5C0A75}" type="presParOf" srcId="{91AC3475-CBC2-44CE-929A-67249D8D1469}" destId="{6D294028-983B-45C7-8B85-8B7AE8799279}" srcOrd="14" destOrd="0" presId="urn:microsoft.com/office/officeart/2008/layout/VerticalCurvedList"/>
    <dgm:cxn modelId="{A5FDE424-CAEF-4B63-A441-314627D507E6}" type="presParOf" srcId="{6D294028-983B-45C7-8B85-8B7AE8799279}" destId="{079F414F-B222-4FDA-8195-4F8E7D586A6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02CF2D0-DBC8-4426-ADDB-2665A7FB264D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F6E6F3-EE49-4E39-B858-48F178D1C1F6}">
      <dgm:prSet/>
      <dgm:spPr/>
      <dgm:t>
        <a:bodyPr/>
        <a:lstStyle/>
        <a:p>
          <a:r>
            <a:rPr lang="en-GB" dirty="0"/>
            <a:t>Following 1929 Wall Street Crash – America wanted money back.</a:t>
          </a:r>
          <a:endParaRPr lang="en-US" dirty="0"/>
        </a:p>
      </dgm:t>
    </dgm:pt>
    <dgm:pt modelId="{54195CE5-F830-44DD-AA31-84B0746928BF}" type="parTrans" cxnId="{D6AC931B-675B-45B9-A9B6-C0F070533513}">
      <dgm:prSet/>
      <dgm:spPr/>
      <dgm:t>
        <a:bodyPr/>
        <a:lstStyle/>
        <a:p>
          <a:endParaRPr lang="en-US"/>
        </a:p>
      </dgm:t>
    </dgm:pt>
    <dgm:pt modelId="{5976CAFC-5973-47D9-9085-7C690D26915B}" type="sibTrans" cxnId="{D6AC931B-675B-45B9-A9B6-C0F070533513}">
      <dgm:prSet/>
      <dgm:spPr/>
      <dgm:t>
        <a:bodyPr/>
        <a:lstStyle/>
        <a:p>
          <a:endParaRPr lang="en-US"/>
        </a:p>
      </dgm:t>
    </dgm:pt>
    <dgm:pt modelId="{4BD78A14-3AF4-4643-946B-030E2918A552}">
      <dgm:prSet/>
      <dgm:spPr/>
      <dgm:t>
        <a:bodyPr/>
        <a:lstStyle/>
        <a:p>
          <a:r>
            <a:rPr lang="en-GB"/>
            <a:t>Given 90 days to repay</a:t>
          </a:r>
          <a:endParaRPr lang="en-US"/>
        </a:p>
      </dgm:t>
    </dgm:pt>
    <dgm:pt modelId="{EAE5ECBF-EC60-4F1D-A6A4-3EA911A747FF}" type="parTrans" cxnId="{C46B20F5-7DB8-407F-82AB-0BDE8F9D6D1E}">
      <dgm:prSet/>
      <dgm:spPr/>
      <dgm:t>
        <a:bodyPr/>
        <a:lstStyle/>
        <a:p>
          <a:endParaRPr lang="en-US"/>
        </a:p>
      </dgm:t>
    </dgm:pt>
    <dgm:pt modelId="{17831B4E-FD1D-4798-BD3B-126682D72166}" type="sibTrans" cxnId="{C46B20F5-7DB8-407F-82AB-0BDE8F9D6D1E}">
      <dgm:prSet/>
      <dgm:spPr/>
      <dgm:t>
        <a:bodyPr/>
        <a:lstStyle/>
        <a:p>
          <a:endParaRPr lang="en-US"/>
        </a:p>
      </dgm:t>
    </dgm:pt>
    <dgm:pt modelId="{C63BA8B6-38EA-46C4-A604-2D37A79E0934}">
      <dgm:prSet/>
      <dgm:spPr/>
      <dgm:t>
        <a:bodyPr/>
        <a:lstStyle/>
        <a:p>
          <a:r>
            <a:rPr lang="en-GB" dirty="0"/>
            <a:t>Germany; Unable to pay</a:t>
          </a:r>
          <a:endParaRPr lang="en-US" dirty="0"/>
        </a:p>
      </dgm:t>
    </dgm:pt>
    <dgm:pt modelId="{3F2FEA74-2227-4696-B918-5DE84DF61312}" type="parTrans" cxnId="{5E96AF5E-8E35-4D0E-A38A-DBBF767EF829}">
      <dgm:prSet/>
      <dgm:spPr/>
      <dgm:t>
        <a:bodyPr/>
        <a:lstStyle/>
        <a:p>
          <a:endParaRPr lang="en-US"/>
        </a:p>
      </dgm:t>
    </dgm:pt>
    <dgm:pt modelId="{8142BA3E-CA04-47E9-A972-EC42367CF7AE}" type="sibTrans" cxnId="{5E96AF5E-8E35-4D0E-A38A-DBBF767EF829}">
      <dgm:prSet/>
      <dgm:spPr/>
      <dgm:t>
        <a:bodyPr/>
        <a:lstStyle/>
        <a:p>
          <a:endParaRPr lang="en-US"/>
        </a:p>
      </dgm:t>
    </dgm:pt>
    <dgm:pt modelId="{2BA4F46E-AA66-4C14-99BB-96BB61246407}">
      <dgm:prSet/>
      <dgm:spPr/>
      <dgm:t>
        <a:bodyPr/>
        <a:lstStyle/>
        <a:p>
          <a:r>
            <a:rPr lang="en-GB" dirty="0"/>
            <a:t>Businesses failed</a:t>
          </a:r>
          <a:endParaRPr lang="en-US" dirty="0"/>
        </a:p>
      </dgm:t>
    </dgm:pt>
    <dgm:pt modelId="{F58F2F2A-FA3E-4A83-8E31-BDCC1FD6D5D5}" type="parTrans" cxnId="{4068E52F-A96C-4D26-919A-920EC18F7B4A}">
      <dgm:prSet/>
      <dgm:spPr/>
      <dgm:t>
        <a:bodyPr/>
        <a:lstStyle/>
        <a:p>
          <a:endParaRPr lang="en-US"/>
        </a:p>
      </dgm:t>
    </dgm:pt>
    <dgm:pt modelId="{D7DBB13C-3D15-492B-A248-AD1CF82A26F3}" type="sibTrans" cxnId="{4068E52F-A96C-4D26-919A-920EC18F7B4A}">
      <dgm:prSet/>
      <dgm:spPr/>
      <dgm:t>
        <a:bodyPr/>
        <a:lstStyle/>
        <a:p>
          <a:endParaRPr lang="en-US"/>
        </a:p>
      </dgm:t>
    </dgm:pt>
    <dgm:pt modelId="{39D2E7D4-0A9B-4BB8-BBF9-4F25588CE06A}">
      <dgm:prSet/>
      <dgm:spPr/>
      <dgm:t>
        <a:bodyPr/>
        <a:lstStyle/>
        <a:p>
          <a:r>
            <a:rPr lang="en-GB"/>
            <a:t>Mass unemployment </a:t>
          </a:r>
          <a:endParaRPr lang="en-US"/>
        </a:p>
      </dgm:t>
    </dgm:pt>
    <dgm:pt modelId="{6BCB9880-5B72-468A-B0D6-CCA1686C6AFB}" type="parTrans" cxnId="{E36432A7-663E-473B-AB7F-E2F16B1A6601}">
      <dgm:prSet/>
      <dgm:spPr/>
      <dgm:t>
        <a:bodyPr/>
        <a:lstStyle/>
        <a:p>
          <a:endParaRPr lang="en-US"/>
        </a:p>
      </dgm:t>
    </dgm:pt>
    <dgm:pt modelId="{86E5EBF5-E89B-4ECD-AA32-B2D53EE6F400}" type="sibTrans" cxnId="{E36432A7-663E-473B-AB7F-E2F16B1A6601}">
      <dgm:prSet/>
      <dgm:spPr/>
      <dgm:t>
        <a:bodyPr/>
        <a:lstStyle/>
        <a:p>
          <a:endParaRPr lang="en-US"/>
        </a:p>
      </dgm:t>
    </dgm:pt>
    <dgm:pt modelId="{8D4853E0-A382-41C5-8843-B6EB4E91018E}">
      <dgm:prSet/>
      <dgm:spPr/>
      <dgm:t>
        <a:bodyPr/>
        <a:lstStyle/>
        <a:p>
          <a:r>
            <a:rPr lang="en-GB"/>
            <a:t>1933: unemployment exceeds six million</a:t>
          </a:r>
          <a:endParaRPr lang="en-US"/>
        </a:p>
      </dgm:t>
    </dgm:pt>
    <dgm:pt modelId="{669A5A80-94AF-4D68-860D-D588E6687972}" type="parTrans" cxnId="{1CEA6074-2F9D-4581-9B45-CB3DBDD0C0D8}">
      <dgm:prSet/>
      <dgm:spPr/>
      <dgm:t>
        <a:bodyPr/>
        <a:lstStyle/>
        <a:p>
          <a:endParaRPr lang="en-US"/>
        </a:p>
      </dgm:t>
    </dgm:pt>
    <dgm:pt modelId="{062832F4-E602-4562-845B-4FB3F9657DDB}" type="sibTrans" cxnId="{1CEA6074-2F9D-4581-9B45-CB3DBDD0C0D8}">
      <dgm:prSet/>
      <dgm:spPr/>
      <dgm:t>
        <a:bodyPr/>
        <a:lstStyle/>
        <a:p>
          <a:endParaRPr lang="en-US"/>
        </a:p>
      </dgm:t>
    </dgm:pt>
    <dgm:pt modelId="{CA8901D4-0E06-4E0D-8738-8AE2BB76B877}">
      <dgm:prSet/>
      <dgm:spPr/>
      <dgm:t>
        <a:bodyPr/>
        <a:lstStyle/>
        <a:p>
          <a:r>
            <a:rPr lang="en-GB"/>
            <a:t>Germany back in crisis</a:t>
          </a:r>
          <a:endParaRPr lang="en-US"/>
        </a:p>
      </dgm:t>
    </dgm:pt>
    <dgm:pt modelId="{479A69EF-7253-4B6B-B52E-4093656DD667}" type="parTrans" cxnId="{BD307421-AA41-42AB-821C-1198EED7ACD2}">
      <dgm:prSet/>
      <dgm:spPr/>
      <dgm:t>
        <a:bodyPr/>
        <a:lstStyle/>
        <a:p>
          <a:endParaRPr lang="en-US"/>
        </a:p>
      </dgm:t>
    </dgm:pt>
    <dgm:pt modelId="{1E96976F-6013-4CF5-ADD1-9E3B2A1A8738}" type="sibTrans" cxnId="{BD307421-AA41-42AB-821C-1198EED7ACD2}">
      <dgm:prSet/>
      <dgm:spPr/>
      <dgm:t>
        <a:bodyPr/>
        <a:lstStyle/>
        <a:p>
          <a:endParaRPr lang="en-US"/>
        </a:p>
      </dgm:t>
    </dgm:pt>
    <dgm:pt modelId="{ABC88234-5FF2-41F2-AA5D-CD90C06E1F3A}" type="pres">
      <dgm:prSet presAssocID="{A02CF2D0-DBC8-4426-ADDB-2665A7FB264D}" presName="Name0" presStyleCnt="0">
        <dgm:presLayoutVars>
          <dgm:chMax val="7"/>
          <dgm:chPref val="7"/>
          <dgm:dir/>
        </dgm:presLayoutVars>
      </dgm:prSet>
      <dgm:spPr/>
    </dgm:pt>
    <dgm:pt modelId="{8BA374D6-EA8C-4B48-B320-D10545C4FF68}" type="pres">
      <dgm:prSet presAssocID="{A02CF2D0-DBC8-4426-ADDB-2665A7FB264D}" presName="Name1" presStyleCnt="0"/>
      <dgm:spPr/>
    </dgm:pt>
    <dgm:pt modelId="{4526CC05-C375-44ED-AEB6-76C4BF560729}" type="pres">
      <dgm:prSet presAssocID="{A02CF2D0-DBC8-4426-ADDB-2665A7FB264D}" presName="cycle" presStyleCnt="0"/>
      <dgm:spPr/>
    </dgm:pt>
    <dgm:pt modelId="{BFA5D938-20D9-431E-AD13-D7C084A836A3}" type="pres">
      <dgm:prSet presAssocID="{A02CF2D0-DBC8-4426-ADDB-2665A7FB264D}" presName="srcNode" presStyleLbl="node1" presStyleIdx="0" presStyleCnt="7"/>
      <dgm:spPr/>
    </dgm:pt>
    <dgm:pt modelId="{146ECB9B-9D0A-493C-92A1-09039A2AF44F}" type="pres">
      <dgm:prSet presAssocID="{A02CF2D0-DBC8-4426-ADDB-2665A7FB264D}" presName="conn" presStyleLbl="parChTrans1D2" presStyleIdx="0" presStyleCnt="1"/>
      <dgm:spPr/>
    </dgm:pt>
    <dgm:pt modelId="{A9054D55-0D5F-4DC4-91C7-F58F90981E70}" type="pres">
      <dgm:prSet presAssocID="{A02CF2D0-DBC8-4426-ADDB-2665A7FB264D}" presName="extraNode" presStyleLbl="node1" presStyleIdx="0" presStyleCnt="7"/>
      <dgm:spPr/>
    </dgm:pt>
    <dgm:pt modelId="{61AA3BA2-7311-40F3-B244-486BF9CBD5B1}" type="pres">
      <dgm:prSet presAssocID="{A02CF2D0-DBC8-4426-ADDB-2665A7FB264D}" presName="dstNode" presStyleLbl="node1" presStyleIdx="0" presStyleCnt="7"/>
      <dgm:spPr/>
    </dgm:pt>
    <dgm:pt modelId="{11B22897-6E73-4C58-A6A3-4FAEBE60FB1C}" type="pres">
      <dgm:prSet presAssocID="{0FF6E6F3-EE49-4E39-B858-48F178D1C1F6}" presName="text_1" presStyleLbl="node1" presStyleIdx="0" presStyleCnt="7">
        <dgm:presLayoutVars>
          <dgm:bulletEnabled val="1"/>
        </dgm:presLayoutVars>
      </dgm:prSet>
      <dgm:spPr/>
    </dgm:pt>
    <dgm:pt modelId="{33FA08C7-685E-4AF9-86D8-72C497369566}" type="pres">
      <dgm:prSet presAssocID="{0FF6E6F3-EE49-4E39-B858-48F178D1C1F6}" presName="accent_1" presStyleCnt="0"/>
      <dgm:spPr/>
    </dgm:pt>
    <dgm:pt modelId="{D6CEB7AA-80B1-4A14-8ED9-201E8DEF9884}" type="pres">
      <dgm:prSet presAssocID="{0FF6E6F3-EE49-4E39-B858-48F178D1C1F6}" presName="accentRepeatNode" presStyleLbl="solidFgAcc1" presStyleIdx="0" presStyleCnt="7"/>
      <dgm:spPr/>
    </dgm:pt>
    <dgm:pt modelId="{B0C29569-BB00-4A85-B07D-E1F8AE30AE5E}" type="pres">
      <dgm:prSet presAssocID="{4BD78A14-3AF4-4643-946B-030E2918A552}" presName="text_2" presStyleLbl="node1" presStyleIdx="1" presStyleCnt="7">
        <dgm:presLayoutVars>
          <dgm:bulletEnabled val="1"/>
        </dgm:presLayoutVars>
      </dgm:prSet>
      <dgm:spPr/>
    </dgm:pt>
    <dgm:pt modelId="{7B3D3131-2DA1-4184-96CA-B9C1EECEF180}" type="pres">
      <dgm:prSet presAssocID="{4BD78A14-3AF4-4643-946B-030E2918A552}" presName="accent_2" presStyleCnt="0"/>
      <dgm:spPr/>
    </dgm:pt>
    <dgm:pt modelId="{E75769DD-10EC-4A42-A21E-B9EF9D490AE5}" type="pres">
      <dgm:prSet presAssocID="{4BD78A14-3AF4-4643-946B-030E2918A552}" presName="accentRepeatNode" presStyleLbl="solidFgAcc1" presStyleIdx="1" presStyleCnt="7"/>
      <dgm:spPr/>
    </dgm:pt>
    <dgm:pt modelId="{2A0B91A4-4AB3-4345-9D51-52042AD2890B}" type="pres">
      <dgm:prSet presAssocID="{C63BA8B6-38EA-46C4-A604-2D37A79E0934}" presName="text_3" presStyleLbl="node1" presStyleIdx="2" presStyleCnt="7">
        <dgm:presLayoutVars>
          <dgm:bulletEnabled val="1"/>
        </dgm:presLayoutVars>
      </dgm:prSet>
      <dgm:spPr/>
    </dgm:pt>
    <dgm:pt modelId="{2A4A2665-9385-47ED-9CA9-2C145148B329}" type="pres">
      <dgm:prSet presAssocID="{C63BA8B6-38EA-46C4-A604-2D37A79E0934}" presName="accent_3" presStyleCnt="0"/>
      <dgm:spPr/>
    </dgm:pt>
    <dgm:pt modelId="{C922702C-8908-43F3-A68C-747C06893004}" type="pres">
      <dgm:prSet presAssocID="{C63BA8B6-38EA-46C4-A604-2D37A79E0934}" presName="accentRepeatNode" presStyleLbl="solidFgAcc1" presStyleIdx="2" presStyleCnt="7"/>
      <dgm:spPr/>
    </dgm:pt>
    <dgm:pt modelId="{0D0BE1DF-234B-49D2-8BA0-70D3AA557EDC}" type="pres">
      <dgm:prSet presAssocID="{2BA4F46E-AA66-4C14-99BB-96BB61246407}" presName="text_4" presStyleLbl="node1" presStyleIdx="3" presStyleCnt="7">
        <dgm:presLayoutVars>
          <dgm:bulletEnabled val="1"/>
        </dgm:presLayoutVars>
      </dgm:prSet>
      <dgm:spPr/>
    </dgm:pt>
    <dgm:pt modelId="{3E96C8AE-F192-4844-B8BD-E087755B4638}" type="pres">
      <dgm:prSet presAssocID="{2BA4F46E-AA66-4C14-99BB-96BB61246407}" presName="accent_4" presStyleCnt="0"/>
      <dgm:spPr/>
    </dgm:pt>
    <dgm:pt modelId="{97003D64-BF4A-445A-91CE-F61E5E07DCB7}" type="pres">
      <dgm:prSet presAssocID="{2BA4F46E-AA66-4C14-99BB-96BB61246407}" presName="accentRepeatNode" presStyleLbl="solidFgAcc1" presStyleIdx="3" presStyleCnt="7"/>
      <dgm:spPr/>
    </dgm:pt>
    <dgm:pt modelId="{664C0128-2EAA-4792-A9D2-1E56579C976B}" type="pres">
      <dgm:prSet presAssocID="{39D2E7D4-0A9B-4BB8-BBF9-4F25588CE06A}" presName="text_5" presStyleLbl="node1" presStyleIdx="4" presStyleCnt="7">
        <dgm:presLayoutVars>
          <dgm:bulletEnabled val="1"/>
        </dgm:presLayoutVars>
      </dgm:prSet>
      <dgm:spPr/>
    </dgm:pt>
    <dgm:pt modelId="{397D5511-20F1-47DF-AE36-66C8B0F17450}" type="pres">
      <dgm:prSet presAssocID="{39D2E7D4-0A9B-4BB8-BBF9-4F25588CE06A}" presName="accent_5" presStyleCnt="0"/>
      <dgm:spPr/>
    </dgm:pt>
    <dgm:pt modelId="{3AA5B930-BEC1-4860-90BB-5FAFE5D1BF9A}" type="pres">
      <dgm:prSet presAssocID="{39D2E7D4-0A9B-4BB8-BBF9-4F25588CE06A}" presName="accentRepeatNode" presStyleLbl="solidFgAcc1" presStyleIdx="4" presStyleCnt="7"/>
      <dgm:spPr/>
    </dgm:pt>
    <dgm:pt modelId="{B84E9242-E19C-4B07-A5E0-78D610D38F5C}" type="pres">
      <dgm:prSet presAssocID="{8D4853E0-A382-41C5-8843-B6EB4E91018E}" presName="text_6" presStyleLbl="node1" presStyleIdx="5" presStyleCnt="7">
        <dgm:presLayoutVars>
          <dgm:bulletEnabled val="1"/>
        </dgm:presLayoutVars>
      </dgm:prSet>
      <dgm:spPr/>
    </dgm:pt>
    <dgm:pt modelId="{84C6A4F8-01D6-4C74-A208-A1E72A24A47C}" type="pres">
      <dgm:prSet presAssocID="{8D4853E0-A382-41C5-8843-B6EB4E91018E}" presName="accent_6" presStyleCnt="0"/>
      <dgm:spPr/>
    </dgm:pt>
    <dgm:pt modelId="{30709B14-0698-4259-98FA-D3DE5B473B5E}" type="pres">
      <dgm:prSet presAssocID="{8D4853E0-A382-41C5-8843-B6EB4E91018E}" presName="accentRepeatNode" presStyleLbl="solidFgAcc1" presStyleIdx="5" presStyleCnt="7"/>
      <dgm:spPr/>
    </dgm:pt>
    <dgm:pt modelId="{9AC92CEE-989A-4B57-901B-1FE85F772C1C}" type="pres">
      <dgm:prSet presAssocID="{CA8901D4-0E06-4E0D-8738-8AE2BB76B877}" presName="text_7" presStyleLbl="node1" presStyleIdx="6" presStyleCnt="7">
        <dgm:presLayoutVars>
          <dgm:bulletEnabled val="1"/>
        </dgm:presLayoutVars>
      </dgm:prSet>
      <dgm:spPr/>
    </dgm:pt>
    <dgm:pt modelId="{19C1E6D8-F5E4-4D5D-918A-D80A8151D808}" type="pres">
      <dgm:prSet presAssocID="{CA8901D4-0E06-4E0D-8738-8AE2BB76B877}" presName="accent_7" presStyleCnt="0"/>
      <dgm:spPr/>
    </dgm:pt>
    <dgm:pt modelId="{27796E3C-AD34-407C-864D-F17D6AD8782D}" type="pres">
      <dgm:prSet presAssocID="{CA8901D4-0E06-4E0D-8738-8AE2BB76B877}" presName="accentRepeatNode" presStyleLbl="solidFgAcc1" presStyleIdx="6" presStyleCnt="7"/>
      <dgm:spPr/>
    </dgm:pt>
  </dgm:ptLst>
  <dgm:cxnLst>
    <dgm:cxn modelId="{3D6A4302-FB24-4961-ABA6-F879764DFDC8}" type="presOf" srcId="{A02CF2D0-DBC8-4426-ADDB-2665A7FB264D}" destId="{ABC88234-5FF2-41F2-AA5D-CD90C06E1F3A}" srcOrd="0" destOrd="0" presId="urn:microsoft.com/office/officeart/2008/layout/VerticalCurvedList"/>
    <dgm:cxn modelId="{8CC8B603-FCD6-48DD-98CB-3BEB739495F2}" type="presOf" srcId="{0FF6E6F3-EE49-4E39-B858-48F178D1C1F6}" destId="{11B22897-6E73-4C58-A6A3-4FAEBE60FB1C}" srcOrd="0" destOrd="0" presId="urn:microsoft.com/office/officeart/2008/layout/VerticalCurvedList"/>
    <dgm:cxn modelId="{D6AC931B-675B-45B9-A9B6-C0F070533513}" srcId="{A02CF2D0-DBC8-4426-ADDB-2665A7FB264D}" destId="{0FF6E6F3-EE49-4E39-B858-48F178D1C1F6}" srcOrd="0" destOrd="0" parTransId="{54195CE5-F830-44DD-AA31-84B0746928BF}" sibTransId="{5976CAFC-5973-47D9-9085-7C690D26915B}"/>
    <dgm:cxn modelId="{BD307421-AA41-42AB-821C-1198EED7ACD2}" srcId="{A02CF2D0-DBC8-4426-ADDB-2665A7FB264D}" destId="{CA8901D4-0E06-4E0D-8738-8AE2BB76B877}" srcOrd="6" destOrd="0" parTransId="{479A69EF-7253-4B6B-B52E-4093656DD667}" sibTransId="{1E96976F-6013-4CF5-ADD1-9E3B2A1A8738}"/>
    <dgm:cxn modelId="{86F99724-2A27-4E57-ABA9-E2435D8709BC}" type="presOf" srcId="{39D2E7D4-0A9B-4BB8-BBF9-4F25588CE06A}" destId="{664C0128-2EAA-4792-A9D2-1E56579C976B}" srcOrd="0" destOrd="0" presId="urn:microsoft.com/office/officeart/2008/layout/VerticalCurvedList"/>
    <dgm:cxn modelId="{4068E52F-A96C-4D26-919A-920EC18F7B4A}" srcId="{A02CF2D0-DBC8-4426-ADDB-2665A7FB264D}" destId="{2BA4F46E-AA66-4C14-99BB-96BB61246407}" srcOrd="3" destOrd="0" parTransId="{F58F2F2A-FA3E-4A83-8E31-BDCC1FD6D5D5}" sibTransId="{D7DBB13C-3D15-492B-A248-AD1CF82A26F3}"/>
    <dgm:cxn modelId="{5E96AF5E-8E35-4D0E-A38A-DBBF767EF829}" srcId="{A02CF2D0-DBC8-4426-ADDB-2665A7FB264D}" destId="{C63BA8B6-38EA-46C4-A604-2D37A79E0934}" srcOrd="2" destOrd="0" parTransId="{3F2FEA74-2227-4696-B918-5DE84DF61312}" sibTransId="{8142BA3E-CA04-47E9-A972-EC42367CF7AE}"/>
    <dgm:cxn modelId="{1CEA6074-2F9D-4581-9B45-CB3DBDD0C0D8}" srcId="{A02CF2D0-DBC8-4426-ADDB-2665A7FB264D}" destId="{8D4853E0-A382-41C5-8843-B6EB4E91018E}" srcOrd="5" destOrd="0" parTransId="{669A5A80-94AF-4D68-860D-D588E6687972}" sibTransId="{062832F4-E602-4562-845B-4FB3F9657DDB}"/>
    <dgm:cxn modelId="{140CD77A-0345-4CA6-9C90-6BB7CA4D59BD}" type="presOf" srcId="{4BD78A14-3AF4-4643-946B-030E2918A552}" destId="{B0C29569-BB00-4A85-B07D-E1F8AE30AE5E}" srcOrd="0" destOrd="0" presId="urn:microsoft.com/office/officeart/2008/layout/VerticalCurvedList"/>
    <dgm:cxn modelId="{35DB5980-0F7B-4355-A6AA-DC7D862873D8}" type="presOf" srcId="{5976CAFC-5973-47D9-9085-7C690D26915B}" destId="{146ECB9B-9D0A-493C-92A1-09039A2AF44F}" srcOrd="0" destOrd="0" presId="urn:microsoft.com/office/officeart/2008/layout/VerticalCurvedList"/>
    <dgm:cxn modelId="{FB663191-494F-4F42-AD13-B9251560B959}" type="presOf" srcId="{C63BA8B6-38EA-46C4-A604-2D37A79E0934}" destId="{2A0B91A4-4AB3-4345-9D51-52042AD2890B}" srcOrd="0" destOrd="0" presId="urn:microsoft.com/office/officeart/2008/layout/VerticalCurvedList"/>
    <dgm:cxn modelId="{E36432A7-663E-473B-AB7F-E2F16B1A6601}" srcId="{A02CF2D0-DBC8-4426-ADDB-2665A7FB264D}" destId="{39D2E7D4-0A9B-4BB8-BBF9-4F25588CE06A}" srcOrd="4" destOrd="0" parTransId="{6BCB9880-5B72-468A-B0D6-CCA1686C6AFB}" sibTransId="{86E5EBF5-E89B-4ECD-AA32-B2D53EE6F400}"/>
    <dgm:cxn modelId="{8F6D0CAE-594B-4D34-89C6-0C2CA958AA88}" type="presOf" srcId="{2BA4F46E-AA66-4C14-99BB-96BB61246407}" destId="{0D0BE1DF-234B-49D2-8BA0-70D3AA557EDC}" srcOrd="0" destOrd="0" presId="urn:microsoft.com/office/officeart/2008/layout/VerticalCurvedList"/>
    <dgm:cxn modelId="{9861AEC3-E14D-40E9-8B99-39BA91D310A9}" type="presOf" srcId="{CA8901D4-0E06-4E0D-8738-8AE2BB76B877}" destId="{9AC92CEE-989A-4B57-901B-1FE85F772C1C}" srcOrd="0" destOrd="0" presId="urn:microsoft.com/office/officeart/2008/layout/VerticalCurvedList"/>
    <dgm:cxn modelId="{9356EBD1-B129-41A3-863E-C48F7F007025}" type="presOf" srcId="{8D4853E0-A382-41C5-8843-B6EB4E91018E}" destId="{B84E9242-E19C-4B07-A5E0-78D610D38F5C}" srcOrd="0" destOrd="0" presId="urn:microsoft.com/office/officeart/2008/layout/VerticalCurvedList"/>
    <dgm:cxn modelId="{C46B20F5-7DB8-407F-82AB-0BDE8F9D6D1E}" srcId="{A02CF2D0-DBC8-4426-ADDB-2665A7FB264D}" destId="{4BD78A14-3AF4-4643-946B-030E2918A552}" srcOrd="1" destOrd="0" parTransId="{EAE5ECBF-EC60-4F1D-A6A4-3EA911A747FF}" sibTransId="{17831B4E-FD1D-4798-BD3B-126682D72166}"/>
    <dgm:cxn modelId="{61464806-DEDA-4ECC-8473-5EC47DFBA6D1}" type="presParOf" srcId="{ABC88234-5FF2-41F2-AA5D-CD90C06E1F3A}" destId="{8BA374D6-EA8C-4B48-B320-D10545C4FF68}" srcOrd="0" destOrd="0" presId="urn:microsoft.com/office/officeart/2008/layout/VerticalCurvedList"/>
    <dgm:cxn modelId="{419F80AB-FD6E-499C-A17D-7D2F8C8CFB66}" type="presParOf" srcId="{8BA374D6-EA8C-4B48-B320-D10545C4FF68}" destId="{4526CC05-C375-44ED-AEB6-76C4BF560729}" srcOrd="0" destOrd="0" presId="urn:microsoft.com/office/officeart/2008/layout/VerticalCurvedList"/>
    <dgm:cxn modelId="{D7AB6600-6B8E-45AC-9FB0-E5901DE9156D}" type="presParOf" srcId="{4526CC05-C375-44ED-AEB6-76C4BF560729}" destId="{BFA5D938-20D9-431E-AD13-D7C084A836A3}" srcOrd="0" destOrd="0" presId="urn:microsoft.com/office/officeart/2008/layout/VerticalCurvedList"/>
    <dgm:cxn modelId="{C1D7D323-F4F8-40D4-B258-23034CF3E736}" type="presParOf" srcId="{4526CC05-C375-44ED-AEB6-76C4BF560729}" destId="{146ECB9B-9D0A-493C-92A1-09039A2AF44F}" srcOrd="1" destOrd="0" presId="urn:microsoft.com/office/officeart/2008/layout/VerticalCurvedList"/>
    <dgm:cxn modelId="{6F1A113F-3E26-4417-938D-318B2FA232C0}" type="presParOf" srcId="{4526CC05-C375-44ED-AEB6-76C4BF560729}" destId="{A9054D55-0D5F-4DC4-91C7-F58F90981E70}" srcOrd="2" destOrd="0" presId="urn:microsoft.com/office/officeart/2008/layout/VerticalCurvedList"/>
    <dgm:cxn modelId="{E8FACF3A-2C59-401E-8640-500F32539667}" type="presParOf" srcId="{4526CC05-C375-44ED-AEB6-76C4BF560729}" destId="{61AA3BA2-7311-40F3-B244-486BF9CBD5B1}" srcOrd="3" destOrd="0" presId="urn:microsoft.com/office/officeart/2008/layout/VerticalCurvedList"/>
    <dgm:cxn modelId="{1AAB63E9-67E8-42E7-B53D-EF95E7B9E064}" type="presParOf" srcId="{8BA374D6-EA8C-4B48-B320-D10545C4FF68}" destId="{11B22897-6E73-4C58-A6A3-4FAEBE60FB1C}" srcOrd="1" destOrd="0" presId="urn:microsoft.com/office/officeart/2008/layout/VerticalCurvedList"/>
    <dgm:cxn modelId="{D33C4467-EE99-4940-BC68-B0804EAC7E17}" type="presParOf" srcId="{8BA374D6-EA8C-4B48-B320-D10545C4FF68}" destId="{33FA08C7-685E-4AF9-86D8-72C497369566}" srcOrd="2" destOrd="0" presId="urn:microsoft.com/office/officeart/2008/layout/VerticalCurvedList"/>
    <dgm:cxn modelId="{BBF7D995-3D40-49B9-9546-78711E34253F}" type="presParOf" srcId="{33FA08C7-685E-4AF9-86D8-72C497369566}" destId="{D6CEB7AA-80B1-4A14-8ED9-201E8DEF9884}" srcOrd="0" destOrd="0" presId="urn:microsoft.com/office/officeart/2008/layout/VerticalCurvedList"/>
    <dgm:cxn modelId="{0B4FC8A8-B47F-4CB2-BA6B-C0E107764268}" type="presParOf" srcId="{8BA374D6-EA8C-4B48-B320-D10545C4FF68}" destId="{B0C29569-BB00-4A85-B07D-E1F8AE30AE5E}" srcOrd="3" destOrd="0" presId="urn:microsoft.com/office/officeart/2008/layout/VerticalCurvedList"/>
    <dgm:cxn modelId="{ADB4F543-3AD5-40BC-B19E-EA561FD0FF3F}" type="presParOf" srcId="{8BA374D6-EA8C-4B48-B320-D10545C4FF68}" destId="{7B3D3131-2DA1-4184-96CA-B9C1EECEF180}" srcOrd="4" destOrd="0" presId="urn:microsoft.com/office/officeart/2008/layout/VerticalCurvedList"/>
    <dgm:cxn modelId="{3918229E-44CE-402F-A687-06BD84443554}" type="presParOf" srcId="{7B3D3131-2DA1-4184-96CA-B9C1EECEF180}" destId="{E75769DD-10EC-4A42-A21E-B9EF9D490AE5}" srcOrd="0" destOrd="0" presId="urn:microsoft.com/office/officeart/2008/layout/VerticalCurvedList"/>
    <dgm:cxn modelId="{CE4C42BC-9600-42F0-88E4-AB6E257C163C}" type="presParOf" srcId="{8BA374D6-EA8C-4B48-B320-D10545C4FF68}" destId="{2A0B91A4-4AB3-4345-9D51-52042AD2890B}" srcOrd="5" destOrd="0" presId="urn:microsoft.com/office/officeart/2008/layout/VerticalCurvedList"/>
    <dgm:cxn modelId="{7E809AE3-4453-4D26-95C7-0F97DCEF7705}" type="presParOf" srcId="{8BA374D6-EA8C-4B48-B320-D10545C4FF68}" destId="{2A4A2665-9385-47ED-9CA9-2C145148B329}" srcOrd="6" destOrd="0" presId="urn:microsoft.com/office/officeart/2008/layout/VerticalCurvedList"/>
    <dgm:cxn modelId="{6CB9F79F-CEAA-471D-A7F1-9020BFA82A98}" type="presParOf" srcId="{2A4A2665-9385-47ED-9CA9-2C145148B329}" destId="{C922702C-8908-43F3-A68C-747C06893004}" srcOrd="0" destOrd="0" presId="urn:microsoft.com/office/officeart/2008/layout/VerticalCurvedList"/>
    <dgm:cxn modelId="{F03F348E-A041-4DA3-94F2-5D5D533C59CF}" type="presParOf" srcId="{8BA374D6-EA8C-4B48-B320-D10545C4FF68}" destId="{0D0BE1DF-234B-49D2-8BA0-70D3AA557EDC}" srcOrd="7" destOrd="0" presId="urn:microsoft.com/office/officeart/2008/layout/VerticalCurvedList"/>
    <dgm:cxn modelId="{6A9996F1-6ED4-45F9-93BE-C26176A15D8C}" type="presParOf" srcId="{8BA374D6-EA8C-4B48-B320-D10545C4FF68}" destId="{3E96C8AE-F192-4844-B8BD-E087755B4638}" srcOrd="8" destOrd="0" presId="urn:microsoft.com/office/officeart/2008/layout/VerticalCurvedList"/>
    <dgm:cxn modelId="{C41A40E9-591B-4D85-9E2D-E634EE2D7180}" type="presParOf" srcId="{3E96C8AE-F192-4844-B8BD-E087755B4638}" destId="{97003D64-BF4A-445A-91CE-F61E5E07DCB7}" srcOrd="0" destOrd="0" presId="urn:microsoft.com/office/officeart/2008/layout/VerticalCurvedList"/>
    <dgm:cxn modelId="{5024384B-3F64-4C8D-8585-AB07CC382FA0}" type="presParOf" srcId="{8BA374D6-EA8C-4B48-B320-D10545C4FF68}" destId="{664C0128-2EAA-4792-A9D2-1E56579C976B}" srcOrd="9" destOrd="0" presId="urn:microsoft.com/office/officeart/2008/layout/VerticalCurvedList"/>
    <dgm:cxn modelId="{63BE92BC-A17B-4405-A4A1-6F36EC66FBBD}" type="presParOf" srcId="{8BA374D6-EA8C-4B48-B320-D10545C4FF68}" destId="{397D5511-20F1-47DF-AE36-66C8B0F17450}" srcOrd="10" destOrd="0" presId="urn:microsoft.com/office/officeart/2008/layout/VerticalCurvedList"/>
    <dgm:cxn modelId="{23AF8996-1287-45DA-AEAC-48007FE1600E}" type="presParOf" srcId="{397D5511-20F1-47DF-AE36-66C8B0F17450}" destId="{3AA5B930-BEC1-4860-90BB-5FAFE5D1BF9A}" srcOrd="0" destOrd="0" presId="urn:microsoft.com/office/officeart/2008/layout/VerticalCurvedList"/>
    <dgm:cxn modelId="{158EAF2C-88B9-4875-9278-707643AE182E}" type="presParOf" srcId="{8BA374D6-EA8C-4B48-B320-D10545C4FF68}" destId="{B84E9242-E19C-4B07-A5E0-78D610D38F5C}" srcOrd="11" destOrd="0" presId="urn:microsoft.com/office/officeart/2008/layout/VerticalCurvedList"/>
    <dgm:cxn modelId="{668A2C66-BAAB-4188-9899-B5FDFEA1E267}" type="presParOf" srcId="{8BA374D6-EA8C-4B48-B320-D10545C4FF68}" destId="{84C6A4F8-01D6-4C74-A208-A1E72A24A47C}" srcOrd="12" destOrd="0" presId="urn:microsoft.com/office/officeart/2008/layout/VerticalCurvedList"/>
    <dgm:cxn modelId="{7A9E1887-F5F3-4F5F-931F-835BF0687CBD}" type="presParOf" srcId="{84C6A4F8-01D6-4C74-A208-A1E72A24A47C}" destId="{30709B14-0698-4259-98FA-D3DE5B473B5E}" srcOrd="0" destOrd="0" presId="urn:microsoft.com/office/officeart/2008/layout/VerticalCurvedList"/>
    <dgm:cxn modelId="{FBC1AA7D-B439-4F1D-BCC6-05A2EFBAEAC7}" type="presParOf" srcId="{8BA374D6-EA8C-4B48-B320-D10545C4FF68}" destId="{9AC92CEE-989A-4B57-901B-1FE85F772C1C}" srcOrd="13" destOrd="0" presId="urn:microsoft.com/office/officeart/2008/layout/VerticalCurvedList"/>
    <dgm:cxn modelId="{B237124D-9398-41DF-BC6A-5E39F40A9E35}" type="presParOf" srcId="{8BA374D6-EA8C-4B48-B320-D10545C4FF68}" destId="{19C1E6D8-F5E4-4D5D-918A-D80A8151D808}" srcOrd="14" destOrd="0" presId="urn:microsoft.com/office/officeart/2008/layout/VerticalCurvedList"/>
    <dgm:cxn modelId="{7F4226DD-CDEE-49D1-9F2A-92D82B61842B}" type="presParOf" srcId="{19C1E6D8-F5E4-4D5D-918A-D80A8151D808}" destId="{27796E3C-AD34-407C-864D-F17D6AD8782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E12D759-B5D9-4D5B-B0AC-E481FCD95F5B}" type="doc">
      <dgm:prSet loTypeId="urn:microsoft.com/office/officeart/2005/8/layout/defaul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F73047-B885-4259-939D-C54954A84FB0}">
      <dgm:prSet/>
      <dgm:spPr/>
      <dgm:t>
        <a:bodyPr/>
        <a:lstStyle/>
        <a:p>
          <a:r>
            <a:rPr lang="en-GB" dirty="0"/>
            <a:t>Governments lack of action helped the Nazis to become the largest party in the Reichstag .</a:t>
          </a:r>
          <a:endParaRPr lang="en-US" dirty="0"/>
        </a:p>
      </dgm:t>
    </dgm:pt>
    <dgm:pt modelId="{7A4D0645-224C-4B9A-8639-CDAC1682355D}" type="parTrans" cxnId="{9A14B02B-FA42-4888-85F2-D1B5E9A9CB4C}">
      <dgm:prSet/>
      <dgm:spPr/>
      <dgm:t>
        <a:bodyPr/>
        <a:lstStyle/>
        <a:p>
          <a:endParaRPr lang="en-US"/>
        </a:p>
      </dgm:t>
    </dgm:pt>
    <dgm:pt modelId="{3F7B3810-F485-49E2-9854-3267A4F7D5C5}" type="sibTrans" cxnId="{9A14B02B-FA42-4888-85F2-D1B5E9A9CB4C}">
      <dgm:prSet/>
      <dgm:spPr/>
      <dgm:t>
        <a:bodyPr/>
        <a:lstStyle/>
        <a:p>
          <a:endParaRPr lang="en-US"/>
        </a:p>
      </dgm:t>
    </dgm:pt>
    <dgm:pt modelId="{DB5EF011-60A8-4911-9B35-A6FCF93152C4}">
      <dgm:prSet/>
      <dgm:spPr/>
      <dgm:t>
        <a:bodyPr/>
        <a:lstStyle/>
        <a:p>
          <a:r>
            <a:rPr lang="en-GB" dirty="0"/>
            <a:t>Hitler able to exploit weaknesses .</a:t>
          </a:r>
          <a:endParaRPr lang="en-US" dirty="0"/>
        </a:p>
      </dgm:t>
    </dgm:pt>
    <dgm:pt modelId="{87E95480-4665-4EF6-BDDF-349593B782F5}" type="parTrans" cxnId="{07F3D70F-91BC-42BB-8A77-5DFBDF996893}">
      <dgm:prSet/>
      <dgm:spPr/>
      <dgm:t>
        <a:bodyPr/>
        <a:lstStyle/>
        <a:p>
          <a:endParaRPr lang="en-US"/>
        </a:p>
      </dgm:t>
    </dgm:pt>
    <dgm:pt modelId="{E471D182-7A19-4345-B364-467213116908}" type="sibTrans" cxnId="{07F3D70F-91BC-42BB-8A77-5DFBDF996893}">
      <dgm:prSet/>
      <dgm:spPr/>
      <dgm:t>
        <a:bodyPr/>
        <a:lstStyle/>
        <a:p>
          <a:endParaRPr lang="en-US"/>
        </a:p>
      </dgm:t>
    </dgm:pt>
    <dgm:pt modelId="{4B40FE43-EB1E-43EF-A5FF-7BD96BE76249}">
      <dgm:prSet/>
      <dgm:spPr/>
      <dgm:t>
        <a:bodyPr/>
        <a:lstStyle/>
        <a:p>
          <a:r>
            <a:rPr lang="en-GB"/>
            <a:t>His ‘new society’ was an amalgamation of old and new.</a:t>
          </a:r>
          <a:endParaRPr lang="en-US"/>
        </a:p>
      </dgm:t>
    </dgm:pt>
    <dgm:pt modelId="{9E2E9CCB-8C30-4F71-9AD0-A91A3D48424F}" type="parTrans" cxnId="{6F755529-6F18-4FB6-839F-D5CCAE301269}">
      <dgm:prSet/>
      <dgm:spPr/>
      <dgm:t>
        <a:bodyPr/>
        <a:lstStyle/>
        <a:p>
          <a:endParaRPr lang="en-US"/>
        </a:p>
      </dgm:t>
    </dgm:pt>
    <dgm:pt modelId="{5074889D-F430-44D5-AA31-6A0DAB2473C9}" type="sibTrans" cxnId="{6F755529-6F18-4FB6-839F-D5CCAE301269}">
      <dgm:prSet/>
      <dgm:spPr/>
      <dgm:t>
        <a:bodyPr/>
        <a:lstStyle/>
        <a:p>
          <a:endParaRPr lang="en-US"/>
        </a:p>
      </dgm:t>
    </dgm:pt>
    <dgm:pt modelId="{7D95DEA7-930B-4303-BEBB-5841350D1396}">
      <dgm:prSet/>
      <dgm:spPr/>
      <dgm:t>
        <a:bodyPr/>
        <a:lstStyle/>
        <a:p>
          <a:r>
            <a:rPr lang="en-GB" dirty="0"/>
            <a:t>Promised to overcome the previous divisions caused by the republic .</a:t>
          </a:r>
          <a:endParaRPr lang="en-US" dirty="0"/>
        </a:p>
      </dgm:t>
    </dgm:pt>
    <dgm:pt modelId="{F9C3B587-EC7F-48F1-AF60-61DC84018347}" type="parTrans" cxnId="{5DDEA93E-D711-411C-8A83-33AE0644BD99}">
      <dgm:prSet/>
      <dgm:spPr/>
      <dgm:t>
        <a:bodyPr/>
        <a:lstStyle/>
        <a:p>
          <a:endParaRPr lang="en-US"/>
        </a:p>
      </dgm:t>
    </dgm:pt>
    <dgm:pt modelId="{E8A1A98C-C591-4078-AD5B-2535B67D76D3}" type="sibTrans" cxnId="{5DDEA93E-D711-411C-8A83-33AE0644BD99}">
      <dgm:prSet/>
      <dgm:spPr/>
      <dgm:t>
        <a:bodyPr/>
        <a:lstStyle/>
        <a:p>
          <a:endParaRPr lang="en-US"/>
        </a:p>
      </dgm:t>
    </dgm:pt>
    <dgm:pt modelId="{5507AE7E-F746-4565-83DF-E844DDFA5467}">
      <dgm:prSet/>
      <dgm:spPr/>
      <dgm:t>
        <a:bodyPr/>
        <a:lstStyle/>
        <a:p>
          <a:r>
            <a:rPr lang="en-GB" dirty="0"/>
            <a:t>Wants to create a genuine national community .</a:t>
          </a:r>
          <a:endParaRPr lang="en-US" dirty="0"/>
        </a:p>
      </dgm:t>
    </dgm:pt>
    <dgm:pt modelId="{238CC49F-F0F9-4E4E-B7A3-9394A13ED35C}" type="parTrans" cxnId="{581C5E0C-4089-4BAE-8D4A-0BFBF5C5EB9F}">
      <dgm:prSet/>
      <dgm:spPr/>
      <dgm:t>
        <a:bodyPr/>
        <a:lstStyle/>
        <a:p>
          <a:endParaRPr lang="en-US"/>
        </a:p>
      </dgm:t>
    </dgm:pt>
    <dgm:pt modelId="{00B17B2A-7F8F-4123-A55B-F85396577E3E}" type="sibTrans" cxnId="{581C5E0C-4089-4BAE-8D4A-0BFBF5C5EB9F}">
      <dgm:prSet/>
      <dgm:spPr/>
      <dgm:t>
        <a:bodyPr/>
        <a:lstStyle/>
        <a:p>
          <a:endParaRPr lang="en-US"/>
        </a:p>
      </dgm:t>
    </dgm:pt>
    <dgm:pt modelId="{C5262D50-199F-49C1-A19E-B8C6F90FEF2C}">
      <dgm:prSet/>
      <dgm:spPr/>
      <dgm:t>
        <a:bodyPr/>
        <a:lstStyle/>
        <a:p>
          <a:r>
            <a:rPr lang="en-GB" dirty="0"/>
            <a:t>'Hitler and National Socialism …were not unfortunate accidents, …. in the path of German history; they were, as Konrad </a:t>
          </a:r>
          <a:r>
            <a:rPr lang="en-GB" dirty="0" err="1"/>
            <a:t>Heiden</a:t>
          </a:r>
          <a:r>
            <a:rPr lang="en-GB" dirty="0"/>
            <a:t> said, a "German condition"</a:t>
          </a:r>
          <a:endParaRPr lang="en-US" dirty="0"/>
        </a:p>
      </dgm:t>
    </dgm:pt>
    <dgm:pt modelId="{89B39F27-5960-42A5-AF2F-FCB0013BBAAF}" type="parTrans" cxnId="{A5C347D6-5871-45C0-917F-2BCE0A406576}">
      <dgm:prSet/>
      <dgm:spPr/>
      <dgm:t>
        <a:bodyPr/>
        <a:lstStyle/>
        <a:p>
          <a:endParaRPr lang="en-US"/>
        </a:p>
      </dgm:t>
    </dgm:pt>
    <dgm:pt modelId="{94483ABE-36DF-41D6-AA52-889EE3F6A70E}" type="sibTrans" cxnId="{A5C347D6-5871-45C0-917F-2BCE0A406576}">
      <dgm:prSet/>
      <dgm:spPr/>
      <dgm:t>
        <a:bodyPr/>
        <a:lstStyle/>
        <a:p>
          <a:endParaRPr lang="en-US"/>
        </a:p>
      </dgm:t>
    </dgm:pt>
    <dgm:pt modelId="{B34F0F9D-C1F3-4114-BD4A-469CD7E6FCE0}">
      <dgm:prSet/>
      <dgm:spPr/>
      <dgm:t>
        <a:bodyPr/>
        <a:lstStyle/>
        <a:p>
          <a:r>
            <a:rPr lang="en-GB" dirty="0"/>
            <a:t>Historian William Allen argues that Hitler rose to power primarily through democratic tactics that incited localized support rather than through violent means.  </a:t>
          </a:r>
        </a:p>
      </dgm:t>
    </dgm:pt>
    <dgm:pt modelId="{ABF93B67-C549-40D2-8346-A6E507AE6B38}" type="parTrans" cxnId="{3CA15E38-94F5-4FDB-8915-F26B82F88337}">
      <dgm:prSet/>
      <dgm:spPr/>
      <dgm:t>
        <a:bodyPr/>
        <a:lstStyle/>
        <a:p>
          <a:endParaRPr lang="en-GB"/>
        </a:p>
      </dgm:t>
    </dgm:pt>
    <dgm:pt modelId="{789228B4-0F72-4C5C-AADC-3621B051744B}" type="sibTrans" cxnId="{3CA15E38-94F5-4FDB-8915-F26B82F88337}">
      <dgm:prSet/>
      <dgm:spPr/>
      <dgm:t>
        <a:bodyPr/>
        <a:lstStyle/>
        <a:p>
          <a:endParaRPr lang="en-GB"/>
        </a:p>
      </dgm:t>
    </dgm:pt>
    <dgm:pt modelId="{49A8A57D-DE2E-4804-B217-83BE870BD284}" type="pres">
      <dgm:prSet presAssocID="{CE12D759-B5D9-4D5B-B0AC-E481FCD95F5B}" presName="diagram" presStyleCnt="0">
        <dgm:presLayoutVars>
          <dgm:dir/>
          <dgm:resizeHandles val="exact"/>
        </dgm:presLayoutVars>
      </dgm:prSet>
      <dgm:spPr/>
    </dgm:pt>
    <dgm:pt modelId="{57926B6F-1665-4CC6-9E60-1C7FDA8BDFC9}" type="pres">
      <dgm:prSet presAssocID="{72F73047-B885-4259-939D-C54954A84FB0}" presName="node" presStyleLbl="node1" presStyleIdx="0" presStyleCnt="7">
        <dgm:presLayoutVars>
          <dgm:bulletEnabled val="1"/>
        </dgm:presLayoutVars>
      </dgm:prSet>
      <dgm:spPr/>
    </dgm:pt>
    <dgm:pt modelId="{488ED0A4-9A84-4912-A06E-143DCE4D50BD}" type="pres">
      <dgm:prSet presAssocID="{3F7B3810-F485-49E2-9854-3267A4F7D5C5}" presName="sibTrans" presStyleCnt="0"/>
      <dgm:spPr/>
    </dgm:pt>
    <dgm:pt modelId="{56E813DD-595E-4A72-9758-6B8E12F45494}" type="pres">
      <dgm:prSet presAssocID="{DB5EF011-60A8-4911-9B35-A6FCF93152C4}" presName="node" presStyleLbl="node1" presStyleIdx="1" presStyleCnt="7">
        <dgm:presLayoutVars>
          <dgm:bulletEnabled val="1"/>
        </dgm:presLayoutVars>
      </dgm:prSet>
      <dgm:spPr/>
    </dgm:pt>
    <dgm:pt modelId="{4CB56087-3E05-4CF7-A340-B8DA148006EC}" type="pres">
      <dgm:prSet presAssocID="{E471D182-7A19-4345-B364-467213116908}" presName="sibTrans" presStyleCnt="0"/>
      <dgm:spPr/>
    </dgm:pt>
    <dgm:pt modelId="{520CEC78-B965-409B-A31B-2C2847BE79D1}" type="pres">
      <dgm:prSet presAssocID="{4B40FE43-EB1E-43EF-A5FF-7BD96BE76249}" presName="node" presStyleLbl="node1" presStyleIdx="2" presStyleCnt="7">
        <dgm:presLayoutVars>
          <dgm:bulletEnabled val="1"/>
        </dgm:presLayoutVars>
      </dgm:prSet>
      <dgm:spPr/>
    </dgm:pt>
    <dgm:pt modelId="{FCEEB5BE-B51E-48CA-A91A-D91FA0ABE4CA}" type="pres">
      <dgm:prSet presAssocID="{5074889D-F430-44D5-AA31-6A0DAB2473C9}" presName="sibTrans" presStyleCnt="0"/>
      <dgm:spPr/>
    </dgm:pt>
    <dgm:pt modelId="{97DD4F6C-5608-49A9-9E8C-0FE98BAC9840}" type="pres">
      <dgm:prSet presAssocID="{7D95DEA7-930B-4303-BEBB-5841350D1396}" presName="node" presStyleLbl="node1" presStyleIdx="3" presStyleCnt="7">
        <dgm:presLayoutVars>
          <dgm:bulletEnabled val="1"/>
        </dgm:presLayoutVars>
      </dgm:prSet>
      <dgm:spPr/>
    </dgm:pt>
    <dgm:pt modelId="{8208B36E-0427-4EAD-94E8-C49DCAE3A6DC}" type="pres">
      <dgm:prSet presAssocID="{E8A1A98C-C591-4078-AD5B-2535B67D76D3}" presName="sibTrans" presStyleCnt="0"/>
      <dgm:spPr/>
    </dgm:pt>
    <dgm:pt modelId="{07B64E60-CCEF-4B9E-B8AB-3E90DD57EBCE}" type="pres">
      <dgm:prSet presAssocID="{5507AE7E-F746-4565-83DF-E844DDFA5467}" presName="node" presStyleLbl="node1" presStyleIdx="4" presStyleCnt="7">
        <dgm:presLayoutVars>
          <dgm:bulletEnabled val="1"/>
        </dgm:presLayoutVars>
      </dgm:prSet>
      <dgm:spPr/>
    </dgm:pt>
    <dgm:pt modelId="{B626D82B-DF15-4009-8A59-1F15355703C2}" type="pres">
      <dgm:prSet presAssocID="{00B17B2A-7F8F-4123-A55B-F85396577E3E}" presName="sibTrans" presStyleCnt="0"/>
      <dgm:spPr/>
    </dgm:pt>
    <dgm:pt modelId="{C13ED74D-B086-434C-B147-F1D8F17F7DBF}" type="pres">
      <dgm:prSet presAssocID="{C5262D50-199F-49C1-A19E-B8C6F90FEF2C}" presName="node" presStyleLbl="node1" presStyleIdx="5" presStyleCnt="7">
        <dgm:presLayoutVars>
          <dgm:bulletEnabled val="1"/>
        </dgm:presLayoutVars>
      </dgm:prSet>
      <dgm:spPr/>
    </dgm:pt>
    <dgm:pt modelId="{B9BAFACC-7F78-47EB-828E-F629DD7C1E80}" type="pres">
      <dgm:prSet presAssocID="{94483ABE-36DF-41D6-AA52-889EE3F6A70E}" presName="sibTrans" presStyleCnt="0"/>
      <dgm:spPr/>
    </dgm:pt>
    <dgm:pt modelId="{D5E603B3-239D-4E03-924D-FB071663F9DA}" type="pres">
      <dgm:prSet presAssocID="{B34F0F9D-C1F3-4114-BD4A-469CD7E6FCE0}" presName="node" presStyleLbl="node1" presStyleIdx="6" presStyleCnt="7" custScaleX="236066">
        <dgm:presLayoutVars>
          <dgm:bulletEnabled val="1"/>
        </dgm:presLayoutVars>
      </dgm:prSet>
      <dgm:spPr/>
    </dgm:pt>
  </dgm:ptLst>
  <dgm:cxnLst>
    <dgm:cxn modelId="{581C5E0C-4089-4BAE-8D4A-0BFBF5C5EB9F}" srcId="{CE12D759-B5D9-4D5B-B0AC-E481FCD95F5B}" destId="{5507AE7E-F746-4565-83DF-E844DDFA5467}" srcOrd="4" destOrd="0" parTransId="{238CC49F-F0F9-4E4E-B7A3-9394A13ED35C}" sibTransId="{00B17B2A-7F8F-4123-A55B-F85396577E3E}"/>
    <dgm:cxn modelId="{07F3D70F-91BC-42BB-8A77-5DFBDF996893}" srcId="{CE12D759-B5D9-4D5B-B0AC-E481FCD95F5B}" destId="{DB5EF011-60A8-4911-9B35-A6FCF93152C4}" srcOrd="1" destOrd="0" parTransId="{87E95480-4665-4EF6-BDDF-349593B782F5}" sibTransId="{E471D182-7A19-4345-B364-467213116908}"/>
    <dgm:cxn modelId="{6F755529-6F18-4FB6-839F-D5CCAE301269}" srcId="{CE12D759-B5D9-4D5B-B0AC-E481FCD95F5B}" destId="{4B40FE43-EB1E-43EF-A5FF-7BD96BE76249}" srcOrd="2" destOrd="0" parTransId="{9E2E9CCB-8C30-4F71-9AD0-A91A3D48424F}" sibTransId="{5074889D-F430-44D5-AA31-6A0DAB2473C9}"/>
    <dgm:cxn modelId="{9A14B02B-FA42-4888-85F2-D1B5E9A9CB4C}" srcId="{CE12D759-B5D9-4D5B-B0AC-E481FCD95F5B}" destId="{72F73047-B885-4259-939D-C54954A84FB0}" srcOrd="0" destOrd="0" parTransId="{7A4D0645-224C-4B9A-8639-CDAC1682355D}" sibTransId="{3F7B3810-F485-49E2-9854-3267A4F7D5C5}"/>
    <dgm:cxn modelId="{3CA15E38-94F5-4FDB-8915-F26B82F88337}" srcId="{CE12D759-B5D9-4D5B-B0AC-E481FCD95F5B}" destId="{B34F0F9D-C1F3-4114-BD4A-469CD7E6FCE0}" srcOrd="6" destOrd="0" parTransId="{ABF93B67-C549-40D2-8346-A6E507AE6B38}" sibTransId="{789228B4-0F72-4C5C-AADC-3621B051744B}"/>
    <dgm:cxn modelId="{5DDEA93E-D711-411C-8A83-33AE0644BD99}" srcId="{CE12D759-B5D9-4D5B-B0AC-E481FCD95F5B}" destId="{7D95DEA7-930B-4303-BEBB-5841350D1396}" srcOrd="3" destOrd="0" parTransId="{F9C3B587-EC7F-48F1-AF60-61DC84018347}" sibTransId="{E8A1A98C-C591-4078-AD5B-2535B67D76D3}"/>
    <dgm:cxn modelId="{65B17E55-E022-4172-BDF3-5082D7BFAAF6}" type="presOf" srcId="{CE12D759-B5D9-4D5B-B0AC-E481FCD95F5B}" destId="{49A8A57D-DE2E-4804-B217-83BE870BD284}" srcOrd="0" destOrd="0" presId="urn:microsoft.com/office/officeart/2005/8/layout/default"/>
    <dgm:cxn modelId="{EB0D1388-7F4A-4512-BCF0-9868486A324E}" type="presOf" srcId="{72F73047-B885-4259-939D-C54954A84FB0}" destId="{57926B6F-1665-4CC6-9E60-1C7FDA8BDFC9}" srcOrd="0" destOrd="0" presId="urn:microsoft.com/office/officeart/2005/8/layout/default"/>
    <dgm:cxn modelId="{503A658A-427F-4FAE-B77C-B83F041A035D}" type="presOf" srcId="{C5262D50-199F-49C1-A19E-B8C6F90FEF2C}" destId="{C13ED74D-B086-434C-B147-F1D8F17F7DBF}" srcOrd="0" destOrd="0" presId="urn:microsoft.com/office/officeart/2005/8/layout/default"/>
    <dgm:cxn modelId="{FA4645A2-CC9D-4255-90FB-7F0B172945D1}" type="presOf" srcId="{B34F0F9D-C1F3-4114-BD4A-469CD7E6FCE0}" destId="{D5E603B3-239D-4E03-924D-FB071663F9DA}" srcOrd="0" destOrd="0" presId="urn:microsoft.com/office/officeart/2005/8/layout/default"/>
    <dgm:cxn modelId="{CCB4DBC4-0706-465C-B0D1-8B9E78F6B163}" type="presOf" srcId="{5507AE7E-F746-4565-83DF-E844DDFA5467}" destId="{07B64E60-CCEF-4B9E-B8AB-3E90DD57EBCE}" srcOrd="0" destOrd="0" presId="urn:microsoft.com/office/officeart/2005/8/layout/default"/>
    <dgm:cxn modelId="{49EBAFC7-44AD-4D64-9DC0-1AFE4E8044B5}" type="presOf" srcId="{7D95DEA7-930B-4303-BEBB-5841350D1396}" destId="{97DD4F6C-5608-49A9-9E8C-0FE98BAC9840}" srcOrd="0" destOrd="0" presId="urn:microsoft.com/office/officeart/2005/8/layout/default"/>
    <dgm:cxn modelId="{8540A7C8-3640-4DFE-91AD-6C679C7CA02E}" type="presOf" srcId="{4B40FE43-EB1E-43EF-A5FF-7BD96BE76249}" destId="{520CEC78-B965-409B-A31B-2C2847BE79D1}" srcOrd="0" destOrd="0" presId="urn:microsoft.com/office/officeart/2005/8/layout/default"/>
    <dgm:cxn modelId="{32D080CB-435B-40D7-B313-D469DC228E87}" type="presOf" srcId="{DB5EF011-60A8-4911-9B35-A6FCF93152C4}" destId="{56E813DD-595E-4A72-9758-6B8E12F45494}" srcOrd="0" destOrd="0" presId="urn:microsoft.com/office/officeart/2005/8/layout/default"/>
    <dgm:cxn modelId="{A5C347D6-5871-45C0-917F-2BCE0A406576}" srcId="{CE12D759-B5D9-4D5B-B0AC-E481FCD95F5B}" destId="{C5262D50-199F-49C1-A19E-B8C6F90FEF2C}" srcOrd="5" destOrd="0" parTransId="{89B39F27-5960-42A5-AF2F-FCB0013BBAAF}" sibTransId="{94483ABE-36DF-41D6-AA52-889EE3F6A70E}"/>
    <dgm:cxn modelId="{4FB3CC0A-7252-47CC-BC04-07222FCF6F9A}" type="presParOf" srcId="{49A8A57D-DE2E-4804-B217-83BE870BD284}" destId="{57926B6F-1665-4CC6-9E60-1C7FDA8BDFC9}" srcOrd="0" destOrd="0" presId="urn:microsoft.com/office/officeart/2005/8/layout/default"/>
    <dgm:cxn modelId="{9FF92A6F-5E4B-462D-A966-6FE937F90BBC}" type="presParOf" srcId="{49A8A57D-DE2E-4804-B217-83BE870BD284}" destId="{488ED0A4-9A84-4912-A06E-143DCE4D50BD}" srcOrd="1" destOrd="0" presId="urn:microsoft.com/office/officeart/2005/8/layout/default"/>
    <dgm:cxn modelId="{E8424D39-6CBB-4FFC-B402-6D7F7BDF78F7}" type="presParOf" srcId="{49A8A57D-DE2E-4804-B217-83BE870BD284}" destId="{56E813DD-595E-4A72-9758-6B8E12F45494}" srcOrd="2" destOrd="0" presId="urn:microsoft.com/office/officeart/2005/8/layout/default"/>
    <dgm:cxn modelId="{A6C5701B-8D4A-44C2-9A5E-0236AAC9BDC2}" type="presParOf" srcId="{49A8A57D-DE2E-4804-B217-83BE870BD284}" destId="{4CB56087-3E05-4CF7-A340-B8DA148006EC}" srcOrd="3" destOrd="0" presId="urn:microsoft.com/office/officeart/2005/8/layout/default"/>
    <dgm:cxn modelId="{E897C88B-E264-4059-A0F7-55C1B403F528}" type="presParOf" srcId="{49A8A57D-DE2E-4804-B217-83BE870BD284}" destId="{520CEC78-B965-409B-A31B-2C2847BE79D1}" srcOrd="4" destOrd="0" presId="urn:microsoft.com/office/officeart/2005/8/layout/default"/>
    <dgm:cxn modelId="{85DCD958-F7A2-4290-96D7-65FA2A353767}" type="presParOf" srcId="{49A8A57D-DE2E-4804-B217-83BE870BD284}" destId="{FCEEB5BE-B51E-48CA-A91A-D91FA0ABE4CA}" srcOrd="5" destOrd="0" presId="urn:microsoft.com/office/officeart/2005/8/layout/default"/>
    <dgm:cxn modelId="{0A8F2BF7-98D7-47A8-91DC-BBA6F6E70387}" type="presParOf" srcId="{49A8A57D-DE2E-4804-B217-83BE870BD284}" destId="{97DD4F6C-5608-49A9-9E8C-0FE98BAC9840}" srcOrd="6" destOrd="0" presId="urn:microsoft.com/office/officeart/2005/8/layout/default"/>
    <dgm:cxn modelId="{F6DC5E73-52DB-4B10-AD35-859E2F5AF253}" type="presParOf" srcId="{49A8A57D-DE2E-4804-B217-83BE870BD284}" destId="{8208B36E-0427-4EAD-94E8-C49DCAE3A6DC}" srcOrd="7" destOrd="0" presId="urn:microsoft.com/office/officeart/2005/8/layout/default"/>
    <dgm:cxn modelId="{ED6746AA-07F3-48EA-BCFF-6F6620492D3D}" type="presParOf" srcId="{49A8A57D-DE2E-4804-B217-83BE870BD284}" destId="{07B64E60-CCEF-4B9E-B8AB-3E90DD57EBCE}" srcOrd="8" destOrd="0" presId="urn:microsoft.com/office/officeart/2005/8/layout/default"/>
    <dgm:cxn modelId="{87A614BC-C9F4-4A36-B294-DF76547487E9}" type="presParOf" srcId="{49A8A57D-DE2E-4804-B217-83BE870BD284}" destId="{B626D82B-DF15-4009-8A59-1F15355703C2}" srcOrd="9" destOrd="0" presId="urn:microsoft.com/office/officeart/2005/8/layout/default"/>
    <dgm:cxn modelId="{3B27D9A3-3A74-44E6-A9FB-30C67F1AEFE1}" type="presParOf" srcId="{49A8A57D-DE2E-4804-B217-83BE870BD284}" destId="{C13ED74D-B086-434C-B147-F1D8F17F7DBF}" srcOrd="10" destOrd="0" presId="urn:microsoft.com/office/officeart/2005/8/layout/default"/>
    <dgm:cxn modelId="{FA3310A9-C2D1-4DDC-95DB-CA7AED3A0B9A}" type="presParOf" srcId="{49A8A57D-DE2E-4804-B217-83BE870BD284}" destId="{B9BAFACC-7F78-47EB-828E-F629DD7C1E80}" srcOrd="11" destOrd="0" presId="urn:microsoft.com/office/officeart/2005/8/layout/default"/>
    <dgm:cxn modelId="{E79E0E11-59A4-4F2E-8D7E-6D153CEE3A97}" type="presParOf" srcId="{49A8A57D-DE2E-4804-B217-83BE870BD284}" destId="{D5E603B3-239D-4E03-924D-FB071663F9D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6B6869-4F3A-4022-B58E-E012275F945F}" type="doc">
      <dgm:prSet loTypeId="urn:microsoft.com/office/officeart/2005/8/layout/hierarchy2" loCatId="hierarchy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373B9D3B-38E0-4B4B-8BBB-35D1D40A15A6}">
      <dgm:prSet/>
      <dgm:spPr/>
      <dgm:t>
        <a:bodyPr/>
        <a:lstStyle/>
        <a:p>
          <a:r>
            <a:rPr lang="en-GB" dirty="0"/>
            <a:t>Main reason of collapse down to the government being unpopular from the start. </a:t>
          </a:r>
          <a:endParaRPr lang="en-US" dirty="0"/>
        </a:p>
      </dgm:t>
    </dgm:pt>
    <dgm:pt modelId="{FB575E5A-2224-42B3-ABEF-9202F9231519}" type="parTrans" cxnId="{0DC88797-08F3-4DE9-AA85-BC81F0F82456}">
      <dgm:prSet/>
      <dgm:spPr/>
      <dgm:t>
        <a:bodyPr/>
        <a:lstStyle/>
        <a:p>
          <a:endParaRPr lang="en-US"/>
        </a:p>
      </dgm:t>
    </dgm:pt>
    <dgm:pt modelId="{C61259AC-8C05-4C40-A91C-5959BD55CDAF}" type="sibTrans" cxnId="{0DC88797-08F3-4DE9-AA85-BC81F0F82456}">
      <dgm:prSet/>
      <dgm:spPr/>
      <dgm:t>
        <a:bodyPr/>
        <a:lstStyle/>
        <a:p>
          <a:endParaRPr lang="en-US"/>
        </a:p>
      </dgm:t>
    </dgm:pt>
    <dgm:pt modelId="{9D1D7393-348A-4576-BEB3-250F28D4336A}">
      <dgm:prSet/>
      <dgm:spPr/>
      <dgm:t>
        <a:bodyPr/>
        <a:lstStyle/>
        <a:p>
          <a:r>
            <a:rPr lang="en-GB"/>
            <a:t>As the government signed the Treaty of Versailles </a:t>
          </a:r>
          <a:endParaRPr lang="en-US"/>
        </a:p>
      </dgm:t>
    </dgm:pt>
    <dgm:pt modelId="{14AA794A-5009-45FB-97B6-8A2F5D46DD66}" type="parTrans" cxnId="{43287C30-081D-4B48-AE57-64638C2E6101}">
      <dgm:prSet/>
      <dgm:spPr/>
      <dgm:t>
        <a:bodyPr/>
        <a:lstStyle/>
        <a:p>
          <a:endParaRPr lang="en-US"/>
        </a:p>
      </dgm:t>
    </dgm:pt>
    <dgm:pt modelId="{6552DD69-07BD-45F6-8575-606F6E868D13}" type="sibTrans" cxnId="{43287C30-081D-4B48-AE57-64638C2E6101}">
      <dgm:prSet/>
      <dgm:spPr/>
      <dgm:t>
        <a:bodyPr/>
        <a:lstStyle/>
        <a:p>
          <a:endParaRPr lang="en-US"/>
        </a:p>
      </dgm:t>
    </dgm:pt>
    <dgm:pt modelId="{6805E581-10BA-43FC-982E-765B56BCCB87}">
      <dgm:prSet/>
      <dgm:spPr/>
      <dgm:t>
        <a:bodyPr/>
        <a:lstStyle/>
        <a:p>
          <a:r>
            <a:rPr lang="en-GB"/>
            <a:t>Citizens disagreed with the harsh terms of treaty </a:t>
          </a:r>
          <a:endParaRPr lang="en-US"/>
        </a:p>
      </dgm:t>
    </dgm:pt>
    <dgm:pt modelId="{54B0A3A1-D7C4-411A-9935-1B72DF78FBBF}" type="parTrans" cxnId="{7C78160C-F1D0-4940-8747-01032AFA4461}">
      <dgm:prSet/>
      <dgm:spPr/>
      <dgm:t>
        <a:bodyPr/>
        <a:lstStyle/>
        <a:p>
          <a:endParaRPr lang="en-US"/>
        </a:p>
      </dgm:t>
    </dgm:pt>
    <dgm:pt modelId="{A3086D60-A5F3-4DF0-A380-9E66E4885977}" type="sibTrans" cxnId="{7C78160C-F1D0-4940-8747-01032AFA4461}">
      <dgm:prSet/>
      <dgm:spPr/>
      <dgm:t>
        <a:bodyPr/>
        <a:lstStyle/>
        <a:p>
          <a:endParaRPr lang="en-US"/>
        </a:p>
      </dgm:t>
    </dgm:pt>
    <dgm:pt modelId="{0C074A41-E4FD-4782-B526-024C7827650A}">
      <dgm:prSet/>
      <dgm:spPr/>
      <dgm:t>
        <a:bodyPr/>
        <a:lstStyle/>
        <a:p>
          <a:r>
            <a:rPr lang="en-GB"/>
            <a:t>Civil unrest came from the political divisions </a:t>
          </a:r>
          <a:endParaRPr lang="en-US"/>
        </a:p>
      </dgm:t>
    </dgm:pt>
    <dgm:pt modelId="{F064DBE5-7E8F-4E51-99D3-44CD118D5FFC}" type="parTrans" cxnId="{5635D9E1-2727-4FE7-A05F-06826AF28114}">
      <dgm:prSet/>
      <dgm:spPr/>
      <dgm:t>
        <a:bodyPr/>
        <a:lstStyle/>
        <a:p>
          <a:endParaRPr lang="en-US"/>
        </a:p>
      </dgm:t>
    </dgm:pt>
    <dgm:pt modelId="{5858CE34-4E7B-4D8E-8FC5-76A7FB572E92}" type="sibTrans" cxnId="{5635D9E1-2727-4FE7-A05F-06826AF28114}">
      <dgm:prSet/>
      <dgm:spPr/>
      <dgm:t>
        <a:bodyPr/>
        <a:lstStyle/>
        <a:p>
          <a:endParaRPr lang="en-US"/>
        </a:p>
      </dgm:t>
    </dgm:pt>
    <dgm:pt modelId="{01D69ABC-69F9-4AB5-93E4-55244ABF089E}">
      <dgm:prSet/>
      <dgm:spPr/>
      <dgm:t>
        <a:bodyPr/>
        <a:lstStyle/>
        <a:p>
          <a:r>
            <a:rPr lang="en-GB" dirty="0"/>
            <a:t>However, economic problems increased hostility towards the government due to hyperinflation.</a:t>
          </a:r>
          <a:endParaRPr lang="en-US" dirty="0"/>
        </a:p>
      </dgm:t>
    </dgm:pt>
    <dgm:pt modelId="{1F3A6117-C9D3-4FBC-9FB2-81BBA93A0FAC}" type="parTrans" cxnId="{1F019FE0-B18A-4E01-8F44-6AA25BAEB1E0}">
      <dgm:prSet/>
      <dgm:spPr/>
      <dgm:t>
        <a:bodyPr/>
        <a:lstStyle/>
        <a:p>
          <a:endParaRPr lang="en-US"/>
        </a:p>
      </dgm:t>
    </dgm:pt>
    <dgm:pt modelId="{8C06F8FE-6CFF-47E9-9715-BFCF25B6FB9C}" type="sibTrans" cxnId="{1F019FE0-B18A-4E01-8F44-6AA25BAEB1E0}">
      <dgm:prSet/>
      <dgm:spPr/>
      <dgm:t>
        <a:bodyPr/>
        <a:lstStyle/>
        <a:p>
          <a:endParaRPr lang="en-US"/>
        </a:p>
      </dgm:t>
    </dgm:pt>
    <dgm:pt modelId="{BA235366-42A8-4264-BFA6-212C7926AA05}" type="pres">
      <dgm:prSet presAssocID="{A16B6869-4F3A-4022-B58E-E012275F945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9411CE92-5C74-4204-B61B-4DDB088697FF}" type="pres">
      <dgm:prSet presAssocID="{373B9D3B-38E0-4B4B-8BBB-35D1D40A15A6}" presName="root1" presStyleCnt="0"/>
      <dgm:spPr/>
    </dgm:pt>
    <dgm:pt modelId="{102A7A61-C6F4-4E8E-9F28-313DC95D108F}" type="pres">
      <dgm:prSet presAssocID="{373B9D3B-38E0-4B4B-8BBB-35D1D40A15A6}" presName="LevelOneTextNode" presStyleLbl="node0" presStyleIdx="0" presStyleCnt="2">
        <dgm:presLayoutVars>
          <dgm:chPref val="3"/>
        </dgm:presLayoutVars>
      </dgm:prSet>
      <dgm:spPr/>
    </dgm:pt>
    <dgm:pt modelId="{57661AE7-434C-4758-9B79-2C22CB8D7B51}" type="pres">
      <dgm:prSet presAssocID="{373B9D3B-38E0-4B4B-8BBB-35D1D40A15A6}" presName="level2hierChild" presStyleCnt="0"/>
      <dgm:spPr/>
    </dgm:pt>
    <dgm:pt modelId="{E20F9A47-5442-45B8-9D07-7DD04C54AAF6}" type="pres">
      <dgm:prSet presAssocID="{14AA794A-5009-45FB-97B6-8A2F5D46DD66}" presName="conn2-1" presStyleLbl="parChTrans1D2" presStyleIdx="0" presStyleCnt="3"/>
      <dgm:spPr/>
    </dgm:pt>
    <dgm:pt modelId="{7CD2CE90-960A-43E7-AAAB-2F6AE58255C6}" type="pres">
      <dgm:prSet presAssocID="{14AA794A-5009-45FB-97B6-8A2F5D46DD66}" presName="connTx" presStyleLbl="parChTrans1D2" presStyleIdx="0" presStyleCnt="3"/>
      <dgm:spPr/>
    </dgm:pt>
    <dgm:pt modelId="{FBBFC2F4-CA1D-4B3E-A482-F12E825CCC51}" type="pres">
      <dgm:prSet presAssocID="{9D1D7393-348A-4576-BEB3-250F28D4336A}" presName="root2" presStyleCnt="0"/>
      <dgm:spPr/>
    </dgm:pt>
    <dgm:pt modelId="{249EA5C0-9BDA-49F8-B71A-DC7DBD75DBB0}" type="pres">
      <dgm:prSet presAssocID="{9D1D7393-348A-4576-BEB3-250F28D4336A}" presName="LevelTwoTextNode" presStyleLbl="node2" presStyleIdx="0" presStyleCnt="3">
        <dgm:presLayoutVars>
          <dgm:chPref val="3"/>
        </dgm:presLayoutVars>
      </dgm:prSet>
      <dgm:spPr/>
    </dgm:pt>
    <dgm:pt modelId="{0C33F36D-81F8-42F5-9FB9-29E7D6C6B4BB}" type="pres">
      <dgm:prSet presAssocID="{9D1D7393-348A-4576-BEB3-250F28D4336A}" presName="level3hierChild" presStyleCnt="0"/>
      <dgm:spPr/>
    </dgm:pt>
    <dgm:pt modelId="{E1495FA5-5D74-439D-9D6D-5A3D5C041CA0}" type="pres">
      <dgm:prSet presAssocID="{54B0A3A1-D7C4-411A-9935-1B72DF78FBBF}" presName="conn2-1" presStyleLbl="parChTrans1D2" presStyleIdx="1" presStyleCnt="3"/>
      <dgm:spPr/>
    </dgm:pt>
    <dgm:pt modelId="{4965EE65-A20C-486B-8530-E5434E3EE935}" type="pres">
      <dgm:prSet presAssocID="{54B0A3A1-D7C4-411A-9935-1B72DF78FBBF}" presName="connTx" presStyleLbl="parChTrans1D2" presStyleIdx="1" presStyleCnt="3"/>
      <dgm:spPr/>
    </dgm:pt>
    <dgm:pt modelId="{88355E9F-3CCB-4005-9E7D-A22DAB67EC7B}" type="pres">
      <dgm:prSet presAssocID="{6805E581-10BA-43FC-982E-765B56BCCB87}" presName="root2" presStyleCnt="0"/>
      <dgm:spPr/>
    </dgm:pt>
    <dgm:pt modelId="{0B3DFFD8-7FA6-40D4-85B7-6ED342D78540}" type="pres">
      <dgm:prSet presAssocID="{6805E581-10BA-43FC-982E-765B56BCCB87}" presName="LevelTwoTextNode" presStyleLbl="node2" presStyleIdx="1" presStyleCnt="3">
        <dgm:presLayoutVars>
          <dgm:chPref val="3"/>
        </dgm:presLayoutVars>
      </dgm:prSet>
      <dgm:spPr/>
    </dgm:pt>
    <dgm:pt modelId="{BD343D67-2745-421F-BC5A-F2E3B029991F}" type="pres">
      <dgm:prSet presAssocID="{6805E581-10BA-43FC-982E-765B56BCCB87}" presName="level3hierChild" presStyleCnt="0"/>
      <dgm:spPr/>
    </dgm:pt>
    <dgm:pt modelId="{8616F58F-0DF0-4B48-9D55-F56B5C440BD8}" type="pres">
      <dgm:prSet presAssocID="{F064DBE5-7E8F-4E51-99D3-44CD118D5FFC}" presName="conn2-1" presStyleLbl="parChTrans1D2" presStyleIdx="2" presStyleCnt="3"/>
      <dgm:spPr/>
    </dgm:pt>
    <dgm:pt modelId="{266AA07C-23B4-4BCD-9307-271A9DE58212}" type="pres">
      <dgm:prSet presAssocID="{F064DBE5-7E8F-4E51-99D3-44CD118D5FFC}" presName="connTx" presStyleLbl="parChTrans1D2" presStyleIdx="2" presStyleCnt="3"/>
      <dgm:spPr/>
    </dgm:pt>
    <dgm:pt modelId="{0A7BC1CD-4F3D-4D80-A6BF-583BD5A6DBA6}" type="pres">
      <dgm:prSet presAssocID="{0C074A41-E4FD-4782-B526-024C7827650A}" presName="root2" presStyleCnt="0"/>
      <dgm:spPr/>
    </dgm:pt>
    <dgm:pt modelId="{20FD17F0-578A-4261-8707-5E388830244F}" type="pres">
      <dgm:prSet presAssocID="{0C074A41-E4FD-4782-B526-024C7827650A}" presName="LevelTwoTextNode" presStyleLbl="node2" presStyleIdx="2" presStyleCnt="3">
        <dgm:presLayoutVars>
          <dgm:chPref val="3"/>
        </dgm:presLayoutVars>
      </dgm:prSet>
      <dgm:spPr/>
    </dgm:pt>
    <dgm:pt modelId="{33B08E6D-7A75-4696-9AAC-A36F1952B4F2}" type="pres">
      <dgm:prSet presAssocID="{0C074A41-E4FD-4782-B526-024C7827650A}" presName="level3hierChild" presStyleCnt="0"/>
      <dgm:spPr/>
    </dgm:pt>
    <dgm:pt modelId="{95280E91-11DA-4829-ACAC-1E9B3F22834C}" type="pres">
      <dgm:prSet presAssocID="{01D69ABC-69F9-4AB5-93E4-55244ABF089E}" presName="root1" presStyleCnt="0"/>
      <dgm:spPr/>
    </dgm:pt>
    <dgm:pt modelId="{F6C9DE86-06C7-438A-BC46-20DC8DD94CD3}" type="pres">
      <dgm:prSet presAssocID="{01D69ABC-69F9-4AB5-93E4-55244ABF089E}" presName="LevelOneTextNode" presStyleLbl="node0" presStyleIdx="1" presStyleCnt="2">
        <dgm:presLayoutVars>
          <dgm:chPref val="3"/>
        </dgm:presLayoutVars>
      </dgm:prSet>
      <dgm:spPr/>
    </dgm:pt>
    <dgm:pt modelId="{768CDC61-A6FB-4F66-8D4B-5067CF9E9417}" type="pres">
      <dgm:prSet presAssocID="{01D69ABC-69F9-4AB5-93E4-55244ABF089E}" presName="level2hierChild" presStyleCnt="0"/>
      <dgm:spPr/>
    </dgm:pt>
  </dgm:ptLst>
  <dgm:cxnLst>
    <dgm:cxn modelId="{CF115B06-BBEA-4BF2-AC4A-43321E1E61F8}" type="presOf" srcId="{54B0A3A1-D7C4-411A-9935-1B72DF78FBBF}" destId="{E1495FA5-5D74-439D-9D6D-5A3D5C041CA0}" srcOrd="0" destOrd="0" presId="urn:microsoft.com/office/officeart/2005/8/layout/hierarchy2"/>
    <dgm:cxn modelId="{7C78160C-F1D0-4940-8747-01032AFA4461}" srcId="{373B9D3B-38E0-4B4B-8BBB-35D1D40A15A6}" destId="{6805E581-10BA-43FC-982E-765B56BCCB87}" srcOrd="1" destOrd="0" parTransId="{54B0A3A1-D7C4-411A-9935-1B72DF78FBBF}" sibTransId="{A3086D60-A5F3-4DF0-A380-9E66E4885977}"/>
    <dgm:cxn modelId="{F4E41F1E-270F-4944-89B2-EFDCE5431B63}" type="presOf" srcId="{0C074A41-E4FD-4782-B526-024C7827650A}" destId="{20FD17F0-578A-4261-8707-5E388830244F}" srcOrd="0" destOrd="0" presId="urn:microsoft.com/office/officeart/2005/8/layout/hierarchy2"/>
    <dgm:cxn modelId="{0D333925-28AC-4189-8871-505C0E4D8EFE}" type="presOf" srcId="{373B9D3B-38E0-4B4B-8BBB-35D1D40A15A6}" destId="{102A7A61-C6F4-4E8E-9F28-313DC95D108F}" srcOrd="0" destOrd="0" presId="urn:microsoft.com/office/officeart/2005/8/layout/hierarchy2"/>
    <dgm:cxn modelId="{6F5B8028-674E-447D-B4AB-1B1067009CD3}" type="presOf" srcId="{F064DBE5-7E8F-4E51-99D3-44CD118D5FFC}" destId="{8616F58F-0DF0-4B48-9D55-F56B5C440BD8}" srcOrd="0" destOrd="0" presId="urn:microsoft.com/office/officeart/2005/8/layout/hierarchy2"/>
    <dgm:cxn modelId="{43287C30-081D-4B48-AE57-64638C2E6101}" srcId="{373B9D3B-38E0-4B4B-8BBB-35D1D40A15A6}" destId="{9D1D7393-348A-4576-BEB3-250F28D4336A}" srcOrd="0" destOrd="0" parTransId="{14AA794A-5009-45FB-97B6-8A2F5D46DD66}" sibTransId="{6552DD69-07BD-45F6-8575-606F6E868D13}"/>
    <dgm:cxn modelId="{4AC2503B-2CE2-4FCB-A557-54B84519B084}" type="presOf" srcId="{9D1D7393-348A-4576-BEB3-250F28D4336A}" destId="{249EA5C0-9BDA-49F8-B71A-DC7DBD75DBB0}" srcOrd="0" destOrd="0" presId="urn:microsoft.com/office/officeart/2005/8/layout/hierarchy2"/>
    <dgm:cxn modelId="{48B81E64-F5B7-4AE6-BD02-3AF634CC7C45}" type="presOf" srcId="{14AA794A-5009-45FB-97B6-8A2F5D46DD66}" destId="{E20F9A47-5442-45B8-9D07-7DD04C54AAF6}" srcOrd="0" destOrd="0" presId="urn:microsoft.com/office/officeart/2005/8/layout/hierarchy2"/>
    <dgm:cxn modelId="{1C55B56E-EE04-4867-BEAD-C6CBA9EAB33E}" type="presOf" srcId="{F064DBE5-7E8F-4E51-99D3-44CD118D5FFC}" destId="{266AA07C-23B4-4BCD-9307-271A9DE58212}" srcOrd="1" destOrd="0" presId="urn:microsoft.com/office/officeart/2005/8/layout/hierarchy2"/>
    <dgm:cxn modelId="{08B4B486-A5F3-4ED1-9DFB-2281691A7EC2}" type="presOf" srcId="{A16B6869-4F3A-4022-B58E-E012275F945F}" destId="{BA235366-42A8-4264-BFA6-212C7926AA05}" srcOrd="0" destOrd="0" presId="urn:microsoft.com/office/officeart/2005/8/layout/hierarchy2"/>
    <dgm:cxn modelId="{3683B889-DAAC-4E6A-9F99-4B973B725801}" type="presOf" srcId="{54B0A3A1-D7C4-411A-9935-1B72DF78FBBF}" destId="{4965EE65-A20C-486B-8530-E5434E3EE935}" srcOrd="1" destOrd="0" presId="urn:microsoft.com/office/officeart/2005/8/layout/hierarchy2"/>
    <dgm:cxn modelId="{0DC88797-08F3-4DE9-AA85-BC81F0F82456}" srcId="{A16B6869-4F3A-4022-B58E-E012275F945F}" destId="{373B9D3B-38E0-4B4B-8BBB-35D1D40A15A6}" srcOrd="0" destOrd="0" parTransId="{FB575E5A-2224-42B3-ABEF-9202F9231519}" sibTransId="{C61259AC-8C05-4C40-A91C-5959BD55CDAF}"/>
    <dgm:cxn modelId="{E86983B7-AFA1-498D-95FD-F7F95A82119F}" type="presOf" srcId="{14AA794A-5009-45FB-97B6-8A2F5D46DD66}" destId="{7CD2CE90-960A-43E7-AAAB-2F6AE58255C6}" srcOrd="1" destOrd="0" presId="urn:microsoft.com/office/officeart/2005/8/layout/hierarchy2"/>
    <dgm:cxn modelId="{056860BE-8E9A-4F90-9964-9355BFA119C2}" type="presOf" srcId="{01D69ABC-69F9-4AB5-93E4-55244ABF089E}" destId="{F6C9DE86-06C7-438A-BC46-20DC8DD94CD3}" srcOrd="0" destOrd="0" presId="urn:microsoft.com/office/officeart/2005/8/layout/hierarchy2"/>
    <dgm:cxn modelId="{B7989DD4-74C3-416D-A51A-B6E624BFC7C9}" type="presOf" srcId="{6805E581-10BA-43FC-982E-765B56BCCB87}" destId="{0B3DFFD8-7FA6-40D4-85B7-6ED342D78540}" srcOrd="0" destOrd="0" presId="urn:microsoft.com/office/officeart/2005/8/layout/hierarchy2"/>
    <dgm:cxn modelId="{1F019FE0-B18A-4E01-8F44-6AA25BAEB1E0}" srcId="{A16B6869-4F3A-4022-B58E-E012275F945F}" destId="{01D69ABC-69F9-4AB5-93E4-55244ABF089E}" srcOrd="1" destOrd="0" parTransId="{1F3A6117-C9D3-4FBC-9FB2-81BBA93A0FAC}" sibTransId="{8C06F8FE-6CFF-47E9-9715-BFCF25B6FB9C}"/>
    <dgm:cxn modelId="{5635D9E1-2727-4FE7-A05F-06826AF28114}" srcId="{373B9D3B-38E0-4B4B-8BBB-35D1D40A15A6}" destId="{0C074A41-E4FD-4782-B526-024C7827650A}" srcOrd="2" destOrd="0" parTransId="{F064DBE5-7E8F-4E51-99D3-44CD118D5FFC}" sibTransId="{5858CE34-4E7B-4D8E-8FC5-76A7FB572E92}"/>
    <dgm:cxn modelId="{54A9CFD7-FD30-488B-A66C-57ED0D4849C9}" type="presParOf" srcId="{BA235366-42A8-4264-BFA6-212C7926AA05}" destId="{9411CE92-5C74-4204-B61B-4DDB088697FF}" srcOrd="0" destOrd="0" presId="urn:microsoft.com/office/officeart/2005/8/layout/hierarchy2"/>
    <dgm:cxn modelId="{22518A46-2549-4287-B10E-EC183408D6AE}" type="presParOf" srcId="{9411CE92-5C74-4204-B61B-4DDB088697FF}" destId="{102A7A61-C6F4-4E8E-9F28-313DC95D108F}" srcOrd="0" destOrd="0" presId="urn:microsoft.com/office/officeart/2005/8/layout/hierarchy2"/>
    <dgm:cxn modelId="{7FFCFB9E-6EC2-4B89-A595-D3317EC8A0F7}" type="presParOf" srcId="{9411CE92-5C74-4204-B61B-4DDB088697FF}" destId="{57661AE7-434C-4758-9B79-2C22CB8D7B51}" srcOrd="1" destOrd="0" presId="urn:microsoft.com/office/officeart/2005/8/layout/hierarchy2"/>
    <dgm:cxn modelId="{0726E6A6-5E8E-42BC-A21F-16F2906A1311}" type="presParOf" srcId="{57661AE7-434C-4758-9B79-2C22CB8D7B51}" destId="{E20F9A47-5442-45B8-9D07-7DD04C54AAF6}" srcOrd="0" destOrd="0" presId="urn:microsoft.com/office/officeart/2005/8/layout/hierarchy2"/>
    <dgm:cxn modelId="{B098FC05-D496-4463-B8F9-AC254DE0CD82}" type="presParOf" srcId="{E20F9A47-5442-45B8-9D07-7DD04C54AAF6}" destId="{7CD2CE90-960A-43E7-AAAB-2F6AE58255C6}" srcOrd="0" destOrd="0" presId="urn:microsoft.com/office/officeart/2005/8/layout/hierarchy2"/>
    <dgm:cxn modelId="{9A0AEF63-B0EE-4E80-910D-33EA6964BD40}" type="presParOf" srcId="{57661AE7-434C-4758-9B79-2C22CB8D7B51}" destId="{FBBFC2F4-CA1D-4B3E-A482-F12E825CCC51}" srcOrd="1" destOrd="0" presId="urn:microsoft.com/office/officeart/2005/8/layout/hierarchy2"/>
    <dgm:cxn modelId="{CF31B5B7-6DE3-4B72-8C0E-FFC57533027E}" type="presParOf" srcId="{FBBFC2F4-CA1D-4B3E-A482-F12E825CCC51}" destId="{249EA5C0-9BDA-49F8-B71A-DC7DBD75DBB0}" srcOrd="0" destOrd="0" presId="urn:microsoft.com/office/officeart/2005/8/layout/hierarchy2"/>
    <dgm:cxn modelId="{AF76B7DC-B0A0-4E11-9403-0C674BF9EC88}" type="presParOf" srcId="{FBBFC2F4-CA1D-4B3E-A482-F12E825CCC51}" destId="{0C33F36D-81F8-42F5-9FB9-29E7D6C6B4BB}" srcOrd="1" destOrd="0" presId="urn:microsoft.com/office/officeart/2005/8/layout/hierarchy2"/>
    <dgm:cxn modelId="{FB44D0D4-2F6E-4828-A645-9FA1C6C5F3C0}" type="presParOf" srcId="{57661AE7-434C-4758-9B79-2C22CB8D7B51}" destId="{E1495FA5-5D74-439D-9D6D-5A3D5C041CA0}" srcOrd="2" destOrd="0" presId="urn:microsoft.com/office/officeart/2005/8/layout/hierarchy2"/>
    <dgm:cxn modelId="{00740E10-755A-4884-8BB0-D3FE562497EF}" type="presParOf" srcId="{E1495FA5-5D74-439D-9D6D-5A3D5C041CA0}" destId="{4965EE65-A20C-486B-8530-E5434E3EE935}" srcOrd="0" destOrd="0" presId="urn:microsoft.com/office/officeart/2005/8/layout/hierarchy2"/>
    <dgm:cxn modelId="{DBA77C3C-5F5D-403D-8F2E-1BCF6A9B49B6}" type="presParOf" srcId="{57661AE7-434C-4758-9B79-2C22CB8D7B51}" destId="{88355E9F-3CCB-4005-9E7D-A22DAB67EC7B}" srcOrd="3" destOrd="0" presId="urn:microsoft.com/office/officeart/2005/8/layout/hierarchy2"/>
    <dgm:cxn modelId="{4C9E8F9E-63A0-4D50-9C4B-A1C18742C311}" type="presParOf" srcId="{88355E9F-3CCB-4005-9E7D-A22DAB67EC7B}" destId="{0B3DFFD8-7FA6-40D4-85B7-6ED342D78540}" srcOrd="0" destOrd="0" presId="urn:microsoft.com/office/officeart/2005/8/layout/hierarchy2"/>
    <dgm:cxn modelId="{5009FC1E-BA18-4EA4-BFD2-28BA3B993364}" type="presParOf" srcId="{88355E9F-3CCB-4005-9E7D-A22DAB67EC7B}" destId="{BD343D67-2745-421F-BC5A-F2E3B029991F}" srcOrd="1" destOrd="0" presId="urn:microsoft.com/office/officeart/2005/8/layout/hierarchy2"/>
    <dgm:cxn modelId="{30C9A97C-91A7-4CAC-8C7C-E24C2BC25763}" type="presParOf" srcId="{57661AE7-434C-4758-9B79-2C22CB8D7B51}" destId="{8616F58F-0DF0-4B48-9D55-F56B5C440BD8}" srcOrd="4" destOrd="0" presId="urn:microsoft.com/office/officeart/2005/8/layout/hierarchy2"/>
    <dgm:cxn modelId="{EAFCC513-32A0-4E8F-9656-E0CE5A8E6646}" type="presParOf" srcId="{8616F58F-0DF0-4B48-9D55-F56B5C440BD8}" destId="{266AA07C-23B4-4BCD-9307-271A9DE58212}" srcOrd="0" destOrd="0" presId="urn:microsoft.com/office/officeart/2005/8/layout/hierarchy2"/>
    <dgm:cxn modelId="{5A26521D-B6E4-4494-8C29-42B2F66F5BF7}" type="presParOf" srcId="{57661AE7-434C-4758-9B79-2C22CB8D7B51}" destId="{0A7BC1CD-4F3D-4D80-A6BF-583BD5A6DBA6}" srcOrd="5" destOrd="0" presId="urn:microsoft.com/office/officeart/2005/8/layout/hierarchy2"/>
    <dgm:cxn modelId="{0D4C6E09-D12E-40DE-8E8D-0A69C975304D}" type="presParOf" srcId="{0A7BC1CD-4F3D-4D80-A6BF-583BD5A6DBA6}" destId="{20FD17F0-578A-4261-8707-5E388830244F}" srcOrd="0" destOrd="0" presId="urn:microsoft.com/office/officeart/2005/8/layout/hierarchy2"/>
    <dgm:cxn modelId="{520C4A0E-9CE7-4578-A7CD-37F347B4BC74}" type="presParOf" srcId="{0A7BC1CD-4F3D-4D80-A6BF-583BD5A6DBA6}" destId="{33B08E6D-7A75-4696-9AAC-A36F1952B4F2}" srcOrd="1" destOrd="0" presId="urn:microsoft.com/office/officeart/2005/8/layout/hierarchy2"/>
    <dgm:cxn modelId="{B3B2A859-0E36-4EFF-A4E1-E30430BF9DA3}" type="presParOf" srcId="{BA235366-42A8-4264-BFA6-212C7926AA05}" destId="{95280E91-11DA-4829-ACAC-1E9B3F22834C}" srcOrd="1" destOrd="0" presId="urn:microsoft.com/office/officeart/2005/8/layout/hierarchy2"/>
    <dgm:cxn modelId="{A17035CC-72CE-45E5-A3C2-9FB0324B9EF5}" type="presParOf" srcId="{95280E91-11DA-4829-ACAC-1E9B3F22834C}" destId="{F6C9DE86-06C7-438A-BC46-20DC8DD94CD3}" srcOrd="0" destOrd="0" presId="urn:microsoft.com/office/officeart/2005/8/layout/hierarchy2"/>
    <dgm:cxn modelId="{82D9D822-1EB4-4D23-A941-CA176A029F56}" type="presParOf" srcId="{95280E91-11DA-4829-ACAC-1E9B3F22834C}" destId="{768CDC61-A6FB-4F66-8D4B-5067CF9E941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43943-ACE8-49B0-B56A-BCDF3E7EC1FF}">
      <dsp:nvSpPr>
        <dsp:cNvPr id="0" name=""/>
        <dsp:cNvSpPr/>
      </dsp:nvSpPr>
      <dsp:spPr>
        <a:xfrm rot="5400000">
          <a:off x="1234683" y="918837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55209-4422-4730-8FB6-30F9E6E7FF0C}">
      <dsp:nvSpPr>
        <dsp:cNvPr id="0" name=""/>
        <dsp:cNvSpPr/>
      </dsp:nvSpPr>
      <dsp:spPr>
        <a:xfrm>
          <a:off x="1564892" y="662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1" kern="1200" dirty="0">
              <a:solidFill>
                <a:srgbClr val="000000"/>
              </a:solidFill>
              <a:latin typeface="adelle"/>
            </a:rPr>
            <a:t>1919 - </a:t>
          </a:r>
          <a:r>
            <a:rPr lang="en-GB" sz="2000" b="1" kern="1200" dirty="0" err="1">
              <a:solidFill>
                <a:srgbClr val="000000"/>
              </a:solidFill>
              <a:latin typeface="adelle"/>
            </a:rPr>
            <a:t>Sparticist</a:t>
          </a:r>
          <a:r>
            <a:rPr lang="en-GB" sz="2000" b="1" kern="1200" dirty="0">
              <a:solidFill>
                <a:srgbClr val="000000"/>
              </a:solidFill>
              <a:latin typeface="adelle"/>
            </a:rPr>
            <a:t> Revolution</a:t>
          </a:r>
          <a:endParaRPr lang="en-GB" sz="2000" b="1" kern="1200" dirty="0"/>
        </a:p>
      </dsp:txBody>
      <dsp:txXfrm>
        <a:off x="1598735" y="34505"/>
        <a:ext cx="1858143" cy="1087811"/>
      </dsp:txXfrm>
    </dsp:sp>
    <dsp:sp modelId="{825E30CF-3E4B-4D7D-9DFA-6221819FB5A2}">
      <dsp:nvSpPr>
        <dsp:cNvPr id="0" name=""/>
        <dsp:cNvSpPr/>
      </dsp:nvSpPr>
      <dsp:spPr>
        <a:xfrm rot="5400000">
          <a:off x="1234683" y="2363209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531CF6-E58E-4916-A090-EC8C7073851C}">
      <dsp:nvSpPr>
        <dsp:cNvPr id="0" name=""/>
        <dsp:cNvSpPr/>
      </dsp:nvSpPr>
      <dsp:spPr>
        <a:xfrm>
          <a:off x="1564892" y="1445034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1" kern="1200" dirty="0">
              <a:solidFill>
                <a:srgbClr val="000000"/>
              </a:solidFill>
              <a:latin typeface="adelle"/>
            </a:rPr>
            <a:t>1919 - Weimar Established</a:t>
          </a:r>
          <a:endParaRPr lang="en-GB" sz="2000" b="1" kern="1200" dirty="0"/>
        </a:p>
      </dsp:txBody>
      <dsp:txXfrm>
        <a:off x="1598735" y="1478877"/>
        <a:ext cx="1858143" cy="1087811"/>
      </dsp:txXfrm>
    </dsp:sp>
    <dsp:sp modelId="{C121E845-0217-4AC6-AA41-54956F30AA89}">
      <dsp:nvSpPr>
        <dsp:cNvPr id="0" name=""/>
        <dsp:cNvSpPr/>
      </dsp:nvSpPr>
      <dsp:spPr>
        <a:xfrm rot="5400000">
          <a:off x="1234683" y="3807582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E8CB4-7701-4B6D-93C2-74AF0E84E762}">
      <dsp:nvSpPr>
        <dsp:cNvPr id="0" name=""/>
        <dsp:cNvSpPr/>
      </dsp:nvSpPr>
      <dsp:spPr>
        <a:xfrm>
          <a:off x="1564892" y="2889407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700" kern="1200" dirty="0">
              <a:solidFill>
                <a:srgbClr val="000000"/>
              </a:solidFill>
              <a:latin typeface="adelle"/>
            </a:rPr>
            <a:t>1920 - Founding of the Nazi Party</a:t>
          </a:r>
          <a:endParaRPr lang="en-GB" sz="1700" kern="1200" dirty="0"/>
        </a:p>
      </dsp:txBody>
      <dsp:txXfrm>
        <a:off x="1598735" y="2923250"/>
        <a:ext cx="1858143" cy="1087811"/>
      </dsp:txXfrm>
    </dsp:sp>
    <dsp:sp modelId="{72F9E0B4-D919-4CBC-987D-D8A5B5E6E770}">
      <dsp:nvSpPr>
        <dsp:cNvPr id="0" name=""/>
        <dsp:cNvSpPr/>
      </dsp:nvSpPr>
      <dsp:spPr>
        <a:xfrm>
          <a:off x="1956869" y="4529768"/>
          <a:ext cx="2554542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D5155-CCA8-4622-B9A2-81223C8755E6}">
      <dsp:nvSpPr>
        <dsp:cNvPr id="0" name=""/>
        <dsp:cNvSpPr/>
      </dsp:nvSpPr>
      <dsp:spPr>
        <a:xfrm>
          <a:off x="1564892" y="4333779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700" kern="1200" dirty="0">
              <a:solidFill>
                <a:srgbClr val="000000"/>
              </a:solidFill>
              <a:latin typeface="adelle"/>
            </a:rPr>
            <a:t>1922 - Founding of Hitler Youth</a:t>
          </a:r>
          <a:endParaRPr lang="en-GB" sz="1700" kern="1200" dirty="0"/>
        </a:p>
      </dsp:txBody>
      <dsp:txXfrm>
        <a:off x="1598735" y="4367622"/>
        <a:ext cx="1858143" cy="1087811"/>
      </dsp:txXfrm>
    </dsp:sp>
    <dsp:sp modelId="{D09E7EBF-2288-4199-8214-A4D8E1557CA1}">
      <dsp:nvSpPr>
        <dsp:cNvPr id="0" name=""/>
        <dsp:cNvSpPr/>
      </dsp:nvSpPr>
      <dsp:spPr>
        <a:xfrm rot="16200000">
          <a:off x="3796037" y="3807582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5CF2B-4311-40D9-A600-3468EC042D5B}">
      <dsp:nvSpPr>
        <dsp:cNvPr id="0" name=""/>
        <dsp:cNvSpPr/>
      </dsp:nvSpPr>
      <dsp:spPr>
        <a:xfrm>
          <a:off x="4126246" y="4333779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700" kern="1200" dirty="0">
              <a:solidFill>
                <a:srgbClr val="000000"/>
              </a:solidFill>
              <a:latin typeface="adelle"/>
            </a:rPr>
            <a:t>1922 - Walter Rathenau Assassinated</a:t>
          </a:r>
          <a:endParaRPr lang="en-GB" sz="1700" kern="1200" dirty="0"/>
        </a:p>
      </dsp:txBody>
      <dsp:txXfrm>
        <a:off x="4160089" y="4367622"/>
        <a:ext cx="1858143" cy="1087811"/>
      </dsp:txXfrm>
    </dsp:sp>
    <dsp:sp modelId="{B127C43C-2858-4597-A107-E629BAB2ADA3}">
      <dsp:nvSpPr>
        <dsp:cNvPr id="0" name=""/>
        <dsp:cNvSpPr/>
      </dsp:nvSpPr>
      <dsp:spPr>
        <a:xfrm rot="16200000">
          <a:off x="3796037" y="2363209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F121F-CD21-4F30-9F10-991D3D4A66E2}">
      <dsp:nvSpPr>
        <dsp:cNvPr id="0" name=""/>
        <dsp:cNvSpPr/>
      </dsp:nvSpPr>
      <dsp:spPr>
        <a:xfrm>
          <a:off x="4126246" y="2889407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000" b="1" kern="1200" dirty="0">
              <a:solidFill>
                <a:srgbClr val="000000"/>
              </a:solidFill>
              <a:latin typeface="adelle"/>
            </a:rPr>
            <a:t>1923 - Berlin Riots on Hyperinflation</a:t>
          </a:r>
          <a:endParaRPr lang="en-GB" sz="2000" b="1" kern="1200" dirty="0"/>
        </a:p>
      </dsp:txBody>
      <dsp:txXfrm>
        <a:off x="4160089" y="2923250"/>
        <a:ext cx="1858143" cy="1087811"/>
      </dsp:txXfrm>
    </dsp:sp>
    <dsp:sp modelId="{0474F49A-1C8C-4C4E-9576-E587FA857332}">
      <dsp:nvSpPr>
        <dsp:cNvPr id="0" name=""/>
        <dsp:cNvSpPr/>
      </dsp:nvSpPr>
      <dsp:spPr>
        <a:xfrm rot="16200000">
          <a:off x="3796037" y="918837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5523B-5230-42FA-9060-6B40EB8CB15E}">
      <dsp:nvSpPr>
        <dsp:cNvPr id="0" name=""/>
        <dsp:cNvSpPr/>
      </dsp:nvSpPr>
      <dsp:spPr>
        <a:xfrm>
          <a:off x="4126246" y="1445034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000000"/>
              </a:solidFill>
              <a:latin typeface="adelle"/>
            </a:rPr>
            <a:t>1925 - Hindenburg Becomes President</a:t>
          </a:r>
          <a:endParaRPr lang="en-GB" sz="1700" kern="1200" dirty="0">
            <a:solidFill>
              <a:srgbClr val="000000"/>
            </a:solidFill>
            <a:latin typeface="adelle"/>
          </a:endParaRPr>
        </a:p>
      </dsp:txBody>
      <dsp:txXfrm>
        <a:off x="4160089" y="1478877"/>
        <a:ext cx="1858143" cy="1087811"/>
      </dsp:txXfrm>
    </dsp:sp>
    <dsp:sp modelId="{8F895CEF-0E22-46EE-8FD6-A903EA617F26}">
      <dsp:nvSpPr>
        <dsp:cNvPr id="0" name=""/>
        <dsp:cNvSpPr/>
      </dsp:nvSpPr>
      <dsp:spPr>
        <a:xfrm>
          <a:off x="4518223" y="196651"/>
          <a:ext cx="2554542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3FFA4-BC34-409F-BC26-937BB77B9A26}">
      <dsp:nvSpPr>
        <dsp:cNvPr id="0" name=""/>
        <dsp:cNvSpPr/>
      </dsp:nvSpPr>
      <dsp:spPr>
        <a:xfrm>
          <a:off x="4126246" y="662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000000"/>
              </a:solidFill>
              <a:latin typeface="adelle"/>
            </a:rPr>
            <a:t>1929 - Nazis Protest Opening of "All's Quiet on the Western Front"</a:t>
          </a:r>
          <a:endParaRPr lang="en-GB" sz="1700" kern="1200" dirty="0">
            <a:solidFill>
              <a:srgbClr val="000000"/>
            </a:solidFill>
            <a:latin typeface="adelle"/>
          </a:endParaRPr>
        </a:p>
      </dsp:txBody>
      <dsp:txXfrm>
        <a:off x="4160089" y="34505"/>
        <a:ext cx="1858143" cy="1087811"/>
      </dsp:txXfrm>
    </dsp:sp>
    <dsp:sp modelId="{93178922-0D6E-4807-9073-F5CE283A7BDA}">
      <dsp:nvSpPr>
        <dsp:cNvPr id="0" name=""/>
        <dsp:cNvSpPr/>
      </dsp:nvSpPr>
      <dsp:spPr>
        <a:xfrm rot="5400000">
          <a:off x="6357391" y="918837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1BCA3-0CB0-4C5C-8CE8-2925F8E874EE}">
      <dsp:nvSpPr>
        <dsp:cNvPr id="0" name=""/>
        <dsp:cNvSpPr/>
      </dsp:nvSpPr>
      <dsp:spPr>
        <a:xfrm>
          <a:off x="6687599" y="662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0000"/>
              </a:solidFill>
              <a:latin typeface="adelle"/>
            </a:rPr>
            <a:t>1929 - Ruth Fisher Loses Leadership Position in German Communist Party</a:t>
          </a:r>
        </a:p>
      </dsp:txBody>
      <dsp:txXfrm>
        <a:off x="6721442" y="34505"/>
        <a:ext cx="1858143" cy="1087811"/>
      </dsp:txXfrm>
    </dsp:sp>
    <dsp:sp modelId="{6F8F7B9A-C10A-4BC2-8297-957B47B7E4C9}">
      <dsp:nvSpPr>
        <dsp:cNvPr id="0" name=""/>
        <dsp:cNvSpPr/>
      </dsp:nvSpPr>
      <dsp:spPr>
        <a:xfrm rot="5400000">
          <a:off x="6357391" y="2363209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2E893-5128-45B4-B51D-FFD293C50AB4}">
      <dsp:nvSpPr>
        <dsp:cNvPr id="0" name=""/>
        <dsp:cNvSpPr/>
      </dsp:nvSpPr>
      <dsp:spPr>
        <a:xfrm>
          <a:off x="6687599" y="1445034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000000"/>
              </a:solidFill>
              <a:latin typeface="adelle"/>
            </a:rPr>
            <a:t>1932 - 5 million unemployed</a:t>
          </a:r>
        </a:p>
      </dsp:txBody>
      <dsp:txXfrm>
        <a:off x="6721442" y="1478877"/>
        <a:ext cx="1858143" cy="1087811"/>
      </dsp:txXfrm>
    </dsp:sp>
    <dsp:sp modelId="{078698D1-AB3E-4D16-8204-ACC062510CC6}">
      <dsp:nvSpPr>
        <dsp:cNvPr id="0" name=""/>
        <dsp:cNvSpPr/>
      </dsp:nvSpPr>
      <dsp:spPr>
        <a:xfrm rot="5400000">
          <a:off x="6357391" y="3807582"/>
          <a:ext cx="1437560" cy="17332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296C6-9FF0-409A-B50B-FE414740D4AB}">
      <dsp:nvSpPr>
        <dsp:cNvPr id="0" name=""/>
        <dsp:cNvSpPr/>
      </dsp:nvSpPr>
      <dsp:spPr>
        <a:xfrm>
          <a:off x="6687599" y="2889407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000000"/>
              </a:solidFill>
              <a:latin typeface="adelle"/>
            </a:rPr>
            <a:t>1933 - Hitler named the last Weimar Chancellor</a:t>
          </a:r>
        </a:p>
      </dsp:txBody>
      <dsp:txXfrm>
        <a:off x="6721442" y="2923250"/>
        <a:ext cx="1858143" cy="1087811"/>
      </dsp:txXfrm>
    </dsp:sp>
    <dsp:sp modelId="{9C4E5012-7990-48D2-8FC1-D1CB944EF21E}">
      <dsp:nvSpPr>
        <dsp:cNvPr id="0" name=""/>
        <dsp:cNvSpPr/>
      </dsp:nvSpPr>
      <dsp:spPr>
        <a:xfrm>
          <a:off x="6687599" y="4333779"/>
          <a:ext cx="1925829" cy="11554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000000"/>
              </a:solidFill>
              <a:latin typeface="adelle"/>
            </a:rPr>
            <a:t>1933 - Weimar Republic Destroyed</a:t>
          </a:r>
          <a:endParaRPr lang="en-GB" sz="1700" b="0" i="0" kern="1200" dirty="0">
            <a:solidFill>
              <a:srgbClr val="000000"/>
            </a:solidFill>
            <a:effectLst/>
            <a:latin typeface="adelle"/>
          </a:endParaRPr>
        </a:p>
      </dsp:txBody>
      <dsp:txXfrm>
        <a:off x="6721442" y="4367622"/>
        <a:ext cx="1858143" cy="10878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B7C079-2DAB-4F35-859E-A249817A13A9}">
      <dsp:nvSpPr>
        <dsp:cNvPr id="0" name=""/>
        <dsp:cNvSpPr/>
      </dsp:nvSpPr>
      <dsp:spPr>
        <a:xfrm rot="5400000">
          <a:off x="919855" y="1340698"/>
          <a:ext cx="1177424" cy="13404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E2D35-5A6F-4210-BC9F-D1F45121EA3F}">
      <dsp:nvSpPr>
        <dsp:cNvPr id="0" name=""/>
        <dsp:cNvSpPr/>
      </dsp:nvSpPr>
      <dsp:spPr>
        <a:xfrm>
          <a:off x="607909" y="35499"/>
          <a:ext cx="1982090" cy="138739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chemeClr val="tx2"/>
            </a:buClr>
            <a:buFont typeface="Courier New" panose="02070309020205020404" pitchFamily="49" charset="0"/>
            <a:buNone/>
          </a:pP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</a:rPr>
            <a:t>Representatives of the SPD often sent Friekorps  (former soldiers) against left-wing demonstrations…Between 1918-1923</a:t>
          </a:r>
          <a:endParaRPr lang="en-GB" sz="1200" kern="1200" dirty="0"/>
        </a:p>
      </dsp:txBody>
      <dsp:txXfrm>
        <a:off x="675648" y="103238"/>
        <a:ext cx="1846612" cy="1251921"/>
      </dsp:txXfrm>
    </dsp:sp>
    <dsp:sp modelId="{ACB2B1BB-115D-4CB1-9CC3-C6AF157F2354}">
      <dsp:nvSpPr>
        <dsp:cNvPr id="0" name=""/>
        <dsp:cNvSpPr/>
      </dsp:nvSpPr>
      <dsp:spPr>
        <a:xfrm>
          <a:off x="2589999" y="167819"/>
          <a:ext cx="1441583" cy="1121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9FEB8E-A94C-474B-B8A0-94858E359203}">
      <dsp:nvSpPr>
        <dsp:cNvPr id="0" name=""/>
        <dsp:cNvSpPr/>
      </dsp:nvSpPr>
      <dsp:spPr>
        <a:xfrm rot="5400000">
          <a:off x="2563219" y="2899205"/>
          <a:ext cx="1177424" cy="13404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5BECB-3B9E-4385-A897-92397F91997F}">
      <dsp:nvSpPr>
        <dsp:cNvPr id="0" name=""/>
        <dsp:cNvSpPr/>
      </dsp:nvSpPr>
      <dsp:spPr>
        <a:xfrm>
          <a:off x="2251272" y="1594006"/>
          <a:ext cx="1982090" cy="138739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chemeClr val="tx2"/>
            </a:buClr>
            <a:buFont typeface="Courier New" panose="02070309020205020404" pitchFamily="49" charset="0"/>
            <a:buNone/>
          </a:pP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</a:rPr>
            <a:t>Rapid grown of Friekorps caused many disturbances </a:t>
          </a:r>
          <a:b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</a:rPr>
            <a:t> </a:t>
          </a:r>
          <a:endParaRPr lang="en-GB" sz="1200" kern="1200" dirty="0"/>
        </a:p>
      </dsp:txBody>
      <dsp:txXfrm>
        <a:off x="2319011" y="1661745"/>
        <a:ext cx="1846612" cy="1251921"/>
      </dsp:txXfrm>
    </dsp:sp>
    <dsp:sp modelId="{99644AE4-78F1-48FB-9371-9F993EA68562}">
      <dsp:nvSpPr>
        <dsp:cNvPr id="0" name=""/>
        <dsp:cNvSpPr/>
      </dsp:nvSpPr>
      <dsp:spPr>
        <a:xfrm>
          <a:off x="4233363" y="1726326"/>
          <a:ext cx="1441583" cy="1121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882C2B-ABFB-45C6-ACE3-98A32EA58DDA}">
      <dsp:nvSpPr>
        <dsp:cNvPr id="0" name=""/>
        <dsp:cNvSpPr/>
      </dsp:nvSpPr>
      <dsp:spPr>
        <a:xfrm rot="5400000">
          <a:off x="4206582" y="4457712"/>
          <a:ext cx="1177424" cy="13404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DCC120-5DAF-49F6-9E07-D53C61AEF5D9}">
      <dsp:nvSpPr>
        <dsp:cNvPr id="0" name=""/>
        <dsp:cNvSpPr/>
      </dsp:nvSpPr>
      <dsp:spPr>
        <a:xfrm>
          <a:off x="3894636" y="3152513"/>
          <a:ext cx="1982090" cy="138739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chemeClr val="tx2"/>
            </a:buClr>
            <a:buFont typeface="Courier New" panose="02070309020205020404" pitchFamily="49" charset="0"/>
            <a:buNone/>
          </a:pPr>
          <a:r>
            <a:rPr lang="en-US" sz="1200" kern="1200">
              <a:solidFill>
                <a:schemeClr val="tx1">
                  <a:lumMod val="65000"/>
                  <a:lumOff val="35000"/>
                </a:schemeClr>
              </a:solidFill>
            </a:rPr>
            <a:t>Potential for violence </a:t>
          </a:r>
          <a:endParaRPr lang="en-GB" sz="1200" kern="1200" dirty="0"/>
        </a:p>
      </dsp:txBody>
      <dsp:txXfrm>
        <a:off x="3962375" y="3220252"/>
        <a:ext cx="1846612" cy="1251921"/>
      </dsp:txXfrm>
    </dsp:sp>
    <dsp:sp modelId="{4FE24B77-F5A5-4B6A-90D3-88ACED254348}">
      <dsp:nvSpPr>
        <dsp:cNvPr id="0" name=""/>
        <dsp:cNvSpPr/>
      </dsp:nvSpPr>
      <dsp:spPr>
        <a:xfrm>
          <a:off x="5876727" y="3284833"/>
          <a:ext cx="1441583" cy="1121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6728FF-4D6F-4A14-AFFC-48F4F265B1B0}">
      <dsp:nvSpPr>
        <dsp:cNvPr id="0" name=""/>
        <dsp:cNvSpPr/>
      </dsp:nvSpPr>
      <dsp:spPr>
        <a:xfrm>
          <a:off x="5538000" y="4711020"/>
          <a:ext cx="1982090" cy="1387399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chemeClr val="tx2"/>
            </a:buClr>
            <a:buFont typeface="Courier New" panose="02070309020205020404" pitchFamily="49" charset="0"/>
            <a:buNone/>
          </a:pPr>
          <a:r>
            <a:rPr lang="en-US" sz="1200" kern="1200" dirty="0">
              <a:solidFill>
                <a:schemeClr val="tx1">
                  <a:lumMod val="65000"/>
                  <a:lumOff val="35000"/>
                </a:schemeClr>
              </a:solidFill>
            </a:rPr>
            <a:t>Spartacist uprising on 15</a:t>
          </a:r>
          <a:r>
            <a:rPr lang="en-US" sz="1200" kern="1200" baseline="30000" dirty="0">
              <a:solidFill>
                <a:schemeClr val="tx1">
                  <a:lumMod val="65000"/>
                  <a:lumOff val="35000"/>
                </a:schemeClr>
              </a:solidFill>
            </a:rPr>
            <a:t>th</a:t>
          </a:r>
          <a:r>
            <a:rPr lang="en-US" sz="1200" kern="1200" dirty="0">
              <a:solidFill>
                <a:schemeClr val="tx1">
                  <a:lumMod val="65000"/>
                  <a:lumOff val="35000"/>
                </a:schemeClr>
              </a:solidFill>
            </a:rPr>
            <a:t> January 1919 lead to SPD conquering streets formerly taken by KPD</a:t>
          </a:r>
          <a:endParaRPr lang="en-GB" sz="1200" kern="1200" dirty="0"/>
        </a:p>
      </dsp:txBody>
      <dsp:txXfrm>
        <a:off x="5605739" y="4778759"/>
        <a:ext cx="1846612" cy="12519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B205B-B0B8-4EAA-AEEE-1433CFA09CA6}">
      <dsp:nvSpPr>
        <dsp:cNvPr id="0" name=""/>
        <dsp:cNvSpPr/>
      </dsp:nvSpPr>
      <dsp:spPr>
        <a:xfrm>
          <a:off x="5331393" y="4410711"/>
          <a:ext cx="617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583" y="45720"/>
              </a:lnTo>
            </a:path>
          </a:pathLst>
        </a:custGeom>
        <a:noFill/>
        <a:ln w="12700" cap="flat" cmpd="sng" algn="in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B28718-B2EC-41D5-B4B2-D4D0DAEB0D15}">
      <dsp:nvSpPr>
        <dsp:cNvPr id="0" name=""/>
        <dsp:cNvSpPr/>
      </dsp:nvSpPr>
      <dsp:spPr>
        <a:xfrm>
          <a:off x="5331393" y="3082906"/>
          <a:ext cx="617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583" y="45720"/>
              </a:lnTo>
            </a:path>
          </a:pathLst>
        </a:custGeom>
        <a:noFill/>
        <a:ln w="12700" cap="flat" cmpd="sng" algn="in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EDF69D-B41C-484A-AD5E-AA753499164C}">
      <dsp:nvSpPr>
        <dsp:cNvPr id="0" name=""/>
        <dsp:cNvSpPr/>
      </dsp:nvSpPr>
      <dsp:spPr>
        <a:xfrm>
          <a:off x="5331393" y="1755100"/>
          <a:ext cx="617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583" y="45720"/>
              </a:lnTo>
            </a:path>
          </a:pathLst>
        </a:custGeom>
        <a:noFill/>
        <a:ln w="12700" cap="flat" cmpd="sng" algn="in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777E07-6DCA-475E-8DDF-5F7631EBA55E}">
      <dsp:nvSpPr>
        <dsp:cNvPr id="0" name=""/>
        <dsp:cNvSpPr/>
      </dsp:nvSpPr>
      <dsp:spPr>
        <a:xfrm>
          <a:off x="5331393" y="427295"/>
          <a:ext cx="617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583" y="45720"/>
              </a:lnTo>
            </a:path>
          </a:pathLst>
        </a:custGeom>
        <a:noFill/>
        <a:ln w="12700" cap="flat" cmpd="sng" algn="in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049951-163D-44DF-8A4C-355FBC22ABBB}">
      <dsp:nvSpPr>
        <dsp:cNvPr id="0" name=""/>
        <dsp:cNvSpPr/>
      </dsp:nvSpPr>
      <dsp:spPr>
        <a:xfrm>
          <a:off x="2243474" y="2108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1. Essentially an autocratic institution</a:t>
          </a:r>
          <a:endParaRPr lang="en-US" sz="1700" kern="1200" dirty="0"/>
        </a:p>
      </dsp:txBody>
      <dsp:txXfrm>
        <a:off x="2243474" y="2108"/>
        <a:ext cx="3087918" cy="941815"/>
      </dsp:txXfrm>
    </dsp:sp>
    <dsp:sp modelId="{F7CD57EE-28F8-4196-85D6-5B58F440676B}">
      <dsp:nvSpPr>
        <dsp:cNvPr id="0" name=""/>
        <dsp:cNvSpPr/>
      </dsp:nvSpPr>
      <dsp:spPr>
        <a:xfrm>
          <a:off x="5948977" y="2108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Socialist autocracy</a:t>
          </a:r>
        </a:p>
      </dsp:txBody>
      <dsp:txXfrm>
        <a:off x="5948977" y="2108"/>
        <a:ext cx="3087918" cy="941815"/>
      </dsp:txXfrm>
    </dsp:sp>
    <dsp:sp modelId="{E5391523-9ED4-4093-AA30-59123E67F405}">
      <dsp:nvSpPr>
        <dsp:cNvPr id="0" name=""/>
        <dsp:cNvSpPr/>
      </dsp:nvSpPr>
      <dsp:spPr>
        <a:xfrm>
          <a:off x="2243474" y="1329913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 Existing governmental institutions allowed to remain</a:t>
          </a:r>
          <a:br>
            <a:rPr lang="en-GB" sz="1700" kern="1200"/>
          </a:br>
          <a:endParaRPr lang="en-US" sz="1700" kern="1200" dirty="0"/>
        </a:p>
      </dsp:txBody>
      <dsp:txXfrm>
        <a:off x="2243474" y="1329913"/>
        <a:ext cx="3087918" cy="941815"/>
      </dsp:txXfrm>
    </dsp:sp>
    <dsp:sp modelId="{BFFEE846-22C7-449A-9783-9E625562C2E0}">
      <dsp:nvSpPr>
        <dsp:cNvPr id="0" name=""/>
        <dsp:cNvSpPr/>
      </dsp:nvSpPr>
      <dsp:spPr>
        <a:xfrm>
          <a:off x="5948977" y="1329913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attempt made to alter centralised federal structure</a:t>
          </a:r>
          <a:endParaRPr lang="en-US" sz="1700" kern="1200"/>
        </a:p>
      </dsp:txBody>
      <dsp:txXfrm>
        <a:off x="5948977" y="1329913"/>
        <a:ext cx="3087918" cy="941815"/>
      </dsp:txXfrm>
    </dsp:sp>
    <dsp:sp modelId="{4DF8493A-6ADF-42BA-92DC-AFE494D02B25}">
      <dsp:nvSpPr>
        <dsp:cNvPr id="0" name=""/>
        <dsp:cNvSpPr/>
      </dsp:nvSpPr>
      <dsp:spPr>
        <a:xfrm>
          <a:off x="2243474" y="2657718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 KPD – Popular </a:t>
          </a:r>
          <a:br>
            <a:rPr lang="en-GB" sz="1700" kern="1200"/>
          </a:br>
          <a:endParaRPr lang="en-US" sz="1700" kern="1200"/>
        </a:p>
      </dsp:txBody>
      <dsp:txXfrm>
        <a:off x="2243474" y="2657718"/>
        <a:ext cx="3087918" cy="941815"/>
      </dsp:txXfrm>
    </dsp:sp>
    <dsp:sp modelId="{A0ECE32A-3DAE-4E44-8740-75CBC6BF40B0}">
      <dsp:nvSpPr>
        <dsp:cNvPr id="0" name=""/>
        <dsp:cNvSpPr/>
      </dsp:nvSpPr>
      <dsp:spPr>
        <a:xfrm>
          <a:off x="5948977" y="2657718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 cabinet ever contained communists</a:t>
          </a:r>
          <a:endParaRPr lang="en-US" sz="1700" kern="1200" dirty="0"/>
        </a:p>
      </dsp:txBody>
      <dsp:txXfrm>
        <a:off x="5948977" y="2657718"/>
        <a:ext cx="3087918" cy="941815"/>
      </dsp:txXfrm>
    </dsp:sp>
    <dsp:sp modelId="{2C27EBD5-F047-4378-A427-83C54006D391}">
      <dsp:nvSpPr>
        <dsp:cNvPr id="0" name=""/>
        <dsp:cNvSpPr/>
      </dsp:nvSpPr>
      <dsp:spPr>
        <a:xfrm>
          <a:off x="2243474" y="3985523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4. SECTION 48</a:t>
          </a:r>
        </a:p>
      </dsp:txBody>
      <dsp:txXfrm>
        <a:off x="2243474" y="3985523"/>
        <a:ext cx="3087918" cy="941815"/>
      </dsp:txXfrm>
    </dsp:sp>
    <dsp:sp modelId="{F8206BE9-D4FE-4AAF-998C-A4140C0D2B5B}">
      <dsp:nvSpPr>
        <dsp:cNvPr id="0" name=""/>
        <dsp:cNvSpPr/>
      </dsp:nvSpPr>
      <dsp:spPr>
        <a:xfrm>
          <a:off x="5948977" y="3985523"/>
          <a:ext cx="3087918" cy="941815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President given the power to rule without parliamentary approval</a:t>
          </a:r>
          <a:br>
            <a:rPr lang="en-US" sz="1700" kern="1200" dirty="0"/>
          </a:br>
          <a:br>
            <a:rPr lang="en-US" sz="1700" kern="1200" dirty="0"/>
          </a:br>
          <a:endParaRPr lang="en-US" sz="1700" kern="1200" dirty="0"/>
        </a:p>
      </dsp:txBody>
      <dsp:txXfrm>
        <a:off x="5948977" y="3985523"/>
        <a:ext cx="3087918" cy="9418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33584-B722-4EB7-8EB1-43B020E27F4B}">
      <dsp:nvSpPr>
        <dsp:cNvPr id="0" name=""/>
        <dsp:cNvSpPr/>
      </dsp:nvSpPr>
      <dsp:spPr>
        <a:xfrm>
          <a:off x="6318902" y="1222989"/>
          <a:ext cx="1304840" cy="6542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6543"/>
              </a:lnTo>
              <a:lnTo>
                <a:pt x="1304840" y="466543"/>
              </a:lnTo>
              <a:lnTo>
                <a:pt x="1304840" y="654263"/>
              </a:lnTo>
            </a:path>
          </a:pathLst>
        </a:custGeom>
        <a:noFill/>
        <a:ln w="1270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BCE2C5-678E-46C5-A935-A361D9F40820}">
      <dsp:nvSpPr>
        <dsp:cNvPr id="0" name=""/>
        <dsp:cNvSpPr/>
      </dsp:nvSpPr>
      <dsp:spPr>
        <a:xfrm>
          <a:off x="5147072" y="1222989"/>
          <a:ext cx="1171829" cy="654263"/>
        </a:xfrm>
        <a:custGeom>
          <a:avLst/>
          <a:gdLst/>
          <a:ahLst/>
          <a:cxnLst/>
          <a:rect l="0" t="0" r="0" b="0"/>
          <a:pathLst>
            <a:path>
              <a:moveTo>
                <a:pt x="1171829" y="0"/>
              </a:moveTo>
              <a:lnTo>
                <a:pt x="1171829" y="466543"/>
              </a:lnTo>
              <a:lnTo>
                <a:pt x="0" y="466543"/>
              </a:lnTo>
              <a:lnTo>
                <a:pt x="0" y="654263"/>
              </a:lnTo>
            </a:path>
          </a:pathLst>
        </a:custGeom>
        <a:noFill/>
        <a:ln w="1270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E01699-D305-4480-8AA9-70E230170B39}">
      <dsp:nvSpPr>
        <dsp:cNvPr id="0" name=""/>
        <dsp:cNvSpPr/>
      </dsp:nvSpPr>
      <dsp:spPr>
        <a:xfrm>
          <a:off x="136572" y="1175"/>
          <a:ext cx="2366613" cy="33778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8DAF37-1171-4C10-BE5C-974A80A4727C}">
      <dsp:nvSpPr>
        <dsp:cNvPr id="0" name=""/>
        <dsp:cNvSpPr/>
      </dsp:nvSpPr>
      <dsp:spPr>
        <a:xfrm>
          <a:off x="361724" y="215070"/>
          <a:ext cx="2366613" cy="33778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First five years of the Weimar Republic saw riots, strikes and shootings, and attempts to overthrow the </a:t>
          </a:r>
          <a:r>
            <a:rPr lang="en-GB" sz="1300" kern="1200" dirty="0" err="1"/>
            <a:t>Eberts</a:t>
          </a:r>
          <a:r>
            <a:rPr lang="en-GB" sz="1300" kern="1200" dirty="0"/>
            <a:t> coalition government. </a:t>
          </a:r>
          <a:endParaRPr lang="en-US" sz="1300" kern="1200" dirty="0"/>
        </a:p>
      </dsp:txBody>
      <dsp:txXfrm>
        <a:off x="431040" y="284386"/>
        <a:ext cx="2227981" cy="3239222"/>
      </dsp:txXfrm>
    </dsp:sp>
    <dsp:sp modelId="{73AF0460-EBFC-497D-8F1C-DF5050D93860}">
      <dsp:nvSpPr>
        <dsp:cNvPr id="0" name=""/>
        <dsp:cNvSpPr/>
      </dsp:nvSpPr>
      <dsp:spPr>
        <a:xfrm>
          <a:off x="5305719" y="-63753"/>
          <a:ext cx="2026366" cy="1286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651AD-B147-4399-80EE-1C8B40B089DA}">
      <dsp:nvSpPr>
        <dsp:cNvPr id="0" name=""/>
        <dsp:cNvSpPr/>
      </dsp:nvSpPr>
      <dsp:spPr>
        <a:xfrm>
          <a:off x="5530871" y="150141"/>
          <a:ext cx="2026366" cy="12867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Two most important opposition groups – Communists and Freikorps </a:t>
          </a:r>
          <a:endParaRPr lang="en-US" sz="1300" kern="1200"/>
        </a:p>
      </dsp:txBody>
      <dsp:txXfrm>
        <a:off x="5568558" y="187828"/>
        <a:ext cx="1950992" cy="1211368"/>
      </dsp:txXfrm>
    </dsp:sp>
    <dsp:sp modelId="{0AF2071D-0D70-4733-B550-82BF5B29286D}">
      <dsp:nvSpPr>
        <dsp:cNvPr id="0" name=""/>
        <dsp:cNvSpPr/>
      </dsp:nvSpPr>
      <dsp:spPr>
        <a:xfrm>
          <a:off x="4133889" y="1877253"/>
          <a:ext cx="2026366" cy="1286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0995C-66A6-42CC-B9E0-D55ED0362319}">
      <dsp:nvSpPr>
        <dsp:cNvPr id="0" name=""/>
        <dsp:cNvSpPr/>
      </dsp:nvSpPr>
      <dsp:spPr>
        <a:xfrm>
          <a:off x="4359041" y="2091147"/>
          <a:ext cx="2026366" cy="12867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Communists felt that Ebert and the socialists had failed to complete the revolution because they had not abolished private property.</a:t>
          </a:r>
          <a:endParaRPr lang="en-US" sz="1300" kern="1200" dirty="0"/>
        </a:p>
      </dsp:txBody>
      <dsp:txXfrm>
        <a:off x="4396728" y="2128834"/>
        <a:ext cx="1950992" cy="1211368"/>
      </dsp:txXfrm>
    </dsp:sp>
    <dsp:sp modelId="{62A6FB86-EBC0-401C-8708-4A9EC0C7552C}">
      <dsp:nvSpPr>
        <dsp:cNvPr id="0" name=""/>
        <dsp:cNvSpPr/>
      </dsp:nvSpPr>
      <dsp:spPr>
        <a:xfrm>
          <a:off x="6610559" y="1877253"/>
          <a:ext cx="2026366" cy="12867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3CFC6-6198-4E94-A8DB-FFD4CC8E5EF8}">
      <dsp:nvSpPr>
        <dsp:cNvPr id="0" name=""/>
        <dsp:cNvSpPr/>
      </dsp:nvSpPr>
      <dsp:spPr>
        <a:xfrm>
          <a:off x="6835711" y="2091147"/>
          <a:ext cx="2026366" cy="12867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The Freikorps felt that Ebert and the socialists had ‘stabbed Germany in the back’ by signing the Treaty of Versailles.</a:t>
          </a:r>
          <a:endParaRPr lang="en-US" sz="1300" kern="1200" dirty="0"/>
        </a:p>
      </dsp:txBody>
      <dsp:txXfrm>
        <a:off x="6873398" y="2128834"/>
        <a:ext cx="1950992" cy="12113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1454A9-8994-4FAB-A00C-0C30864D87B6}">
      <dsp:nvSpPr>
        <dsp:cNvPr id="0" name=""/>
        <dsp:cNvSpPr/>
      </dsp:nvSpPr>
      <dsp:spPr>
        <a:xfrm>
          <a:off x="2982" y="259257"/>
          <a:ext cx="2365833" cy="14195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World economic conditions</a:t>
          </a:r>
          <a:endParaRPr lang="en-US" sz="2700" kern="1200"/>
        </a:p>
      </dsp:txBody>
      <dsp:txXfrm>
        <a:off x="2982" y="259257"/>
        <a:ext cx="2365833" cy="1419500"/>
      </dsp:txXfrm>
    </dsp:sp>
    <dsp:sp modelId="{1A03D26E-9B8D-4AE9-992A-9DB14AD1836A}">
      <dsp:nvSpPr>
        <dsp:cNvPr id="0" name=""/>
        <dsp:cNvSpPr/>
      </dsp:nvSpPr>
      <dsp:spPr>
        <a:xfrm>
          <a:off x="2605399" y="259257"/>
          <a:ext cx="2365833" cy="14195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Unfavourable demographic developments</a:t>
          </a:r>
          <a:endParaRPr lang="en-US" sz="2700" kern="1200" dirty="0"/>
        </a:p>
      </dsp:txBody>
      <dsp:txXfrm>
        <a:off x="2605399" y="259257"/>
        <a:ext cx="2365833" cy="1419500"/>
      </dsp:txXfrm>
    </dsp:sp>
    <dsp:sp modelId="{2EDD50CF-A77B-4EC2-ACD6-C878002321C2}">
      <dsp:nvSpPr>
        <dsp:cNvPr id="0" name=""/>
        <dsp:cNvSpPr/>
      </dsp:nvSpPr>
      <dsp:spPr>
        <a:xfrm>
          <a:off x="5207816" y="259257"/>
          <a:ext cx="2365833" cy="14195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Low savings and investment rates </a:t>
          </a:r>
          <a:endParaRPr lang="en-US" sz="2700" kern="1200"/>
        </a:p>
      </dsp:txBody>
      <dsp:txXfrm>
        <a:off x="5207816" y="259257"/>
        <a:ext cx="2365833" cy="1419500"/>
      </dsp:txXfrm>
    </dsp:sp>
    <dsp:sp modelId="{ABD2E0ED-0871-4660-AE39-78E0C1DBD1B5}">
      <dsp:nvSpPr>
        <dsp:cNvPr id="0" name=""/>
        <dsp:cNvSpPr/>
      </dsp:nvSpPr>
      <dsp:spPr>
        <a:xfrm>
          <a:off x="7810233" y="259257"/>
          <a:ext cx="2365833" cy="14195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Misinvestment</a:t>
          </a:r>
          <a:endParaRPr lang="en-US" sz="2700" kern="1200"/>
        </a:p>
      </dsp:txBody>
      <dsp:txXfrm>
        <a:off x="7810233" y="259257"/>
        <a:ext cx="2365833" cy="1419500"/>
      </dsp:txXfrm>
    </dsp:sp>
    <dsp:sp modelId="{743AA7E3-2780-4F6F-AC38-CB4674F899AF}">
      <dsp:nvSpPr>
        <dsp:cNvPr id="0" name=""/>
        <dsp:cNvSpPr/>
      </dsp:nvSpPr>
      <dsp:spPr>
        <a:xfrm>
          <a:off x="1304190" y="1915341"/>
          <a:ext cx="2365833" cy="14195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Falling profitability </a:t>
          </a:r>
          <a:endParaRPr lang="en-US" sz="2700" kern="1200"/>
        </a:p>
      </dsp:txBody>
      <dsp:txXfrm>
        <a:off x="1304190" y="1915341"/>
        <a:ext cx="2365833" cy="1419500"/>
      </dsp:txXfrm>
    </dsp:sp>
    <dsp:sp modelId="{40D27958-F42C-44A3-AEFE-EEA7A895163D}">
      <dsp:nvSpPr>
        <dsp:cNvPr id="0" name=""/>
        <dsp:cNvSpPr/>
      </dsp:nvSpPr>
      <dsp:spPr>
        <a:xfrm>
          <a:off x="3906608" y="1915341"/>
          <a:ext cx="2365833" cy="14195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instablitity of public finance</a:t>
          </a:r>
          <a:endParaRPr lang="en-US" sz="2700" kern="1200"/>
        </a:p>
      </dsp:txBody>
      <dsp:txXfrm>
        <a:off x="3906608" y="1915341"/>
        <a:ext cx="2365833" cy="1419500"/>
      </dsp:txXfrm>
    </dsp:sp>
    <dsp:sp modelId="{E864448D-9097-4BF0-90DA-B2751FEED4EF}">
      <dsp:nvSpPr>
        <dsp:cNvPr id="0" name=""/>
        <dsp:cNvSpPr/>
      </dsp:nvSpPr>
      <dsp:spPr>
        <a:xfrm>
          <a:off x="6509025" y="1915341"/>
          <a:ext cx="2365833" cy="14195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Excessive protection of agriculture </a:t>
          </a:r>
          <a:endParaRPr lang="en-US" sz="2700" kern="1200" dirty="0"/>
        </a:p>
      </dsp:txBody>
      <dsp:txXfrm>
        <a:off x="6509025" y="1915341"/>
        <a:ext cx="2365833" cy="1419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A9B1B7-CD10-47BF-B786-ED8BDDF04757}">
      <dsp:nvSpPr>
        <dsp:cNvPr id="0" name=""/>
        <dsp:cNvSpPr/>
      </dsp:nvSpPr>
      <dsp:spPr>
        <a:xfrm>
          <a:off x="1192491" y="4255"/>
          <a:ext cx="2422932" cy="145375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Following the Treaty of Versailles in 1919 and the 1921 London Schedule of Payments, Germany had to pay 132 billion gold marks in reparations to cover war damages.</a:t>
          </a:r>
          <a:endParaRPr lang="en-US" sz="1400" kern="1200" dirty="0"/>
        </a:p>
      </dsp:txBody>
      <dsp:txXfrm>
        <a:off x="1192491" y="4255"/>
        <a:ext cx="2422932" cy="1453759"/>
      </dsp:txXfrm>
    </dsp:sp>
    <dsp:sp modelId="{F7A1AE8A-8718-4447-9A54-1D5D69C61098}">
      <dsp:nvSpPr>
        <dsp:cNvPr id="0" name=""/>
        <dsp:cNvSpPr/>
      </dsp:nvSpPr>
      <dsp:spPr>
        <a:xfrm>
          <a:off x="3857717" y="4255"/>
          <a:ext cx="2422932" cy="145375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Figure divided into three bonds A, B and C.</a:t>
          </a:r>
          <a:endParaRPr lang="en-US" sz="1400" kern="1200" dirty="0"/>
        </a:p>
      </dsp:txBody>
      <dsp:txXfrm>
        <a:off x="3857717" y="4255"/>
        <a:ext cx="2422932" cy="1453759"/>
      </dsp:txXfrm>
    </dsp:sp>
    <dsp:sp modelId="{5B6877C5-3E90-42C1-A303-CEBBEA5CB7C4}">
      <dsp:nvSpPr>
        <dsp:cNvPr id="0" name=""/>
        <dsp:cNvSpPr/>
      </dsp:nvSpPr>
      <dsp:spPr>
        <a:xfrm>
          <a:off x="1192491" y="1700308"/>
          <a:ext cx="2422932" cy="145375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Germany was only required to pay A and B = 50 billion Marks … C bonds were designed to deceive the </a:t>
          </a:r>
          <a:r>
            <a:rPr lang="en-GB" sz="1400" kern="1200" dirty="0" err="1"/>
            <a:t>Angl</a:t>
          </a:r>
          <a:r>
            <a:rPr lang="en-GB" sz="1400" kern="1200" dirty="0"/>
            <a:t>-French Public that Germany were more heavily fined. </a:t>
          </a:r>
          <a:endParaRPr lang="en-US" sz="1400" kern="1200" dirty="0"/>
        </a:p>
      </dsp:txBody>
      <dsp:txXfrm>
        <a:off x="1192491" y="1700308"/>
        <a:ext cx="2422932" cy="1453759"/>
      </dsp:txXfrm>
    </dsp:sp>
    <dsp:sp modelId="{51C486BF-5600-4F86-B6CD-094D0BA87454}">
      <dsp:nvSpPr>
        <dsp:cNvPr id="0" name=""/>
        <dsp:cNvSpPr/>
      </dsp:nvSpPr>
      <dsp:spPr>
        <a:xfrm>
          <a:off x="3857717" y="1700308"/>
          <a:ext cx="2422932" cy="145375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Germany unable to pay reparations to Allies following WWI .</a:t>
          </a:r>
          <a:endParaRPr lang="en-US" sz="1400" kern="1200" dirty="0"/>
        </a:p>
      </dsp:txBody>
      <dsp:txXfrm>
        <a:off x="3857717" y="1700308"/>
        <a:ext cx="2422932" cy="1453759"/>
      </dsp:txXfrm>
    </dsp:sp>
    <dsp:sp modelId="{FDEB5F03-3990-4AEF-957B-C6E4AFF11A35}">
      <dsp:nvSpPr>
        <dsp:cNvPr id="0" name=""/>
        <dsp:cNvSpPr/>
      </dsp:nvSpPr>
      <dsp:spPr>
        <a:xfrm>
          <a:off x="1192491" y="3396361"/>
          <a:ext cx="2422932" cy="145375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Payments set at an extremely high level.</a:t>
          </a:r>
          <a:endParaRPr lang="en-US" sz="1400" kern="1200" dirty="0"/>
        </a:p>
      </dsp:txBody>
      <dsp:txXfrm>
        <a:off x="1192491" y="3396361"/>
        <a:ext cx="2422932" cy="1453759"/>
      </dsp:txXfrm>
    </dsp:sp>
    <dsp:sp modelId="{92FEBA9E-4316-4730-9DE1-82564F1C467B}">
      <dsp:nvSpPr>
        <dsp:cNvPr id="0" name=""/>
        <dsp:cNvSpPr/>
      </dsp:nvSpPr>
      <dsp:spPr>
        <a:xfrm>
          <a:off x="3857717" y="3396361"/>
          <a:ext cx="2422932" cy="145375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January 1923 France and Belgium invaded Ruhr, an industrial area of Germany.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3857717" y="3396361"/>
        <a:ext cx="2422932" cy="1453759"/>
      </dsp:txXfrm>
    </dsp:sp>
    <dsp:sp modelId="{5A1F8420-BA88-48E6-9D38-5E4C42AD7935}">
      <dsp:nvSpPr>
        <dsp:cNvPr id="0" name=""/>
        <dsp:cNvSpPr/>
      </dsp:nvSpPr>
      <dsp:spPr>
        <a:xfrm>
          <a:off x="2525104" y="5092414"/>
          <a:ext cx="2422932" cy="145375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German workers refused to co-operate= strike.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French arrested German Strikers and the police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Lead to violence.</a:t>
          </a:r>
        </a:p>
      </dsp:txBody>
      <dsp:txXfrm>
        <a:off x="2525104" y="5092414"/>
        <a:ext cx="2422932" cy="14537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C29EAA-B1C8-4221-8448-F43256C8686B}">
      <dsp:nvSpPr>
        <dsp:cNvPr id="0" name=""/>
        <dsp:cNvSpPr/>
      </dsp:nvSpPr>
      <dsp:spPr>
        <a:xfrm>
          <a:off x="-7972884" y="-1219290"/>
          <a:ext cx="9496086" cy="9496086"/>
        </a:xfrm>
        <a:prstGeom prst="blockArc">
          <a:avLst>
            <a:gd name="adj1" fmla="val 18900000"/>
            <a:gd name="adj2" fmla="val 2700000"/>
            <a:gd name="adj3" fmla="val 227"/>
          </a:avLst>
        </a:prstGeom>
        <a:noFill/>
        <a:ln w="1270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663F84-BE9B-43E7-B375-72322CBB8B86}">
      <dsp:nvSpPr>
        <dsp:cNvPr id="0" name=""/>
        <dsp:cNvSpPr/>
      </dsp:nvSpPr>
      <dsp:spPr>
        <a:xfrm>
          <a:off x="495083" y="320834"/>
          <a:ext cx="7889680" cy="64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1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September 1923 saw chancellor Gustav Stresemann invoke a plan </a:t>
          </a:r>
          <a:endParaRPr lang="en-US" sz="2000" kern="1200" dirty="0"/>
        </a:p>
      </dsp:txBody>
      <dsp:txXfrm>
        <a:off x="495083" y="320834"/>
        <a:ext cx="7889680" cy="641386"/>
      </dsp:txXfrm>
    </dsp:sp>
    <dsp:sp modelId="{B333CBD0-C867-44F4-986A-5804C7E2D8DF}">
      <dsp:nvSpPr>
        <dsp:cNvPr id="0" name=""/>
        <dsp:cNvSpPr/>
      </dsp:nvSpPr>
      <dsp:spPr>
        <a:xfrm>
          <a:off x="94217" y="240660"/>
          <a:ext cx="801732" cy="8017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FA2843-B6F0-492D-A601-4C468293A323}">
      <dsp:nvSpPr>
        <dsp:cNvPr id="0" name=""/>
        <dsp:cNvSpPr/>
      </dsp:nvSpPr>
      <dsp:spPr>
        <a:xfrm>
          <a:off x="1075916" y="1283477"/>
          <a:ext cx="7308847" cy="64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1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 ordered the workers of Ruhr to return to work =  rebuilding German industry and prosperity </a:t>
          </a:r>
          <a:endParaRPr lang="en-US" sz="2000" kern="1200" dirty="0"/>
        </a:p>
      </dsp:txBody>
      <dsp:txXfrm>
        <a:off x="1075916" y="1283477"/>
        <a:ext cx="7308847" cy="641386"/>
      </dsp:txXfrm>
    </dsp:sp>
    <dsp:sp modelId="{8372FBA7-40F4-414A-B88D-1AC8379656FC}">
      <dsp:nvSpPr>
        <dsp:cNvPr id="0" name=""/>
        <dsp:cNvSpPr/>
      </dsp:nvSpPr>
      <dsp:spPr>
        <a:xfrm>
          <a:off x="675050" y="1203304"/>
          <a:ext cx="801732" cy="8017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F3A25F-0074-42B8-883F-03CF35F40816}">
      <dsp:nvSpPr>
        <dsp:cNvPr id="0" name=""/>
        <dsp:cNvSpPr/>
      </dsp:nvSpPr>
      <dsp:spPr>
        <a:xfrm>
          <a:off x="1394210" y="2245415"/>
          <a:ext cx="6990554" cy="64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1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Charles Dawes, an American, created a realistic target for German reparations</a:t>
          </a:r>
          <a:endParaRPr lang="en-US" sz="2000" kern="1200" dirty="0"/>
        </a:p>
      </dsp:txBody>
      <dsp:txXfrm>
        <a:off x="1394210" y="2245415"/>
        <a:ext cx="6990554" cy="641386"/>
      </dsp:txXfrm>
    </dsp:sp>
    <dsp:sp modelId="{732D36DC-B59A-44E9-A7B6-14AC42ECB4BD}">
      <dsp:nvSpPr>
        <dsp:cNvPr id="0" name=""/>
        <dsp:cNvSpPr/>
      </dsp:nvSpPr>
      <dsp:spPr>
        <a:xfrm>
          <a:off x="993343" y="2165242"/>
          <a:ext cx="801732" cy="8017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772FBD-A989-463D-ABAA-36382DAB9D6D}">
      <dsp:nvSpPr>
        <dsp:cNvPr id="0" name=""/>
        <dsp:cNvSpPr/>
      </dsp:nvSpPr>
      <dsp:spPr>
        <a:xfrm>
          <a:off x="1495838" y="3208059"/>
          <a:ext cx="6888926" cy="64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1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Nov 1923 = new currency (</a:t>
          </a:r>
          <a:r>
            <a:rPr lang="en-GB" sz="2000" kern="1200" dirty="0" err="1"/>
            <a:t>Rentenmark</a:t>
          </a:r>
          <a:r>
            <a:rPr lang="en-GB" sz="2000" kern="1200" dirty="0"/>
            <a:t>) </a:t>
          </a:r>
          <a:endParaRPr lang="en-US" sz="2000" kern="1200" dirty="0"/>
        </a:p>
      </dsp:txBody>
      <dsp:txXfrm>
        <a:off x="1495838" y="3208059"/>
        <a:ext cx="6888926" cy="641386"/>
      </dsp:txXfrm>
    </dsp:sp>
    <dsp:sp modelId="{C2F2001A-52AC-40E6-A830-91D3E61FCA6D}">
      <dsp:nvSpPr>
        <dsp:cNvPr id="0" name=""/>
        <dsp:cNvSpPr/>
      </dsp:nvSpPr>
      <dsp:spPr>
        <a:xfrm>
          <a:off x="1094971" y="3127886"/>
          <a:ext cx="801732" cy="8017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CFFA0-1E0D-475E-8366-D9A60919F3F1}">
      <dsp:nvSpPr>
        <dsp:cNvPr id="0" name=""/>
        <dsp:cNvSpPr/>
      </dsp:nvSpPr>
      <dsp:spPr>
        <a:xfrm>
          <a:off x="1394210" y="4170703"/>
          <a:ext cx="6990554" cy="64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1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Based on value of German land and assets </a:t>
          </a:r>
          <a:endParaRPr lang="en-US" sz="2000" kern="1200" dirty="0"/>
        </a:p>
      </dsp:txBody>
      <dsp:txXfrm>
        <a:off x="1394210" y="4170703"/>
        <a:ext cx="6990554" cy="641386"/>
      </dsp:txXfrm>
    </dsp:sp>
    <dsp:sp modelId="{8FBD8F9F-7F99-4125-8549-6A635456E7BD}">
      <dsp:nvSpPr>
        <dsp:cNvPr id="0" name=""/>
        <dsp:cNvSpPr/>
      </dsp:nvSpPr>
      <dsp:spPr>
        <a:xfrm>
          <a:off x="993343" y="4090529"/>
          <a:ext cx="801732" cy="8017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937AF-AA63-4017-9F4C-BC0E16A86D41}">
      <dsp:nvSpPr>
        <dsp:cNvPr id="0" name=""/>
        <dsp:cNvSpPr/>
      </dsp:nvSpPr>
      <dsp:spPr>
        <a:xfrm>
          <a:off x="1075916" y="5132641"/>
          <a:ext cx="7308847" cy="64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1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America loaned money to Germany </a:t>
          </a:r>
          <a:endParaRPr lang="en-US" sz="2000" kern="1200" dirty="0"/>
        </a:p>
      </dsp:txBody>
      <dsp:txXfrm>
        <a:off x="1075916" y="5132641"/>
        <a:ext cx="7308847" cy="641386"/>
      </dsp:txXfrm>
    </dsp:sp>
    <dsp:sp modelId="{5CF0C41C-9EE8-4015-9AAE-34B14CE47B20}">
      <dsp:nvSpPr>
        <dsp:cNvPr id="0" name=""/>
        <dsp:cNvSpPr/>
      </dsp:nvSpPr>
      <dsp:spPr>
        <a:xfrm>
          <a:off x="675050" y="5052467"/>
          <a:ext cx="801732" cy="8017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2A2F3B-07DA-431E-B5F6-E3B184A23874}">
      <dsp:nvSpPr>
        <dsp:cNvPr id="0" name=""/>
        <dsp:cNvSpPr/>
      </dsp:nvSpPr>
      <dsp:spPr>
        <a:xfrm>
          <a:off x="495083" y="6095284"/>
          <a:ext cx="7889680" cy="64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100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As Economy and Relations improved, optimism was felt.</a:t>
          </a:r>
          <a:endParaRPr lang="en-US" sz="2000" kern="1200" dirty="0"/>
        </a:p>
      </dsp:txBody>
      <dsp:txXfrm>
        <a:off x="495083" y="6095284"/>
        <a:ext cx="7889680" cy="641386"/>
      </dsp:txXfrm>
    </dsp:sp>
    <dsp:sp modelId="{079F414F-B222-4FDA-8195-4F8E7D586A6F}">
      <dsp:nvSpPr>
        <dsp:cNvPr id="0" name=""/>
        <dsp:cNvSpPr/>
      </dsp:nvSpPr>
      <dsp:spPr>
        <a:xfrm>
          <a:off x="94217" y="6015111"/>
          <a:ext cx="801732" cy="80173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6ECB9B-9D0A-493C-92A1-09039A2AF44F}">
      <dsp:nvSpPr>
        <dsp:cNvPr id="0" name=""/>
        <dsp:cNvSpPr/>
      </dsp:nvSpPr>
      <dsp:spPr>
        <a:xfrm>
          <a:off x="-8151190" y="-1246456"/>
          <a:ext cx="9708359" cy="9708359"/>
        </a:xfrm>
        <a:prstGeom prst="blockArc">
          <a:avLst>
            <a:gd name="adj1" fmla="val 18900000"/>
            <a:gd name="adj2" fmla="val 2700000"/>
            <a:gd name="adj3" fmla="val 222"/>
          </a:avLst>
        </a:prstGeom>
        <a:noFill/>
        <a:ln w="1270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B22897-6E73-4C58-A6A3-4FAEBE60FB1C}">
      <dsp:nvSpPr>
        <dsp:cNvPr id="0" name=""/>
        <dsp:cNvSpPr/>
      </dsp:nvSpPr>
      <dsp:spPr>
        <a:xfrm>
          <a:off x="506163" y="328014"/>
          <a:ext cx="6795836" cy="6557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49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Following 1929 Wall Street Crash – America wanted money back.</a:t>
          </a:r>
          <a:endParaRPr lang="en-US" sz="2000" kern="1200" dirty="0"/>
        </a:p>
      </dsp:txBody>
      <dsp:txXfrm>
        <a:off x="506163" y="328014"/>
        <a:ext cx="6795836" cy="655739"/>
      </dsp:txXfrm>
    </dsp:sp>
    <dsp:sp modelId="{D6CEB7AA-80B1-4A14-8ED9-201E8DEF9884}">
      <dsp:nvSpPr>
        <dsp:cNvPr id="0" name=""/>
        <dsp:cNvSpPr/>
      </dsp:nvSpPr>
      <dsp:spPr>
        <a:xfrm>
          <a:off x="96326" y="246046"/>
          <a:ext cx="819674" cy="8196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29569-BB00-4A85-B07D-E1F8AE30AE5E}">
      <dsp:nvSpPr>
        <dsp:cNvPr id="0" name=""/>
        <dsp:cNvSpPr/>
      </dsp:nvSpPr>
      <dsp:spPr>
        <a:xfrm>
          <a:off x="1099994" y="1312201"/>
          <a:ext cx="6202005" cy="6557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49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Given 90 days to repay</a:t>
          </a:r>
          <a:endParaRPr lang="en-US" sz="2000" kern="1200"/>
        </a:p>
      </dsp:txBody>
      <dsp:txXfrm>
        <a:off x="1099994" y="1312201"/>
        <a:ext cx="6202005" cy="655739"/>
      </dsp:txXfrm>
    </dsp:sp>
    <dsp:sp modelId="{E75769DD-10EC-4A42-A21E-B9EF9D490AE5}">
      <dsp:nvSpPr>
        <dsp:cNvPr id="0" name=""/>
        <dsp:cNvSpPr/>
      </dsp:nvSpPr>
      <dsp:spPr>
        <a:xfrm>
          <a:off x="690157" y="1230233"/>
          <a:ext cx="819674" cy="8196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0B91A4-4AB3-4345-9D51-52042AD2890B}">
      <dsp:nvSpPr>
        <dsp:cNvPr id="0" name=""/>
        <dsp:cNvSpPr/>
      </dsp:nvSpPr>
      <dsp:spPr>
        <a:xfrm>
          <a:off x="1425411" y="2295666"/>
          <a:ext cx="5876588" cy="6557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49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Germany; Unable to pay</a:t>
          </a:r>
          <a:endParaRPr lang="en-US" sz="2000" kern="1200" dirty="0"/>
        </a:p>
      </dsp:txBody>
      <dsp:txXfrm>
        <a:off x="1425411" y="2295666"/>
        <a:ext cx="5876588" cy="655739"/>
      </dsp:txXfrm>
    </dsp:sp>
    <dsp:sp modelId="{C922702C-8908-43F3-A68C-747C06893004}">
      <dsp:nvSpPr>
        <dsp:cNvPr id="0" name=""/>
        <dsp:cNvSpPr/>
      </dsp:nvSpPr>
      <dsp:spPr>
        <a:xfrm>
          <a:off x="1015574" y="2213698"/>
          <a:ext cx="819674" cy="8196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0BE1DF-234B-49D2-8BA0-70D3AA557EDC}">
      <dsp:nvSpPr>
        <dsp:cNvPr id="0" name=""/>
        <dsp:cNvSpPr/>
      </dsp:nvSpPr>
      <dsp:spPr>
        <a:xfrm>
          <a:off x="1529313" y="3279853"/>
          <a:ext cx="5772686" cy="6557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49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Businesses failed</a:t>
          </a:r>
          <a:endParaRPr lang="en-US" sz="2000" kern="1200" dirty="0"/>
        </a:p>
      </dsp:txBody>
      <dsp:txXfrm>
        <a:off x="1529313" y="3279853"/>
        <a:ext cx="5772686" cy="655739"/>
      </dsp:txXfrm>
    </dsp:sp>
    <dsp:sp modelId="{97003D64-BF4A-445A-91CE-F61E5E07DCB7}">
      <dsp:nvSpPr>
        <dsp:cNvPr id="0" name=""/>
        <dsp:cNvSpPr/>
      </dsp:nvSpPr>
      <dsp:spPr>
        <a:xfrm>
          <a:off x="1119476" y="3197885"/>
          <a:ext cx="819674" cy="8196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4C0128-2EAA-4792-A9D2-1E56579C976B}">
      <dsp:nvSpPr>
        <dsp:cNvPr id="0" name=""/>
        <dsp:cNvSpPr/>
      </dsp:nvSpPr>
      <dsp:spPr>
        <a:xfrm>
          <a:off x="1425411" y="4264039"/>
          <a:ext cx="5876588" cy="6557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49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Mass unemployment </a:t>
          </a:r>
          <a:endParaRPr lang="en-US" sz="2000" kern="1200"/>
        </a:p>
      </dsp:txBody>
      <dsp:txXfrm>
        <a:off x="1425411" y="4264039"/>
        <a:ext cx="5876588" cy="655739"/>
      </dsp:txXfrm>
    </dsp:sp>
    <dsp:sp modelId="{3AA5B930-BEC1-4860-90BB-5FAFE5D1BF9A}">
      <dsp:nvSpPr>
        <dsp:cNvPr id="0" name=""/>
        <dsp:cNvSpPr/>
      </dsp:nvSpPr>
      <dsp:spPr>
        <a:xfrm>
          <a:off x="1015574" y="4182072"/>
          <a:ext cx="819674" cy="8196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E9242-E19C-4B07-A5E0-78D610D38F5C}">
      <dsp:nvSpPr>
        <dsp:cNvPr id="0" name=""/>
        <dsp:cNvSpPr/>
      </dsp:nvSpPr>
      <dsp:spPr>
        <a:xfrm>
          <a:off x="1099994" y="5247505"/>
          <a:ext cx="6202005" cy="6557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49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1933: unemployment exceeds six million</a:t>
          </a:r>
          <a:endParaRPr lang="en-US" sz="2000" kern="1200"/>
        </a:p>
      </dsp:txBody>
      <dsp:txXfrm>
        <a:off x="1099994" y="5247505"/>
        <a:ext cx="6202005" cy="655739"/>
      </dsp:txXfrm>
    </dsp:sp>
    <dsp:sp modelId="{30709B14-0698-4259-98FA-D3DE5B473B5E}">
      <dsp:nvSpPr>
        <dsp:cNvPr id="0" name=""/>
        <dsp:cNvSpPr/>
      </dsp:nvSpPr>
      <dsp:spPr>
        <a:xfrm>
          <a:off x="690157" y="5165537"/>
          <a:ext cx="819674" cy="8196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92CEE-989A-4B57-901B-1FE85F772C1C}">
      <dsp:nvSpPr>
        <dsp:cNvPr id="0" name=""/>
        <dsp:cNvSpPr/>
      </dsp:nvSpPr>
      <dsp:spPr>
        <a:xfrm>
          <a:off x="506163" y="6231692"/>
          <a:ext cx="6795836" cy="6557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49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Germany back in crisis</a:t>
          </a:r>
          <a:endParaRPr lang="en-US" sz="2000" kern="1200"/>
        </a:p>
      </dsp:txBody>
      <dsp:txXfrm>
        <a:off x="506163" y="6231692"/>
        <a:ext cx="6795836" cy="655739"/>
      </dsp:txXfrm>
    </dsp:sp>
    <dsp:sp modelId="{27796E3C-AD34-407C-864D-F17D6AD8782D}">
      <dsp:nvSpPr>
        <dsp:cNvPr id="0" name=""/>
        <dsp:cNvSpPr/>
      </dsp:nvSpPr>
      <dsp:spPr>
        <a:xfrm>
          <a:off x="96326" y="6149724"/>
          <a:ext cx="819674" cy="8196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26B6F-1665-4CC6-9E60-1C7FDA8BDFC9}">
      <dsp:nvSpPr>
        <dsp:cNvPr id="0" name=""/>
        <dsp:cNvSpPr/>
      </dsp:nvSpPr>
      <dsp:spPr>
        <a:xfrm>
          <a:off x="510899" y="3728"/>
          <a:ext cx="2367905" cy="1420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Governments lack of action helped the Nazis to become the largest party in the Reichstag .</a:t>
          </a:r>
          <a:endParaRPr lang="en-US" sz="1500" kern="1200" dirty="0"/>
        </a:p>
      </dsp:txBody>
      <dsp:txXfrm>
        <a:off x="510899" y="3728"/>
        <a:ext cx="2367905" cy="1420743"/>
      </dsp:txXfrm>
    </dsp:sp>
    <dsp:sp modelId="{56E813DD-595E-4A72-9758-6B8E12F45494}">
      <dsp:nvSpPr>
        <dsp:cNvPr id="0" name=""/>
        <dsp:cNvSpPr/>
      </dsp:nvSpPr>
      <dsp:spPr>
        <a:xfrm>
          <a:off x="3115595" y="3728"/>
          <a:ext cx="2367905" cy="1420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Hitler able to exploit weaknesses .</a:t>
          </a:r>
          <a:endParaRPr lang="en-US" sz="1500" kern="1200" dirty="0"/>
        </a:p>
      </dsp:txBody>
      <dsp:txXfrm>
        <a:off x="3115595" y="3728"/>
        <a:ext cx="2367905" cy="1420743"/>
      </dsp:txXfrm>
    </dsp:sp>
    <dsp:sp modelId="{520CEC78-B965-409B-A31B-2C2847BE79D1}">
      <dsp:nvSpPr>
        <dsp:cNvPr id="0" name=""/>
        <dsp:cNvSpPr/>
      </dsp:nvSpPr>
      <dsp:spPr>
        <a:xfrm>
          <a:off x="510899" y="1661261"/>
          <a:ext cx="2367905" cy="1420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His ‘new society’ was an amalgamation of old and new.</a:t>
          </a:r>
          <a:endParaRPr lang="en-US" sz="1500" kern="1200"/>
        </a:p>
      </dsp:txBody>
      <dsp:txXfrm>
        <a:off x="510899" y="1661261"/>
        <a:ext cx="2367905" cy="1420743"/>
      </dsp:txXfrm>
    </dsp:sp>
    <dsp:sp modelId="{97DD4F6C-5608-49A9-9E8C-0FE98BAC9840}">
      <dsp:nvSpPr>
        <dsp:cNvPr id="0" name=""/>
        <dsp:cNvSpPr/>
      </dsp:nvSpPr>
      <dsp:spPr>
        <a:xfrm>
          <a:off x="3115595" y="1661261"/>
          <a:ext cx="2367905" cy="1420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Promised to overcome the previous divisions caused by the republic .</a:t>
          </a:r>
          <a:endParaRPr lang="en-US" sz="1500" kern="1200" dirty="0"/>
        </a:p>
      </dsp:txBody>
      <dsp:txXfrm>
        <a:off x="3115595" y="1661261"/>
        <a:ext cx="2367905" cy="1420743"/>
      </dsp:txXfrm>
    </dsp:sp>
    <dsp:sp modelId="{07B64E60-CCEF-4B9E-B8AB-3E90DD57EBCE}">
      <dsp:nvSpPr>
        <dsp:cNvPr id="0" name=""/>
        <dsp:cNvSpPr/>
      </dsp:nvSpPr>
      <dsp:spPr>
        <a:xfrm>
          <a:off x="510899" y="3318795"/>
          <a:ext cx="2367905" cy="1420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Wants to create a genuine national community .</a:t>
          </a:r>
          <a:endParaRPr lang="en-US" sz="1500" kern="1200" dirty="0"/>
        </a:p>
      </dsp:txBody>
      <dsp:txXfrm>
        <a:off x="510899" y="3318795"/>
        <a:ext cx="2367905" cy="1420743"/>
      </dsp:txXfrm>
    </dsp:sp>
    <dsp:sp modelId="{C13ED74D-B086-434C-B147-F1D8F17F7DBF}">
      <dsp:nvSpPr>
        <dsp:cNvPr id="0" name=""/>
        <dsp:cNvSpPr/>
      </dsp:nvSpPr>
      <dsp:spPr>
        <a:xfrm>
          <a:off x="3115595" y="3318795"/>
          <a:ext cx="2367905" cy="1420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'Hitler and National Socialism …were not unfortunate accidents, …. in the path of German history; they were, as Konrad </a:t>
          </a:r>
          <a:r>
            <a:rPr lang="en-GB" sz="1500" kern="1200" dirty="0" err="1"/>
            <a:t>Heiden</a:t>
          </a:r>
          <a:r>
            <a:rPr lang="en-GB" sz="1500" kern="1200" dirty="0"/>
            <a:t> said, a "German condition"</a:t>
          </a:r>
          <a:endParaRPr lang="en-US" sz="1500" kern="1200" dirty="0"/>
        </a:p>
      </dsp:txBody>
      <dsp:txXfrm>
        <a:off x="3115595" y="3318795"/>
        <a:ext cx="2367905" cy="1420743"/>
      </dsp:txXfrm>
    </dsp:sp>
    <dsp:sp modelId="{D5E603B3-239D-4E03-924D-FB071663F9DA}">
      <dsp:nvSpPr>
        <dsp:cNvPr id="0" name=""/>
        <dsp:cNvSpPr/>
      </dsp:nvSpPr>
      <dsp:spPr>
        <a:xfrm>
          <a:off x="202290" y="4976328"/>
          <a:ext cx="5589818" cy="1420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08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Historian William Allen argues that Hitler rose to power primarily through democratic tactics that incited localized support rather than through violent means.  </a:t>
          </a:r>
        </a:p>
      </dsp:txBody>
      <dsp:txXfrm>
        <a:off x="202290" y="4976328"/>
        <a:ext cx="5589818" cy="142074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A7A61-C6F4-4E8E-9F28-313DC95D108F}">
      <dsp:nvSpPr>
        <dsp:cNvPr id="0" name=""/>
        <dsp:cNvSpPr/>
      </dsp:nvSpPr>
      <dsp:spPr>
        <a:xfrm>
          <a:off x="2487" y="2053414"/>
          <a:ext cx="2604072" cy="13020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Main reason of collapse down to the government being unpopular from the start. </a:t>
          </a:r>
          <a:endParaRPr lang="en-US" sz="1800" kern="1200" dirty="0"/>
        </a:p>
      </dsp:txBody>
      <dsp:txXfrm>
        <a:off x="40622" y="2091549"/>
        <a:ext cx="2527802" cy="1225766"/>
      </dsp:txXfrm>
    </dsp:sp>
    <dsp:sp modelId="{E20F9A47-5442-45B8-9D07-7DD04C54AAF6}">
      <dsp:nvSpPr>
        <dsp:cNvPr id="0" name=""/>
        <dsp:cNvSpPr/>
      </dsp:nvSpPr>
      <dsp:spPr>
        <a:xfrm rot="18289469">
          <a:off x="2215368" y="1934096"/>
          <a:ext cx="1824013" cy="43330"/>
        </a:xfrm>
        <a:custGeom>
          <a:avLst/>
          <a:gdLst/>
          <a:ahLst/>
          <a:cxnLst/>
          <a:rect l="0" t="0" r="0" b="0"/>
          <a:pathLst>
            <a:path>
              <a:moveTo>
                <a:pt x="0" y="21665"/>
              </a:moveTo>
              <a:lnTo>
                <a:pt x="1824013" y="21665"/>
              </a:lnTo>
            </a:path>
          </a:pathLst>
        </a:custGeom>
        <a:noFill/>
        <a:ln w="12700" cap="flat" cmpd="sng" algn="in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081774" y="1910161"/>
        <a:ext cx="91200" cy="91200"/>
      </dsp:txXfrm>
    </dsp:sp>
    <dsp:sp modelId="{249EA5C0-9BDA-49F8-B71A-DC7DBD75DBB0}">
      <dsp:nvSpPr>
        <dsp:cNvPr id="0" name=""/>
        <dsp:cNvSpPr/>
      </dsp:nvSpPr>
      <dsp:spPr>
        <a:xfrm>
          <a:off x="3648189" y="556072"/>
          <a:ext cx="2604072" cy="13020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 the government signed the Treaty of Versailles </a:t>
          </a:r>
          <a:endParaRPr lang="en-US" sz="1800" kern="1200"/>
        </a:p>
      </dsp:txBody>
      <dsp:txXfrm>
        <a:off x="3686324" y="594207"/>
        <a:ext cx="2527802" cy="1225766"/>
      </dsp:txXfrm>
    </dsp:sp>
    <dsp:sp modelId="{E1495FA5-5D74-439D-9D6D-5A3D5C041CA0}">
      <dsp:nvSpPr>
        <dsp:cNvPr id="0" name=""/>
        <dsp:cNvSpPr/>
      </dsp:nvSpPr>
      <dsp:spPr>
        <a:xfrm>
          <a:off x="2606560" y="2682767"/>
          <a:ext cx="1041629" cy="43330"/>
        </a:xfrm>
        <a:custGeom>
          <a:avLst/>
          <a:gdLst/>
          <a:ahLst/>
          <a:cxnLst/>
          <a:rect l="0" t="0" r="0" b="0"/>
          <a:pathLst>
            <a:path>
              <a:moveTo>
                <a:pt x="0" y="21665"/>
              </a:moveTo>
              <a:lnTo>
                <a:pt x="1041629" y="21665"/>
              </a:lnTo>
            </a:path>
          </a:pathLst>
        </a:custGeom>
        <a:noFill/>
        <a:ln w="12700" cap="flat" cmpd="sng" algn="in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334" y="2678391"/>
        <a:ext cx="52081" cy="52081"/>
      </dsp:txXfrm>
    </dsp:sp>
    <dsp:sp modelId="{0B3DFFD8-7FA6-40D4-85B7-6ED342D78540}">
      <dsp:nvSpPr>
        <dsp:cNvPr id="0" name=""/>
        <dsp:cNvSpPr/>
      </dsp:nvSpPr>
      <dsp:spPr>
        <a:xfrm>
          <a:off x="3648189" y="2053414"/>
          <a:ext cx="2604072" cy="13020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Citizens disagreed with the harsh terms of treaty </a:t>
          </a:r>
          <a:endParaRPr lang="en-US" sz="1800" kern="1200"/>
        </a:p>
      </dsp:txBody>
      <dsp:txXfrm>
        <a:off x="3686324" y="2091549"/>
        <a:ext cx="2527802" cy="1225766"/>
      </dsp:txXfrm>
    </dsp:sp>
    <dsp:sp modelId="{8616F58F-0DF0-4B48-9D55-F56B5C440BD8}">
      <dsp:nvSpPr>
        <dsp:cNvPr id="0" name=""/>
        <dsp:cNvSpPr/>
      </dsp:nvSpPr>
      <dsp:spPr>
        <a:xfrm rot="3310531">
          <a:off x="2215368" y="3431438"/>
          <a:ext cx="1824013" cy="43330"/>
        </a:xfrm>
        <a:custGeom>
          <a:avLst/>
          <a:gdLst/>
          <a:ahLst/>
          <a:cxnLst/>
          <a:rect l="0" t="0" r="0" b="0"/>
          <a:pathLst>
            <a:path>
              <a:moveTo>
                <a:pt x="0" y="21665"/>
              </a:moveTo>
              <a:lnTo>
                <a:pt x="1824013" y="21665"/>
              </a:lnTo>
            </a:path>
          </a:pathLst>
        </a:custGeom>
        <a:noFill/>
        <a:ln w="12700" cap="flat" cmpd="sng" algn="in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081774" y="3407503"/>
        <a:ext cx="91200" cy="91200"/>
      </dsp:txXfrm>
    </dsp:sp>
    <dsp:sp modelId="{20FD17F0-578A-4261-8707-5E388830244F}">
      <dsp:nvSpPr>
        <dsp:cNvPr id="0" name=""/>
        <dsp:cNvSpPr/>
      </dsp:nvSpPr>
      <dsp:spPr>
        <a:xfrm>
          <a:off x="3648189" y="3550756"/>
          <a:ext cx="2604072" cy="13020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Civil unrest came from the political divisions </a:t>
          </a:r>
          <a:endParaRPr lang="en-US" sz="1800" kern="1200"/>
        </a:p>
      </dsp:txBody>
      <dsp:txXfrm>
        <a:off x="3686324" y="3588891"/>
        <a:ext cx="2527802" cy="1225766"/>
      </dsp:txXfrm>
    </dsp:sp>
    <dsp:sp modelId="{F6C9DE86-06C7-438A-BC46-20DC8DD94CD3}">
      <dsp:nvSpPr>
        <dsp:cNvPr id="0" name=""/>
        <dsp:cNvSpPr/>
      </dsp:nvSpPr>
      <dsp:spPr>
        <a:xfrm>
          <a:off x="2487" y="3550756"/>
          <a:ext cx="2604072" cy="13020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algn="ctr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However, economic problems increased hostility towards the government due to hyperinflation.</a:t>
          </a:r>
          <a:endParaRPr lang="en-US" sz="1800" kern="1200" dirty="0"/>
        </a:p>
      </dsp:txBody>
      <dsp:txXfrm>
        <a:off x="40622" y="3588891"/>
        <a:ext cx="2527802" cy="1225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7564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724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479769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95834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47374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952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168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3517213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408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967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1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82434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.sv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3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diagramLayout" Target="../diagrams/layout5.xml"/><Relationship Id="rId7" Type="http://schemas.openxmlformats.org/officeDocument/2006/relationships/image" Target="../media/image6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3AECD97-688D-4AE7-9838-6166202007E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 title="right scallop background shape">
            <a:extLst>
              <a:ext uri="{FF2B5EF4-FFF2-40B4-BE49-F238E27FC236}">
                <a16:creationId xmlns:a16="http://schemas.microsoft.com/office/drawing/2014/main" id="{0047FB3A-C0F9-4DD9-A4E0-B203F96AA29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6" name="Rectangle 25" title="left edge border">
            <a:extLst>
              <a:ext uri="{FF2B5EF4-FFF2-40B4-BE49-F238E27FC236}">
                <a16:creationId xmlns:a16="http://schemas.microsoft.com/office/drawing/2014/main" id="{E5FCFD1D-1E9C-4E30-A7D3-F7C247FDC6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0B8D-A6C0-4918-B61A-B1DC0F95D1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16251" y="1231506"/>
            <a:ext cx="6338958" cy="4394988"/>
          </a:xfrm>
        </p:spPr>
        <p:txBody>
          <a:bodyPr>
            <a:normAutofit/>
          </a:bodyPr>
          <a:lstStyle/>
          <a:p>
            <a:r>
              <a:rPr lang="en-GB" sz="2600" i="1"/>
              <a:t>Taking into consideration the political divisions evident in Germany during the 1920s, did reactions to civil disobedience and unrest within the Weimar state inevitably lead to autocratic and authoritarian rule?</a:t>
            </a:r>
            <a:br>
              <a:rPr lang="en-GB" sz="2600" i="1"/>
            </a:br>
            <a:endParaRPr lang="en-GB" sz="2600" i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624AF7-B0D2-4A26-A9E7-F29F741D1F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9" y="1565556"/>
            <a:ext cx="3112442" cy="3726888"/>
          </a:xfrm>
        </p:spPr>
        <p:txBody>
          <a:bodyPr anchor="ctr">
            <a:normAutofit/>
          </a:bodyPr>
          <a:lstStyle/>
          <a:p>
            <a:pPr algn="l"/>
            <a:r>
              <a:rPr lang="en-GB" sz="2800"/>
              <a:t>Laura-cait Driscoll </a:t>
            </a:r>
          </a:p>
          <a:p>
            <a:pPr algn="l"/>
            <a:r>
              <a:rPr lang="en-GB" sz="2800"/>
              <a:t>1500941</a:t>
            </a:r>
          </a:p>
          <a:p>
            <a:pPr algn="l"/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691591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325AB-8C6F-46D7-AB61-4B6A18560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Timeline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BF712BC-1FB8-4E79-B03B-C2A9788661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4006884"/>
              </p:ext>
            </p:extLst>
          </p:nvPr>
        </p:nvGraphicFramePr>
        <p:xfrm>
          <a:off x="1043860" y="1230284"/>
          <a:ext cx="10178322" cy="5489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3461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4017C-8FA5-4BB4-9B18-8925AE961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FReikorps</a:t>
            </a:r>
          </a:p>
        </p:txBody>
      </p:sp>
      <p:pic>
        <p:nvPicPr>
          <p:cNvPr id="5" name="Content Placeholder 4" descr="Handcuffs">
            <a:extLst>
              <a:ext uri="{FF2B5EF4-FFF2-40B4-BE49-F238E27FC236}">
                <a16:creationId xmlns:a16="http://schemas.microsoft.com/office/drawing/2014/main" id="{25723A3F-9605-4212-B1DA-DEC77B4EEC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62483" y="-279954"/>
            <a:ext cx="1666374" cy="1666374"/>
          </a:xfrm>
          <a:prstGeom prst="rect">
            <a:avLst/>
          </a:prstGeom>
        </p:spPr>
      </p:pic>
      <p:pic>
        <p:nvPicPr>
          <p:cNvPr id="1026" name="Picture 2" descr="http://weimarandnazigermany.co.uk/wp-content/uploads/2013/09/sparacistuprising.jpg">
            <a:extLst>
              <a:ext uri="{FF2B5EF4-FFF2-40B4-BE49-F238E27FC236}">
                <a16:creationId xmlns:a16="http://schemas.microsoft.com/office/drawing/2014/main" id="{C0BFC00C-4C2B-4801-BFD0-E4413C8F3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012" y="3653334"/>
            <a:ext cx="3354573" cy="248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6BEFC54-98A7-4809-9C1C-6410638D2D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0213539"/>
              </p:ext>
            </p:extLst>
          </p:nvPr>
        </p:nvGraphicFramePr>
        <p:xfrm>
          <a:off x="3800857" y="724081"/>
          <a:ext cx="8128000" cy="61339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0BBCA63-6354-44FE-B0F6-AC833E3726AF}"/>
              </a:ext>
            </a:extLst>
          </p:cNvPr>
          <p:cNvSpPr txBox="1"/>
          <p:nvPr/>
        </p:nvSpPr>
        <p:spPr>
          <a:xfrm>
            <a:off x="4421585" y="5764587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(1)</a:t>
            </a:r>
          </a:p>
        </p:txBody>
      </p:sp>
    </p:spTree>
    <p:extLst>
      <p:ext uri="{BB962C8B-B14F-4D97-AF65-F5344CB8AC3E}">
        <p14:creationId xmlns:p14="http://schemas.microsoft.com/office/powerpoint/2010/main" val="2746593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B3205-0C34-4099-8589-96F800C4C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8019" y="562034"/>
            <a:ext cx="10178322" cy="1492132"/>
          </a:xfrm>
        </p:spPr>
        <p:txBody>
          <a:bodyPr anchor="ctr">
            <a:normAutofit/>
          </a:bodyPr>
          <a:lstStyle/>
          <a:p>
            <a:r>
              <a:rPr lang="en-GB"/>
              <a:t>			New Government </a:t>
            </a:r>
            <a:endParaRPr lang="en-GB" dirty="0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4366523"/>
              </p:ext>
            </p:extLst>
          </p:nvPr>
        </p:nvGraphicFramePr>
        <p:xfrm>
          <a:off x="885825" y="1645920"/>
          <a:ext cx="11280371" cy="4929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3" descr="Meeting">
            <a:extLst>
              <a:ext uri="{FF2B5EF4-FFF2-40B4-BE49-F238E27FC236}">
                <a16:creationId xmlns:a16="http://schemas.microsoft.com/office/drawing/2014/main" id="{660E40F2-B726-4751-A615-1A41E89509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270567" y="28263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64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0A7D14-7B67-4022-A8BE-1CCD4A0F1B0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 6" title="Left scallop edge">
            <a:extLst>
              <a:ext uri="{FF2B5EF4-FFF2-40B4-BE49-F238E27FC236}">
                <a16:creationId xmlns:a16="http://schemas.microsoft.com/office/drawing/2014/main" id="{AB09A9E8-BF27-4613-A775-071F082083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Rectangle 13" title="right edge border">
            <a:extLst>
              <a:ext uri="{FF2B5EF4-FFF2-40B4-BE49-F238E27FC236}">
                <a16:creationId xmlns:a16="http://schemas.microsoft.com/office/drawing/2014/main" id="{C3AFE299-6F79-44AF-9A77-2DC2DC1F846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214EB-CBB2-4735-850E-293F470F2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</p:spPr>
        <p:txBody>
          <a:bodyPr anchor="ctr">
            <a:normAutofit/>
          </a:bodyPr>
          <a:lstStyle/>
          <a:p>
            <a:r>
              <a:rPr lang="en-GB" dirty="0"/>
              <a:t>Political problems = revolts and rebellions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809748"/>
              </p:ext>
            </p:extLst>
          </p:nvPr>
        </p:nvGraphicFramePr>
        <p:xfrm>
          <a:off x="1250950" y="2286000"/>
          <a:ext cx="10179050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634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2F39A-0AD9-4860-A516-09A5B1161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i="1"/>
              <a:t>Weimar’s economic problems summary: </a:t>
            </a:r>
          </a:p>
        </p:txBody>
      </p:sp>
      <p:graphicFrame>
        <p:nvGraphicFramePr>
          <p:cNvPr id="78" name="TextBox 38"/>
          <p:cNvGraphicFramePr/>
          <p:nvPr>
            <p:extLst>
              <p:ext uri="{D42A27DB-BD31-4B8C-83A1-F6EECF244321}">
                <p14:modId xmlns:p14="http://schemas.microsoft.com/office/powerpoint/2010/main" val="316855921"/>
              </p:ext>
            </p:extLst>
          </p:nvPr>
        </p:nvGraphicFramePr>
        <p:xfrm>
          <a:off x="1250950" y="2286000"/>
          <a:ext cx="10179050" cy="3594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3" name="Graphic 42" descr="Downward trend">
            <a:extLst>
              <a:ext uri="{FF2B5EF4-FFF2-40B4-BE49-F238E27FC236}">
                <a16:creationId xmlns:a16="http://schemas.microsoft.com/office/drawing/2014/main" id="{5B0B44D8-5E9F-4126-B35B-835F96F92A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515600" y="2286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3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77AA1-C9A1-4557-93B2-0CE275523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4525"/>
            <a:ext cx="3384329" cy="5408866"/>
          </a:xfrm>
        </p:spPr>
        <p:txBody>
          <a:bodyPr anchor="ctr">
            <a:normAutofit/>
          </a:bodyPr>
          <a:lstStyle/>
          <a:p>
            <a:r>
              <a:rPr lang="en-GB" sz="4000"/>
              <a:t>Invasion of the Ruhr	</a:t>
            </a:r>
          </a:p>
        </p:txBody>
      </p:sp>
      <p:graphicFrame>
        <p:nvGraphicFramePr>
          <p:cNvPr id="16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0852111"/>
              </p:ext>
            </p:extLst>
          </p:nvPr>
        </p:nvGraphicFramePr>
        <p:xfrm>
          <a:off x="3956859" y="166255"/>
          <a:ext cx="7473142" cy="6550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8425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855B6-15B9-49FA-83F0-FBAEB69C8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131" y="624814"/>
            <a:ext cx="3384329" cy="540886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Aftermath of </a:t>
            </a:r>
            <a:r>
              <a:rPr lang="en-GB" sz="4000" dirty="0" err="1"/>
              <a:t>ruhr</a:t>
            </a:r>
            <a:r>
              <a:rPr lang="en-GB" sz="4000" dirty="0"/>
              <a:t>; </a:t>
            </a:r>
            <a:br>
              <a:rPr lang="en-GB" sz="4000" dirty="0"/>
            </a:br>
            <a:r>
              <a:rPr lang="en-GB" sz="4000" dirty="0"/>
              <a:t>things looking up?	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437889"/>
              </p:ext>
            </p:extLst>
          </p:nvPr>
        </p:nvGraphicFramePr>
        <p:xfrm>
          <a:off x="3308465" y="-199505"/>
          <a:ext cx="8478982" cy="7057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3625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65228-69F0-4DA8-B0C8-30F0CFC82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6"/>
            <a:ext cx="3384329" cy="5421435"/>
          </a:xfrm>
        </p:spPr>
        <p:txBody>
          <a:bodyPr anchor="ctr">
            <a:normAutofit/>
          </a:bodyPr>
          <a:lstStyle/>
          <a:p>
            <a:r>
              <a:rPr lang="en-GB" sz="4000" dirty="0"/>
              <a:t>However…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2275807"/>
              </p:ext>
            </p:extLst>
          </p:nvPr>
        </p:nvGraphicFramePr>
        <p:xfrm>
          <a:off x="4206241" y="-182879"/>
          <a:ext cx="7398326" cy="7215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59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0C018-0720-42E7-AD44-D834A83A6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6"/>
            <a:ext cx="3384329" cy="5421435"/>
          </a:xfrm>
        </p:spPr>
        <p:txBody>
          <a:bodyPr anchor="ctr">
            <a:normAutofit/>
          </a:bodyPr>
          <a:lstStyle/>
          <a:p>
            <a:r>
              <a:rPr lang="en-GB" sz="4000"/>
              <a:t>Hitlers influence to promote nazi party</a:t>
            </a:r>
          </a:p>
        </p:txBody>
      </p:sp>
      <p:graphicFrame>
        <p:nvGraphicFramePr>
          <p:cNvPr id="16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7936085"/>
              </p:ext>
            </p:extLst>
          </p:nvPr>
        </p:nvGraphicFramePr>
        <p:xfrm>
          <a:off x="5280025" y="199505"/>
          <a:ext cx="5994400" cy="640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2222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5584B-939E-4095-BA43-B2047E27A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4525"/>
            <a:ext cx="3384329" cy="5408866"/>
          </a:xfrm>
        </p:spPr>
        <p:txBody>
          <a:bodyPr anchor="ctr">
            <a:normAutofit/>
          </a:bodyPr>
          <a:lstStyle/>
          <a:p>
            <a:r>
              <a:rPr lang="en-GB" sz="4000"/>
              <a:t>Conclusion	</a:t>
            </a:r>
          </a:p>
        </p:txBody>
      </p:sp>
      <p:graphicFrame>
        <p:nvGraphicFramePr>
          <p:cNvPr id="17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3259043"/>
              </p:ext>
            </p:extLst>
          </p:nvPr>
        </p:nvGraphicFramePr>
        <p:xfrm>
          <a:off x="5175250" y="644525"/>
          <a:ext cx="6254750" cy="5408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8032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C6C05-72CC-4FC6-844D-F5E3B6279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9342"/>
            <a:ext cx="10178322" cy="1492132"/>
          </a:xfrm>
        </p:spPr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8FD1BFD-AA70-416C-89A3-61C5A1C3C6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94231" y="805408"/>
            <a:ext cx="10535769" cy="6586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Allen, William Sheridan, The Nazi Seizure of Power: The Experience of a Single German Town, 1922-1945, Revised Edition, Revised ed. edition (Echo Point Books &amp; Media, 2014)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Balderston, Theo.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Economics and Politics in the Weimar Republic.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Cambridge University Press 2002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Bracher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Karl Dietrich 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kumimoji="0" lang="en-US" altLang="en-US" sz="180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german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dictatorship : the origins, structure and consequences of national socialism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Penguin, Ringwood, Vic, 1978.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Feuchtwanger, E.J. </a:t>
            </a:r>
            <a:r>
              <a:rPr lang="en-US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Weimar to Hitler: Germany, 1918-33. 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York. Palgrave </a:t>
            </a:r>
            <a:r>
              <a:rPr lang="en-US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Mcmillian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1993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Harman, Chris.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 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Lost Revolution: Germany 1918–1923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 Bookmarks, 1982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Kershaw, Ian . Hitler 1889–1936: Hubris. London: Allen Lane 1998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Nicholls, Anthony James . 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Weimar And The Rise Of Hitler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York: St. Martin's Press, 2000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GB" sz="18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Orlow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Dietrich. A History of Modern Germany : 1871 to Present. Englewood Cliffs, N.J. :Prentice Hall, 1995.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‘The Weimar Republic Outline of Dates’,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Facing History and Ourselves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&lt;https://www.facinghistory.org/weimar-republic-fragility-democracy/weimar-republic-outline-dates&gt; [accessed 23 January 2018]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Waldman, Eric.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Spartacist Uprising of 1919 and the Crisis of the German Socialist Movement: A Study of the Relation of Political Theory and Party Practice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Milwauke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Marquette University Press.1958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Weitz, Eric D. . 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Weimar Germany: Promise and Tragedy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Princeton: Princeton University Press 2007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‘1919: The Spartacist Uprising – Weimar and Nazi Germany’ &lt;http://weimarandnazigermany.co.uk/1919-spartacist-uprising/&gt; [accessed 23 January 2018]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1 from above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sz="24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115255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605</TotalTime>
  <Words>777</Words>
  <Application>Microsoft Office PowerPoint</Application>
  <PresentationFormat>Widescreen</PresentationFormat>
  <Paragraphs>99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adelle</vt:lpstr>
      <vt:lpstr>Arial</vt:lpstr>
      <vt:lpstr>Courier New</vt:lpstr>
      <vt:lpstr>Gill Sans MT</vt:lpstr>
      <vt:lpstr>Impact</vt:lpstr>
      <vt:lpstr>Badge</vt:lpstr>
      <vt:lpstr>Taking into consideration the political divisions evident in Germany during the 1920s, did reactions to civil disobedience and unrest within the Weimar state inevitably lead to autocratic and authoritarian rule? </vt:lpstr>
      <vt:lpstr>    Timeline</vt:lpstr>
      <vt:lpstr>FReikorps</vt:lpstr>
      <vt:lpstr>   New Government </vt:lpstr>
      <vt:lpstr>Political problems = revolts and rebellions</vt:lpstr>
      <vt:lpstr>Weimar’s economic problems summary: </vt:lpstr>
      <vt:lpstr>Invasion of the Ruhr </vt:lpstr>
      <vt:lpstr>Aftermath of ruhr;  things looking up? </vt:lpstr>
      <vt:lpstr>However…</vt:lpstr>
      <vt:lpstr>Hitlers influence to promote nazi party</vt:lpstr>
      <vt:lpstr>Conclusion 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Taking into consideration the political divisions evident in Germany during the 1920s, did reactions to civil disobedience and unrest within the Weimar state inevitably lead to autocratic and authoritarian rule? </dc:title>
  <dc:creator>Laura-Cait Driscoll (1500941)</dc:creator>
  <cp:lastModifiedBy>Laura-Cait Driscoll</cp:lastModifiedBy>
  <cp:revision>32</cp:revision>
  <dcterms:created xsi:type="dcterms:W3CDTF">2018-01-23T12:19:11Z</dcterms:created>
  <dcterms:modified xsi:type="dcterms:W3CDTF">2018-01-23T22:28:51Z</dcterms:modified>
</cp:coreProperties>
</file>