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3072DE-9C37-47B8-9996-12ABCB49ABC1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F0A1FC9-3486-47DD-A1F2-5B0A3D33ABAA}">
      <dgm:prSet custT="1"/>
      <dgm:spPr/>
      <dgm:t>
        <a:bodyPr/>
        <a:lstStyle/>
        <a:p>
          <a:r>
            <a:rPr lang="en-US" sz="1800" b="1" dirty="0"/>
            <a:t>Find</a:t>
          </a:r>
        </a:p>
      </dgm:t>
    </dgm:pt>
    <dgm:pt modelId="{27EFF33B-1974-45DC-A46D-07E180BBD095}" type="parTrans" cxnId="{96583F71-14B3-4B5F-BE59-E0A6390A7348}">
      <dgm:prSet/>
      <dgm:spPr/>
      <dgm:t>
        <a:bodyPr/>
        <a:lstStyle/>
        <a:p>
          <a:endParaRPr lang="en-US"/>
        </a:p>
      </dgm:t>
    </dgm:pt>
    <dgm:pt modelId="{A6D3F5A4-525C-41EE-AD76-E1020E854F5C}" type="sibTrans" cxnId="{96583F71-14B3-4B5F-BE59-E0A6390A7348}">
      <dgm:prSet/>
      <dgm:spPr/>
      <dgm:t>
        <a:bodyPr/>
        <a:lstStyle/>
        <a:p>
          <a:endParaRPr lang="en-US"/>
        </a:p>
      </dgm:t>
    </dgm:pt>
    <dgm:pt modelId="{FD61FB50-C306-43E0-BF63-395D34B2D7F1}">
      <dgm:prSet custT="1"/>
      <dgm:spPr/>
      <dgm:t>
        <a:bodyPr/>
        <a:lstStyle/>
        <a:p>
          <a:r>
            <a:rPr lang="en-US" sz="1800" b="1" dirty="0"/>
            <a:t>Discover your talent and be extremely good at it.</a:t>
          </a:r>
        </a:p>
      </dgm:t>
    </dgm:pt>
    <dgm:pt modelId="{3FE72E78-DC63-4B54-A5DD-C3391C821604}" type="parTrans" cxnId="{7B3F3A3E-053A-4CCB-B4E5-956C49F9B320}">
      <dgm:prSet/>
      <dgm:spPr/>
      <dgm:t>
        <a:bodyPr/>
        <a:lstStyle/>
        <a:p>
          <a:endParaRPr lang="en-US"/>
        </a:p>
      </dgm:t>
    </dgm:pt>
    <dgm:pt modelId="{5B9E5892-517A-4F76-AE17-A008C3FB673B}" type="sibTrans" cxnId="{7B3F3A3E-053A-4CCB-B4E5-956C49F9B320}">
      <dgm:prSet/>
      <dgm:spPr/>
      <dgm:t>
        <a:bodyPr/>
        <a:lstStyle/>
        <a:p>
          <a:endParaRPr lang="en-US"/>
        </a:p>
      </dgm:t>
    </dgm:pt>
    <dgm:pt modelId="{0C3AA261-2889-4AEE-90B0-3C488ABB8581}">
      <dgm:prSet custT="1"/>
      <dgm:spPr/>
      <dgm:t>
        <a:bodyPr/>
        <a:lstStyle/>
        <a:p>
          <a:r>
            <a:rPr lang="en-US" sz="1800" b="1" dirty="0"/>
            <a:t>Be</a:t>
          </a:r>
        </a:p>
      </dgm:t>
    </dgm:pt>
    <dgm:pt modelId="{43E4C729-C74C-44D7-88E5-A9E8B16BB50C}" type="parTrans" cxnId="{44036793-58D0-49C6-92D2-636AA19E9099}">
      <dgm:prSet/>
      <dgm:spPr/>
      <dgm:t>
        <a:bodyPr/>
        <a:lstStyle/>
        <a:p>
          <a:endParaRPr lang="en-US"/>
        </a:p>
      </dgm:t>
    </dgm:pt>
    <dgm:pt modelId="{4ECD0FAE-8CA7-4176-8A35-3FDE66A3B3CC}" type="sibTrans" cxnId="{44036793-58D0-49C6-92D2-636AA19E9099}">
      <dgm:prSet/>
      <dgm:spPr/>
      <dgm:t>
        <a:bodyPr/>
        <a:lstStyle/>
        <a:p>
          <a:endParaRPr lang="en-US"/>
        </a:p>
      </dgm:t>
    </dgm:pt>
    <dgm:pt modelId="{8C8B8128-180A-4CD6-8D93-4398D1FB71EA}">
      <dgm:prSet custT="1"/>
      <dgm:spPr/>
      <dgm:t>
        <a:bodyPr/>
        <a:lstStyle/>
        <a:p>
          <a:r>
            <a:rPr lang="en-US" sz="1800" b="1" dirty="0"/>
            <a:t>Think big and grow as big as you can..</a:t>
          </a:r>
        </a:p>
      </dgm:t>
    </dgm:pt>
    <dgm:pt modelId="{7A6964B6-5CE4-4008-8757-42D329AA92E9}" type="parTrans" cxnId="{D12CFF4C-B5F1-4E4D-8A11-179C58DD2ADA}">
      <dgm:prSet/>
      <dgm:spPr/>
      <dgm:t>
        <a:bodyPr/>
        <a:lstStyle/>
        <a:p>
          <a:endParaRPr lang="en-US"/>
        </a:p>
      </dgm:t>
    </dgm:pt>
    <dgm:pt modelId="{7F1EE1F3-1373-4D90-99C9-C41F3EB1779C}" type="sibTrans" cxnId="{D12CFF4C-B5F1-4E4D-8A11-179C58DD2ADA}">
      <dgm:prSet/>
      <dgm:spPr/>
      <dgm:t>
        <a:bodyPr/>
        <a:lstStyle/>
        <a:p>
          <a:endParaRPr lang="en-US"/>
        </a:p>
      </dgm:t>
    </dgm:pt>
    <dgm:pt modelId="{0FB10BE2-040F-4A86-B205-9D4F73545B41}">
      <dgm:prSet custT="1"/>
      <dgm:spPr/>
      <dgm:t>
        <a:bodyPr/>
        <a:lstStyle/>
        <a:p>
          <a:r>
            <a:rPr lang="en-US" sz="1800" b="1" dirty="0"/>
            <a:t>Live</a:t>
          </a:r>
        </a:p>
      </dgm:t>
    </dgm:pt>
    <dgm:pt modelId="{28A09E65-E008-4711-B441-15D0D62EF5E2}" type="parTrans" cxnId="{C7724BD7-EE01-4FFB-B5C5-8EFEDC929982}">
      <dgm:prSet/>
      <dgm:spPr/>
      <dgm:t>
        <a:bodyPr/>
        <a:lstStyle/>
        <a:p>
          <a:endParaRPr lang="en-US"/>
        </a:p>
      </dgm:t>
    </dgm:pt>
    <dgm:pt modelId="{97D18F0D-5B52-48DB-AE5F-ADF81B921EAC}" type="sibTrans" cxnId="{C7724BD7-EE01-4FFB-B5C5-8EFEDC929982}">
      <dgm:prSet/>
      <dgm:spPr/>
      <dgm:t>
        <a:bodyPr/>
        <a:lstStyle/>
        <a:p>
          <a:endParaRPr lang="en-US"/>
        </a:p>
      </dgm:t>
    </dgm:pt>
    <dgm:pt modelId="{AC607759-AD03-4386-B2E4-94EDD5FAC0C7}">
      <dgm:prSet custT="1"/>
      <dgm:spPr/>
      <dgm:t>
        <a:bodyPr/>
        <a:lstStyle/>
        <a:p>
          <a:r>
            <a:rPr lang="en-US" sz="1800" b="1" dirty="0"/>
            <a:t>Don't forget to laugh and live with enthusiasm.</a:t>
          </a:r>
        </a:p>
      </dgm:t>
    </dgm:pt>
    <dgm:pt modelId="{7391A45D-989D-4A16-A8F5-B6E9F8166ED4}" type="parTrans" cxnId="{72440406-9D4B-4BFF-9175-35594F3DE69E}">
      <dgm:prSet/>
      <dgm:spPr/>
      <dgm:t>
        <a:bodyPr/>
        <a:lstStyle/>
        <a:p>
          <a:endParaRPr lang="en-US"/>
        </a:p>
      </dgm:t>
    </dgm:pt>
    <dgm:pt modelId="{E7592D99-938D-4D49-AA9B-D38BEC1C1FFC}" type="sibTrans" cxnId="{72440406-9D4B-4BFF-9175-35594F3DE69E}">
      <dgm:prSet/>
      <dgm:spPr/>
      <dgm:t>
        <a:bodyPr/>
        <a:lstStyle/>
        <a:p>
          <a:endParaRPr lang="en-US"/>
        </a:p>
      </dgm:t>
    </dgm:pt>
    <dgm:pt modelId="{161ADDC7-2394-423E-9DC9-63CE11E1ED09}">
      <dgm:prSet custT="1"/>
      <dgm:spPr/>
      <dgm:t>
        <a:bodyPr/>
        <a:lstStyle/>
        <a:p>
          <a:r>
            <a:rPr lang="en-US" sz="1800" b="1" dirty="0"/>
            <a:t>Don’t let</a:t>
          </a:r>
        </a:p>
      </dgm:t>
    </dgm:pt>
    <dgm:pt modelId="{36AD55BC-CC09-4339-8FE9-C09916FE325C}" type="parTrans" cxnId="{7C4667CC-762A-4180-93C9-378DA62322A4}">
      <dgm:prSet/>
      <dgm:spPr/>
      <dgm:t>
        <a:bodyPr/>
        <a:lstStyle/>
        <a:p>
          <a:endParaRPr lang="en-US"/>
        </a:p>
      </dgm:t>
    </dgm:pt>
    <dgm:pt modelId="{7F95CFCC-20D1-4561-B80A-A6EBBD8E0CEB}" type="sibTrans" cxnId="{7C4667CC-762A-4180-93C9-378DA62322A4}">
      <dgm:prSet/>
      <dgm:spPr/>
      <dgm:t>
        <a:bodyPr/>
        <a:lstStyle/>
        <a:p>
          <a:endParaRPr lang="en-US"/>
        </a:p>
      </dgm:t>
    </dgm:pt>
    <dgm:pt modelId="{5D295EB2-E74E-4D96-8DE9-5360810BF073}">
      <dgm:prSet custT="1"/>
      <dgm:spPr/>
      <dgm:t>
        <a:bodyPr/>
        <a:lstStyle/>
        <a:p>
          <a:r>
            <a:rPr lang="en-US" sz="1800" b="1" dirty="0"/>
            <a:t>Don't let things belong to you.</a:t>
          </a:r>
          <a:endParaRPr lang="en-US" sz="1100" dirty="0"/>
        </a:p>
      </dgm:t>
    </dgm:pt>
    <dgm:pt modelId="{466EB5B7-6CC2-4EA7-A583-D58F0D5F12F4}" type="parTrans" cxnId="{3A3CF7C2-5189-4178-B67C-A3BCED9B5A4A}">
      <dgm:prSet/>
      <dgm:spPr/>
      <dgm:t>
        <a:bodyPr/>
        <a:lstStyle/>
        <a:p>
          <a:endParaRPr lang="en-US"/>
        </a:p>
      </dgm:t>
    </dgm:pt>
    <dgm:pt modelId="{ED36B142-624B-4DEB-A1FD-6AA8A39C8634}" type="sibTrans" cxnId="{3A3CF7C2-5189-4178-B67C-A3BCED9B5A4A}">
      <dgm:prSet/>
      <dgm:spPr/>
      <dgm:t>
        <a:bodyPr/>
        <a:lstStyle/>
        <a:p>
          <a:endParaRPr lang="en-US"/>
        </a:p>
      </dgm:t>
    </dgm:pt>
    <dgm:pt modelId="{F75D69B8-78D8-4569-BBBA-25F5CF8C3FE6}">
      <dgm:prSet custT="1"/>
      <dgm:spPr/>
      <dgm:t>
        <a:bodyPr/>
        <a:lstStyle/>
        <a:p>
          <a:r>
            <a:rPr lang="en-US" sz="1800" b="1" dirty="0"/>
            <a:t>Assume</a:t>
          </a:r>
        </a:p>
      </dgm:t>
    </dgm:pt>
    <dgm:pt modelId="{C07ECD23-C501-45AD-ACBB-A1740966F38F}" type="parTrans" cxnId="{87FA2196-99D8-462F-8FBF-C13D4E7DBF3B}">
      <dgm:prSet/>
      <dgm:spPr/>
      <dgm:t>
        <a:bodyPr/>
        <a:lstStyle/>
        <a:p>
          <a:endParaRPr lang="en-US"/>
        </a:p>
      </dgm:t>
    </dgm:pt>
    <dgm:pt modelId="{C8534EF1-E30A-495E-B62A-31B0A4216E44}" type="sibTrans" cxnId="{87FA2196-99D8-462F-8FBF-C13D4E7DBF3B}">
      <dgm:prSet/>
      <dgm:spPr/>
      <dgm:t>
        <a:bodyPr/>
        <a:lstStyle/>
        <a:p>
          <a:endParaRPr lang="en-US"/>
        </a:p>
      </dgm:t>
    </dgm:pt>
    <dgm:pt modelId="{55E45311-D090-4D1B-A75A-7871D865D134}">
      <dgm:prSet custT="1"/>
      <dgm:spPr/>
      <dgm:t>
        <a:bodyPr/>
        <a:lstStyle/>
        <a:p>
          <a:r>
            <a:rPr lang="en-US" sz="1800" b="1" dirty="0"/>
            <a:t>Take full responsibility in the world and work for every dollar.</a:t>
          </a:r>
        </a:p>
      </dgm:t>
    </dgm:pt>
    <dgm:pt modelId="{E1314E13-10D5-4041-BB35-6E6659C30924}" type="parTrans" cxnId="{092B6885-8F4E-4D8A-BA84-12C67EE5455E}">
      <dgm:prSet/>
      <dgm:spPr/>
      <dgm:t>
        <a:bodyPr/>
        <a:lstStyle/>
        <a:p>
          <a:endParaRPr lang="en-US"/>
        </a:p>
      </dgm:t>
    </dgm:pt>
    <dgm:pt modelId="{E5C391E5-3078-46EF-988F-6D6960E2ACB3}" type="sibTrans" cxnId="{092B6885-8F4E-4D8A-BA84-12C67EE5455E}">
      <dgm:prSet/>
      <dgm:spPr/>
      <dgm:t>
        <a:bodyPr/>
        <a:lstStyle/>
        <a:p>
          <a:endParaRPr lang="en-US"/>
        </a:p>
      </dgm:t>
    </dgm:pt>
    <dgm:pt modelId="{BDF3C53E-0283-4478-A6FB-0F7538B807DD}">
      <dgm:prSet custT="1"/>
      <dgm:spPr/>
      <dgm:t>
        <a:bodyPr/>
        <a:lstStyle/>
        <a:p>
          <a:r>
            <a:rPr lang="en-US" sz="1800" b="1" dirty="0"/>
            <a:t>Don’t worry about</a:t>
          </a:r>
        </a:p>
      </dgm:t>
    </dgm:pt>
    <dgm:pt modelId="{58E8ED9D-6224-4101-B151-592B0AB6713F}" type="parTrans" cxnId="{67EB0B11-E1FB-4EA5-A9E4-C32A53F56D02}">
      <dgm:prSet/>
      <dgm:spPr/>
      <dgm:t>
        <a:bodyPr/>
        <a:lstStyle/>
        <a:p>
          <a:endParaRPr lang="en-US"/>
        </a:p>
      </dgm:t>
    </dgm:pt>
    <dgm:pt modelId="{F56CE179-8B66-4727-AB12-073286E11025}" type="sibTrans" cxnId="{67EB0B11-E1FB-4EA5-A9E4-C32A53F56D02}">
      <dgm:prSet/>
      <dgm:spPr/>
      <dgm:t>
        <a:bodyPr/>
        <a:lstStyle/>
        <a:p>
          <a:endParaRPr lang="en-US"/>
        </a:p>
      </dgm:t>
    </dgm:pt>
    <dgm:pt modelId="{C2C3DE48-B516-431D-A873-DBDE061BDF24}">
      <dgm:prSet custT="1"/>
      <dgm:spPr/>
      <dgm:t>
        <a:bodyPr/>
        <a:lstStyle/>
        <a:p>
          <a:r>
            <a:rPr lang="en-US" sz="1800" b="1" dirty="0"/>
            <a:t>Don’t worry about your problems</a:t>
          </a:r>
          <a:r>
            <a:rPr lang="en-US" sz="1100" dirty="0"/>
            <a:t>.</a:t>
          </a:r>
        </a:p>
      </dgm:t>
    </dgm:pt>
    <dgm:pt modelId="{7D53440E-2033-486D-94F5-275588B2FC27}" type="parTrans" cxnId="{19ABEBAD-867D-4EB5-9890-4AECB828029D}">
      <dgm:prSet/>
      <dgm:spPr/>
      <dgm:t>
        <a:bodyPr/>
        <a:lstStyle/>
        <a:p>
          <a:endParaRPr lang="en-US"/>
        </a:p>
      </dgm:t>
    </dgm:pt>
    <dgm:pt modelId="{62257FC4-F8E3-4491-85F9-AC690BEB6CEA}" type="sibTrans" cxnId="{19ABEBAD-867D-4EB5-9890-4AECB828029D}">
      <dgm:prSet/>
      <dgm:spPr/>
      <dgm:t>
        <a:bodyPr/>
        <a:lstStyle/>
        <a:p>
          <a:endParaRPr lang="en-US"/>
        </a:p>
      </dgm:t>
    </dgm:pt>
    <dgm:pt modelId="{EC8CFB78-EA3E-4A1F-9A17-02AEE459AA47}">
      <dgm:prSet custT="1"/>
      <dgm:spPr/>
      <dgm:t>
        <a:bodyPr/>
        <a:lstStyle/>
        <a:p>
          <a:r>
            <a:rPr lang="en-US" sz="1800" b="1" dirty="0"/>
            <a:t>Be</a:t>
          </a:r>
        </a:p>
      </dgm:t>
    </dgm:pt>
    <dgm:pt modelId="{C452BF36-DBAE-40D4-82CF-92A19E5DC2E8}" type="parTrans" cxnId="{4332B0B1-C767-4D4A-9A1E-2B0971ECBC02}">
      <dgm:prSet/>
      <dgm:spPr/>
      <dgm:t>
        <a:bodyPr/>
        <a:lstStyle/>
        <a:p>
          <a:endParaRPr lang="en-US"/>
        </a:p>
      </dgm:t>
    </dgm:pt>
    <dgm:pt modelId="{62365EFA-2339-46AE-B7E3-1D45BD09DE3B}" type="sibTrans" cxnId="{4332B0B1-C767-4D4A-9A1E-2B0971ECBC02}">
      <dgm:prSet/>
      <dgm:spPr/>
      <dgm:t>
        <a:bodyPr/>
        <a:lstStyle/>
        <a:p>
          <a:endParaRPr lang="en-US"/>
        </a:p>
      </dgm:t>
    </dgm:pt>
    <dgm:pt modelId="{E3FBA403-A5AE-481E-8EB6-CE70D7E27688}">
      <dgm:prSet custT="1"/>
      <dgm:spPr/>
      <dgm:t>
        <a:bodyPr/>
        <a:lstStyle/>
        <a:p>
          <a:r>
            <a:rPr lang="en-US" sz="1800" b="1" dirty="0"/>
            <a:t>Be honest.</a:t>
          </a:r>
        </a:p>
      </dgm:t>
    </dgm:pt>
    <dgm:pt modelId="{BC44D17F-08A0-468C-A257-E0C01E69BAC0}" type="parTrans" cxnId="{BAE07982-0FD1-4760-848D-F6FA6508AD74}">
      <dgm:prSet/>
      <dgm:spPr/>
      <dgm:t>
        <a:bodyPr/>
        <a:lstStyle/>
        <a:p>
          <a:endParaRPr lang="en-US"/>
        </a:p>
      </dgm:t>
    </dgm:pt>
    <dgm:pt modelId="{1C0F618C-96D5-4784-AFDB-DEE69BE7CD9F}" type="sibTrans" cxnId="{BAE07982-0FD1-4760-848D-F6FA6508AD74}">
      <dgm:prSet/>
      <dgm:spPr/>
      <dgm:t>
        <a:bodyPr/>
        <a:lstStyle/>
        <a:p>
          <a:endParaRPr lang="en-US"/>
        </a:p>
      </dgm:t>
    </dgm:pt>
    <dgm:pt modelId="{0F00E966-D692-4CC3-BFBA-7ADC9707536D}">
      <dgm:prSet custT="1"/>
      <dgm:spPr/>
      <dgm:t>
        <a:bodyPr/>
        <a:lstStyle/>
        <a:p>
          <a:r>
            <a:rPr lang="en-US" sz="1800" b="1" dirty="0"/>
            <a:t>Look up</a:t>
          </a:r>
        </a:p>
      </dgm:t>
    </dgm:pt>
    <dgm:pt modelId="{70DA594D-6FC1-40D8-BF71-92E843EF19AE}" type="parTrans" cxnId="{DFCFC3B1-4E34-4187-B6C9-4BD12C156847}">
      <dgm:prSet/>
      <dgm:spPr/>
      <dgm:t>
        <a:bodyPr/>
        <a:lstStyle/>
        <a:p>
          <a:endParaRPr lang="en-US"/>
        </a:p>
      </dgm:t>
    </dgm:pt>
    <dgm:pt modelId="{6500E35F-7D5F-4179-BAA0-BF2F59B948E9}" type="sibTrans" cxnId="{DFCFC3B1-4E34-4187-B6C9-4BD12C156847}">
      <dgm:prSet/>
      <dgm:spPr/>
      <dgm:t>
        <a:bodyPr/>
        <a:lstStyle/>
        <a:p>
          <a:endParaRPr lang="en-US"/>
        </a:p>
      </dgm:t>
    </dgm:pt>
    <dgm:pt modelId="{96E54112-3D31-4669-BC81-2DE6B3FF92EB}">
      <dgm:prSet custT="1"/>
      <dgm:spPr/>
      <dgm:t>
        <a:bodyPr/>
        <a:lstStyle/>
        <a:p>
          <a:r>
            <a:rPr lang="en-US" sz="1800" b="1" dirty="0"/>
            <a:t>Watch people when you can, but don't bow your head. Look for mentors. Do not look down on your employees from a lower level with a descent.</a:t>
          </a:r>
        </a:p>
      </dgm:t>
    </dgm:pt>
    <dgm:pt modelId="{6D4B0644-04F7-4BAD-AC9F-AAF8E8D9F4AA}" type="parTrans" cxnId="{E20367A2-68A3-4947-8C1C-20C51C3D1515}">
      <dgm:prSet/>
      <dgm:spPr/>
      <dgm:t>
        <a:bodyPr/>
        <a:lstStyle/>
        <a:p>
          <a:endParaRPr lang="en-US"/>
        </a:p>
      </dgm:t>
    </dgm:pt>
    <dgm:pt modelId="{6AA210C5-BAC7-4183-8587-CDAD3764302F}" type="sibTrans" cxnId="{E20367A2-68A3-4947-8C1C-20C51C3D1515}">
      <dgm:prSet/>
      <dgm:spPr/>
      <dgm:t>
        <a:bodyPr/>
        <a:lstStyle/>
        <a:p>
          <a:endParaRPr lang="en-US"/>
        </a:p>
      </dgm:t>
    </dgm:pt>
    <dgm:pt modelId="{59AE912C-C554-43BA-A085-C6815CA49242}">
      <dgm:prSet custT="1"/>
      <dgm:spPr/>
      <dgm:t>
        <a:bodyPr/>
        <a:lstStyle/>
        <a:p>
          <a:r>
            <a:rPr lang="en-US" sz="1800" b="1" dirty="0"/>
            <a:t>Don’t cling</a:t>
          </a:r>
        </a:p>
      </dgm:t>
    </dgm:pt>
    <dgm:pt modelId="{3C37C23C-59F5-4161-AB28-76194B4EA30F}" type="parTrans" cxnId="{854E63EB-2A16-4D96-B34D-D9287F6137E2}">
      <dgm:prSet/>
      <dgm:spPr/>
      <dgm:t>
        <a:bodyPr/>
        <a:lstStyle/>
        <a:p>
          <a:endParaRPr lang="en-US"/>
        </a:p>
      </dgm:t>
    </dgm:pt>
    <dgm:pt modelId="{612F5A5E-AC1E-4F0E-AD68-EC4383EB6355}" type="sibTrans" cxnId="{854E63EB-2A16-4D96-B34D-D9287F6137E2}">
      <dgm:prSet/>
      <dgm:spPr/>
      <dgm:t>
        <a:bodyPr/>
        <a:lstStyle/>
        <a:p>
          <a:endParaRPr lang="en-US"/>
        </a:p>
      </dgm:t>
    </dgm:pt>
    <dgm:pt modelId="{82C1BE86-7CF4-4253-B21D-58623F8F05C0}">
      <dgm:prSet custT="1"/>
      <dgm:spPr/>
      <dgm:t>
        <a:bodyPr/>
        <a:lstStyle/>
        <a:p>
          <a:r>
            <a:rPr lang="en-US" sz="1800" b="1" dirty="0"/>
            <a:t>Always move forward to the future and do not cling to the past</a:t>
          </a:r>
          <a:endParaRPr lang="en-US" sz="1100" dirty="0"/>
        </a:p>
      </dgm:t>
    </dgm:pt>
    <dgm:pt modelId="{244000CD-C9C9-4C7A-A183-2DB219D87ADE}" type="parTrans" cxnId="{7820228E-E7AB-479D-A73A-EFCAF55F418C}">
      <dgm:prSet/>
      <dgm:spPr/>
      <dgm:t>
        <a:bodyPr/>
        <a:lstStyle/>
        <a:p>
          <a:endParaRPr lang="en-US"/>
        </a:p>
      </dgm:t>
    </dgm:pt>
    <dgm:pt modelId="{4795DF4B-C616-4FC5-8D71-48329268B6A7}" type="sibTrans" cxnId="{7820228E-E7AB-479D-A73A-EFCAF55F418C}">
      <dgm:prSet/>
      <dgm:spPr/>
      <dgm:t>
        <a:bodyPr/>
        <a:lstStyle/>
        <a:p>
          <a:endParaRPr lang="en-US"/>
        </a:p>
      </dgm:t>
    </dgm:pt>
    <dgm:pt modelId="{7B64CBD9-642F-4AE2-A39E-40836355553D}">
      <dgm:prSet custT="1"/>
      <dgm:spPr/>
      <dgm:t>
        <a:bodyPr/>
        <a:lstStyle/>
        <a:p>
          <a:r>
            <a:rPr lang="en-US" sz="1800" b="1" dirty="0"/>
            <a:t>Pray</a:t>
          </a:r>
        </a:p>
      </dgm:t>
    </dgm:pt>
    <dgm:pt modelId="{1C416072-C4C0-43B0-B66A-46C016BFFE6F}" type="parTrans" cxnId="{71CD71A4-DBE4-4BC3-92AF-898F60053284}">
      <dgm:prSet/>
      <dgm:spPr/>
      <dgm:t>
        <a:bodyPr/>
        <a:lstStyle/>
        <a:p>
          <a:endParaRPr lang="en-US"/>
        </a:p>
      </dgm:t>
    </dgm:pt>
    <dgm:pt modelId="{23259519-AA4E-476B-89B2-51EEF601EDD5}" type="sibTrans" cxnId="{71CD71A4-DBE4-4BC3-92AF-898F60053284}">
      <dgm:prSet/>
      <dgm:spPr/>
      <dgm:t>
        <a:bodyPr/>
        <a:lstStyle/>
        <a:p>
          <a:endParaRPr lang="en-US"/>
        </a:p>
      </dgm:t>
    </dgm:pt>
    <dgm:pt modelId="{24A8DD74-28FC-419C-9453-FB0516404822}">
      <dgm:prSet custT="1"/>
      <dgm:spPr/>
      <dgm:t>
        <a:bodyPr/>
        <a:lstStyle/>
        <a:p>
          <a:r>
            <a:rPr lang="en-US" sz="1800" b="1" dirty="0"/>
            <a:t>Pray consistently and confidently</a:t>
          </a:r>
          <a:r>
            <a:rPr lang="en-US" sz="1100" dirty="0"/>
            <a:t>.</a:t>
          </a:r>
        </a:p>
      </dgm:t>
    </dgm:pt>
    <dgm:pt modelId="{9DA71126-A9BC-4E56-A853-18AC9289D2E5}" type="parTrans" cxnId="{9D9F8141-DA80-4708-94A7-CFF83759A107}">
      <dgm:prSet/>
      <dgm:spPr/>
      <dgm:t>
        <a:bodyPr/>
        <a:lstStyle/>
        <a:p>
          <a:endParaRPr lang="en-US"/>
        </a:p>
      </dgm:t>
    </dgm:pt>
    <dgm:pt modelId="{15C4A45E-4A2A-4BC3-96B6-4D3FC3575F26}" type="sibTrans" cxnId="{9D9F8141-DA80-4708-94A7-CFF83759A107}">
      <dgm:prSet/>
      <dgm:spPr/>
      <dgm:t>
        <a:bodyPr/>
        <a:lstStyle/>
        <a:p>
          <a:endParaRPr lang="en-US"/>
        </a:p>
      </dgm:t>
    </dgm:pt>
    <dgm:pt modelId="{8C8BED75-E678-4BB7-A355-697ED1651161}" type="pres">
      <dgm:prSet presAssocID="{E53072DE-9C37-47B8-9996-12ABCB49ABC1}" presName="Name0" presStyleCnt="0">
        <dgm:presLayoutVars>
          <dgm:dir/>
          <dgm:animLvl val="lvl"/>
          <dgm:resizeHandles val="exact"/>
        </dgm:presLayoutVars>
      </dgm:prSet>
      <dgm:spPr/>
    </dgm:pt>
    <dgm:pt modelId="{DB7B3C59-C5DE-4221-BFCA-BCA91C8DA81C}" type="pres">
      <dgm:prSet presAssocID="{7B64CBD9-642F-4AE2-A39E-40836355553D}" presName="boxAndChildren" presStyleCnt="0"/>
      <dgm:spPr/>
    </dgm:pt>
    <dgm:pt modelId="{3E1F33C4-2DFA-4B3C-88DB-8656B09C182E}" type="pres">
      <dgm:prSet presAssocID="{7B64CBD9-642F-4AE2-A39E-40836355553D}" presName="parentTextBox" presStyleLbl="alignNode1" presStyleIdx="0" presStyleCnt="10"/>
      <dgm:spPr/>
    </dgm:pt>
    <dgm:pt modelId="{FCA5F96E-2029-47E7-A0AF-04B269C28966}" type="pres">
      <dgm:prSet presAssocID="{7B64CBD9-642F-4AE2-A39E-40836355553D}" presName="descendantBox" presStyleLbl="bgAccFollowNode1" presStyleIdx="0" presStyleCnt="10"/>
      <dgm:spPr/>
    </dgm:pt>
    <dgm:pt modelId="{2E48FE36-DEB0-48A9-9D70-07509AB20BC0}" type="pres">
      <dgm:prSet presAssocID="{612F5A5E-AC1E-4F0E-AD68-EC4383EB6355}" presName="sp" presStyleCnt="0"/>
      <dgm:spPr/>
    </dgm:pt>
    <dgm:pt modelId="{15F182B9-86E5-4FEC-970B-AA6B1C20594E}" type="pres">
      <dgm:prSet presAssocID="{59AE912C-C554-43BA-A085-C6815CA49242}" presName="arrowAndChildren" presStyleCnt="0"/>
      <dgm:spPr/>
    </dgm:pt>
    <dgm:pt modelId="{3541DB8C-EC83-4045-B84A-D55C34182CE2}" type="pres">
      <dgm:prSet presAssocID="{59AE912C-C554-43BA-A085-C6815CA49242}" presName="parentTextArrow" presStyleLbl="node1" presStyleIdx="0" presStyleCnt="0"/>
      <dgm:spPr/>
    </dgm:pt>
    <dgm:pt modelId="{C394E36C-1535-4014-8A38-5749838A50D2}" type="pres">
      <dgm:prSet presAssocID="{59AE912C-C554-43BA-A085-C6815CA49242}" presName="arrow" presStyleLbl="alignNode1" presStyleIdx="1" presStyleCnt="10"/>
      <dgm:spPr/>
    </dgm:pt>
    <dgm:pt modelId="{17C3A55D-1996-4911-9340-4A7098C8EAAA}" type="pres">
      <dgm:prSet presAssocID="{59AE912C-C554-43BA-A085-C6815CA49242}" presName="descendantArrow" presStyleLbl="bgAccFollowNode1" presStyleIdx="1" presStyleCnt="10" custScaleY="106752"/>
      <dgm:spPr/>
    </dgm:pt>
    <dgm:pt modelId="{472A31CE-45F2-45C4-AB40-70B60D593F07}" type="pres">
      <dgm:prSet presAssocID="{6500E35F-7D5F-4179-BAA0-BF2F59B948E9}" presName="sp" presStyleCnt="0"/>
      <dgm:spPr/>
    </dgm:pt>
    <dgm:pt modelId="{49299FEE-E376-4ACC-9938-FE27C1B88ABE}" type="pres">
      <dgm:prSet presAssocID="{0F00E966-D692-4CC3-BFBA-7ADC9707536D}" presName="arrowAndChildren" presStyleCnt="0"/>
      <dgm:spPr/>
    </dgm:pt>
    <dgm:pt modelId="{88183971-7B8C-42A4-BDB1-0C8FF1350932}" type="pres">
      <dgm:prSet presAssocID="{0F00E966-D692-4CC3-BFBA-7ADC9707536D}" presName="parentTextArrow" presStyleLbl="node1" presStyleIdx="0" presStyleCnt="0"/>
      <dgm:spPr/>
    </dgm:pt>
    <dgm:pt modelId="{C9C1FF7C-3970-43B2-BA38-3A79E30DEB6D}" type="pres">
      <dgm:prSet presAssocID="{0F00E966-D692-4CC3-BFBA-7ADC9707536D}" presName="arrow" presStyleLbl="alignNode1" presStyleIdx="2" presStyleCnt="10"/>
      <dgm:spPr/>
    </dgm:pt>
    <dgm:pt modelId="{2BD7E69C-295A-4E7A-B4B7-09F7A425563A}" type="pres">
      <dgm:prSet presAssocID="{0F00E966-D692-4CC3-BFBA-7ADC9707536D}" presName="descendantArrow" presStyleLbl="bgAccFollowNode1" presStyleIdx="2" presStyleCnt="10" custScaleY="126839"/>
      <dgm:spPr/>
    </dgm:pt>
    <dgm:pt modelId="{A82D230F-E1D0-4D07-91FC-C124EDEFC7A0}" type="pres">
      <dgm:prSet presAssocID="{62365EFA-2339-46AE-B7E3-1D45BD09DE3B}" presName="sp" presStyleCnt="0"/>
      <dgm:spPr/>
    </dgm:pt>
    <dgm:pt modelId="{F12FD4D1-D8F7-4531-A072-19D34615418A}" type="pres">
      <dgm:prSet presAssocID="{EC8CFB78-EA3E-4A1F-9A17-02AEE459AA47}" presName="arrowAndChildren" presStyleCnt="0"/>
      <dgm:spPr/>
    </dgm:pt>
    <dgm:pt modelId="{565C2E7F-7B7D-49B1-AD3C-220B6EED2031}" type="pres">
      <dgm:prSet presAssocID="{EC8CFB78-EA3E-4A1F-9A17-02AEE459AA47}" presName="parentTextArrow" presStyleLbl="node1" presStyleIdx="0" presStyleCnt="0"/>
      <dgm:spPr/>
    </dgm:pt>
    <dgm:pt modelId="{D80FD111-0B38-4552-B5DF-3F0549B92B22}" type="pres">
      <dgm:prSet presAssocID="{EC8CFB78-EA3E-4A1F-9A17-02AEE459AA47}" presName="arrow" presStyleLbl="alignNode1" presStyleIdx="3" presStyleCnt="10"/>
      <dgm:spPr/>
    </dgm:pt>
    <dgm:pt modelId="{E0C2CF0B-464E-4444-81A7-7B25CE7B3E4B}" type="pres">
      <dgm:prSet presAssocID="{EC8CFB78-EA3E-4A1F-9A17-02AEE459AA47}" presName="descendantArrow" presStyleLbl="bgAccFollowNode1" presStyleIdx="3" presStyleCnt="10"/>
      <dgm:spPr/>
    </dgm:pt>
    <dgm:pt modelId="{2CBAA75D-03E0-45C7-B1AD-EF3DDE7411FA}" type="pres">
      <dgm:prSet presAssocID="{F56CE179-8B66-4727-AB12-073286E11025}" presName="sp" presStyleCnt="0"/>
      <dgm:spPr/>
    </dgm:pt>
    <dgm:pt modelId="{7B8440CF-44E7-4934-AF70-9487984A213A}" type="pres">
      <dgm:prSet presAssocID="{BDF3C53E-0283-4478-A6FB-0F7538B807DD}" presName="arrowAndChildren" presStyleCnt="0"/>
      <dgm:spPr/>
    </dgm:pt>
    <dgm:pt modelId="{5BCF4707-3747-4FB2-B941-F903E04B29AC}" type="pres">
      <dgm:prSet presAssocID="{BDF3C53E-0283-4478-A6FB-0F7538B807DD}" presName="parentTextArrow" presStyleLbl="node1" presStyleIdx="0" presStyleCnt="0"/>
      <dgm:spPr/>
    </dgm:pt>
    <dgm:pt modelId="{27DD92B0-55C2-4146-9315-45C601E479A9}" type="pres">
      <dgm:prSet presAssocID="{BDF3C53E-0283-4478-A6FB-0F7538B807DD}" presName="arrow" presStyleLbl="alignNode1" presStyleIdx="4" presStyleCnt="10"/>
      <dgm:spPr/>
    </dgm:pt>
    <dgm:pt modelId="{D69C794B-C5E4-4685-901E-5EA4F40339AA}" type="pres">
      <dgm:prSet presAssocID="{BDF3C53E-0283-4478-A6FB-0F7538B807DD}" presName="descendantArrow" presStyleLbl="bgAccFollowNode1" presStyleIdx="4" presStyleCnt="10"/>
      <dgm:spPr/>
    </dgm:pt>
    <dgm:pt modelId="{BB62D684-84E5-45BE-9FEA-9A55F3B2A5FF}" type="pres">
      <dgm:prSet presAssocID="{C8534EF1-E30A-495E-B62A-31B0A4216E44}" presName="sp" presStyleCnt="0"/>
      <dgm:spPr/>
    </dgm:pt>
    <dgm:pt modelId="{A4BE1AFB-63EE-428E-92BB-C82246349822}" type="pres">
      <dgm:prSet presAssocID="{F75D69B8-78D8-4569-BBBA-25F5CF8C3FE6}" presName="arrowAndChildren" presStyleCnt="0"/>
      <dgm:spPr/>
    </dgm:pt>
    <dgm:pt modelId="{796FE82A-282D-457F-8934-92D74772EA65}" type="pres">
      <dgm:prSet presAssocID="{F75D69B8-78D8-4569-BBBA-25F5CF8C3FE6}" presName="parentTextArrow" presStyleLbl="node1" presStyleIdx="0" presStyleCnt="0"/>
      <dgm:spPr/>
    </dgm:pt>
    <dgm:pt modelId="{7CBD1381-FEF4-452B-A83F-5BC890450115}" type="pres">
      <dgm:prSet presAssocID="{F75D69B8-78D8-4569-BBBA-25F5CF8C3FE6}" presName="arrow" presStyleLbl="alignNode1" presStyleIdx="5" presStyleCnt="10"/>
      <dgm:spPr/>
    </dgm:pt>
    <dgm:pt modelId="{2B055A3A-AC37-46CD-B0A5-FC030826D494}" type="pres">
      <dgm:prSet presAssocID="{F75D69B8-78D8-4569-BBBA-25F5CF8C3FE6}" presName="descendantArrow" presStyleLbl="bgAccFollowNode1" presStyleIdx="5" presStyleCnt="10" custScaleY="138815"/>
      <dgm:spPr/>
    </dgm:pt>
    <dgm:pt modelId="{83730FD3-8563-459C-83A1-705397F0D115}" type="pres">
      <dgm:prSet presAssocID="{7F95CFCC-20D1-4561-B80A-A6EBBD8E0CEB}" presName="sp" presStyleCnt="0"/>
      <dgm:spPr/>
    </dgm:pt>
    <dgm:pt modelId="{58C29002-A010-4C61-B79A-7FA70C11DF5B}" type="pres">
      <dgm:prSet presAssocID="{161ADDC7-2394-423E-9DC9-63CE11E1ED09}" presName="arrowAndChildren" presStyleCnt="0"/>
      <dgm:spPr/>
    </dgm:pt>
    <dgm:pt modelId="{E1F93DD2-8DF3-4E98-9C95-4225DDE4A21F}" type="pres">
      <dgm:prSet presAssocID="{161ADDC7-2394-423E-9DC9-63CE11E1ED09}" presName="parentTextArrow" presStyleLbl="node1" presStyleIdx="0" presStyleCnt="0"/>
      <dgm:spPr/>
    </dgm:pt>
    <dgm:pt modelId="{9A17BE47-4B9E-452D-91B5-77BB846229C2}" type="pres">
      <dgm:prSet presAssocID="{161ADDC7-2394-423E-9DC9-63CE11E1ED09}" presName="arrow" presStyleLbl="alignNode1" presStyleIdx="6" presStyleCnt="10"/>
      <dgm:spPr/>
    </dgm:pt>
    <dgm:pt modelId="{6A06745A-DB07-401C-BC7B-D8908682D627}" type="pres">
      <dgm:prSet presAssocID="{161ADDC7-2394-423E-9DC9-63CE11E1ED09}" presName="descendantArrow" presStyleLbl="bgAccFollowNode1" presStyleIdx="6" presStyleCnt="10"/>
      <dgm:spPr/>
    </dgm:pt>
    <dgm:pt modelId="{4A33EA29-EC1C-49AA-8AA4-7D68237BD1AB}" type="pres">
      <dgm:prSet presAssocID="{97D18F0D-5B52-48DB-AE5F-ADF81B921EAC}" presName="sp" presStyleCnt="0"/>
      <dgm:spPr/>
    </dgm:pt>
    <dgm:pt modelId="{A6C91109-EEAA-47D0-980C-204CB6839D4F}" type="pres">
      <dgm:prSet presAssocID="{0FB10BE2-040F-4A86-B205-9D4F73545B41}" presName="arrowAndChildren" presStyleCnt="0"/>
      <dgm:spPr/>
    </dgm:pt>
    <dgm:pt modelId="{EABF862B-9C06-4434-B2F3-971E90E6853F}" type="pres">
      <dgm:prSet presAssocID="{0FB10BE2-040F-4A86-B205-9D4F73545B41}" presName="parentTextArrow" presStyleLbl="node1" presStyleIdx="0" presStyleCnt="0"/>
      <dgm:spPr/>
    </dgm:pt>
    <dgm:pt modelId="{44892DC7-9A36-4873-9583-7EBE6BEB07B4}" type="pres">
      <dgm:prSet presAssocID="{0FB10BE2-040F-4A86-B205-9D4F73545B41}" presName="arrow" presStyleLbl="alignNode1" presStyleIdx="7" presStyleCnt="10"/>
      <dgm:spPr/>
    </dgm:pt>
    <dgm:pt modelId="{13B3A2C4-4676-4F49-B740-1ADA8C213CD6}" type="pres">
      <dgm:prSet presAssocID="{0FB10BE2-040F-4A86-B205-9D4F73545B41}" presName="descendantArrow" presStyleLbl="bgAccFollowNode1" presStyleIdx="7" presStyleCnt="10"/>
      <dgm:spPr/>
    </dgm:pt>
    <dgm:pt modelId="{35931E7C-274F-4741-AB30-2708C99D9FE6}" type="pres">
      <dgm:prSet presAssocID="{4ECD0FAE-8CA7-4176-8A35-3FDE66A3B3CC}" presName="sp" presStyleCnt="0"/>
      <dgm:spPr/>
    </dgm:pt>
    <dgm:pt modelId="{0450471E-696A-4079-99AF-712E078A6190}" type="pres">
      <dgm:prSet presAssocID="{0C3AA261-2889-4AEE-90B0-3C488ABB8581}" presName="arrowAndChildren" presStyleCnt="0"/>
      <dgm:spPr/>
    </dgm:pt>
    <dgm:pt modelId="{30FFB187-9702-43F5-B29E-D8328F309255}" type="pres">
      <dgm:prSet presAssocID="{0C3AA261-2889-4AEE-90B0-3C488ABB8581}" presName="parentTextArrow" presStyleLbl="node1" presStyleIdx="0" presStyleCnt="0"/>
      <dgm:spPr/>
    </dgm:pt>
    <dgm:pt modelId="{DA2B3297-D356-40CE-94D0-A259F32BC61A}" type="pres">
      <dgm:prSet presAssocID="{0C3AA261-2889-4AEE-90B0-3C488ABB8581}" presName="arrow" presStyleLbl="alignNode1" presStyleIdx="8" presStyleCnt="10"/>
      <dgm:spPr/>
    </dgm:pt>
    <dgm:pt modelId="{A1F138AC-382A-4AAB-84F0-08EB7E8917EA}" type="pres">
      <dgm:prSet presAssocID="{0C3AA261-2889-4AEE-90B0-3C488ABB8581}" presName="descendantArrow" presStyleLbl="bgAccFollowNode1" presStyleIdx="8" presStyleCnt="10"/>
      <dgm:spPr/>
    </dgm:pt>
    <dgm:pt modelId="{0A75EB81-F571-4381-87F4-9A477AF6CD05}" type="pres">
      <dgm:prSet presAssocID="{A6D3F5A4-525C-41EE-AD76-E1020E854F5C}" presName="sp" presStyleCnt="0"/>
      <dgm:spPr/>
    </dgm:pt>
    <dgm:pt modelId="{A3E29B8C-8597-4C6E-808C-12BEC93AF306}" type="pres">
      <dgm:prSet presAssocID="{6F0A1FC9-3486-47DD-A1F2-5B0A3D33ABAA}" presName="arrowAndChildren" presStyleCnt="0"/>
      <dgm:spPr/>
    </dgm:pt>
    <dgm:pt modelId="{63AA95CA-F19A-4AE2-A437-DFEA40F731D9}" type="pres">
      <dgm:prSet presAssocID="{6F0A1FC9-3486-47DD-A1F2-5B0A3D33ABAA}" presName="parentTextArrow" presStyleLbl="node1" presStyleIdx="0" presStyleCnt="0"/>
      <dgm:spPr/>
    </dgm:pt>
    <dgm:pt modelId="{F0A2A53B-9930-4794-BB05-31ED12A8BA02}" type="pres">
      <dgm:prSet presAssocID="{6F0A1FC9-3486-47DD-A1F2-5B0A3D33ABAA}" presName="arrow" presStyleLbl="alignNode1" presStyleIdx="9" presStyleCnt="10"/>
      <dgm:spPr/>
    </dgm:pt>
    <dgm:pt modelId="{D2F7BBFD-8855-4E7C-8A1C-8D825826E638}" type="pres">
      <dgm:prSet presAssocID="{6F0A1FC9-3486-47DD-A1F2-5B0A3D33ABAA}" presName="descendantArrow" presStyleLbl="bgAccFollowNode1" presStyleIdx="9" presStyleCnt="10"/>
      <dgm:spPr/>
    </dgm:pt>
  </dgm:ptLst>
  <dgm:cxnLst>
    <dgm:cxn modelId="{72440406-9D4B-4BFF-9175-35594F3DE69E}" srcId="{0FB10BE2-040F-4A86-B205-9D4F73545B41}" destId="{AC607759-AD03-4386-B2E4-94EDD5FAC0C7}" srcOrd="0" destOrd="0" parTransId="{7391A45D-989D-4A16-A8F5-B6E9F8166ED4}" sibTransId="{E7592D99-938D-4D49-AA9B-D38BEC1C1FFC}"/>
    <dgm:cxn modelId="{7641830A-F8CD-412E-ADED-11E103A6A598}" type="presOf" srcId="{161ADDC7-2394-423E-9DC9-63CE11E1ED09}" destId="{9A17BE47-4B9E-452D-91B5-77BB846229C2}" srcOrd="1" destOrd="0" presId="urn:microsoft.com/office/officeart/2016/7/layout/VerticalDownArrowProcess"/>
    <dgm:cxn modelId="{05ECA20D-AA0E-402C-9859-198D911A3C0E}" type="presOf" srcId="{BDF3C53E-0283-4478-A6FB-0F7538B807DD}" destId="{5BCF4707-3747-4FB2-B941-F903E04B29AC}" srcOrd="0" destOrd="0" presId="urn:microsoft.com/office/officeart/2016/7/layout/VerticalDownArrowProcess"/>
    <dgm:cxn modelId="{67EB0B11-E1FB-4EA5-A9E4-C32A53F56D02}" srcId="{E53072DE-9C37-47B8-9996-12ABCB49ABC1}" destId="{BDF3C53E-0283-4478-A6FB-0F7538B807DD}" srcOrd="5" destOrd="0" parTransId="{58E8ED9D-6224-4101-B151-592B0AB6713F}" sibTransId="{F56CE179-8B66-4727-AB12-073286E11025}"/>
    <dgm:cxn modelId="{8BE9B015-75C5-4CDB-A1A9-38653750FEE2}" type="presOf" srcId="{0F00E966-D692-4CC3-BFBA-7ADC9707536D}" destId="{88183971-7B8C-42A4-BDB1-0C8FF1350932}" srcOrd="0" destOrd="0" presId="urn:microsoft.com/office/officeart/2016/7/layout/VerticalDownArrowProcess"/>
    <dgm:cxn modelId="{93DCC615-EBD8-4116-8B93-35D4736EC775}" type="presOf" srcId="{6F0A1FC9-3486-47DD-A1F2-5B0A3D33ABAA}" destId="{63AA95CA-F19A-4AE2-A437-DFEA40F731D9}" srcOrd="0" destOrd="0" presId="urn:microsoft.com/office/officeart/2016/7/layout/VerticalDownArrowProcess"/>
    <dgm:cxn modelId="{7517A919-A1D2-4B70-9B40-234B0CB20BD2}" type="presOf" srcId="{7B64CBD9-642F-4AE2-A39E-40836355553D}" destId="{3E1F33C4-2DFA-4B3C-88DB-8656B09C182E}" srcOrd="0" destOrd="0" presId="urn:microsoft.com/office/officeart/2016/7/layout/VerticalDownArrowProcess"/>
    <dgm:cxn modelId="{8CC62D20-64B4-4206-821A-7FC79A6D2F89}" type="presOf" srcId="{E3FBA403-A5AE-481E-8EB6-CE70D7E27688}" destId="{E0C2CF0B-464E-4444-81A7-7B25CE7B3E4B}" srcOrd="0" destOrd="0" presId="urn:microsoft.com/office/officeart/2016/7/layout/VerticalDownArrowProcess"/>
    <dgm:cxn modelId="{F29B0328-3FE7-4EF5-BCC1-94426F9A0DE7}" type="presOf" srcId="{59AE912C-C554-43BA-A085-C6815CA49242}" destId="{C394E36C-1535-4014-8A38-5749838A50D2}" srcOrd="1" destOrd="0" presId="urn:microsoft.com/office/officeart/2016/7/layout/VerticalDownArrowProcess"/>
    <dgm:cxn modelId="{A25E712C-7718-494D-850D-2B7CAC3DC8E1}" type="presOf" srcId="{55E45311-D090-4D1B-A75A-7871D865D134}" destId="{2B055A3A-AC37-46CD-B0A5-FC030826D494}" srcOrd="0" destOrd="0" presId="urn:microsoft.com/office/officeart/2016/7/layout/VerticalDownArrowProcess"/>
    <dgm:cxn modelId="{30026331-F600-4A1B-996F-C47C6F036F98}" type="presOf" srcId="{59AE912C-C554-43BA-A085-C6815CA49242}" destId="{3541DB8C-EC83-4045-B84A-D55C34182CE2}" srcOrd="0" destOrd="0" presId="urn:microsoft.com/office/officeart/2016/7/layout/VerticalDownArrowProcess"/>
    <dgm:cxn modelId="{E3049734-2FE8-482A-9909-0EC997683BC9}" type="presOf" srcId="{24A8DD74-28FC-419C-9453-FB0516404822}" destId="{FCA5F96E-2029-47E7-A0AF-04B269C28966}" srcOrd="0" destOrd="0" presId="urn:microsoft.com/office/officeart/2016/7/layout/VerticalDownArrowProcess"/>
    <dgm:cxn modelId="{7B3F3A3E-053A-4CCB-B4E5-956C49F9B320}" srcId="{6F0A1FC9-3486-47DD-A1F2-5B0A3D33ABAA}" destId="{FD61FB50-C306-43E0-BF63-395D34B2D7F1}" srcOrd="0" destOrd="0" parTransId="{3FE72E78-DC63-4B54-A5DD-C3391C821604}" sibTransId="{5B9E5892-517A-4F76-AE17-A008C3FB673B}"/>
    <dgm:cxn modelId="{E42B465B-AB96-43D9-A6F1-C97B63C2C832}" type="presOf" srcId="{0F00E966-D692-4CC3-BFBA-7ADC9707536D}" destId="{C9C1FF7C-3970-43B2-BA38-3A79E30DEB6D}" srcOrd="1" destOrd="0" presId="urn:microsoft.com/office/officeart/2016/7/layout/VerticalDownArrowProcess"/>
    <dgm:cxn modelId="{9D9F8141-DA80-4708-94A7-CFF83759A107}" srcId="{7B64CBD9-642F-4AE2-A39E-40836355553D}" destId="{24A8DD74-28FC-419C-9453-FB0516404822}" srcOrd="0" destOrd="0" parTransId="{9DA71126-A9BC-4E56-A853-18AC9289D2E5}" sibTransId="{15C4A45E-4A2A-4BC3-96B6-4D3FC3575F26}"/>
    <dgm:cxn modelId="{601FC363-8127-4AA3-96CA-C5A469116466}" type="presOf" srcId="{F75D69B8-78D8-4569-BBBA-25F5CF8C3FE6}" destId="{796FE82A-282D-457F-8934-92D74772EA65}" srcOrd="0" destOrd="0" presId="urn:microsoft.com/office/officeart/2016/7/layout/VerticalDownArrowProcess"/>
    <dgm:cxn modelId="{D12CFF4C-B5F1-4E4D-8A11-179C58DD2ADA}" srcId="{0C3AA261-2889-4AEE-90B0-3C488ABB8581}" destId="{8C8B8128-180A-4CD6-8D93-4398D1FB71EA}" srcOrd="0" destOrd="0" parTransId="{7A6964B6-5CE4-4008-8757-42D329AA92E9}" sibTransId="{7F1EE1F3-1373-4D90-99C9-C41F3EB1779C}"/>
    <dgm:cxn modelId="{96583F71-14B3-4B5F-BE59-E0A6390A7348}" srcId="{E53072DE-9C37-47B8-9996-12ABCB49ABC1}" destId="{6F0A1FC9-3486-47DD-A1F2-5B0A3D33ABAA}" srcOrd="0" destOrd="0" parTransId="{27EFF33B-1974-45DC-A46D-07E180BBD095}" sibTransId="{A6D3F5A4-525C-41EE-AD76-E1020E854F5C}"/>
    <dgm:cxn modelId="{39316552-C071-456C-A1E5-35B66A77523A}" type="presOf" srcId="{161ADDC7-2394-423E-9DC9-63CE11E1ED09}" destId="{E1F93DD2-8DF3-4E98-9C95-4225DDE4A21F}" srcOrd="0" destOrd="0" presId="urn:microsoft.com/office/officeart/2016/7/layout/VerticalDownArrowProcess"/>
    <dgm:cxn modelId="{34644353-FBB2-4A9B-AA84-E57EAF8D5500}" type="presOf" srcId="{8C8B8128-180A-4CD6-8D93-4398D1FB71EA}" destId="{A1F138AC-382A-4AAB-84F0-08EB7E8917EA}" srcOrd="0" destOrd="0" presId="urn:microsoft.com/office/officeart/2016/7/layout/VerticalDownArrowProcess"/>
    <dgm:cxn modelId="{1CCB8B55-CCE9-46B1-BCA4-73CE827D1618}" type="presOf" srcId="{E53072DE-9C37-47B8-9996-12ABCB49ABC1}" destId="{8C8BED75-E678-4BB7-A355-697ED1651161}" srcOrd="0" destOrd="0" presId="urn:microsoft.com/office/officeart/2016/7/layout/VerticalDownArrowProcess"/>
    <dgm:cxn modelId="{BAE07982-0FD1-4760-848D-F6FA6508AD74}" srcId="{EC8CFB78-EA3E-4A1F-9A17-02AEE459AA47}" destId="{E3FBA403-A5AE-481E-8EB6-CE70D7E27688}" srcOrd="0" destOrd="0" parTransId="{BC44D17F-08A0-468C-A257-E0C01E69BAC0}" sibTransId="{1C0F618C-96D5-4784-AFDB-DEE69BE7CD9F}"/>
    <dgm:cxn modelId="{E2012083-0DCB-4D2A-ADB2-064CC8BD08B8}" type="presOf" srcId="{96E54112-3D31-4669-BC81-2DE6B3FF92EB}" destId="{2BD7E69C-295A-4E7A-B4B7-09F7A425563A}" srcOrd="0" destOrd="0" presId="urn:microsoft.com/office/officeart/2016/7/layout/VerticalDownArrowProcess"/>
    <dgm:cxn modelId="{092B6885-8F4E-4D8A-BA84-12C67EE5455E}" srcId="{F75D69B8-78D8-4569-BBBA-25F5CF8C3FE6}" destId="{55E45311-D090-4D1B-A75A-7871D865D134}" srcOrd="0" destOrd="0" parTransId="{E1314E13-10D5-4041-BB35-6E6659C30924}" sibTransId="{E5C391E5-3078-46EF-988F-6D6960E2ACB3}"/>
    <dgm:cxn modelId="{7820228E-E7AB-479D-A73A-EFCAF55F418C}" srcId="{59AE912C-C554-43BA-A085-C6815CA49242}" destId="{82C1BE86-7CF4-4253-B21D-58623F8F05C0}" srcOrd="0" destOrd="0" parTransId="{244000CD-C9C9-4C7A-A183-2DB219D87ADE}" sibTransId="{4795DF4B-C616-4FC5-8D71-48329268B6A7}"/>
    <dgm:cxn modelId="{44036793-58D0-49C6-92D2-636AA19E9099}" srcId="{E53072DE-9C37-47B8-9996-12ABCB49ABC1}" destId="{0C3AA261-2889-4AEE-90B0-3C488ABB8581}" srcOrd="1" destOrd="0" parTransId="{43E4C729-C74C-44D7-88E5-A9E8B16BB50C}" sibTransId="{4ECD0FAE-8CA7-4176-8A35-3FDE66A3B3CC}"/>
    <dgm:cxn modelId="{87FA2196-99D8-462F-8FBF-C13D4E7DBF3B}" srcId="{E53072DE-9C37-47B8-9996-12ABCB49ABC1}" destId="{F75D69B8-78D8-4569-BBBA-25F5CF8C3FE6}" srcOrd="4" destOrd="0" parTransId="{C07ECD23-C501-45AD-ACBB-A1740966F38F}" sibTransId="{C8534EF1-E30A-495E-B62A-31B0A4216E44}"/>
    <dgm:cxn modelId="{B7859B9C-D00E-46FC-9D8E-7A8B0EC2212E}" type="presOf" srcId="{0C3AA261-2889-4AEE-90B0-3C488ABB8581}" destId="{DA2B3297-D356-40CE-94D0-A259F32BC61A}" srcOrd="1" destOrd="0" presId="urn:microsoft.com/office/officeart/2016/7/layout/VerticalDownArrowProcess"/>
    <dgm:cxn modelId="{E20367A2-68A3-4947-8C1C-20C51C3D1515}" srcId="{0F00E966-D692-4CC3-BFBA-7ADC9707536D}" destId="{96E54112-3D31-4669-BC81-2DE6B3FF92EB}" srcOrd="0" destOrd="0" parTransId="{6D4B0644-04F7-4BAD-AC9F-AAF8E8D9F4AA}" sibTransId="{6AA210C5-BAC7-4183-8587-CDAD3764302F}"/>
    <dgm:cxn modelId="{71CD71A4-DBE4-4BC3-92AF-898F60053284}" srcId="{E53072DE-9C37-47B8-9996-12ABCB49ABC1}" destId="{7B64CBD9-642F-4AE2-A39E-40836355553D}" srcOrd="9" destOrd="0" parTransId="{1C416072-C4C0-43B0-B66A-46C016BFFE6F}" sibTransId="{23259519-AA4E-476B-89B2-51EEF601EDD5}"/>
    <dgm:cxn modelId="{387331AA-034C-4758-B091-032DA124FA65}" type="presOf" srcId="{BDF3C53E-0283-4478-A6FB-0F7538B807DD}" destId="{27DD92B0-55C2-4146-9315-45C601E479A9}" srcOrd="1" destOrd="0" presId="urn:microsoft.com/office/officeart/2016/7/layout/VerticalDownArrowProcess"/>
    <dgm:cxn modelId="{A4343AAA-A633-4A67-ABE1-BA7745D025B5}" type="presOf" srcId="{EC8CFB78-EA3E-4A1F-9A17-02AEE459AA47}" destId="{565C2E7F-7B7D-49B1-AD3C-220B6EED2031}" srcOrd="0" destOrd="0" presId="urn:microsoft.com/office/officeart/2016/7/layout/VerticalDownArrowProcess"/>
    <dgm:cxn modelId="{19ABEBAD-867D-4EB5-9890-4AECB828029D}" srcId="{BDF3C53E-0283-4478-A6FB-0F7538B807DD}" destId="{C2C3DE48-B516-431D-A873-DBDE061BDF24}" srcOrd="0" destOrd="0" parTransId="{7D53440E-2033-486D-94F5-275588B2FC27}" sibTransId="{62257FC4-F8E3-4491-85F9-AC690BEB6CEA}"/>
    <dgm:cxn modelId="{4332B0B1-C767-4D4A-9A1E-2B0971ECBC02}" srcId="{E53072DE-9C37-47B8-9996-12ABCB49ABC1}" destId="{EC8CFB78-EA3E-4A1F-9A17-02AEE459AA47}" srcOrd="6" destOrd="0" parTransId="{C452BF36-DBAE-40D4-82CF-92A19E5DC2E8}" sibTransId="{62365EFA-2339-46AE-B7E3-1D45BD09DE3B}"/>
    <dgm:cxn modelId="{DFCFC3B1-4E34-4187-B6C9-4BD12C156847}" srcId="{E53072DE-9C37-47B8-9996-12ABCB49ABC1}" destId="{0F00E966-D692-4CC3-BFBA-7ADC9707536D}" srcOrd="7" destOrd="0" parTransId="{70DA594D-6FC1-40D8-BF71-92E843EF19AE}" sibTransId="{6500E35F-7D5F-4179-BAA0-BF2F59B948E9}"/>
    <dgm:cxn modelId="{1F890ABF-0EE7-46E6-BC8F-93F84B0E590C}" type="presOf" srcId="{5D295EB2-E74E-4D96-8DE9-5360810BF073}" destId="{6A06745A-DB07-401C-BC7B-D8908682D627}" srcOrd="0" destOrd="0" presId="urn:microsoft.com/office/officeart/2016/7/layout/VerticalDownArrowProcess"/>
    <dgm:cxn modelId="{3A3CF7C2-5189-4178-B67C-A3BCED9B5A4A}" srcId="{161ADDC7-2394-423E-9DC9-63CE11E1ED09}" destId="{5D295EB2-E74E-4D96-8DE9-5360810BF073}" srcOrd="0" destOrd="0" parTransId="{466EB5B7-6CC2-4EA7-A583-D58F0D5F12F4}" sibTransId="{ED36B142-624B-4DEB-A1FD-6AA8A39C8634}"/>
    <dgm:cxn modelId="{5B7C30C9-8B97-4A5D-A9DE-63B2286977BB}" type="presOf" srcId="{6F0A1FC9-3486-47DD-A1F2-5B0A3D33ABAA}" destId="{F0A2A53B-9930-4794-BB05-31ED12A8BA02}" srcOrd="1" destOrd="0" presId="urn:microsoft.com/office/officeart/2016/7/layout/VerticalDownArrowProcess"/>
    <dgm:cxn modelId="{7C4667CC-762A-4180-93C9-378DA62322A4}" srcId="{E53072DE-9C37-47B8-9996-12ABCB49ABC1}" destId="{161ADDC7-2394-423E-9DC9-63CE11E1ED09}" srcOrd="3" destOrd="0" parTransId="{36AD55BC-CC09-4339-8FE9-C09916FE325C}" sibTransId="{7F95CFCC-20D1-4561-B80A-A6EBBD8E0CEB}"/>
    <dgm:cxn modelId="{C7724BD7-EE01-4FFB-B5C5-8EFEDC929982}" srcId="{E53072DE-9C37-47B8-9996-12ABCB49ABC1}" destId="{0FB10BE2-040F-4A86-B205-9D4F73545B41}" srcOrd="2" destOrd="0" parTransId="{28A09E65-E008-4711-B441-15D0D62EF5E2}" sibTransId="{97D18F0D-5B52-48DB-AE5F-ADF81B921EAC}"/>
    <dgm:cxn modelId="{CA3951D9-318F-48C6-8FBB-0EE017295816}" type="presOf" srcId="{82C1BE86-7CF4-4253-B21D-58623F8F05C0}" destId="{17C3A55D-1996-4911-9340-4A7098C8EAAA}" srcOrd="0" destOrd="0" presId="urn:microsoft.com/office/officeart/2016/7/layout/VerticalDownArrowProcess"/>
    <dgm:cxn modelId="{6E5384DB-D97B-45F7-BB28-2514AFC5037A}" type="presOf" srcId="{EC8CFB78-EA3E-4A1F-9A17-02AEE459AA47}" destId="{D80FD111-0B38-4552-B5DF-3F0549B92B22}" srcOrd="1" destOrd="0" presId="urn:microsoft.com/office/officeart/2016/7/layout/VerticalDownArrowProcess"/>
    <dgm:cxn modelId="{AF667DDC-8D69-41CD-9DD3-5161752A0FFE}" type="presOf" srcId="{FD61FB50-C306-43E0-BF63-395D34B2D7F1}" destId="{D2F7BBFD-8855-4E7C-8A1C-8D825826E638}" srcOrd="0" destOrd="0" presId="urn:microsoft.com/office/officeart/2016/7/layout/VerticalDownArrowProcess"/>
    <dgm:cxn modelId="{002CE3E9-805C-4556-8C8D-FA0FB1D34EB4}" type="presOf" srcId="{C2C3DE48-B516-431D-A873-DBDE061BDF24}" destId="{D69C794B-C5E4-4685-901E-5EA4F40339AA}" srcOrd="0" destOrd="0" presId="urn:microsoft.com/office/officeart/2016/7/layout/VerticalDownArrowProcess"/>
    <dgm:cxn modelId="{854E63EB-2A16-4D96-B34D-D9287F6137E2}" srcId="{E53072DE-9C37-47B8-9996-12ABCB49ABC1}" destId="{59AE912C-C554-43BA-A085-C6815CA49242}" srcOrd="8" destOrd="0" parTransId="{3C37C23C-59F5-4161-AB28-76194B4EA30F}" sibTransId="{612F5A5E-AC1E-4F0E-AD68-EC4383EB6355}"/>
    <dgm:cxn modelId="{F5DA07ED-D99C-4BA8-AEA4-03EB59FA683E}" type="presOf" srcId="{0C3AA261-2889-4AEE-90B0-3C488ABB8581}" destId="{30FFB187-9702-43F5-B29E-D8328F309255}" srcOrd="0" destOrd="0" presId="urn:microsoft.com/office/officeart/2016/7/layout/VerticalDownArrowProcess"/>
    <dgm:cxn modelId="{AB91D9F1-4248-420A-BCD3-F25F7C13645D}" type="presOf" srcId="{AC607759-AD03-4386-B2E4-94EDD5FAC0C7}" destId="{13B3A2C4-4676-4F49-B740-1ADA8C213CD6}" srcOrd="0" destOrd="0" presId="urn:microsoft.com/office/officeart/2016/7/layout/VerticalDownArrowProcess"/>
    <dgm:cxn modelId="{C5E11DF8-4DFD-41F3-A93C-678711A544B5}" type="presOf" srcId="{0FB10BE2-040F-4A86-B205-9D4F73545B41}" destId="{EABF862B-9C06-4434-B2F3-971E90E6853F}" srcOrd="0" destOrd="0" presId="urn:microsoft.com/office/officeart/2016/7/layout/VerticalDownArrowProcess"/>
    <dgm:cxn modelId="{ABFB26F8-85F3-4713-8B3C-F83512D3AADA}" type="presOf" srcId="{0FB10BE2-040F-4A86-B205-9D4F73545B41}" destId="{44892DC7-9A36-4873-9583-7EBE6BEB07B4}" srcOrd="1" destOrd="0" presId="urn:microsoft.com/office/officeart/2016/7/layout/VerticalDownArrowProcess"/>
    <dgm:cxn modelId="{497CE8F8-F8E2-43F4-B234-285B1DD691FD}" type="presOf" srcId="{F75D69B8-78D8-4569-BBBA-25F5CF8C3FE6}" destId="{7CBD1381-FEF4-452B-A83F-5BC890450115}" srcOrd="1" destOrd="0" presId="urn:microsoft.com/office/officeart/2016/7/layout/VerticalDownArrowProcess"/>
    <dgm:cxn modelId="{14693FDB-BFF6-4456-BCD7-F063B8A13EEF}" type="presParOf" srcId="{8C8BED75-E678-4BB7-A355-697ED1651161}" destId="{DB7B3C59-C5DE-4221-BFCA-BCA91C8DA81C}" srcOrd="0" destOrd="0" presId="urn:microsoft.com/office/officeart/2016/7/layout/VerticalDownArrowProcess"/>
    <dgm:cxn modelId="{E50F9F7F-AF4F-4361-86F0-6013343A0B82}" type="presParOf" srcId="{DB7B3C59-C5DE-4221-BFCA-BCA91C8DA81C}" destId="{3E1F33C4-2DFA-4B3C-88DB-8656B09C182E}" srcOrd="0" destOrd="0" presId="urn:microsoft.com/office/officeart/2016/7/layout/VerticalDownArrowProcess"/>
    <dgm:cxn modelId="{8FA373C0-0931-4E52-9CB4-0321ADC06799}" type="presParOf" srcId="{DB7B3C59-C5DE-4221-BFCA-BCA91C8DA81C}" destId="{FCA5F96E-2029-47E7-A0AF-04B269C28966}" srcOrd="1" destOrd="0" presId="urn:microsoft.com/office/officeart/2016/7/layout/VerticalDownArrowProcess"/>
    <dgm:cxn modelId="{AE36CB36-D73D-43D9-973C-466DFF36A2E1}" type="presParOf" srcId="{8C8BED75-E678-4BB7-A355-697ED1651161}" destId="{2E48FE36-DEB0-48A9-9D70-07509AB20BC0}" srcOrd="1" destOrd="0" presId="urn:microsoft.com/office/officeart/2016/7/layout/VerticalDownArrowProcess"/>
    <dgm:cxn modelId="{93550451-A553-45E8-9D25-58D34B7DBDF3}" type="presParOf" srcId="{8C8BED75-E678-4BB7-A355-697ED1651161}" destId="{15F182B9-86E5-4FEC-970B-AA6B1C20594E}" srcOrd="2" destOrd="0" presId="urn:microsoft.com/office/officeart/2016/7/layout/VerticalDownArrowProcess"/>
    <dgm:cxn modelId="{0FB62D79-1527-4D77-961B-1B894CEA450D}" type="presParOf" srcId="{15F182B9-86E5-4FEC-970B-AA6B1C20594E}" destId="{3541DB8C-EC83-4045-B84A-D55C34182CE2}" srcOrd="0" destOrd="0" presId="urn:microsoft.com/office/officeart/2016/7/layout/VerticalDownArrowProcess"/>
    <dgm:cxn modelId="{D8B79AD2-3836-4279-A423-9161BA744158}" type="presParOf" srcId="{15F182B9-86E5-4FEC-970B-AA6B1C20594E}" destId="{C394E36C-1535-4014-8A38-5749838A50D2}" srcOrd="1" destOrd="0" presId="urn:microsoft.com/office/officeart/2016/7/layout/VerticalDownArrowProcess"/>
    <dgm:cxn modelId="{DC51D2C2-F413-4B33-A6AB-732DA43E2551}" type="presParOf" srcId="{15F182B9-86E5-4FEC-970B-AA6B1C20594E}" destId="{17C3A55D-1996-4911-9340-4A7098C8EAAA}" srcOrd="2" destOrd="0" presId="urn:microsoft.com/office/officeart/2016/7/layout/VerticalDownArrowProcess"/>
    <dgm:cxn modelId="{E302BB39-3005-4B9B-BF69-02E6D34CC4E7}" type="presParOf" srcId="{8C8BED75-E678-4BB7-A355-697ED1651161}" destId="{472A31CE-45F2-45C4-AB40-70B60D593F07}" srcOrd="3" destOrd="0" presId="urn:microsoft.com/office/officeart/2016/7/layout/VerticalDownArrowProcess"/>
    <dgm:cxn modelId="{93734816-1DF6-44B1-AF61-99D5368BD1D1}" type="presParOf" srcId="{8C8BED75-E678-4BB7-A355-697ED1651161}" destId="{49299FEE-E376-4ACC-9938-FE27C1B88ABE}" srcOrd="4" destOrd="0" presId="urn:microsoft.com/office/officeart/2016/7/layout/VerticalDownArrowProcess"/>
    <dgm:cxn modelId="{8ECFC3F5-8C99-4B65-A53A-E43A6B56878E}" type="presParOf" srcId="{49299FEE-E376-4ACC-9938-FE27C1B88ABE}" destId="{88183971-7B8C-42A4-BDB1-0C8FF1350932}" srcOrd="0" destOrd="0" presId="urn:microsoft.com/office/officeart/2016/7/layout/VerticalDownArrowProcess"/>
    <dgm:cxn modelId="{4851AD74-ED14-4C66-BD68-6B1B2F42E8FB}" type="presParOf" srcId="{49299FEE-E376-4ACC-9938-FE27C1B88ABE}" destId="{C9C1FF7C-3970-43B2-BA38-3A79E30DEB6D}" srcOrd="1" destOrd="0" presId="urn:microsoft.com/office/officeart/2016/7/layout/VerticalDownArrowProcess"/>
    <dgm:cxn modelId="{A5A87FF6-0230-42C4-BAD2-1CE2982A09A6}" type="presParOf" srcId="{49299FEE-E376-4ACC-9938-FE27C1B88ABE}" destId="{2BD7E69C-295A-4E7A-B4B7-09F7A425563A}" srcOrd="2" destOrd="0" presId="urn:microsoft.com/office/officeart/2016/7/layout/VerticalDownArrowProcess"/>
    <dgm:cxn modelId="{FC991848-1D0D-47C4-A6B5-1CCC5E4F2D6B}" type="presParOf" srcId="{8C8BED75-E678-4BB7-A355-697ED1651161}" destId="{A82D230F-E1D0-4D07-91FC-C124EDEFC7A0}" srcOrd="5" destOrd="0" presId="urn:microsoft.com/office/officeart/2016/7/layout/VerticalDownArrowProcess"/>
    <dgm:cxn modelId="{2B5FAC03-B9CF-4B8A-BF53-C9D9541BCD5C}" type="presParOf" srcId="{8C8BED75-E678-4BB7-A355-697ED1651161}" destId="{F12FD4D1-D8F7-4531-A072-19D34615418A}" srcOrd="6" destOrd="0" presId="urn:microsoft.com/office/officeart/2016/7/layout/VerticalDownArrowProcess"/>
    <dgm:cxn modelId="{FEDBCCAD-91EA-4AE2-B014-1DC2009B45AC}" type="presParOf" srcId="{F12FD4D1-D8F7-4531-A072-19D34615418A}" destId="{565C2E7F-7B7D-49B1-AD3C-220B6EED2031}" srcOrd="0" destOrd="0" presId="urn:microsoft.com/office/officeart/2016/7/layout/VerticalDownArrowProcess"/>
    <dgm:cxn modelId="{B4B70932-7F4E-4621-A008-58339E5C078A}" type="presParOf" srcId="{F12FD4D1-D8F7-4531-A072-19D34615418A}" destId="{D80FD111-0B38-4552-B5DF-3F0549B92B22}" srcOrd="1" destOrd="0" presId="urn:microsoft.com/office/officeart/2016/7/layout/VerticalDownArrowProcess"/>
    <dgm:cxn modelId="{8DCF4A4B-E8FC-4CFB-A505-34F10B3D9121}" type="presParOf" srcId="{F12FD4D1-D8F7-4531-A072-19D34615418A}" destId="{E0C2CF0B-464E-4444-81A7-7B25CE7B3E4B}" srcOrd="2" destOrd="0" presId="urn:microsoft.com/office/officeart/2016/7/layout/VerticalDownArrowProcess"/>
    <dgm:cxn modelId="{A252DF79-7D63-4C29-A131-59756F9E6BA2}" type="presParOf" srcId="{8C8BED75-E678-4BB7-A355-697ED1651161}" destId="{2CBAA75D-03E0-45C7-B1AD-EF3DDE7411FA}" srcOrd="7" destOrd="0" presId="urn:microsoft.com/office/officeart/2016/7/layout/VerticalDownArrowProcess"/>
    <dgm:cxn modelId="{086EBF32-4280-41CF-B2FA-C2AD5C4C7AE2}" type="presParOf" srcId="{8C8BED75-E678-4BB7-A355-697ED1651161}" destId="{7B8440CF-44E7-4934-AF70-9487984A213A}" srcOrd="8" destOrd="0" presId="urn:microsoft.com/office/officeart/2016/7/layout/VerticalDownArrowProcess"/>
    <dgm:cxn modelId="{A9AAC71F-45B4-46DF-B26E-A8246F6F8F1B}" type="presParOf" srcId="{7B8440CF-44E7-4934-AF70-9487984A213A}" destId="{5BCF4707-3747-4FB2-B941-F903E04B29AC}" srcOrd="0" destOrd="0" presId="urn:microsoft.com/office/officeart/2016/7/layout/VerticalDownArrowProcess"/>
    <dgm:cxn modelId="{56A86D27-062E-42DF-B7BB-A663A5F0C5AB}" type="presParOf" srcId="{7B8440CF-44E7-4934-AF70-9487984A213A}" destId="{27DD92B0-55C2-4146-9315-45C601E479A9}" srcOrd="1" destOrd="0" presId="urn:microsoft.com/office/officeart/2016/7/layout/VerticalDownArrowProcess"/>
    <dgm:cxn modelId="{862B2172-555E-46D3-B1CE-ADCCBBE92E9C}" type="presParOf" srcId="{7B8440CF-44E7-4934-AF70-9487984A213A}" destId="{D69C794B-C5E4-4685-901E-5EA4F40339AA}" srcOrd="2" destOrd="0" presId="urn:microsoft.com/office/officeart/2016/7/layout/VerticalDownArrowProcess"/>
    <dgm:cxn modelId="{F135E742-E850-4C29-B9BE-40643483A9EB}" type="presParOf" srcId="{8C8BED75-E678-4BB7-A355-697ED1651161}" destId="{BB62D684-84E5-45BE-9FEA-9A55F3B2A5FF}" srcOrd="9" destOrd="0" presId="urn:microsoft.com/office/officeart/2016/7/layout/VerticalDownArrowProcess"/>
    <dgm:cxn modelId="{DE4971BD-C006-4690-BE46-91842B5EFAA4}" type="presParOf" srcId="{8C8BED75-E678-4BB7-A355-697ED1651161}" destId="{A4BE1AFB-63EE-428E-92BB-C82246349822}" srcOrd="10" destOrd="0" presId="urn:microsoft.com/office/officeart/2016/7/layout/VerticalDownArrowProcess"/>
    <dgm:cxn modelId="{EC5B1723-CE58-491E-A3C4-B6EC50DF0A75}" type="presParOf" srcId="{A4BE1AFB-63EE-428E-92BB-C82246349822}" destId="{796FE82A-282D-457F-8934-92D74772EA65}" srcOrd="0" destOrd="0" presId="urn:microsoft.com/office/officeart/2016/7/layout/VerticalDownArrowProcess"/>
    <dgm:cxn modelId="{6E1CBA51-EB24-4483-9861-C59B29766F71}" type="presParOf" srcId="{A4BE1AFB-63EE-428E-92BB-C82246349822}" destId="{7CBD1381-FEF4-452B-A83F-5BC890450115}" srcOrd="1" destOrd="0" presId="urn:microsoft.com/office/officeart/2016/7/layout/VerticalDownArrowProcess"/>
    <dgm:cxn modelId="{E59896DA-A615-49B9-AAA7-57A6DD036041}" type="presParOf" srcId="{A4BE1AFB-63EE-428E-92BB-C82246349822}" destId="{2B055A3A-AC37-46CD-B0A5-FC030826D494}" srcOrd="2" destOrd="0" presId="urn:microsoft.com/office/officeart/2016/7/layout/VerticalDownArrowProcess"/>
    <dgm:cxn modelId="{ED25261B-28BE-4FEA-9B66-F0292199CB40}" type="presParOf" srcId="{8C8BED75-E678-4BB7-A355-697ED1651161}" destId="{83730FD3-8563-459C-83A1-705397F0D115}" srcOrd="11" destOrd="0" presId="urn:microsoft.com/office/officeart/2016/7/layout/VerticalDownArrowProcess"/>
    <dgm:cxn modelId="{9C3D9717-6260-417B-87D7-0EA773038468}" type="presParOf" srcId="{8C8BED75-E678-4BB7-A355-697ED1651161}" destId="{58C29002-A010-4C61-B79A-7FA70C11DF5B}" srcOrd="12" destOrd="0" presId="urn:microsoft.com/office/officeart/2016/7/layout/VerticalDownArrowProcess"/>
    <dgm:cxn modelId="{C8CDD4DA-18EB-46EB-8ED1-645BA489DD04}" type="presParOf" srcId="{58C29002-A010-4C61-B79A-7FA70C11DF5B}" destId="{E1F93DD2-8DF3-4E98-9C95-4225DDE4A21F}" srcOrd="0" destOrd="0" presId="urn:microsoft.com/office/officeart/2016/7/layout/VerticalDownArrowProcess"/>
    <dgm:cxn modelId="{64EAD71C-1947-4D56-8B18-831F270554C0}" type="presParOf" srcId="{58C29002-A010-4C61-B79A-7FA70C11DF5B}" destId="{9A17BE47-4B9E-452D-91B5-77BB846229C2}" srcOrd="1" destOrd="0" presId="urn:microsoft.com/office/officeart/2016/7/layout/VerticalDownArrowProcess"/>
    <dgm:cxn modelId="{54BEB08D-583B-406B-891A-365571025AB6}" type="presParOf" srcId="{58C29002-A010-4C61-B79A-7FA70C11DF5B}" destId="{6A06745A-DB07-401C-BC7B-D8908682D627}" srcOrd="2" destOrd="0" presId="urn:microsoft.com/office/officeart/2016/7/layout/VerticalDownArrowProcess"/>
    <dgm:cxn modelId="{A67545D7-B85E-4441-B7BF-5989F41309F1}" type="presParOf" srcId="{8C8BED75-E678-4BB7-A355-697ED1651161}" destId="{4A33EA29-EC1C-49AA-8AA4-7D68237BD1AB}" srcOrd="13" destOrd="0" presId="urn:microsoft.com/office/officeart/2016/7/layout/VerticalDownArrowProcess"/>
    <dgm:cxn modelId="{02E17533-C925-4E4A-B3A1-EB4FD4D3787D}" type="presParOf" srcId="{8C8BED75-E678-4BB7-A355-697ED1651161}" destId="{A6C91109-EEAA-47D0-980C-204CB6839D4F}" srcOrd="14" destOrd="0" presId="urn:microsoft.com/office/officeart/2016/7/layout/VerticalDownArrowProcess"/>
    <dgm:cxn modelId="{3F9EC7B3-C9E5-48D0-93FA-B4E06053DC5B}" type="presParOf" srcId="{A6C91109-EEAA-47D0-980C-204CB6839D4F}" destId="{EABF862B-9C06-4434-B2F3-971E90E6853F}" srcOrd="0" destOrd="0" presId="urn:microsoft.com/office/officeart/2016/7/layout/VerticalDownArrowProcess"/>
    <dgm:cxn modelId="{2EEC54B8-1952-43C9-87D5-DE8AF5A85488}" type="presParOf" srcId="{A6C91109-EEAA-47D0-980C-204CB6839D4F}" destId="{44892DC7-9A36-4873-9583-7EBE6BEB07B4}" srcOrd="1" destOrd="0" presId="urn:microsoft.com/office/officeart/2016/7/layout/VerticalDownArrowProcess"/>
    <dgm:cxn modelId="{F589B8FB-C936-41D4-B287-63BC70EC985E}" type="presParOf" srcId="{A6C91109-EEAA-47D0-980C-204CB6839D4F}" destId="{13B3A2C4-4676-4F49-B740-1ADA8C213CD6}" srcOrd="2" destOrd="0" presId="urn:microsoft.com/office/officeart/2016/7/layout/VerticalDownArrowProcess"/>
    <dgm:cxn modelId="{0E455986-1DEE-4357-B000-F37F32E40A03}" type="presParOf" srcId="{8C8BED75-E678-4BB7-A355-697ED1651161}" destId="{35931E7C-274F-4741-AB30-2708C99D9FE6}" srcOrd="15" destOrd="0" presId="urn:microsoft.com/office/officeart/2016/7/layout/VerticalDownArrowProcess"/>
    <dgm:cxn modelId="{E5796534-E7D2-495D-B0C0-9EC983A14095}" type="presParOf" srcId="{8C8BED75-E678-4BB7-A355-697ED1651161}" destId="{0450471E-696A-4079-99AF-712E078A6190}" srcOrd="16" destOrd="0" presId="urn:microsoft.com/office/officeart/2016/7/layout/VerticalDownArrowProcess"/>
    <dgm:cxn modelId="{CF3FD5AB-AAD2-47BA-BBEE-BAFA544A91C6}" type="presParOf" srcId="{0450471E-696A-4079-99AF-712E078A6190}" destId="{30FFB187-9702-43F5-B29E-D8328F309255}" srcOrd="0" destOrd="0" presId="urn:microsoft.com/office/officeart/2016/7/layout/VerticalDownArrowProcess"/>
    <dgm:cxn modelId="{8E1D0E6D-648D-4F9A-A0EB-9D9957B53015}" type="presParOf" srcId="{0450471E-696A-4079-99AF-712E078A6190}" destId="{DA2B3297-D356-40CE-94D0-A259F32BC61A}" srcOrd="1" destOrd="0" presId="urn:microsoft.com/office/officeart/2016/7/layout/VerticalDownArrowProcess"/>
    <dgm:cxn modelId="{8FF55775-FD1B-4CDD-8EAD-98BA1E2510E5}" type="presParOf" srcId="{0450471E-696A-4079-99AF-712E078A6190}" destId="{A1F138AC-382A-4AAB-84F0-08EB7E8917EA}" srcOrd="2" destOrd="0" presId="urn:microsoft.com/office/officeart/2016/7/layout/VerticalDownArrowProcess"/>
    <dgm:cxn modelId="{5F6B2447-397B-452D-A384-FA2F71FF4DAF}" type="presParOf" srcId="{8C8BED75-E678-4BB7-A355-697ED1651161}" destId="{0A75EB81-F571-4381-87F4-9A477AF6CD05}" srcOrd="17" destOrd="0" presId="urn:microsoft.com/office/officeart/2016/7/layout/VerticalDownArrowProcess"/>
    <dgm:cxn modelId="{E3128866-D189-4215-B8B0-EA45592E978B}" type="presParOf" srcId="{8C8BED75-E678-4BB7-A355-697ED1651161}" destId="{A3E29B8C-8597-4C6E-808C-12BEC93AF306}" srcOrd="18" destOrd="0" presId="urn:microsoft.com/office/officeart/2016/7/layout/VerticalDownArrowProcess"/>
    <dgm:cxn modelId="{601BB533-430B-4146-87C2-4BE19C39D886}" type="presParOf" srcId="{A3E29B8C-8597-4C6E-808C-12BEC93AF306}" destId="{63AA95CA-F19A-4AE2-A437-DFEA40F731D9}" srcOrd="0" destOrd="0" presId="urn:microsoft.com/office/officeart/2016/7/layout/VerticalDownArrowProcess"/>
    <dgm:cxn modelId="{2F7CBBF2-A649-4BBA-A76C-B73CCA75759F}" type="presParOf" srcId="{A3E29B8C-8597-4C6E-808C-12BEC93AF306}" destId="{F0A2A53B-9930-4794-BB05-31ED12A8BA02}" srcOrd="1" destOrd="0" presId="urn:microsoft.com/office/officeart/2016/7/layout/VerticalDownArrowProcess"/>
    <dgm:cxn modelId="{805E8E12-FB31-40E0-8672-D28D05DE1AA8}" type="presParOf" srcId="{A3E29B8C-8597-4C6E-808C-12BEC93AF306}" destId="{D2F7BBFD-8855-4E7C-8A1C-8D825826E638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4353DA-376D-42D3-916F-19AD17F98C3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1AF15C6-660A-4CAF-8D3A-FD62A662250F}">
      <dgm:prSet custT="1"/>
      <dgm:spPr/>
      <dgm:t>
        <a:bodyPr/>
        <a:lstStyle/>
        <a:p>
          <a:r>
            <a:rPr lang="en-US" sz="1600" b="1" dirty="0"/>
            <a:t>Anon, A Brief History of Hilton Hotels. Available at: https://www.torontosom.ca/blog/a-brief-history-of-hilton-hotels [Accessed June 18, 2020].</a:t>
          </a:r>
          <a:endParaRPr lang="en-US" sz="1600" dirty="0"/>
        </a:p>
      </dgm:t>
    </dgm:pt>
    <dgm:pt modelId="{C301C196-64D0-4EBF-9B55-99B311B9A3FE}" type="parTrans" cxnId="{29E52AD9-7A99-4BFB-839A-0EA5EF0485F2}">
      <dgm:prSet/>
      <dgm:spPr/>
      <dgm:t>
        <a:bodyPr/>
        <a:lstStyle/>
        <a:p>
          <a:endParaRPr lang="en-US"/>
        </a:p>
      </dgm:t>
    </dgm:pt>
    <dgm:pt modelId="{A8CA2BF7-6CDA-43DA-80B5-C6321C998003}" type="sibTrans" cxnId="{29E52AD9-7A99-4BFB-839A-0EA5EF0485F2}">
      <dgm:prSet/>
      <dgm:spPr/>
      <dgm:t>
        <a:bodyPr/>
        <a:lstStyle/>
        <a:p>
          <a:endParaRPr lang="en-US"/>
        </a:p>
      </dgm:t>
    </dgm:pt>
    <dgm:pt modelId="{60B3F709-6B54-457E-BBDE-E631B9D148C1}">
      <dgm:prSet custT="1"/>
      <dgm:spPr/>
      <dgm:t>
        <a:bodyPr/>
        <a:lstStyle/>
        <a:p>
          <a:r>
            <a:rPr lang="en-US" sz="1600" b="1" dirty="0"/>
            <a:t>Anon, (2016). 10 Rules For Success, From The Man Who Founded Hilton Hotels. Yahoo! Finance. Available at: https://finance.yahoo.com/news/10-rules-success-man-founded-193923410.html</a:t>
          </a:r>
          <a:r>
            <a:rPr lang="en-US" sz="500" b="1" dirty="0"/>
            <a:t>?</a:t>
          </a:r>
          <a:endParaRPr lang="en-US" sz="500" dirty="0"/>
        </a:p>
      </dgm:t>
    </dgm:pt>
    <dgm:pt modelId="{B8154959-9B52-4E41-823B-1D760B076ADD}" type="parTrans" cxnId="{FE81A35B-2135-4425-96D1-5853E4B6582E}">
      <dgm:prSet/>
      <dgm:spPr/>
      <dgm:t>
        <a:bodyPr/>
        <a:lstStyle/>
        <a:p>
          <a:endParaRPr lang="en-US"/>
        </a:p>
      </dgm:t>
    </dgm:pt>
    <dgm:pt modelId="{CD2460D2-FDA7-4E2E-B4B8-78D275D16A8A}" type="sibTrans" cxnId="{FE81A35B-2135-4425-96D1-5853E4B6582E}">
      <dgm:prSet/>
      <dgm:spPr/>
      <dgm:t>
        <a:bodyPr/>
        <a:lstStyle/>
        <a:p>
          <a:endParaRPr lang="en-US"/>
        </a:p>
      </dgm:t>
    </dgm:pt>
    <dgm:pt modelId="{1844E1D7-02B6-48E7-A2FF-9C085E7A15FF}">
      <dgm:prSet custT="1"/>
      <dgm:spPr/>
      <dgm:t>
        <a:bodyPr/>
        <a:lstStyle/>
        <a:p>
          <a:r>
            <a:rPr lang="en-US" sz="1600" b="1" dirty="0"/>
            <a:t>The History of Hilton Hotels Corporation. [Internet]. 2020. Astrum People website. Available from: https://astrumpeople.com/conrad-hilton-biography-the-history-of-hilton-hotels-corporation/. [Accessed 18 Jun 2020].</a:t>
          </a:r>
          <a:endParaRPr lang="en-US" sz="1600" dirty="0"/>
        </a:p>
      </dgm:t>
    </dgm:pt>
    <dgm:pt modelId="{DC3AE3DD-3FA3-425C-86BF-B6B621CD5E2A}" type="parTrans" cxnId="{BD4656E6-F991-45EA-A4B7-C08748F09B4E}">
      <dgm:prSet/>
      <dgm:spPr/>
      <dgm:t>
        <a:bodyPr/>
        <a:lstStyle/>
        <a:p>
          <a:endParaRPr lang="en-US"/>
        </a:p>
      </dgm:t>
    </dgm:pt>
    <dgm:pt modelId="{12A7A9A5-4D18-4694-8BB8-2A7B0C7BBE91}" type="sibTrans" cxnId="{BD4656E6-F991-45EA-A4B7-C08748F09B4E}">
      <dgm:prSet/>
      <dgm:spPr/>
      <dgm:t>
        <a:bodyPr/>
        <a:lstStyle/>
        <a:p>
          <a:endParaRPr lang="en-US"/>
        </a:p>
      </dgm:t>
    </dgm:pt>
    <dgm:pt modelId="{0FFE57AC-2350-4656-AAA1-F3C84EDD8EAE}">
      <dgm:prSet custT="1"/>
      <dgm:spPr/>
      <dgm:t>
        <a:bodyPr/>
        <a:lstStyle/>
        <a:p>
          <a:r>
            <a:rPr lang="en-US" sz="1600" b="1" dirty="0"/>
            <a:t>yumpu.com.( 2020). THE LUXURY OF BEING YOURSELF - Hilton. [ONLINE] Available at: https://www.yumpu.com/en/document/read/37160005/the-luxury-of-being-yourself-hilton. [Accessed 18 June 2020].</a:t>
          </a:r>
          <a:endParaRPr lang="en-GB" sz="1600" b="1" dirty="0"/>
        </a:p>
      </dgm:t>
    </dgm:pt>
    <dgm:pt modelId="{52603338-2646-4F1E-A326-85E1CE09907E}" type="parTrans" cxnId="{6ED887D4-8591-4CBD-A816-AD5C9F33B5DA}">
      <dgm:prSet/>
      <dgm:spPr/>
      <dgm:t>
        <a:bodyPr/>
        <a:lstStyle/>
        <a:p>
          <a:endParaRPr lang="en-GB"/>
        </a:p>
      </dgm:t>
    </dgm:pt>
    <dgm:pt modelId="{6017DD2A-174C-41EF-BB7F-C207A58F56C9}" type="sibTrans" cxnId="{6ED887D4-8591-4CBD-A816-AD5C9F33B5DA}">
      <dgm:prSet/>
      <dgm:spPr/>
      <dgm:t>
        <a:bodyPr/>
        <a:lstStyle/>
        <a:p>
          <a:endParaRPr lang="en-GB"/>
        </a:p>
      </dgm:t>
    </dgm:pt>
    <dgm:pt modelId="{FAAF2676-0251-49A1-9C6B-D236C6D3C6FF}">
      <dgm:prSet custT="1"/>
      <dgm:spPr/>
      <dgm:t>
        <a:bodyPr/>
        <a:lstStyle/>
        <a:p>
          <a:r>
            <a:rPr lang="en-US" sz="1600" b="1" dirty="0"/>
            <a:t>Blackwell, E. (2011). How to Prepare a Business Plan: Create Your Strategy; Forecast Your Finances; Produce That Persuasive Plan. Kogan Page Publishers. London, UK. </a:t>
          </a:r>
          <a:endParaRPr lang="en-GB" sz="1600" b="1" dirty="0"/>
        </a:p>
      </dgm:t>
    </dgm:pt>
    <dgm:pt modelId="{16478F31-9057-4FF7-BA0E-29617343186A}" type="parTrans" cxnId="{5948D9F5-9B15-4756-AD98-ACD62FDBE94C}">
      <dgm:prSet/>
      <dgm:spPr/>
      <dgm:t>
        <a:bodyPr/>
        <a:lstStyle/>
        <a:p>
          <a:endParaRPr lang="en-GB"/>
        </a:p>
      </dgm:t>
    </dgm:pt>
    <dgm:pt modelId="{66B9FBE9-C8BA-4EED-8A78-AD1032F3D861}" type="sibTrans" cxnId="{5948D9F5-9B15-4756-AD98-ACD62FDBE94C}">
      <dgm:prSet/>
      <dgm:spPr/>
      <dgm:t>
        <a:bodyPr/>
        <a:lstStyle/>
        <a:p>
          <a:endParaRPr lang="en-GB"/>
        </a:p>
      </dgm:t>
    </dgm:pt>
    <dgm:pt modelId="{72D339CB-F8F7-42B0-8ADD-471B51A9CC1E}">
      <dgm:prSet custT="1"/>
      <dgm:spPr/>
      <dgm:t>
        <a:bodyPr/>
        <a:lstStyle/>
        <a:p>
          <a:r>
            <a:rPr lang="en-US" sz="1600" b="1" dirty="0"/>
            <a:t>blog.ehl.edu (2020) Hospitality: An industry of entrepreneurs  Available at https://blog.ehl.edu/hospitality-an-industry-of-entrepreneurs  [accessed on 27/05/2020</a:t>
          </a:r>
          <a:r>
            <a:rPr lang="en-US" sz="500" b="1" dirty="0"/>
            <a:t>]</a:t>
          </a:r>
          <a:endParaRPr lang="en-GB" sz="500" b="1" dirty="0"/>
        </a:p>
      </dgm:t>
    </dgm:pt>
    <dgm:pt modelId="{31BB358A-E92B-4F18-8A19-73716FF6C849}" type="parTrans" cxnId="{BEDFB65D-5E29-4C96-A22E-C839024CC9D0}">
      <dgm:prSet/>
      <dgm:spPr/>
      <dgm:t>
        <a:bodyPr/>
        <a:lstStyle/>
        <a:p>
          <a:endParaRPr lang="en-GB"/>
        </a:p>
      </dgm:t>
    </dgm:pt>
    <dgm:pt modelId="{6C83E31E-0F6E-471C-8664-CDDB299256C0}" type="sibTrans" cxnId="{BEDFB65D-5E29-4C96-A22E-C839024CC9D0}">
      <dgm:prSet/>
      <dgm:spPr/>
      <dgm:t>
        <a:bodyPr/>
        <a:lstStyle/>
        <a:p>
          <a:endParaRPr lang="en-GB"/>
        </a:p>
      </dgm:t>
    </dgm:pt>
    <dgm:pt modelId="{77388B11-4513-4330-8D64-0A5743D6463B}" type="pres">
      <dgm:prSet presAssocID="{EC4353DA-376D-42D3-916F-19AD17F98C31}" presName="linear" presStyleCnt="0">
        <dgm:presLayoutVars>
          <dgm:animLvl val="lvl"/>
          <dgm:resizeHandles val="exact"/>
        </dgm:presLayoutVars>
      </dgm:prSet>
      <dgm:spPr/>
    </dgm:pt>
    <dgm:pt modelId="{C2F8F46B-9525-4846-8198-A9E372963228}" type="pres">
      <dgm:prSet presAssocID="{11AF15C6-660A-4CAF-8D3A-FD62A662250F}" presName="parentText" presStyleLbl="node1" presStyleIdx="0" presStyleCnt="6" custScaleY="76418">
        <dgm:presLayoutVars>
          <dgm:chMax val="0"/>
          <dgm:bulletEnabled val="1"/>
        </dgm:presLayoutVars>
      </dgm:prSet>
      <dgm:spPr/>
    </dgm:pt>
    <dgm:pt modelId="{3B215756-2EAE-4211-A90B-DBB449558778}" type="pres">
      <dgm:prSet presAssocID="{A8CA2BF7-6CDA-43DA-80B5-C6321C998003}" presName="spacer" presStyleCnt="0"/>
      <dgm:spPr/>
    </dgm:pt>
    <dgm:pt modelId="{25D725FF-AD47-4C9A-B28F-8B8C40BB2810}" type="pres">
      <dgm:prSet presAssocID="{60B3F709-6B54-457E-BBDE-E631B9D148C1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853296E-7DF2-4A9D-87AE-24B96A7F9DDE}" type="pres">
      <dgm:prSet presAssocID="{CD2460D2-FDA7-4E2E-B4B8-78D275D16A8A}" presName="spacer" presStyleCnt="0"/>
      <dgm:spPr/>
    </dgm:pt>
    <dgm:pt modelId="{674F0A8E-D7FE-44DF-8AC5-17A6F43D2508}" type="pres">
      <dgm:prSet presAssocID="{FAAF2676-0251-49A1-9C6B-D236C6D3C6F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5A93D8D-82E2-415F-BF11-EAFCBD3ED3DF}" type="pres">
      <dgm:prSet presAssocID="{66B9FBE9-C8BA-4EED-8A78-AD1032F3D861}" presName="spacer" presStyleCnt="0"/>
      <dgm:spPr/>
    </dgm:pt>
    <dgm:pt modelId="{444B482D-8999-4074-9910-E31B08E3FFEB}" type="pres">
      <dgm:prSet presAssocID="{72D339CB-F8F7-42B0-8ADD-471B51A9CC1E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599A3D9-3CC2-4FA0-9D24-CD68039F704D}" type="pres">
      <dgm:prSet presAssocID="{6C83E31E-0F6E-471C-8664-CDDB299256C0}" presName="spacer" presStyleCnt="0"/>
      <dgm:spPr/>
    </dgm:pt>
    <dgm:pt modelId="{7D681D13-A709-4652-B142-DCF528E99D27}" type="pres">
      <dgm:prSet presAssocID="{1844E1D7-02B6-48E7-A2FF-9C085E7A15F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CA75F2E-6947-46FC-98F6-E22A66D132E5}" type="pres">
      <dgm:prSet presAssocID="{12A7A9A5-4D18-4694-8BB8-2A7B0C7BBE91}" presName="spacer" presStyleCnt="0"/>
      <dgm:spPr/>
    </dgm:pt>
    <dgm:pt modelId="{F82BF90B-1928-43E9-842B-2EC771FC416E}" type="pres">
      <dgm:prSet presAssocID="{0FFE57AC-2350-4656-AAA1-F3C84EDD8EA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A865304-EE8D-43DF-9CE2-E2252E0CC787}" type="presOf" srcId="{11AF15C6-660A-4CAF-8D3A-FD62A662250F}" destId="{C2F8F46B-9525-4846-8198-A9E372963228}" srcOrd="0" destOrd="0" presId="urn:microsoft.com/office/officeart/2005/8/layout/vList2"/>
    <dgm:cxn modelId="{D21C0538-BBBA-4518-961D-CDF79CA41F9A}" type="presOf" srcId="{0FFE57AC-2350-4656-AAA1-F3C84EDD8EAE}" destId="{F82BF90B-1928-43E9-842B-2EC771FC416E}" srcOrd="0" destOrd="0" presId="urn:microsoft.com/office/officeart/2005/8/layout/vList2"/>
    <dgm:cxn modelId="{FE81A35B-2135-4425-96D1-5853E4B6582E}" srcId="{EC4353DA-376D-42D3-916F-19AD17F98C31}" destId="{60B3F709-6B54-457E-BBDE-E631B9D148C1}" srcOrd="1" destOrd="0" parTransId="{B8154959-9B52-4E41-823B-1D760B076ADD}" sibTransId="{CD2460D2-FDA7-4E2E-B4B8-78D275D16A8A}"/>
    <dgm:cxn modelId="{BEDFB65D-5E29-4C96-A22E-C839024CC9D0}" srcId="{EC4353DA-376D-42D3-916F-19AD17F98C31}" destId="{72D339CB-F8F7-42B0-8ADD-471B51A9CC1E}" srcOrd="3" destOrd="0" parTransId="{31BB358A-E92B-4F18-8A19-73716FF6C849}" sibTransId="{6C83E31E-0F6E-471C-8664-CDDB299256C0}"/>
    <dgm:cxn modelId="{0A35C246-FFE2-4828-8137-6262184EB02C}" type="presOf" srcId="{EC4353DA-376D-42D3-916F-19AD17F98C31}" destId="{77388B11-4513-4330-8D64-0A5743D6463B}" srcOrd="0" destOrd="0" presId="urn:microsoft.com/office/officeart/2005/8/layout/vList2"/>
    <dgm:cxn modelId="{AA117777-798E-484E-BFFD-F01965FAD697}" type="presOf" srcId="{FAAF2676-0251-49A1-9C6B-D236C6D3C6FF}" destId="{674F0A8E-D7FE-44DF-8AC5-17A6F43D2508}" srcOrd="0" destOrd="0" presId="urn:microsoft.com/office/officeart/2005/8/layout/vList2"/>
    <dgm:cxn modelId="{9C5E8791-789C-484F-A0F4-91B344D1B265}" type="presOf" srcId="{60B3F709-6B54-457E-BBDE-E631B9D148C1}" destId="{25D725FF-AD47-4C9A-B28F-8B8C40BB2810}" srcOrd="0" destOrd="0" presId="urn:microsoft.com/office/officeart/2005/8/layout/vList2"/>
    <dgm:cxn modelId="{883E68C6-6B51-425D-886B-4CD81484AD98}" type="presOf" srcId="{72D339CB-F8F7-42B0-8ADD-471B51A9CC1E}" destId="{444B482D-8999-4074-9910-E31B08E3FFEB}" srcOrd="0" destOrd="0" presId="urn:microsoft.com/office/officeart/2005/8/layout/vList2"/>
    <dgm:cxn modelId="{6ED887D4-8591-4CBD-A816-AD5C9F33B5DA}" srcId="{EC4353DA-376D-42D3-916F-19AD17F98C31}" destId="{0FFE57AC-2350-4656-AAA1-F3C84EDD8EAE}" srcOrd="5" destOrd="0" parTransId="{52603338-2646-4F1E-A326-85E1CE09907E}" sibTransId="{6017DD2A-174C-41EF-BB7F-C207A58F56C9}"/>
    <dgm:cxn modelId="{29E52AD9-7A99-4BFB-839A-0EA5EF0485F2}" srcId="{EC4353DA-376D-42D3-916F-19AD17F98C31}" destId="{11AF15C6-660A-4CAF-8D3A-FD62A662250F}" srcOrd="0" destOrd="0" parTransId="{C301C196-64D0-4EBF-9B55-99B311B9A3FE}" sibTransId="{A8CA2BF7-6CDA-43DA-80B5-C6321C998003}"/>
    <dgm:cxn modelId="{750E68DD-0E12-4515-A8DE-A3F440A7F0DB}" type="presOf" srcId="{1844E1D7-02B6-48E7-A2FF-9C085E7A15FF}" destId="{7D681D13-A709-4652-B142-DCF528E99D27}" srcOrd="0" destOrd="0" presId="urn:microsoft.com/office/officeart/2005/8/layout/vList2"/>
    <dgm:cxn modelId="{BD4656E6-F991-45EA-A4B7-C08748F09B4E}" srcId="{EC4353DA-376D-42D3-916F-19AD17F98C31}" destId="{1844E1D7-02B6-48E7-A2FF-9C085E7A15FF}" srcOrd="4" destOrd="0" parTransId="{DC3AE3DD-3FA3-425C-86BF-B6B621CD5E2A}" sibTransId="{12A7A9A5-4D18-4694-8BB8-2A7B0C7BBE91}"/>
    <dgm:cxn modelId="{5948D9F5-9B15-4756-AD98-ACD62FDBE94C}" srcId="{EC4353DA-376D-42D3-916F-19AD17F98C31}" destId="{FAAF2676-0251-49A1-9C6B-D236C6D3C6FF}" srcOrd="2" destOrd="0" parTransId="{16478F31-9057-4FF7-BA0E-29617343186A}" sibTransId="{66B9FBE9-C8BA-4EED-8A78-AD1032F3D861}"/>
    <dgm:cxn modelId="{05F20BC8-1166-4797-A64C-48E9F203D5F0}" type="presParOf" srcId="{77388B11-4513-4330-8D64-0A5743D6463B}" destId="{C2F8F46B-9525-4846-8198-A9E372963228}" srcOrd="0" destOrd="0" presId="urn:microsoft.com/office/officeart/2005/8/layout/vList2"/>
    <dgm:cxn modelId="{6939CD17-5D89-487D-92C0-CA8172123FAC}" type="presParOf" srcId="{77388B11-4513-4330-8D64-0A5743D6463B}" destId="{3B215756-2EAE-4211-A90B-DBB449558778}" srcOrd="1" destOrd="0" presId="urn:microsoft.com/office/officeart/2005/8/layout/vList2"/>
    <dgm:cxn modelId="{5D0F73A3-72A7-457A-9225-EDCA609BFAE8}" type="presParOf" srcId="{77388B11-4513-4330-8D64-0A5743D6463B}" destId="{25D725FF-AD47-4C9A-B28F-8B8C40BB2810}" srcOrd="2" destOrd="0" presId="urn:microsoft.com/office/officeart/2005/8/layout/vList2"/>
    <dgm:cxn modelId="{41EF9BFD-A454-4375-847E-288F38BADF37}" type="presParOf" srcId="{77388B11-4513-4330-8D64-0A5743D6463B}" destId="{A853296E-7DF2-4A9D-87AE-24B96A7F9DDE}" srcOrd="3" destOrd="0" presId="urn:microsoft.com/office/officeart/2005/8/layout/vList2"/>
    <dgm:cxn modelId="{BFE3D5DF-2A8A-479A-A06F-7DCEF26A8D06}" type="presParOf" srcId="{77388B11-4513-4330-8D64-0A5743D6463B}" destId="{674F0A8E-D7FE-44DF-8AC5-17A6F43D2508}" srcOrd="4" destOrd="0" presId="urn:microsoft.com/office/officeart/2005/8/layout/vList2"/>
    <dgm:cxn modelId="{D0ACA1FB-E33D-4884-A630-8DB435B50D1D}" type="presParOf" srcId="{77388B11-4513-4330-8D64-0A5743D6463B}" destId="{E5A93D8D-82E2-415F-BF11-EAFCBD3ED3DF}" srcOrd="5" destOrd="0" presId="urn:microsoft.com/office/officeart/2005/8/layout/vList2"/>
    <dgm:cxn modelId="{E6860FD8-7517-4724-9690-1C0D2E0584A1}" type="presParOf" srcId="{77388B11-4513-4330-8D64-0A5743D6463B}" destId="{444B482D-8999-4074-9910-E31B08E3FFEB}" srcOrd="6" destOrd="0" presId="urn:microsoft.com/office/officeart/2005/8/layout/vList2"/>
    <dgm:cxn modelId="{F1B8580A-EAC2-4FB5-AB89-B31E4F0D712E}" type="presParOf" srcId="{77388B11-4513-4330-8D64-0A5743D6463B}" destId="{1599A3D9-3CC2-4FA0-9D24-CD68039F704D}" srcOrd="7" destOrd="0" presId="urn:microsoft.com/office/officeart/2005/8/layout/vList2"/>
    <dgm:cxn modelId="{EEA39AD3-3F5C-4433-A5C6-45CFD5EED650}" type="presParOf" srcId="{77388B11-4513-4330-8D64-0A5743D6463B}" destId="{7D681D13-A709-4652-B142-DCF528E99D27}" srcOrd="8" destOrd="0" presId="urn:microsoft.com/office/officeart/2005/8/layout/vList2"/>
    <dgm:cxn modelId="{DDC5BFF7-9F4F-4F8C-9419-15787840FC50}" type="presParOf" srcId="{77388B11-4513-4330-8D64-0A5743D6463B}" destId="{0CA75F2E-6947-46FC-98F6-E22A66D132E5}" srcOrd="9" destOrd="0" presId="urn:microsoft.com/office/officeart/2005/8/layout/vList2"/>
    <dgm:cxn modelId="{90ACE463-FAAA-47DF-B8D4-2C270F64296B}" type="presParOf" srcId="{77388B11-4513-4330-8D64-0A5743D6463B}" destId="{F82BF90B-1928-43E9-842B-2EC771FC416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F33C4-2DFA-4B3C-88DB-8656B09C182E}">
      <dsp:nvSpPr>
        <dsp:cNvPr id="0" name=""/>
        <dsp:cNvSpPr/>
      </dsp:nvSpPr>
      <dsp:spPr>
        <a:xfrm>
          <a:off x="0" y="4692614"/>
          <a:ext cx="2945702" cy="3333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Pray</a:t>
          </a:r>
        </a:p>
      </dsp:txBody>
      <dsp:txXfrm>
        <a:off x="0" y="4692614"/>
        <a:ext cx="2945702" cy="333335"/>
      </dsp:txXfrm>
    </dsp:sp>
    <dsp:sp modelId="{FCA5F96E-2029-47E7-A0AF-04B269C28966}">
      <dsp:nvSpPr>
        <dsp:cNvPr id="0" name=""/>
        <dsp:cNvSpPr/>
      </dsp:nvSpPr>
      <dsp:spPr>
        <a:xfrm>
          <a:off x="2945702" y="4692614"/>
          <a:ext cx="8837107" cy="33333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Pray consistently and confidently</a:t>
          </a:r>
          <a:r>
            <a:rPr lang="en-US" sz="1100" kern="1200" dirty="0"/>
            <a:t>.</a:t>
          </a:r>
        </a:p>
      </dsp:txBody>
      <dsp:txXfrm>
        <a:off x="2945702" y="4692614"/>
        <a:ext cx="8837107" cy="333335"/>
      </dsp:txXfrm>
    </dsp:sp>
    <dsp:sp modelId="{C394E36C-1535-4014-8A38-5749838A50D2}">
      <dsp:nvSpPr>
        <dsp:cNvPr id="0" name=""/>
        <dsp:cNvSpPr/>
      </dsp:nvSpPr>
      <dsp:spPr>
        <a:xfrm rot="10800000">
          <a:off x="0" y="4184943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1549508"/>
            <a:satOff val="1401"/>
            <a:lumOff val="-2701"/>
            <a:alphaOff val="0"/>
          </a:schemeClr>
        </a:solidFill>
        <a:ln w="12700" cap="flat" cmpd="sng" algn="ctr">
          <a:solidFill>
            <a:schemeClr val="accent5">
              <a:hueOff val="-1549508"/>
              <a:satOff val="1401"/>
              <a:lumOff val="-27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Don’t cling</a:t>
          </a:r>
        </a:p>
      </dsp:txBody>
      <dsp:txXfrm rot="-10800000">
        <a:off x="0" y="4184943"/>
        <a:ext cx="2945702" cy="333235"/>
      </dsp:txXfrm>
    </dsp:sp>
    <dsp:sp modelId="{17C3A55D-1996-4911-9340-4A7098C8EAAA}">
      <dsp:nvSpPr>
        <dsp:cNvPr id="0" name=""/>
        <dsp:cNvSpPr/>
      </dsp:nvSpPr>
      <dsp:spPr>
        <a:xfrm>
          <a:off x="2945702" y="4173693"/>
          <a:ext cx="8837107" cy="355735"/>
        </a:xfrm>
        <a:prstGeom prst="rect">
          <a:avLst/>
        </a:prstGeom>
        <a:solidFill>
          <a:schemeClr val="accent5">
            <a:tint val="40000"/>
            <a:alpha val="90000"/>
            <a:hueOff val="-1615275"/>
            <a:satOff val="1678"/>
            <a:lumOff val="-316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615275"/>
              <a:satOff val="1678"/>
              <a:lumOff val="-3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Always move forward to the future and do not cling to the past</a:t>
          </a:r>
          <a:endParaRPr lang="en-US" sz="1100" kern="1200" dirty="0"/>
        </a:p>
      </dsp:txBody>
      <dsp:txXfrm>
        <a:off x="2945702" y="4173693"/>
        <a:ext cx="8837107" cy="355735"/>
      </dsp:txXfrm>
    </dsp:sp>
    <dsp:sp modelId="{C9C1FF7C-3970-43B2-BA38-3A79E30DEB6D}">
      <dsp:nvSpPr>
        <dsp:cNvPr id="0" name=""/>
        <dsp:cNvSpPr/>
      </dsp:nvSpPr>
      <dsp:spPr>
        <a:xfrm rot="10800000">
          <a:off x="0" y="3666023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3099017"/>
            <a:satOff val="2803"/>
            <a:lumOff val="-5403"/>
            <a:alphaOff val="0"/>
          </a:schemeClr>
        </a:solidFill>
        <a:ln w="12700" cap="flat" cmpd="sng" algn="ctr">
          <a:solidFill>
            <a:schemeClr val="accent5">
              <a:hueOff val="-3099017"/>
              <a:satOff val="2803"/>
              <a:lumOff val="-54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Look up</a:t>
          </a:r>
        </a:p>
      </dsp:txBody>
      <dsp:txXfrm rot="-10800000">
        <a:off x="0" y="3666023"/>
        <a:ext cx="2945702" cy="333235"/>
      </dsp:txXfrm>
    </dsp:sp>
    <dsp:sp modelId="{2BD7E69C-295A-4E7A-B4B7-09F7A425563A}">
      <dsp:nvSpPr>
        <dsp:cNvPr id="0" name=""/>
        <dsp:cNvSpPr/>
      </dsp:nvSpPr>
      <dsp:spPr>
        <a:xfrm>
          <a:off x="2945702" y="3621304"/>
          <a:ext cx="8837107" cy="422672"/>
        </a:xfrm>
        <a:prstGeom prst="rect">
          <a:avLst/>
        </a:prstGeom>
        <a:solidFill>
          <a:schemeClr val="accent5">
            <a:tint val="40000"/>
            <a:alpha val="90000"/>
            <a:hueOff val="-3230549"/>
            <a:satOff val="3356"/>
            <a:lumOff val="-631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230549"/>
              <a:satOff val="3356"/>
              <a:lumOff val="-63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Watch people when you can, but don't bow your head. Look for mentors. Do not look down on your employees from a lower level with a descent.</a:t>
          </a:r>
        </a:p>
      </dsp:txBody>
      <dsp:txXfrm>
        <a:off x="2945702" y="3621304"/>
        <a:ext cx="8837107" cy="422672"/>
      </dsp:txXfrm>
    </dsp:sp>
    <dsp:sp modelId="{D80FD111-0B38-4552-B5DF-3F0549B92B22}">
      <dsp:nvSpPr>
        <dsp:cNvPr id="0" name=""/>
        <dsp:cNvSpPr/>
      </dsp:nvSpPr>
      <dsp:spPr>
        <a:xfrm rot="10800000">
          <a:off x="0" y="3113634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4648525"/>
            <a:satOff val="4204"/>
            <a:lumOff val="-8104"/>
            <a:alphaOff val="0"/>
          </a:schemeClr>
        </a:solidFill>
        <a:ln w="12700" cap="flat" cmpd="sng" algn="ctr">
          <a:solidFill>
            <a:schemeClr val="accent5">
              <a:hueOff val="-4648525"/>
              <a:satOff val="4204"/>
              <a:lumOff val="-81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Be</a:t>
          </a:r>
        </a:p>
      </dsp:txBody>
      <dsp:txXfrm rot="-10800000">
        <a:off x="0" y="3113634"/>
        <a:ext cx="2945702" cy="333235"/>
      </dsp:txXfrm>
    </dsp:sp>
    <dsp:sp modelId="{E0C2CF0B-464E-4444-81A7-7B25CE7B3E4B}">
      <dsp:nvSpPr>
        <dsp:cNvPr id="0" name=""/>
        <dsp:cNvSpPr/>
      </dsp:nvSpPr>
      <dsp:spPr>
        <a:xfrm>
          <a:off x="2945702" y="3113634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4845824"/>
            <a:satOff val="5033"/>
            <a:lumOff val="-94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4845824"/>
              <a:satOff val="5033"/>
              <a:lumOff val="-94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Be honest.</a:t>
          </a:r>
        </a:p>
      </dsp:txBody>
      <dsp:txXfrm>
        <a:off x="2945702" y="3113634"/>
        <a:ext cx="8837107" cy="333235"/>
      </dsp:txXfrm>
    </dsp:sp>
    <dsp:sp modelId="{27DD92B0-55C2-4146-9315-45C601E479A9}">
      <dsp:nvSpPr>
        <dsp:cNvPr id="0" name=""/>
        <dsp:cNvSpPr/>
      </dsp:nvSpPr>
      <dsp:spPr>
        <a:xfrm rot="10800000">
          <a:off x="0" y="2605963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6198033"/>
            <a:satOff val="5605"/>
            <a:lumOff val="-10805"/>
            <a:alphaOff val="0"/>
          </a:schemeClr>
        </a:solidFill>
        <a:ln w="12700" cap="flat" cmpd="sng" algn="ctr">
          <a:solidFill>
            <a:schemeClr val="accent5">
              <a:hueOff val="-6198033"/>
              <a:satOff val="5605"/>
              <a:lumOff val="-10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Don’t worry about</a:t>
          </a:r>
        </a:p>
      </dsp:txBody>
      <dsp:txXfrm rot="-10800000">
        <a:off x="0" y="2605963"/>
        <a:ext cx="2945702" cy="333235"/>
      </dsp:txXfrm>
    </dsp:sp>
    <dsp:sp modelId="{D69C794B-C5E4-4685-901E-5EA4F40339AA}">
      <dsp:nvSpPr>
        <dsp:cNvPr id="0" name=""/>
        <dsp:cNvSpPr/>
      </dsp:nvSpPr>
      <dsp:spPr>
        <a:xfrm>
          <a:off x="2945702" y="2605963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6461098"/>
            <a:satOff val="6711"/>
            <a:lumOff val="-1262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461098"/>
              <a:satOff val="6711"/>
              <a:lumOff val="-12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Don’t worry about your problems</a:t>
          </a:r>
          <a:r>
            <a:rPr lang="en-US" sz="1100" kern="1200" dirty="0"/>
            <a:t>.</a:t>
          </a:r>
        </a:p>
      </dsp:txBody>
      <dsp:txXfrm>
        <a:off x="2945702" y="2605963"/>
        <a:ext cx="8837107" cy="333235"/>
      </dsp:txXfrm>
    </dsp:sp>
    <dsp:sp modelId="{7CBD1381-FEF4-452B-A83F-5BC890450115}">
      <dsp:nvSpPr>
        <dsp:cNvPr id="0" name=""/>
        <dsp:cNvSpPr/>
      </dsp:nvSpPr>
      <dsp:spPr>
        <a:xfrm rot="10800000">
          <a:off x="0" y="2098293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7747542"/>
            <a:satOff val="7007"/>
            <a:lumOff val="-13507"/>
            <a:alphaOff val="0"/>
          </a:schemeClr>
        </a:solidFill>
        <a:ln w="12700" cap="flat" cmpd="sng" algn="ctr">
          <a:solidFill>
            <a:schemeClr val="accent5">
              <a:hueOff val="-7747542"/>
              <a:satOff val="7007"/>
              <a:lumOff val="-135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Assume</a:t>
          </a:r>
        </a:p>
      </dsp:txBody>
      <dsp:txXfrm rot="-10800000">
        <a:off x="0" y="2098293"/>
        <a:ext cx="2945702" cy="333235"/>
      </dsp:txXfrm>
    </dsp:sp>
    <dsp:sp modelId="{2B055A3A-AC37-46CD-B0A5-FC030826D494}">
      <dsp:nvSpPr>
        <dsp:cNvPr id="0" name=""/>
        <dsp:cNvSpPr/>
      </dsp:nvSpPr>
      <dsp:spPr>
        <a:xfrm>
          <a:off x="2945702" y="2033620"/>
          <a:ext cx="8837107" cy="462581"/>
        </a:xfrm>
        <a:prstGeom prst="rect">
          <a:avLst/>
        </a:prstGeom>
        <a:solidFill>
          <a:schemeClr val="accent5">
            <a:tint val="40000"/>
            <a:alpha val="90000"/>
            <a:hueOff val="-8076373"/>
            <a:satOff val="8389"/>
            <a:lumOff val="-157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8076373"/>
              <a:satOff val="8389"/>
              <a:lumOff val="-15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Take full responsibility in the world and work for every dollar.</a:t>
          </a:r>
        </a:p>
      </dsp:txBody>
      <dsp:txXfrm>
        <a:off x="2945702" y="2033620"/>
        <a:ext cx="8837107" cy="462581"/>
      </dsp:txXfrm>
    </dsp:sp>
    <dsp:sp modelId="{9A17BE47-4B9E-452D-91B5-77BB846229C2}">
      <dsp:nvSpPr>
        <dsp:cNvPr id="0" name=""/>
        <dsp:cNvSpPr/>
      </dsp:nvSpPr>
      <dsp:spPr>
        <a:xfrm rot="10800000">
          <a:off x="0" y="1525950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9297050"/>
            <a:satOff val="8408"/>
            <a:lumOff val="-16208"/>
            <a:alphaOff val="0"/>
          </a:schemeClr>
        </a:solidFill>
        <a:ln w="12700" cap="flat" cmpd="sng" algn="ctr">
          <a:solidFill>
            <a:schemeClr val="accent5">
              <a:hueOff val="-9297050"/>
              <a:satOff val="8408"/>
              <a:lumOff val="-162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Don’t let</a:t>
          </a:r>
        </a:p>
      </dsp:txBody>
      <dsp:txXfrm rot="-10800000">
        <a:off x="0" y="1525950"/>
        <a:ext cx="2945702" cy="333235"/>
      </dsp:txXfrm>
    </dsp:sp>
    <dsp:sp modelId="{6A06745A-DB07-401C-BC7B-D8908682D627}">
      <dsp:nvSpPr>
        <dsp:cNvPr id="0" name=""/>
        <dsp:cNvSpPr/>
      </dsp:nvSpPr>
      <dsp:spPr>
        <a:xfrm>
          <a:off x="2945702" y="1525950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9691647"/>
            <a:satOff val="10067"/>
            <a:lumOff val="-1893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9691647"/>
              <a:satOff val="10067"/>
              <a:lumOff val="-18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Don't let things belong to you.</a:t>
          </a:r>
          <a:endParaRPr lang="en-US" sz="1100" kern="1200" dirty="0"/>
        </a:p>
      </dsp:txBody>
      <dsp:txXfrm>
        <a:off x="2945702" y="1525950"/>
        <a:ext cx="8837107" cy="333235"/>
      </dsp:txXfrm>
    </dsp:sp>
    <dsp:sp modelId="{44892DC7-9A36-4873-9583-7EBE6BEB07B4}">
      <dsp:nvSpPr>
        <dsp:cNvPr id="0" name=""/>
        <dsp:cNvSpPr/>
      </dsp:nvSpPr>
      <dsp:spPr>
        <a:xfrm rot="10800000">
          <a:off x="0" y="1018279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10846558"/>
            <a:satOff val="9809"/>
            <a:lumOff val="-18909"/>
            <a:alphaOff val="0"/>
          </a:schemeClr>
        </a:solidFill>
        <a:ln w="12700" cap="flat" cmpd="sng" algn="ctr">
          <a:solidFill>
            <a:schemeClr val="accent5">
              <a:hueOff val="-10846558"/>
              <a:satOff val="9809"/>
              <a:lumOff val="-189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Live</a:t>
          </a:r>
        </a:p>
      </dsp:txBody>
      <dsp:txXfrm rot="-10800000">
        <a:off x="0" y="1018279"/>
        <a:ext cx="2945702" cy="333235"/>
      </dsp:txXfrm>
    </dsp:sp>
    <dsp:sp modelId="{13B3A2C4-4676-4F49-B740-1ADA8C213CD6}">
      <dsp:nvSpPr>
        <dsp:cNvPr id="0" name=""/>
        <dsp:cNvSpPr/>
      </dsp:nvSpPr>
      <dsp:spPr>
        <a:xfrm>
          <a:off x="2945702" y="1018279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11306921"/>
            <a:satOff val="11744"/>
            <a:lumOff val="-220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1306921"/>
              <a:satOff val="11744"/>
              <a:lumOff val="-22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Don't forget to laugh and live with enthusiasm.</a:t>
          </a:r>
        </a:p>
      </dsp:txBody>
      <dsp:txXfrm>
        <a:off x="2945702" y="1018279"/>
        <a:ext cx="8837107" cy="333235"/>
      </dsp:txXfrm>
    </dsp:sp>
    <dsp:sp modelId="{DA2B3297-D356-40CE-94D0-A259F32BC61A}">
      <dsp:nvSpPr>
        <dsp:cNvPr id="0" name=""/>
        <dsp:cNvSpPr/>
      </dsp:nvSpPr>
      <dsp:spPr>
        <a:xfrm rot="10800000">
          <a:off x="0" y="510609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12396066"/>
            <a:satOff val="11211"/>
            <a:lumOff val="-21611"/>
            <a:alphaOff val="0"/>
          </a:schemeClr>
        </a:solidFill>
        <a:ln w="12700" cap="flat" cmpd="sng" algn="ctr">
          <a:solidFill>
            <a:schemeClr val="accent5">
              <a:hueOff val="-12396066"/>
              <a:satOff val="11211"/>
              <a:lumOff val="-216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Be</a:t>
          </a:r>
        </a:p>
      </dsp:txBody>
      <dsp:txXfrm rot="-10800000">
        <a:off x="0" y="510609"/>
        <a:ext cx="2945702" cy="333235"/>
      </dsp:txXfrm>
    </dsp:sp>
    <dsp:sp modelId="{A1F138AC-382A-4AAB-84F0-08EB7E8917EA}">
      <dsp:nvSpPr>
        <dsp:cNvPr id="0" name=""/>
        <dsp:cNvSpPr/>
      </dsp:nvSpPr>
      <dsp:spPr>
        <a:xfrm>
          <a:off x="2945702" y="510609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12922196"/>
            <a:satOff val="13422"/>
            <a:lumOff val="-252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2922196"/>
              <a:satOff val="13422"/>
              <a:lumOff val="-25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Think big and grow as big as you can..</a:t>
          </a:r>
        </a:p>
      </dsp:txBody>
      <dsp:txXfrm>
        <a:off x="2945702" y="510609"/>
        <a:ext cx="8837107" cy="333235"/>
      </dsp:txXfrm>
    </dsp:sp>
    <dsp:sp modelId="{F0A2A53B-9930-4794-BB05-31ED12A8BA02}">
      <dsp:nvSpPr>
        <dsp:cNvPr id="0" name=""/>
        <dsp:cNvSpPr/>
      </dsp:nvSpPr>
      <dsp:spPr>
        <a:xfrm rot="10800000">
          <a:off x="0" y="2939"/>
          <a:ext cx="2945702" cy="512670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5">
            <a:hueOff val="-13945574"/>
            <a:satOff val="12612"/>
            <a:lumOff val="-24312"/>
            <a:alphaOff val="0"/>
          </a:schemeClr>
        </a:solidFill>
        <a:ln w="12700" cap="flat" cmpd="sng" algn="ctr">
          <a:solidFill>
            <a:schemeClr val="accent5">
              <a:hueOff val="-13945574"/>
              <a:satOff val="12612"/>
              <a:lumOff val="-243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498" tIns="128016" rIns="209498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Find</a:t>
          </a:r>
        </a:p>
      </dsp:txBody>
      <dsp:txXfrm rot="-10800000">
        <a:off x="0" y="2939"/>
        <a:ext cx="2945702" cy="333235"/>
      </dsp:txXfrm>
    </dsp:sp>
    <dsp:sp modelId="{D2F7BBFD-8855-4E7C-8A1C-8D825826E638}">
      <dsp:nvSpPr>
        <dsp:cNvPr id="0" name=""/>
        <dsp:cNvSpPr/>
      </dsp:nvSpPr>
      <dsp:spPr>
        <a:xfrm>
          <a:off x="2945702" y="2939"/>
          <a:ext cx="8837107" cy="333235"/>
        </a:xfrm>
        <a:prstGeom prst="rect">
          <a:avLst/>
        </a:prstGeom>
        <a:solidFill>
          <a:schemeClr val="accent5">
            <a:tint val="40000"/>
            <a:alpha val="90000"/>
            <a:hueOff val="-14537470"/>
            <a:satOff val="15100"/>
            <a:lumOff val="-284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4537470"/>
              <a:satOff val="15100"/>
              <a:lumOff val="-28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258" tIns="228600" rIns="179258" bIns="22860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Discover your talent and be extremely good at it.</a:t>
          </a:r>
        </a:p>
      </dsp:txBody>
      <dsp:txXfrm>
        <a:off x="2945702" y="2939"/>
        <a:ext cx="8837107" cy="3332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F8F46B-9525-4846-8198-A9E372963228}">
      <dsp:nvSpPr>
        <dsp:cNvPr id="0" name=""/>
        <dsp:cNvSpPr/>
      </dsp:nvSpPr>
      <dsp:spPr>
        <a:xfrm>
          <a:off x="0" y="751"/>
          <a:ext cx="6877136" cy="7821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Anon, A Brief History of Hilton Hotels. Available at: https://www.torontosom.ca/blog/a-brief-history-of-hilton-hotels [Accessed June 18, 2020].</a:t>
          </a:r>
          <a:endParaRPr lang="en-US" sz="1600" kern="1200" dirty="0"/>
        </a:p>
      </dsp:txBody>
      <dsp:txXfrm>
        <a:off x="38180" y="38931"/>
        <a:ext cx="6800776" cy="705755"/>
      </dsp:txXfrm>
    </dsp:sp>
    <dsp:sp modelId="{25D725FF-AD47-4C9A-B28F-8B8C40BB2810}">
      <dsp:nvSpPr>
        <dsp:cNvPr id="0" name=""/>
        <dsp:cNvSpPr/>
      </dsp:nvSpPr>
      <dsp:spPr>
        <a:xfrm>
          <a:off x="0" y="795495"/>
          <a:ext cx="6877136" cy="1023470"/>
        </a:xfrm>
        <a:prstGeom prst="roundRect">
          <a:avLst/>
        </a:prstGeom>
        <a:solidFill>
          <a:schemeClr val="accent5">
            <a:hueOff val="-2789115"/>
            <a:satOff val="2522"/>
            <a:lumOff val="-4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Anon, (2016). 10 Rules For Success, From The Man Who Founded Hilton Hotels. Yahoo! Finance. Available at: https://finance.yahoo.com/news/10-rules-success-man-founded-193923410.html</a:t>
          </a:r>
          <a:r>
            <a:rPr lang="en-US" sz="500" b="1" kern="1200" dirty="0"/>
            <a:t>?</a:t>
          </a:r>
          <a:endParaRPr lang="en-US" sz="500" kern="1200" dirty="0"/>
        </a:p>
      </dsp:txBody>
      <dsp:txXfrm>
        <a:off x="49962" y="845457"/>
        <a:ext cx="6777212" cy="923546"/>
      </dsp:txXfrm>
    </dsp:sp>
    <dsp:sp modelId="{674F0A8E-D7FE-44DF-8AC5-17A6F43D2508}">
      <dsp:nvSpPr>
        <dsp:cNvPr id="0" name=""/>
        <dsp:cNvSpPr/>
      </dsp:nvSpPr>
      <dsp:spPr>
        <a:xfrm>
          <a:off x="0" y="1831593"/>
          <a:ext cx="6877136" cy="1023470"/>
        </a:xfrm>
        <a:prstGeom prst="roundRect">
          <a:avLst/>
        </a:prstGeom>
        <a:solidFill>
          <a:schemeClr val="accent5">
            <a:hueOff val="-5578230"/>
            <a:satOff val="5045"/>
            <a:lumOff val="-97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Blackwell, E. (2011). How to Prepare a Business Plan: Create Your Strategy; Forecast Your Finances; Produce That Persuasive Plan. Kogan Page Publishers. London, UK. </a:t>
          </a:r>
          <a:endParaRPr lang="en-GB" sz="1600" b="1" kern="1200" dirty="0"/>
        </a:p>
      </dsp:txBody>
      <dsp:txXfrm>
        <a:off x="49962" y="1881555"/>
        <a:ext cx="6777212" cy="923546"/>
      </dsp:txXfrm>
    </dsp:sp>
    <dsp:sp modelId="{444B482D-8999-4074-9910-E31B08E3FFEB}">
      <dsp:nvSpPr>
        <dsp:cNvPr id="0" name=""/>
        <dsp:cNvSpPr/>
      </dsp:nvSpPr>
      <dsp:spPr>
        <a:xfrm>
          <a:off x="0" y="2867691"/>
          <a:ext cx="6877136" cy="1023470"/>
        </a:xfrm>
        <a:prstGeom prst="roundRect">
          <a:avLst/>
        </a:prstGeom>
        <a:solidFill>
          <a:schemeClr val="accent5">
            <a:hueOff val="-8367345"/>
            <a:satOff val="7567"/>
            <a:lumOff val="-1458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blog.ehl.edu (2020) Hospitality: An industry of entrepreneurs  Available at https://blog.ehl.edu/hospitality-an-industry-of-entrepreneurs  [accessed on 27/05/2020</a:t>
          </a:r>
          <a:r>
            <a:rPr lang="en-US" sz="500" b="1" kern="1200" dirty="0"/>
            <a:t>]</a:t>
          </a:r>
          <a:endParaRPr lang="en-GB" sz="500" b="1" kern="1200" dirty="0"/>
        </a:p>
      </dsp:txBody>
      <dsp:txXfrm>
        <a:off x="49962" y="2917653"/>
        <a:ext cx="6777212" cy="923546"/>
      </dsp:txXfrm>
    </dsp:sp>
    <dsp:sp modelId="{7D681D13-A709-4652-B142-DCF528E99D27}">
      <dsp:nvSpPr>
        <dsp:cNvPr id="0" name=""/>
        <dsp:cNvSpPr/>
      </dsp:nvSpPr>
      <dsp:spPr>
        <a:xfrm>
          <a:off x="0" y="3903789"/>
          <a:ext cx="6877136" cy="1023470"/>
        </a:xfrm>
        <a:prstGeom prst="roundRect">
          <a:avLst/>
        </a:prstGeom>
        <a:solidFill>
          <a:schemeClr val="accent5">
            <a:hueOff val="-11156460"/>
            <a:satOff val="10090"/>
            <a:lumOff val="-194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The History of Hilton Hotels Corporation. [Internet]. 2020. Astrum People website. Available from: https://astrumpeople.com/conrad-hilton-biography-the-history-of-hilton-hotels-corporation/. [Accessed 18 Jun 2020].</a:t>
          </a:r>
          <a:endParaRPr lang="en-US" sz="1600" kern="1200" dirty="0"/>
        </a:p>
      </dsp:txBody>
      <dsp:txXfrm>
        <a:off x="49962" y="3953751"/>
        <a:ext cx="6777212" cy="923546"/>
      </dsp:txXfrm>
    </dsp:sp>
    <dsp:sp modelId="{F82BF90B-1928-43E9-842B-2EC771FC416E}">
      <dsp:nvSpPr>
        <dsp:cNvPr id="0" name=""/>
        <dsp:cNvSpPr/>
      </dsp:nvSpPr>
      <dsp:spPr>
        <a:xfrm>
          <a:off x="0" y="4939888"/>
          <a:ext cx="6877136" cy="1023470"/>
        </a:xfrm>
        <a:prstGeom prst="roundRect">
          <a:avLst/>
        </a:prstGeom>
        <a:solidFill>
          <a:schemeClr val="accent5">
            <a:hueOff val="-13945574"/>
            <a:satOff val="12612"/>
            <a:lumOff val="-243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yumpu.com.( 2020). THE LUXURY OF BEING YOURSELF - Hilton. [ONLINE] Available at: https://www.yumpu.com/en/document/read/37160005/the-luxury-of-being-yourself-hilton. [Accessed 18 June 2020].</a:t>
          </a:r>
          <a:endParaRPr lang="en-GB" sz="1600" b="1" kern="1200" dirty="0"/>
        </a:p>
      </dsp:txBody>
      <dsp:txXfrm>
        <a:off x="49962" y="4989850"/>
        <a:ext cx="6777212" cy="9235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784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870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7502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792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8012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6443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403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33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7927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17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6292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6/19/2020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86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FA9B6C6-A247-48A8-9A1C-1E36FA945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803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2B5616-3EA2-4650-80F8-89235775A3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0136" y="590062"/>
            <a:ext cx="5141964" cy="102772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  <a:latin typeface="Bookman Old Style" panose="02050604050505020204" pitchFamily="18" charset="0"/>
              </a:rPr>
              <a:t>Welcome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8854D1-24B6-4B6E-A1CF-317A82F902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9339" y="2513178"/>
            <a:ext cx="5876765" cy="1735265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1900" dirty="0">
                <a:solidFill>
                  <a:schemeClr val="bg1"/>
                </a:solidFill>
                <a:latin typeface="Bookman Old Style" panose="02050604050505020204" pitchFamily="18" charset="0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Founder of Hilton Hotel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 Conrad Hilton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Entrepreneurial 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characteristics and motivation </a:t>
            </a:r>
          </a:p>
        </p:txBody>
      </p:sp>
      <p:pic>
        <p:nvPicPr>
          <p:cNvPr id="5" name="Picture 4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2DF3A667-CEA7-4A4B-8C74-9510911E7B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07" r="23862" b="2"/>
          <a:stretch/>
        </p:blipFill>
        <p:spPr>
          <a:xfrm>
            <a:off x="7480300" y="10"/>
            <a:ext cx="4711700" cy="6857990"/>
          </a:xfrm>
          <a:prstGeom prst="rect">
            <a:avLst/>
          </a:prstGeom>
        </p:spPr>
      </p:pic>
      <p:sp>
        <p:nvSpPr>
          <p:cNvPr id="23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57334" y="1931746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6112" y="214158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1794" y="2385465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5145" y="3505200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7BF4AC7-1C34-4D34-BD25-16A97FEB122F}"/>
              </a:ext>
            </a:extLst>
          </p:cNvPr>
          <p:cNvSpPr txBox="1"/>
          <p:nvPr/>
        </p:nvSpPr>
        <p:spPr>
          <a:xfrm>
            <a:off x="1148196" y="4989781"/>
            <a:ext cx="6059051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BA International Hotel Management</a:t>
            </a:r>
          </a:p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Entrepreneurship</a:t>
            </a:r>
          </a:p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M5XO1926</a:t>
            </a:r>
          </a:p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Lecturer: Dr David Jenkins</a:t>
            </a:r>
          </a:p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Created by: Stilyana Mincheva</a:t>
            </a:r>
          </a:p>
          <a:p>
            <a:pPr algn="ctr">
              <a:spcAft>
                <a:spcPts val="600"/>
              </a:spcAft>
            </a:pPr>
            <a:r>
              <a:rPr lang="en-GB" sz="1400" b="1" dirty="0">
                <a:latin typeface="Bookman Old Style" panose="02050604050505020204" pitchFamily="18" charset="0"/>
              </a:rPr>
              <a:t>1816276</a:t>
            </a:r>
          </a:p>
        </p:txBody>
      </p:sp>
    </p:spTree>
    <p:extLst>
      <p:ext uri="{BB962C8B-B14F-4D97-AF65-F5344CB8AC3E}">
        <p14:creationId xmlns:p14="http://schemas.microsoft.com/office/powerpoint/2010/main" val="3223345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23B5FC-0A93-437D-AB8E-B441930D6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96948"/>
            <a:ext cx="5186289" cy="689317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/>
              <a:t>Preamble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 descr="A close up of a device&#10;&#10;Description automatically generated">
            <a:extLst>
              <a:ext uri="{FF2B5EF4-FFF2-40B4-BE49-F238E27FC236}">
                <a16:creationId xmlns:a16="http://schemas.microsoft.com/office/drawing/2014/main" id="{42F515A7-DC84-4C34-B3F8-0DA6561F0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43" y="1686283"/>
            <a:ext cx="5221625" cy="3485434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BB77672-4946-4E83-AAA6-D7D3389C5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0640" y="1237957"/>
            <a:ext cx="5635522" cy="5423095"/>
          </a:xfrm>
        </p:spPr>
        <p:txBody>
          <a:bodyPr anchor="t">
            <a:noAutofit/>
          </a:bodyPr>
          <a:lstStyle/>
          <a:p>
            <a:r>
              <a:rPr lang="en-US" sz="1800" b="1" dirty="0"/>
              <a:t>Entrepreneurial motivation is influence by the gap in services as well as a vision to bring positive changes in the world.  </a:t>
            </a:r>
          </a:p>
          <a:p>
            <a:r>
              <a:rPr lang="en-US" sz="1800" b="1" dirty="0"/>
              <a:t>Conrad Hilton is a man who creates a new vision of running hotel business. </a:t>
            </a:r>
          </a:p>
          <a:p>
            <a:r>
              <a:rPr lang="en-US" sz="1800" b="1" dirty="0"/>
              <a:t>The failure of Hilton in the hospitality industry influenced him to take a second chance and achieve the desired targets.</a:t>
            </a:r>
          </a:p>
          <a:p>
            <a:r>
              <a:rPr lang="en-US" sz="1800" b="1" dirty="0"/>
              <a:t> Different segmentation of pricing helped him to understand the desire and the needs of the customers.</a:t>
            </a:r>
          </a:p>
          <a:p>
            <a:r>
              <a:rPr lang="en-US" sz="1800" b="1" dirty="0"/>
              <a:t> He implemented the different pricing tactics considering the background of the customers. </a:t>
            </a:r>
          </a:p>
          <a:p>
            <a:r>
              <a:rPr lang="en-US" sz="1800" b="1" dirty="0"/>
              <a:t>Incorporation of new features helped him in providing significant customer experiences in the global market</a:t>
            </a:r>
            <a:r>
              <a:rPr lang="en-US" sz="1600" b="1" dirty="0"/>
              <a:t>. 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990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46CEB0-0438-481A-B93F-2D46B5F60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091" y="198784"/>
            <a:ext cx="4395340" cy="808382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/>
              <a:t>Start up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64FAB87-A59A-4ABF-8948-35109A9A3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45" y="98475"/>
            <a:ext cx="5190978" cy="6750648"/>
          </a:xfrm>
          <a:prstGeom prst="rect">
            <a:avLst/>
          </a:prstGeom>
        </p:spPr>
      </p:pic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36D064B2-E5E3-46B3-96A3-7A3305234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205950"/>
            <a:ext cx="5490161" cy="5150400"/>
          </a:xfrm>
        </p:spPr>
        <p:txBody>
          <a:bodyPr anchor="t">
            <a:normAutofit/>
          </a:bodyPr>
          <a:lstStyle/>
          <a:p>
            <a:endParaRPr lang="en-US" sz="1800" b="1" dirty="0"/>
          </a:p>
          <a:p>
            <a:r>
              <a:rPr lang="en-US" sz="1800" b="1" dirty="0"/>
              <a:t>Conrad Hilton buys The Mobley Hotel in Cisco, Texas in 1919.</a:t>
            </a:r>
          </a:p>
          <a:p>
            <a:r>
              <a:rPr lang="en-US" sz="1800" b="1" dirty="0"/>
              <a:t>To eliminate future queues, he improved the hotel by equipping it with more rooms.</a:t>
            </a:r>
          </a:p>
          <a:p>
            <a:r>
              <a:rPr lang="en-US" sz="1800" b="1" dirty="0"/>
              <a:t>He sees an opportunity to earn more from the guests by offering them additional products and services for entertainment.</a:t>
            </a:r>
          </a:p>
          <a:p>
            <a:r>
              <a:rPr lang="en-US" sz="1800" b="1" dirty="0"/>
              <a:t>Conrad placed small windows in the lobby, where he sold various goods for everyday use (toothbrushes, toothpaste, razors, newspapers, magazines).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898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 descr="A close up of a map&#10;&#10;Description automatically generated">
            <a:extLst>
              <a:ext uri="{FF2B5EF4-FFF2-40B4-BE49-F238E27FC236}">
                <a16:creationId xmlns:a16="http://schemas.microsoft.com/office/drawing/2014/main" id="{727C6C33-0C68-45C3-9E61-D5204DB3D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97" y="393894"/>
            <a:ext cx="10185011" cy="6274192"/>
          </a:xfrm>
        </p:spPr>
      </p:pic>
    </p:spTree>
    <p:extLst>
      <p:ext uri="{BB962C8B-B14F-4D97-AF65-F5344CB8AC3E}">
        <p14:creationId xmlns:p14="http://schemas.microsoft.com/office/powerpoint/2010/main" val="130681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AC3602-3348-4F31-9E43-076B03514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43375A-ACE6-4C02-B78E-745A96F5E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6755" y="365126"/>
            <a:ext cx="7161245" cy="1187072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10 Rules For Success, from Conrad Hilton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394094B0-A6C9-44BE-9042-66EF0612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3882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0">
            <a:extLst>
              <a:ext uri="{FF2B5EF4-FFF2-40B4-BE49-F238E27FC236}">
                <a16:creationId xmlns:a16="http://schemas.microsoft.com/office/drawing/2014/main" id="{64C2CA96-0B16-4AA7-B340-33044D238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62662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4169334-264D-4176-8BDE-037249A61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027906"/>
            <a:ext cx="3408787" cy="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Graphic 12">
            <a:extLst>
              <a:ext uri="{FF2B5EF4-FFF2-40B4-BE49-F238E27FC236}">
                <a16:creationId xmlns:a16="http://schemas.microsoft.com/office/drawing/2014/main" id="{1D50D7A8-F1D5-4306-8A9B-DD7A73EB8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88342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F596E7E2-DBC1-46E7-8905-3A2EEE74D2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8007969"/>
              </p:ext>
            </p:extLst>
          </p:nvPr>
        </p:nvGraphicFramePr>
        <p:xfrm>
          <a:off x="159026" y="1463982"/>
          <a:ext cx="11782810" cy="5028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6192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7C610D-BA88-4876-A09C-1EF304B25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090" y="271670"/>
            <a:ext cx="5011283" cy="801756"/>
          </a:xfrm>
        </p:spPr>
        <p:txBody>
          <a:bodyPr anchor="b">
            <a:normAutofit/>
          </a:bodyPr>
          <a:lstStyle/>
          <a:p>
            <a:pPr algn="ctr"/>
            <a:r>
              <a:rPr lang="en-GB" sz="4000" b="1" dirty="0"/>
              <a:t>Uniqueness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ECF8D2B7-602C-4344-9B66-D3D0E9605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43" y="1581851"/>
            <a:ext cx="5221625" cy="3694299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E789E4B-2707-4890-82CC-210D0F2A1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4788" y="1345097"/>
            <a:ext cx="5128584" cy="4936433"/>
          </a:xfrm>
        </p:spPr>
        <p:txBody>
          <a:bodyPr anchor="t">
            <a:normAutofit/>
          </a:bodyPr>
          <a:lstStyle/>
          <a:p>
            <a:endParaRPr lang="en-US" sz="1800" b="1" dirty="0"/>
          </a:p>
          <a:p>
            <a:r>
              <a:rPr lang="en-US" sz="1800" b="1" dirty="0"/>
              <a:t>No one has ever placed small windows in a hotel lobby like those in Hilton Hotels.</a:t>
            </a:r>
          </a:p>
          <a:p>
            <a:r>
              <a:rPr lang="en-US" sz="1800" b="1" dirty="0"/>
              <a:t>No one has ever equipped their rooms with automatic doors, air conditioning, direct dial telephones and an alarm clock.</a:t>
            </a:r>
          </a:p>
          <a:p>
            <a:r>
              <a:rPr lang="en-US" sz="1800" b="1" dirty="0"/>
              <a:t> Hilton sees an opportunity in building its near airports and seaports, thus offering passengers special packages.</a:t>
            </a:r>
          </a:p>
          <a:p>
            <a:r>
              <a:rPr lang="en-US" sz="1800" b="1" dirty="0"/>
              <a:t> Create a unique reward system for guests called Hilton Honors.</a:t>
            </a:r>
          </a:p>
          <a:p>
            <a:r>
              <a:rPr lang="en-US" sz="1800" b="1" dirty="0"/>
              <a:t>Conrad Hilton applies the hotel rating system to this business.</a:t>
            </a:r>
          </a:p>
          <a:p>
            <a:r>
              <a:rPr lang="en-US" sz="1800" b="1" dirty="0"/>
              <a:t>He managed to combine hotels with restaurants and casinos.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856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F61BEC2-D6CE-4CC7-B4A5-51F2B4679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5148" y="365125"/>
            <a:ext cx="8229600" cy="1101725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Implication</a:t>
            </a:r>
          </a:p>
        </p:txBody>
      </p:sp>
      <p:pic>
        <p:nvPicPr>
          <p:cNvPr id="19" name="Content Placeholder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2EC4E20B-FB78-4E06-AD65-FF07802D7A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22" y="1825625"/>
            <a:ext cx="10883427" cy="4351338"/>
          </a:xfrm>
        </p:spPr>
      </p:pic>
    </p:spTree>
    <p:extLst>
      <p:ext uri="{BB962C8B-B14F-4D97-AF65-F5344CB8AC3E}">
        <p14:creationId xmlns:p14="http://schemas.microsoft.com/office/powerpoint/2010/main" val="4283920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383F4F3A-DF89-453C-A499-8C259F6A2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117A04-3BAC-436C-BB79-EB63D02AE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835076"/>
            <a:ext cx="3939688" cy="581053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24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696037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925332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solidFill>
              <a:schemeClr val="lt1">
                <a:hueOff val="0"/>
                <a:satOff val="0"/>
                <a:lumOff val="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44047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845656-0193-4B6C-86A2-E528486DB7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1883658"/>
              </p:ext>
            </p:extLst>
          </p:nvPr>
        </p:nvGraphicFramePr>
        <p:xfrm>
          <a:off x="5108535" y="696038"/>
          <a:ext cx="6877136" cy="5964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1798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3F672E71-4896-412C-9C70-888CBA0C2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1367" y="1059736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DB79245-B27B-4F8F-B0EF-133E0BF87C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787" y="689317"/>
            <a:ext cx="4469574" cy="2739683"/>
          </a:xfrm>
          <a:prstGeom prst="rect">
            <a:avLst/>
          </a:prstGeom>
        </p:spPr>
      </p:pic>
      <p:pic>
        <p:nvPicPr>
          <p:cNvPr id="3" name="Picture 2" descr="A picture containing fabric, room&#10;&#10;Description automatically generated">
            <a:extLst>
              <a:ext uri="{FF2B5EF4-FFF2-40B4-BE49-F238E27FC236}">
                <a16:creationId xmlns:a16="http://schemas.microsoft.com/office/drawing/2014/main" id="{EC9833EE-1A53-4D64-BC3B-839E0BF15F2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772" y="3382883"/>
            <a:ext cx="4469573" cy="2631058"/>
          </a:xfrm>
          <a:prstGeom prst="rect">
            <a:avLst/>
          </a:prstGeom>
        </p:spPr>
      </p:pic>
      <p:sp>
        <p:nvSpPr>
          <p:cNvPr id="23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15814" y="2482932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52738" y="3556837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640060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Office">
      <a:dk1>
        <a:srgbClr val="000000"/>
      </a:dk1>
      <a:lt1>
        <a:srgbClr val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649</Words>
  <Application>Microsoft Office PowerPoint</Application>
  <PresentationFormat>Widescreen</PresentationFormat>
  <Paragraphs>61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Bookman Old Style</vt:lpstr>
      <vt:lpstr>Univers</vt:lpstr>
      <vt:lpstr>GradientVTI</vt:lpstr>
      <vt:lpstr>Welcome</vt:lpstr>
      <vt:lpstr>Preamble</vt:lpstr>
      <vt:lpstr>Start up</vt:lpstr>
      <vt:lpstr>PowerPoint Presentation</vt:lpstr>
      <vt:lpstr>10 Rules For Success, from Conrad Hilton</vt:lpstr>
      <vt:lpstr>Uniqueness</vt:lpstr>
      <vt:lpstr>Implication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Stilyana-filipova Mincheva</dc:creator>
  <cp:lastModifiedBy>Stilyana-filipova Mincheva</cp:lastModifiedBy>
  <cp:revision>5</cp:revision>
  <dcterms:created xsi:type="dcterms:W3CDTF">2020-06-19T12:23:39Z</dcterms:created>
  <dcterms:modified xsi:type="dcterms:W3CDTF">2020-06-19T13:48:02Z</dcterms:modified>
</cp:coreProperties>
</file>