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D2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ddika Sultana (2331479)" userId="65e6cff8-c136-4020-948e-5996781ed534" providerId="ADAL" clId="{227A9560-58D3-4ED7-B0B1-28B341D57F30}"/>
    <pc:docChg chg="undo redo custSel addSld delSld modSld">
      <pc:chgData name="Siddika Sultana (2331479)" userId="65e6cff8-c136-4020-948e-5996781ed534" providerId="ADAL" clId="{227A9560-58D3-4ED7-B0B1-28B341D57F30}" dt="2026-10-11T20:56:11.841" v="7593" actId="20577"/>
      <pc:docMkLst>
        <pc:docMk/>
      </pc:docMkLst>
      <pc:sldChg chg="modSp mod setBg">
        <pc:chgData name="Siddika Sultana (2331479)" userId="65e6cff8-c136-4020-948e-5996781ed534" providerId="ADAL" clId="{227A9560-58D3-4ED7-B0B1-28B341D57F30}" dt="2026-10-11T18:17:31.331" v="2503"/>
        <pc:sldMkLst>
          <pc:docMk/>
          <pc:sldMk cId="102323969" sldId="256"/>
        </pc:sldMkLst>
        <pc:spChg chg="mod">
          <ac:chgData name="Siddika Sultana (2331479)" userId="65e6cff8-c136-4020-948e-5996781ed534" providerId="ADAL" clId="{227A9560-58D3-4ED7-B0B1-28B341D57F30}" dt="2026-10-11T18:16:49.602" v="2497" actId="1076"/>
          <ac:spMkLst>
            <pc:docMk/>
            <pc:sldMk cId="102323969" sldId="256"/>
            <ac:spMk id="5" creationId="{0B9582ED-8AA4-1B53-63FE-FD4916B34013}"/>
          </ac:spMkLst>
        </pc:spChg>
      </pc:sldChg>
      <pc:sldChg chg="modSp mod setBg">
        <pc:chgData name="Siddika Sultana (2331479)" userId="65e6cff8-c136-4020-948e-5996781ed534" providerId="ADAL" clId="{227A9560-58D3-4ED7-B0B1-28B341D57F30}" dt="2026-10-11T18:17:23.276" v="2502"/>
        <pc:sldMkLst>
          <pc:docMk/>
          <pc:sldMk cId="2836784464" sldId="257"/>
        </pc:sldMkLst>
        <pc:spChg chg="mod">
          <ac:chgData name="Siddika Sultana (2331479)" userId="65e6cff8-c136-4020-948e-5996781ed534" providerId="ADAL" clId="{227A9560-58D3-4ED7-B0B1-28B341D57F30}" dt="2026-10-11T18:17:16.866" v="2501" actId="1076"/>
          <ac:spMkLst>
            <pc:docMk/>
            <pc:sldMk cId="2836784464" sldId="257"/>
            <ac:spMk id="3" creationId="{DEC8BD75-E63E-B593-F3AF-9BFAFA03D176}"/>
          </ac:spMkLst>
        </pc:spChg>
      </pc:sldChg>
      <pc:sldChg chg="modSp mod setBg">
        <pc:chgData name="Siddika Sultana (2331479)" userId="65e6cff8-c136-4020-948e-5996781ed534" providerId="ADAL" clId="{227A9560-58D3-4ED7-B0B1-28B341D57F30}" dt="2026-10-11T19:25:41.714" v="3901" actId="20577"/>
        <pc:sldMkLst>
          <pc:docMk/>
          <pc:sldMk cId="3292574065" sldId="258"/>
        </pc:sldMkLst>
        <pc:spChg chg="mod">
          <ac:chgData name="Siddika Sultana (2331479)" userId="65e6cff8-c136-4020-948e-5996781ed534" providerId="ADAL" clId="{227A9560-58D3-4ED7-B0B1-28B341D57F30}" dt="2026-10-11T19:25:41.714" v="3901" actId="20577"/>
          <ac:spMkLst>
            <pc:docMk/>
            <pc:sldMk cId="3292574065" sldId="258"/>
            <ac:spMk id="3" creationId="{4149BE7A-0EC9-C4B3-F6FE-0ED477DC0E8D}"/>
          </ac:spMkLst>
        </pc:spChg>
      </pc:sldChg>
      <pc:sldChg chg="addSp modSp mod setBg">
        <pc:chgData name="Siddika Sultana (2331479)" userId="65e6cff8-c136-4020-948e-5996781ed534" providerId="ADAL" clId="{227A9560-58D3-4ED7-B0B1-28B341D57F30}" dt="2026-10-11T18:20:03.359" v="2528" actId="1076"/>
        <pc:sldMkLst>
          <pc:docMk/>
          <pc:sldMk cId="1970253800" sldId="259"/>
        </pc:sldMkLst>
        <pc:spChg chg="add mod">
          <ac:chgData name="Siddika Sultana (2331479)" userId="65e6cff8-c136-4020-948e-5996781ed534" providerId="ADAL" clId="{227A9560-58D3-4ED7-B0B1-28B341D57F30}" dt="2026-10-11T18:20:03.359" v="2528" actId="1076"/>
          <ac:spMkLst>
            <pc:docMk/>
            <pc:sldMk cId="1970253800" sldId="259"/>
            <ac:spMk id="5" creationId="{9DD71331-9FA7-F84A-D330-B43FBC7004C0}"/>
          </ac:spMkLst>
        </pc:spChg>
      </pc:sldChg>
      <pc:sldChg chg="addSp modSp new mod">
        <pc:chgData name="Siddika Sultana (2331479)" userId="65e6cff8-c136-4020-948e-5996781ed534" providerId="ADAL" clId="{227A9560-58D3-4ED7-B0B1-28B341D57F30}" dt="2026-10-11T20:30:14.391" v="6262" actId="207"/>
        <pc:sldMkLst>
          <pc:docMk/>
          <pc:sldMk cId="946580412" sldId="260"/>
        </pc:sldMkLst>
        <pc:spChg chg="add mod">
          <ac:chgData name="Siddika Sultana (2331479)" userId="65e6cff8-c136-4020-948e-5996781ed534" providerId="ADAL" clId="{227A9560-58D3-4ED7-B0B1-28B341D57F30}" dt="2026-10-11T18:37:56.127" v="2944" actId="113"/>
          <ac:spMkLst>
            <pc:docMk/>
            <pc:sldMk cId="946580412" sldId="260"/>
            <ac:spMk id="13" creationId="{301FBC80-380B-FF02-0DB4-0B318DEAC296}"/>
          </ac:spMkLst>
        </pc:spChg>
        <pc:graphicFrameChg chg="add mod modGraphic">
          <ac:chgData name="Siddika Sultana (2331479)" userId="65e6cff8-c136-4020-948e-5996781ed534" providerId="ADAL" clId="{227A9560-58D3-4ED7-B0B1-28B341D57F30}" dt="2026-10-11T20:30:14.391" v="6262" actId="207"/>
          <ac:graphicFrameMkLst>
            <pc:docMk/>
            <pc:sldMk cId="946580412" sldId="260"/>
            <ac:graphicFrameMk id="15" creationId="{FF47EF46-E6F1-CA06-3359-6F316A0C04A7}"/>
          </ac:graphicFrameMkLst>
        </pc:graphicFrameChg>
      </pc:sldChg>
      <pc:sldChg chg="addSp delSp modSp new mod">
        <pc:chgData name="Siddika Sultana (2331479)" userId="65e6cff8-c136-4020-948e-5996781ed534" providerId="ADAL" clId="{227A9560-58D3-4ED7-B0B1-28B341D57F30}" dt="2026-10-11T18:38:15.807" v="2946" actId="1076"/>
        <pc:sldMkLst>
          <pc:docMk/>
          <pc:sldMk cId="2101757503" sldId="261"/>
        </pc:sldMkLst>
        <pc:spChg chg="add del mod">
          <ac:chgData name="Siddika Sultana (2331479)" userId="65e6cff8-c136-4020-948e-5996781ed534" providerId="ADAL" clId="{227A9560-58D3-4ED7-B0B1-28B341D57F30}" dt="2026-10-10T20:52:06.013" v="702" actId="21"/>
          <ac:spMkLst>
            <pc:docMk/>
            <pc:sldMk cId="2101757503" sldId="261"/>
            <ac:spMk id="3" creationId="{B4CD473E-522D-9A8B-7E6A-578898607468}"/>
          </ac:spMkLst>
        </pc:spChg>
        <pc:spChg chg="add mod">
          <ac:chgData name="Siddika Sultana (2331479)" userId="65e6cff8-c136-4020-948e-5996781ed534" providerId="ADAL" clId="{227A9560-58D3-4ED7-B0B1-28B341D57F30}" dt="2026-10-11T17:20:19.606" v="1445" actId="1076"/>
          <ac:spMkLst>
            <pc:docMk/>
            <pc:sldMk cId="2101757503" sldId="261"/>
            <ac:spMk id="5" creationId="{EAE8E717-A67F-F95D-F2B4-AD35A9F18E23}"/>
          </ac:spMkLst>
        </pc:spChg>
        <pc:spChg chg="add mod">
          <ac:chgData name="Siddika Sultana (2331479)" userId="65e6cff8-c136-4020-948e-5996781ed534" providerId="ADAL" clId="{227A9560-58D3-4ED7-B0B1-28B341D57F30}" dt="2026-10-11T18:17:52.909" v="2506" actId="207"/>
          <ac:spMkLst>
            <pc:docMk/>
            <pc:sldMk cId="2101757503" sldId="261"/>
            <ac:spMk id="6" creationId="{D4F13A37-10BB-0F37-CCCC-3373BE2551DB}"/>
          </ac:spMkLst>
        </pc:spChg>
        <pc:spChg chg="add mod">
          <ac:chgData name="Siddika Sultana (2331479)" userId="65e6cff8-c136-4020-948e-5996781ed534" providerId="ADAL" clId="{227A9560-58D3-4ED7-B0B1-28B341D57F30}" dt="2026-10-11T17:34:36.638" v="1995" actId="20577"/>
          <ac:spMkLst>
            <pc:docMk/>
            <pc:sldMk cId="2101757503" sldId="261"/>
            <ac:spMk id="7" creationId="{7CFAB0B8-6383-E66D-9784-1E7D02E9A8DD}"/>
          </ac:spMkLst>
        </pc:spChg>
        <pc:spChg chg="add mod">
          <ac:chgData name="Siddika Sultana (2331479)" userId="65e6cff8-c136-4020-948e-5996781ed534" providerId="ADAL" clId="{227A9560-58D3-4ED7-B0B1-28B341D57F30}" dt="2026-10-11T17:21:21.463" v="1458" actId="207"/>
          <ac:spMkLst>
            <pc:docMk/>
            <pc:sldMk cId="2101757503" sldId="261"/>
            <ac:spMk id="10" creationId="{F3CE52EF-3C48-9538-7D38-6ACC72B743CA}"/>
          </ac:spMkLst>
        </pc:spChg>
        <pc:spChg chg="add mod">
          <ac:chgData name="Siddika Sultana (2331479)" userId="65e6cff8-c136-4020-948e-5996781ed534" providerId="ADAL" clId="{227A9560-58D3-4ED7-B0B1-28B341D57F30}" dt="2026-10-11T17:21:24.195" v="1459" actId="207"/>
          <ac:spMkLst>
            <pc:docMk/>
            <pc:sldMk cId="2101757503" sldId="261"/>
            <ac:spMk id="12" creationId="{6F3640FE-C80E-8E90-1702-72E49315388E}"/>
          </ac:spMkLst>
        </pc:spChg>
        <pc:spChg chg="add mod">
          <ac:chgData name="Siddika Sultana (2331479)" userId="65e6cff8-c136-4020-948e-5996781ed534" providerId="ADAL" clId="{227A9560-58D3-4ED7-B0B1-28B341D57F30}" dt="2026-10-11T17:21:26.960" v="1460" actId="207"/>
          <ac:spMkLst>
            <pc:docMk/>
            <pc:sldMk cId="2101757503" sldId="261"/>
            <ac:spMk id="14" creationId="{10EED03D-C1E1-7683-3162-A7439804B19C}"/>
          </ac:spMkLst>
        </pc:spChg>
        <pc:spChg chg="add mod">
          <ac:chgData name="Siddika Sultana (2331479)" userId="65e6cff8-c136-4020-948e-5996781ed534" providerId="ADAL" clId="{227A9560-58D3-4ED7-B0B1-28B341D57F30}" dt="2026-10-11T17:21:29.865" v="1461" actId="207"/>
          <ac:spMkLst>
            <pc:docMk/>
            <pc:sldMk cId="2101757503" sldId="261"/>
            <ac:spMk id="16" creationId="{EC84A3D8-64AE-4775-A71A-E9665A176D6D}"/>
          </ac:spMkLst>
        </pc:spChg>
        <pc:spChg chg="add mod">
          <ac:chgData name="Siddika Sultana (2331479)" userId="65e6cff8-c136-4020-948e-5996781ed534" providerId="ADAL" clId="{227A9560-58D3-4ED7-B0B1-28B341D57F30}" dt="2026-10-11T18:17:49.997" v="2505" actId="207"/>
          <ac:spMkLst>
            <pc:docMk/>
            <pc:sldMk cId="2101757503" sldId="261"/>
            <ac:spMk id="17" creationId="{0A46FB46-E729-F37F-0C61-C1B0A52BE0E8}"/>
          </ac:spMkLst>
        </pc:spChg>
        <pc:spChg chg="add mod">
          <ac:chgData name="Siddika Sultana (2331479)" userId="65e6cff8-c136-4020-948e-5996781ed534" providerId="ADAL" clId="{227A9560-58D3-4ED7-B0B1-28B341D57F30}" dt="2026-10-11T17:26:59.868" v="1694" actId="20577"/>
          <ac:spMkLst>
            <pc:docMk/>
            <pc:sldMk cId="2101757503" sldId="261"/>
            <ac:spMk id="18" creationId="{69655B42-A91B-164F-FDF3-B0CF666E49E8}"/>
          </ac:spMkLst>
        </pc:spChg>
        <pc:spChg chg="add del mod">
          <ac:chgData name="Siddika Sultana (2331479)" userId="65e6cff8-c136-4020-948e-5996781ed534" providerId="ADAL" clId="{227A9560-58D3-4ED7-B0B1-28B341D57F30}" dt="2026-10-11T17:24:12.969" v="1549" actId="21"/>
          <ac:spMkLst>
            <pc:docMk/>
            <pc:sldMk cId="2101757503" sldId="261"/>
            <ac:spMk id="20" creationId="{DB06E8F0-607A-C657-8901-DDC37BE38209}"/>
          </ac:spMkLst>
        </pc:spChg>
        <pc:spChg chg="add del mod">
          <ac:chgData name="Siddika Sultana (2331479)" userId="65e6cff8-c136-4020-948e-5996781ed534" providerId="ADAL" clId="{227A9560-58D3-4ED7-B0B1-28B341D57F30}" dt="2026-10-11T17:24:14.715" v="1550" actId="21"/>
          <ac:spMkLst>
            <pc:docMk/>
            <pc:sldMk cId="2101757503" sldId="261"/>
            <ac:spMk id="22" creationId="{4AA35B65-C903-8BB3-9D05-5EE5FA73ED54}"/>
          </ac:spMkLst>
        </pc:spChg>
        <pc:spChg chg="add del">
          <ac:chgData name="Siddika Sultana (2331479)" userId="65e6cff8-c136-4020-948e-5996781ed534" providerId="ADAL" clId="{227A9560-58D3-4ED7-B0B1-28B341D57F30}" dt="2026-10-11T17:24:18.210" v="1552" actId="22"/>
          <ac:spMkLst>
            <pc:docMk/>
            <pc:sldMk cId="2101757503" sldId="261"/>
            <ac:spMk id="24" creationId="{E1D6E2C4-F1E6-4AC6-5812-0EBDD2E63169}"/>
          </ac:spMkLst>
        </pc:spChg>
        <pc:spChg chg="add mod">
          <ac:chgData name="Siddika Sultana (2331479)" userId="65e6cff8-c136-4020-948e-5996781ed534" providerId="ADAL" clId="{227A9560-58D3-4ED7-B0B1-28B341D57F30}" dt="2026-10-11T17:29:51.865" v="1760" actId="20577"/>
          <ac:spMkLst>
            <pc:docMk/>
            <pc:sldMk cId="2101757503" sldId="261"/>
            <ac:spMk id="26" creationId="{F3BE93AD-25E5-3E42-2CE7-DDB329FAE5EB}"/>
          </ac:spMkLst>
        </pc:spChg>
        <pc:spChg chg="add mod">
          <ac:chgData name="Siddika Sultana (2331479)" userId="65e6cff8-c136-4020-948e-5996781ed534" providerId="ADAL" clId="{227A9560-58D3-4ED7-B0B1-28B341D57F30}" dt="2026-10-11T17:29:59.001" v="1762" actId="20577"/>
          <ac:spMkLst>
            <pc:docMk/>
            <pc:sldMk cId="2101757503" sldId="261"/>
            <ac:spMk id="28" creationId="{4125E28C-8980-E0F8-0AAD-7345662B84D6}"/>
          </ac:spMkLst>
        </pc:spChg>
        <pc:spChg chg="add del">
          <ac:chgData name="Siddika Sultana (2331479)" userId="65e6cff8-c136-4020-948e-5996781ed534" providerId="ADAL" clId="{227A9560-58D3-4ED7-B0B1-28B341D57F30}" dt="2026-10-11T17:27:38.739" v="1698" actId="139"/>
          <ac:spMkLst>
            <pc:docMk/>
            <pc:sldMk cId="2101757503" sldId="261"/>
            <ac:spMk id="29" creationId="{098535C0-8158-9D86-7E7E-D5652B618CCE}"/>
          </ac:spMkLst>
        </pc:spChg>
        <pc:spChg chg="add mod">
          <ac:chgData name="Siddika Sultana (2331479)" userId="65e6cff8-c136-4020-948e-5996781ed534" providerId="ADAL" clId="{227A9560-58D3-4ED7-B0B1-28B341D57F30}" dt="2026-10-11T18:17:42.431" v="2504" actId="207"/>
          <ac:spMkLst>
            <pc:docMk/>
            <pc:sldMk cId="2101757503" sldId="261"/>
            <ac:spMk id="30" creationId="{03B74BA4-C5A6-15D0-5F25-F0B0E89C86E7}"/>
          </ac:spMkLst>
        </pc:spChg>
        <pc:spChg chg="add mod">
          <ac:chgData name="Siddika Sultana (2331479)" userId="65e6cff8-c136-4020-948e-5996781ed534" providerId="ADAL" clId="{227A9560-58D3-4ED7-B0B1-28B341D57F30}" dt="2026-10-11T18:28:59.729" v="2744" actId="207"/>
          <ac:spMkLst>
            <pc:docMk/>
            <pc:sldMk cId="2101757503" sldId="261"/>
            <ac:spMk id="32" creationId="{42619088-C227-7459-10E8-16D4FE8A3788}"/>
          </ac:spMkLst>
        </pc:spChg>
        <pc:spChg chg="add mod">
          <ac:chgData name="Siddika Sultana (2331479)" userId="65e6cff8-c136-4020-948e-5996781ed534" providerId="ADAL" clId="{227A9560-58D3-4ED7-B0B1-28B341D57F30}" dt="2026-10-11T18:38:15.807" v="2946" actId="1076"/>
          <ac:spMkLst>
            <pc:docMk/>
            <pc:sldMk cId="2101757503" sldId="261"/>
            <ac:spMk id="33" creationId="{25CF84BC-44F5-50CB-FCE5-5F5FDD8C8C22}"/>
          </ac:spMkLst>
        </pc:spChg>
        <pc:graphicFrameChg chg="add del mod modGraphic">
          <ac:chgData name="Siddika Sultana (2331479)" userId="65e6cff8-c136-4020-948e-5996781ed534" providerId="ADAL" clId="{227A9560-58D3-4ED7-B0B1-28B341D57F30}" dt="2026-10-10T20:57:11.341" v="1014" actId="21"/>
          <ac:graphicFrameMkLst>
            <pc:docMk/>
            <pc:sldMk cId="2101757503" sldId="261"/>
            <ac:graphicFrameMk id="4" creationId="{765B2FAF-6CC3-CBC2-1626-6F4DAA3AC507}"/>
          </ac:graphicFrameMkLst>
        </pc:graphicFrameChg>
      </pc:sldChg>
      <pc:sldChg chg="addSp delSp modSp new mod">
        <pc:chgData name="Siddika Sultana (2331479)" userId="65e6cff8-c136-4020-948e-5996781ed534" providerId="ADAL" clId="{227A9560-58D3-4ED7-B0B1-28B341D57F30}" dt="2026-10-11T18:42:38.260" v="3015" actId="1076"/>
        <pc:sldMkLst>
          <pc:docMk/>
          <pc:sldMk cId="458856631" sldId="262"/>
        </pc:sldMkLst>
        <pc:spChg chg="add mod">
          <ac:chgData name="Siddika Sultana (2331479)" userId="65e6cff8-c136-4020-948e-5996781ed534" providerId="ADAL" clId="{227A9560-58D3-4ED7-B0B1-28B341D57F30}" dt="2026-10-11T18:18:15.827" v="2510" actId="207"/>
          <ac:spMkLst>
            <pc:docMk/>
            <pc:sldMk cId="458856631" sldId="262"/>
            <ac:spMk id="2" creationId="{C1E4A737-C824-D818-C9F5-5A77AE3CD260}"/>
          </ac:spMkLst>
        </pc:spChg>
        <pc:spChg chg="add mod">
          <ac:chgData name="Siddika Sultana (2331479)" userId="65e6cff8-c136-4020-948e-5996781ed534" providerId="ADAL" clId="{227A9560-58D3-4ED7-B0B1-28B341D57F30}" dt="2026-10-11T18:34:11.883" v="2938" actId="20577"/>
          <ac:spMkLst>
            <pc:docMk/>
            <pc:sldMk cId="458856631" sldId="262"/>
            <ac:spMk id="3" creationId="{AFFBA54E-1F96-E9F6-22C6-C383868A5BA4}"/>
          </ac:spMkLst>
        </pc:spChg>
        <pc:spChg chg="add del mod">
          <ac:chgData name="Siddika Sultana (2331479)" userId="65e6cff8-c136-4020-948e-5996781ed534" providerId="ADAL" clId="{227A9560-58D3-4ED7-B0B1-28B341D57F30}" dt="2026-10-11T18:06:44.393" v="2165" actId="21"/>
          <ac:spMkLst>
            <pc:docMk/>
            <pc:sldMk cId="458856631" sldId="262"/>
            <ac:spMk id="6" creationId="{F85695F7-7579-82DB-97A2-59E211A11ABB}"/>
          </ac:spMkLst>
        </pc:spChg>
        <pc:spChg chg="add del mod">
          <ac:chgData name="Siddika Sultana (2331479)" userId="65e6cff8-c136-4020-948e-5996781ed534" providerId="ADAL" clId="{227A9560-58D3-4ED7-B0B1-28B341D57F30}" dt="2026-10-11T18:06:46.007" v="2166" actId="21"/>
          <ac:spMkLst>
            <pc:docMk/>
            <pc:sldMk cId="458856631" sldId="262"/>
            <ac:spMk id="9" creationId="{166E6AAF-FAFC-8059-B284-0F1CA42AB54D}"/>
          </ac:spMkLst>
        </pc:spChg>
        <pc:spChg chg="add mod">
          <ac:chgData name="Siddika Sultana (2331479)" userId="65e6cff8-c136-4020-948e-5996781ed534" providerId="ADAL" clId="{227A9560-58D3-4ED7-B0B1-28B341D57F30}" dt="2026-10-11T18:34:18.942" v="2943" actId="20577"/>
          <ac:spMkLst>
            <pc:docMk/>
            <pc:sldMk cId="458856631" sldId="262"/>
            <ac:spMk id="11" creationId="{6B268DDC-5C69-D06A-CA33-31BFCD22629B}"/>
          </ac:spMkLst>
        </pc:spChg>
        <pc:spChg chg="add mod">
          <ac:chgData name="Siddika Sultana (2331479)" userId="65e6cff8-c136-4020-948e-5996781ed534" providerId="ADAL" clId="{227A9560-58D3-4ED7-B0B1-28B341D57F30}" dt="2026-10-11T18:13:16.236" v="2404" actId="20577"/>
          <ac:spMkLst>
            <pc:docMk/>
            <pc:sldMk cId="458856631" sldId="262"/>
            <ac:spMk id="13" creationId="{1C75A8F7-69D9-A7A4-4DE3-9918552299C0}"/>
          </ac:spMkLst>
        </pc:spChg>
        <pc:spChg chg="add mod">
          <ac:chgData name="Siddika Sultana (2331479)" userId="65e6cff8-c136-4020-948e-5996781ed534" providerId="ADAL" clId="{227A9560-58D3-4ED7-B0B1-28B341D57F30}" dt="2026-10-11T18:14:31.823" v="2460" actId="20577"/>
          <ac:spMkLst>
            <pc:docMk/>
            <pc:sldMk cId="458856631" sldId="262"/>
            <ac:spMk id="15" creationId="{2D682AEE-A88F-E8F7-9622-276280FBF17E}"/>
          </ac:spMkLst>
        </pc:spChg>
        <pc:spChg chg="add mod">
          <ac:chgData name="Siddika Sultana (2331479)" userId="65e6cff8-c136-4020-948e-5996781ed534" providerId="ADAL" clId="{227A9560-58D3-4ED7-B0B1-28B341D57F30}" dt="2026-10-11T18:24:05.913" v="2600" actId="113"/>
          <ac:spMkLst>
            <pc:docMk/>
            <pc:sldMk cId="458856631" sldId="262"/>
            <ac:spMk id="16" creationId="{95DCFF98-1A2F-18EA-E7A2-8D177E7D086E}"/>
          </ac:spMkLst>
        </pc:spChg>
        <pc:spChg chg="add mod">
          <ac:chgData name="Siddika Sultana (2331479)" userId="65e6cff8-c136-4020-948e-5996781ed534" providerId="ADAL" clId="{227A9560-58D3-4ED7-B0B1-28B341D57F30}" dt="2026-10-11T18:40:51.516" v="2969" actId="1076"/>
          <ac:spMkLst>
            <pc:docMk/>
            <pc:sldMk cId="458856631" sldId="262"/>
            <ac:spMk id="18" creationId="{6AC74DAB-64ED-C3C1-5126-76F4961A4789}"/>
          </ac:spMkLst>
        </pc:spChg>
        <pc:spChg chg="add mod">
          <ac:chgData name="Siddika Sultana (2331479)" userId="65e6cff8-c136-4020-948e-5996781ed534" providerId="ADAL" clId="{227A9560-58D3-4ED7-B0B1-28B341D57F30}" dt="2026-10-11T18:40:47.319" v="2968" actId="1076"/>
          <ac:spMkLst>
            <pc:docMk/>
            <pc:sldMk cId="458856631" sldId="262"/>
            <ac:spMk id="20" creationId="{AF99895A-CBEB-B5DA-45C0-7340F66CDE90}"/>
          </ac:spMkLst>
        </pc:spChg>
        <pc:spChg chg="add mod">
          <ac:chgData name="Siddika Sultana (2331479)" userId="65e6cff8-c136-4020-948e-5996781ed534" providerId="ADAL" clId="{227A9560-58D3-4ED7-B0B1-28B341D57F30}" dt="2026-10-11T18:42:38.260" v="3015" actId="1076"/>
          <ac:spMkLst>
            <pc:docMk/>
            <pc:sldMk cId="458856631" sldId="262"/>
            <ac:spMk id="21" creationId="{4AFB0C7C-5FC5-414C-1378-9F769B759A76}"/>
          </ac:spMkLst>
        </pc:spChg>
        <pc:graphicFrameChg chg="add del mod modGraphic">
          <ac:chgData name="Siddika Sultana (2331479)" userId="65e6cff8-c136-4020-948e-5996781ed534" providerId="ADAL" clId="{227A9560-58D3-4ED7-B0B1-28B341D57F30}" dt="2026-10-11T18:27:31.602" v="2732" actId="1076"/>
          <ac:graphicFrameMkLst>
            <pc:docMk/>
            <pc:sldMk cId="458856631" sldId="262"/>
            <ac:graphicFrameMk id="17" creationId="{BA6AC647-16CD-6A71-772B-2E715665E21C}"/>
          </ac:graphicFrameMkLst>
        </pc:graphicFrameChg>
      </pc:sldChg>
      <pc:sldChg chg="addSp modSp new mod">
        <pc:chgData name="Siddika Sultana (2331479)" userId="65e6cff8-c136-4020-948e-5996781ed534" providerId="ADAL" clId="{227A9560-58D3-4ED7-B0B1-28B341D57F30}" dt="2026-10-11T19:27:14.583" v="3940" actId="113"/>
        <pc:sldMkLst>
          <pc:docMk/>
          <pc:sldMk cId="374713132" sldId="263"/>
        </pc:sldMkLst>
        <pc:spChg chg="add mod">
          <ac:chgData name="Siddika Sultana (2331479)" userId="65e6cff8-c136-4020-948e-5996781ed534" providerId="ADAL" clId="{227A9560-58D3-4ED7-B0B1-28B341D57F30}" dt="2026-10-11T19:06:21.292" v="3183" actId="113"/>
          <ac:spMkLst>
            <pc:docMk/>
            <pc:sldMk cId="374713132" sldId="263"/>
            <ac:spMk id="2" creationId="{459A7EA0-0A47-C9EE-3F43-A6B5014027A3}"/>
          </ac:spMkLst>
        </pc:spChg>
        <pc:spChg chg="add mod">
          <ac:chgData name="Siddika Sultana (2331479)" userId="65e6cff8-c136-4020-948e-5996781ed534" providerId="ADAL" clId="{227A9560-58D3-4ED7-B0B1-28B341D57F30}" dt="2026-10-11T19:07:02.387" v="3188" actId="1076"/>
          <ac:spMkLst>
            <pc:docMk/>
            <pc:sldMk cId="374713132" sldId="263"/>
            <ac:spMk id="3" creationId="{5E792BA2-0D0A-F45A-D8D3-562CCA518865}"/>
          </ac:spMkLst>
        </pc:spChg>
        <pc:spChg chg="add mod">
          <ac:chgData name="Siddika Sultana (2331479)" userId="65e6cff8-c136-4020-948e-5996781ed534" providerId="ADAL" clId="{227A9560-58D3-4ED7-B0B1-28B341D57F30}" dt="2026-10-11T19:27:05.329" v="3939" actId="113"/>
          <ac:spMkLst>
            <pc:docMk/>
            <pc:sldMk cId="374713132" sldId="263"/>
            <ac:spMk id="4" creationId="{442E8744-493A-5A50-5FF3-181FB69422DA}"/>
          </ac:spMkLst>
        </pc:spChg>
        <pc:spChg chg="add mod">
          <ac:chgData name="Siddika Sultana (2331479)" userId="65e6cff8-c136-4020-948e-5996781ed534" providerId="ADAL" clId="{227A9560-58D3-4ED7-B0B1-28B341D57F30}" dt="2026-10-11T19:27:14.583" v="3940" actId="113"/>
          <ac:spMkLst>
            <pc:docMk/>
            <pc:sldMk cId="374713132" sldId="263"/>
            <ac:spMk id="7" creationId="{F9A05D23-41E3-79AA-A819-8908EC3E8769}"/>
          </ac:spMkLst>
        </pc:spChg>
        <pc:spChg chg="add mod">
          <ac:chgData name="Siddika Sultana (2331479)" userId="65e6cff8-c136-4020-948e-5996781ed534" providerId="ADAL" clId="{227A9560-58D3-4ED7-B0B1-28B341D57F30}" dt="2026-10-11T19:16:59.216" v="3584" actId="113"/>
          <ac:spMkLst>
            <pc:docMk/>
            <pc:sldMk cId="374713132" sldId="263"/>
            <ac:spMk id="10" creationId="{566E0E36-DC00-F90E-0FBE-116B39EAF91B}"/>
          </ac:spMkLst>
        </pc:spChg>
        <pc:spChg chg="add mod">
          <ac:chgData name="Siddika Sultana (2331479)" userId="65e6cff8-c136-4020-948e-5996781ed534" providerId="ADAL" clId="{227A9560-58D3-4ED7-B0B1-28B341D57F30}" dt="2026-10-11T19:23:15.438" v="3851" actId="20577"/>
          <ac:spMkLst>
            <pc:docMk/>
            <pc:sldMk cId="374713132" sldId="263"/>
            <ac:spMk id="13" creationId="{7A9B82AE-E014-2403-00CB-E8DED0C47E0B}"/>
          </ac:spMkLst>
        </pc:spChg>
        <pc:spChg chg="add mod">
          <ac:chgData name="Siddika Sultana (2331479)" userId="65e6cff8-c136-4020-948e-5996781ed534" providerId="ADAL" clId="{227A9560-58D3-4ED7-B0B1-28B341D57F30}" dt="2026-10-11T19:10:10.841" v="3256" actId="1076"/>
          <ac:spMkLst>
            <pc:docMk/>
            <pc:sldMk cId="374713132" sldId="263"/>
            <ac:spMk id="14" creationId="{4E0D5BE5-C2A6-A7CB-0747-2681D1BEC8E9}"/>
          </ac:spMkLst>
        </pc:spChg>
      </pc:sldChg>
      <pc:sldChg chg="new del">
        <pc:chgData name="Siddika Sultana (2331479)" userId="65e6cff8-c136-4020-948e-5996781ed534" providerId="ADAL" clId="{227A9560-58D3-4ED7-B0B1-28B341D57F30}" dt="2026-10-11T18:42:53.866" v="3017" actId="680"/>
        <pc:sldMkLst>
          <pc:docMk/>
          <pc:sldMk cId="3910621055" sldId="263"/>
        </pc:sldMkLst>
      </pc:sldChg>
      <pc:sldChg chg="addSp modSp new mod">
        <pc:chgData name="Siddika Sultana (2331479)" userId="65e6cff8-c136-4020-948e-5996781ed534" providerId="ADAL" clId="{227A9560-58D3-4ED7-B0B1-28B341D57F30}" dt="2026-10-11T20:09:54.394" v="5515" actId="1076"/>
        <pc:sldMkLst>
          <pc:docMk/>
          <pc:sldMk cId="1588630584" sldId="264"/>
        </pc:sldMkLst>
        <pc:spChg chg="add mod">
          <ac:chgData name="Siddika Sultana (2331479)" userId="65e6cff8-c136-4020-948e-5996781ed534" providerId="ADAL" clId="{227A9560-58D3-4ED7-B0B1-28B341D57F30}" dt="2026-10-11T20:09:54.394" v="5515" actId="1076"/>
          <ac:spMkLst>
            <pc:docMk/>
            <pc:sldMk cId="1588630584" sldId="264"/>
            <ac:spMk id="2" creationId="{B7BBADA2-6FBB-4C09-6835-94C88D6359D7}"/>
          </ac:spMkLst>
        </pc:spChg>
        <pc:spChg chg="add mod">
          <ac:chgData name="Siddika Sultana (2331479)" userId="65e6cff8-c136-4020-948e-5996781ed534" providerId="ADAL" clId="{227A9560-58D3-4ED7-B0B1-28B341D57F30}" dt="2026-10-11T20:00:09.840" v="5421" actId="1076"/>
          <ac:spMkLst>
            <pc:docMk/>
            <pc:sldMk cId="1588630584" sldId="264"/>
            <ac:spMk id="3" creationId="{AACB11DD-337D-BCBD-C9D9-113282BC51FD}"/>
          </ac:spMkLst>
        </pc:spChg>
        <pc:spChg chg="add mod">
          <ac:chgData name="Siddika Sultana (2331479)" userId="65e6cff8-c136-4020-948e-5996781ed534" providerId="ADAL" clId="{227A9560-58D3-4ED7-B0B1-28B341D57F30}" dt="2026-10-11T20:00:14.304" v="5422" actId="1076"/>
          <ac:spMkLst>
            <pc:docMk/>
            <pc:sldMk cId="1588630584" sldId="264"/>
            <ac:spMk id="4" creationId="{21843C09-A57B-6E62-A376-2A3E4A38B12F}"/>
          </ac:spMkLst>
        </pc:spChg>
        <pc:spChg chg="add mod">
          <ac:chgData name="Siddika Sultana (2331479)" userId="65e6cff8-c136-4020-948e-5996781ed534" providerId="ADAL" clId="{227A9560-58D3-4ED7-B0B1-28B341D57F30}" dt="2026-10-11T20:00:18.006" v="5423" actId="1076"/>
          <ac:spMkLst>
            <pc:docMk/>
            <pc:sldMk cId="1588630584" sldId="264"/>
            <ac:spMk id="7" creationId="{C3AE18E9-671D-DE6F-6DCA-9BFE6A51AB62}"/>
          </ac:spMkLst>
        </pc:spChg>
        <pc:spChg chg="add mod">
          <ac:chgData name="Siddika Sultana (2331479)" userId="65e6cff8-c136-4020-948e-5996781ed534" providerId="ADAL" clId="{227A9560-58D3-4ED7-B0B1-28B341D57F30}" dt="2026-10-11T20:00:21.639" v="5424" actId="1076"/>
          <ac:spMkLst>
            <pc:docMk/>
            <pc:sldMk cId="1588630584" sldId="264"/>
            <ac:spMk id="9" creationId="{4C1D6397-4223-997A-8B43-C8CA61528026}"/>
          </ac:spMkLst>
        </pc:spChg>
        <pc:spChg chg="add mod">
          <ac:chgData name="Siddika Sultana (2331479)" userId="65e6cff8-c136-4020-948e-5996781ed534" providerId="ADAL" clId="{227A9560-58D3-4ED7-B0B1-28B341D57F30}" dt="2026-10-11T20:00:41.671" v="5426" actId="1076"/>
          <ac:spMkLst>
            <pc:docMk/>
            <pc:sldMk cId="1588630584" sldId="264"/>
            <ac:spMk id="11" creationId="{6D77301E-2CE3-C747-6311-B34196D54FBA}"/>
          </ac:spMkLst>
        </pc:spChg>
        <pc:spChg chg="add mod">
          <ac:chgData name="Siddika Sultana (2331479)" userId="65e6cff8-c136-4020-948e-5996781ed534" providerId="ADAL" clId="{227A9560-58D3-4ED7-B0B1-28B341D57F30}" dt="2026-10-11T20:00:37.872" v="5425" actId="1076"/>
          <ac:spMkLst>
            <pc:docMk/>
            <pc:sldMk cId="1588630584" sldId="264"/>
            <ac:spMk id="13" creationId="{C524321D-AE3B-6421-3ABD-D75CF3C1A675}"/>
          </ac:spMkLst>
        </pc:spChg>
      </pc:sldChg>
      <pc:sldChg chg="addSp delSp modSp new mod">
        <pc:chgData name="Siddika Sultana (2331479)" userId="65e6cff8-c136-4020-948e-5996781ed534" providerId="ADAL" clId="{227A9560-58D3-4ED7-B0B1-28B341D57F30}" dt="2026-10-11T20:35:14.010" v="6581" actId="113"/>
        <pc:sldMkLst>
          <pc:docMk/>
          <pc:sldMk cId="1400273167" sldId="265"/>
        </pc:sldMkLst>
        <pc:spChg chg="add mod">
          <ac:chgData name="Siddika Sultana (2331479)" userId="65e6cff8-c136-4020-948e-5996781ed534" providerId="ADAL" clId="{227A9560-58D3-4ED7-B0B1-28B341D57F30}" dt="2026-10-11T20:10:01.056" v="5516" actId="207"/>
          <ac:spMkLst>
            <pc:docMk/>
            <pc:sldMk cId="1400273167" sldId="265"/>
            <ac:spMk id="2" creationId="{50E9CD0B-9888-4140-75B2-F597241DDC41}"/>
          </ac:spMkLst>
        </pc:spChg>
        <pc:spChg chg="add del">
          <ac:chgData name="Siddika Sultana (2331479)" userId="65e6cff8-c136-4020-948e-5996781ed534" providerId="ADAL" clId="{227A9560-58D3-4ED7-B0B1-28B341D57F30}" dt="2026-10-11T20:30:27.326" v="6264" actId="139"/>
          <ac:spMkLst>
            <pc:docMk/>
            <pc:sldMk cId="1400273167" sldId="265"/>
            <ac:spMk id="4" creationId="{69FA2046-A5DA-0B22-F47D-EE846ABB5779}"/>
          </ac:spMkLst>
        </pc:spChg>
        <pc:spChg chg="add mod">
          <ac:chgData name="Siddika Sultana (2331479)" userId="65e6cff8-c136-4020-948e-5996781ed534" providerId="ADAL" clId="{227A9560-58D3-4ED7-B0B1-28B341D57F30}" dt="2026-10-11T20:35:14.010" v="6581" actId="113"/>
          <ac:spMkLst>
            <pc:docMk/>
            <pc:sldMk cId="1400273167" sldId="265"/>
            <ac:spMk id="5" creationId="{7E6F0663-43F8-B951-2964-6909D1C6D63D}"/>
          </ac:spMkLst>
        </pc:spChg>
        <pc:graphicFrameChg chg="add mod modGraphic">
          <ac:chgData name="Siddika Sultana (2331479)" userId="65e6cff8-c136-4020-948e-5996781ed534" providerId="ADAL" clId="{227A9560-58D3-4ED7-B0B1-28B341D57F30}" dt="2026-10-11T20:30:41.491" v="6270" actId="1076"/>
          <ac:graphicFrameMkLst>
            <pc:docMk/>
            <pc:sldMk cId="1400273167" sldId="265"/>
            <ac:graphicFrameMk id="3" creationId="{276DD7D6-09E6-4719-155F-D937E0902EFD}"/>
          </ac:graphicFrameMkLst>
        </pc:graphicFrameChg>
      </pc:sldChg>
      <pc:sldChg chg="addSp delSp modSp new mod">
        <pc:chgData name="Siddika Sultana (2331479)" userId="65e6cff8-c136-4020-948e-5996781ed534" providerId="ADAL" clId="{227A9560-58D3-4ED7-B0B1-28B341D57F30}" dt="2026-10-11T20:56:11.841" v="7593" actId="20577"/>
        <pc:sldMkLst>
          <pc:docMk/>
          <pc:sldMk cId="939659927" sldId="266"/>
        </pc:sldMkLst>
        <pc:spChg chg="add mod">
          <ac:chgData name="Siddika Sultana (2331479)" userId="65e6cff8-c136-4020-948e-5996781ed534" providerId="ADAL" clId="{227A9560-58D3-4ED7-B0B1-28B341D57F30}" dt="2026-10-11T20:39:47.961" v="6622" actId="207"/>
          <ac:spMkLst>
            <pc:docMk/>
            <pc:sldMk cId="939659927" sldId="266"/>
            <ac:spMk id="2" creationId="{35126E4B-23B4-8014-3AB8-CF75765B6C71}"/>
          </ac:spMkLst>
        </pc:spChg>
        <pc:spChg chg="add mod">
          <ac:chgData name="Siddika Sultana (2331479)" userId="65e6cff8-c136-4020-948e-5996781ed534" providerId="ADAL" clId="{227A9560-58D3-4ED7-B0B1-28B341D57F30}" dt="2026-10-11T20:44:37.508" v="6905" actId="207"/>
          <ac:spMkLst>
            <pc:docMk/>
            <pc:sldMk cId="939659927" sldId="266"/>
            <ac:spMk id="3" creationId="{CDCCBFD1-00FE-DF5E-2A5E-916AABA3A742}"/>
          </ac:spMkLst>
        </pc:spChg>
        <pc:spChg chg="add mod">
          <ac:chgData name="Siddika Sultana (2331479)" userId="65e6cff8-c136-4020-948e-5996781ed534" providerId="ADAL" clId="{227A9560-58D3-4ED7-B0B1-28B341D57F30}" dt="2026-10-11T20:45:46.074" v="6999" actId="113"/>
          <ac:spMkLst>
            <pc:docMk/>
            <pc:sldMk cId="939659927" sldId="266"/>
            <ac:spMk id="4" creationId="{4B98405B-9475-0325-D80B-AE972D2DBCD8}"/>
          </ac:spMkLst>
        </pc:spChg>
        <pc:spChg chg="add mod">
          <ac:chgData name="Siddika Sultana (2331479)" userId="65e6cff8-c136-4020-948e-5996781ed534" providerId="ADAL" clId="{227A9560-58D3-4ED7-B0B1-28B341D57F30}" dt="2026-10-11T20:47:06.515" v="7086" actId="20577"/>
          <ac:spMkLst>
            <pc:docMk/>
            <pc:sldMk cId="939659927" sldId="266"/>
            <ac:spMk id="6" creationId="{F1A0656A-30D6-C0D7-24E1-17C259F55C6B}"/>
          </ac:spMkLst>
        </pc:spChg>
        <pc:spChg chg="add mod">
          <ac:chgData name="Siddika Sultana (2331479)" userId="65e6cff8-c136-4020-948e-5996781ed534" providerId="ADAL" clId="{227A9560-58D3-4ED7-B0B1-28B341D57F30}" dt="2026-10-11T20:49:22.464" v="7198" actId="20577"/>
          <ac:spMkLst>
            <pc:docMk/>
            <pc:sldMk cId="939659927" sldId="266"/>
            <ac:spMk id="8" creationId="{320B1DB4-9376-5A44-CF5F-BC08A8D43565}"/>
          </ac:spMkLst>
        </pc:spChg>
        <pc:spChg chg="add del">
          <ac:chgData name="Siddika Sultana (2331479)" userId="65e6cff8-c136-4020-948e-5996781ed534" providerId="ADAL" clId="{227A9560-58D3-4ED7-B0B1-28B341D57F30}" dt="2026-10-11T20:44:43.591" v="6907" actId="22"/>
          <ac:spMkLst>
            <pc:docMk/>
            <pc:sldMk cId="939659927" sldId="266"/>
            <ac:spMk id="10" creationId="{BB4A4CA0-F3B9-4524-F8A2-CAD3039E672A}"/>
          </ac:spMkLst>
        </pc:spChg>
        <pc:spChg chg="add mod">
          <ac:chgData name="Siddika Sultana (2331479)" userId="65e6cff8-c136-4020-948e-5996781ed534" providerId="ADAL" clId="{227A9560-58D3-4ED7-B0B1-28B341D57F30}" dt="2026-10-11T20:56:11.841" v="7593" actId="20577"/>
          <ac:spMkLst>
            <pc:docMk/>
            <pc:sldMk cId="939659927" sldId="266"/>
            <ac:spMk id="11" creationId="{814D4D22-8BD4-8BB7-4453-FEC8AA167F46}"/>
          </ac:spMkLst>
        </pc:spChg>
        <pc:spChg chg="add mod">
          <ac:chgData name="Siddika Sultana (2331479)" userId="65e6cff8-c136-4020-948e-5996781ed534" providerId="ADAL" clId="{227A9560-58D3-4ED7-B0B1-28B341D57F30}" dt="2026-10-11T20:55:38.187" v="7573" actId="20577"/>
          <ac:spMkLst>
            <pc:docMk/>
            <pc:sldMk cId="939659927" sldId="266"/>
            <ac:spMk id="13" creationId="{186CE371-ECAB-5B7A-DCB2-9216889ACE8D}"/>
          </ac:spMkLst>
        </pc:spChg>
      </pc:sldChg>
      <pc:sldChg chg="addSp modSp new mod setBg">
        <pc:chgData name="Siddika Sultana (2331479)" userId="65e6cff8-c136-4020-948e-5996781ed534" providerId="ADAL" clId="{227A9560-58D3-4ED7-B0B1-28B341D57F30}" dt="2026-10-11T18:51:09.213" v="3065"/>
        <pc:sldMkLst>
          <pc:docMk/>
          <pc:sldMk cId="2288254119" sldId="267"/>
        </pc:sldMkLst>
        <pc:spChg chg="add mod">
          <ac:chgData name="Siddika Sultana (2331479)" userId="65e6cff8-c136-4020-948e-5996781ed534" providerId="ADAL" clId="{227A9560-58D3-4ED7-B0B1-28B341D57F30}" dt="2026-10-11T18:51:03.359" v="3064" actId="207"/>
          <ac:spMkLst>
            <pc:docMk/>
            <pc:sldMk cId="2288254119" sldId="267"/>
            <ac:spMk id="3" creationId="{5AD5241E-D84A-2454-8283-50B8BA7C8A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9FF4C-C9A2-5B4F-CB1C-A0EFC53CB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C9224E-5362-03F5-D6ED-9E737596B6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65C95-3199-89F2-048C-22B5A9B6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113BF-BA57-E20B-3FB9-1E8FD709A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65EAD-C591-4B9F-3678-44D87D13F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136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86A45-9296-0AA1-A099-EA8173058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AB98F-1129-06E6-E196-214E14BB6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1B5C0-C8FA-7B06-597C-50D33662F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3BD68-2195-2626-54CF-E3EE4D2BF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1A5D1-408F-877D-3541-93090D705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521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CFF22-AA93-1584-F6A6-D3145EFDF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1C848B-F36A-B282-8DB4-2BFD983FF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5E108-6917-55A4-ED03-F2A716EEC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70D2C-939A-13B6-CDEF-E8832F757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0E35B-18B4-FEDC-8259-39468E2B2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447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18D8F-DAF3-171F-2C36-323C9E882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E8C00-43F0-5FD2-AE6D-E93EC711D8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E25F14-DEBB-9665-242A-C08CEE457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1DA71B-AC4C-6FB5-C3C2-0FF4EC255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29D80-DCFC-9E3A-715B-B1064478E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1D43B0-223E-9F5B-81C5-C784B9CDC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13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1AA51-D2EF-BAF1-6DC6-B08075FF1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D7731-F001-E81A-72E3-E9E8D3868A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DF1BDA-0048-5393-3A6D-E6AF9CE07A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7A6DA-44E4-9454-4DE1-F4CFBEA4D7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CBF3EC-07A8-4459-44BF-4169E4C6C4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F7224C-2944-37D3-E7F4-1A067387F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B84417-9BF0-5BF6-BD10-FE9C03E82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01A076-609F-6C40-7656-662E23CD4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90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A5902-9454-4A74-7B29-4B897ABD1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D19961-E32A-524B-FB60-B1C7E3506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C04C8-90D3-DE5D-361A-CB7650078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AFD319-78D9-898A-8E67-1EB39571D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37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F9F705-1083-0350-5A83-6D286436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274B16-8EB8-150C-D24F-52E7F00AD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CDD7C7-CB3B-8841-1EF0-37C8EED18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002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63223-ADBC-D084-9CDF-7B1880D7E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F9812-67BA-5323-3136-5E4E583F4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DE8AE0-FF60-EF77-D991-3ECEF0D25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2ADDC-F84C-65AA-2215-097A301DE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BB12BE-3481-2321-159D-42CBFFBF3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F0294-2278-63EC-4115-D48B5370F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40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56109-B4B4-632D-6366-B44DC099D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F064A1-7D95-9AA1-9441-A6F917076BF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10003C-6BAB-0DC0-2FA7-8EA747BD56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3FCB74-F57B-E94E-20F1-BE9E7DD59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E6734-A585-176A-08A2-AF4A90F5C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BD2A68-2E9A-05EE-F0E6-D89F5283B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03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D2521-FEB4-D71B-80D8-CB77DF040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E626A0-BB27-2372-8E4B-3900A9ACF9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1211C-6942-6A36-4404-6B9C6314E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BD529-70BD-C76A-D41A-172228C61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E56C2-30A3-B30F-9D90-A48B57367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13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23F15A-4CDF-8A5C-77F0-D20DD6FE2B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DD2B2F-D1DA-13C2-3BCA-94868CA3D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A0E2F-617E-6C3B-43AF-ED96608F7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B1DFE-A97A-87E1-AC21-BE04931AC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1C840-4514-6B8B-A22D-61E7749D0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819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80753B-9DD1-C4AB-2EFF-D048E1325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FA84F-9D27-5F00-4354-0E881FF510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25B70-75D0-4E35-4D92-2C7D4B90E5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B22F57-1F8D-DE44-9B64-7C483D8DB6F1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705513-DE34-56EC-FACF-7D7ED1CF3E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E61BF-07D8-D468-47B6-1D6B3049A4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F080BD-4241-6D4F-8258-11C8D666FB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30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9582ED-8AA4-1B53-63FE-FD4916B34013}"/>
              </a:ext>
            </a:extLst>
          </p:cNvPr>
          <p:cNvSpPr txBox="1"/>
          <p:nvPr/>
        </p:nvSpPr>
        <p:spPr>
          <a:xfrm>
            <a:off x="902831" y="1074509"/>
            <a:ext cx="10386337" cy="4708981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Strategy for HealthConnect UK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Attracting, Developing, Motivating and Retaining Employees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Siddika Sultana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2331479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Shujun Xiao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23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C8BD75-E63E-B593-F3AF-9BFAFA03D176}"/>
              </a:ext>
            </a:extLst>
          </p:cNvPr>
          <p:cNvSpPr txBox="1"/>
          <p:nvPr/>
        </p:nvSpPr>
        <p:spPr>
          <a:xfrm>
            <a:off x="188614" y="113168"/>
            <a:ext cx="7813833" cy="5401479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UK: Organisational and HR Challenges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 is a rapidly growing digital healthcare organisation that offers: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Virtual consultations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Remote patient monitoring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healthcare services across the UK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workforce challenges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Difficulty attracting talented healthcare and technology professionals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Increasing employee turnover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wellbeing and burnout concerns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Shortages in digital healthcare expertise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employee engagement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in managing multidisciplinary teams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development gaps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does HRM matter?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UK’s success is dependent on having the right people, skills and leadership capabilities to sustain service quality while adapting to evolving digital healthcare demands.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(Boxall and Purcell, 2016)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6784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49BE7A-0EC9-C4B3-F6FE-0ED477DC0E8D}"/>
              </a:ext>
            </a:extLst>
          </p:cNvPr>
          <p:cNvSpPr txBox="1"/>
          <p:nvPr/>
        </p:nvSpPr>
        <p:spPr>
          <a:xfrm>
            <a:off x="-1" y="0"/>
            <a:ext cx="11392277" cy="6786473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Strategic Role of HRM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HRM should link people management to organisational strategy.</a:t>
            </a:r>
          </a:p>
          <a:p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HRM contribution to HealthConnect UK.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Identifies future workforce and skill requirements.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&amp; Selection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Attracts and hires suitable staff.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&amp; Development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Develops digital, technical, and leadership capabilities.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Promotes internal talent and succession.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Aligns employee aims and corporate goals.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Reward &amp; Motivation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ncourages engagement and contribution.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Wellbeing &amp; Retention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Addresses burnout and reduces avoidable turnover</a:t>
            </a:r>
          </a:p>
          <a:p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Adding more personnel will not fix HealthConnect UK's issues. Recruitment must be integrated with development, motivation, performance management, and retention.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(Armstrong and Taylor, 2023)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574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DD71331-9FA7-F84A-D330-B43FBC7004C0}"/>
              </a:ext>
            </a:extLst>
          </p:cNvPr>
          <p:cNvSpPr txBox="1"/>
          <p:nvPr/>
        </p:nvSpPr>
        <p:spPr>
          <a:xfrm>
            <a:off x="0" y="0"/>
            <a:ext cx="11543168" cy="6786473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Planning and Skills-Gap Analysis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recommended workforce planning cycle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workforce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business demand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 skills gaps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Recruit, develop and retain talent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Measure and review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 should analyse: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workforce size and skills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turnover and absence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healthcare positions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healthcare capabilities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technology requirements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capability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Succession risks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this approach?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CIPD defines workforce planning as balancing labour supply and demand and identifying the gap between current and future workforce requirements.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 should regularly assess its workforce plan and use workforce data to determine whether a skills gap is best addressed through recruitment, development or retention.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(CIPD, 2025)</a:t>
            </a:r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25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301FBC80-380B-FF02-0DB4-0B318DEAC296}"/>
              </a:ext>
            </a:extLst>
          </p:cNvPr>
          <p:cNvSpPr txBox="1"/>
          <p:nvPr/>
        </p:nvSpPr>
        <p:spPr>
          <a:xfrm>
            <a:off x="0" y="88020"/>
            <a:ext cx="11888960" cy="5863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Recruitment: Evaluating the Alternatives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Why use a blended strategy?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Since no single recruitment technique will supply all the necessary talents, HealthConnect UK should employ a hybrid recruitment strategy.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Recruitment approaches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Suggested method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Online + Social Media + Internal + External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organisation should use internal recruitment where suitable candidates already have the required capability, while using targeted external recruitment for specialist skills that are unavailable internally.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Critical judgement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 hybrid strategy is more flexible than relying simply on internal or external recruitment.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(CIPD, 2026a)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F47EF46-E6F1-CA06-3359-6F316A0C04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0156754"/>
              </p:ext>
            </p:extLst>
          </p:nvPr>
        </p:nvGraphicFramePr>
        <p:xfrm>
          <a:off x="100595" y="1385247"/>
          <a:ext cx="11153367" cy="24153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7789">
                  <a:extLst>
                    <a:ext uri="{9D8B030D-6E8A-4147-A177-3AD203B41FA5}">
                      <a16:colId xmlns:a16="http://schemas.microsoft.com/office/drawing/2014/main" val="1191061542"/>
                    </a:ext>
                  </a:extLst>
                </a:gridCol>
                <a:gridCol w="3717789">
                  <a:extLst>
                    <a:ext uri="{9D8B030D-6E8A-4147-A177-3AD203B41FA5}">
                      <a16:colId xmlns:a16="http://schemas.microsoft.com/office/drawing/2014/main" val="2817855913"/>
                    </a:ext>
                  </a:extLst>
                </a:gridCol>
                <a:gridCol w="3717789">
                  <a:extLst>
                    <a:ext uri="{9D8B030D-6E8A-4147-A177-3AD203B41FA5}">
                      <a16:colId xmlns:a16="http://schemas.microsoft.com/office/drawing/2014/main" val="1347919094"/>
                    </a:ext>
                  </a:extLst>
                </a:gridCol>
              </a:tblGrid>
              <a:tr h="312181"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Approach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rgbClr val="EAD2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rgbClr val="EAD2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rgbClr val="EAD2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4813736"/>
                  </a:ext>
                </a:extLst>
              </a:tr>
              <a:tr h="520302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hiring</a:t>
                      </a:r>
                    </a:p>
                    <a:p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advancement and retention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pool of talent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0474923"/>
                  </a:ext>
                </a:extLst>
              </a:tr>
              <a:tr h="322221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Outside hiring</a:t>
                      </a: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Has access to fresh knowledge and expertise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expensive and competitive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6711375"/>
                  </a:ext>
                </a:extLst>
              </a:tr>
              <a:tr h="322221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hiring</a:t>
                      </a: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Expanded reach and effective applications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large number of inappropriate applications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1952178"/>
                  </a:ext>
                </a:extLst>
              </a:tr>
              <a:tr h="520302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using social media</a:t>
                      </a: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targeted attraction and employer branding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Demands a steady online presence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9" marR="68589" marT="34295" marB="34295"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0721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6580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AE8E717-A67F-F95D-F2B4-AD35A9F18E23}"/>
              </a:ext>
            </a:extLst>
          </p:cNvPr>
          <p:cNvSpPr txBox="1"/>
          <p:nvPr/>
        </p:nvSpPr>
        <p:spPr>
          <a:xfrm>
            <a:off x="0" y="0"/>
            <a:ext cx="7743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– Selection Process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 Role: Digital Healthcare Support Specialist 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F13A37-10BB-0F37-CCCC-3373BE2551DB}"/>
              </a:ext>
            </a:extLst>
          </p:cNvPr>
          <p:cNvSpPr txBox="1"/>
          <p:nvPr/>
        </p:nvSpPr>
        <p:spPr>
          <a:xfrm>
            <a:off x="0" y="582728"/>
            <a:ext cx="10307371" cy="338554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Selection Process</a:t>
            </a:r>
            <a:r>
              <a:rPr lang="en-GB" sz="1600" b="1" dirty="0"/>
              <a:t> </a:t>
            </a:r>
            <a:endParaRPr lang="en-US" sz="1600" b="1" dirty="0"/>
          </a:p>
        </p:txBody>
      </p:sp>
      <p:sp>
        <p:nvSpPr>
          <p:cNvPr id="7" name="Alternative Process 6">
            <a:extLst>
              <a:ext uri="{FF2B5EF4-FFF2-40B4-BE49-F238E27FC236}">
                <a16:creationId xmlns:a16="http://schemas.microsoft.com/office/drawing/2014/main" id="{7CFAB0B8-6383-E66D-9784-1E7D02E9A8DD}"/>
              </a:ext>
            </a:extLst>
          </p:cNvPr>
          <p:cNvSpPr/>
          <p:nvPr/>
        </p:nvSpPr>
        <p:spPr>
          <a:xfrm>
            <a:off x="132053" y="1069271"/>
            <a:ext cx="1828800" cy="1225296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and person specifications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F3CE52EF-3C48-9538-7D38-6ACC72B743CA}"/>
              </a:ext>
            </a:extLst>
          </p:cNvPr>
          <p:cNvSpPr/>
          <p:nvPr/>
        </p:nvSpPr>
        <p:spPr>
          <a:xfrm>
            <a:off x="2426102" y="1069271"/>
            <a:ext cx="1828800" cy="1225296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shortlisting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lternative Process 11">
            <a:extLst>
              <a:ext uri="{FF2B5EF4-FFF2-40B4-BE49-F238E27FC236}">
                <a16:creationId xmlns:a16="http://schemas.microsoft.com/office/drawing/2014/main" id="{6F3640FE-C80E-8E90-1702-72E49315388E}"/>
              </a:ext>
            </a:extLst>
          </p:cNvPr>
          <p:cNvSpPr/>
          <p:nvPr/>
        </p:nvSpPr>
        <p:spPr>
          <a:xfrm>
            <a:off x="4767570" y="1047829"/>
            <a:ext cx="1828800" cy="1225296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Alternative Process 13">
            <a:extLst>
              <a:ext uri="{FF2B5EF4-FFF2-40B4-BE49-F238E27FC236}">
                <a16:creationId xmlns:a16="http://schemas.microsoft.com/office/drawing/2014/main" id="{10EED03D-C1E1-7683-3162-A7439804B19C}"/>
              </a:ext>
            </a:extLst>
          </p:cNvPr>
          <p:cNvSpPr/>
          <p:nvPr/>
        </p:nvSpPr>
        <p:spPr>
          <a:xfrm>
            <a:off x="7109038" y="1069271"/>
            <a:ext cx="1828800" cy="1225296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– based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Alternative Process 15">
            <a:extLst>
              <a:ext uri="{FF2B5EF4-FFF2-40B4-BE49-F238E27FC236}">
                <a16:creationId xmlns:a16="http://schemas.microsoft.com/office/drawing/2014/main" id="{EC84A3D8-64AE-4775-A71A-E9665A176D6D}"/>
              </a:ext>
            </a:extLst>
          </p:cNvPr>
          <p:cNvSpPr/>
          <p:nvPr/>
        </p:nvSpPr>
        <p:spPr>
          <a:xfrm>
            <a:off x="9392971" y="1069271"/>
            <a:ext cx="1828800" cy="1225296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selection and onboarding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46FB46-E729-F37F-0C61-C1B0A52BE0E8}"/>
              </a:ext>
            </a:extLst>
          </p:cNvPr>
          <p:cNvSpPr txBox="1"/>
          <p:nvPr/>
        </p:nvSpPr>
        <p:spPr>
          <a:xfrm>
            <a:off x="0" y="2483977"/>
            <a:ext cx="10899643" cy="369332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Selection Criteria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18" name="Alternative Process 17">
            <a:extLst>
              <a:ext uri="{FF2B5EF4-FFF2-40B4-BE49-F238E27FC236}">
                <a16:creationId xmlns:a16="http://schemas.microsoft.com/office/drawing/2014/main" id="{69655B42-A91B-164F-FDF3-B0CF666E49E8}"/>
              </a:ext>
            </a:extLst>
          </p:cNvPr>
          <p:cNvSpPr/>
          <p:nvPr/>
        </p:nvSpPr>
        <p:spPr>
          <a:xfrm>
            <a:off x="81025" y="3057050"/>
            <a:ext cx="3075113" cy="1469683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Skills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healthcare systems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technical expertise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Alternative Process 25">
            <a:extLst>
              <a:ext uri="{FF2B5EF4-FFF2-40B4-BE49-F238E27FC236}">
                <a16:creationId xmlns:a16="http://schemas.microsoft.com/office/drawing/2014/main" id="{F3BE93AD-25E5-3E42-2CE7-DDB329FAE5EB}"/>
              </a:ext>
            </a:extLst>
          </p:cNvPr>
          <p:cNvSpPr/>
          <p:nvPr/>
        </p:nvSpPr>
        <p:spPr>
          <a:xfrm>
            <a:off x="4254902" y="3064161"/>
            <a:ext cx="3075113" cy="1469683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Skills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Communication 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Teamwork and adaptability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Alternative Process 27">
            <a:extLst>
              <a:ext uri="{FF2B5EF4-FFF2-40B4-BE49-F238E27FC236}">
                <a16:creationId xmlns:a16="http://schemas.microsoft.com/office/drawing/2014/main" id="{4125E28C-8980-E0F8-0AAD-7345662B84D6}"/>
              </a:ext>
            </a:extLst>
          </p:cNvPr>
          <p:cNvSpPr/>
          <p:nvPr/>
        </p:nvSpPr>
        <p:spPr>
          <a:xfrm>
            <a:off x="8428779" y="3057050"/>
            <a:ext cx="3075113" cy="1469683"/>
          </a:xfrm>
          <a:prstGeom prst="flowChartAlternateProcess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Patient-centred approach 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Professionalism and collaboration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Alternative Process 29">
            <a:extLst>
              <a:ext uri="{FF2B5EF4-FFF2-40B4-BE49-F238E27FC236}">
                <a16:creationId xmlns:a16="http://schemas.microsoft.com/office/drawing/2014/main" id="{03B74BA4-C5A6-15D0-5F25-F0B0E89C86E7}"/>
              </a:ext>
            </a:extLst>
          </p:cNvPr>
          <p:cNvSpPr/>
          <p:nvPr/>
        </p:nvSpPr>
        <p:spPr>
          <a:xfrm>
            <a:off x="81025" y="4706043"/>
            <a:ext cx="4889461" cy="2043118"/>
          </a:xfrm>
          <a:prstGeom prst="flowChartAlternateProcess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Use Structured Selection?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criteria and structured interviews can promote fairness and help reduce bias.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Skills-based assessments evaluate candidates ability to apply knowledge to realistic work challenges.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Alternative Process 31">
            <a:extLst>
              <a:ext uri="{FF2B5EF4-FFF2-40B4-BE49-F238E27FC236}">
                <a16:creationId xmlns:a16="http://schemas.microsoft.com/office/drawing/2014/main" id="{42619088-C227-7459-10E8-16D4FE8A3788}"/>
              </a:ext>
            </a:extLst>
          </p:cNvPr>
          <p:cNvSpPr/>
          <p:nvPr/>
        </p:nvSpPr>
        <p:spPr>
          <a:xfrm>
            <a:off x="6948240" y="4706043"/>
            <a:ext cx="4889461" cy="2043118"/>
          </a:xfrm>
          <a:prstGeom prst="flowChartAlternateProcess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Selection processes should be tailored to the role rather than applying the same assessment to every vacancy.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5CF84BC-44F5-50CB-FCE5-5F5FDD8C8C22}"/>
              </a:ext>
            </a:extLst>
          </p:cNvPr>
          <p:cNvSpPr txBox="1"/>
          <p:nvPr/>
        </p:nvSpPr>
        <p:spPr>
          <a:xfrm>
            <a:off x="5183659" y="6275272"/>
            <a:ext cx="1551407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( CIPD, 2026b)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757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E4A737-C824-D818-C9F5-5A77AE3CD260}"/>
              </a:ext>
            </a:extLst>
          </p:cNvPr>
          <p:cNvSpPr txBox="1"/>
          <p:nvPr/>
        </p:nvSpPr>
        <p:spPr>
          <a:xfrm>
            <a:off x="0" y="0"/>
            <a:ext cx="10786474" cy="553998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Learning, Development, and Talent Management </a:t>
            </a:r>
          </a:p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Development needs of the Digital Healthcare Support Specialist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FFBA54E-1F96-E9F6-22C6-C383868A5BA4}"/>
              </a:ext>
            </a:extLst>
          </p:cNvPr>
          <p:cNvSpPr/>
          <p:nvPr/>
        </p:nvSpPr>
        <p:spPr>
          <a:xfrm>
            <a:off x="15843" y="651093"/>
            <a:ext cx="2854356" cy="2291281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Identified Needs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healthcare and communication skills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B268DDC-5C69-D06A-CA33-31BFCD22629B}"/>
              </a:ext>
            </a:extLst>
          </p:cNvPr>
          <p:cNvSpPr/>
          <p:nvPr/>
        </p:nvSpPr>
        <p:spPr>
          <a:xfrm>
            <a:off x="3057054" y="651094"/>
            <a:ext cx="2854356" cy="2291281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Activities 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for digital systems and communication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Mentoring and coaching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performance discussions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C75A8F7-69D9-A7A4-4DE3-9918552299C0}"/>
              </a:ext>
            </a:extLst>
          </p:cNvPr>
          <p:cNvSpPr/>
          <p:nvPr/>
        </p:nvSpPr>
        <p:spPr>
          <a:xfrm>
            <a:off x="6114108" y="651094"/>
            <a:ext cx="2854356" cy="2291281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algn="ctr"/>
            <a:endParaRPr lang="en-GB" sz="15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Career progression and internal opportunities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D682AEE-A88F-E8F7-9622-276280FBF17E}"/>
              </a:ext>
            </a:extLst>
          </p:cNvPr>
          <p:cNvSpPr/>
          <p:nvPr/>
        </p:nvSpPr>
        <p:spPr>
          <a:xfrm>
            <a:off x="9155319" y="651094"/>
            <a:ext cx="2854356" cy="2291281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Development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Wider organisational development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5DCFF98-1A2F-18EA-E7A2-8D177E7D086E}"/>
              </a:ext>
            </a:extLst>
          </p:cNvPr>
          <p:cNvSpPr txBox="1"/>
          <p:nvPr/>
        </p:nvSpPr>
        <p:spPr>
          <a:xfrm>
            <a:off x="15843" y="3059668"/>
            <a:ext cx="11564797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Wider Organisational Development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BA6AC647-16CD-6A71-772B-2E715665E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433942"/>
              </p:ext>
            </p:extLst>
          </p:nvPr>
        </p:nvGraphicFramePr>
        <p:xfrm>
          <a:off x="0" y="3382833"/>
          <a:ext cx="10131582" cy="86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77194">
                  <a:extLst>
                    <a:ext uri="{9D8B030D-6E8A-4147-A177-3AD203B41FA5}">
                      <a16:colId xmlns:a16="http://schemas.microsoft.com/office/drawing/2014/main" val="3640233844"/>
                    </a:ext>
                  </a:extLst>
                </a:gridCol>
                <a:gridCol w="3377194">
                  <a:extLst>
                    <a:ext uri="{9D8B030D-6E8A-4147-A177-3AD203B41FA5}">
                      <a16:colId xmlns:a16="http://schemas.microsoft.com/office/drawing/2014/main" val="250614420"/>
                    </a:ext>
                  </a:extLst>
                </a:gridCol>
                <a:gridCol w="3377194">
                  <a:extLst>
                    <a:ext uri="{9D8B030D-6E8A-4147-A177-3AD203B41FA5}">
                      <a16:colId xmlns:a16="http://schemas.microsoft.com/office/drawing/2014/main" val="785363537"/>
                    </a:ext>
                  </a:extLst>
                </a:gridCol>
              </a:tblGrid>
              <a:tr h="432840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skills</a:t>
                      </a:r>
                      <a:r>
                        <a:rPr lang="en-GB" dirty="0"/>
                        <a:t> </a:t>
                      </a: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programmes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Mentoring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Succession planning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3338699"/>
                  </a:ext>
                </a:extLst>
              </a:tr>
              <a:tr h="432840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development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 pathways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Interdisciplinary learning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3209126"/>
                  </a:ext>
                </a:extLst>
              </a:tr>
            </a:tbl>
          </a:graphicData>
        </a:graphic>
      </p:graphicFrame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AC74DAB-64ED-C3C1-5126-76F4961A4789}"/>
              </a:ext>
            </a:extLst>
          </p:cNvPr>
          <p:cNvSpPr/>
          <p:nvPr/>
        </p:nvSpPr>
        <p:spPr>
          <a:xfrm>
            <a:off x="0" y="4289986"/>
            <a:ext cx="5252519" cy="2363960"/>
          </a:xfrm>
          <a:prstGeom prst="roundRect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existing employees can reduce dependency on external recruitment whilst strengthening organisational knowledge.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development cannot replace recruitment when highly specialised skills are unavailable internally.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AF99895A-CBEB-B5DA-45C0-7340F66CDE90}"/>
              </a:ext>
            </a:extLst>
          </p:cNvPr>
          <p:cNvSpPr/>
          <p:nvPr/>
        </p:nvSpPr>
        <p:spPr>
          <a:xfrm>
            <a:off x="6757156" y="4289986"/>
            <a:ext cx="5252519" cy="2363960"/>
          </a:xfrm>
          <a:prstGeom prst="roundRect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endParaRPr lang="en-GB" sz="15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 </a:t>
            </a:r>
            <a:r>
              <a:rPr lang="en-GB" sz="15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 UK should adopt a build-and-buy talent strategy by developing existing employees through training and career development, while recruiting externally when specialist skills are unavailable internally.</a:t>
            </a:r>
            <a:endParaRPr lang="en-GB" sz="15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AFB0C7C-5FC5-414C-1378-9F769B759A76}"/>
              </a:ext>
            </a:extLst>
          </p:cNvPr>
          <p:cNvSpPr txBox="1"/>
          <p:nvPr/>
        </p:nvSpPr>
        <p:spPr>
          <a:xfrm>
            <a:off x="5420764" y="5910589"/>
            <a:ext cx="133639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(Armstrong and Taylor, 2023)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856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9A7EA0-0A47-C9EE-3F43-A6B5014027A3}"/>
              </a:ext>
            </a:extLst>
          </p:cNvPr>
          <p:cNvSpPr txBox="1"/>
          <p:nvPr/>
        </p:nvSpPr>
        <p:spPr>
          <a:xfrm>
            <a:off x="0" y="0"/>
            <a:ext cx="11241386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Motivation, Rewards, and Wellbeing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792BA2-0D0A-F45A-D8D3-562CCA518865}"/>
              </a:ext>
            </a:extLst>
          </p:cNvPr>
          <p:cNvSpPr txBox="1"/>
          <p:nvPr/>
        </p:nvSpPr>
        <p:spPr>
          <a:xfrm>
            <a:off x="0" y="423759"/>
            <a:ext cx="3357327" cy="323165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Herzberg’s Two-Factor Theory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2E8744-493A-5A50-5FF3-181FB69422DA}"/>
              </a:ext>
            </a:extLst>
          </p:cNvPr>
          <p:cNvSpPr/>
          <p:nvPr/>
        </p:nvSpPr>
        <p:spPr>
          <a:xfrm>
            <a:off x="100593" y="847518"/>
            <a:ext cx="3835150" cy="1828800"/>
          </a:xfrm>
          <a:prstGeom prst="roundRect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Hygiene Factors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Pay and benefits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conditions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security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policies              </a:t>
            </a:r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dissatisfaction</a:t>
            </a: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9A05D23-41E3-79AA-A819-8908EC3E8769}"/>
              </a:ext>
            </a:extLst>
          </p:cNvPr>
          <p:cNvSpPr/>
          <p:nvPr/>
        </p:nvSpPr>
        <p:spPr>
          <a:xfrm>
            <a:off x="5224603" y="847518"/>
            <a:ext cx="3835150" cy="1828800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Motivators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Achievement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and Responsibility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career               </a:t>
            </a:r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motivation</a:t>
            </a: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66E0E36-DC00-F90E-0FBE-116B39EAF91B}"/>
              </a:ext>
            </a:extLst>
          </p:cNvPr>
          <p:cNvSpPr/>
          <p:nvPr/>
        </p:nvSpPr>
        <p:spPr>
          <a:xfrm>
            <a:off x="100593" y="4073808"/>
            <a:ext cx="3835150" cy="1828800"/>
          </a:xfrm>
          <a:prstGeom prst="roundRect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for HealthConnect UK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HealthConnect UK should integrate: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pay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growth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working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Wellness support </a:t>
            </a:r>
          </a:p>
          <a:p>
            <a:pPr marL="285750" indent="-285750" algn="ctr">
              <a:buFontTx/>
              <a:buChar char="-"/>
            </a:pP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A9B82AE-E014-2403-00CB-E8DED0C47E0B}"/>
              </a:ext>
            </a:extLst>
          </p:cNvPr>
          <p:cNvSpPr/>
          <p:nvPr/>
        </p:nvSpPr>
        <p:spPr>
          <a:xfrm>
            <a:off x="5224603" y="4073808"/>
            <a:ext cx="4257242" cy="1828800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Critical Point</a:t>
            </a: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income may assist to lessen unhappiness, but it is unlikely to fix burnout or disengagement if workload, management and development issues persist.</a:t>
            </a:r>
          </a:p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result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Wellbeing should address both employee support and organisational reasons of stress.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0D5BE5-C2A6-A7CB-0747-2681D1BEC8E9}"/>
              </a:ext>
            </a:extLst>
          </p:cNvPr>
          <p:cNvSpPr txBox="1"/>
          <p:nvPr/>
        </p:nvSpPr>
        <p:spPr>
          <a:xfrm>
            <a:off x="0" y="2676318"/>
            <a:ext cx="433460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(Herzberg,Mausner and Snyderman,1959)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713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BBADA2-6FBB-4C09-6835-94C88D6359D7}"/>
              </a:ext>
            </a:extLst>
          </p:cNvPr>
          <p:cNvSpPr txBox="1"/>
          <p:nvPr/>
        </p:nvSpPr>
        <p:spPr>
          <a:xfrm>
            <a:off x="3952089" y="-16523"/>
            <a:ext cx="4287822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and Leadership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CB11DD-337D-BCBD-C9D9-113282BC51FD}"/>
              </a:ext>
            </a:extLst>
          </p:cNvPr>
          <p:cNvSpPr txBox="1"/>
          <p:nvPr/>
        </p:nvSpPr>
        <p:spPr>
          <a:xfrm>
            <a:off x="0" y="323165"/>
            <a:ext cx="2879505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843C09-A57B-6E62-A376-2A3E4A38B12F}"/>
              </a:ext>
            </a:extLst>
          </p:cNvPr>
          <p:cNvSpPr txBox="1"/>
          <p:nvPr/>
        </p:nvSpPr>
        <p:spPr>
          <a:xfrm>
            <a:off x="0" y="751911"/>
            <a:ext cx="8324158" cy="2400657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HealthConnect UK should move away from depending just on annual appraisals and introduce: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Regular one-on-one meetings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SMART objectives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Continuous feedback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Coaching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Development plans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Team aims                                                                                                                                                                                        Effective performance management should set clear standards, motivate staff, and provide them with the necessary skills and resources.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(CIPD, 2026c)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AE18E9-671D-DE6F-6DCA-9BFE6A51AB62}"/>
              </a:ext>
            </a:extLst>
          </p:cNvPr>
          <p:cNvSpPr txBox="1"/>
          <p:nvPr/>
        </p:nvSpPr>
        <p:spPr>
          <a:xfrm>
            <a:off x="0" y="3258149"/>
            <a:ext cx="3017822" cy="553998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Leadership Approach:</a:t>
            </a:r>
          </a:p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 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1D6397-4223-997A-8B43-C8CA61528026}"/>
              </a:ext>
            </a:extLst>
          </p:cNvPr>
          <p:cNvSpPr txBox="1"/>
          <p:nvPr/>
        </p:nvSpPr>
        <p:spPr>
          <a:xfrm>
            <a:off x="0" y="3917728"/>
            <a:ext cx="7192475" cy="2631490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 transformative approach can help with: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Shared vision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Employee development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Collaboration and trust </a:t>
            </a:r>
          </a:p>
          <a:p>
            <a:pPr marL="285750" indent="-285750" algn="l">
              <a:buFontTx/>
              <a:buChar char="-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Application in healthcare, technology, and management can lead to shared goals, improved multidisciplinary teamwork, and enhanced performance.</a:t>
            </a:r>
          </a:p>
          <a:p>
            <a:pPr marL="285750" indent="-285750" algn="l">
              <a:buFontTx/>
              <a:buChar char="-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Wang et al.(2011) discovered that transformational leadership improves follower performance.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77301E-2CE3-C747-6311-B34196D54FBA}"/>
              </a:ext>
            </a:extLst>
          </p:cNvPr>
          <p:cNvSpPr txBox="1"/>
          <p:nvPr/>
        </p:nvSpPr>
        <p:spPr>
          <a:xfrm>
            <a:off x="7765862" y="3705431"/>
            <a:ext cx="4162079" cy="1015663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Leadership style alone cannot address workload, staffing, or skill shortages. Managers also require adequate resources and organisational support.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24321D-AE3B-6421-3ABD-D75CF3C1A675}"/>
              </a:ext>
            </a:extLst>
          </p:cNvPr>
          <p:cNvSpPr txBox="1"/>
          <p:nvPr/>
        </p:nvSpPr>
        <p:spPr>
          <a:xfrm>
            <a:off x="7765862" y="3267417"/>
            <a:ext cx="2879505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630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E9CD0B-9888-4140-75B2-F597241DDC41}"/>
              </a:ext>
            </a:extLst>
          </p:cNvPr>
          <p:cNvSpPr txBox="1"/>
          <p:nvPr/>
        </p:nvSpPr>
        <p:spPr>
          <a:xfrm>
            <a:off x="4751673" y="0"/>
            <a:ext cx="2830603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Overall HR Action Plan</a:t>
            </a:r>
            <a:endParaRPr 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6DD7D6-09E6-4719-155F-D937E0902E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4711818"/>
              </p:ext>
            </p:extLst>
          </p:nvPr>
        </p:nvGraphicFramePr>
        <p:xfrm>
          <a:off x="113168" y="323165"/>
          <a:ext cx="8613228" cy="4207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3307">
                  <a:extLst>
                    <a:ext uri="{9D8B030D-6E8A-4147-A177-3AD203B41FA5}">
                      <a16:colId xmlns:a16="http://schemas.microsoft.com/office/drawing/2014/main" val="522310276"/>
                    </a:ext>
                  </a:extLst>
                </a:gridCol>
                <a:gridCol w="2153307">
                  <a:extLst>
                    <a:ext uri="{9D8B030D-6E8A-4147-A177-3AD203B41FA5}">
                      <a16:colId xmlns:a16="http://schemas.microsoft.com/office/drawing/2014/main" val="2108089041"/>
                    </a:ext>
                  </a:extLst>
                </a:gridCol>
                <a:gridCol w="2153307">
                  <a:extLst>
                    <a:ext uri="{9D8B030D-6E8A-4147-A177-3AD203B41FA5}">
                      <a16:colId xmlns:a16="http://schemas.microsoft.com/office/drawing/2014/main" val="371786798"/>
                    </a:ext>
                  </a:extLst>
                </a:gridCol>
                <a:gridCol w="2153307">
                  <a:extLst>
                    <a:ext uri="{9D8B030D-6E8A-4147-A177-3AD203B41FA5}">
                      <a16:colId xmlns:a16="http://schemas.microsoft.com/office/drawing/2014/main" val="4207253241"/>
                    </a:ext>
                  </a:extLst>
                </a:gridCol>
              </a:tblGrid>
              <a:tr h="367157"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 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AD2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AD2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Expected Benefit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AD2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AD2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4567697"/>
                  </a:ext>
                </a:extLst>
              </a:tr>
              <a:tr h="520138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 shortages</a:t>
                      </a: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Workforce planning + upskilling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Enhanced capabilities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on the skills gap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8835794"/>
                  </a:ext>
                </a:extLst>
              </a:tr>
              <a:tr h="367157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difficulties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Blended recruitment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Expanded talent pool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and quality of hire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6082062"/>
                  </a:ext>
                </a:extLst>
              </a:tr>
              <a:tr h="520138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turnover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 development and reward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retention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Turnover rate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0057485"/>
                  </a:ext>
                </a:extLst>
              </a:tr>
              <a:tr h="520138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Burnout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Workload + wellbeing strategy</a:t>
                      </a: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Healthier workforce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Absence/wellness data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39720"/>
                  </a:ext>
                </a:extLst>
              </a:tr>
              <a:tr h="439516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engagement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 + communication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engagement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Engagement surveys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1930308"/>
                  </a:ext>
                </a:extLst>
              </a:tr>
              <a:tr h="439516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gaps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development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Stronger managers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360°</a:t>
                      </a: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 manager feedback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6851186"/>
                  </a:ext>
                </a:extLst>
              </a:tr>
              <a:tr h="520138"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challenges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Cross disciplinary development 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teamwork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Team/service outcomes</a:t>
                      </a:r>
                      <a:endParaRPr lang="en-US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5017190"/>
                  </a:ext>
                </a:extLst>
              </a:tr>
            </a:tbl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E6F0663-43F8-B951-2964-6909D1C6D63D}"/>
              </a:ext>
            </a:extLst>
          </p:cNvPr>
          <p:cNvSpPr/>
          <p:nvPr/>
        </p:nvSpPr>
        <p:spPr>
          <a:xfrm>
            <a:off x="113168" y="4632221"/>
            <a:ext cx="7343366" cy="2120156"/>
          </a:xfrm>
          <a:prstGeom prst="roundRect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Principle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interventions should be linked rather than implemented independently.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process of workforce planning includes recruitment, development, performance, and retention.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provides a continual HR cycle that benefits organisational performance.</a:t>
            </a:r>
          </a:p>
          <a:p>
            <a:pPr algn="ctr"/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0273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126E4B-23B4-8014-3AB8-CF75765B6C71}"/>
              </a:ext>
            </a:extLst>
          </p:cNvPr>
          <p:cNvSpPr txBox="1"/>
          <p:nvPr/>
        </p:nvSpPr>
        <p:spPr>
          <a:xfrm>
            <a:off x="4380733" y="0"/>
            <a:ext cx="3430533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Conclusion and Expected Benefits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CCBFD1-00FE-DF5E-2A5E-916AABA3A742}"/>
              </a:ext>
            </a:extLst>
          </p:cNvPr>
          <p:cNvSpPr txBox="1"/>
          <p:nvPr/>
        </p:nvSpPr>
        <p:spPr>
          <a:xfrm>
            <a:off x="0" y="412184"/>
            <a:ext cx="9795347" cy="323165"/>
          </a:xfrm>
          <a:prstGeom prst="rect">
            <a:avLst/>
          </a:prstGeom>
          <a:solidFill>
            <a:srgbClr val="EAD2E8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Three Strategic Priorities    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B98405B-9475-0325-D80B-AE972D2DBCD8}"/>
              </a:ext>
            </a:extLst>
          </p:cNvPr>
          <p:cNvSpPr/>
          <p:nvPr/>
        </p:nvSpPr>
        <p:spPr>
          <a:xfrm>
            <a:off x="116689" y="824368"/>
            <a:ext cx="3856776" cy="1828800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Blended recruitment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selection</a:t>
            </a:r>
            <a:endParaRPr lang="en-US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1A0656A-30D6-C0D7-24E1-17C259F55C6B}"/>
              </a:ext>
            </a:extLst>
          </p:cNvPr>
          <p:cNvSpPr/>
          <p:nvPr/>
        </p:nvSpPr>
        <p:spPr>
          <a:xfrm>
            <a:off x="4167611" y="824368"/>
            <a:ext cx="3856776" cy="1828800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upskilling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pathways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Talent management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20B1DB4-9376-5A44-CF5F-BC08A8D43565}"/>
              </a:ext>
            </a:extLst>
          </p:cNvPr>
          <p:cNvSpPr/>
          <p:nvPr/>
        </p:nvSpPr>
        <p:spPr>
          <a:xfrm>
            <a:off x="8218535" y="824368"/>
            <a:ext cx="3856776" cy="1828800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Retain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pay and rewards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working arrangements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performance management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14D4D22-8BD4-8BB7-4453-FEC8AA167F46}"/>
              </a:ext>
            </a:extLst>
          </p:cNvPr>
          <p:cNvSpPr/>
          <p:nvPr/>
        </p:nvSpPr>
        <p:spPr>
          <a:xfrm>
            <a:off x="116689" y="2795249"/>
            <a:ext cx="5416990" cy="2266133"/>
          </a:xfrm>
          <a:prstGeom prst="round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Organisational Benefits 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employee engagement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avoidable employee turnover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workforce capability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employee effectiveness </a:t>
            </a: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organisational performance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86CE371-ECAB-5B7A-DCB2-9216889ACE8D}"/>
              </a:ext>
            </a:extLst>
          </p:cNvPr>
          <p:cNvSpPr/>
          <p:nvPr/>
        </p:nvSpPr>
        <p:spPr>
          <a:xfrm>
            <a:off x="6100890" y="2795249"/>
            <a:ext cx="5416990" cy="2266133"/>
          </a:xfrm>
          <a:prstGeom prst="roundRect">
            <a:avLst/>
          </a:prstGeom>
          <a:solidFill>
            <a:srgbClr val="EAD2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suggestion</a:t>
            </a:r>
          </a:p>
          <a:p>
            <a:pPr algn="ctr"/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HealthConnect UK should approach human resource management as a strategic business function, utilising workforce data, evidence-based recruitment, employee development, and effective leadership to create a sustainable workforce.</a:t>
            </a:r>
          </a:p>
        </p:txBody>
      </p:sp>
    </p:spTree>
    <p:extLst>
      <p:ext uri="{BB962C8B-B14F-4D97-AF65-F5344CB8AC3E}">
        <p14:creationId xmlns:p14="http://schemas.microsoft.com/office/powerpoint/2010/main" val="939659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D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D5241E-D84A-2454-8283-50B8BA7C8A72}"/>
              </a:ext>
            </a:extLst>
          </p:cNvPr>
          <p:cNvSpPr txBox="1"/>
          <p:nvPr/>
        </p:nvSpPr>
        <p:spPr>
          <a:xfrm>
            <a:off x="382541" y="803527"/>
            <a:ext cx="11426918" cy="4478149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Armstrong’s Handbook of Human Resource Management Practice. 16th edn. London: Kogan Page.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Boxall, P. and Purcell, J. (2016) Strategy and Human Resource Management. 4th edn. London: Palgrave Macmillan.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CIPD (2025) Workforce planning. London: Chartered Institute of Personnel and Development.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CIPD (2026a) Recruitment: An introduction. London: Chartered Institute of Personnel and Development.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CIPD (2026b) Selection methods. London: Chartered Institute of Personnel and Development.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CIPD (2026c) Performance management: An introduction. London: Chartered Institute of Personnel and Development.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Herzberg, F., Mausner, B. and Snyderman, B.B. (1959) The Motivation to Work. 2nd edn. New York: John Wiley &amp; Sons.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Wang, G., Oh, I-S., Courtright, S.H. and Colbert, A.E. (2011) ‘Transformational leadership and performance across criteria and levels: A meta-analytic review of 25 years of research’, Group &amp; Organization Management, 36(2), pp. 223–270. </a:t>
            </a:r>
          </a:p>
        </p:txBody>
      </p:sp>
    </p:spTree>
    <p:extLst>
      <p:ext uri="{BB962C8B-B14F-4D97-AF65-F5344CB8AC3E}">
        <p14:creationId xmlns:p14="http://schemas.microsoft.com/office/powerpoint/2010/main" val="2288254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Siddika Sultana (2331479)</dc:creator>
  <cp:lastModifiedBy>Siddika Sultana (2331479)</cp:lastModifiedBy>
  <cp:revision>8</cp:revision>
  <dcterms:created xsi:type="dcterms:W3CDTF">2026-10-08T16:47:45Z</dcterms:created>
  <dcterms:modified xsi:type="dcterms:W3CDTF">2026-10-11T21:09:32Z</dcterms:modified>
</cp:coreProperties>
</file>