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49" r:id="rId2"/>
  </p:sldMasterIdLst>
  <p:notesMasterIdLst>
    <p:notesMasterId r:id="rId41"/>
  </p:notesMasterIdLst>
  <p:handoutMasterIdLst>
    <p:handoutMasterId r:id="rId42"/>
  </p:handoutMasterIdLst>
  <p:sldIdLst>
    <p:sldId id="257" r:id="rId3"/>
    <p:sldId id="258" r:id="rId4"/>
    <p:sldId id="259" r:id="rId5"/>
    <p:sldId id="260" r:id="rId6"/>
    <p:sldId id="262" r:id="rId7"/>
    <p:sldId id="263" r:id="rId8"/>
    <p:sldId id="265" r:id="rId9"/>
    <p:sldId id="267" r:id="rId10"/>
    <p:sldId id="268" r:id="rId11"/>
    <p:sldId id="269" r:id="rId12"/>
    <p:sldId id="270" r:id="rId13"/>
    <p:sldId id="271" r:id="rId14"/>
    <p:sldId id="272" r:id="rId15"/>
    <p:sldId id="273" r:id="rId16"/>
    <p:sldId id="274" r:id="rId17"/>
    <p:sldId id="276" r:id="rId18"/>
    <p:sldId id="277" r:id="rId19"/>
    <p:sldId id="279" r:id="rId20"/>
    <p:sldId id="264" r:id="rId21"/>
    <p:sldId id="280" r:id="rId22"/>
    <p:sldId id="281" r:id="rId23"/>
    <p:sldId id="282" r:id="rId24"/>
    <p:sldId id="283" r:id="rId25"/>
    <p:sldId id="284" r:id="rId26"/>
    <p:sldId id="285" r:id="rId27"/>
    <p:sldId id="286" r:id="rId28"/>
    <p:sldId id="287" r:id="rId29"/>
    <p:sldId id="290" r:id="rId30"/>
    <p:sldId id="291" r:id="rId31"/>
    <p:sldId id="299" r:id="rId32"/>
    <p:sldId id="292" r:id="rId33"/>
    <p:sldId id="293" r:id="rId34"/>
    <p:sldId id="294" r:id="rId35"/>
    <p:sldId id="295" r:id="rId36"/>
    <p:sldId id="296" r:id="rId37"/>
    <p:sldId id="297" r:id="rId38"/>
    <p:sldId id="300" r:id="rId39"/>
    <p:sldId id="301" r:id="rId40"/>
  </p:sldIdLst>
  <p:sldSz cx="9144000" cy="6858000" type="screen4x3"/>
  <p:notesSz cx="9317038" cy="6877050"/>
  <p:custDataLst>
    <p:tags r:id="rId43"/>
  </p:custDataLst>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788">
          <p15:clr>
            <a:srgbClr val="A4A3A4"/>
          </p15:clr>
        </p15:guide>
        <p15:guide id="2" orient="horz" pos="981">
          <p15:clr>
            <a:srgbClr val="A4A3A4"/>
          </p15:clr>
        </p15:guide>
        <p15:guide id="3" orient="horz" pos="2160">
          <p15:clr>
            <a:srgbClr val="A4A3A4"/>
          </p15:clr>
        </p15:guide>
        <p15:guide id="4" orient="horz" pos="4156">
          <p15:clr>
            <a:srgbClr val="A4A3A4"/>
          </p15:clr>
        </p15:guide>
        <p15:guide id="5" orient="horz" pos="3884">
          <p15:clr>
            <a:srgbClr val="A4A3A4"/>
          </p15:clr>
        </p15:guide>
        <p15:guide id="6" orient="horz" pos="1176">
          <p15:clr>
            <a:srgbClr val="A4A3A4"/>
          </p15:clr>
        </p15:guide>
        <p15:guide id="7" pos="357">
          <p15:clr>
            <a:srgbClr val="A4A3A4"/>
          </p15:clr>
        </p15:guide>
        <p15:guide id="8" pos="2880">
          <p15:clr>
            <a:srgbClr val="A4A3A4"/>
          </p15:clr>
        </p15:guide>
        <p15:guide id="9" pos="573">
          <p15:clr>
            <a:srgbClr val="A4A3A4"/>
          </p15:clr>
        </p15:guide>
        <p15:guide id="10" pos="5568">
          <p15:clr>
            <a:srgbClr val="A4A3A4"/>
          </p15:clr>
        </p15:guide>
        <p15:guide id="11" pos="249">
          <p15:clr>
            <a:srgbClr val="A4A3A4"/>
          </p15:clr>
        </p15:guide>
        <p15:guide id="12" pos="78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0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55" autoAdjust="0"/>
    <p:restoredTop sz="94614" autoAdjust="0"/>
  </p:normalViewPr>
  <p:slideViewPr>
    <p:cSldViewPr>
      <p:cViewPr varScale="1">
        <p:scale>
          <a:sx n="107" d="100"/>
          <a:sy n="107" d="100"/>
        </p:scale>
        <p:origin x="912" y="72"/>
      </p:cViewPr>
      <p:guideLst>
        <p:guide orient="horz" pos="788"/>
        <p:guide orient="horz" pos="981"/>
        <p:guide orient="horz" pos="2160"/>
        <p:guide orient="horz" pos="4156"/>
        <p:guide orient="horz" pos="3884"/>
        <p:guide orient="horz" pos="1176"/>
        <p:guide pos="357"/>
        <p:guide pos="2880"/>
        <p:guide pos="573"/>
        <p:guide pos="5568"/>
        <p:guide pos="249"/>
        <p:guide pos="789"/>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7383" cy="343853"/>
          </a:xfrm>
          <a:prstGeom prst="rect">
            <a:avLst/>
          </a:prstGeom>
        </p:spPr>
        <p:txBody>
          <a:bodyPr vert="horz" lIns="92537" tIns="46269" rIns="92537" bIns="46269" rtlCol="0"/>
          <a:lstStyle>
            <a:lvl1pPr algn="l">
              <a:defRPr sz="1200"/>
            </a:lvl1pPr>
          </a:lstStyle>
          <a:p>
            <a:endParaRPr lang="en-GB"/>
          </a:p>
        </p:txBody>
      </p:sp>
      <p:sp>
        <p:nvSpPr>
          <p:cNvPr id="3" name="Date Placeholder 2"/>
          <p:cNvSpPr>
            <a:spLocks noGrp="1"/>
          </p:cNvSpPr>
          <p:nvPr>
            <p:ph type="dt" sz="quarter" idx="1"/>
          </p:nvPr>
        </p:nvSpPr>
        <p:spPr>
          <a:xfrm>
            <a:off x="5277499" y="0"/>
            <a:ext cx="4037383" cy="343853"/>
          </a:xfrm>
          <a:prstGeom prst="rect">
            <a:avLst/>
          </a:prstGeom>
        </p:spPr>
        <p:txBody>
          <a:bodyPr vert="horz" lIns="92537" tIns="46269" rIns="92537" bIns="46269" rtlCol="0"/>
          <a:lstStyle>
            <a:lvl1pPr algn="r">
              <a:defRPr sz="1200"/>
            </a:lvl1pPr>
          </a:lstStyle>
          <a:p>
            <a:fld id="{0A4A89B3-E52D-4529-9AEB-C76CA86B76BB}" type="datetimeFigureOut">
              <a:rPr lang="en-GB" smtClean="0"/>
              <a:pPr/>
              <a:t>17/02/2019</a:t>
            </a:fld>
            <a:endParaRPr lang="en-GB"/>
          </a:p>
        </p:txBody>
      </p:sp>
      <p:sp>
        <p:nvSpPr>
          <p:cNvPr id="4" name="Footer Placeholder 3"/>
          <p:cNvSpPr>
            <a:spLocks noGrp="1"/>
          </p:cNvSpPr>
          <p:nvPr>
            <p:ph type="ftr" sz="quarter" idx="2"/>
          </p:nvPr>
        </p:nvSpPr>
        <p:spPr>
          <a:xfrm>
            <a:off x="0" y="6532004"/>
            <a:ext cx="4037383" cy="343853"/>
          </a:xfrm>
          <a:prstGeom prst="rect">
            <a:avLst/>
          </a:prstGeom>
        </p:spPr>
        <p:txBody>
          <a:bodyPr vert="horz" lIns="92537" tIns="46269" rIns="92537" bIns="46269" rtlCol="0" anchor="b"/>
          <a:lstStyle>
            <a:lvl1pPr algn="l">
              <a:defRPr sz="1200"/>
            </a:lvl1pPr>
          </a:lstStyle>
          <a:p>
            <a:endParaRPr lang="en-GB"/>
          </a:p>
        </p:txBody>
      </p:sp>
      <p:sp>
        <p:nvSpPr>
          <p:cNvPr id="5" name="Slide Number Placeholder 4"/>
          <p:cNvSpPr>
            <a:spLocks noGrp="1"/>
          </p:cNvSpPr>
          <p:nvPr>
            <p:ph type="sldNum" sz="quarter" idx="3"/>
          </p:nvPr>
        </p:nvSpPr>
        <p:spPr>
          <a:xfrm>
            <a:off x="5277499" y="6532004"/>
            <a:ext cx="4037383" cy="343853"/>
          </a:xfrm>
          <a:prstGeom prst="rect">
            <a:avLst/>
          </a:prstGeom>
        </p:spPr>
        <p:txBody>
          <a:bodyPr vert="horz" lIns="92537" tIns="46269" rIns="92537" bIns="46269" rtlCol="0" anchor="b"/>
          <a:lstStyle>
            <a:lvl1pPr algn="r">
              <a:defRPr sz="1200"/>
            </a:lvl1pPr>
          </a:lstStyle>
          <a:p>
            <a:fld id="{8A1194F0-2B55-4EB3-9BC3-AC965F7B60AB}" type="slidenum">
              <a:rPr lang="en-GB" smtClean="0"/>
              <a:pPr/>
              <a:t>‹#›</a:t>
            </a:fld>
            <a:endParaRPr lang="en-GB"/>
          </a:p>
        </p:txBody>
      </p:sp>
    </p:spTree>
    <p:extLst>
      <p:ext uri="{BB962C8B-B14F-4D97-AF65-F5344CB8AC3E}">
        <p14:creationId xmlns:p14="http://schemas.microsoft.com/office/powerpoint/2010/main" val="9587819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037383" cy="343853"/>
          </a:xfrm>
          <a:prstGeom prst="rect">
            <a:avLst/>
          </a:prstGeom>
          <a:noFill/>
          <a:ln w="9525">
            <a:noFill/>
            <a:miter lim="800000"/>
            <a:headEnd/>
            <a:tailEnd/>
          </a:ln>
          <a:effectLst/>
        </p:spPr>
        <p:txBody>
          <a:bodyPr vert="horz" wrap="square" lIns="92537" tIns="46269" rIns="92537" bIns="46269" numCol="1" anchor="t" anchorCtr="0" compatLnSpc="1">
            <a:prstTxWarp prst="textNoShape">
              <a:avLst/>
            </a:prstTxWarp>
          </a:bodyPr>
          <a:lstStyle>
            <a:lvl1pPr>
              <a:defRPr sz="1200" smtClean="0"/>
            </a:lvl1pPr>
          </a:lstStyle>
          <a:p>
            <a:pPr>
              <a:defRPr/>
            </a:pPr>
            <a:endParaRPr lang="en-GB" dirty="0"/>
          </a:p>
        </p:txBody>
      </p:sp>
      <p:sp>
        <p:nvSpPr>
          <p:cNvPr id="4099" name="Rectangle 3"/>
          <p:cNvSpPr>
            <a:spLocks noGrp="1" noChangeArrowheads="1"/>
          </p:cNvSpPr>
          <p:nvPr>
            <p:ph type="dt" idx="1"/>
          </p:nvPr>
        </p:nvSpPr>
        <p:spPr bwMode="auto">
          <a:xfrm>
            <a:off x="5277499" y="0"/>
            <a:ext cx="4037383" cy="343853"/>
          </a:xfrm>
          <a:prstGeom prst="rect">
            <a:avLst/>
          </a:prstGeom>
          <a:noFill/>
          <a:ln w="9525">
            <a:noFill/>
            <a:miter lim="800000"/>
            <a:headEnd/>
            <a:tailEnd/>
          </a:ln>
          <a:effectLst/>
        </p:spPr>
        <p:txBody>
          <a:bodyPr vert="horz" wrap="square" lIns="92537" tIns="46269" rIns="92537" bIns="46269" numCol="1" anchor="t" anchorCtr="0" compatLnSpc="1">
            <a:prstTxWarp prst="textNoShape">
              <a:avLst/>
            </a:prstTxWarp>
          </a:bodyPr>
          <a:lstStyle>
            <a:lvl1pPr algn="r">
              <a:defRPr sz="1200" smtClean="0"/>
            </a:lvl1pPr>
          </a:lstStyle>
          <a:p>
            <a:pPr>
              <a:defRPr/>
            </a:pPr>
            <a:endParaRPr lang="en-GB" dirty="0"/>
          </a:p>
        </p:txBody>
      </p:sp>
      <p:sp>
        <p:nvSpPr>
          <p:cNvPr id="36868" name="Rectangle 4"/>
          <p:cNvSpPr>
            <a:spLocks noGrp="1" noRot="1" noChangeAspect="1" noChangeArrowheads="1" noTextEdit="1"/>
          </p:cNvSpPr>
          <p:nvPr>
            <p:ph type="sldImg" idx="2"/>
          </p:nvPr>
        </p:nvSpPr>
        <p:spPr bwMode="auto">
          <a:xfrm>
            <a:off x="2940050" y="515938"/>
            <a:ext cx="3436938" cy="25781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31704" y="3266599"/>
            <a:ext cx="7453630" cy="3094673"/>
          </a:xfrm>
          <a:prstGeom prst="rect">
            <a:avLst/>
          </a:prstGeom>
          <a:noFill/>
          <a:ln w="9525">
            <a:noFill/>
            <a:miter lim="800000"/>
            <a:headEnd/>
            <a:tailEnd/>
          </a:ln>
          <a:effectLst/>
        </p:spPr>
        <p:txBody>
          <a:bodyPr vert="horz" wrap="square" lIns="92537" tIns="46269" rIns="92537" bIns="46269"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4102" name="Rectangle 6"/>
          <p:cNvSpPr>
            <a:spLocks noGrp="1" noChangeArrowheads="1"/>
          </p:cNvSpPr>
          <p:nvPr>
            <p:ph type="ftr" sz="quarter" idx="4"/>
          </p:nvPr>
        </p:nvSpPr>
        <p:spPr bwMode="auto">
          <a:xfrm>
            <a:off x="0" y="6532004"/>
            <a:ext cx="4037383" cy="343853"/>
          </a:xfrm>
          <a:prstGeom prst="rect">
            <a:avLst/>
          </a:prstGeom>
          <a:noFill/>
          <a:ln w="9525">
            <a:noFill/>
            <a:miter lim="800000"/>
            <a:headEnd/>
            <a:tailEnd/>
          </a:ln>
          <a:effectLst/>
        </p:spPr>
        <p:txBody>
          <a:bodyPr vert="horz" wrap="square" lIns="92537" tIns="46269" rIns="92537" bIns="46269" numCol="1" anchor="b" anchorCtr="0" compatLnSpc="1">
            <a:prstTxWarp prst="textNoShape">
              <a:avLst/>
            </a:prstTxWarp>
          </a:bodyPr>
          <a:lstStyle>
            <a:lvl1pPr>
              <a:defRPr sz="1200" smtClean="0"/>
            </a:lvl1pPr>
          </a:lstStyle>
          <a:p>
            <a:pPr>
              <a:defRPr/>
            </a:pPr>
            <a:endParaRPr lang="en-GB" dirty="0"/>
          </a:p>
        </p:txBody>
      </p:sp>
      <p:sp>
        <p:nvSpPr>
          <p:cNvPr id="4103" name="Rectangle 7"/>
          <p:cNvSpPr>
            <a:spLocks noGrp="1" noChangeArrowheads="1"/>
          </p:cNvSpPr>
          <p:nvPr>
            <p:ph type="sldNum" sz="quarter" idx="5"/>
          </p:nvPr>
        </p:nvSpPr>
        <p:spPr bwMode="auto">
          <a:xfrm>
            <a:off x="5277499" y="6532004"/>
            <a:ext cx="4037383" cy="343853"/>
          </a:xfrm>
          <a:prstGeom prst="rect">
            <a:avLst/>
          </a:prstGeom>
          <a:noFill/>
          <a:ln w="9525">
            <a:noFill/>
            <a:miter lim="800000"/>
            <a:headEnd/>
            <a:tailEnd/>
          </a:ln>
          <a:effectLst/>
        </p:spPr>
        <p:txBody>
          <a:bodyPr vert="horz" wrap="square" lIns="92537" tIns="46269" rIns="92537" bIns="46269" numCol="1" anchor="b" anchorCtr="0" compatLnSpc="1">
            <a:prstTxWarp prst="textNoShape">
              <a:avLst/>
            </a:prstTxWarp>
          </a:bodyPr>
          <a:lstStyle>
            <a:lvl1pPr algn="r">
              <a:defRPr sz="1200" smtClean="0"/>
            </a:lvl1pPr>
          </a:lstStyle>
          <a:p>
            <a:pPr>
              <a:defRPr/>
            </a:pPr>
            <a:fld id="{31895868-D6B6-4ED6-AB6B-64CF106ECBF1}" type="slidenum">
              <a:rPr lang="en-GB"/>
              <a:pPr>
                <a:defRPr/>
              </a:pPr>
              <a:t>‹#›</a:t>
            </a:fld>
            <a:endParaRPr lang="en-GB" dirty="0"/>
          </a:p>
        </p:txBody>
      </p:sp>
    </p:spTree>
    <p:extLst>
      <p:ext uri="{BB962C8B-B14F-4D97-AF65-F5344CB8AC3E}">
        <p14:creationId xmlns:p14="http://schemas.microsoft.com/office/powerpoint/2010/main" val="2874598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noTextEdit="1"/>
          </p:cNvSpPr>
          <p:nvPr>
            <p:ph type="sldImg"/>
          </p:nvPr>
        </p:nvSpPr>
        <p:spPr>
          <a:ln/>
        </p:spPr>
      </p:sp>
      <p:sp>
        <p:nvSpPr>
          <p:cNvPr id="27650" name="Notes Placeholder 2"/>
          <p:cNvSpPr>
            <a:spLocks noGrp="1"/>
          </p:cNvSpPr>
          <p:nvPr>
            <p:ph type="body" idx="1"/>
          </p:nvPr>
        </p:nvSpPr>
        <p:spPr>
          <a:noFill/>
          <a:ln/>
        </p:spPr>
        <p:txBody>
          <a:bodyPr/>
          <a:lstStyle/>
          <a:p>
            <a:pPr eaLnBrk="1" hangingPunct="1"/>
            <a:endParaRPr lang="en-US" smtClean="0"/>
          </a:p>
        </p:txBody>
      </p:sp>
      <p:sp>
        <p:nvSpPr>
          <p:cNvPr id="27651" name="Slide Number Placeholder 3"/>
          <p:cNvSpPr>
            <a:spLocks noGrp="1"/>
          </p:cNvSpPr>
          <p:nvPr>
            <p:ph type="sldNum" sz="quarter" idx="5"/>
          </p:nvPr>
        </p:nvSpPr>
        <p:spPr>
          <a:noFill/>
        </p:spPr>
        <p:txBody>
          <a:bodyPr/>
          <a:lstStyle/>
          <a:p>
            <a:fld id="{DBCC57A0-2FEA-4AB5-8054-74B37EC86688}" type="slidenum">
              <a:rPr lang="en-GB" smtClean="0"/>
              <a:pPr/>
              <a:t>1</a:t>
            </a:fld>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noTextEdit="1"/>
          </p:cNvSpPr>
          <p:nvPr>
            <p:ph type="sldImg"/>
          </p:nvPr>
        </p:nvSpPr>
        <p:spPr>
          <a:ln/>
        </p:spPr>
      </p:sp>
      <p:sp>
        <p:nvSpPr>
          <p:cNvPr id="29698" name="Notes Placeholder 2"/>
          <p:cNvSpPr>
            <a:spLocks noGrp="1"/>
          </p:cNvSpPr>
          <p:nvPr>
            <p:ph type="body" idx="1"/>
          </p:nvPr>
        </p:nvSpPr>
        <p:spPr>
          <a:noFill/>
          <a:ln/>
        </p:spPr>
        <p:txBody>
          <a:bodyPr/>
          <a:lstStyle/>
          <a:p>
            <a:pPr eaLnBrk="1" hangingPunct="1"/>
            <a:endParaRPr lang="en-US" smtClean="0"/>
          </a:p>
        </p:txBody>
      </p:sp>
      <p:sp>
        <p:nvSpPr>
          <p:cNvPr id="29699" name="Slide Number Placeholder 3"/>
          <p:cNvSpPr>
            <a:spLocks noGrp="1"/>
          </p:cNvSpPr>
          <p:nvPr>
            <p:ph type="sldNum" sz="quarter" idx="5"/>
          </p:nvPr>
        </p:nvSpPr>
        <p:spPr>
          <a:noFill/>
        </p:spPr>
        <p:txBody>
          <a:bodyPr/>
          <a:lstStyle/>
          <a:p>
            <a:fld id="{580407AE-C3FF-425C-9330-AD53B32C8423}" type="slidenum">
              <a:rPr lang="en-GB" smtClean="0"/>
              <a:pPr/>
              <a:t>2</a:t>
            </a:fld>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noTextEdit="1"/>
          </p:cNvSpPr>
          <p:nvPr>
            <p:ph type="sldImg"/>
          </p:nvPr>
        </p:nvSpPr>
        <p:spPr>
          <a:ln/>
        </p:spPr>
      </p:sp>
      <p:sp>
        <p:nvSpPr>
          <p:cNvPr id="31746" name="Notes Placeholder 2"/>
          <p:cNvSpPr>
            <a:spLocks noGrp="1"/>
          </p:cNvSpPr>
          <p:nvPr>
            <p:ph type="body" idx="1"/>
          </p:nvPr>
        </p:nvSpPr>
        <p:spPr>
          <a:noFill/>
          <a:ln/>
        </p:spPr>
        <p:txBody>
          <a:bodyPr/>
          <a:lstStyle/>
          <a:p>
            <a:pPr eaLnBrk="1" hangingPunct="1"/>
            <a:endParaRPr lang="en-US" smtClean="0"/>
          </a:p>
        </p:txBody>
      </p:sp>
      <p:sp>
        <p:nvSpPr>
          <p:cNvPr id="31747" name="Slide Number Placeholder 3"/>
          <p:cNvSpPr>
            <a:spLocks noGrp="1"/>
          </p:cNvSpPr>
          <p:nvPr>
            <p:ph type="sldNum" sz="quarter" idx="5"/>
          </p:nvPr>
        </p:nvSpPr>
        <p:spPr>
          <a:noFill/>
        </p:spPr>
        <p:txBody>
          <a:bodyPr/>
          <a:lstStyle/>
          <a:p>
            <a:fld id="{3633A058-1DC0-4B97-84E0-023A25EC456E}" type="slidenum">
              <a:rPr lang="en-GB" smtClean="0"/>
              <a:pPr/>
              <a:t>3</a:t>
            </a:fld>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a:ln/>
        </p:spPr>
      </p:sp>
      <p:sp>
        <p:nvSpPr>
          <p:cNvPr id="33794" name="Notes Placeholder 2"/>
          <p:cNvSpPr>
            <a:spLocks noGrp="1"/>
          </p:cNvSpPr>
          <p:nvPr>
            <p:ph type="body" idx="1"/>
          </p:nvPr>
        </p:nvSpPr>
        <p:spPr>
          <a:noFill/>
          <a:ln/>
        </p:spPr>
        <p:txBody>
          <a:bodyPr/>
          <a:lstStyle/>
          <a:p>
            <a:pPr eaLnBrk="1" hangingPunct="1"/>
            <a:endParaRPr lang="en-US" smtClean="0"/>
          </a:p>
        </p:txBody>
      </p:sp>
      <p:sp>
        <p:nvSpPr>
          <p:cNvPr id="33795" name="Slide Number Placeholder 3"/>
          <p:cNvSpPr>
            <a:spLocks noGrp="1"/>
          </p:cNvSpPr>
          <p:nvPr>
            <p:ph type="sldNum" sz="quarter" idx="5"/>
          </p:nvPr>
        </p:nvSpPr>
        <p:spPr>
          <a:noFill/>
        </p:spPr>
        <p:txBody>
          <a:bodyPr/>
          <a:lstStyle/>
          <a:p>
            <a:fld id="{B3AC9C13-A1E7-442B-89A1-76C24F53B534}" type="slidenum">
              <a:rPr lang="en-GB" smtClean="0"/>
              <a:pPr/>
              <a:t>4</a:t>
            </a:fld>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a:ln/>
        </p:spPr>
      </p:sp>
      <p:sp>
        <p:nvSpPr>
          <p:cNvPr id="37890" name="Notes Placeholder 2"/>
          <p:cNvSpPr>
            <a:spLocks noGrp="1"/>
          </p:cNvSpPr>
          <p:nvPr>
            <p:ph type="body" idx="1"/>
          </p:nvPr>
        </p:nvSpPr>
        <p:spPr>
          <a:noFill/>
          <a:ln/>
        </p:spPr>
        <p:txBody>
          <a:bodyPr/>
          <a:lstStyle/>
          <a:p>
            <a:pPr eaLnBrk="1" hangingPunct="1"/>
            <a:endParaRPr lang="en-US" smtClean="0"/>
          </a:p>
        </p:txBody>
      </p:sp>
      <p:sp>
        <p:nvSpPr>
          <p:cNvPr id="37891" name="Slide Number Placeholder 3"/>
          <p:cNvSpPr>
            <a:spLocks noGrp="1"/>
          </p:cNvSpPr>
          <p:nvPr>
            <p:ph type="sldNum" sz="quarter" idx="5"/>
          </p:nvPr>
        </p:nvSpPr>
        <p:spPr>
          <a:noFill/>
        </p:spPr>
        <p:txBody>
          <a:bodyPr/>
          <a:lstStyle/>
          <a:p>
            <a:fld id="{0BD553C1-A52D-4E08-A371-3D3133FD98EC}" type="slidenum">
              <a:rPr lang="en-GB" smtClean="0"/>
              <a:pPr/>
              <a:t>5</a:t>
            </a:fld>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a:ln/>
        </p:spPr>
      </p:sp>
      <p:sp>
        <p:nvSpPr>
          <p:cNvPr id="39938" name="Notes Placeholder 2"/>
          <p:cNvSpPr>
            <a:spLocks noGrp="1"/>
          </p:cNvSpPr>
          <p:nvPr>
            <p:ph type="body" idx="1"/>
          </p:nvPr>
        </p:nvSpPr>
        <p:spPr>
          <a:noFill/>
          <a:ln/>
        </p:spPr>
        <p:txBody>
          <a:bodyPr/>
          <a:lstStyle/>
          <a:p>
            <a:pPr eaLnBrk="1" hangingPunct="1"/>
            <a:endParaRPr lang="en-US" smtClean="0"/>
          </a:p>
        </p:txBody>
      </p:sp>
      <p:sp>
        <p:nvSpPr>
          <p:cNvPr id="39939" name="Slide Number Placeholder 3"/>
          <p:cNvSpPr>
            <a:spLocks noGrp="1"/>
          </p:cNvSpPr>
          <p:nvPr>
            <p:ph type="sldNum" sz="quarter" idx="5"/>
          </p:nvPr>
        </p:nvSpPr>
        <p:spPr>
          <a:noFill/>
        </p:spPr>
        <p:txBody>
          <a:bodyPr/>
          <a:lstStyle/>
          <a:p>
            <a:fld id="{465E4EB3-6A07-4BB3-9CA3-E88DB40655EC}" type="slidenum">
              <a:rPr lang="en-GB" smtClean="0"/>
              <a:pPr/>
              <a:t>6</a:t>
            </a:fld>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noTextEdit="1"/>
          </p:cNvSpPr>
          <p:nvPr>
            <p:ph type="sldImg"/>
          </p:nvPr>
        </p:nvSpPr>
        <p:spPr>
          <a:ln/>
        </p:spPr>
      </p:sp>
      <p:sp>
        <p:nvSpPr>
          <p:cNvPr id="44034" name="Notes Placeholder 2"/>
          <p:cNvSpPr>
            <a:spLocks noGrp="1"/>
          </p:cNvSpPr>
          <p:nvPr>
            <p:ph type="body" idx="1"/>
          </p:nvPr>
        </p:nvSpPr>
        <p:spPr>
          <a:noFill/>
          <a:ln/>
        </p:spPr>
        <p:txBody>
          <a:bodyPr/>
          <a:lstStyle/>
          <a:p>
            <a:pPr eaLnBrk="1" hangingPunct="1"/>
            <a:endParaRPr lang="en-US" smtClean="0"/>
          </a:p>
        </p:txBody>
      </p:sp>
      <p:sp>
        <p:nvSpPr>
          <p:cNvPr id="44035" name="Slide Number Placeholder 3"/>
          <p:cNvSpPr>
            <a:spLocks noGrp="1"/>
          </p:cNvSpPr>
          <p:nvPr>
            <p:ph type="sldNum" sz="quarter" idx="5"/>
          </p:nvPr>
        </p:nvSpPr>
        <p:spPr>
          <a:noFill/>
        </p:spPr>
        <p:txBody>
          <a:bodyPr/>
          <a:lstStyle/>
          <a:p>
            <a:fld id="{FAA367EA-4E40-406F-8945-C6775D8C63F3}" type="slidenum">
              <a:rPr lang="en-GB" smtClean="0"/>
              <a:pPr/>
              <a:t>7</a:t>
            </a:fld>
            <a:endParaRPr lang="en-GB"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noTextEdit="1"/>
          </p:cNvSpPr>
          <p:nvPr>
            <p:ph type="sldImg"/>
          </p:nvPr>
        </p:nvSpPr>
        <p:spPr>
          <a:ln/>
        </p:spPr>
      </p:sp>
      <p:sp>
        <p:nvSpPr>
          <p:cNvPr id="48130" name="Notes Placeholder 2"/>
          <p:cNvSpPr>
            <a:spLocks noGrp="1"/>
          </p:cNvSpPr>
          <p:nvPr>
            <p:ph type="body" idx="1"/>
          </p:nvPr>
        </p:nvSpPr>
        <p:spPr>
          <a:noFill/>
          <a:ln/>
        </p:spPr>
        <p:txBody>
          <a:bodyPr/>
          <a:lstStyle/>
          <a:p>
            <a:pPr eaLnBrk="1" hangingPunct="1"/>
            <a:endParaRPr lang="en-US" smtClean="0"/>
          </a:p>
        </p:txBody>
      </p:sp>
      <p:sp>
        <p:nvSpPr>
          <p:cNvPr id="48131" name="Slide Number Placeholder 3"/>
          <p:cNvSpPr>
            <a:spLocks noGrp="1"/>
          </p:cNvSpPr>
          <p:nvPr>
            <p:ph type="sldNum" sz="quarter" idx="5"/>
          </p:nvPr>
        </p:nvSpPr>
        <p:spPr>
          <a:noFill/>
        </p:spPr>
        <p:txBody>
          <a:bodyPr/>
          <a:lstStyle/>
          <a:p>
            <a:fld id="{200D5D18-9690-4849-8869-E3E98F4FEC06}" type="slidenum">
              <a:rPr lang="en-GB" smtClean="0"/>
              <a:pPr/>
              <a:t>8</a:t>
            </a:fld>
            <a:endParaRPr lang="en-GB"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noTextEdit="1"/>
          </p:cNvSpPr>
          <p:nvPr>
            <p:ph type="sldImg"/>
          </p:nvPr>
        </p:nvSpPr>
        <p:spPr>
          <a:ln/>
        </p:spPr>
      </p:sp>
      <p:sp>
        <p:nvSpPr>
          <p:cNvPr id="50178" name="Notes Placeholder 2"/>
          <p:cNvSpPr>
            <a:spLocks noGrp="1"/>
          </p:cNvSpPr>
          <p:nvPr>
            <p:ph type="body" idx="1"/>
          </p:nvPr>
        </p:nvSpPr>
        <p:spPr>
          <a:noFill/>
          <a:ln/>
        </p:spPr>
        <p:txBody>
          <a:bodyPr/>
          <a:lstStyle/>
          <a:p>
            <a:pPr eaLnBrk="1" hangingPunct="1"/>
            <a:endParaRPr lang="en-US" smtClean="0"/>
          </a:p>
        </p:txBody>
      </p:sp>
      <p:sp>
        <p:nvSpPr>
          <p:cNvPr id="50179" name="Slide Number Placeholder 3"/>
          <p:cNvSpPr>
            <a:spLocks noGrp="1"/>
          </p:cNvSpPr>
          <p:nvPr>
            <p:ph type="sldNum" sz="quarter" idx="5"/>
          </p:nvPr>
        </p:nvSpPr>
        <p:spPr>
          <a:noFill/>
        </p:spPr>
        <p:txBody>
          <a:bodyPr/>
          <a:lstStyle/>
          <a:p>
            <a:fld id="{19C81956-D5DC-48E9-BE14-490BFC09732B}" type="slidenum">
              <a:rPr lang="en-GB" smtClean="0"/>
              <a:pPr/>
              <a:t>9</a:t>
            </a:fld>
            <a:endParaRPr lang="en-GB"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noTextEdit="1"/>
          </p:cNvSpPr>
          <p:nvPr>
            <p:ph type="sldImg"/>
          </p:nvPr>
        </p:nvSpPr>
        <p:spPr>
          <a:ln/>
        </p:spPr>
      </p:sp>
      <p:sp>
        <p:nvSpPr>
          <p:cNvPr id="52226" name="Notes Placeholder 2"/>
          <p:cNvSpPr>
            <a:spLocks noGrp="1"/>
          </p:cNvSpPr>
          <p:nvPr>
            <p:ph type="body" idx="1"/>
          </p:nvPr>
        </p:nvSpPr>
        <p:spPr>
          <a:noFill/>
          <a:ln/>
        </p:spPr>
        <p:txBody>
          <a:bodyPr/>
          <a:lstStyle/>
          <a:p>
            <a:pPr eaLnBrk="1" hangingPunct="1"/>
            <a:endParaRPr lang="en-US" smtClean="0"/>
          </a:p>
        </p:txBody>
      </p:sp>
      <p:sp>
        <p:nvSpPr>
          <p:cNvPr id="52227" name="Slide Number Placeholder 3"/>
          <p:cNvSpPr>
            <a:spLocks noGrp="1"/>
          </p:cNvSpPr>
          <p:nvPr>
            <p:ph type="sldNum" sz="quarter" idx="5"/>
          </p:nvPr>
        </p:nvSpPr>
        <p:spPr>
          <a:noFill/>
        </p:spPr>
        <p:txBody>
          <a:bodyPr/>
          <a:lstStyle/>
          <a:p>
            <a:fld id="{AABCE002-CD3E-447A-89B3-C19F7C98BD7B}" type="slidenum">
              <a:rPr lang="en-GB" smtClean="0"/>
              <a:pPr/>
              <a:t>10</a:t>
            </a:fld>
            <a:endParaRPr lang="en-GB"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noTextEdit="1"/>
          </p:cNvSpPr>
          <p:nvPr>
            <p:ph type="sldImg"/>
          </p:nvPr>
        </p:nvSpPr>
        <p:spPr>
          <a:ln/>
        </p:spPr>
      </p:sp>
      <p:sp>
        <p:nvSpPr>
          <p:cNvPr id="54274" name="Notes Placeholder 2"/>
          <p:cNvSpPr>
            <a:spLocks noGrp="1"/>
          </p:cNvSpPr>
          <p:nvPr>
            <p:ph type="body" idx="1"/>
          </p:nvPr>
        </p:nvSpPr>
        <p:spPr>
          <a:noFill/>
          <a:ln/>
        </p:spPr>
        <p:txBody>
          <a:bodyPr/>
          <a:lstStyle/>
          <a:p>
            <a:pPr eaLnBrk="1" hangingPunct="1"/>
            <a:endParaRPr lang="en-US" smtClean="0"/>
          </a:p>
        </p:txBody>
      </p:sp>
      <p:sp>
        <p:nvSpPr>
          <p:cNvPr id="54275" name="Slide Number Placeholder 3"/>
          <p:cNvSpPr>
            <a:spLocks noGrp="1"/>
          </p:cNvSpPr>
          <p:nvPr>
            <p:ph type="sldNum" sz="quarter" idx="5"/>
          </p:nvPr>
        </p:nvSpPr>
        <p:spPr>
          <a:noFill/>
        </p:spPr>
        <p:txBody>
          <a:bodyPr/>
          <a:lstStyle/>
          <a:p>
            <a:fld id="{45C424F8-46BE-4256-91D3-FA006C5657D5}" type="slidenum">
              <a:rPr lang="en-GB" smtClean="0"/>
              <a:pPr/>
              <a:t>11</a:t>
            </a:fld>
            <a:endParaRPr lang="en-GB"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noTextEdit="1"/>
          </p:cNvSpPr>
          <p:nvPr>
            <p:ph type="sldImg"/>
          </p:nvPr>
        </p:nvSpPr>
        <p:spPr>
          <a:ln/>
        </p:spPr>
      </p:sp>
      <p:sp>
        <p:nvSpPr>
          <p:cNvPr id="56322" name="Notes Placeholder 2"/>
          <p:cNvSpPr>
            <a:spLocks noGrp="1"/>
          </p:cNvSpPr>
          <p:nvPr>
            <p:ph type="body" idx="1"/>
          </p:nvPr>
        </p:nvSpPr>
        <p:spPr>
          <a:noFill/>
          <a:ln/>
        </p:spPr>
        <p:txBody>
          <a:bodyPr/>
          <a:lstStyle/>
          <a:p>
            <a:pPr eaLnBrk="1" hangingPunct="1"/>
            <a:endParaRPr lang="en-US" smtClean="0"/>
          </a:p>
        </p:txBody>
      </p:sp>
      <p:sp>
        <p:nvSpPr>
          <p:cNvPr id="56323" name="Slide Number Placeholder 3"/>
          <p:cNvSpPr>
            <a:spLocks noGrp="1"/>
          </p:cNvSpPr>
          <p:nvPr>
            <p:ph type="sldNum" sz="quarter" idx="5"/>
          </p:nvPr>
        </p:nvSpPr>
        <p:spPr>
          <a:noFill/>
        </p:spPr>
        <p:txBody>
          <a:bodyPr/>
          <a:lstStyle/>
          <a:p>
            <a:fld id="{C4925874-B744-44C2-A4DA-AA3CD5FDE308}" type="slidenum">
              <a:rPr lang="en-GB" smtClean="0"/>
              <a:pPr/>
              <a:t>12</a:t>
            </a:fld>
            <a:endParaRPr lang="en-GB"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noTextEdit="1"/>
          </p:cNvSpPr>
          <p:nvPr>
            <p:ph type="sldImg"/>
          </p:nvPr>
        </p:nvSpPr>
        <p:spPr>
          <a:ln/>
        </p:spPr>
      </p:sp>
      <p:sp>
        <p:nvSpPr>
          <p:cNvPr id="58370" name="Notes Placeholder 2"/>
          <p:cNvSpPr>
            <a:spLocks noGrp="1"/>
          </p:cNvSpPr>
          <p:nvPr>
            <p:ph type="body" idx="1"/>
          </p:nvPr>
        </p:nvSpPr>
        <p:spPr>
          <a:noFill/>
          <a:ln/>
        </p:spPr>
        <p:txBody>
          <a:bodyPr/>
          <a:lstStyle/>
          <a:p>
            <a:pPr eaLnBrk="1" hangingPunct="1"/>
            <a:endParaRPr lang="en-US" smtClean="0"/>
          </a:p>
        </p:txBody>
      </p:sp>
      <p:sp>
        <p:nvSpPr>
          <p:cNvPr id="58371" name="Slide Number Placeholder 3"/>
          <p:cNvSpPr>
            <a:spLocks noGrp="1"/>
          </p:cNvSpPr>
          <p:nvPr>
            <p:ph type="sldNum" sz="quarter" idx="5"/>
          </p:nvPr>
        </p:nvSpPr>
        <p:spPr>
          <a:noFill/>
        </p:spPr>
        <p:txBody>
          <a:bodyPr/>
          <a:lstStyle/>
          <a:p>
            <a:fld id="{FD2EDB2A-814E-41C5-A7E2-BC4C28861C5B}" type="slidenum">
              <a:rPr lang="en-GB" smtClean="0"/>
              <a:pPr/>
              <a:t>13</a:t>
            </a:fld>
            <a:endParaRPr lang="en-GB"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noTextEdit="1"/>
          </p:cNvSpPr>
          <p:nvPr>
            <p:ph type="sldImg"/>
          </p:nvPr>
        </p:nvSpPr>
        <p:spPr>
          <a:ln/>
        </p:spPr>
      </p:sp>
      <p:sp>
        <p:nvSpPr>
          <p:cNvPr id="60418" name="Notes Placeholder 2"/>
          <p:cNvSpPr>
            <a:spLocks noGrp="1"/>
          </p:cNvSpPr>
          <p:nvPr>
            <p:ph type="body" idx="1"/>
          </p:nvPr>
        </p:nvSpPr>
        <p:spPr>
          <a:noFill/>
          <a:ln/>
        </p:spPr>
        <p:txBody>
          <a:bodyPr/>
          <a:lstStyle/>
          <a:p>
            <a:pPr eaLnBrk="1" hangingPunct="1"/>
            <a:endParaRPr lang="en-US" smtClean="0"/>
          </a:p>
        </p:txBody>
      </p:sp>
      <p:sp>
        <p:nvSpPr>
          <p:cNvPr id="60419" name="Slide Number Placeholder 3"/>
          <p:cNvSpPr>
            <a:spLocks noGrp="1"/>
          </p:cNvSpPr>
          <p:nvPr>
            <p:ph type="sldNum" sz="quarter" idx="5"/>
          </p:nvPr>
        </p:nvSpPr>
        <p:spPr>
          <a:noFill/>
        </p:spPr>
        <p:txBody>
          <a:bodyPr/>
          <a:lstStyle/>
          <a:p>
            <a:fld id="{C7EE69B3-AF54-405C-93B3-65FA0F3024FE}" type="slidenum">
              <a:rPr lang="en-GB" smtClean="0"/>
              <a:pPr/>
              <a:t>14</a:t>
            </a:fld>
            <a:endParaRPr lang="en-GB"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p:cNvSpPr>
            <a:spLocks noGrp="1" noRot="1" noChangeAspect="1" noTextEdit="1"/>
          </p:cNvSpPr>
          <p:nvPr>
            <p:ph type="sldImg"/>
          </p:nvPr>
        </p:nvSpPr>
        <p:spPr>
          <a:ln/>
        </p:spPr>
      </p:sp>
      <p:sp>
        <p:nvSpPr>
          <p:cNvPr id="62466" name="Notes Placeholder 2"/>
          <p:cNvSpPr>
            <a:spLocks noGrp="1"/>
          </p:cNvSpPr>
          <p:nvPr>
            <p:ph type="body" idx="1"/>
          </p:nvPr>
        </p:nvSpPr>
        <p:spPr>
          <a:noFill/>
          <a:ln/>
        </p:spPr>
        <p:txBody>
          <a:bodyPr/>
          <a:lstStyle/>
          <a:p>
            <a:pPr eaLnBrk="1" hangingPunct="1"/>
            <a:endParaRPr lang="en-US" smtClean="0"/>
          </a:p>
        </p:txBody>
      </p:sp>
      <p:sp>
        <p:nvSpPr>
          <p:cNvPr id="62467" name="Slide Number Placeholder 3"/>
          <p:cNvSpPr>
            <a:spLocks noGrp="1"/>
          </p:cNvSpPr>
          <p:nvPr>
            <p:ph type="sldNum" sz="quarter" idx="5"/>
          </p:nvPr>
        </p:nvSpPr>
        <p:spPr>
          <a:noFill/>
        </p:spPr>
        <p:txBody>
          <a:bodyPr/>
          <a:lstStyle/>
          <a:p>
            <a:fld id="{E142437B-53A4-4B50-B310-D0F5C069578D}" type="slidenum">
              <a:rPr lang="en-GB" smtClean="0"/>
              <a:pPr/>
              <a:t>15</a:t>
            </a:fld>
            <a:endParaRPr lang="en-GB"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a:ln/>
        </p:spPr>
      </p:sp>
      <p:sp>
        <p:nvSpPr>
          <p:cNvPr id="66562" name="Notes Placeholder 2"/>
          <p:cNvSpPr>
            <a:spLocks noGrp="1"/>
          </p:cNvSpPr>
          <p:nvPr>
            <p:ph type="body" idx="1"/>
          </p:nvPr>
        </p:nvSpPr>
        <p:spPr>
          <a:noFill/>
          <a:ln/>
        </p:spPr>
        <p:txBody>
          <a:bodyPr/>
          <a:lstStyle/>
          <a:p>
            <a:pPr eaLnBrk="1" hangingPunct="1"/>
            <a:endParaRPr lang="en-US" smtClean="0"/>
          </a:p>
        </p:txBody>
      </p:sp>
      <p:sp>
        <p:nvSpPr>
          <p:cNvPr id="66563" name="Slide Number Placeholder 3"/>
          <p:cNvSpPr>
            <a:spLocks noGrp="1"/>
          </p:cNvSpPr>
          <p:nvPr>
            <p:ph type="sldNum" sz="quarter" idx="5"/>
          </p:nvPr>
        </p:nvSpPr>
        <p:spPr>
          <a:noFill/>
        </p:spPr>
        <p:txBody>
          <a:bodyPr/>
          <a:lstStyle/>
          <a:p>
            <a:fld id="{0C18C59B-69B8-4A24-AE31-761761403026}" type="slidenum">
              <a:rPr lang="en-GB" smtClean="0"/>
              <a:pPr/>
              <a:t>16</a:t>
            </a:fld>
            <a:endParaRPr lang="en-GB"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a:ln/>
        </p:spPr>
      </p:sp>
      <p:sp>
        <p:nvSpPr>
          <p:cNvPr id="68610" name="Notes Placeholder 2"/>
          <p:cNvSpPr>
            <a:spLocks noGrp="1"/>
          </p:cNvSpPr>
          <p:nvPr>
            <p:ph type="body" idx="1"/>
          </p:nvPr>
        </p:nvSpPr>
        <p:spPr>
          <a:noFill/>
          <a:ln/>
        </p:spPr>
        <p:txBody>
          <a:bodyPr/>
          <a:lstStyle/>
          <a:p>
            <a:pPr eaLnBrk="1" hangingPunct="1"/>
            <a:endParaRPr lang="en-US" smtClean="0"/>
          </a:p>
        </p:txBody>
      </p:sp>
      <p:sp>
        <p:nvSpPr>
          <p:cNvPr id="68611" name="Slide Number Placeholder 3"/>
          <p:cNvSpPr>
            <a:spLocks noGrp="1"/>
          </p:cNvSpPr>
          <p:nvPr>
            <p:ph type="sldNum" sz="quarter" idx="5"/>
          </p:nvPr>
        </p:nvSpPr>
        <p:spPr>
          <a:noFill/>
        </p:spPr>
        <p:txBody>
          <a:bodyPr/>
          <a:lstStyle/>
          <a:p>
            <a:fld id="{85E1C3C4-5686-4D40-BE1A-0D171AC2742D}" type="slidenum">
              <a:rPr lang="en-GB" smtClean="0"/>
              <a:pPr/>
              <a:t>17</a:t>
            </a:fld>
            <a:endParaRPr lang="en-GB"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noTextEdit="1"/>
          </p:cNvSpPr>
          <p:nvPr>
            <p:ph type="sldImg"/>
          </p:nvPr>
        </p:nvSpPr>
        <p:spPr>
          <a:ln/>
        </p:spPr>
      </p:sp>
      <p:sp>
        <p:nvSpPr>
          <p:cNvPr id="72706" name="Notes Placeholder 2"/>
          <p:cNvSpPr>
            <a:spLocks noGrp="1"/>
          </p:cNvSpPr>
          <p:nvPr>
            <p:ph type="body" idx="1"/>
          </p:nvPr>
        </p:nvSpPr>
        <p:spPr>
          <a:noFill/>
          <a:ln/>
        </p:spPr>
        <p:txBody>
          <a:bodyPr/>
          <a:lstStyle/>
          <a:p>
            <a:pPr eaLnBrk="1" hangingPunct="1"/>
            <a:endParaRPr lang="en-US" smtClean="0"/>
          </a:p>
        </p:txBody>
      </p:sp>
      <p:sp>
        <p:nvSpPr>
          <p:cNvPr id="72707" name="Slide Number Placeholder 3"/>
          <p:cNvSpPr>
            <a:spLocks noGrp="1"/>
          </p:cNvSpPr>
          <p:nvPr>
            <p:ph type="sldNum" sz="quarter" idx="5"/>
          </p:nvPr>
        </p:nvSpPr>
        <p:spPr>
          <a:noFill/>
        </p:spPr>
        <p:txBody>
          <a:bodyPr/>
          <a:lstStyle/>
          <a:p>
            <a:fld id="{80C8EF59-7D8B-48AE-B9F3-BA4031D4192C}" type="slidenum">
              <a:rPr lang="en-GB" smtClean="0"/>
              <a:pPr/>
              <a:t>18</a:t>
            </a:fld>
            <a:endParaRPr lang="en-GB"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a:ln/>
        </p:spPr>
      </p:sp>
      <p:sp>
        <p:nvSpPr>
          <p:cNvPr id="41986" name="Notes Placeholder 2"/>
          <p:cNvSpPr>
            <a:spLocks noGrp="1"/>
          </p:cNvSpPr>
          <p:nvPr>
            <p:ph type="body" idx="1"/>
          </p:nvPr>
        </p:nvSpPr>
        <p:spPr>
          <a:noFill/>
          <a:ln/>
        </p:spPr>
        <p:txBody>
          <a:bodyPr/>
          <a:lstStyle/>
          <a:p>
            <a:pPr eaLnBrk="1" hangingPunct="1"/>
            <a:endParaRPr lang="en-US" smtClean="0"/>
          </a:p>
        </p:txBody>
      </p:sp>
      <p:sp>
        <p:nvSpPr>
          <p:cNvPr id="41987" name="Slide Number Placeholder 3"/>
          <p:cNvSpPr>
            <a:spLocks noGrp="1"/>
          </p:cNvSpPr>
          <p:nvPr>
            <p:ph type="sldNum" sz="quarter" idx="5"/>
          </p:nvPr>
        </p:nvSpPr>
        <p:spPr>
          <a:noFill/>
        </p:spPr>
        <p:txBody>
          <a:bodyPr/>
          <a:lstStyle/>
          <a:p>
            <a:fld id="{5C21E48A-0B83-4F60-9DDC-BB30CB555EC6}" type="slidenum">
              <a:rPr lang="en-GB" smtClean="0"/>
              <a:pPr/>
              <a:t>19</a:t>
            </a:fld>
            <a:endParaRPr lang="en-GB"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noTextEdit="1"/>
          </p:cNvSpPr>
          <p:nvPr>
            <p:ph type="sldImg"/>
          </p:nvPr>
        </p:nvSpPr>
        <p:spPr>
          <a:ln/>
        </p:spPr>
      </p:sp>
      <p:sp>
        <p:nvSpPr>
          <p:cNvPr id="74754" name="Notes Placeholder 2"/>
          <p:cNvSpPr>
            <a:spLocks noGrp="1"/>
          </p:cNvSpPr>
          <p:nvPr>
            <p:ph type="body" idx="1"/>
          </p:nvPr>
        </p:nvSpPr>
        <p:spPr>
          <a:noFill/>
          <a:ln/>
        </p:spPr>
        <p:txBody>
          <a:bodyPr/>
          <a:lstStyle/>
          <a:p>
            <a:pPr eaLnBrk="1" hangingPunct="1"/>
            <a:endParaRPr lang="en-US" smtClean="0"/>
          </a:p>
        </p:txBody>
      </p:sp>
      <p:sp>
        <p:nvSpPr>
          <p:cNvPr id="74755" name="Slide Number Placeholder 3"/>
          <p:cNvSpPr>
            <a:spLocks noGrp="1"/>
          </p:cNvSpPr>
          <p:nvPr>
            <p:ph type="sldNum" sz="quarter" idx="5"/>
          </p:nvPr>
        </p:nvSpPr>
        <p:spPr>
          <a:noFill/>
        </p:spPr>
        <p:txBody>
          <a:bodyPr/>
          <a:lstStyle/>
          <a:p>
            <a:fld id="{F90FAE77-4144-4005-9259-247A5601B8DA}" type="slidenum">
              <a:rPr lang="en-GB" smtClean="0"/>
              <a:pPr/>
              <a:t>20</a:t>
            </a:fld>
            <a:endParaRPr lang="en-GB"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noTextEdit="1"/>
          </p:cNvSpPr>
          <p:nvPr>
            <p:ph type="sldImg"/>
          </p:nvPr>
        </p:nvSpPr>
        <p:spPr>
          <a:ln/>
        </p:spPr>
      </p:sp>
      <p:sp>
        <p:nvSpPr>
          <p:cNvPr id="76802" name="Notes Placeholder 2"/>
          <p:cNvSpPr>
            <a:spLocks noGrp="1"/>
          </p:cNvSpPr>
          <p:nvPr>
            <p:ph type="body" idx="1"/>
          </p:nvPr>
        </p:nvSpPr>
        <p:spPr>
          <a:noFill/>
          <a:ln/>
        </p:spPr>
        <p:txBody>
          <a:bodyPr/>
          <a:lstStyle/>
          <a:p>
            <a:pPr eaLnBrk="1" hangingPunct="1"/>
            <a:endParaRPr lang="en-US" smtClean="0"/>
          </a:p>
        </p:txBody>
      </p:sp>
      <p:sp>
        <p:nvSpPr>
          <p:cNvPr id="76803" name="Slide Number Placeholder 3"/>
          <p:cNvSpPr>
            <a:spLocks noGrp="1"/>
          </p:cNvSpPr>
          <p:nvPr>
            <p:ph type="sldNum" sz="quarter" idx="5"/>
          </p:nvPr>
        </p:nvSpPr>
        <p:spPr>
          <a:noFill/>
        </p:spPr>
        <p:txBody>
          <a:bodyPr/>
          <a:lstStyle/>
          <a:p>
            <a:fld id="{9D2F70C3-60FB-46DD-84CD-E1BDFE97E616}" type="slidenum">
              <a:rPr lang="en-GB" smtClean="0"/>
              <a:pPr/>
              <a:t>21</a:t>
            </a:fld>
            <a:endParaRPr lang="en-GB"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Slide Image Placeholder 1"/>
          <p:cNvSpPr>
            <a:spLocks noGrp="1" noRot="1" noChangeAspect="1" noTextEdit="1"/>
          </p:cNvSpPr>
          <p:nvPr>
            <p:ph type="sldImg"/>
          </p:nvPr>
        </p:nvSpPr>
        <p:spPr>
          <a:ln/>
        </p:spPr>
      </p:sp>
      <p:sp>
        <p:nvSpPr>
          <p:cNvPr id="78850" name="Notes Placeholder 2"/>
          <p:cNvSpPr>
            <a:spLocks noGrp="1"/>
          </p:cNvSpPr>
          <p:nvPr>
            <p:ph type="body" idx="1"/>
          </p:nvPr>
        </p:nvSpPr>
        <p:spPr>
          <a:noFill/>
          <a:ln/>
        </p:spPr>
        <p:txBody>
          <a:bodyPr/>
          <a:lstStyle/>
          <a:p>
            <a:endParaRPr lang="en-US" smtClean="0"/>
          </a:p>
        </p:txBody>
      </p:sp>
      <p:sp>
        <p:nvSpPr>
          <p:cNvPr id="78851" name="Slide Number Placeholder 3"/>
          <p:cNvSpPr>
            <a:spLocks noGrp="1"/>
          </p:cNvSpPr>
          <p:nvPr>
            <p:ph type="sldNum" sz="quarter" idx="5"/>
          </p:nvPr>
        </p:nvSpPr>
        <p:spPr>
          <a:noFill/>
        </p:spPr>
        <p:txBody>
          <a:bodyPr/>
          <a:lstStyle/>
          <a:p>
            <a:fld id="{9D6A6B3F-C408-4467-B4E0-BAB8ED7327C8}" type="slidenum">
              <a:rPr lang="en-GB" smtClean="0"/>
              <a:pPr/>
              <a:t>22</a:t>
            </a:fld>
            <a:endParaRPr lang="en-GB"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lide Image Placeholder 1"/>
          <p:cNvSpPr>
            <a:spLocks noGrp="1" noRot="1" noChangeAspect="1" noTextEdit="1"/>
          </p:cNvSpPr>
          <p:nvPr>
            <p:ph type="sldImg"/>
          </p:nvPr>
        </p:nvSpPr>
        <p:spPr>
          <a:ln/>
        </p:spPr>
      </p:sp>
      <p:sp>
        <p:nvSpPr>
          <p:cNvPr id="80898" name="Notes Placeholder 2"/>
          <p:cNvSpPr>
            <a:spLocks noGrp="1"/>
          </p:cNvSpPr>
          <p:nvPr>
            <p:ph type="body" idx="1"/>
          </p:nvPr>
        </p:nvSpPr>
        <p:spPr>
          <a:noFill/>
          <a:ln/>
        </p:spPr>
        <p:txBody>
          <a:bodyPr/>
          <a:lstStyle/>
          <a:p>
            <a:endParaRPr lang="en-US" smtClean="0"/>
          </a:p>
        </p:txBody>
      </p:sp>
      <p:sp>
        <p:nvSpPr>
          <p:cNvPr id="80899" name="Slide Number Placeholder 3"/>
          <p:cNvSpPr>
            <a:spLocks noGrp="1"/>
          </p:cNvSpPr>
          <p:nvPr>
            <p:ph type="sldNum" sz="quarter" idx="5"/>
          </p:nvPr>
        </p:nvSpPr>
        <p:spPr>
          <a:noFill/>
        </p:spPr>
        <p:txBody>
          <a:bodyPr/>
          <a:lstStyle/>
          <a:p>
            <a:fld id="{14AF9D61-7239-44DD-B4DF-229174B14000}" type="slidenum">
              <a:rPr lang="en-GB" smtClean="0"/>
              <a:pPr/>
              <a:t>23</a:t>
            </a:fld>
            <a:endParaRPr lang="en-GB"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Slide Image Placeholder 1"/>
          <p:cNvSpPr>
            <a:spLocks noGrp="1" noRot="1" noChangeAspect="1" noTextEdit="1"/>
          </p:cNvSpPr>
          <p:nvPr>
            <p:ph type="sldImg"/>
          </p:nvPr>
        </p:nvSpPr>
        <p:spPr>
          <a:ln/>
        </p:spPr>
      </p:sp>
      <p:sp>
        <p:nvSpPr>
          <p:cNvPr id="82946" name="Notes Placeholder 2"/>
          <p:cNvSpPr>
            <a:spLocks noGrp="1"/>
          </p:cNvSpPr>
          <p:nvPr>
            <p:ph type="body" idx="1"/>
          </p:nvPr>
        </p:nvSpPr>
        <p:spPr>
          <a:noFill/>
          <a:ln/>
        </p:spPr>
        <p:txBody>
          <a:bodyPr/>
          <a:lstStyle/>
          <a:p>
            <a:pPr eaLnBrk="1" hangingPunct="1"/>
            <a:endParaRPr lang="en-US" smtClean="0"/>
          </a:p>
        </p:txBody>
      </p:sp>
      <p:sp>
        <p:nvSpPr>
          <p:cNvPr id="82947" name="Slide Number Placeholder 3"/>
          <p:cNvSpPr>
            <a:spLocks noGrp="1"/>
          </p:cNvSpPr>
          <p:nvPr>
            <p:ph type="sldNum" sz="quarter" idx="5"/>
          </p:nvPr>
        </p:nvSpPr>
        <p:spPr>
          <a:noFill/>
        </p:spPr>
        <p:txBody>
          <a:bodyPr/>
          <a:lstStyle/>
          <a:p>
            <a:fld id="{6D985ABD-C8A7-4FA4-81C1-CD97DAE0FC99}" type="slidenum">
              <a:rPr lang="en-GB" smtClean="0"/>
              <a:pPr/>
              <a:t>24</a:t>
            </a:fld>
            <a:endParaRPr lang="en-GB"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Slide Image Placeholder 1"/>
          <p:cNvSpPr>
            <a:spLocks noGrp="1" noRot="1" noChangeAspect="1" noTextEdit="1"/>
          </p:cNvSpPr>
          <p:nvPr>
            <p:ph type="sldImg"/>
          </p:nvPr>
        </p:nvSpPr>
        <p:spPr>
          <a:ln/>
        </p:spPr>
      </p:sp>
      <p:sp>
        <p:nvSpPr>
          <p:cNvPr id="84994" name="Notes Placeholder 2"/>
          <p:cNvSpPr>
            <a:spLocks noGrp="1"/>
          </p:cNvSpPr>
          <p:nvPr>
            <p:ph type="body" idx="1"/>
          </p:nvPr>
        </p:nvSpPr>
        <p:spPr>
          <a:noFill/>
          <a:ln/>
        </p:spPr>
        <p:txBody>
          <a:bodyPr/>
          <a:lstStyle/>
          <a:p>
            <a:pPr eaLnBrk="1" hangingPunct="1"/>
            <a:endParaRPr lang="en-US" smtClean="0"/>
          </a:p>
        </p:txBody>
      </p:sp>
      <p:sp>
        <p:nvSpPr>
          <p:cNvPr id="84995" name="Slide Number Placeholder 3"/>
          <p:cNvSpPr>
            <a:spLocks noGrp="1"/>
          </p:cNvSpPr>
          <p:nvPr>
            <p:ph type="sldNum" sz="quarter" idx="5"/>
          </p:nvPr>
        </p:nvSpPr>
        <p:spPr>
          <a:noFill/>
        </p:spPr>
        <p:txBody>
          <a:bodyPr/>
          <a:lstStyle/>
          <a:p>
            <a:fld id="{80677B0D-CDE8-4F18-BB38-2E2CD470201C}" type="slidenum">
              <a:rPr lang="en-GB" smtClean="0"/>
              <a:pPr/>
              <a:t>25</a:t>
            </a:fld>
            <a:endParaRPr lang="en-GB"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Slide Image Placeholder 1"/>
          <p:cNvSpPr>
            <a:spLocks noGrp="1" noRot="1" noChangeAspect="1" noTextEdit="1"/>
          </p:cNvSpPr>
          <p:nvPr>
            <p:ph type="sldImg"/>
          </p:nvPr>
        </p:nvSpPr>
        <p:spPr>
          <a:ln/>
        </p:spPr>
      </p:sp>
      <p:sp>
        <p:nvSpPr>
          <p:cNvPr id="87042" name="Notes Placeholder 2"/>
          <p:cNvSpPr>
            <a:spLocks noGrp="1"/>
          </p:cNvSpPr>
          <p:nvPr>
            <p:ph type="body" idx="1"/>
          </p:nvPr>
        </p:nvSpPr>
        <p:spPr>
          <a:noFill/>
          <a:ln/>
        </p:spPr>
        <p:txBody>
          <a:bodyPr/>
          <a:lstStyle/>
          <a:p>
            <a:pPr eaLnBrk="1" hangingPunct="1"/>
            <a:endParaRPr lang="en-US" smtClean="0"/>
          </a:p>
        </p:txBody>
      </p:sp>
      <p:sp>
        <p:nvSpPr>
          <p:cNvPr id="87043" name="Slide Number Placeholder 3"/>
          <p:cNvSpPr>
            <a:spLocks noGrp="1"/>
          </p:cNvSpPr>
          <p:nvPr>
            <p:ph type="sldNum" sz="quarter" idx="5"/>
          </p:nvPr>
        </p:nvSpPr>
        <p:spPr>
          <a:noFill/>
        </p:spPr>
        <p:txBody>
          <a:bodyPr/>
          <a:lstStyle/>
          <a:p>
            <a:fld id="{C73F8E72-EB51-4715-99E1-2EE246B7CB6E}" type="slidenum">
              <a:rPr lang="en-GB" smtClean="0"/>
              <a:pPr/>
              <a:t>26</a:t>
            </a:fld>
            <a:endParaRPr lang="en-GB"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Slide Image Placeholder 1"/>
          <p:cNvSpPr>
            <a:spLocks noGrp="1" noRot="1" noChangeAspect="1" noTextEdit="1"/>
          </p:cNvSpPr>
          <p:nvPr>
            <p:ph type="sldImg"/>
          </p:nvPr>
        </p:nvSpPr>
        <p:spPr>
          <a:ln/>
        </p:spPr>
      </p:sp>
      <p:sp>
        <p:nvSpPr>
          <p:cNvPr id="89090" name="Notes Placeholder 2"/>
          <p:cNvSpPr>
            <a:spLocks noGrp="1"/>
          </p:cNvSpPr>
          <p:nvPr>
            <p:ph type="body" idx="1"/>
          </p:nvPr>
        </p:nvSpPr>
        <p:spPr>
          <a:noFill/>
          <a:ln/>
        </p:spPr>
        <p:txBody>
          <a:bodyPr/>
          <a:lstStyle/>
          <a:p>
            <a:pPr eaLnBrk="1" hangingPunct="1"/>
            <a:endParaRPr lang="en-US" smtClean="0"/>
          </a:p>
        </p:txBody>
      </p:sp>
      <p:sp>
        <p:nvSpPr>
          <p:cNvPr id="89091" name="Slide Number Placeholder 3"/>
          <p:cNvSpPr>
            <a:spLocks noGrp="1"/>
          </p:cNvSpPr>
          <p:nvPr>
            <p:ph type="sldNum" sz="quarter" idx="5"/>
          </p:nvPr>
        </p:nvSpPr>
        <p:spPr>
          <a:noFill/>
        </p:spPr>
        <p:txBody>
          <a:bodyPr/>
          <a:lstStyle/>
          <a:p>
            <a:fld id="{2DA748F9-4093-4BC8-B405-5A7B63868A54}" type="slidenum">
              <a:rPr lang="en-GB" smtClean="0"/>
              <a:pPr/>
              <a:t>27</a:t>
            </a:fld>
            <a:endParaRPr lang="en-GB"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Slide Image Placeholder 1"/>
          <p:cNvSpPr>
            <a:spLocks noGrp="1" noRot="1" noChangeAspect="1" noTextEdit="1"/>
          </p:cNvSpPr>
          <p:nvPr>
            <p:ph type="sldImg"/>
          </p:nvPr>
        </p:nvSpPr>
        <p:spPr>
          <a:ln/>
        </p:spPr>
      </p:sp>
      <p:sp>
        <p:nvSpPr>
          <p:cNvPr id="95234" name="Notes Placeholder 2"/>
          <p:cNvSpPr>
            <a:spLocks noGrp="1"/>
          </p:cNvSpPr>
          <p:nvPr>
            <p:ph type="body" idx="1"/>
          </p:nvPr>
        </p:nvSpPr>
        <p:spPr>
          <a:noFill/>
          <a:ln/>
        </p:spPr>
        <p:txBody>
          <a:bodyPr/>
          <a:lstStyle/>
          <a:p>
            <a:pPr eaLnBrk="1" hangingPunct="1"/>
            <a:endParaRPr lang="en-US" smtClean="0"/>
          </a:p>
        </p:txBody>
      </p:sp>
      <p:sp>
        <p:nvSpPr>
          <p:cNvPr id="95235" name="Slide Number Placeholder 3"/>
          <p:cNvSpPr>
            <a:spLocks noGrp="1"/>
          </p:cNvSpPr>
          <p:nvPr>
            <p:ph type="sldNum" sz="quarter" idx="5"/>
          </p:nvPr>
        </p:nvSpPr>
        <p:spPr>
          <a:noFill/>
        </p:spPr>
        <p:txBody>
          <a:bodyPr/>
          <a:lstStyle/>
          <a:p>
            <a:fld id="{3489E0B2-007D-4748-B00D-9D8DED6A750A}" type="slidenum">
              <a:rPr lang="en-GB" smtClean="0"/>
              <a:pPr/>
              <a:t>28</a:t>
            </a:fld>
            <a:endParaRPr lang="en-GB"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Slide Image Placeholder 1"/>
          <p:cNvSpPr>
            <a:spLocks noGrp="1" noRot="1" noChangeAspect="1" noTextEdit="1"/>
          </p:cNvSpPr>
          <p:nvPr>
            <p:ph type="sldImg"/>
          </p:nvPr>
        </p:nvSpPr>
        <p:spPr>
          <a:ln/>
        </p:spPr>
      </p:sp>
      <p:sp>
        <p:nvSpPr>
          <p:cNvPr id="97282" name="Notes Placeholder 2"/>
          <p:cNvSpPr>
            <a:spLocks noGrp="1"/>
          </p:cNvSpPr>
          <p:nvPr>
            <p:ph type="body" idx="1"/>
          </p:nvPr>
        </p:nvSpPr>
        <p:spPr>
          <a:noFill/>
          <a:ln/>
        </p:spPr>
        <p:txBody>
          <a:bodyPr/>
          <a:lstStyle/>
          <a:p>
            <a:pPr eaLnBrk="1" hangingPunct="1"/>
            <a:endParaRPr lang="en-US" smtClean="0"/>
          </a:p>
        </p:txBody>
      </p:sp>
      <p:sp>
        <p:nvSpPr>
          <p:cNvPr id="97283" name="Slide Number Placeholder 3"/>
          <p:cNvSpPr>
            <a:spLocks noGrp="1"/>
          </p:cNvSpPr>
          <p:nvPr>
            <p:ph type="sldNum" sz="quarter" idx="5"/>
          </p:nvPr>
        </p:nvSpPr>
        <p:spPr>
          <a:noFill/>
        </p:spPr>
        <p:txBody>
          <a:bodyPr/>
          <a:lstStyle/>
          <a:p>
            <a:fld id="{BFAB8939-78EC-4DDB-90EF-2FBE69548483}" type="slidenum">
              <a:rPr lang="en-GB" smtClean="0"/>
              <a:pPr/>
              <a:t>29</a:t>
            </a:fld>
            <a:endParaRPr lang="en-GB"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Slide Image Placeholder 1"/>
          <p:cNvSpPr>
            <a:spLocks noGrp="1" noRot="1" noChangeAspect="1" noTextEdit="1"/>
          </p:cNvSpPr>
          <p:nvPr>
            <p:ph type="sldImg"/>
          </p:nvPr>
        </p:nvSpPr>
        <p:spPr>
          <a:ln/>
        </p:spPr>
      </p:sp>
      <p:sp>
        <p:nvSpPr>
          <p:cNvPr id="99330" name="Notes Placeholder 2"/>
          <p:cNvSpPr>
            <a:spLocks noGrp="1"/>
          </p:cNvSpPr>
          <p:nvPr>
            <p:ph type="body" idx="1"/>
          </p:nvPr>
        </p:nvSpPr>
        <p:spPr>
          <a:noFill/>
          <a:ln/>
        </p:spPr>
        <p:txBody>
          <a:bodyPr/>
          <a:lstStyle/>
          <a:p>
            <a:pPr eaLnBrk="1" hangingPunct="1"/>
            <a:endParaRPr lang="en-US" smtClean="0"/>
          </a:p>
        </p:txBody>
      </p:sp>
      <p:sp>
        <p:nvSpPr>
          <p:cNvPr id="99331" name="Slide Number Placeholder 3"/>
          <p:cNvSpPr>
            <a:spLocks noGrp="1"/>
          </p:cNvSpPr>
          <p:nvPr>
            <p:ph type="sldNum" sz="quarter" idx="5"/>
          </p:nvPr>
        </p:nvSpPr>
        <p:spPr>
          <a:noFill/>
        </p:spPr>
        <p:txBody>
          <a:bodyPr/>
          <a:lstStyle/>
          <a:p>
            <a:fld id="{FE3D4D7D-8217-4BE5-AD57-6BAC00B205EB}" type="slidenum">
              <a:rPr lang="en-GB" smtClean="0"/>
              <a:pPr/>
              <a:t>31</a:t>
            </a:fld>
            <a:endParaRPr lang="en-GB"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Slide Image Placeholder 1"/>
          <p:cNvSpPr>
            <a:spLocks noGrp="1" noRot="1" noChangeAspect="1" noTextEdit="1"/>
          </p:cNvSpPr>
          <p:nvPr>
            <p:ph type="sldImg"/>
          </p:nvPr>
        </p:nvSpPr>
        <p:spPr>
          <a:ln/>
        </p:spPr>
      </p:sp>
      <p:sp>
        <p:nvSpPr>
          <p:cNvPr id="101378" name="Notes Placeholder 2"/>
          <p:cNvSpPr>
            <a:spLocks noGrp="1"/>
          </p:cNvSpPr>
          <p:nvPr>
            <p:ph type="body" idx="1"/>
          </p:nvPr>
        </p:nvSpPr>
        <p:spPr>
          <a:noFill/>
          <a:ln/>
        </p:spPr>
        <p:txBody>
          <a:bodyPr/>
          <a:lstStyle/>
          <a:p>
            <a:pPr eaLnBrk="1" hangingPunct="1"/>
            <a:endParaRPr lang="en-US" smtClean="0"/>
          </a:p>
        </p:txBody>
      </p:sp>
      <p:sp>
        <p:nvSpPr>
          <p:cNvPr id="101379" name="Slide Number Placeholder 3"/>
          <p:cNvSpPr>
            <a:spLocks noGrp="1"/>
          </p:cNvSpPr>
          <p:nvPr>
            <p:ph type="sldNum" sz="quarter" idx="5"/>
          </p:nvPr>
        </p:nvSpPr>
        <p:spPr>
          <a:noFill/>
        </p:spPr>
        <p:txBody>
          <a:bodyPr/>
          <a:lstStyle/>
          <a:p>
            <a:fld id="{6622CECB-8900-44CE-B856-270FF65A5012}" type="slidenum">
              <a:rPr lang="en-GB" smtClean="0"/>
              <a:pPr/>
              <a:t>32</a:t>
            </a:fld>
            <a:endParaRPr lang="en-GB"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Slide Image Placeholder 1"/>
          <p:cNvSpPr>
            <a:spLocks noGrp="1" noRot="1" noChangeAspect="1" noTextEdit="1"/>
          </p:cNvSpPr>
          <p:nvPr>
            <p:ph type="sldImg"/>
          </p:nvPr>
        </p:nvSpPr>
        <p:spPr>
          <a:ln/>
        </p:spPr>
      </p:sp>
      <p:sp>
        <p:nvSpPr>
          <p:cNvPr id="103426" name="Notes Placeholder 2"/>
          <p:cNvSpPr>
            <a:spLocks noGrp="1"/>
          </p:cNvSpPr>
          <p:nvPr>
            <p:ph type="body" idx="1"/>
          </p:nvPr>
        </p:nvSpPr>
        <p:spPr>
          <a:noFill/>
          <a:ln/>
        </p:spPr>
        <p:txBody>
          <a:bodyPr/>
          <a:lstStyle/>
          <a:p>
            <a:pPr eaLnBrk="1" hangingPunct="1"/>
            <a:endParaRPr lang="en-US" smtClean="0"/>
          </a:p>
        </p:txBody>
      </p:sp>
      <p:sp>
        <p:nvSpPr>
          <p:cNvPr id="103427" name="Slide Number Placeholder 3"/>
          <p:cNvSpPr>
            <a:spLocks noGrp="1"/>
          </p:cNvSpPr>
          <p:nvPr>
            <p:ph type="sldNum" sz="quarter" idx="5"/>
          </p:nvPr>
        </p:nvSpPr>
        <p:spPr>
          <a:noFill/>
        </p:spPr>
        <p:txBody>
          <a:bodyPr/>
          <a:lstStyle/>
          <a:p>
            <a:fld id="{8E95BD52-754C-46E8-8FF8-2A10F6F9528F}" type="slidenum">
              <a:rPr lang="en-GB" smtClean="0"/>
              <a:pPr/>
              <a:t>33</a:t>
            </a:fld>
            <a:endParaRPr lang="en-GB"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Slide Image Placeholder 1"/>
          <p:cNvSpPr>
            <a:spLocks noGrp="1" noRot="1" noChangeAspect="1" noTextEdit="1"/>
          </p:cNvSpPr>
          <p:nvPr>
            <p:ph type="sldImg"/>
          </p:nvPr>
        </p:nvSpPr>
        <p:spPr>
          <a:ln/>
        </p:spPr>
      </p:sp>
      <p:sp>
        <p:nvSpPr>
          <p:cNvPr id="105474" name="Notes Placeholder 2"/>
          <p:cNvSpPr>
            <a:spLocks noGrp="1"/>
          </p:cNvSpPr>
          <p:nvPr>
            <p:ph type="body" idx="1"/>
          </p:nvPr>
        </p:nvSpPr>
        <p:spPr>
          <a:noFill/>
          <a:ln/>
        </p:spPr>
        <p:txBody>
          <a:bodyPr/>
          <a:lstStyle/>
          <a:p>
            <a:pPr eaLnBrk="1" hangingPunct="1"/>
            <a:endParaRPr lang="en-US" smtClean="0"/>
          </a:p>
        </p:txBody>
      </p:sp>
      <p:sp>
        <p:nvSpPr>
          <p:cNvPr id="105475" name="Slide Number Placeholder 3"/>
          <p:cNvSpPr>
            <a:spLocks noGrp="1"/>
          </p:cNvSpPr>
          <p:nvPr>
            <p:ph type="sldNum" sz="quarter" idx="5"/>
          </p:nvPr>
        </p:nvSpPr>
        <p:spPr>
          <a:noFill/>
        </p:spPr>
        <p:txBody>
          <a:bodyPr/>
          <a:lstStyle/>
          <a:p>
            <a:fld id="{C5C5AE14-6954-4C0C-91A7-0BDEBBE72062}" type="slidenum">
              <a:rPr lang="en-GB" smtClean="0"/>
              <a:pPr/>
              <a:t>34</a:t>
            </a:fld>
            <a:endParaRPr lang="en-GB"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Slide Image Placeholder 1"/>
          <p:cNvSpPr>
            <a:spLocks noGrp="1" noRot="1" noChangeAspect="1" noTextEdit="1"/>
          </p:cNvSpPr>
          <p:nvPr>
            <p:ph type="sldImg"/>
          </p:nvPr>
        </p:nvSpPr>
        <p:spPr>
          <a:ln/>
        </p:spPr>
      </p:sp>
      <p:sp>
        <p:nvSpPr>
          <p:cNvPr id="107522" name="Notes Placeholder 2"/>
          <p:cNvSpPr>
            <a:spLocks noGrp="1"/>
          </p:cNvSpPr>
          <p:nvPr>
            <p:ph type="body" idx="1"/>
          </p:nvPr>
        </p:nvSpPr>
        <p:spPr>
          <a:noFill/>
          <a:ln/>
        </p:spPr>
        <p:txBody>
          <a:bodyPr/>
          <a:lstStyle/>
          <a:p>
            <a:pPr eaLnBrk="1" hangingPunct="1"/>
            <a:endParaRPr lang="en-US" smtClean="0"/>
          </a:p>
        </p:txBody>
      </p:sp>
      <p:sp>
        <p:nvSpPr>
          <p:cNvPr id="107523" name="Slide Number Placeholder 3"/>
          <p:cNvSpPr>
            <a:spLocks noGrp="1"/>
          </p:cNvSpPr>
          <p:nvPr>
            <p:ph type="sldNum" sz="quarter" idx="5"/>
          </p:nvPr>
        </p:nvSpPr>
        <p:spPr>
          <a:noFill/>
        </p:spPr>
        <p:txBody>
          <a:bodyPr/>
          <a:lstStyle/>
          <a:p>
            <a:fld id="{FB093311-2C84-4CBC-9DA8-A46320D8B36E}" type="slidenum">
              <a:rPr lang="en-GB" smtClean="0"/>
              <a:pPr/>
              <a:t>35</a:t>
            </a:fld>
            <a:endParaRPr lang="en-GB"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Slide Image Placeholder 1"/>
          <p:cNvSpPr>
            <a:spLocks noGrp="1" noRot="1" noChangeAspect="1" noTextEdit="1"/>
          </p:cNvSpPr>
          <p:nvPr>
            <p:ph type="sldImg"/>
          </p:nvPr>
        </p:nvSpPr>
        <p:spPr>
          <a:ln/>
        </p:spPr>
      </p:sp>
      <p:sp>
        <p:nvSpPr>
          <p:cNvPr id="109570" name="Notes Placeholder 2"/>
          <p:cNvSpPr>
            <a:spLocks noGrp="1"/>
          </p:cNvSpPr>
          <p:nvPr>
            <p:ph type="body" idx="1"/>
          </p:nvPr>
        </p:nvSpPr>
        <p:spPr>
          <a:noFill/>
          <a:ln/>
        </p:spPr>
        <p:txBody>
          <a:bodyPr/>
          <a:lstStyle/>
          <a:p>
            <a:pPr eaLnBrk="1" hangingPunct="1"/>
            <a:endParaRPr lang="en-US" smtClean="0"/>
          </a:p>
        </p:txBody>
      </p:sp>
      <p:sp>
        <p:nvSpPr>
          <p:cNvPr id="109571" name="Slide Number Placeholder 3"/>
          <p:cNvSpPr>
            <a:spLocks noGrp="1"/>
          </p:cNvSpPr>
          <p:nvPr>
            <p:ph type="sldNum" sz="quarter" idx="5"/>
          </p:nvPr>
        </p:nvSpPr>
        <p:spPr>
          <a:noFill/>
        </p:spPr>
        <p:txBody>
          <a:bodyPr/>
          <a:lstStyle/>
          <a:p>
            <a:fld id="{9B921091-3BF1-429E-AC59-B9F1FEB0C853}" type="slidenum">
              <a:rPr lang="en-GB" smtClean="0"/>
              <a:pPr/>
              <a:t>36</a:t>
            </a:fld>
            <a:endParaRPr lang="en-GB"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Slide Image Placeholder 1"/>
          <p:cNvSpPr>
            <a:spLocks noGrp="1" noRot="1" noChangeAspect="1" noTextEdit="1"/>
          </p:cNvSpPr>
          <p:nvPr>
            <p:ph type="sldImg"/>
          </p:nvPr>
        </p:nvSpPr>
        <p:spPr>
          <a:ln/>
        </p:spPr>
      </p:sp>
      <p:sp>
        <p:nvSpPr>
          <p:cNvPr id="109570" name="Notes Placeholder 2"/>
          <p:cNvSpPr>
            <a:spLocks noGrp="1"/>
          </p:cNvSpPr>
          <p:nvPr>
            <p:ph type="body" idx="1"/>
          </p:nvPr>
        </p:nvSpPr>
        <p:spPr>
          <a:noFill/>
          <a:ln/>
        </p:spPr>
        <p:txBody>
          <a:bodyPr/>
          <a:lstStyle/>
          <a:p>
            <a:pPr eaLnBrk="1" hangingPunct="1"/>
            <a:endParaRPr lang="en-US" smtClean="0"/>
          </a:p>
        </p:txBody>
      </p:sp>
      <p:sp>
        <p:nvSpPr>
          <p:cNvPr id="109571" name="Slide Number Placeholder 3"/>
          <p:cNvSpPr>
            <a:spLocks noGrp="1"/>
          </p:cNvSpPr>
          <p:nvPr>
            <p:ph type="sldNum" sz="quarter" idx="5"/>
          </p:nvPr>
        </p:nvSpPr>
        <p:spPr>
          <a:noFill/>
        </p:spPr>
        <p:txBody>
          <a:bodyPr/>
          <a:lstStyle/>
          <a:p>
            <a:fld id="{9B921091-3BF1-429E-AC59-B9F1FEB0C853}" type="slidenum">
              <a:rPr lang="en-GB" smtClean="0">
                <a:solidFill>
                  <a:prstClr val="black"/>
                </a:solidFill>
              </a:rPr>
              <a:pPr/>
              <a:t>37</a:t>
            </a:fld>
            <a:endParaRPr lang="en-GB" smtClean="0">
              <a:solidFill>
                <a:prstClr val="black"/>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Slide Image Placeholder 1"/>
          <p:cNvSpPr>
            <a:spLocks noGrp="1" noRot="1" noChangeAspect="1" noTextEdit="1"/>
          </p:cNvSpPr>
          <p:nvPr>
            <p:ph type="sldImg"/>
          </p:nvPr>
        </p:nvSpPr>
        <p:spPr>
          <a:ln/>
        </p:spPr>
      </p:sp>
      <p:sp>
        <p:nvSpPr>
          <p:cNvPr id="109570" name="Notes Placeholder 2"/>
          <p:cNvSpPr>
            <a:spLocks noGrp="1"/>
          </p:cNvSpPr>
          <p:nvPr>
            <p:ph type="body" idx="1"/>
          </p:nvPr>
        </p:nvSpPr>
        <p:spPr>
          <a:noFill/>
          <a:ln/>
        </p:spPr>
        <p:txBody>
          <a:bodyPr/>
          <a:lstStyle/>
          <a:p>
            <a:pPr eaLnBrk="1" hangingPunct="1"/>
            <a:endParaRPr lang="en-US" smtClean="0"/>
          </a:p>
        </p:txBody>
      </p:sp>
      <p:sp>
        <p:nvSpPr>
          <p:cNvPr id="109571" name="Slide Number Placeholder 3"/>
          <p:cNvSpPr>
            <a:spLocks noGrp="1"/>
          </p:cNvSpPr>
          <p:nvPr>
            <p:ph type="sldNum" sz="quarter" idx="5"/>
          </p:nvPr>
        </p:nvSpPr>
        <p:spPr>
          <a:noFill/>
        </p:spPr>
        <p:txBody>
          <a:bodyPr/>
          <a:lstStyle/>
          <a:p>
            <a:fld id="{9B921091-3BF1-429E-AC59-B9F1FEB0C853}" type="slidenum">
              <a:rPr lang="en-GB" smtClean="0">
                <a:solidFill>
                  <a:prstClr val="black"/>
                </a:solidFill>
              </a:rPr>
              <a:pPr/>
              <a:t>38</a:t>
            </a:fld>
            <a:endParaRPr lang="en-GB" smtClean="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AE79B72-27D8-4E51-9E6F-8AD47DFC65F0}"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5B2CC60B-B175-4881-ABA8-FDF5144E7C6F}"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2278CD4F-4B4F-439B-8435-37112D1736BB}"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dirty="0"/>
          </a:p>
        </p:txBody>
      </p:sp>
      <p:sp>
        <p:nvSpPr>
          <p:cNvPr id="8"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9"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51BBA454-C0B7-4A8A-9C9B-651EEF9D1890}"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dirty="0"/>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63C9C8E-36A4-4BED-B16F-43A4DDD92AC1}"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dirty="0"/>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A803FBA3-A617-44B3-A81A-77CB3C9AF4FA}"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A2E9BFB8-4983-435E-831D-970AD58CC0CB}"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C45B246E-75B1-4116-BBFD-AD0F23180BF1}"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88E443A1-C5D3-4FC6-A7D7-EDFBA4B0E78B}"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CBFBE36A-C4BF-408C-AED9-AB66F9BF1A48}" type="slidenum">
              <a:rPr lang="en-GB"/>
              <a:pPr>
                <a:defRPr/>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423C3E7-1012-47BD-88F8-9BE40123E0ED}" type="slidenum">
              <a:rPr lang="en-GB"/>
              <a:pPr>
                <a:defRPr/>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6703D8E8-6ED0-4840-BBC5-A622CF047D51}" type="slidenum">
              <a:rPr lang="en-GB"/>
              <a:pPr>
                <a:defRPr/>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2F2B96C-7105-4121-B2F5-8FECD027FC46}" type="slidenum">
              <a:rPr lang="en-GB"/>
              <a:pPr>
                <a:defRPr/>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7FE3C8A-5B13-4969-8C67-E4A6EFA862FC}" type="slidenum">
              <a:rPr lang="en-GB"/>
              <a:pPr>
                <a:defRPr/>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dirty="0"/>
          </a:p>
        </p:txBody>
      </p:sp>
      <p:sp>
        <p:nvSpPr>
          <p:cNvPr id="8"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9"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07F1E973-566C-47D3-990C-F76150D4C0AF}" type="slidenum">
              <a:rPr lang="en-GB"/>
              <a:pPr>
                <a:defRPr/>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dirty="0"/>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1F6A1A8D-C6C0-4E79-A3E2-0FD45C43DB8B}" type="slidenum">
              <a:rPr lang="en-GB"/>
              <a:pPr>
                <a:defRPr/>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dirty="0"/>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04AF66DB-B6DC-4A34-81C1-F78A8D1F4A38}" type="slidenum">
              <a:rPr lang="en-GB"/>
              <a:pPr>
                <a:defRPr/>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86F95039-9F21-4AE0-BE2E-91CF718E9FC6}" type="slidenum">
              <a:rPr lang="en-GB"/>
              <a:pPr>
                <a:defRPr/>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13786365-344D-41E1-99F1-3790278D547E}" type="slidenum">
              <a:rPr lang="en-GB"/>
              <a:pPr>
                <a:defRPr/>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DF3DDAE8-AB9D-4E28-A2DB-7F5352FD837A}" type="slidenum">
              <a:rPr lang="en-GB"/>
              <a:pPr>
                <a:defRPr/>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751E40AF-D3FF-4CBD-8675-BAC9D36CEFFC}"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0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GB" dirty="0"/>
          </a:p>
        </p:txBody>
      </p:sp>
      <p:sp>
        <p:nvSpPr>
          <p:cNvPr id="7" name="Text Box 15"/>
          <p:cNvSpPr txBox="1">
            <a:spLocks noChangeArrowheads="1"/>
          </p:cNvSpPr>
          <p:nvPr userDrawn="1"/>
        </p:nvSpPr>
        <p:spPr bwMode="auto">
          <a:xfrm>
            <a:off x="0" y="0"/>
            <a:ext cx="806450" cy="217488"/>
          </a:xfrm>
          <a:prstGeom prst="rect">
            <a:avLst/>
          </a:prstGeom>
          <a:noFill/>
          <a:ln w="9525">
            <a:noFill/>
            <a:miter lim="800000"/>
            <a:headEnd/>
            <a:tailEnd/>
          </a:ln>
          <a:effectLst/>
        </p:spPr>
        <p:txBody>
          <a:bodyPr wrap="none"/>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rPr>
              <a:t>Slide </a:t>
            </a:r>
            <a:r>
              <a:rPr kumimoji="0" lang="en-GB" sz="800" b="0" i="0" u="none" strike="noStrike" kern="0" cap="none" spc="0" normalizeH="0" baseline="0" noProof="0" dirty="0" smtClean="0">
                <a:ln>
                  <a:noFill/>
                </a:ln>
                <a:solidFill>
                  <a:schemeClr val="tx1"/>
                </a:solidFill>
                <a:effectLst/>
                <a:uLnTx/>
                <a:uFillTx/>
                <a:latin typeface="Arial" pitchFamily="34" charset="0"/>
                <a:cs typeface="Arial" pitchFamily="34" charset="0"/>
              </a:rPr>
              <a:t>6.</a:t>
            </a:r>
            <a:fld id="{BDBB4E39-BBBD-4ACC-A69F-8112D6D2DF34}" type="slidenum">
              <a:rPr kumimoji="0" lang="en-GB" sz="800" b="0" i="0" u="none" strike="noStrike" kern="0" cap="none" spc="0" normalizeH="0" baseline="0" noProof="0" smtClean="0">
                <a:ln>
                  <a:noFill/>
                </a:ln>
                <a:solidFill>
                  <a:schemeClr val="tx1"/>
                </a:solidFill>
                <a:effectLst/>
                <a:uLnTx/>
                <a:uFillTx/>
                <a:latin typeface="Arial" pitchFamily="34" charset="0"/>
                <a:cs typeface="Arial" pitchFamily="34" charset="0"/>
              </a:rPr>
              <a:pPr marL="0" marR="0" lvl="0" indent="0" algn="ctr" defTabSz="914400" eaLnBrk="0" fontAlgn="auto" latinLnBrk="0" hangingPunct="0">
                <a:lnSpc>
                  <a:spcPct val="100000"/>
                </a:lnSpc>
                <a:spcBef>
                  <a:spcPts val="0"/>
                </a:spcBef>
                <a:spcAft>
                  <a:spcPts val="0"/>
                </a:spcAft>
                <a:buClrTx/>
                <a:buSzTx/>
                <a:buFontTx/>
                <a:buNone/>
                <a:tabLst/>
                <a:defRPr/>
              </a:pPr>
              <a:t>‹#›</a:t>
            </a:fld>
            <a:endPar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endParaRPr>
          </a:p>
        </p:txBody>
      </p:sp>
      <p:sp>
        <p:nvSpPr>
          <p:cNvPr id="9" name="Text Box 13"/>
          <p:cNvSpPr txBox="1">
            <a:spLocks noChangeArrowheads="1"/>
          </p:cNvSpPr>
          <p:nvPr userDrawn="1"/>
        </p:nvSpPr>
        <p:spPr bwMode="auto">
          <a:xfrm>
            <a:off x="238125" y="6569075"/>
            <a:ext cx="8642350" cy="188913"/>
          </a:xfrm>
          <a:prstGeom prst="rect">
            <a:avLst/>
          </a:prstGeom>
          <a:noFill/>
          <a:ln w="9525">
            <a:noFill/>
            <a:miter lim="800000"/>
            <a:headEnd/>
            <a:tailEnd/>
          </a:ln>
          <a:effec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Mullins, </a:t>
            </a:r>
            <a:r>
              <a:rPr kumimoji="0" lang="en-IN" sz="800" b="0" i="1"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Management and Organisational Behaviour</a:t>
            </a: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11e © Pearson Education Limited 2016</a:t>
            </a:r>
            <a:endParaRPr kumimoji="0" lang="en-GB" sz="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hd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AF0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51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GB" dirty="0"/>
          </a:p>
        </p:txBody>
      </p:sp>
      <p:sp>
        <p:nvSpPr>
          <p:cNvPr id="11" name="Text Box 15"/>
          <p:cNvSpPr txBox="1">
            <a:spLocks noChangeArrowheads="1"/>
          </p:cNvSpPr>
          <p:nvPr userDrawn="1"/>
        </p:nvSpPr>
        <p:spPr bwMode="auto">
          <a:xfrm>
            <a:off x="0" y="0"/>
            <a:ext cx="806450" cy="217488"/>
          </a:xfrm>
          <a:prstGeom prst="rect">
            <a:avLst/>
          </a:prstGeom>
          <a:noFill/>
          <a:ln w="9525">
            <a:noFill/>
            <a:miter lim="800000"/>
            <a:headEnd/>
            <a:tailEnd/>
          </a:ln>
          <a:effectLst/>
        </p:spPr>
        <p:txBody>
          <a:bodyPr wrap="none"/>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rPr>
              <a:t>Slide </a:t>
            </a:r>
            <a:r>
              <a:rPr kumimoji="0" lang="en-GB" sz="800" b="0" i="0" u="none" strike="noStrike" kern="0" cap="none" spc="0" normalizeH="0" baseline="0" noProof="0" dirty="0" smtClean="0">
                <a:ln>
                  <a:noFill/>
                </a:ln>
                <a:solidFill>
                  <a:schemeClr val="tx1"/>
                </a:solidFill>
                <a:effectLst/>
                <a:uLnTx/>
                <a:uFillTx/>
                <a:latin typeface="Arial" pitchFamily="34" charset="0"/>
                <a:cs typeface="Arial" pitchFamily="34" charset="0"/>
              </a:rPr>
              <a:t>6.</a:t>
            </a:r>
            <a:fld id="{BDBB4E39-BBBD-4ACC-A69F-8112D6D2DF34}" type="slidenum">
              <a:rPr kumimoji="0" lang="en-GB" sz="800" b="0" i="0" u="none" strike="noStrike" kern="0" cap="none" spc="0" normalizeH="0" baseline="0" noProof="0" smtClean="0">
                <a:ln>
                  <a:noFill/>
                </a:ln>
                <a:solidFill>
                  <a:schemeClr val="tx1"/>
                </a:solidFill>
                <a:effectLst/>
                <a:uLnTx/>
                <a:uFillTx/>
                <a:latin typeface="Arial" pitchFamily="34" charset="0"/>
                <a:cs typeface="Arial" pitchFamily="34" charset="0"/>
              </a:rPr>
              <a:pPr marL="0" marR="0" lvl="0" indent="0" algn="ctr" defTabSz="914400" eaLnBrk="0" fontAlgn="auto" latinLnBrk="0" hangingPunct="0">
                <a:lnSpc>
                  <a:spcPct val="100000"/>
                </a:lnSpc>
                <a:spcBef>
                  <a:spcPts val="0"/>
                </a:spcBef>
                <a:spcAft>
                  <a:spcPts val="0"/>
                </a:spcAft>
                <a:buClrTx/>
                <a:buSzTx/>
                <a:buFontTx/>
                <a:buNone/>
                <a:tabLst/>
                <a:defRPr/>
              </a:pPr>
              <a:t>‹#›</a:t>
            </a:fld>
            <a:endPar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endParaRPr>
          </a:p>
        </p:txBody>
      </p:sp>
      <p:sp>
        <p:nvSpPr>
          <p:cNvPr id="7" name="Text Box 13"/>
          <p:cNvSpPr txBox="1">
            <a:spLocks noChangeArrowheads="1"/>
          </p:cNvSpPr>
          <p:nvPr userDrawn="1"/>
        </p:nvSpPr>
        <p:spPr bwMode="auto">
          <a:xfrm>
            <a:off x="238125" y="6569075"/>
            <a:ext cx="8642350" cy="188913"/>
          </a:xfrm>
          <a:prstGeom prst="rect">
            <a:avLst/>
          </a:prstGeom>
          <a:noFill/>
          <a:ln w="9525">
            <a:noFill/>
            <a:miter lim="800000"/>
            <a:headEnd/>
            <a:tailEnd/>
          </a:ln>
          <a:effec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Mullins, </a:t>
            </a:r>
            <a:r>
              <a:rPr kumimoji="0" lang="en-IN" sz="800" b="0" i="1"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Management and Organisational Behaviour</a:t>
            </a: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11e © Pearson Education Limited 2016</a:t>
            </a:r>
            <a:endParaRPr kumimoji="0" lang="en-GB" sz="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ctrTitle"/>
          </p:nvPr>
        </p:nvSpPr>
        <p:spPr>
          <a:xfrm>
            <a:off x="685800" y="2675792"/>
            <a:ext cx="7772400" cy="1670538"/>
          </a:xfrm>
        </p:spPr>
        <p:txBody>
          <a:bodyPr/>
          <a:lstStyle/>
          <a:p>
            <a:pPr eaLnBrk="1" hangingPunct="1">
              <a:spcBef>
                <a:spcPct val="20000"/>
              </a:spcBef>
            </a:pPr>
            <a:r>
              <a:rPr lang="en-GB" dirty="0" smtClean="0"/>
              <a:t>Chapter 6</a:t>
            </a:r>
            <a:br>
              <a:rPr lang="en-GB" dirty="0" smtClean="0"/>
            </a:br>
            <a:r>
              <a:rPr lang="en-GB" sz="3600" b="1" dirty="0" smtClean="0">
                <a:solidFill>
                  <a:srgbClr val="000000"/>
                </a:solidFill>
                <a:latin typeface="Arial" pitchFamily="34" charset="0"/>
                <a:ea typeface="+mn-ea"/>
                <a:cs typeface="Arial" pitchFamily="34" charset="0"/>
              </a:rPr>
              <a:t>Perception and communication</a:t>
            </a:r>
            <a:endParaRPr lang="en-GB" sz="3600" b="1"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457200" y="483576"/>
            <a:ext cx="8229600" cy="1143000"/>
          </a:xfrm>
        </p:spPr>
        <p:txBody>
          <a:bodyPr/>
          <a:lstStyle/>
          <a:p>
            <a:pPr eaLnBrk="1" hangingPunct="1"/>
            <a:r>
              <a:rPr lang="en-GB" b="1" dirty="0" smtClean="0"/>
              <a:t>Perception</a:t>
            </a:r>
          </a:p>
        </p:txBody>
      </p:sp>
      <p:sp>
        <p:nvSpPr>
          <p:cNvPr id="28676" name="Rectangle 3"/>
          <p:cNvSpPr>
            <a:spLocks noGrp="1" noChangeArrowheads="1"/>
          </p:cNvSpPr>
          <p:nvPr>
            <p:ph type="body" idx="1"/>
          </p:nvPr>
        </p:nvSpPr>
        <p:spPr>
          <a:xfrm>
            <a:off x="465470" y="1669685"/>
            <a:ext cx="8229600" cy="4525963"/>
          </a:xfrm>
        </p:spPr>
        <p:txBody>
          <a:bodyPr>
            <a:normAutofit/>
          </a:bodyPr>
          <a:lstStyle/>
          <a:p>
            <a:pPr eaLnBrk="1" hangingPunct="1">
              <a:lnSpc>
                <a:spcPct val="120000"/>
              </a:lnSpc>
              <a:buFontTx/>
              <a:buNone/>
            </a:pPr>
            <a:r>
              <a:rPr lang="en-GB" dirty="0" smtClean="0"/>
              <a:t>The process of perception is at the root of our understanding, behaviour and actions.  Managers need to understand the importance of perception and communications in guiding behaviour and for effective personal and work relationships with others.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457200" y="483576"/>
            <a:ext cx="8229600" cy="1143000"/>
          </a:xfrm>
        </p:spPr>
        <p:txBody>
          <a:bodyPr/>
          <a:lstStyle/>
          <a:p>
            <a:pPr eaLnBrk="1" hangingPunct="1"/>
            <a:r>
              <a:rPr lang="en-GB" b="1" dirty="0" smtClean="0"/>
              <a:t>The perceptual process</a:t>
            </a:r>
          </a:p>
        </p:txBody>
      </p:sp>
      <p:sp>
        <p:nvSpPr>
          <p:cNvPr id="7" name="Text Box 4"/>
          <p:cNvSpPr txBox="1">
            <a:spLocks noChangeArrowheads="1"/>
          </p:cNvSpPr>
          <p:nvPr/>
        </p:nvSpPr>
        <p:spPr bwMode="auto">
          <a:xfrm>
            <a:off x="284192" y="5891984"/>
            <a:ext cx="8534400" cy="369332"/>
          </a:xfrm>
          <a:prstGeom prst="rect">
            <a:avLst/>
          </a:prstGeom>
          <a:noFill/>
          <a:ln w="9525">
            <a:noFill/>
            <a:miter lim="800000"/>
            <a:headEnd/>
            <a:tailEnd/>
          </a:ln>
        </p:spPr>
        <p:txBody>
          <a:bodyPr>
            <a:spAutoFit/>
          </a:bodyPr>
          <a:lstStyle/>
          <a:p>
            <a:r>
              <a:rPr lang="en-GB" sz="1200" dirty="0" smtClean="0"/>
              <a:t>Figure 6.1 </a:t>
            </a:r>
            <a:r>
              <a:rPr lang="en-GB" dirty="0" smtClean="0"/>
              <a:t> </a:t>
            </a:r>
            <a:r>
              <a:rPr lang="en-IN" dirty="0" smtClean="0"/>
              <a:t>Perceptions as information processing</a:t>
            </a:r>
          </a:p>
        </p:txBody>
      </p:sp>
      <p:pic>
        <p:nvPicPr>
          <p:cNvPr id="1026" name="Picture 2" descr="V:\Powerpoint\PE_UK\PE501-MULLINS\Final Files\GIf\ch06\M06NF001.gif"/>
          <p:cNvPicPr>
            <a:picLocks noChangeAspect="1" noChangeArrowheads="1"/>
          </p:cNvPicPr>
          <p:nvPr/>
        </p:nvPicPr>
        <p:blipFill>
          <a:blip r:embed="rId3" cstate="print"/>
          <a:srcRect/>
          <a:stretch>
            <a:fillRect/>
          </a:stretch>
        </p:blipFill>
        <p:spPr bwMode="auto">
          <a:xfrm>
            <a:off x="1310055" y="1614100"/>
            <a:ext cx="6523892" cy="393978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a:xfrm>
            <a:off x="457200" y="169984"/>
            <a:ext cx="8229600" cy="1143000"/>
          </a:xfrm>
        </p:spPr>
        <p:txBody>
          <a:bodyPr/>
          <a:lstStyle/>
          <a:p>
            <a:pPr eaLnBrk="1" hangingPunct="1"/>
            <a:r>
              <a:rPr lang="en-GB" sz="4000" b="1" smtClean="0"/>
              <a:t>Perceived reality: what do </a:t>
            </a:r>
            <a:br>
              <a:rPr lang="en-GB" sz="4000" b="1" smtClean="0"/>
            </a:br>
            <a:r>
              <a:rPr lang="en-GB" sz="4000" b="1" smtClean="0"/>
              <a:t>you see?</a:t>
            </a:r>
          </a:p>
        </p:txBody>
      </p:sp>
      <p:sp>
        <p:nvSpPr>
          <p:cNvPr id="6" name="Text Box 4"/>
          <p:cNvSpPr txBox="1">
            <a:spLocks noChangeArrowheads="1"/>
          </p:cNvSpPr>
          <p:nvPr/>
        </p:nvSpPr>
        <p:spPr bwMode="auto">
          <a:xfrm>
            <a:off x="284192" y="5962609"/>
            <a:ext cx="8534400" cy="276999"/>
          </a:xfrm>
          <a:prstGeom prst="rect">
            <a:avLst/>
          </a:prstGeom>
          <a:noFill/>
          <a:ln w="9525">
            <a:noFill/>
            <a:miter lim="800000"/>
            <a:headEnd/>
            <a:tailEnd/>
          </a:ln>
        </p:spPr>
        <p:txBody>
          <a:bodyPr>
            <a:spAutoFit/>
          </a:bodyPr>
          <a:lstStyle/>
          <a:p>
            <a:r>
              <a:rPr lang="en-GB" sz="1200" dirty="0" smtClean="0"/>
              <a:t>Figure 6.2</a:t>
            </a:r>
            <a:endParaRPr lang="en-IN" dirty="0" smtClean="0"/>
          </a:p>
        </p:txBody>
      </p:sp>
      <p:pic>
        <p:nvPicPr>
          <p:cNvPr id="2050" name="Picture 2" descr="V:\Powerpoint\PE_UK\PE501-MULLINS\Final Files\GIf\ch06\M06NF002.gif"/>
          <p:cNvPicPr>
            <a:picLocks noChangeAspect="1" noChangeArrowheads="1"/>
          </p:cNvPicPr>
          <p:nvPr/>
        </p:nvPicPr>
        <p:blipFill>
          <a:blip r:embed="rId3" cstate="print"/>
          <a:srcRect/>
          <a:stretch>
            <a:fillRect/>
          </a:stretch>
        </p:blipFill>
        <p:spPr bwMode="auto">
          <a:xfrm>
            <a:off x="3124441" y="1545249"/>
            <a:ext cx="2895119" cy="436318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ChangeArrowheads="1"/>
          </p:cNvSpPr>
          <p:nvPr>
            <p:ph type="title"/>
          </p:nvPr>
        </p:nvSpPr>
        <p:spPr>
          <a:xfrm>
            <a:off x="457200" y="169984"/>
            <a:ext cx="8229600" cy="1143000"/>
          </a:xfrm>
        </p:spPr>
        <p:txBody>
          <a:bodyPr/>
          <a:lstStyle/>
          <a:p>
            <a:pPr eaLnBrk="1" hangingPunct="1"/>
            <a:r>
              <a:rPr lang="en-GB" sz="4000" b="1" dirty="0" smtClean="0"/>
              <a:t>Factors affecting an </a:t>
            </a:r>
            <a:br>
              <a:rPr lang="en-GB" sz="4000" b="1" dirty="0" smtClean="0"/>
            </a:br>
            <a:r>
              <a:rPr lang="en-GB" sz="4000" b="1" dirty="0" smtClean="0"/>
              <a:t>individual’s perceptual set</a:t>
            </a:r>
          </a:p>
        </p:txBody>
      </p:sp>
      <p:sp>
        <p:nvSpPr>
          <p:cNvPr id="9" name="Text Box 4"/>
          <p:cNvSpPr txBox="1">
            <a:spLocks noChangeArrowheads="1"/>
          </p:cNvSpPr>
          <p:nvPr/>
        </p:nvSpPr>
        <p:spPr bwMode="auto">
          <a:xfrm>
            <a:off x="284192" y="5891984"/>
            <a:ext cx="8534400" cy="369332"/>
          </a:xfrm>
          <a:prstGeom prst="rect">
            <a:avLst/>
          </a:prstGeom>
          <a:noFill/>
          <a:ln w="9525">
            <a:noFill/>
            <a:miter lim="800000"/>
            <a:headEnd/>
            <a:tailEnd/>
          </a:ln>
        </p:spPr>
        <p:txBody>
          <a:bodyPr>
            <a:spAutoFit/>
          </a:bodyPr>
          <a:lstStyle/>
          <a:p>
            <a:r>
              <a:rPr lang="en-GB" sz="1200" dirty="0" smtClean="0"/>
              <a:t>Figure 6.3 </a:t>
            </a:r>
            <a:r>
              <a:rPr lang="en-GB" dirty="0" smtClean="0"/>
              <a:t> </a:t>
            </a:r>
            <a:r>
              <a:rPr lang="en-IN" dirty="0" smtClean="0"/>
              <a:t>Factors affecting an individual’s perceptual set</a:t>
            </a:r>
          </a:p>
        </p:txBody>
      </p:sp>
      <p:pic>
        <p:nvPicPr>
          <p:cNvPr id="3074" name="Picture 2" descr="V:\Powerpoint\PE_UK\PE501-MULLINS\Final Files\GIf\ch06\M06NF003.gif"/>
          <p:cNvPicPr>
            <a:picLocks noChangeAspect="1" noChangeArrowheads="1"/>
          </p:cNvPicPr>
          <p:nvPr/>
        </p:nvPicPr>
        <p:blipFill>
          <a:blip r:embed="rId3" cstate="print"/>
          <a:srcRect/>
          <a:stretch>
            <a:fillRect/>
          </a:stretch>
        </p:blipFill>
        <p:spPr bwMode="auto">
          <a:xfrm>
            <a:off x="2171626" y="1855177"/>
            <a:ext cx="4800748" cy="32628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a:xfrm>
            <a:off x="457200" y="483576"/>
            <a:ext cx="8229600" cy="1143000"/>
          </a:xfrm>
        </p:spPr>
        <p:txBody>
          <a:bodyPr/>
          <a:lstStyle/>
          <a:p>
            <a:pPr eaLnBrk="1" hangingPunct="1"/>
            <a:r>
              <a:rPr lang="en-GB" b="1" smtClean="0"/>
              <a:t>Cultural differences </a:t>
            </a:r>
          </a:p>
        </p:txBody>
      </p:sp>
      <p:sp>
        <p:nvSpPr>
          <p:cNvPr id="38916" name="Rectangle 3"/>
          <p:cNvSpPr>
            <a:spLocks noGrp="1" noChangeArrowheads="1"/>
          </p:cNvSpPr>
          <p:nvPr>
            <p:ph type="body" idx="1"/>
          </p:nvPr>
        </p:nvSpPr>
        <p:spPr>
          <a:xfrm>
            <a:off x="457200" y="1726224"/>
            <a:ext cx="8229600" cy="4637088"/>
          </a:xfrm>
        </p:spPr>
        <p:txBody>
          <a:bodyPr/>
          <a:lstStyle/>
          <a:p>
            <a:pPr eaLnBrk="1" hangingPunct="1"/>
            <a:r>
              <a:rPr lang="en-GB" sz="2800" dirty="0" smtClean="0"/>
              <a:t>The ways in which people interact are subject to cultural differences and these can be misconstrued.</a:t>
            </a:r>
          </a:p>
          <a:p>
            <a:pPr eaLnBrk="1" hangingPunct="1"/>
            <a:r>
              <a:rPr lang="en-GB" sz="2800" dirty="0" smtClean="0"/>
              <a:t>The ways in which words are used and assumptions made about shared understanding are dependent on a person’s culture and upbringing.</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2"/>
          <p:cNvSpPr>
            <a:spLocks noGrp="1" noChangeArrowheads="1"/>
          </p:cNvSpPr>
          <p:nvPr>
            <p:ph type="title"/>
          </p:nvPr>
        </p:nvSpPr>
        <p:spPr>
          <a:xfrm>
            <a:off x="457200" y="169984"/>
            <a:ext cx="8229600" cy="1143000"/>
          </a:xfrm>
        </p:spPr>
        <p:txBody>
          <a:bodyPr/>
          <a:lstStyle/>
          <a:p>
            <a:pPr eaLnBrk="1" hangingPunct="1"/>
            <a:r>
              <a:rPr lang="en-GB" sz="4000" b="1" smtClean="0"/>
              <a:t>The organisation </a:t>
            </a:r>
            <a:br>
              <a:rPr lang="en-GB" sz="4000" b="1" smtClean="0"/>
            </a:br>
            <a:r>
              <a:rPr lang="en-GB" sz="4000" b="1" smtClean="0"/>
              <a:t>and arrangement of stimuli</a:t>
            </a:r>
          </a:p>
        </p:txBody>
      </p:sp>
      <p:sp>
        <p:nvSpPr>
          <p:cNvPr id="43012" name="Rectangle 3"/>
          <p:cNvSpPr>
            <a:spLocks noGrp="1" noChangeArrowheads="1"/>
          </p:cNvSpPr>
          <p:nvPr>
            <p:ph type="body" idx="1"/>
          </p:nvPr>
        </p:nvSpPr>
        <p:spPr>
          <a:xfrm>
            <a:off x="448408" y="1731229"/>
            <a:ext cx="8229600" cy="4525963"/>
          </a:xfrm>
        </p:spPr>
        <p:txBody>
          <a:bodyPr/>
          <a:lstStyle/>
          <a:p>
            <a:pPr eaLnBrk="1" hangingPunct="1"/>
            <a:r>
              <a:rPr lang="en-GB" sz="2600" dirty="0" smtClean="0"/>
              <a:t>The Gestalt school claimed that:</a:t>
            </a:r>
          </a:p>
          <a:p>
            <a:pPr marL="695325" lvl="1" indent="-342900" eaLnBrk="1" hangingPunct="1"/>
            <a:r>
              <a:rPr lang="en-GB" sz="2400" dirty="0" smtClean="0"/>
              <a:t>the process of perception is innately organised and patterned;</a:t>
            </a:r>
          </a:p>
          <a:p>
            <a:pPr marL="695325" lvl="1" indent="-342900" eaLnBrk="1" hangingPunct="1"/>
            <a:r>
              <a:rPr lang="en-GB" sz="2400" dirty="0" smtClean="0"/>
              <a:t>the human brain acts like a dynamic, physical field in which interaction among elements is an intrinsic part.</a:t>
            </a:r>
          </a:p>
          <a:p>
            <a:pPr eaLnBrk="1" hangingPunct="1"/>
            <a:r>
              <a:rPr lang="en-GB" sz="2600" dirty="0" smtClean="0"/>
              <a:t>They identified three important principles of perception:</a:t>
            </a:r>
          </a:p>
          <a:p>
            <a:pPr marL="695325" lvl="1" indent="-342900" eaLnBrk="1" hangingPunct="1"/>
            <a:r>
              <a:rPr lang="en-GB" sz="2400" dirty="0" smtClean="0"/>
              <a:t>Figure and ground</a:t>
            </a:r>
          </a:p>
          <a:p>
            <a:pPr marL="695325" lvl="1" indent="-342900" eaLnBrk="1" hangingPunct="1"/>
            <a:r>
              <a:rPr lang="en-GB" sz="2400" dirty="0" smtClean="0"/>
              <a:t>Grouping</a:t>
            </a:r>
          </a:p>
          <a:p>
            <a:pPr marL="695325" lvl="1" indent="-342900" eaLnBrk="1" hangingPunct="1"/>
            <a:r>
              <a:rPr lang="en-GB" sz="2400" dirty="0" smtClean="0"/>
              <a:t>Closure</a:t>
            </a:r>
            <a:endParaRPr lang="en-GB" sz="28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ChangeArrowheads="1"/>
          </p:cNvSpPr>
          <p:nvPr>
            <p:ph type="title"/>
          </p:nvPr>
        </p:nvSpPr>
        <p:spPr>
          <a:xfrm>
            <a:off x="457200" y="483576"/>
            <a:ext cx="8229600" cy="1143000"/>
          </a:xfrm>
        </p:spPr>
        <p:txBody>
          <a:bodyPr/>
          <a:lstStyle/>
          <a:p>
            <a:pPr eaLnBrk="1" hangingPunct="1"/>
            <a:r>
              <a:rPr lang="en-GB" b="1" smtClean="0"/>
              <a:t>The Gestalt School: principles</a:t>
            </a:r>
          </a:p>
        </p:txBody>
      </p:sp>
      <p:sp>
        <p:nvSpPr>
          <p:cNvPr id="47108" name="Rectangle 3"/>
          <p:cNvSpPr>
            <a:spLocks noGrp="1" noChangeArrowheads="1"/>
          </p:cNvSpPr>
          <p:nvPr>
            <p:ph type="body" idx="1"/>
          </p:nvPr>
        </p:nvSpPr>
        <p:spPr>
          <a:xfrm>
            <a:off x="448408" y="1825013"/>
            <a:ext cx="8229600" cy="4525963"/>
          </a:xfrm>
        </p:spPr>
        <p:txBody>
          <a:bodyPr/>
          <a:lstStyle/>
          <a:p>
            <a:pPr eaLnBrk="1" hangingPunct="1">
              <a:lnSpc>
                <a:spcPts val="2200"/>
              </a:lnSpc>
            </a:pPr>
            <a:r>
              <a:rPr lang="en-GB" sz="2400" dirty="0" smtClean="0"/>
              <a:t>Figure and ground</a:t>
            </a:r>
          </a:p>
          <a:p>
            <a:pPr marL="695325" lvl="1" indent="-334963" eaLnBrk="1" hangingPunct="1">
              <a:lnSpc>
                <a:spcPts val="2200"/>
              </a:lnSpc>
            </a:pPr>
            <a:r>
              <a:rPr lang="en-GB" sz="2200" dirty="0" smtClean="0"/>
              <a:t>Figures are seen against a background.</a:t>
            </a:r>
          </a:p>
          <a:p>
            <a:pPr marL="695325" lvl="1" indent="-334963" eaLnBrk="1" hangingPunct="1">
              <a:lnSpc>
                <a:spcPts val="2200"/>
              </a:lnSpc>
            </a:pPr>
            <a:r>
              <a:rPr lang="en-GB" sz="2200" dirty="0" smtClean="0"/>
              <a:t>What is significant (figure) and what less so (ground)?</a:t>
            </a:r>
          </a:p>
          <a:p>
            <a:pPr eaLnBrk="1" hangingPunct="1">
              <a:lnSpc>
                <a:spcPts val="2200"/>
              </a:lnSpc>
            </a:pPr>
            <a:r>
              <a:rPr lang="en-GB" sz="2400" dirty="0" smtClean="0"/>
              <a:t>Grouping</a:t>
            </a:r>
          </a:p>
          <a:p>
            <a:pPr marL="695325" lvl="1" indent="-334963" eaLnBrk="1" hangingPunct="1">
              <a:lnSpc>
                <a:spcPts val="2200"/>
              </a:lnSpc>
            </a:pPr>
            <a:r>
              <a:rPr lang="en-GB" sz="2200" dirty="0" smtClean="0"/>
              <a:t>A tendency to organise patterns and shapes instantly into meaningful grouping of patterns on the basis of their proximity or similarity.</a:t>
            </a:r>
          </a:p>
          <a:p>
            <a:pPr marL="695325" lvl="1" indent="-334963" eaLnBrk="1" hangingPunct="1">
              <a:lnSpc>
                <a:spcPts val="2200"/>
              </a:lnSpc>
            </a:pPr>
            <a:r>
              <a:rPr lang="en-GB" sz="2200" dirty="0" smtClean="0"/>
              <a:t>What assumptions might result about groups of individuals?</a:t>
            </a:r>
          </a:p>
          <a:p>
            <a:pPr eaLnBrk="1" hangingPunct="1">
              <a:lnSpc>
                <a:spcPts val="2200"/>
              </a:lnSpc>
            </a:pPr>
            <a:r>
              <a:rPr lang="en-GB" sz="2400" dirty="0" smtClean="0"/>
              <a:t>Closure </a:t>
            </a:r>
          </a:p>
          <a:p>
            <a:pPr marL="695325" lvl="1" indent="-334963" eaLnBrk="1" hangingPunct="1">
              <a:lnSpc>
                <a:spcPts val="2200"/>
              </a:lnSpc>
            </a:pPr>
            <a:r>
              <a:rPr lang="en-GB" sz="2200" dirty="0" smtClean="0"/>
              <a:t>The tendency to complete an incomplete picture, to mentally fill in the gaps and perceive a figure as a whole.</a:t>
            </a:r>
          </a:p>
          <a:p>
            <a:pPr marL="695325" lvl="1" indent="-334963" eaLnBrk="1" hangingPunct="1">
              <a:lnSpc>
                <a:spcPts val="2200"/>
              </a:lnSpc>
            </a:pPr>
            <a:r>
              <a:rPr lang="en-GB" sz="2200" dirty="0" smtClean="0"/>
              <a:t>What assumptions are being made about the environment?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ChangeArrowheads="1"/>
          </p:cNvSpPr>
          <p:nvPr>
            <p:ph type="title"/>
          </p:nvPr>
        </p:nvSpPr>
        <p:spPr>
          <a:xfrm>
            <a:off x="457200" y="219808"/>
            <a:ext cx="8229600" cy="1143000"/>
          </a:xfrm>
        </p:spPr>
        <p:txBody>
          <a:bodyPr/>
          <a:lstStyle/>
          <a:p>
            <a:pPr eaLnBrk="1" hangingPunct="1"/>
            <a:r>
              <a:rPr lang="en-GB" sz="3600" b="1" dirty="0" smtClean="0"/>
              <a:t>The Gestalt School: </a:t>
            </a:r>
            <a:br>
              <a:rPr lang="en-GB" sz="3600" b="1" dirty="0" smtClean="0"/>
            </a:br>
            <a:r>
              <a:rPr lang="en-GB" sz="3600" b="1" dirty="0" smtClean="0"/>
              <a:t>figure and ground</a:t>
            </a:r>
          </a:p>
        </p:txBody>
      </p:sp>
      <p:sp>
        <p:nvSpPr>
          <p:cNvPr id="8" name="Text Box 4"/>
          <p:cNvSpPr txBox="1">
            <a:spLocks noChangeArrowheads="1"/>
          </p:cNvSpPr>
          <p:nvPr/>
        </p:nvSpPr>
        <p:spPr bwMode="auto">
          <a:xfrm>
            <a:off x="284192" y="5962609"/>
            <a:ext cx="8534400" cy="276999"/>
          </a:xfrm>
          <a:prstGeom prst="rect">
            <a:avLst/>
          </a:prstGeom>
          <a:noFill/>
          <a:ln w="9525">
            <a:noFill/>
            <a:miter lim="800000"/>
            <a:headEnd/>
            <a:tailEnd/>
          </a:ln>
        </p:spPr>
        <p:txBody>
          <a:bodyPr>
            <a:spAutoFit/>
          </a:bodyPr>
          <a:lstStyle/>
          <a:p>
            <a:r>
              <a:rPr lang="en-GB" sz="1200" dirty="0" smtClean="0"/>
              <a:t>Figure 6.5</a:t>
            </a:r>
            <a:endParaRPr lang="en-IN" dirty="0" smtClean="0"/>
          </a:p>
        </p:txBody>
      </p:sp>
      <p:pic>
        <p:nvPicPr>
          <p:cNvPr id="4098" name="Picture 2" descr="V:\Powerpoint\PE_UK\PE501-MULLINS\Final Files\GIf\ch06\M06NF005.gif"/>
          <p:cNvPicPr>
            <a:picLocks noChangeAspect="1" noChangeArrowheads="1"/>
          </p:cNvPicPr>
          <p:nvPr/>
        </p:nvPicPr>
        <p:blipFill>
          <a:blip r:embed="rId3" cstate="print"/>
          <a:srcRect/>
          <a:stretch>
            <a:fillRect/>
          </a:stretch>
        </p:blipFill>
        <p:spPr bwMode="auto">
          <a:xfrm>
            <a:off x="2875085" y="1856947"/>
            <a:ext cx="3393830" cy="339383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2"/>
          <p:cNvSpPr>
            <a:spLocks noGrp="1" noChangeArrowheads="1"/>
          </p:cNvSpPr>
          <p:nvPr>
            <p:ph type="title"/>
          </p:nvPr>
        </p:nvSpPr>
        <p:spPr>
          <a:xfrm>
            <a:off x="457200" y="483576"/>
            <a:ext cx="8229600" cy="1143000"/>
          </a:xfrm>
        </p:spPr>
        <p:txBody>
          <a:bodyPr/>
          <a:lstStyle/>
          <a:p>
            <a:pPr eaLnBrk="1" hangingPunct="1"/>
            <a:r>
              <a:rPr lang="en-GB" b="1" smtClean="0"/>
              <a:t>The Gestalt School: grouping</a:t>
            </a:r>
          </a:p>
        </p:txBody>
      </p:sp>
      <p:sp>
        <p:nvSpPr>
          <p:cNvPr id="8" name="Text Box 4"/>
          <p:cNvSpPr txBox="1">
            <a:spLocks noChangeArrowheads="1"/>
          </p:cNvSpPr>
          <p:nvPr/>
        </p:nvSpPr>
        <p:spPr bwMode="auto">
          <a:xfrm>
            <a:off x="284192" y="5962320"/>
            <a:ext cx="8534400" cy="276999"/>
          </a:xfrm>
          <a:prstGeom prst="rect">
            <a:avLst/>
          </a:prstGeom>
          <a:noFill/>
          <a:ln w="9525">
            <a:noFill/>
            <a:miter lim="800000"/>
            <a:headEnd/>
            <a:tailEnd/>
          </a:ln>
        </p:spPr>
        <p:txBody>
          <a:bodyPr>
            <a:spAutoFit/>
          </a:bodyPr>
          <a:lstStyle/>
          <a:p>
            <a:r>
              <a:rPr lang="en-GB" sz="1200" dirty="0" smtClean="0"/>
              <a:t>Figure 6.6</a:t>
            </a:r>
            <a:endParaRPr lang="en-IN" dirty="0" smtClean="0"/>
          </a:p>
        </p:txBody>
      </p:sp>
      <p:pic>
        <p:nvPicPr>
          <p:cNvPr id="6" name="Picture 2" descr="V:\Powerpoint\PE_UK\PE501-MULLINS\Final Files\GIf\ch06\M06NF006.gif"/>
          <p:cNvPicPr>
            <a:picLocks noChangeAspect="1" noChangeArrowheads="1"/>
          </p:cNvPicPr>
          <p:nvPr/>
        </p:nvPicPr>
        <p:blipFill>
          <a:blip r:embed="rId3" cstate="print"/>
          <a:srcRect/>
          <a:stretch>
            <a:fillRect/>
          </a:stretch>
        </p:blipFill>
        <p:spPr bwMode="auto">
          <a:xfrm>
            <a:off x="386862" y="2751297"/>
            <a:ext cx="8370276" cy="1492862"/>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2"/>
          <p:cNvSpPr>
            <a:spLocks noGrp="1" noChangeArrowheads="1"/>
          </p:cNvSpPr>
          <p:nvPr>
            <p:ph type="title"/>
          </p:nvPr>
        </p:nvSpPr>
        <p:spPr>
          <a:xfrm>
            <a:off x="457200" y="483576"/>
            <a:ext cx="8229600" cy="1143000"/>
          </a:xfrm>
        </p:spPr>
        <p:txBody>
          <a:bodyPr/>
          <a:lstStyle/>
          <a:p>
            <a:pPr eaLnBrk="1" hangingPunct="1"/>
            <a:r>
              <a:rPr lang="en-GB" b="1" smtClean="0"/>
              <a:t>The Gestalt School: closure</a:t>
            </a:r>
          </a:p>
        </p:txBody>
      </p:sp>
      <p:sp>
        <p:nvSpPr>
          <p:cNvPr id="8" name="Text Box 4"/>
          <p:cNvSpPr txBox="1">
            <a:spLocks noChangeArrowheads="1"/>
          </p:cNvSpPr>
          <p:nvPr/>
        </p:nvSpPr>
        <p:spPr bwMode="auto">
          <a:xfrm>
            <a:off x="284192" y="5959658"/>
            <a:ext cx="8534400" cy="400110"/>
          </a:xfrm>
          <a:prstGeom prst="rect">
            <a:avLst/>
          </a:prstGeom>
          <a:noFill/>
          <a:ln w="9525">
            <a:noFill/>
            <a:miter lim="800000"/>
            <a:headEnd/>
            <a:tailEnd/>
          </a:ln>
        </p:spPr>
        <p:txBody>
          <a:bodyPr>
            <a:spAutoFit/>
          </a:bodyPr>
          <a:lstStyle/>
          <a:p>
            <a:r>
              <a:rPr lang="en-GB" sz="1200" dirty="0" smtClean="0"/>
              <a:t>Figure 6.7</a:t>
            </a:r>
          </a:p>
          <a:p>
            <a:r>
              <a:rPr lang="en-IN" sz="800" i="1" dirty="0" smtClean="0"/>
              <a:t>Source</a:t>
            </a:r>
            <a:r>
              <a:rPr lang="en-IN" sz="800" dirty="0" smtClean="0"/>
              <a:t>: King, R. A. </a:t>
            </a:r>
            <a:r>
              <a:rPr lang="en-IN" sz="800" i="1" dirty="0" smtClean="0"/>
              <a:t>Introduction to Psychology</a:t>
            </a:r>
            <a:r>
              <a:rPr lang="en-IN" sz="800" dirty="0" smtClean="0"/>
              <a:t>, 6th edition, McGraw-Hill (1966). Figure 10.22, p.339. Reproduced with permission from the author, Professor Richard King.</a:t>
            </a:r>
          </a:p>
        </p:txBody>
      </p:sp>
      <p:pic>
        <p:nvPicPr>
          <p:cNvPr id="6146" name="Picture 2" descr="V:\Powerpoint\PE_UK\PE501-MULLINS\Final Files\GIf\ch06\M06NF007.gif"/>
          <p:cNvPicPr>
            <a:picLocks noChangeAspect="1" noChangeArrowheads="1"/>
          </p:cNvPicPr>
          <p:nvPr/>
        </p:nvPicPr>
        <p:blipFill>
          <a:blip r:embed="rId3" cstate="print"/>
          <a:srcRect/>
          <a:stretch>
            <a:fillRect/>
          </a:stretch>
        </p:blipFill>
        <p:spPr bwMode="auto">
          <a:xfrm>
            <a:off x="3266099" y="1546713"/>
            <a:ext cx="2611803" cy="424925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ChangeArrowheads="1"/>
          </p:cNvSpPr>
          <p:nvPr>
            <p:ph type="title"/>
          </p:nvPr>
        </p:nvSpPr>
        <p:spPr>
          <a:xfrm>
            <a:off x="457200" y="483576"/>
            <a:ext cx="8229600" cy="1143000"/>
          </a:xfrm>
        </p:spPr>
        <p:txBody>
          <a:bodyPr/>
          <a:lstStyle/>
          <a:p>
            <a:pPr eaLnBrk="1" hangingPunct="1"/>
            <a:r>
              <a:rPr lang="en-GB" b="1" smtClean="0"/>
              <a:t>Perceptual illusions</a:t>
            </a:r>
          </a:p>
        </p:txBody>
      </p:sp>
      <p:sp>
        <p:nvSpPr>
          <p:cNvPr id="55300" name="Rectangle 3"/>
          <p:cNvSpPr>
            <a:spLocks noGrp="1" noChangeArrowheads="1"/>
          </p:cNvSpPr>
          <p:nvPr>
            <p:ph type="body" idx="1"/>
          </p:nvPr>
        </p:nvSpPr>
        <p:spPr>
          <a:xfrm>
            <a:off x="448147" y="1713645"/>
            <a:ext cx="8229600" cy="4525963"/>
          </a:xfrm>
        </p:spPr>
        <p:txBody>
          <a:bodyPr/>
          <a:lstStyle/>
          <a:p>
            <a:pPr eaLnBrk="1" hangingPunct="1"/>
            <a:r>
              <a:rPr lang="en-GB" dirty="0" smtClean="0"/>
              <a:t>Our brains can be fooled.</a:t>
            </a:r>
          </a:p>
          <a:p>
            <a:pPr eaLnBrk="1" hangingPunct="1"/>
            <a:r>
              <a:rPr lang="en-GB" dirty="0" smtClean="0"/>
              <a:t>People make assumptions about things that go beyond the pure sensations our brain receives.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2"/>
          <p:cNvSpPr>
            <a:spLocks noGrp="1" noChangeArrowheads="1"/>
          </p:cNvSpPr>
          <p:nvPr>
            <p:ph type="title"/>
          </p:nvPr>
        </p:nvSpPr>
        <p:spPr>
          <a:xfrm>
            <a:off x="457200" y="477712"/>
            <a:ext cx="8229600" cy="1143000"/>
          </a:xfrm>
        </p:spPr>
        <p:txBody>
          <a:bodyPr/>
          <a:lstStyle/>
          <a:p>
            <a:pPr eaLnBrk="1" hangingPunct="1"/>
            <a:r>
              <a:rPr lang="en-GB" b="1" smtClean="0"/>
              <a:t>Perceptual illusion 1</a:t>
            </a:r>
          </a:p>
        </p:txBody>
      </p:sp>
      <p:sp>
        <p:nvSpPr>
          <p:cNvPr id="8" name="Text Box 4"/>
          <p:cNvSpPr txBox="1">
            <a:spLocks noChangeArrowheads="1"/>
          </p:cNvSpPr>
          <p:nvPr/>
        </p:nvSpPr>
        <p:spPr bwMode="auto">
          <a:xfrm>
            <a:off x="284192" y="5962609"/>
            <a:ext cx="8534400" cy="276999"/>
          </a:xfrm>
          <a:prstGeom prst="rect">
            <a:avLst/>
          </a:prstGeom>
          <a:noFill/>
          <a:ln w="9525">
            <a:noFill/>
            <a:miter lim="800000"/>
            <a:headEnd/>
            <a:tailEnd/>
          </a:ln>
        </p:spPr>
        <p:txBody>
          <a:bodyPr>
            <a:spAutoFit/>
          </a:bodyPr>
          <a:lstStyle/>
          <a:p>
            <a:r>
              <a:rPr lang="en-GB" sz="1200" dirty="0" smtClean="0"/>
              <a:t>Figure 6.9</a:t>
            </a:r>
            <a:endParaRPr lang="en-IN" dirty="0" smtClean="0"/>
          </a:p>
        </p:txBody>
      </p:sp>
      <p:pic>
        <p:nvPicPr>
          <p:cNvPr id="7170" name="Picture 2" descr="V:\Powerpoint\PE_UK\PE501-MULLINS\Final Files\GIf\ch06\M06NF009.gif"/>
          <p:cNvPicPr>
            <a:picLocks noChangeAspect="1" noChangeArrowheads="1"/>
          </p:cNvPicPr>
          <p:nvPr/>
        </p:nvPicPr>
        <p:blipFill>
          <a:blip r:embed="rId3" cstate="print"/>
          <a:srcRect/>
          <a:stretch>
            <a:fillRect/>
          </a:stretch>
        </p:blipFill>
        <p:spPr bwMode="auto">
          <a:xfrm>
            <a:off x="1601223" y="1855178"/>
            <a:ext cx="5941556" cy="3127132"/>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2"/>
          <p:cNvSpPr>
            <a:spLocks noGrp="1" noChangeArrowheads="1"/>
          </p:cNvSpPr>
          <p:nvPr>
            <p:ph type="title"/>
          </p:nvPr>
        </p:nvSpPr>
        <p:spPr>
          <a:xfrm>
            <a:off x="457200" y="483576"/>
            <a:ext cx="8229600" cy="1143000"/>
          </a:xfrm>
        </p:spPr>
        <p:txBody>
          <a:bodyPr/>
          <a:lstStyle/>
          <a:p>
            <a:pPr eaLnBrk="1" hangingPunct="1"/>
            <a:r>
              <a:rPr lang="en-GB" b="1" smtClean="0"/>
              <a:t>Perceptual illusion 2</a:t>
            </a:r>
          </a:p>
        </p:txBody>
      </p:sp>
      <p:sp>
        <p:nvSpPr>
          <p:cNvPr id="8" name="Text Box 4"/>
          <p:cNvSpPr txBox="1">
            <a:spLocks noChangeArrowheads="1"/>
          </p:cNvSpPr>
          <p:nvPr/>
        </p:nvSpPr>
        <p:spPr bwMode="auto">
          <a:xfrm>
            <a:off x="284192" y="5962609"/>
            <a:ext cx="8534400" cy="276999"/>
          </a:xfrm>
          <a:prstGeom prst="rect">
            <a:avLst/>
          </a:prstGeom>
          <a:noFill/>
          <a:ln w="9525">
            <a:noFill/>
            <a:miter lim="800000"/>
            <a:headEnd/>
            <a:tailEnd/>
          </a:ln>
        </p:spPr>
        <p:txBody>
          <a:bodyPr>
            <a:spAutoFit/>
          </a:bodyPr>
          <a:lstStyle/>
          <a:p>
            <a:r>
              <a:rPr lang="en-GB" sz="1200" dirty="0" smtClean="0"/>
              <a:t>Figure 6.10</a:t>
            </a:r>
            <a:endParaRPr lang="en-IN" dirty="0" smtClean="0"/>
          </a:p>
        </p:txBody>
      </p:sp>
      <p:pic>
        <p:nvPicPr>
          <p:cNvPr id="8194" name="Picture 2" descr="V:\Powerpoint\PE_UK\PE501-MULLINS\Final Files\GIf\ch06\M06NF010.gif"/>
          <p:cNvPicPr>
            <a:picLocks noChangeAspect="1" noChangeArrowheads="1"/>
          </p:cNvPicPr>
          <p:nvPr/>
        </p:nvPicPr>
        <p:blipFill>
          <a:blip r:embed="rId3" cstate="print"/>
          <a:srcRect/>
          <a:stretch>
            <a:fillRect/>
          </a:stretch>
        </p:blipFill>
        <p:spPr bwMode="auto">
          <a:xfrm>
            <a:off x="386862" y="2680261"/>
            <a:ext cx="8405956" cy="1392604"/>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ChangeArrowheads="1"/>
          </p:cNvSpPr>
          <p:nvPr>
            <p:ph type="title"/>
          </p:nvPr>
        </p:nvSpPr>
        <p:spPr>
          <a:xfrm>
            <a:off x="457200" y="483576"/>
            <a:ext cx="8229600" cy="1143000"/>
          </a:xfrm>
        </p:spPr>
        <p:txBody>
          <a:bodyPr/>
          <a:lstStyle/>
          <a:p>
            <a:pPr eaLnBrk="1" hangingPunct="1"/>
            <a:r>
              <a:rPr lang="en-GB" b="1" dirty="0" smtClean="0"/>
              <a:t>Impression management</a:t>
            </a:r>
          </a:p>
        </p:txBody>
      </p:sp>
      <p:sp>
        <p:nvSpPr>
          <p:cNvPr id="143363" name="Rectangle 3"/>
          <p:cNvSpPr>
            <a:spLocks noGrp="1" noChangeArrowheads="1"/>
          </p:cNvSpPr>
          <p:nvPr>
            <p:ph type="body" idx="1"/>
          </p:nvPr>
        </p:nvSpPr>
        <p:spPr>
          <a:xfrm>
            <a:off x="448408" y="1807897"/>
            <a:ext cx="8229600" cy="4525963"/>
          </a:xfrm>
        </p:spPr>
        <p:txBody>
          <a:bodyPr>
            <a:normAutofit lnSpcReduction="10000"/>
          </a:bodyPr>
          <a:lstStyle/>
          <a:p>
            <a:pPr eaLnBrk="1" hangingPunct="1">
              <a:lnSpc>
                <a:spcPct val="90000"/>
              </a:lnSpc>
              <a:defRPr/>
            </a:pPr>
            <a:r>
              <a:rPr lang="en-GB" sz="2600" dirty="0" smtClean="0"/>
              <a:t>Verbal signals: what is said</a:t>
            </a:r>
          </a:p>
          <a:p>
            <a:pPr eaLnBrk="1" hangingPunct="1">
              <a:lnSpc>
                <a:spcPct val="90000"/>
              </a:lnSpc>
              <a:defRPr/>
            </a:pPr>
            <a:r>
              <a:rPr lang="en-GB" sz="2600" dirty="0" smtClean="0"/>
              <a:t>Non-verbal signals including:</a:t>
            </a:r>
          </a:p>
          <a:p>
            <a:pPr marL="703263" lvl="1" indent="-342900" eaLnBrk="1" hangingPunct="1">
              <a:lnSpc>
                <a:spcPct val="90000"/>
              </a:lnSpc>
              <a:defRPr/>
            </a:pPr>
            <a:r>
              <a:rPr lang="en-GB" sz="2400" dirty="0" smtClean="0"/>
              <a:t>Bodily contact</a:t>
            </a:r>
          </a:p>
          <a:p>
            <a:pPr marL="703263" lvl="1" indent="-342900" eaLnBrk="1" hangingPunct="1">
              <a:lnSpc>
                <a:spcPct val="90000"/>
              </a:lnSpc>
              <a:defRPr/>
            </a:pPr>
            <a:r>
              <a:rPr lang="en-GB" sz="2400" dirty="0" smtClean="0"/>
              <a:t>Proximity</a:t>
            </a:r>
          </a:p>
          <a:p>
            <a:pPr marL="703263" lvl="1" indent="-342900" eaLnBrk="1" hangingPunct="1">
              <a:lnSpc>
                <a:spcPct val="90000"/>
              </a:lnSpc>
              <a:defRPr/>
            </a:pPr>
            <a:r>
              <a:rPr lang="en-GB" sz="2400" dirty="0" smtClean="0"/>
              <a:t>Orientation</a:t>
            </a:r>
          </a:p>
          <a:p>
            <a:pPr marL="703263" lvl="1" indent="-342900" eaLnBrk="1" hangingPunct="1">
              <a:lnSpc>
                <a:spcPct val="90000"/>
              </a:lnSpc>
              <a:defRPr/>
            </a:pPr>
            <a:r>
              <a:rPr lang="en-GB" sz="2400" dirty="0" smtClean="0"/>
              <a:t>Head movements</a:t>
            </a:r>
          </a:p>
          <a:p>
            <a:pPr marL="703263" lvl="1" indent="-342900" eaLnBrk="1" hangingPunct="1">
              <a:lnSpc>
                <a:spcPct val="90000"/>
              </a:lnSpc>
              <a:defRPr/>
            </a:pPr>
            <a:r>
              <a:rPr lang="en-GB" sz="2400" dirty="0" smtClean="0"/>
              <a:t>Facial expressions</a:t>
            </a:r>
          </a:p>
          <a:p>
            <a:pPr marL="703263" lvl="1" indent="-342900" eaLnBrk="1" hangingPunct="1">
              <a:lnSpc>
                <a:spcPct val="90000"/>
              </a:lnSpc>
              <a:defRPr/>
            </a:pPr>
            <a:r>
              <a:rPr lang="en-GB" sz="2400" dirty="0" smtClean="0"/>
              <a:t>Gestures</a:t>
            </a:r>
          </a:p>
          <a:p>
            <a:pPr marL="703263" lvl="1" indent="-342900" eaLnBrk="1" hangingPunct="1">
              <a:lnSpc>
                <a:spcPct val="90000"/>
              </a:lnSpc>
              <a:defRPr/>
            </a:pPr>
            <a:r>
              <a:rPr lang="en-GB" sz="2400" dirty="0" smtClean="0"/>
              <a:t>Posture</a:t>
            </a:r>
          </a:p>
          <a:p>
            <a:pPr marL="703263" lvl="1" indent="-342900" eaLnBrk="1" hangingPunct="1">
              <a:lnSpc>
                <a:spcPct val="90000"/>
              </a:lnSpc>
              <a:defRPr/>
            </a:pPr>
            <a:r>
              <a:rPr lang="en-GB" sz="2400" dirty="0" smtClean="0"/>
              <a:t>Direction of gaze</a:t>
            </a:r>
          </a:p>
          <a:p>
            <a:pPr marL="703263" lvl="1" indent="-342900" eaLnBrk="1" hangingPunct="1">
              <a:lnSpc>
                <a:spcPct val="90000"/>
              </a:lnSpc>
              <a:defRPr/>
            </a:pPr>
            <a:r>
              <a:rPr lang="en-GB" sz="2400" dirty="0" smtClean="0"/>
              <a:t>Dress and appearance</a:t>
            </a:r>
          </a:p>
          <a:p>
            <a:pPr marL="703263" lvl="1" indent="-342900" eaLnBrk="1" hangingPunct="1">
              <a:lnSpc>
                <a:spcPct val="90000"/>
              </a:lnSpc>
              <a:defRPr/>
            </a:pPr>
            <a:r>
              <a:rPr lang="en-GB" sz="2400" dirty="0" smtClean="0"/>
              <a:t>Non-verbal aspects of speech</a:t>
            </a:r>
            <a:endParaRPr lang="en-GB" sz="28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2"/>
          <p:cNvSpPr>
            <a:spLocks noGrp="1" noChangeArrowheads="1"/>
          </p:cNvSpPr>
          <p:nvPr>
            <p:ph type="title"/>
          </p:nvPr>
        </p:nvSpPr>
        <p:spPr>
          <a:xfrm>
            <a:off x="457200" y="483576"/>
            <a:ext cx="8229600" cy="1143000"/>
          </a:xfrm>
        </p:spPr>
        <p:txBody>
          <a:bodyPr/>
          <a:lstStyle/>
          <a:p>
            <a:pPr eaLnBrk="1" hangingPunct="1"/>
            <a:r>
              <a:rPr lang="en-GB" b="1" dirty="0" smtClean="0"/>
              <a:t>Organisation and judgement</a:t>
            </a:r>
          </a:p>
        </p:txBody>
      </p:sp>
      <p:sp>
        <p:nvSpPr>
          <p:cNvPr id="65540" name="Rectangle 3"/>
          <p:cNvSpPr>
            <a:spLocks noGrp="1" noChangeArrowheads="1"/>
          </p:cNvSpPr>
          <p:nvPr>
            <p:ph type="body" idx="1"/>
          </p:nvPr>
        </p:nvSpPr>
        <p:spPr>
          <a:xfrm>
            <a:off x="457200" y="1807897"/>
            <a:ext cx="8229600" cy="4565650"/>
          </a:xfrm>
        </p:spPr>
        <p:txBody>
          <a:bodyPr/>
          <a:lstStyle/>
          <a:p>
            <a:pPr eaLnBrk="1" hangingPunct="1">
              <a:lnSpc>
                <a:spcPct val="80000"/>
              </a:lnSpc>
              <a:buFontTx/>
              <a:buNone/>
            </a:pPr>
            <a:r>
              <a:rPr lang="en-GB" sz="2800" dirty="0" smtClean="0"/>
              <a:t>Our judgement of other people can be influenced by our previous experience, inferences and assumptions.</a:t>
            </a:r>
            <a:endParaRPr lang="en-GB" sz="2800" dirty="0"/>
          </a:p>
          <a:p>
            <a:pPr eaLnBrk="1" hangingPunct="1">
              <a:lnSpc>
                <a:spcPct val="80000"/>
              </a:lnSpc>
              <a:buFontTx/>
              <a:buNone/>
            </a:pPr>
            <a:r>
              <a:rPr lang="en-GB" sz="2800" dirty="0" smtClean="0"/>
              <a:t>It can also be influenced by perception of stimuli such as:</a:t>
            </a:r>
            <a:endParaRPr lang="en-GB" sz="2400" dirty="0" smtClean="0"/>
          </a:p>
          <a:p>
            <a:pPr marL="695325" lvl="1" indent="-342900" eaLnBrk="1" hangingPunct="1">
              <a:lnSpc>
                <a:spcPct val="80000"/>
              </a:lnSpc>
            </a:pPr>
            <a:r>
              <a:rPr lang="en-GB" sz="2600" dirty="0" smtClean="0"/>
              <a:t>Role or status</a:t>
            </a:r>
          </a:p>
          <a:p>
            <a:pPr marL="695325" lvl="1" indent="-342900" eaLnBrk="1" hangingPunct="1">
              <a:lnSpc>
                <a:spcPct val="80000"/>
              </a:lnSpc>
            </a:pPr>
            <a:r>
              <a:rPr lang="en-GB" sz="2600" dirty="0" smtClean="0"/>
              <a:t>Occupation</a:t>
            </a:r>
          </a:p>
          <a:p>
            <a:pPr marL="695325" lvl="1" indent="-342900" eaLnBrk="1" hangingPunct="1">
              <a:lnSpc>
                <a:spcPct val="80000"/>
              </a:lnSpc>
            </a:pPr>
            <a:r>
              <a:rPr lang="en-GB" sz="2600" dirty="0" smtClean="0"/>
              <a:t>Ethnicity, gender and age</a:t>
            </a:r>
          </a:p>
          <a:p>
            <a:pPr marL="695325" lvl="1" indent="-342900" eaLnBrk="1" hangingPunct="1">
              <a:lnSpc>
                <a:spcPct val="80000"/>
              </a:lnSpc>
            </a:pPr>
            <a:r>
              <a:rPr lang="en-GB" sz="2600" dirty="0" smtClean="0"/>
              <a:t>Physical factors and appearance </a:t>
            </a:r>
          </a:p>
          <a:p>
            <a:pPr marL="695325" lvl="1" indent="-342900" eaLnBrk="1" hangingPunct="1">
              <a:lnSpc>
                <a:spcPct val="80000"/>
              </a:lnSpc>
            </a:pPr>
            <a:r>
              <a:rPr lang="en-GB" sz="2600" dirty="0" smtClean="0"/>
              <a:t>Non-verbal communication and body language</a:t>
            </a:r>
          </a:p>
          <a:p>
            <a:pPr eaLnBrk="1" hangingPunct="1">
              <a:lnSpc>
                <a:spcPct val="80000"/>
              </a:lnSpc>
            </a:pPr>
            <a:endParaRPr lang="en-GB" sz="2800"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2"/>
          <p:cNvSpPr>
            <a:spLocks noGrp="1" noChangeArrowheads="1"/>
          </p:cNvSpPr>
          <p:nvPr>
            <p:ph type="title"/>
          </p:nvPr>
        </p:nvSpPr>
        <p:spPr>
          <a:xfrm>
            <a:off x="457200" y="480648"/>
            <a:ext cx="8229600" cy="1143000"/>
          </a:xfrm>
        </p:spPr>
        <p:txBody>
          <a:bodyPr/>
          <a:lstStyle/>
          <a:p>
            <a:pPr eaLnBrk="1" hangingPunct="1"/>
            <a:r>
              <a:rPr lang="en-GB" b="1" smtClean="0"/>
              <a:t>Perceiving other people</a:t>
            </a:r>
          </a:p>
        </p:txBody>
      </p:sp>
      <p:sp>
        <p:nvSpPr>
          <p:cNvPr id="67588" name="Rectangle 3"/>
          <p:cNvSpPr>
            <a:spLocks noGrp="1" noChangeArrowheads="1"/>
          </p:cNvSpPr>
          <p:nvPr>
            <p:ph type="body" idx="1"/>
          </p:nvPr>
        </p:nvSpPr>
        <p:spPr>
          <a:xfrm>
            <a:off x="465229" y="1770242"/>
            <a:ext cx="8346129" cy="4823990"/>
          </a:xfrm>
        </p:spPr>
        <p:txBody>
          <a:bodyPr/>
          <a:lstStyle/>
          <a:p>
            <a:pPr eaLnBrk="1" hangingPunct="1">
              <a:lnSpc>
                <a:spcPct val="90000"/>
              </a:lnSpc>
              <a:buFontTx/>
              <a:buNone/>
            </a:pPr>
            <a:r>
              <a:rPr lang="en-GB" sz="2600" dirty="0" smtClean="0"/>
              <a:t>The process of perception and the selection of stimuli can influence a manager’s relationships with other staff. For example:</a:t>
            </a:r>
          </a:p>
          <a:p>
            <a:pPr eaLnBrk="1" hangingPunct="1">
              <a:lnSpc>
                <a:spcPct val="90000"/>
              </a:lnSpc>
            </a:pPr>
            <a:r>
              <a:rPr lang="en-GB" sz="2600" dirty="0" smtClean="0"/>
              <a:t>Grouping </a:t>
            </a:r>
            <a:r>
              <a:rPr lang="en-GB" sz="2600" dirty="0" smtClean="0">
                <a:cs typeface="Times New Roman" pitchFamily="18" charset="0"/>
              </a:rPr>
              <a:t>– </a:t>
            </a:r>
            <a:r>
              <a:rPr lang="en-GB" sz="2600" dirty="0" smtClean="0"/>
              <a:t>the way in which a manager may think </a:t>
            </a:r>
            <a:br>
              <a:rPr lang="en-GB" sz="2600" dirty="0" smtClean="0"/>
            </a:br>
            <a:r>
              <a:rPr lang="en-GB" sz="2600" dirty="0" smtClean="0"/>
              <a:t>of a group of staff.</a:t>
            </a:r>
          </a:p>
          <a:p>
            <a:pPr eaLnBrk="1" hangingPunct="1">
              <a:lnSpc>
                <a:spcPct val="90000"/>
              </a:lnSpc>
            </a:pPr>
            <a:r>
              <a:rPr lang="en-GB" sz="2600" dirty="0" smtClean="0"/>
              <a:t>Figure and ground – a manager may notice a new recruit and set that person apart from the rest because of particular characteristics such as appearance.</a:t>
            </a:r>
          </a:p>
          <a:p>
            <a:pPr eaLnBrk="1" hangingPunct="1">
              <a:lnSpc>
                <a:spcPct val="90000"/>
              </a:lnSpc>
            </a:pPr>
            <a:r>
              <a:rPr lang="en-GB" sz="2600" dirty="0" smtClean="0"/>
              <a:t>Closure – the degree to which unanimity is perceived.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2"/>
          <p:cNvSpPr>
            <a:spLocks noGrp="1" noChangeArrowheads="1"/>
          </p:cNvSpPr>
          <p:nvPr>
            <p:ph type="title"/>
          </p:nvPr>
        </p:nvSpPr>
        <p:spPr>
          <a:xfrm>
            <a:off x="290146" y="483576"/>
            <a:ext cx="8563708" cy="1143000"/>
          </a:xfrm>
        </p:spPr>
        <p:txBody>
          <a:bodyPr/>
          <a:lstStyle/>
          <a:p>
            <a:pPr eaLnBrk="1" hangingPunct="1"/>
            <a:r>
              <a:rPr lang="en-GB" sz="4000" b="1" smtClean="0"/>
              <a:t>Cycle of perception and behaviour</a:t>
            </a:r>
          </a:p>
        </p:txBody>
      </p:sp>
      <p:sp>
        <p:nvSpPr>
          <p:cNvPr id="7" name="Text Box 4"/>
          <p:cNvSpPr txBox="1">
            <a:spLocks noChangeArrowheads="1"/>
          </p:cNvSpPr>
          <p:nvPr/>
        </p:nvSpPr>
        <p:spPr bwMode="auto">
          <a:xfrm>
            <a:off x="284192" y="5891984"/>
            <a:ext cx="8534400" cy="492443"/>
          </a:xfrm>
          <a:prstGeom prst="rect">
            <a:avLst/>
          </a:prstGeom>
          <a:noFill/>
          <a:ln w="9525">
            <a:noFill/>
            <a:miter lim="800000"/>
            <a:headEnd/>
            <a:tailEnd/>
          </a:ln>
        </p:spPr>
        <p:txBody>
          <a:bodyPr>
            <a:spAutoFit/>
          </a:bodyPr>
          <a:lstStyle/>
          <a:p>
            <a:r>
              <a:rPr lang="en-GB" sz="1200" dirty="0" smtClean="0"/>
              <a:t>Figure 6.12 </a:t>
            </a:r>
            <a:r>
              <a:rPr lang="en-GB" dirty="0" smtClean="0"/>
              <a:t> </a:t>
            </a:r>
            <a:r>
              <a:rPr lang="en-IN" dirty="0" smtClean="0"/>
              <a:t>Cycle of perception and behaviour</a:t>
            </a:r>
          </a:p>
          <a:p>
            <a:r>
              <a:rPr lang="en-IN" sz="800" i="1" dirty="0" smtClean="0"/>
              <a:t>Source</a:t>
            </a:r>
            <a:r>
              <a:rPr lang="en-IN" sz="800" dirty="0" smtClean="0"/>
              <a:t>: From </a:t>
            </a:r>
            <a:r>
              <a:rPr lang="en-IN" sz="800" dirty="0" err="1" smtClean="0"/>
              <a:t>Guirdham</a:t>
            </a:r>
            <a:r>
              <a:rPr lang="en-IN" sz="800" dirty="0" smtClean="0"/>
              <a:t>, M. </a:t>
            </a:r>
            <a:r>
              <a:rPr lang="en-IN" sz="800" i="1" dirty="0" smtClean="0"/>
              <a:t>Interactive Behaviour at Work</a:t>
            </a:r>
            <a:r>
              <a:rPr lang="en-IN" sz="800" dirty="0" smtClean="0"/>
              <a:t>, third edition, Financial Times Prentice Hall (2002), p. 162. Reproduced with permission from Pearson Education Ltd.</a:t>
            </a:r>
          </a:p>
        </p:txBody>
      </p:sp>
      <p:pic>
        <p:nvPicPr>
          <p:cNvPr id="9218" name="Picture 2" descr="V:\Powerpoint\PE_UK\PE501-MULLINS\Final Files\GIf\ch06\M06NF012.gif"/>
          <p:cNvPicPr>
            <a:picLocks noChangeAspect="1" noChangeArrowheads="1"/>
          </p:cNvPicPr>
          <p:nvPr/>
        </p:nvPicPr>
        <p:blipFill>
          <a:blip r:embed="rId3" cstate="print"/>
          <a:stretch>
            <a:fillRect/>
          </a:stretch>
        </p:blipFill>
        <p:spPr bwMode="auto">
          <a:xfrm>
            <a:off x="1819111" y="1547446"/>
            <a:ext cx="5505777" cy="397747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Grp="1" noChangeArrowheads="1"/>
          </p:cNvSpPr>
          <p:nvPr>
            <p:ph type="title"/>
          </p:nvPr>
        </p:nvSpPr>
        <p:spPr>
          <a:xfrm>
            <a:off x="457200" y="483576"/>
            <a:ext cx="8229600" cy="1143000"/>
          </a:xfrm>
        </p:spPr>
        <p:txBody>
          <a:bodyPr/>
          <a:lstStyle/>
          <a:p>
            <a:pPr eaLnBrk="1" hangingPunct="1"/>
            <a:r>
              <a:rPr lang="en-GB" b="1" smtClean="0"/>
              <a:t>The importance of language</a:t>
            </a:r>
          </a:p>
        </p:txBody>
      </p:sp>
      <p:sp>
        <p:nvSpPr>
          <p:cNvPr id="40964" name="Rectangle 3"/>
          <p:cNvSpPr>
            <a:spLocks noGrp="1" noChangeArrowheads="1"/>
          </p:cNvSpPr>
          <p:nvPr>
            <p:ph type="body" idx="1"/>
          </p:nvPr>
        </p:nvSpPr>
        <p:spPr>
          <a:xfrm>
            <a:off x="448147" y="1762632"/>
            <a:ext cx="8229600" cy="4525963"/>
          </a:xfrm>
        </p:spPr>
        <p:txBody>
          <a:bodyPr/>
          <a:lstStyle/>
          <a:p>
            <a:pPr eaLnBrk="1" hangingPunct="1">
              <a:lnSpc>
                <a:spcPct val="90000"/>
              </a:lnSpc>
              <a:buFontTx/>
              <a:buNone/>
            </a:pPr>
            <a:r>
              <a:rPr lang="en-GB" sz="3000" dirty="0" smtClean="0"/>
              <a:t>Language:</a:t>
            </a:r>
          </a:p>
          <a:p>
            <a:pPr eaLnBrk="1" hangingPunct="1">
              <a:lnSpc>
                <a:spcPct val="90000"/>
              </a:lnSpc>
            </a:pPr>
            <a:r>
              <a:rPr lang="en-GB" sz="3000" dirty="0" smtClean="0"/>
              <a:t>labels and distinguishes our environment;</a:t>
            </a:r>
          </a:p>
          <a:p>
            <a:pPr eaLnBrk="1" hangingPunct="1">
              <a:lnSpc>
                <a:spcPct val="90000"/>
              </a:lnSpc>
            </a:pPr>
            <a:r>
              <a:rPr lang="en-GB" sz="3000" dirty="0" smtClean="0"/>
              <a:t>structures and guides our thinking patterns;</a:t>
            </a:r>
          </a:p>
          <a:p>
            <a:pPr eaLnBrk="1" hangingPunct="1">
              <a:lnSpc>
                <a:spcPct val="90000"/>
              </a:lnSpc>
            </a:pPr>
            <a:r>
              <a:rPr lang="en-GB" sz="3000" dirty="0" smtClean="0"/>
              <a:t>is part of the culture we experience and learn to take for granted;</a:t>
            </a:r>
          </a:p>
          <a:p>
            <a:pPr eaLnBrk="1" hangingPunct="1">
              <a:lnSpc>
                <a:spcPct val="90000"/>
              </a:lnSpc>
            </a:pPr>
            <a:r>
              <a:rPr lang="en-GB" sz="3000" dirty="0" smtClean="0"/>
              <a:t>influences our relationships with others and with the environment;</a:t>
            </a:r>
          </a:p>
          <a:p>
            <a:pPr eaLnBrk="1" hangingPunct="1">
              <a:lnSpc>
                <a:spcPct val="90000"/>
              </a:lnSpc>
            </a:pPr>
            <a:r>
              <a:rPr lang="en-GB" sz="3000" dirty="0" smtClean="0"/>
              <a:t>reflects our cultural background.</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2"/>
          <p:cNvSpPr>
            <a:spLocks noGrp="1" noChangeArrowheads="1"/>
          </p:cNvSpPr>
          <p:nvPr>
            <p:ph type="title"/>
          </p:nvPr>
        </p:nvSpPr>
        <p:spPr>
          <a:xfrm>
            <a:off x="457200" y="222736"/>
            <a:ext cx="8229600" cy="1143000"/>
          </a:xfrm>
        </p:spPr>
        <p:txBody>
          <a:bodyPr>
            <a:normAutofit fontScale="90000"/>
          </a:bodyPr>
          <a:lstStyle/>
          <a:p>
            <a:pPr eaLnBrk="1" hangingPunct="1"/>
            <a:r>
              <a:rPr lang="en-GB" b="1" dirty="0" smtClean="0"/>
              <a:t>Non-verbal communication and body language</a:t>
            </a:r>
          </a:p>
        </p:txBody>
      </p:sp>
      <p:sp>
        <p:nvSpPr>
          <p:cNvPr id="73732" name="Rectangle 3"/>
          <p:cNvSpPr>
            <a:spLocks noGrp="1" noChangeArrowheads="1"/>
          </p:cNvSpPr>
          <p:nvPr>
            <p:ph type="body" idx="1"/>
          </p:nvPr>
        </p:nvSpPr>
        <p:spPr>
          <a:xfrm>
            <a:off x="450207" y="1724262"/>
            <a:ext cx="8229600" cy="4471386"/>
          </a:xfrm>
        </p:spPr>
        <p:txBody>
          <a:bodyPr/>
          <a:lstStyle/>
          <a:p>
            <a:pPr eaLnBrk="1" hangingPunct="1"/>
            <a:r>
              <a:rPr lang="en-GB" sz="3000" dirty="0" smtClean="0"/>
              <a:t>The message in face-to-face communication can be received from stimuli other than words.</a:t>
            </a:r>
          </a:p>
          <a:p>
            <a:pPr eaLnBrk="1" hangingPunct="1"/>
            <a:r>
              <a:rPr lang="en-GB" sz="3000" dirty="0" err="1" smtClean="0"/>
              <a:t>Mehrabian</a:t>
            </a:r>
            <a:r>
              <a:rPr lang="en-GB" sz="3000" dirty="0" smtClean="0"/>
              <a:t> considers that messages can be received </a:t>
            </a:r>
          </a:p>
          <a:p>
            <a:pPr marL="695325" lvl="1" indent="-342900" eaLnBrk="1" hangingPunct="1"/>
            <a:r>
              <a:rPr lang="en-GB" dirty="0" smtClean="0"/>
              <a:t>7 per cent from words;</a:t>
            </a:r>
          </a:p>
          <a:p>
            <a:pPr marL="695325" lvl="1" indent="-342900" eaLnBrk="1" hangingPunct="1"/>
            <a:r>
              <a:rPr lang="en-GB" dirty="0" smtClean="0"/>
              <a:t>38 per cent from tone of voice; and</a:t>
            </a:r>
          </a:p>
          <a:p>
            <a:pPr marL="695325" lvl="1" indent="-342900" eaLnBrk="1" hangingPunct="1"/>
            <a:r>
              <a:rPr lang="en-GB" dirty="0" smtClean="0"/>
              <a:t>55 per cent from body language and facial expression.</a:t>
            </a:r>
            <a:endParaRPr lang="en-GB" sz="3000"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2"/>
          <p:cNvSpPr>
            <a:spLocks noGrp="1" noChangeArrowheads="1"/>
          </p:cNvSpPr>
          <p:nvPr>
            <p:ph type="title"/>
          </p:nvPr>
        </p:nvSpPr>
        <p:spPr>
          <a:xfrm>
            <a:off x="457200" y="483576"/>
            <a:ext cx="8229600" cy="1143000"/>
          </a:xfrm>
        </p:spPr>
        <p:txBody>
          <a:bodyPr/>
          <a:lstStyle/>
          <a:p>
            <a:pPr eaLnBrk="1" hangingPunct="1"/>
            <a:r>
              <a:rPr lang="en-GB" b="1" dirty="0" smtClean="0"/>
              <a:t>Interpersonal communications</a:t>
            </a:r>
          </a:p>
        </p:txBody>
      </p:sp>
      <p:sp>
        <p:nvSpPr>
          <p:cNvPr id="8" name="Text Box 4"/>
          <p:cNvSpPr txBox="1">
            <a:spLocks noChangeArrowheads="1"/>
          </p:cNvSpPr>
          <p:nvPr/>
        </p:nvSpPr>
        <p:spPr bwMode="auto">
          <a:xfrm>
            <a:off x="284192" y="5891984"/>
            <a:ext cx="8534400" cy="492443"/>
          </a:xfrm>
          <a:prstGeom prst="rect">
            <a:avLst/>
          </a:prstGeom>
          <a:noFill/>
          <a:ln w="9525">
            <a:noFill/>
            <a:miter lim="800000"/>
            <a:headEnd/>
            <a:tailEnd/>
          </a:ln>
        </p:spPr>
        <p:txBody>
          <a:bodyPr>
            <a:spAutoFit/>
          </a:bodyPr>
          <a:lstStyle/>
          <a:p>
            <a:r>
              <a:rPr lang="en-GB" sz="1200" dirty="0" smtClean="0"/>
              <a:t>Figure 6.14</a:t>
            </a:r>
            <a:r>
              <a:rPr lang="en-GB" dirty="0" smtClean="0"/>
              <a:t>  </a:t>
            </a:r>
            <a:r>
              <a:rPr lang="en-IN" dirty="0" smtClean="0"/>
              <a:t>Twenty rules of perception and communication</a:t>
            </a:r>
          </a:p>
          <a:p>
            <a:r>
              <a:rPr lang="en-IN" sz="800" i="1" dirty="0" smtClean="0"/>
              <a:t>Source</a:t>
            </a:r>
            <a:r>
              <a:rPr lang="en-IN" sz="800" dirty="0" smtClean="0"/>
              <a:t>: Nick </a:t>
            </a:r>
            <a:r>
              <a:rPr lang="en-IN" sz="800" dirty="0" err="1" smtClean="0"/>
              <a:t>Fitzherbert</a:t>
            </a:r>
            <a:r>
              <a:rPr lang="en-IN" sz="800" dirty="0" smtClean="0"/>
              <a:t>, www.fitzherbert.co.uk. Reproduced with permission.</a:t>
            </a:r>
          </a:p>
        </p:txBody>
      </p:sp>
      <p:pic>
        <p:nvPicPr>
          <p:cNvPr id="10242" name="Picture 2" descr="V:\Powerpoint\PE_UK\PE501-MULLINS\Final Files\GIf\ch06\M06NF014.gif"/>
          <p:cNvPicPr>
            <a:picLocks noChangeAspect="1" noChangeArrowheads="1"/>
          </p:cNvPicPr>
          <p:nvPr/>
        </p:nvPicPr>
        <p:blipFill>
          <a:blip r:embed="rId3" cstate="print"/>
          <a:srcRect/>
          <a:stretch>
            <a:fillRect/>
          </a:stretch>
        </p:blipFill>
        <p:spPr bwMode="auto">
          <a:xfrm>
            <a:off x="1936412" y="1552949"/>
            <a:ext cx="5271177" cy="4162051"/>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le 1"/>
          <p:cNvSpPr>
            <a:spLocks noGrp="1"/>
          </p:cNvSpPr>
          <p:nvPr>
            <p:ph type="title"/>
          </p:nvPr>
        </p:nvSpPr>
        <p:spPr>
          <a:xfrm>
            <a:off x="457200" y="222736"/>
            <a:ext cx="8229600" cy="1143000"/>
          </a:xfrm>
        </p:spPr>
        <p:txBody>
          <a:bodyPr/>
          <a:lstStyle/>
          <a:p>
            <a:r>
              <a:rPr lang="en-GB" sz="3600" b="1" dirty="0" err="1" smtClean="0"/>
              <a:t>Neuro</a:t>
            </a:r>
            <a:r>
              <a:rPr lang="en-GB" sz="3600" b="1" dirty="0" smtClean="0"/>
              <a:t>-linguistic programming </a:t>
            </a:r>
            <a:br>
              <a:rPr lang="en-GB" sz="3600" b="1" dirty="0" smtClean="0"/>
            </a:br>
            <a:r>
              <a:rPr lang="en-GB" sz="3600" b="1" dirty="0" smtClean="0"/>
              <a:t>(NLP)</a:t>
            </a:r>
          </a:p>
        </p:txBody>
      </p:sp>
      <p:sp>
        <p:nvSpPr>
          <p:cNvPr id="77826" name="Content Placeholder 2"/>
          <p:cNvSpPr>
            <a:spLocks noGrp="1"/>
          </p:cNvSpPr>
          <p:nvPr>
            <p:ph idx="1"/>
          </p:nvPr>
        </p:nvSpPr>
        <p:spPr>
          <a:xfrm>
            <a:off x="448930" y="1717367"/>
            <a:ext cx="8229600" cy="4525963"/>
          </a:xfrm>
        </p:spPr>
        <p:txBody>
          <a:bodyPr/>
          <a:lstStyle/>
          <a:p>
            <a:pPr>
              <a:buFontTx/>
              <a:buNone/>
            </a:pPr>
            <a:r>
              <a:rPr lang="en-GB" sz="3000" dirty="0" smtClean="0"/>
              <a:t>Approach developed by John Grinder and Richard </a:t>
            </a:r>
            <a:r>
              <a:rPr lang="en-GB" sz="3000" dirty="0" err="1" smtClean="0"/>
              <a:t>Bandler</a:t>
            </a:r>
            <a:r>
              <a:rPr lang="en-GB" sz="3000" dirty="0" smtClean="0"/>
              <a:t> in the 1970s which links three different disciplines:</a:t>
            </a:r>
          </a:p>
          <a:p>
            <a:r>
              <a:rPr lang="en-GB" sz="3000" dirty="0" smtClean="0"/>
              <a:t>Neurology – the nervous system and processes linking body and mind.</a:t>
            </a:r>
          </a:p>
          <a:p>
            <a:r>
              <a:rPr lang="en-GB" sz="3000" dirty="0" smtClean="0"/>
              <a:t>Linguistics – the study of words and how they are understood and communicated.</a:t>
            </a:r>
          </a:p>
          <a:p>
            <a:r>
              <a:rPr lang="en-GB" sz="3000" dirty="0" smtClean="0"/>
              <a:t>Programming – behaviours and strategies used by individuals.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itle 1"/>
          <p:cNvSpPr>
            <a:spLocks noGrp="1"/>
          </p:cNvSpPr>
          <p:nvPr>
            <p:ph type="title"/>
          </p:nvPr>
        </p:nvSpPr>
        <p:spPr>
          <a:xfrm>
            <a:off x="457200" y="480648"/>
            <a:ext cx="8229600" cy="1143000"/>
          </a:xfrm>
        </p:spPr>
        <p:txBody>
          <a:bodyPr/>
          <a:lstStyle/>
          <a:p>
            <a:r>
              <a:rPr lang="en-GB" b="1" smtClean="0"/>
              <a:t>NLP, awareness and change</a:t>
            </a:r>
          </a:p>
        </p:txBody>
      </p:sp>
      <p:sp>
        <p:nvSpPr>
          <p:cNvPr id="79874" name="Content Placeholder 2"/>
          <p:cNvSpPr>
            <a:spLocks noGrp="1"/>
          </p:cNvSpPr>
          <p:nvPr>
            <p:ph idx="1"/>
          </p:nvPr>
        </p:nvSpPr>
        <p:spPr>
          <a:xfrm>
            <a:off x="448147" y="1717106"/>
            <a:ext cx="8229600" cy="4525963"/>
          </a:xfrm>
        </p:spPr>
        <p:txBody>
          <a:bodyPr/>
          <a:lstStyle/>
          <a:p>
            <a:r>
              <a:rPr lang="en-GB" sz="3000" dirty="0" smtClean="0"/>
              <a:t>Techniques</a:t>
            </a:r>
          </a:p>
          <a:p>
            <a:pPr marL="695325" lvl="1" indent="-334963"/>
            <a:r>
              <a:rPr lang="en-GB" dirty="0" smtClean="0"/>
              <a:t>Mirroring</a:t>
            </a:r>
          </a:p>
          <a:p>
            <a:pPr marL="695325" lvl="1" indent="-334963"/>
            <a:r>
              <a:rPr lang="en-GB" dirty="0" smtClean="0"/>
              <a:t>Positive thinking</a:t>
            </a:r>
          </a:p>
          <a:p>
            <a:pPr marL="695325" lvl="1" indent="-334963"/>
            <a:r>
              <a:rPr lang="en-GB" dirty="0" smtClean="0"/>
              <a:t>Anchors</a:t>
            </a:r>
          </a:p>
          <a:p>
            <a:r>
              <a:rPr lang="en-GB" sz="3000" dirty="0" smtClean="0"/>
              <a:t>Key skills which can be developed by NLP</a:t>
            </a:r>
          </a:p>
          <a:p>
            <a:pPr marL="695325" lvl="1" indent="-334963"/>
            <a:r>
              <a:rPr lang="en-GB" dirty="0" smtClean="0"/>
              <a:t>Sensory acuity</a:t>
            </a:r>
          </a:p>
          <a:p>
            <a:pPr marL="695325" lvl="1" indent="-334963"/>
            <a:r>
              <a:rPr lang="en-GB" dirty="0" smtClean="0"/>
              <a:t>Rapport building</a:t>
            </a:r>
          </a:p>
          <a:p>
            <a:pPr marL="695325" lvl="1" indent="-334963"/>
            <a:r>
              <a:rPr lang="en-GB" dirty="0" smtClean="0"/>
              <a:t>Improving sensory awareness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2"/>
          <p:cNvSpPr>
            <a:spLocks noGrp="1" noChangeArrowheads="1"/>
          </p:cNvSpPr>
          <p:nvPr>
            <p:ph type="title"/>
          </p:nvPr>
        </p:nvSpPr>
        <p:spPr>
          <a:xfrm>
            <a:off x="457200" y="483576"/>
            <a:ext cx="8229600" cy="1143000"/>
          </a:xfrm>
        </p:spPr>
        <p:txBody>
          <a:bodyPr/>
          <a:lstStyle/>
          <a:p>
            <a:pPr eaLnBrk="1" hangingPunct="1"/>
            <a:r>
              <a:rPr lang="en-GB" b="1" smtClean="0"/>
              <a:t>Transactional analysis: Berne</a:t>
            </a:r>
          </a:p>
        </p:txBody>
      </p:sp>
      <p:sp>
        <p:nvSpPr>
          <p:cNvPr id="81924" name="Rectangle 3"/>
          <p:cNvSpPr>
            <a:spLocks noGrp="1" noChangeArrowheads="1"/>
          </p:cNvSpPr>
          <p:nvPr>
            <p:ph type="body" idx="1"/>
          </p:nvPr>
        </p:nvSpPr>
        <p:spPr>
          <a:xfrm>
            <a:off x="441800" y="1762371"/>
            <a:ext cx="8362950" cy="4525963"/>
          </a:xfrm>
        </p:spPr>
        <p:txBody>
          <a:bodyPr/>
          <a:lstStyle/>
          <a:p>
            <a:pPr eaLnBrk="1" hangingPunct="1">
              <a:lnSpc>
                <a:spcPct val="90000"/>
              </a:lnSpc>
            </a:pPr>
            <a:r>
              <a:rPr lang="en-GB" sz="3000" dirty="0" smtClean="0"/>
              <a:t>A popular way of explaining the dynamics of interpersonal communication.</a:t>
            </a:r>
          </a:p>
          <a:p>
            <a:pPr eaLnBrk="1" hangingPunct="1">
              <a:lnSpc>
                <a:spcPct val="90000"/>
              </a:lnSpc>
            </a:pPr>
            <a:r>
              <a:rPr lang="en-GB" sz="3000" dirty="0" smtClean="0"/>
              <a:t>It can be used by organisations as a training and development programme.</a:t>
            </a:r>
          </a:p>
          <a:p>
            <a:pPr eaLnBrk="1" hangingPunct="1">
              <a:lnSpc>
                <a:spcPct val="90000"/>
              </a:lnSpc>
            </a:pPr>
            <a:r>
              <a:rPr lang="en-GB" sz="3000" dirty="0" smtClean="0"/>
              <a:t>Has two underlying assumptions:</a:t>
            </a:r>
          </a:p>
          <a:p>
            <a:pPr marL="703263" lvl="1" indent="-342900" eaLnBrk="1" hangingPunct="1">
              <a:lnSpc>
                <a:spcPct val="90000"/>
              </a:lnSpc>
            </a:pPr>
            <a:r>
              <a:rPr lang="en-GB" dirty="0" smtClean="0"/>
              <a:t>All experienced events and feelings are stored and can be replayed.</a:t>
            </a:r>
          </a:p>
          <a:p>
            <a:pPr marL="703263" lvl="1" indent="-342900" eaLnBrk="1" hangingPunct="1">
              <a:lnSpc>
                <a:spcPct val="90000"/>
              </a:lnSpc>
            </a:pPr>
            <a:r>
              <a:rPr lang="en-GB" dirty="0" smtClean="0"/>
              <a:t>Personality is made up of three ego states, almost as if they are different people within us.</a:t>
            </a:r>
          </a:p>
          <a:p>
            <a:pPr eaLnBrk="1" hangingPunct="1">
              <a:lnSpc>
                <a:spcPct val="90000"/>
              </a:lnSpc>
            </a:pPr>
            <a:endParaRPr lang="en-GB"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2"/>
          <p:cNvSpPr>
            <a:spLocks noGrp="1" noChangeArrowheads="1"/>
          </p:cNvSpPr>
          <p:nvPr>
            <p:ph type="title"/>
          </p:nvPr>
        </p:nvSpPr>
        <p:spPr>
          <a:xfrm>
            <a:off x="395288" y="169984"/>
            <a:ext cx="8229600" cy="1143000"/>
          </a:xfrm>
        </p:spPr>
        <p:txBody>
          <a:bodyPr/>
          <a:lstStyle/>
          <a:p>
            <a:pPr eaLnBrk="1" hangingPunct="1"/>
            <a:r>
              <a:rPr lang="en-GB" sz="4000" b="1" dirty="0" smtClean="0"/>
              <a:t>Transactional analysis: the </a:t>
            </a:r>
            <a:br>
              <a:rPr lang="en-GB" sz="4000" b="1" dirty="0" smtClean="0"/>
            </a:br>
            <a:r>
              <a:rPr lang="en-GB" sz="4000" b="1" dirty="0" smtClean="0"/>
              <a:t>three ego states</a:t>
            </a:r>
          </a:p>
        </p:txBody>
      </p:sp>
      <p:sp>
        <p:nvSpPr>
          <p:cNvPr id="83972" name="Rectangle 3"/>
          <p:cNvSpPr>
            <a:spLocks noGrp="1" noChangeArrowheads="1"/>
          </p:cNvSpPr>
          <p:nvPr>
            <p:ph type="body" idx="1"/>
          </p:nvPr>
        </p:nvSpPr>
        <p:spPr>
          <a:xfrm>
            <a:off x="448408" y="1771685"/>
            <a:ext cx="8229600" cy="4525963"/>
          </a:xfrm>
        </p:spPr>
        <p:txBody>
          <a:bodyPr/>
          <a:lstStyle/>
          <a:p>
            <a:pPr marL="360363" indent="-360363" eaLnBrk="1" hangingPunct="1">
              <a:lnSpc>
                <a:spcPct val="90000"/>
              </a:lnSpc>
            </a:pPr>
            <a:r>
              <a:rPr lang="en-GB" sz="2600" dirty="0" smtClean="0"/>
              <a:t>Adult</a:t>
            </a:r>
          </a:p>
          <a:p>
            <a:pPr marL="695325" lvl="1" indent="-334963" eaLnBrk="1" hangingPunct="1">
              <a:lnSpc>
                <a:spcPct val="90000"/>
              </a:lnSpc>
            </a:pPr>
            <a:r>
              <a:rPr lang="en-GB" sz="2400" dirty="0" smtClean="0"/>
              <a:t>Behaviour which concerns our thought processes and the processing of facts and information; rationality and reasonableness</a:t>
            </a:r>
          </a:p>
          <a:p>
            <a:pPr eaLnBrk="1" hangingPunct="1">
              <a:lnSpc>
                <a:spcPct val="90000"/>
              </a:lnSpc>
            </a:pPr>
            <a:r>
              <a:rPr lang="en-GB" sz="2600" dirty="0" smtClean="0"/>
              <a:t>Parent</a:t>
            </a:r>
          </a:p>
          <a:p>
            <a:pPr marL="695325" lvl="1" indent="-334963" eaLnBrk="1" hangingPunct="1">
              <a:lnSpc>
                <a:spcPct val="90000"/>
              </a:lnSpc>
            </a:pPr>
            <a:r>
              <a:rPr lang="en-GB" sz="2400" dirty="0" smtClean="0"/>
              <a:t>Behaviour which concerns the attitudes, feelings and behaviour incorporated from external sources, primarily our parents; sense of right and wrong </a:t>
            </a:r>
          </a:p>
          <a:p>
            <a:pPr eaLnBrk="1" hangingPunct="1">
              <a:lnSpc>
                <a:spcPct val="90000"/>
              </a:lnSpc>
            </a:pPr>
            <a:r>
              <a:rPr lang="en-GB" sz="2600" dirty="0" smtClean="0"/>
              <a:t>Child</a:t>
            </a:r>
          </a:p>
          <a:p>
            <a:pPr marL="695325" lvl="1" indent="-334963" eaLnBrk="1" hangingPunct="1">
              <a:lnSpc>
                <a:spcPct val="90000"/>
              </a:lnSpc>
            </a:pPr>
            <a:r>
              <a:rPr lang="en-GB" sz="2400" dirty="0" smtClean="0"/>
              <a:t>Behaviour that demonstrates the feelings we remember as a child; fun, play and emotion.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2"/>
          <p:cNvSpPr>
            <a:spLocks noGrp="1" noChangeArrowheads="1"/>
          </p:cNvSpPr>
          <p:nvPr>
            <p:ph type="title"/>
          </p:nvPr>
        </p:nvSpPr>
        <p:spPr>
          <a:xfrm>
            <a:off x="457200" y="483576"/>
            <a:ext cx="8229600" cy="1143000"/>
          </a:xfrm>
        </p:spPr>
        <p:txBody>
          <a:bodyPr/>
          <a:lstStyle/>
          <a:p>
            <a:pPr eaLnBrk="1" hangingPunct="1"/>
            <a:r>
              <a:rPr lang="en-GB" b="1" smtClean="0"/>
              <a:t>Preferred ego states</a:t>
            </a:r>
          </a:p>
        </p:txBody>
      </p:sp>
      <p:sp>
        <p:nvSpPr>
          <p:cNvPr id="86020" name="Rectangle 4"/>
          <p:cNvSpPr>
            <a:spLocks noGrp="1" noChangeArrowheads="1"/>
          </p:cNvSpPr>
          <p:nvPr>
            <p:ph type="body" sz="half" idx="1"/>
          </p:nvPr>
        </p:nvSpPr>
        <p:spPr>
          <a:xfrm>
            <a:off x="439616" y="1726420"/>
            <a:ext cx="4402138" cy="4525963"/>
          </a:xfrm>
        </p:spPr>
        <p:txBody>
          <a:bodyPr/>
          <a:lstStyle/>
          <a:p>
            <a:pPr marL="369888" indent="-369888" eaLnBrk="1" hangingPunct="1">
              <a:buFontTx/>
              <a:buAutoNum type="arabicPeriod"/>
            </a:pPr>
            <a:r>
              <a:rPr lang="en-GB" dirty="0" smtClean="0"/>
              <a:t>Analysing, dealing only with facts and distrusting own feelings </a:t>
            </a:r>
          </a:p>
          <a:p>
            <a:pPr marL="369888" indent="-369888" eaLnBrk="1" hangingPunct="1">
              <a:buFontTx/>
              <a:buAutoNum type="arabicPeriod"/>
            </a:pPr>
            <a:r>
              <a:rPr lang="en-GB" dirty="0" smtClean="0"/>
              <a:t>Continually advising and criticising others</a:t>
            </a:r>
          </a:p>
          <a:p>
            <a:pPr marL="369888" indent="-369888" eaLnBrk="1" hangingPunct="1">
              <a:buFontTx/>
              <a:buAutoNum type="arabicPeriod"/>
            </a:pPr>
            <a:r>
              <a:rPr lang="en-GB" dirty="0" smtClean="0"/>
              <a:t>Reliant on feelings, constantly clowning around or being consumed with anger</a:t>
            </a:r>
          </a:p>
        </p:txBody>
      </p:sp>
      <p:sp>
        <p:nvSpPr>
          <p:cNvPr id="86021" name="Rectangle 5"/>
          <p:cNvSpPr>
            <a:spLocks noGrp="1" noChangeArrowheads="1"/>
          </p:cNvSpPr>
          <p:nvPr>
            <p:ph type="body" sz="half" idx="2"/>
          </p:nvPr>
        </p:nvSpPr>
        <p:spPr>
          <a:xfrm>
            <a:off x="5508625" y="1726420"/>
            <a:ext cx="3178175" cy="4525963"/>
          </a:xfrm>
        </p:spPr>
        <p:txBody>
          <a:bodyPr/>
          <a:lstStyle/>
          <a:p>
            <a:pPr marL="395288" indent="-395288" eaLnBrk="1" hangingPunct="1">
              <a:buFontTx/>
              <a:buAutoNum type="arabicPeriod"/>
            </a:pPr>
            <a:r>
              <a:rPr lang="en-GB" dirty="0" smtClean="0"/>
              <a:t>Adult</a:t>
            </a:r>
          </a:p>
          <a:p>
            <a:pPr marL="395288" indent="-395288" eaLnBrk="1" hangingPunct="1">
              <a:buFontTx/>
              <a:buAutoNum type="arabicPeriod"/>
            </a:pPr>
            <a:endParaRPr lang="en-GB" dirty="0" smtClean="0"/>
          </a:p>
          <a:p>
            <a:pPr marL="395288" indent="-395288" eaLnBrk="1" hangingPunct="1">
              <a:buFontTx/>
              <a:buAutoNum type="arabicPeriod"/>
            </a:pPr>
            <a:endParaRPr lang="en-GB" dirty="0" smtClean="0"/>
          </a:p>
          <a:p>
            <a:pPr marL="395288" indent="-395288" eaLnBrk="1" hangingPunct="1">
              <a:buFontTx/>
              <a:buAutoNum type="arabicPeriod"/>
            </a:pPr>
            <a:r>
              <a:rPr lang="en-GB" dirty="0" smtClean="0"/>
              <a:t>Parent</a:t>
            </a:r>
            <a:br>
              <a:rPr lang="en-GB" dirty="0" smtClean="0"/>
            </a:br>
            <a:endParaRPr lang="en-GB" dirty="0" smtClean="0"/>
          </a:p>
          <a:p>
            <a:pPr marL="395288" indent="-395288" eaLnBrk="1" hangingPunct="1">
              <a:buFontTx/>
              <a:buAutoNum type="arabicPeriod"/>
            </a:pPr>
            <a:r>
              <a:rPr lang="en-GB" dirty="0" smtClean="0"/>
              <a:t>Child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2"/>
          <p:cNvSpPr>
            <a:spLocks noGrp="1" noChangeArrowheads="1"/>
          </p:cNvSpPr>
          <p:nvPr>
            <p:ph type="title"/>
          </p:nvPr>
        </p:nvSpPr>
        <p:spPr>
          <a:xfrm>
            <a:off x="457200" y="483576"/>
            <a:ext cx="8229600" cy="1143000"/>
          </a:xfrm>
        </p:spPr>
        <p:txBody>
          <a:bodyPr/>
          <a:lstStyle/>
          <a:p>
            <a:pPr eaLnBrk="1" hangingPunct="1"/>
            <a:r>
              <a:rPr lang="en-GB" b="1" smtClean="0"/>
              <a:t>Attribution theory</a:t>
            </a:r>
          </a:p>
        </p:txBody>
      </p:sp>
      <p:sp>
        <p:nvSpPr>
          <p:cNvPr id="88068" name="Rectangle 4"/>
          <p:cNvSpPr>
            <a:spLocks noGrp="1" noChangeArrowheads="1"/>
          </p:cNvSpPr>
          <p:nvPr>
            <p:ph type="body" sz="half" idx="1"/>
          </p:nvPr>
        </p:nvSpPr>
        <p:spPr>
          <a:xfrm>
            <a:off x="457200" y="3030416"/>
            <a:ext cx="4038600" cy="2765425"/>
          </a:xfrm>
        </p:spPr>
        <p:txBody>
          <a:bodyPr/>
          <a:lstStyle/>
          <a:p>
            <a:pPr algn="ctr" eaLnBrk="1" hangingPunct="1">
              <a:buFontTx/>
              <a:buNone/>
            </a:pPr>
            <a:r>
              <a:rPr lang="en-GB" dirty="0" smtClean="0"/>
              <a:t>Internal forces</a:t>
            </a:r>
          </a:p>
          <a:p>
            <a:pPr eaLnBrk="1" hangingPunct="1">
              <a:buFontTx/>
              <a:buNone/>
            </a:pPr>
            <a:r>
              <a:rPr lang="en-GB" dirty="0" smtClean="0"/>
              <a:t>e.g. personal attributes such as ability, skills, amount of effort and fatigue</a:t>
            </a:r>
          </a:p>
          <a:p>
            <a:pPr eaLnBrk="1" hangingPunct="1"/>
            <a:endParaRPr lang="en-GB" dirty="0" smtClean="0"/>
          </a:p>
        </p:txBody>
      </p:sp>
      <p:sp>
        <p:nvSpPr>
          <p:cNvPr id="88069" name="Rectangle 5"/>
          <p:cNvSpPr>
            <a:spLocks noGrp="1" noChangeArrowheads="1"/>
          </p:cNvSpPr>
          <p:nvPr>
            <p:ph type="body" sz="half" idx="2"/>
          </p:nvPr>
        </p:nvSpPr>
        <p:spPr>
          <a:xfrm>
            <a:off x="4783016" y="3033344"/>
            <a:ext cx="4038600" cy="2765425"/>
          </a:xfrm>
        </p:spPr>
        <p:txBody>
          <a:bodyPr/>
          <a:lstStyle/>
          <a:p>
            <a:pPr algn="ctr" eaLnBrk="1" hangingPunct="1">
              <a:buFontTx/>
              <a:buNone/>
            </a:pPr>
            <a:r>
              <a:rPr lang="en-GB" dirty="0" smtClean="0"/>
              <a:t>External forces</a:t>
            </a:r>
          </a:p>
          <a:p>
            <a:pPr eaLnBrk="1" hangingPunct="1">
              <a:buFontTx/>
              <a:buNone/>
            </a:pPr>
            <a:r>
              <a:rPr lang="en-GB" dirty="0" smtClean="0"/>
              <a:t>e.g. organisational rules and policies, the manner of superiors, the weather</a:t>
            </a:r>
          </a:p>
          <a:p>
            <a:pPr eaLnBrk="1" hangingPunct="1"/>
            <a:endParaRPr lang="en-GB" dirty="0" smtClean="0"/>
          </a:p>
        </p:txBody>
      </p:sp>
      <p:sp>
        <p:nvSpPr>
          <p:cNvPr id="88070" name="Text Box 7"/>
          <p:cNvSpPr txBox="1">
            <a:spLocks noChangeArrowheads="1"/>
          </p:cNvSpPr>
          <p:nvPr/>
        </p:nvSpPr>
        <p:spPr bwMode="auto">
          <a:xfrm>
            <a:off x="439616" y="1711661"/>
            <a:ext cx="7775575" cy="1066800"/>
          </a:xfrm>
          <a:prstGeom prst="rect">
            <a:avLst/>
          </a:prstGeom>
          <a:noFill/>
          <a:ln w="9525">
            <a:noFill/>
            <a:miter lim="800000"/>
            <a:headEnd/>
            <a:tailEnd/>
          </a:ln>
        </p:spPr>
        <p:txBody>
          <a:bodyPr>
            <a:spAutoFit/>
          </a:bodyPr>
          <a:lstStyle/>
          <a:p>
            <a:r>
              <a:rPr lang="en-GB" sz="3200"/>
              <a:t>Behaviour is determined by a combination of perceived internal and external forces: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2"/>
          <p:cNvSpPr>
            <a:spLocks noGrp="1" noChangeArrowheads="1"/>
          </p:cNvSpPr>
          <p:nvPr>
            <p:ph type="title"/>
          </p:nvPr>
        </p:nvSpPr>
        <p:spPr>
          <a:xfrm>
            <a:off x="457200" y="483576"/>
            <a:ext cx="8229600" cy="1143000"/>
          </a:xfrm>
        </p:spPr>
        <p:txBody>
          <a:bodyPr/>
          <a:lstStyle/>
          <a:p>
            <a:pPr eaLnBrk="1" hangingPunct="1"/>
            <a:r>
              <a:rPr lang="en-GB" sz="4000" b="1" smtClean="0"/>
              <a:t>Implications of attribution theory </a:t>
            </a:r>
          </a:p>
        </p:txBody>
      </p:sp>
      <p:sp>
        <p:nvSpPr>
          <p:cNvPr id="94212" name="Rectangle 3"/>
          <p:cNvSpPr>
            <a:spLocks noGrp="1" noChangeArrowheads="1"/>
          </p:cNvSpPr>
          <p:nvPr>
            <p:ph type="body" idx="1"/>
          </p:nvPr>
        </p:nvSpPr>
        <p:spPr>
          <a:xfrm>
            <a:off x="447103" y="1713645"/>
            <a:ext cx="8229600" cy="4525963"/>
          </a:xfrm>
        </p:spPr>
        <p:txBody>
          <a:bodyPr/>
          <a:lstStyle/>
          <a:p>
            <a:pPr eaLnBrk="1" hangingPunct="1">
              <a:buFontTx/>
              <a:buNone/>
            </a:pPr>
            <a:r>
              <a:rPr lang="en-GB" dirty="0" smtClean="0"/>
              <a:t>‘Employees with an internal control orientation are more likely to believe that they can influence their level of performance through their own abilities, skills or efforts. Employees with an external control orientation are more likely to believe that their level of performance is determined by external factors beyond their influence’.</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2"/>
          <p:cNvSpPr>
            <a:spLocks noGrp="1" noChangeArrowheads="1"/>
          </p:cNvSpPr>
          <p:nvPr>
            <p:ph type="title"/>
          </p:nvPr>
        </p:nvSpPr>
        <p:spPr>
          <a:xfrm>
            <a:off x="457200" y="483576"/>
            <a:ext cx="8229600" cy="1143000"/>
          </a:xfrm>
        </p:spPr>
        <p:txBody>
          <a:bodyPr/>
          <a:lstStyle/>
          <a:p>
            <a:pPr eaLnBrk="1" hangingPunct="1"/>
            <a:r>
              <a:rPr lang="en-GB" sz="4000" b="1" smtClean="0"/>
              <a:t>Perceptual distortions and errors</a:t>
            </a:r>
          </a:p>
        </p:txBody>
      </p:sp>
      <p:sp>
        <p:nvSpPr>
          <p:cNvPr id="96260" name="Rectangle 3"/>
          <p:cNvSpPr>
            <a:spLocks noGrp="1" noChangeArrowheads="1"/>
          </p:cNvSpPr>
          <p:nvPr>
            <p:ph type="body" idx="1"/>
          </p:nvPr>
        </p:nvSpPr>
        <p:spPr>
          <a:xfrm>
            <a:off x="448408" y="1762632"/>
            <a:ext cx="7560840" cy="4525963"/>
          </a:xfrm>
        </p:spPr>
        <p:txBody>
          <a:bodyPr/>
          <a:lstStyle/>
          <a:p>
            <a:pPr marL="0" indent="0" eaLnBrk="1" hangingPunct="1">
              <a:lnSpc>
                <a:spcPct val="90000"/>
              </a:lnSpc>
              <a:buNone/>
            </a:pPr>
            <a:r>
              <a:rPr lang="en-GB" dirty="0" smtClean="0"/>
              <a:t>The accuracy of judgements made about other people are influenced by:</a:t>
            </a:r>
          </a:p>
          <a:p>
            <a:pPr eaLnBrk="1" hangingPunct="1">
              <a:lnSpc>
                <a:spcPct val="90000"/>
              </a:lnSpc>
            </a:pPr>
            <a:r>
              <a:rPr lang="en-GB" dirty="0" smtClean="0"/>
              <a:t>the nature of the relationship;</a:t>
            </a:r>
          </a:p>
          <a:p>
            <a:pPr eaLnBrk="1" hangingPunct="1">
              <a:lnSpc>
                <a:spcPct val="90000"/>
              </a:lnSpc>
            </a:pPr>
            <a:r>
              <a:rPr lang="en-GB" dirty="0" smtClean="0"/>
              <a:t>the amount of information available;</a:t>
            </a:r>
          </a:p>
          <a:p>
            <a:pPr eaLnBrk="1" hangingPunct="1">
              <a:lnSpc>
                <a:spcPct val="90000"/>
              </a:lnSpc>
            </a:pPr>
            <a:r>
              <a:rPr lang="en-GB" dirty="0" smtClean="0"/>
              <a:t>the nature and extent of the interaction.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9984"/>
            <a:ext cx="8229600" cy="1143000"/>
          </a:xfrm>
        </p:spPr>
        <p:txBody>
          <a:bodyPr>
            <a:noAutofit/>
          </a:bodyPr>
          <a:lstStyle/>
          <a:p>
            <a:r>
              <a:rPr lang="en-GB" b="1" dirty="0" smtClean="0"/>
              <a:t>Causes of </a:t>
            </a:r>
            <a:r>
              <a:rPr lang="en-GB" b="1" smtClean="0"/>
              <a:t>perceptual </a:t>
            </a:r>
            <a:br>
              <a:rPr lang="en-GB" b="1" smtClean="0"/>
            </a:br>
            <a:r>
              <a:rPr lang="en-GB" b="1" smtClean="0"/>
              <a:t>distortions </a:t>
            </a:r>
            <a:r>
              <a:rPr lang="en-GB" b="1" dirty="0" smtClean="0"/>
              <a:t>and errors</a:t>
            </a:r>
            <a:endParaRPr lang="en-GB" b="1" dirty="0"/>
          </a:p>
        </p:txBody>
      </p:sp>
      <p:sp>
        <p:nvSpPr>
          <p:cNvPr id="7" name="Text Box 4"/>
          <p:cNvSpPr txBox="1">
            <a:spLocks noChangeArrowheads="1"/>
          </p:cNvSpPr>
          <p:nvPr/>
        </p:nvSpPr>
        <p:spPr bwMode="auto">
          <a:xfrm>
            <a:off x="284192" y="5891984"/>
            <a:ext cx="8534400" cy="369332"/>
          </a:xfrm>
          <a:prstGeom prst="rect">
            <a:avLst/>
          </a:prstGeom>
          <a:noFill/>
          <a:ln w="9525">
            <a:noFill/>
            <a:miter lim="800000"/>
            <a:headEnd/>
            <a:tailEnd/>
          </a:ln>
        </p:spPr>
        <p:txBody>
          <a:bodyPr>
            <a:spAutoFit/>
          </a:bodyPr>
          <a:lstStyle/>
          <a:p>
            <a:r>
              <a:rPr lang="en-GB" sz="1200" dirty="0" smtClean="0"/>
              <a:t>Figure 6.15   </a:t>
            </a:r>
            <a:r>
              <a:rPr lang="en-GB" dirty="0" smtClean="0"/>
              <a:t>Causes of perceptual distortions and errors</a:t>
            </a:r>
            <a:endParaRPr lang="en-IN" dirty="0" smtClean="0"/>
          </a:p>
        </p:txBody>
      </p:sp>
      <p:pic>
        <p:nvPicPr>
          <p:cNvPr id="11266" name="Picture 2" descr="V:\Powerpoint\PE_UK\PE501-MULLINS\Final Files\GIf\ch06\M06NF015.gif"/>
          <p:cNvPicPr>
            <a:picLocks noChangeAspect="1" noChangeArrowheads="1"/>
          </p:cNvPicPr>
          <p:nvPr/>
        </p:nvPicPr>
        <p:blipFill>
          <a:blip r:embed="rId2" cstate="print"/>
          <a:srcRect/>
          <a:stretch>
            <a:fillRect/>
          </a:stretch>
        </p:blipFill>
        <p:spPr bwMode="auto">
          <a:xfrm>
            <a:off x="2079398" y="1547446"/>
            <a:ext cx="4985204" cy="4158762"/>
          </a:xfrm>
          <a:prstGeom prst="rect">
            <a:avLst/>
          </a:prstGeom>
          <a:noFill/>
        </p:spPr>
      </p:pic>
    </p:spTree>
    <p:extLst>
      <p:ext uri="{BB962C8B-B14F-4D97-AF65-F5344CB8AC3E}">
        <p14:creationId xmlns:p14="http://schemas.microsoft.com/office/powerpoint/2010/main" val="489427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2"/>
          <p:cNvSpPr>
            <a:spLocks noGrp="1" noChangeArrowheads="1"/>
          </p:cNvSpPr>
          <p:nvPr>
            <p:ph type="title"/>
          </p:nvPr>
        </p:nvSpPr>
        <p:spPr>
          <a:xfrm>
            <a:off x="457200" y="483576"/>
            <a:ext cx="8229600" cy="1143000"/>
          </a:xfrm>
        </p:spPr>
        <p:txBody>
          <a:bodyPr/>
          <a:lstStyle/>
          <a:p>
            <a:pPr eaLnBrk="1" hangingPunct="1"/>
            <a:r>
              <a:rPr lang="en-GB" b="1" smtClean="0"/>
              <a:t>Stereotyping</a:t>
            </a:r>
          </a:p>
        </p:txBody>
      </p:sp>
      <p:sp>
        <p:nvSpPr>
          <p:cNvPr id="98308" name="Rectangle 3"/>
          <p:cNvSpPr>
            <a:spLocks noGrp="1" noChangeArrowheads="1"/>
          </p:cNvSpPr>
          <p:nvPr>
            <p:ph type="body" idx="1"/>
          </p:nvPr>
        </p:nvSpPr>
        <p:spPr>
          <a:xfrm>
            <a:off x="457200" y="1763469"/>
            <a:ext cx="8229600" cy="4525963"/>
          </a:xfrm>
        </p:spPr>
        <p:txBody>
          <a:bodyPr/>
          <a:lstStyle/>
          <a:p>
            <a:pPr eaLnBrk="1" hangingPunct="1">
              <a:lnSpc>
                <a:spcPct val="90000"/>
              </a:lnSpc>
            </a:pPr>
            <a:r>
              <a:rPr lang="en-GB" sz="3000" dirty="0" smtClean="0"/>
              <a:t>The tendency to ascribe positive or negative characteristics to others on the basis of general categorisations and perceived similarities.</a:t>
            </a:r>
          </a:p>
          <a:p>
            <a:pPr eaLnBrk="1" hangingPunct="1">
              <a:lnSpc>
                <a:spcPct val="90000"/>
              </a:lnSpc>
            </a:pPr>
            <a:r>
              <a:rPr lang="en-GB" sz="3000" dirty="0" smtClean="0"/>
              <a:t>A means of simplifying the process of perception and making judgements of other people, instead of dealing with a range of complex and alternative stimuli.</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2"/>
          <p:cNvSpPr>
            <a:spLocks noGrp="1" noChangeArrowheads="1"/>
          </p:cNvSpPr>
          <p:nvPr>
            <p:ph type="title"/>
          </p:nvPr>
        </p:nvSpPr>
        <p:spPr>
          <a:xfrm>
            <a:off x="457200" y="477712"/>
            <a:ext cx="8229600" cy="1143000"/>
          </a:xfrm>
        </p:spPr>
        <p:txBody>
          <a:bodyPr/>
          <a:lstStyle/>
          <a:p>
            <a:pPr eaLnBrk="1" hangingPunct="1"/>
            <a:r>
              <a:rPr lang="en-GB" b="1" smtClean="0"/>
              <a:t>Common stereotypes</a:t>
            </a:r>
          </a:p>
        </p:txBody>
      </p:sp>
      <p:sp>
        <p:nvSpPr>
          <p:cNvPr id="100354" name="Rectangle 3"/>
          <p:cNvSpPr>
            <a:spLocks noGrp="1" noChangeArrowheads="1"/>
          </p:cNvSpPr>
          <p:nvPr>
            <p:ph idx="1"/>
          </p:nvPr>
        </p:nvSpPr>
        <p:spPr>
          <a:xfrm>
            <a:off x="440142" y="2335824"/>
            <a:ext cx="5832475" cy="3833812"/>
          </a:xfrm>
        </p:spPr>
        <p:txBody>
          <a:bodyPr/>
          <a:lstStyle/>
          <a:p>
            <a:pPr eaLnBrk="1" hangingPunct="1">
              <a:lnSpc>
                <a:spcPct val="90000"/>
              </a:lnSpc>
            </a:pPr>
            <a:r>
              <a:rPr lang="en-GB" dirty="0" smtClean="0"/>
              <a:t>Nationality </a:t>
            </a:r>
          </a:p>
          <a:p>
            <a:pPr eaLnBrk="1" hangingPunct="1">
              <a:lnSpc>
                <a:spcPct val="90000"/>
              </a:lnSpc>
            </a:pPr>
            <a:r>
              <a:rPr lang="en-GB" dirty="0" smtClean="0"/>
              <a:t>Occupation</a:t>
            </a:r>
          </a:p>
          <a:p>
            <a:pPr eaLnBrk="1" hangingPunct="1">
              <a:lnSpc>
                <a:spcPct val="90000"/>
              </a:lnSpc>
            </a:pPr>
            <a:r>
              <a:rPr lang="en-GB" dirty="0" smtClean="0"/>
              <a:t>Age</a:t>
            </a:r>
          </a:p>
          <a:p>
            <a:pPr eaLnBrk="1" hangingPunct="1">
              <a:lnSpc>
                <a:spcPct val="90000"/>
              </a:lnSpc>
            </a:pPr>
            <a:r>
              <a:rPr lang="en-GB" dirty="0" smtClean="0"/>
              <a:t>Physical attributes</a:t>
            </a:r>
          </a:p>
          <a:p>
            <a:pPr eaLnBrk="1" hangingPunct="1">
              <a:lnSpc>
                <a:spcPct val="90000"/>
              </a:lnSpc>
            </a:pPr>
            <a:r>
              <a:rPr lang="en-GB" dirty="0" smtClean="0"/>
              <a:t>Education</a:t>
            </a:r>
          </a:p>
          <a:p>
            <a:pPr eaLnBrk="1" hangingPunct="1">
              <a:lnSpc>
                <a:spcPct val="90000"/>
              </a:lnSpc>
            </a:pPr>
            <a:r>
              <a:rPr lang="en-GB" dirty="0" smtClean="0"/>
              <a:t>Social </a:t>
            </a:r>
          </a:p>
          <a:p>
            <a:pPr eaLnBrk="1" hangingPunct="1">
              <a:lnSpc>
                <a:spcPct val="90000"/>
              </a:lnSpc>
            </a:pPr>
            <a:r>
              <a:rPr lang="en-GB" dirty="0" smtClean="0"/>
              <a:t>Politics</a:t>
            </a:r>
          </a:p>
        </p:txBody>
      </p:sp>
      <p:sp>
        <p:nvSpPr>
          <p:cNvPr id="100357" name="Rectangle 6"/>
          <p:cNvSpPr>
            <a:spLocks noChangeArrowheads="1"/>
          </p:cNvSpPr>
          <p:nvPr/>
        </p:nvSpPr>
        <p:spPr bwMode="auto">
          <a:xfrm>
            <a:off x="448835" y="1710717"/>
            <a:ext cx="7632700" cy="579437"/>
          </a:xfrm>
          <a:prstGeom prst="rect">
            <a:avLst/>
          </a:prstGeom>
          <a:noFill/>
          <a:ln w="9525">
            <a:noFill/>
            <a:miter lim="800000"/>
            <a:headEnd/>
            <a:tailEnd/>
          </a:ln>
        </p:spPr>
        <p:txBody>
          <a:bodyPr>
            <a:spAutoFit/>
          </a:bodyPr>
          <a:lstStyle/>
          <a:p>
            <a:r>
              <a:rPr lang="en-GB" sz="3200" dirty="0">
                <a:solidFill>
                  <a:schemeClr val="tx2"/>
                </a:solidFill>
              </a:rPr>
              <a:t>Common stereotypes may be based on</a:t>
            </a:r>
            <a:r>
              <a:rPr lang="en-GB" sz="3200" dirty="0" smtClean="0">
                <a:solidFill>
                  <a:schemeClr val="tx2"/>
                </a:solidFill>
              </a:rPr>
              <a:t>:</a:t>
            </a:r>
            <a:endParaRPr lang="en-GB" sz="3200" dirty="0">
              <a:solidFill>
                <a:schemeClr val="tx2"/>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Rectangle 2"/>
          <p:cNvSpPr>
            <a:spLocks noGrp="1" noChangeArrowheads="1"/>
          </p:cNvSpPr>
          <p:nvPr>
            <p:ph type="title"/>
          </p:nvPr>
        </p:nvSpPr>
        <p:spPr>
          <a:xfrm>
            <a:off x="457200" y="483576"/>
            <a:ext cx="8229600" cy="1143000"/>
          </a:xfrm>
        </p:spPr>
        <p:txBody>
          <a:bodyPr/>
          <a:lstStyle/>
          <a:p>
            <a:pPr eaLnBrk="1" hangingPunct="1"/>
            <a:r>
              <a:rPr lang="en-GB" b="1" smtClean="0"/>
              <a:t>The halo/rusty halo effects</a:t>
            </a:r>
          </a:p>
        </p:txBody>
      </p:sp>
      <p:sp>
        <p:nvSpPr>
          <p:cNvPr id="102404" name="Rectangle 3"/>
          <p:cNvSpPr>
            <a:spLocks noGrp="1" noChangeArrowheads="1"/>
          </p:cNvSpPr>
          <p:nvPr>
            <p:ph type="body" idx="1"/>
          </p:nvPr>
        </p:nvSpPr>
        <p:spPr>
          <a:xfrm>
            <a:off x="457200" y="1772261"/>
            <a:ext cx="8229600" cy="4525963"/>
          </a:xfrm>
        </p:spPr>
        <p:txBody>
          <a:bodyPr/>
          <a:lstStyle/>
          <a:p>
            <a:pPr eaLnBrk="1" hangingPunct="1">
              <a:lnSpc>
                <a:spcPct val="90000"/>
              </a:lnSpc>
              <a:buFontTx/>
              <a:buNone/>
            </a:pPr>
            <a:r>
              <a:rPr lang="en-GB" sz="2800" dirty="0" smtClean="0"/>
              <a:t>The halo effect</a:t>
            </a:r>
          </a:p>
          <a:p>
            <a:pPr eaLnBrk="1" hangingPunct="1">
              <a:lnSpc>
                <a:spcPct val="90000"/>
              </a:lnSpc>
            </a:pPr>
            <a:r>
              <a:rPr lang="en-GB" sz="2800" dirty="0" smtClean="0"/>
              <a:t>A process whereby a person’s perception is formed on the basis of a single favourable trait or impression.</a:t>
            </a:r>
          </a:p>
          <a:p>
            <a:pPr eaLnBrk="1" hangingPunct="1">
              <a:lnSpc>
                <a:spcPct val="90000"/>
              </a:lnSpc>
            </a:pPr>
            <a:r>
              <a:rPr lang="en-GB" sz="2800" dirty="0" smtClean="0"/>
              <a:t>It tends to shut out other relevant characteristics of a person.</a:t>
            </a:r>
          </a:p>
          <a:p>
            <a:pPr eaLnBrk="1" hangingPunct="1">
              <a:lnSpc>
                <a:spcPct val="90000"/>
              </a:lnSpc>
              <a:buFontTx/>
              <a:buNone/>
            </a:pPr>
            <a:r>
              <a:rPr lang="en-GB" sz="2800" dirty="0" smtClean="0"/>
              <a:t>The rusty halo effect</a:t>
            </a:r>
          </a:p>
          <a:p>
            <a:pPr eaLnBrk="1" hangingPunct="1">
              <a:lnSpc>
                <a:spcPct val="90000"/>
              </a:lnSpc>
            </a:pPr>
            <a:r>
              <a:rPr lang="en-GB" sz="2800" dirty="0" smtClean="0"/>
              <a:t>Judgements made about a person are formed from the perception of negative characteristics.</a:t>
            </a:r>
          </a:p>
          <a:p>
            <a:pPr eaLnBrk="1" hangingPunct="1">
              <a:lnSpc>
                <a:spcPct val="90000"/>
              </a:lnSpc>
            </a:pPr>
            <a:endParaRPr lang="en-GB" sz="2800"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2"/>
          <p:cNvSpPr>
            <a:spLocks noGrp="1" noChangeArrowheads="1"/>
          </p:cNvSpPr>
          <p:nvPr>
            <p:ph type="title"/>
          </p:nvPr>
        </p:nvSpPr>
        <p:spPr>
          <a:xfrm>
            <a:off x="457200" y="483576"/>
            <a:ext cx="8229600" cy="1143000"/>
          </a:xfrm>
        </p:spPr>
        <p:txBody>
          <a:bodyPr/>
          <a:lstStyle/>
          <a:p>
            <a:pPr eaLnBrk="1" hangingPunct="1"/>
            <a:r>
              <a:rPr lang="en-GB" b="1" smtClean="0"/>
              <a:t>Perceptual defence</a:t>
            </a:r>
          </a:p>
        </p:txBody>
      </p:sp>
      <p:sp>
        <p:nvSpPr>
          <p:cNvPr id="104452" name="Rectangle 3"/>
          <p:cNvSpPr>
            <a:spLocks noGrp="1" noChangeArrowheads="1"/>
          </p:cNvSpPr>
          <p:nvPr>
            <p:ph type="body" idx="1"/>
          </p:nvPr>
        </p:nvSpPr>
        <p:spPr>
          <a:xfrm>
            <a:off x="466253" y="1713645"/>
            <a:ext cx="8229600" cy="4525963"/>
          </a:xfrm>
        </p:spPr>
        <p:txBody>
          <a:bodyPr/>
          <a:lstStyle/>
          <a:p>
            <a:pPr eaLnBrk="1" hangingPunct="1">
              <a:buFontTx/>
              <a:buNone/>
            </a:pPr>
            <a:r>
              <a:rPr lang="en-GB" dirty="0" smtClean="0"/>
              <a:t>The tendency to avoid or screen out certain stimuli that are perceptually disturbing or threatening, and select information supportive of an existing point of view.</a:t>
            </a:r>
          </a:p>
          <a:p>
            <a:pPr eaLnBrk="1" hangingPunct="1"/>
            <a:endParaRPr lang="en-GB"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2"/>
          <p:cNvSpPr>
            <a:spLocks noGrp="1" noChangeArrowheads="1"/>
          </p:cNvSpPr>
          <p:nvPr>
            <p:ph type="title"/>
          </p:nvPr>
        </p:nvSpPr>
        <p:spPr>
          <a:xfrm>
            <a:off x="457200" y="483576"/>
            <a:ext cx="8229600" cy="1143000"/>
          </a:xfrm>
        </p:spPr>
        <p:txBody>
          <a:bodyPr/>
          <a:lstStyle/>
          <a:p>
            <a:pPr eaLnBrk="1" hangingPunct="1"/>
            <a:r>
              <a:rPr lang="en-GB" b="1" smtClean="0"/>
              <a:t>Projection</a:t>
            </a:r>
          </a:p>
        </p:txBody>
      </p:sp>
      <p:sp>
        <p:nvSpPr>
          <p:cNvPr id="106500" name="Rectangle 3"/>
          <p:cNvSpPr>
            <a:spLocks noGrp="1" noChangeArrowheads="1"/>
          </p:cNvSpPr>
          <p:nvPr>
            <p:ph type="body" idx="1"/>
          </p:nvPr>
        </p:nvSpPr>
        <p:spPr>
          <a:xfrm>
            <a:off x="466253" y="1713645"/>
            <a:ext cx="8229600" cy="4525963"/>
          </a:xfrm>
        </p:spPr>
        <p:txBody>
          <a:bodyPr/>
          <a:lstStyle/>
          <a:p>
            <a:pPr eaLnBrk="1" hangingPunct="1">
              <a:buFontTx/>
              <a:buNone/>
            </a:pPr>
            <a:r>
              <a:rPr lang="en-GB" dirty="0" smtClean="0"/>
              <a:t>The tendency to attribute or project one’s feeling, motives or characteristics to other people.</a:t>
            </a:r>
          </a:p>
          <a:p>
            <a:pPr eaLnBrk="1" hangingPunct="1">
              <a:buFontTx/>
              <a:buNone/>
            </a:pPr>
            <a:r>
              <a:rPr lang="en-GB" dirty="0" smtClean="0"/>
              <a:t>These can be positive, but are often negative and reflect our own undesirable traits.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2"/>
          <p:cNvSpPr>
            <a:spLocks noGrp="1" noChangeArrowheads="1"/>
          </p:cNvSpPr>
          <p:nvPr>
            <p:ph type="title"/>
          </p:nvPr>
        </p:nvSpPr>
        <p:spPr>
          <a:xfrm>
            <a:off x="457200" y="483576"/>
            <a:ext cx="8229600" cy="1143000"/>
          </a:xfrm>
        </p:spPr>
        <p:txBody>
          <a:bodyPr/>
          <a:lstStyle/>
          <a:p>
            <a:pPr eaLnBrk="1" hangingPunct="1"/>
            <a:r>
              <a:rPr lang="en-GB" b="1" smtClean="0"/>
              <a:t>The self-fulfilling prophecy</a:t>
            </a:r>
          </a:p>
        </p:txBody>
      </p:sp>
      <p:sp>
        <p:nvSpPr>
          <p:cNvPr id="108548" name="Rectangle 3"/>
          <p:cNvSpPr>
            <a:spLocks noGrp="1" noChangeArrowheads="1"/>
          </p:cNvSpPr>
          <p:nvPr>
            <p:ph type="body" idx="1"/>
          </p:nvPr>
        </p:nvSpPr>
        <p:spPr>
          <a:xfrm>
            <a:off x="466253" y="1713645"/>
            <a:ext cx="8229600" cy="4525963"/>
          </a:xfrm>
        </p:spPr>
        <p:txBody>
          <a:bodyPr/>
          <a:lstStyle/>
          <a:p>
            <a:pPr eaLnBrk="1" hangingPunct="1">
              <a:buFontTx/>
              <a:buNone/>
            </a:pPr>
            <a:r>
              <a:rPr lang="en-GB" dirty="0" smtClean="0"/>
              <a:t>The idea that the very act of making a prophecy can tend to make the result actually happen.</a:t>
            </a:r>
          </a:p>
          <a:p>
            <a:pPr eaLnBrk="1" hangingPunct="1">
              <a:buFontTx/>
              <a:buNone/>
            </a:pPr>
            <a:r>
              <a:rPr lang="en-GB" dirty="0" smtClean="0"/>
              <a:t>Managerial expectations of staff can therefore have an effect on the actual performance, either positive or negative.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2"/>
          <p:cNvSpPr>
            <a:spLocks noGrp="1" noChangeArrowheads="1"/>
          </p:cNvSpPr>
          <p:nvPr>
            <p:ph type="title"/>
          </p:nvPr>
        </p:nvSpPr>
        <p:spPr>
          <a:xfrm>
            <a:off x="457200" y="483576"/>
            <a:ext cx="8229600" cy="1143000"/>
          </a:xfrm>
        </p:spPr>
        <p:txBody>
          <a:bodyPr/>
          <a:lstStyle/>
          <a:p>
            <a:pPr eaLnBrk="1" hangingPunct="1"/>
            <a:r>
              <a:rPr lang="en-GB" b="1" dirty="0" smtClean="0"/>
              <a:t>Unconscious bias: Robertson</a:t>
            </a:r>
          </a:p>
        </p:txBody>
      </p:sp>
      <p:sp>
        <p:nvSpPr>
          <p:cNvPr id="108548" name="Rectangle 3"/>
          <p:cNvSpPr>
            <a:spLocks noGrp="1" noChangeArrowheads="1"/>
          </p:cNvSpPr>
          <p:nvPr>
            <p:ph idx="1"/>
          </p:nvPr>
        </p:nvSpPr>
        <p:spPr>
          <a:xfrm>
            <a:off x="448408" y="1713645"/>
            <a:ext cx="8229600" cy="4525963"/>
          </a:xfrm>
        </p:spPr>
        <p:txBody>
          <a:bodyPr/>
          <a:lstStyle/>
          <a:p>
            <a:pPr eaLnBrk="1" hangingPunct="1">
              <a:buFontTx/>
              <a:buNone/>
            </a:pPr>
            <a:r>
              <a:rPr lang="en-GB" dirty="0" smtClean="0"/>
              <a:t>Assumptions we are ‘hard-wired’ to make</a:t>
            </a:r>
          </a:p>
          <a:p>
            <a:pPr eaLnBrk="1" hangingPunct="1"/>
            <a:r>
              <a:rPr lang="en-GB" dirty="0" smtClean="0"/>
              <a:t>‘Preferred people preferences’</a:t>
            </a:r>
          </a:p>
          <a:p>
            <a:pPr eaLnBrk="1" hangingPunct="1"/>
            <a:r>
              <a:rPr lang="en-GB" dirty="0" smtClean="0"/>
              <a:t>Affinity bias</a:t>
            </a:r>
          </a:p>
          <a:p>
            <a:pPr eaLnBrk="1" hangingPunct="1"/>
            <a:r>
              <a:rPr lang="en-GB" dirty="0" smtClean="0"/>
              <a:t>Subtle, unconscious behaviours or ‘micro-behaviours’</a:t>
            </a:r>
          </a:p>
        </p:txBody>
      </p:sp>
    </p:spTree>
    <p:extLst>
      <p:ext uri="{BB962C8B-B14F-4D97-AF65-F5344CB8AC3E}">
        <p14:creationId xmlns:p14="http://schemas.microsoft.com/office/powerpoint/2010/main" val="27571096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2"/>
          <p:cNvSpPr>
            <a:spLocks noGrp="1" noChangeArrowheads="1"/>
          </p:cNvSpPr>
          <p:nvPr>
            <p:ph type="title"/>
          </p:nvPr>
        </p:nvSpPr>
        <p:spPr>
          <a:xfrm>
            <a:off x="457200" y="483576"/>
            <a:ext cx="8229600" cy="1143000"/>
          </a:xfrm>
        </p:spPr>
        <p:txBody>
          <a:bodyPr/>
          <a:lstStyle/>
          <a:p>
            <a:pPr eaLnBrk="1" hangingPunct="1"/>
            <a:r>
              <a:rPr lang="en-GB" b="1" dirty="0" smtClean="0"/>
              <a:t>Assignment</a:t>
            </a:r>
          </a:p>
        </p:txBody>
      </p:sp>
      <p:pic>
        <p:nvPicPr>
          <p:cNvPr id="12290" name="Picture 2" descr="V:\Powerpoint\PE_UK\PE501-MULLINS\Final Files\GIf\ch06\M06UF001.gif"/>
          <p:cNvPicPr>
            <a:picLocks noChangeAspect="1" noChangeArrowheads="1"/>
          </p:cNvPicPr>
          <p:nvPr/>
        </p:nvPicPr>
        <p:blipFill>
          <a:blip r:embed="rId3" cstate="print"/>
          <a:srcRect/>
          <a:stretch>
            <a:fillRect/>
          </a:stretch>
        </p:blipFill>
        <p:spPr bwMode="auto">
          <a:xfrm>
            <a:off x="402851" y="2221762"/>
            <a:ext cx="8433418" cy="2903960"/>
          </a:xfrm>
          <a:prstGeom prst="rect">
            <a:avLst/>
          </a:prstGeom>
          <a:noFill/>
        </p:spPr>
      </p:pic>
    </p:spTree>
    <p:extLst>
      <p:ext uri="{BB962C8B-B14F-4D97-AF65-F5344CB8AC3E}">
        <p14:creationId xmlns:p14="http://schemas.microsoft.com/office/powerpoint/2010/main" val="275710963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24"/>
  <p:tag name="MMPROD_UIDATA" val="&lt;database version=&quot;6.0&quot;&gt;&lt;object type=&quot;1&quot; unique_id=&quot;10001&quot;&gt;&lt;object type=&quot;8&quot; unique_id=&quot;358230&quot;&gt;&lt;/object&gt;&lt;object type=&quot;2&quot; unique_id=&quot;358231&quot;&gt;&lt;object type=&quot;3&quot; unique_id=&quot;367694&quot;&gt;&lt;property id=&quot;20148&quot; value=&quot;5&quot;/&gt;&lt;property id=&quot;20300&quot; value=&quot;Slide 1 - &amp;quot;Chapter 6&amp;quot;&quot;/&gt;&lt;property id=&quot;20307&quot; value=&quot;257&quot;/&gt;&lt;/object&gt;&lt;object type=&quot;3&quot; unique_id=&quot;367695&quot;&gt;&lt;property id=&quot;20148&quot; value=&quot;5&quot;/&gt;&lt;property id=&quot;20300&quot; value=&quot;Slide 2 - &amp;quot;Perception&amp;quot;&quot;/&gt;&lt;property id=&quot;20307&quot; value=&quot;258&quot;/&gt;&lt;/object&gt;&lt;object type=&quot;3&quot; unique_id=&quot;367696&quot;&gt;&lt;property id=&quot;20148&quot; value=&quot;5&quot;/&gt;&lt;property id=&quot;20300&quot; value=&quot;Slide 3 - &amp;quot;Perception as information processing&amp;quot;&quot;/&gt;&lt;property id=&quot;20307&quot; value=&quot;259&quot;/&gt;&lt;/object&gt;&lt;object type=&quot;3&quot; unique_id=&quot;367697&quot;&gt;&lt;property id=&quot;20148&quot; value=&quot;5&quot;/&gt;&lt;property id=&quot;20300&quot; value=&quot;Slide 4 - &amp;quot;Perceived reality: what do you see?&amp;quot;&quot;/&gt;&lt;property id=&quot;20307&quot; value=&quot;260&quot;/&gt;&lt;/object&gt;&lt;object type=&quot;3&quot; unique_id=&quot;367698&quot;&gt;&lt;property id=&quot;20148&quot; value=&quot;5&quot;/&gt;&lt;property id=&quot;20300&quot; value=&quot;Slide 5 - &amp;quot;The process of perceptual selection&amp;quot;&quot;/&gt;&lt;property id=&quot;20307&quot; value=&quot;261&quot;/&gt;&lt;/object&gt;&lt;object type=&quot;3&quot; unique_id=&quot;367699&quot;&gt;&lt;property id=&quot;20148&quot; value=&quot;5&quot;/&gt;&lt;property id=&quot;20300&quot; value=&quot;Slide 6 - &amp;quot;Factors affecting an individual’s perceptual set&amp;quot;&quot;/&gt;&lt;property id=&quot;20307&quot; value=&quot;262&quot;/&gt;&lt;/object&gt;&lt;object type=&quot;3&quot; unique_id=&quot;367700&quot;&gt;&lt;property id=&quot;20148&quot; value=&quot;5&quot;/&gt;&lt;property id=&quot;20300&quot; value=&quot;Slide 7 - &amp;quot;Cultural differences &amp;quot;&quot;/&gt;&lt;property id=&quot;20307&quot; value=&quot;263&quot;/&gt;&lt;/object&gt;&lt;object type=&quot;3&quot; unique_id=&quot;367701&quot;&gt;&lt;property id=&quot;20148&quot; value=&quot;5&quot;/&gt;&lt;property id=&quot;20300&quot; value=&quot;Slide 8 - &amp;quot;The importance of language&amp;quot;&quot;/&gt;&lt;property id=&quot;20307&quot; value=&quot;264&quot;/&gt;&lt;/object&gt;&lt;object type=&quot;3&quot; unique_id=&quot;367702&quot;&gt;&lt;property id=&quot;20148&quot; value=&quot;5&quot;/&gt;&lt;property id=&quot;20300&quot; value=&quot;Slide 9 - &amp;quot;The organisation &amp;#x0D;&amp;#x0A;and arrangement of stimuli&amp;quot;&quot;/&gt;&lt;property id=&quot;20307&quot; value=&quot;265&quot;/&gt;&lt;/object&gt;&lt;object type=&quot;3&quot; unique_id=&quot;367703&quot;&gt;&lt;property id=&quot;20148&quot; value=&quot;5&quot;/&gt;&lt;property id=&quot;20300&quot; value=&quot;Slide 10 - &amp;quot;Pattern and context&amp;quot;&quot;/&gt;&lt;property id=&quot;20307&quot; value=&quot;266&quot;/&gt;&lt;/object&gt;&lt;object type=&quot;3&quot; unique_id=&quot;367704&quot;&gt;&lt;property id=&quot;20148&quot; value=&quot;5&quot;/&gt;&lt;property id=&quot;20300&quot; value=&quot;Slide 11 - &amp;quot;The Gestalt School: principles&amp;quot;&quot;/&gt;&lt;property id=&quot;20307&quot; value=&quot;267&quot;/&gt;&lt;/object&gt;&lt;object type=&quot;3&quot; unique_id=&quot;367705&quot;&gt;&lt;property id=&quot;20148&quot; value=&quot;5&quot;/&gt;&lt;property id=&quot;20300&quot; value=&quot;Slide 12 - &amp;quot;The Gestalt School: figure and ground&amp;quot;&quot;/&gt;&lt;property id=&quot;20307&quot; value=&quot;268&quot;/&gt;&lt;/object&gt;&lt;object type=&quot;3&quot; unique_id=&quot;367706&quot;&gt;&lt;property id=&quot;20148&quot; value=&quot;5&quot;/&gt;&lt;property id=&quot;20300&quot; value=&quot;Slide 13 - &amp;quot;The Gestalt School: grouping&amp;quot;&quot;/&gt;&lt;property id=&quot;20307&quot; value=&quot;269&quot;/&gt;&lt;/object&gt;&lt;object type=&quot;3&quot; unique_id=&quot;367707&quot;&gt;&lt;property id=&quot;20148&quot; value=&quot;5&quot;/&gt;&lt;property id=&quot;20300&quot; value=&quot;Slide 14 - &amp;quot;The Gestalt School: closure&amp;quot;&quot;/&gt;&lt;property id=&quot;20307&quot; value=&quot;270&quot;/&gt;&lt;/object&gt;&lt;object type=&quot;3&quot; unique_id=&quot;367708&quot;&gt;&lt;property id=&quot;20148&quot; value=&quot;5&quot;/&gt;&lt;property id=&quot;20300&quot; value=&quot;Slide 15 - &amp;quot;Perceptual illusions&amp;quot;&quot;/&gt;&lt;property id=&quot;20307&quot; value=&quot;271&quot;/&gt;&lt;/object&gt;&lt;object type=&quot;3&quot; unique_id=&quot;367709&quot;&gt;&lt;property id=&quot;20148&quot; value=&quot;5&quot;/&gt;&lt;property id=&quot;20300&quot; value=&quot;Slide 16 - &amp;quot;Perceptual illusion 1&amp;quot;&quot;/&gt;&lt;property id=&quot;20307&quot; value=&quot;272&quot;/&gt;&lt;/object&gt;&lt;object type=&quot;3&quot; unique_id=&quot;367710&quot;&gt;&lt;property id=&quot;20148&quot; value=&quot;5&quot;/&gt;&lt;property id=&quot;20300&quot; value=&quot;Slide 17 - &amp;quot;Perceptual illusion 2&amp;quot;&quot;/&gt;&lt;property id=&quot;20307&quot; value=&quot;273&quot;/&gt;&lt;/object&gt;&lt;object type=&quot;3&quot; unique_id=&quot;367711&quot;&gt;&lt;property id=&quot;20148&quot; value=&quot;5&quot;/&gt;&lt;property id=&quot;20300&quot; value=&quot;Slide 18 - &amp;quot;Selecting information&amp;quot;&quot;/&gt;&lt;property id=&quot;20307&quot; value=&quot;274&quot;/&gt;&lt;/object&gt;&lt;object type=&quot;3&quot; unique_id=&quot;367712&quot;&gt;&lt;property id=&quot;20148&quot; value=&quot;5&quot;/&gt;&lt;property id=&quot;20300&quot; value=&quot;Slide 19 - &amp;quot;Two types of information&amp;quot;&quot;/&gt;&lt;property id=&quot;20307&quot; value=&quot;275&quot;/&gt;&lt;/object&gt;&lt;object type=&quot;3&quot; unique_id=&quot;367713&quot;&gt;&lt;property id=&quot;20148&quot; value=&quot;5&quot;/&gt;&lt;property id=&quot;20300&quot; value=&quot;Slide 20 - &amp;quot;Organisation and judgement&amp;quot;&quot;/&gt;&lt;property id=&quot;20307&quot; value=&quot;276&quot;/&gt;&lt;/object&gt;&lt;object type=&quot;3&quot; unique_id=&quot;367714&quot;&gt;&lt;property id=&quot;20148&quot; value=&quot;5&quot;/&gt;&lt;property id=&quot;20300&quot; value=&quot;Slide 21 - &amp;quot;Perceiving other people&amp;quot;&quot;/&gt;&lt;property id=&quot;20307&quot; value=&quot;277&quot;/&gt;&lt;/object&gt;&lt;object type=&quot;3&quot; unique_id=&quot;367715&quot;&gt;&lt;property id=&quot;20148&quot; value=&quot;5&quot;/&gt;&lt;property id=&quot;20300&quot; value=&quot;Slide 22 - &amp;quot;Managers’ perceptions&amp;quot;&quot;/&gt;&lt;property id=&quot;20307&quot; value=&quot;278&quot;/&gt;&lt;/object&gt;&lt;object type=&quot;3&quot; unique_id=&quot;367716&quot;&gt;&lt;property id=&quot;20148&quot; value=&quot;5&quot;/&gt;&lt;property id=&quot;20300&quot; value=&quot;Slide 23 - &amp;quot;Cycle of perception and behaviour&amp;quot;&quot;/&gt;&lt;property id=&quot;20307&quot; value=&quot;279&quot;/&gt;&lt;/object&gt;&lt;object type=&quot;3&quot; unique_id=&quot;367717&quot;&gt;&lt;property id=&quot;20148&quot; value=&quot;5&quot;/&gt;&lt;property id=&quot;20300&quot; value=&quot;Slide 24 - &amp;quot;Body language&amp;quot;&quot;/&gt;&lt;property id=&quot;20307&quot; value=&quot;280&quot;/&gt;&lt;/object&gt;&lt;object type=&quot;3&quot; unique_id=&quot;367718&quot;&gt;&lt;property id=&quot;20148&quot; value=&quot;5&quot;/&gt;&lt;property id=&quot;20300&quot; value=&quot;Slide 25 - &amp;quot;Twenty rules of perception and communication&amp;quot;&quot;/&gt;&lt;property id=&quot;20307&quot; value=&quot;281&quot;/&gt;&lt;/object&gt;&lt;object type=&quot;3&quot; unique_id=&quot;367719&quot;&gt;&lt;property id=&quot;20148&quot; value=&quot;5&quot;/&gt;&lt;property id=&quot;20300&quot; value=&quot;Slide 26 - &amp;quot;Neuro-linguistic programming (NLP)&amp;quot;&quot;/&gt;&lt;property id=&quot;20307&quot; value=&quot;282&quot;/&gt;&lt;/object&gt;&lt;object type=&quot;3&quot; unique_id=&quot;367720&quot;&gt;&lt;property id=&quot;20148&quot; value=&quot;5&quot;/&gt;&lt;property id=&quot;20300&quot; value=&quot;Slide 27 - &amp;quot;NLP, awareness and change&amp;quot;&quot;/&gt;&lt;property id=&quot;20307&quot; value=&quot;283&quot;/&gt;&lt;/object&gt;&lt;object type=&quot;3&quot; unique_id=&quot;367721&quot;&gt;&lt;property id=&quot;20148&quot; value=&quot;5&quot;/&gt;&lt;property id=&quot;20300&quot; value=&quot;Slide 28 - &amp;quot;Transactional analysis: Berne&amp;quot;&quot;/&gt;&lt;property id=&quot;20307&quot; value=&quot;284&quot;/&gt;&lt;/object&gt;&lt;object type=&quot;3&quot; unique_id=&quot;367722&quot;&gt;&lt;property id=&quot;20148&quot; value=&quot;5&quot;/&gt;&lt;property id=&quot;20300&quot; value=&quot;Slide 29 - &amp;quot;Transactional analysis: the three ego states&amp;quot;&quot;/&gt;&lt;property id=&quot;20307&quot; value=&quot;285&quot;/&gt;&lt;/object&gt;&lt;object type=&quot;3&quot; unique_id=&quot;367723&quot;&gt;&lt;property id=&quot;20148&quot; value=&quot;5&quot;/&gt;&lt;property id=&quot;20300&quot; value=&quot;Slide 30 - &amp;quot;Preferred ego states&amp;quot;&quot;/&gt;&lt;property id=&quot;20307&quot; value=&quot;286&quot;/&gt;&lt;/object&gt;&lt;object type=&quot;3&quot; unique_id=&quot;367724&quot;&gt;&lt;property id=&quot;20148&quot; value=&quot;5&quot;/&gt;&lt;property id=&quot;20300&quot; value=&quot;Slide 31 - &amp;quot;Attribution theory&amp;quot;&quot;/&gt;&lt;property id=&quot;20307&quot; value=&quot;287&quot;/&gt;&lt;/object&gt;&lt;object type=&quot;3&quot; unique_id=&quot;367725&quot;&gt;&lt;property id=&quot;20148&quot; value=&quot;5&quot;/&gt;&lt;property id=&quot;20300&quot; value=&quot;Slide 32 - &amp;quot;Example of criteria in making attributions&amp;quot;&quot;/&gt;&lt;property id=&quot;20307&quot; value=&quot;288&quot;/&gt;&lt;/object&gt;&lt;object type=&quot;3&quot; unique_id=&quot;367726&quot;&gt;&lt;property id=&quot;20148&quot; value=&quot;5&quot;/&gt;&lt;property id=&quot;20300&quot; value=&quot;Slide 33 - &amp;quot;Internal and external attributions&amp;quot;&quot;/&gt;&lt;property id=&quot;20307&quot; value=&quot;289&quot;/&gt;&lt;/object&gt;&lt;object type=&quot;3&quot; unique_id=&quot;367727&quot;&gt;&lt;property id=&quot;20148&quot; value=&quot;5&quot;/&gt;&lt;property id=&quot;20300&quot; value=&quot;Slide 34 - &amp;quot;Implications of attribution theory &amp;quot;&quot;/&gt;&lt;property id=&quot;20307&quot; value=&quot;290&quot;/&gt;&lt;/object&gt;&lt;object type=&quot;3&quot; unique_id=&quot;367728&quot;&gt;&lt;property id=&quot;20148&quot; value=&quot;5&quot;/&gt;&lt;property id=&quot;20300&quot; value=&quot;Slide 35 - &amp;quot;Perceptual distortions and errors&amp;quot;&quot;/&gt;&lt;property id=&quot;20307&quot; value=&quot;291&quot;/&gt;&lt;/object&gt;&lt;object type=&quot;3&quot; unique_id=&quot;367729&quot;&gt;&lt;property id=&quot;20148&quot; value=&quot;5&quot;/&gt;&lt;property id=&quot;20300&quot; value=&quot;Slide 36 - &amp;quot;Stereotyping&amp;quot;&quot;/&gt;&lt;property id=&quot;20307&quot; value=&quot;292&quot;/&gt;&lt;/object&gt;&lt;object type=&quot;3&quot; unique_id=&quot;367730&quot;&gt;&lt;property id=&quot;20148&quot; value=&quot;5&quot;/&gt;&lt;property id=&quot;20300&quot; value=&quot;Slide 37 - &amp;quot;Common stereotypes&amp;quot;&quot;/&gt;&lt;property id=&quot;20307&quot; value=&quot;293&quot;/&gt;&lt;/object&gt;&lt;object type=&quot;3&quot; unique_id=&quot;367731&quot;&gt;&lt;property id=&quot;20148&quot; value=&quot;5&quot;/&gt;&lt;property id=&quot;20300&quot; value=&quot;Slide 38 - &amp;quot;The halo/rusty halo effects&amp;quot;&quot;/&gt;&lt;property id=&quot;20307&quot; value=&quot;294&quot;/&gt;&lt;/object&gt;&lt;object type=&quot;3&quot; unique_id=&quot;367732&quot;&gt;&lt;property id=&quot;20148&quot; value=&quot;5&quot;/&gt;&lt;property id=&quot;20300&quot; value=&quot;Slide 39 - &amp;quot;Perceptual defence&amp;quot;&quot;/&gt;&lt;property id=&quot;20307&quot; value=&quot;295&quot;/&gt;&lt;/object&gt;&lt;object type=&quot;3&quot; unique_id=&quot;367733&quot;&gt;&lt;property id=&quot;20148&quot; value=&quot;5&quot;/&gt;&lt;property id=&quot;20300&quot; value=&quot;Slide 40 - &amp;quot;Projection&amp;quot;&quot;/&gt;&lt;property id=&quot;20307&quot; value=&quot;296&quot;/&gt;&lt;/object&gt;&lt;object type=&quot;3&quot; unique_id=&quot;367734&quot;&gt;&lt;property id=&quot;20148&quot; value=&quot;5&quot;/&gt;&lt;property id=&quot;20300&quot; value=&quot;Slide 41 - &amp;quot;The self-fulfilling prophecy&amp;quot;&quot;/&gt;&lt;property id=&quot;20307&quot; value=&quot;297&quot;/&gt;&lt;/object&gt;&lt;/object&gt;&lt;/object&gt;&lt;/database&gt;"/>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782</TotalTime>
  <Words>1304</Words>
  <Application>Microsoft Office PowerPoint</Application>
  <PresentationFormat>On-screen Show (4:3)</PresentationFormat>
  <Paragraphs>209</Paragraphs>
  <Slides>38</Slides>
  <Notes>37</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38</vt:i4>
      </vt:variant>
    </vt:vector>
  </HeadingPairs>
  <TitlesOfParts>
    <vt:vector size="42" baseType="lpstr">
      <vt:lpstr>Arial</vt:lpstr>
      <vt:lpstr>Times New Roman</vt:lpstr>
      <vt:lpstr>Default Design</vt:lpstr>
      <vt:lpstr>Custom Design</vt:lpstr>
      <vt:lpstr>Chapter 6 Perception and communication</vt:lpstr>
      <vt:lpstr>Perception</vt:lpstr>
      <vt:lpstr>The perceptual process</vt:lpstr>
      <vt:lpstr>Perceived reality: what do  you see?</vt:lpstr>
      <vt:lpstr>Factors affecting an  individual’s perceptual set</vt:lpstr>
      <vt:lpstr>Cultural differences </vt:lpstr>
      <vt:lpstr>The organisation  and arrangement of stimuli</vt:lpstr>
      <vt:lpstr>The Gestalt School: principles</vt:lpstr>
      <vt:lpstr>The Gestalt School:  figure and ground</vt:lpstr>
      <vt:lpstr>The Gestalt School: grouping</vt:lpstr>
      <vt:lpstr>The Gestalt School: closure</vt:lpstr>
      <vt:lpstr>Perceptual illusions</vt:lpstr>
      <vt:lpstr>Perceptual illusion 1</vt:lpstr>
      <vt:lpstr>Perceptual illusion 2</vt:lpstr>
      <vt:lpstr>Impression management</vt:lpstr>
      <vt:lpstr>Organisation and judgement</vt:lpstr>
      <vt:lpstr>Perceiving other people</vt:lpstr>
      <vt:lpstr>Cycle of perception and behaviour</vt:lpstr>
      <vt:lpstr>The importance of language</vt:lpstr>
      <vt:lpstr>Non-verbal communication and body language</vt:lpstr>
      <vt:lpstr>Interpersonal communications</vt:lpstr>
      <vt:lpstr>Neuro-linguistic programming  (NLP)</vt:lpstr>
      <vt:lpstr>NLP, awareness and change</vt:lpstr>
      <vt:lpstr>Transactional analysis: Berne</vt:lpstr>
      <vt:lpstr>Transactional analysis: the  three ego states</vt:lpstr>
      <vt:lpstr>Preferred ego states</vt:lpstr>
      <vt:lpstr>Attribution theory</vt:lpstr>
      <vt:lpstr>Implications of attribution theory </vt:lpstr>
      <vt:lpstr>Perceptual distortions and errors</vt:lpstr>
      <vt:lpstr>Causes of perceptual  distortions and errors</vt:lpstr>
      <vt:lpstr>Stereotyping</vt:lpstr>
      <vt:lpstr>Common stereotypes</vt:lpstr>
      <vt:lpstr>The halo/rusty halo effects</vt:lpstr>
      <vt:lpstr>Perceptual defence</vt:lpstr>
      <vt:lpstr>Projection</vt:lpstr>
      <vt:lpstr>The self-fulfilling prophecy</vt:lpstr>
      <vt:lpstr>Unconscious bias: Robertson</vt:lpstr>
      <vt:lpstr>Assignment</vt:lpstr>
    </vt:vector>
  </TitlesOfParts>
  <Company>Christy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One</dc:title>
  <dc:creator>Gill</dc:creator>
  <cp:lastModifiedBy>Irina Neaga</cp:lastModifiedBy>
  <cp:revision>141</cp:revision>
  <cp:lastPrinted>2015-10-19T11:47:04Z</cp:lastPrinted>
  <dcterms:created xsi:type="dcterms:W3CDTF">2007-02-22T15:17:11Z</dcterms:created>
  <dcterms:modified xsi:type="dcterms:W3CDTF">2019-02-17T19:11:35Z</dcterms:modified>
</cp:coreProperties>
</file>