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2" r:id="rId3"/>
    <p:sldId id="263" r:id="rId4"/>
    <p:sldId id="264" r:id="rId5"/>
    <p:sldId id="267" r:id="rId6"/>
    <p:sldId id="268" r:id="rId7"/>
    <p:sldId id="269" r:id="rId8"/>
    <p:sldId id="278" r:id="rId9"/>
    <p:sldId id="279" r:id="rId10"/>
    <p:sldId id="272" r:id="rId11"/>
    <p:sldId id="273" r:id="rId12"/>
    <p:sldId id="265" r:id="rId13"/>
    <p:sldId id="270" r:id="rId14"/>
    <p:sldId id="271" r:id="rId15"/>
    <p:sldId id="274" r:id="rId16"/>
    <p:sldId id="275" r:id="rId17"/>
    <p:sldId id="266" r:id="rId18"/>
    <p:sldId id="276" r:id="rId19"/>
    <p:sldId id="277" r:id="rId20"/>
    <p:sldId id="280" r:id="rId21"/>
    <p:sldId id="281" r:id="rId22"/>
    <p:sldId id="282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CCECFF"/>
    <a:srgbClr val="FF9933"/>
    <a:srgbClr val="FFFF00"/>
    <a:srgbClr val="008000"/>
    <a:srgbClr val="33CC33"/>
    <a:srgbClr val="CC0099"/>
    <a:srgbClr val="66FF33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41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2BFDDB-D199-4288-BEB0-832BFF9A97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4EBE8-AB33-4FEB-A41C-B0DAA5E4EE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0EB343-8217-420B-8D2B-2FD8C82BD8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D19959-A69E-46C0-8DD7-D2CD2347A1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6F67CD-E852-4CE0-B22D-CD34330B4D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A4E3B2-0B9C-429A-A55B-C47C3124B6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93FB8D-BAE0-41E0-BF1B-27FCDC8B11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2BA3EB-78E0-47DF-97F6-C7553316EE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A19F22-FEB3-4EFE-9D8A-954A090E42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84C58B-15FE-49F8-8A59-4A5CDEB2A9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0E9556-6E6F-4620-85C1-D12A0C346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AF075CF-AA2D-43EE-93DC-8F19D008FB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801F31F-9F5A-4B4E-A335-D8667EBCEFF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Cyfansymiau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Bicer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2800" b="1" dirty="0" smtClean="0">
                <a:solidFill>
                  <a:srgbClr val="009900"/>
                </a:solidFill>
                <a:latin typeface="Comic Sans MS" pitchFamily="66" charset="0"/>
              </a:rPr>
              <a:t>Beth yw c</a:t>
            </a:r>
            <a:r>
              <a:rPr lang="cy-GB" sz="2800" b="1" dirty="0" smtClean="0">
                <a:solidFill>
                  <a:srgbClr val="009900"/>
                </a:solidFill>
                <a:latin typeface="Comic Sans MS" pitchFamily="66" charset="0"/>
              </a:rPr>
              <a:t>yfanswm </a:t>
            </a:r>
            <a:r>
              <a:rPr lang="cy-GB" sz="2800" b="1" dirty="0" smtClean="0">
                <a:solidFill>
                  <a:srgbClr val="009900"/>
                </a:solidFill>
                <a:latin typeface="Comic Sans MS" pitchFamily="66" charset="0"/>
              </a:rPr>
              <a:t>y swm o hylif </a:t>
            </a:r>
            <a:br>
              <a:rPr lang="cy-GB" sz="2800" b="1" dirty="0" smtClean="0">
                <a:solidFill>
                  <a:srgbClr val="009900"/>
                </a:solidFill>
                <a:latin typeface="Comic Sans MS" pitchFamily="66" charset="0"/>
              </a:rPr>
            </a:br>
            <a:r>
              <a:rPr lang="cy-GB" sz="2800" b="1" dirty="0" smtClean="0">
                <a:solidFill>
                  <a:srgbClr val="009900"/>
                </a:solidFill>
                <a:latin typeface="Comic Sans MS" pitchFamily="66" charset="0"/>
              </a:rPr>
              <a:t>yn y ddau </a:t>
            </a:r>
            <a:r>
              <a:rPr lang="cy-GB" sz="2800" b="1" dirty="0" smtClean="0">
                <a:solidFill>
                  <a:srgbClr val="009900"/>
                </a:solidFill>
                <a:latin typeface="Comic Sans MS" pitchFamily="66" charset="0"/>
              </a:rPr>
              <a:t>ficer?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15" name="Text Box 71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781050" y="3298825"/>
            <a:ext cx="3011488" cy="3778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Line 15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8" name="Line 24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8" name="Line 34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8" name="Line 44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8" name="Line 54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4" name="Line 20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4" name="Line 3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4" name="Line 40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4" name="Line 50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4" name="Line 60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1" name="Freeform 67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2" name="Freeform 68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45" name="AutoShape 101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6" name="Rectangle 102"/>
          <p:cNvSpPr>
            <a:spLocks noChangeArrowheads="1"/>
          </p:cNvSpPr>
          <p:nvPr/>
        </p:nvSpPr>
        <p:spPr bwMode="auto">
          <a:xfrm>
            <a:off x="5384800" y="2924175"/>
            <a:ext cx="3011488" cy="7588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7" name="AutoShape 103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8" name="Rectangle 104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9" name="Text Box 105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0" name="Text Box 106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1" name="Text Box 107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2" name="Text Box 108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3" name="Text Box 109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4" name="Text Box 110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5" name="Line 111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6" name="Line 112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7" name="Line 113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8" name="Line 114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9" name="Line 115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1" name="Line 117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2" name="Line 118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3" name="Line 119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4" name="Line 120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5" name="Line 121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6" name="Freeform 122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7" name="Freeform 123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70" name="AutoShape 1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0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4970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5" name="Rectangle 27"/>
          <p:cNvSpPr>
            <a:spLocks noChangeArrowheads="1"/>
          </p:cNvSpPr>
          <p:nvPr/>
        </p:nvSpPr>
        <p:spPr bwMode="auto">
          <a:xfrm>
            <a:off x="5384800" y="633413"/>
            <a:ext cx="3011488" cy="318770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Rectangle 5"/>
          <p:cNvSpPr>
            <a:spLocks noChangeArrowheads="1"/>
          </p:cNvSpPr>
          <p:nvPr/>
        </p:nvSpPr>
        <p:spPr bwMode="auto">
          <a:xfrm>
            <a:off x="781050" y="3298825"/>
            <a:ext cx="3011488" cy="5238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9" name="Rectangle 27"/>
          <p:cNvSpPr>
            <a:spLocks noChangeArrowheads="1"/>
          </p:cNvSpPr>
          <p:nvPr/>
        </p:nvSpPr>
        <p:spPr bwMode="auto">
          <a:xfrm>
            <a:off x="5384800" y="3297238"/>
            <a:ext cx="3011488" cy="5238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Rectangle 5"/>
          <p:cNvSpPr>
            <a:spLocks noChangeArrowheads="1"/>
          </p:cNvSpPr>
          <p:nvPr/>
        </p:nvSpPr>
        <p:spPr bwMode="auto">
          <a:xfrm>
            <a:off x="781050" y="2906713"/>
            <a:ext cx="3011488" cy="91598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2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3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4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5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6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7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8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9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5065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2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3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0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1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2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3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4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5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6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7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8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9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0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1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781050" y="2914650"/>
            <a:ext cx="3011488" cy="90805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6541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Rectangle 5"/>
          <p:cNvSpPr>
            <a:spLocks noChangeArrowheads="1"/>
          </p:cNvSpPr>
          <p:nvPr/>
        </p:nvSpPr>
        <p:spPr bwMode="auto">
          <a:xfrm>
            <a:off x="781050" y="2906713"/>
            <a:ext cx="3011488" cy="91598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9" name="Rectangle 27"/>
          <p:cNvSpPr>
            <a:spLocks noChangeArrowheads="1"/>
          </p:cNvSpPr>
          <p:nvPr/>
        </p:nvSpPr>
        <p:spPr bwMode="auto">
          <a:xfrm>
            <a:off x="5384800" y="1027113"/>
            <a:ext cx="3011488" cy="279400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781050" y="1793875"/>
            <a:ext cx="3011488" cy="202882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Rectangle 27"/>
          <p:cNvSpPr>
            <a:spLocks noChangeArrowheads="1"/>
          </p:cNvSpPr>
          <p:nvPr/>
        </p:nvSpPr>
        <p:spPr bwMode="auto">
          <a:xfrm>
            <a:off x="5384800" y="1792288"/>
            <a:ext cx="3011488" cy="202882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9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Rectangle 5"/>
          <p:cNvSpPr>
            <a:spLocks noChangeArrowheads="1"/>
          </p:cNvSpPr>
          <p:nvPr/>
        </p:nvSpPr>
        <p:spPr bwMode="auto">
          <a:xfrm>
            <a:off x="781050" y="1411288"/>
            <a:ext cx="3011488" cy="2411412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Rectangle 27"/>
          <p:cNvSpPr>
            <a:spLocks noChangeArrowheads="1"/>
          </p:cNvSpPr>
          <p:nvPr/>
        </p:nvSpPr>
        <p:spPr bwMode="auto">
          <a:xfrm>
            <a:off x="5384800" y="3308350"/>
            <a:ext cx="3011488" cy="51276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0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781050" y="2541588"/>
            <a:ext cx="3011488" cy="1281112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2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3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4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5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6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7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8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9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Rectangle 27"/>
          <p:cNvSpPr>
            <a:spLocks noChangeArrowheads="1"/>
          </p:cNvSpPr>
          <p:nvPr/>
        </p:nvSpPr>
        <p:spPr bwMode="auto">
          <a:xfrm>
            <a:off x="5384800" y="652463"/>
            <a:ext cx="3011488" cy="316865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2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3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0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1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2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3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4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5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6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7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8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9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0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1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6541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Rectangle 27"/>
          <p:cNvSpPr>
            <a:spLocks noChangeArrowheads="1"/>
          </p:cNvSpPr>
          <p:nvPr/>
        </p:nvSpPr>
        <p:spPr bwMode="auto">
          <a:xfrm>
            <a:off x="5384800" y="1793875"/>
            <a:ext cx="3011488" cy="2027238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Rectangle 5"/>
          <p:cNvSpPr>
            <a:spLocks noChangeArrowheads="1"/>
          </p:cNvSpPr>
          <p:nvPr/>
        </p:nvSpPr>
        <p:spPr bwMode="auto">
          <a:xfrm>
            <a:off x="781050" y="3298825"/>
            <a:ext cx="3011488" cy="5238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3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6541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Rectangle 5"/>
          <p:cNvSpPr>
            <a:spLocks noChangeArrowheads="1"/>
          </p:cNvSpPr>
          <p:nvPr/>
        </p:nvSpPr>
        <p:spPr bwMode="auto">
          <a:xfrm>
            <a:off x="781050" y="2543175"/>
            <a:ext cx="3011488" cy="127952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3" name="Rectangle 27"/>
          <p:cNvSpPr>
            <a:spLocks noChangeArrowheads="1"/>
          </p:cNvSpPr>
          <p:nvPr/>
        </p:nvSpPr>
        <p:spPr bwMode="auto">
          <a:xfrm>
            <a:off x="5384800" y="2540000"/>
            <a:ext cx="3011488" cy="128111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auto">
          <a:xfrm>
            <a:off x="781050" y="2543175"/>
            <a:ext cx="3011488" cy="127952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6541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6541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9" name="Rectangle 27"/>
          <p:cNvSpPr>
            <a:spLocks noChangeArrowheads="1"/>
          </p:cNvSpPr>
          <p:nvPr/>
        </p:nvSpPr>
        <p:spPr bwMode="auto">
          <a:xfrm>
            <a:off x="5384800" y="1409700"/>
            <a:ext cx="3011488" cy="241141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6541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Rectangle 27"/>
          <p:cNvSpPr>
            <a:spLocks noChangeArrowheads="1"/>
          </p:cNvSpPr>
          <p:nvPr/>
        </p:nvSpPr>
        <p:spPr bwMode="auto">
          <a:xfrm>
            <a:off x="5384800" y="1025525"/>
            <a:ext cx="3011488" cy="2795588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781050" y="3308350"/>
            <a:ext cx="3011488" cy="51435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7" name="Rectangle 27"/>
          <p:cNvSpPr>
            <a:spLocks noChangeArrowheads="1"/>
          </p:cNvSpPr>
          <p:nvPr/>
        </p:nvSpPr>
        <p:spPr bwMode="auto">
          <a:xfrm>
            <a:off x="5384800" y="1782763"/>
            <a:ext cx="3011488" cy="203835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Rectangle 5"/>
          <p:cNvSpPr>
            <a:spLocks noChangeArrowheads="1"/>
          </p:cNvSpPr>
          <p:nvPr/>
        </p:nvSpPr>
        <p:spPr bwMode="auto">
          <a:xfrm>
            <a:off x="781050" y="1795463"/>
            <a:ext cx="3011488" cy="202723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7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5160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Rectangle 5"/>
          <p:cNvSpPr>
            <a:spLocks noChangeArrowheads="1"/>
          </p:cNvSpPr>
          <p:nvPr/>
        </p:nvSpPr>
        <p:spPr bwMode="auto">
          <a:xfrm>
            <a:off x="781050" y="1795463"/>
            <a:ext cx="3011488" cy="202723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2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3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4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5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6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7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8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9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Rectangle 27"/>
          <p:cNvSpPr>
            <a:spLocks noChangeArrowheads="1"/>
          </p:cNvSpPr>
          <p:nvPr/>
        </p:nvSpPr>
        <p:spPr bwMode="auto">
          <a:xfrm>
            <a:off x="5384800" y="2924175"/>
            <a:ext cx="3011488" cy="896938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2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3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0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1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2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3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4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5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6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7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8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9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0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1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Rectangle 5"/>
          <p:cNvSpPr>
            <a:spLocks noChangeArrowheads="1"/>
          </p:cNvSpPr>
          <p:nvPr/>
        </p:nvSpPr>
        <p:spPr bwMode="auto">
          <a:xfrm>
            <a:off x="781050" y="1401763"/>
            <a:ext cx="3011488" cy="242093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Rectangle 27"/>
          <p:cNvSpPr>
            <a:spLocks noChangeArrowheads="1"/>
          </p:cNvSpPr>
          <p:nvPr/>
        </p:nvSpPr>
        <p:spPr bwMode="auto">
          <a:xfrm>
            <a:off x="5384800" y="633413"/>
            <a:ext cx="3011488" cy="318770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1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Rectangle 5"/>
          <p:cNvSpPr>
            <a:spLocks noChangeArrowheads="1"/>
          </p:cNvSpPr>
          <p:nvPr/>
        </p:nvSpPr>
        <p:spPr bwMode="auto">
          <a:xfrm>
            <a:off x="781050" y="1027113"/>
            <a:ext cx="3011488" cy="279558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Rectangle 27"/>
          <p:cNvSpPr>
            <a:spLocks noChangeArrowheads="1"/>
          </p:cNvSpPr>
          <p:nvPr/>
        </p:nvSpPr>
        <p:spPr bwMode="auto">
          <a:xfrm>
            <a:off x="5384800" y="2914650"/>
            <a:ext cx="3011488" cy="90646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296</Words>
  <Application>Microsoft Office PowerPoint</Application>
  <PresentationFormat>On-screen Show (4:3)</PresentationFormat>
  <Paragraphs>265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llinojones</cp:lastModifiedBy>
  <cp:revision>61</cp:revision>
  <dcterms:created xsi:type="dcterms:W3CDTF">2006-03-03T16:34:11Z</dcterms:created>
  <dcterms:modified xsi:type="dcterms:W3CDTF">2014-10-07T11:56:49Z</dcterms:modified>
</cp:coreProperties>
</file>