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1" r:id="rId2"/>
    <p:sldId id="257" r:id="rId3"/>
    <p:sldId id="258" r:id="rId4"/>
    <p:sldId id="259" r:id="rId5"/>
    <p:sldId id="260" r:id="rId6"/>
    <p:sldId id="263" r:id="rId7"/>
    <p:sldId id="264" r:id="rId8"/>
    <p:sldId id="265" r:id="rId9"/>
    <p:sldId id="262" r:id="rId10"/>
    <p:sldId id="266"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F2584B-E1B9-A905-6685-095CA16FE4AA}" v="880" dt="2025-10-23T14:49:40.1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udeja Yasmin (2419337)" userId="S::2419337@student.uwtsd.ac.uk::da2b7f99-93be-409f-99d3-0481ba1de251" providerId="AD" clId="Web-{72F2584B-E1B9-A905-6685-095CA16FE4AA}"/>
    <pc:docChg chg="addSld modSld">
      <pc:chgData name="Kudeja Yasmin (2419337)" userId="S::2419337@student.uwtsd.ac.uk::da2b7f99-93be-409f-99d3-0481ba1de251" providerId="AD" clId="Web-{72F2584B-E1B9-A905-6685-095CA16FE4AA}" dt="2025-10-23T14:49:27.949" v="893" actId="1076"/>
      <pc:docMkLst>
        <pc:docMk/>
      </pc:docMkLst>
      <pc:sldChg chg="addSp delSp modSp mod setBg">
        <pc:chgData name="Kudeja Yasmin (2419337)" userId="S::2419337@student.uwtsd.ac.uk::da2b7f99-93be-409f-99d3-0481ba1de251" providerId="AD" clId="Web-{72F2584B-E1B9-A905-6685-095CA16FE4AA}" dt="2025-10-23T14:09:44.539" v="465" actId="1076"/>
        <pc:sldMkLst>
          <pc:docMk/>
          <pc:sldMk cId="2607278679" sldId="257"/>
        </pc:sldMkLst>
        <pc:spChg chg="mod">
          <ac:chgData name="Kudeja Yasmin (2419337)" userId="S::2419337@student.uwtsd.ac.uk::da2b7f99-93be-409f-99d3-0481ba1de251" providerId="AD" clId="Web-{72F2584B-E1B9-A905-6685-095CA16FE4AA}" dt="2025-10-23T14:09:40.336" v="464"/>
          <ac:spMkLst>
            <pc:docMk/>
            <pc:sldMk cId="2607278679" sldId="257"/>
            <ac:spMk id="2" creationId="{898A9910-C1CA-BC5D-5025-696AAB288006}"/>
          </ac:spMkLst>
        </pc:spChg>
        <pc:spChg chg="mod">
          <ac:chgData name="Kudeja Yasmin (2419337)" userId="S::2419337@student.uwtsd.ac.uk::da2b7f99-93be-409f-99d3-0481ba1de251" providerId="AD" clId="Web-{72F2584B-E1B9-A905-6685-095CA16FE4AA}" dt="2025-10-23T14:09:44.539" v="465" actId="1076"/>
          <ac:spMkLst>
            <pc:docMk/>
            <pc:sldMk cId="2607278679" sldId="257"/>
            <ac:spMk id="3" creationId="{C4F0B8C4-823B-E36D-5536-AD6715680784}"/>
          </ac:spMkLst>
        </pc:spChg>
        <pc:spChg chg="add del">
          <ac:chgData name="Kudeja Yasmin (2419337)" userId="S::2419337@student.uwtsd.ac.uk::da2b7f99-93be-409f-99d3-0481ba1de251" providerId="AD" clId="Web-{72F2584B-E1B9-A905-6685-095CA16FE4AA}" dt="2025-10-23T14:08:18.158" v="456"/>
          <ac:spMkLst>
            <pc:docMk/>
            <pc:sldMk cId="2607278679" sldId="257"/>
            <ac:spMk id="9" creationId="{0D187C4E-14B9-4504-B200-5127823FA78C}"/>
          </ac:spMkLst>
        </pc:spChg>
        <pc:spChg chg="add del">
          <ac:chgData name="Kudeja Yasmin (2419337)" userId="S::2419337@student.uwtsd.ac.uk::da2b7f99-93be-409f-99d3-0481ba1de251" providerId="AD" clId="Web-{72F2584B-E1B9-A905-6685-095CA16FE4AA}" dt="2025-10-23T14:08:20.986" v="458"/>
          <ac:spMkLst>
            <pc:docMk/>
            <pc:sldMk cId="2607278679" sldId="257"/>
            <ac:spMk id="11" creationId="{81CC9B02-E087-4350-AEBD-2C3CF001AF01}"/>
          </ac:spMkLst>
        </pc:spChg>
        <pc:spChg chg="add del">
          <ac:chgData name="Kudeja Yasmin (2419337)" userId="S::2419337@student.uwtsd.ac.uk::da2b7f99-93be-409f-99d3-0481ba1de251" providerId="AD" clId="Web-{72F2584B-E1B9-A905-6685-095CA16FE4AA}" dt="2025-10-23T14:08:20.986" v="458"/>
          <ac:spMkLst>
            <pc:docMk/>
            <pc:sldMk cId="2607278679" sldId="257"/>
            <ac:spMk id="12" creationId="{C8A3C342-1D03-412F-8DD3-BF519E8E0AE9}"/>
          </ac:spMkLst>
        </pc:spChg>
        <pc:spChg chg="add del">
          <ac:chgData name="Kudeja Yasmin (2419337)" userId="S::2419337@student.uwtsd.ac.uk::da2b7f99-93be-409f-99d3-0481ba1de251" providerId="AD" clId="Web-{72F2584B-E1B9-A905-6685-095CA16FE4AA}" dt="2025-10-23T14:09:40.336" v="464"/>
          <ac:spMkLst>
            <pc:docMk/>
            <pc:sldMk cId="2607278679" sldId="257"/>
            <ac:spMk id="16" creationId="{0D187C4E-14B9-4504-B200-5127823FA78C}"/>
          </ac:spMkLst>
        </pc:spChg>
        <pc:spChg chg="add">
          <ac:chgData name="Kudeja Yasmin (2419337)" userId="S::2419337@student.uwtsd.ac.uk::da2b7f99-93be-409f-99d3-0481ba1de251" providerId="AD" clId="Web-{72F2584B-E1B9-A905-6685-095CA16FE4AA}" dt="2025-10-23T14:09:40.336" v="464"/>
          <ac:spMkLst>
            <pc:docMk/>
            <pc:sldMk cId="2607278679" sldId="257"/>
            <ac:spMk id="21" creationId="{909FE742-1A27-4AEF-B5F0-F8C383EAB1D7}"/>
          </ac:spMkLst>
        </pc:spChg>
        <pc:picChg chg="add del">
          <ac:chgData name="Kudeja Yasmin (2419337)" userId="S::2419337@student.uwtsd.ac.uk::da2b7f99-93be-409f-99d3-0481ba1de251" providerId="AD" clId="Web-{72F2584B-E1B9-A905-6685-095CA16FE4AA}" dt="2025-10-23T14:08:18.158" v="456"/>
          <ac:picMkLst>
            <pc:docMk/>
            <pc:sldMk cId="2607278679" sldId="257"/>
            <ac:picMk id="5" creationId="{F215FBA8-1877-F55A-A4DE-D5F8F86EF7E1}"/>
          </ac:picMkLst>
        </pc:picChg>
        <pc:picChg chg="add del">
          <ac:chgData name="Kudeja Yasmin (2419337)" userId="S::2419337@student.uwtsd.ac.uk::da2b7f99-93be-409f-99d3-0481ba1de251" providerId="AD" clId="Web-{72F2584B-E1B9-A905-6685-095CA16FE4AA}" dt="2025-10-23T14:08:20.986" v="458"/>
          <ac:picMkLst>
            <pc:docMk/>
            <pc:sldMk cId="2607278679" sldId="257"/>
            <ac:picMk id="13" creationId="{C3457E05-A529-721A-DC4C-994FAA14D10A}"/>
          </ac:picMkLst>
        </pc:picChg>
        <pc:picChg chg="add mod">
          <ac:chgData name="Kudeja Yasmin (2419337)" userId="S::2419337@student.uwtsd.ac.uk::da2b7f99-93be-409f-99d3-0481ba1de251" providerId="AD" clId="Web-{72F2584B-E1B9-A905-6685-095CA16FE4AA}" dt="2025-10-23T14:09:40.336" v="464"/>
          <ac:picMkLst>
            <pc:docMk/>
            <pc:sldMk cId="2607278679" sldId="257"/>
            <ac:picMk id="15" creationId="{F215FBA8-1877-F55A-A4DE-D5F8F86EF7E1}"/>
          </ac:picMkLst>
        </pc:picChg>
      </pc:sldChg>
      <pc:sldChg chg="addSp delSp modSp mod setBg setClrOvrMap">
        <pc:chgData name="Kudeja Yasmin (2419337)" userId="S::2419337@student.uwtsd.ac.uk::da2b7f99-93be-409f-99d3-0481ba1de251" providerId="AD" clId="Web-{72F2584B-E1B9-A905-6685-095CA16FE4AA}" dt="2025-10-23T14:04:20.984" v="449"/>
        <pc:sldMkLst>
          <pc:docMk/>
          <pc:sldMk cId="2137951397" sldId="258"/>
        </pc:sldMkLst>
        <pc:spChg chg="mod">
          <ac:chgData name="Kudeja Yasmin (2419337)" userId="S::2419337@student.uwtsd.ac.uk::da2b7f99-93be-409f-99d3-0481ba1de251" providerId="AD" clId="Web-{72F2584B-E1B9-A905-6685-095CA16FE4AA}" dt="2025-10-23T14:04:20.984" v="449"/>
          <ac:spMkLst>
            <pc:docMk/>
            <pc:sldMk cId="2137951397" sldId="258"/>
            <ac:spMk id="2" creationId="{7D131374-E3EF-93D1-4D5C-384B2EBF1E3E}"/>
          </ac:spMkLst>
        </pc:spChg>
        <pc:spChg chg="add del mod">
          <ac:chgData name="Kudeja Yasmin (2419337)" userId="S::2419337@student.uwtsd.ac.uk::da2b7f99-93be-409f-99d3-0481ba1de251" providerId="AD" clId="Web-{72F2584B-E1B9-A905-6685-095CA16FE4AA}" dt="2025-10-23T13:48:35.655" v="259"/>
          <ac:spMkLst>
            <pc:docMk/>
            <pc:sldMk cId="2137951397" sldId="258"/>
            <ac:spMk id="3" creationId="{DF0D8487-50F5-1B7F-7DF4-188F6CA6DF18}"/>
          </ac:spMkLst>
        </pc:spChg>
        <pc:spChg chg="add del mod">
          <ac:chgData name="Kudeja Yasmin (2419337)" userId="S::2419337@student.uwtsd.ac.uk::da2b7f99-93be-409f-99d3-0481ba1de251" providerId="AD" clId="Web-{72F2584B-E1B9-A905-6685-095CA16FE4AA}" dt="2025-10-23T14:04:20.984" v="449"/>
          <ac:spMkLst>
            <pc:docMk/>
            <pc:sldMk cId="2137951397" sldId="258"/>
            <ac:spMk id="7" creationId="{DF0D8487-50F5-1B7F-7DF4-188F6CA6DF18}"/>
          </ac:spMkLst>
        </pc:spChg>
        <pc:spChg chg="add del">
          <ac:chgData name="Kudeja Yasmin (2419337)" userId="S::2419337@student.uwtsd.ac.uk::da2b7f99-93be-409f-99d3-0481ba1de251" providerId="AD" clId="Web-{72F2584B-E1B9-A905-6685-095CA16FE4AA}" dt="2025-10-23T14:04:20.984" v="449"/>
          <ac:spMkLst>
            <pc:docMk/>
            <pc:sldMk cId="2137951397" sldId="258"/>
            <ac:spMk id="8" creationId="{923E8915-D2AA-4327-A45A-972C3CA9574B}"/>
          </ac:spMkLst>
        </pc:spChg>
        <pc:spChg chg="add del">
          <ac:chgData name="Kudeja Yasmin (2419337)" userId="S::2419337@student.uwtsd.ac.uk::da2b7f99-93be-409f-99d3-0481ba1de251" providerId="AD" clId="Web-{72F2584B-E1B9-A905-6685-095CA16FE4AA}" dt="2025-10-23T14:04:20.984" v="449"/>
          <ac:spMkLst>
            <pc:docMk/>
            <pc:sldMk cId="2137951397" sldId="258"/>
            <ac:spMk id="10" creationId="{8302FC3C-9804-4950-B721-5FD704BA6065}"/>
          </ac:spMkLst>
        </pc:spChg>
        <pc:spChg chg="add del">
          <ac:chgData name="Kudeja Yasmin (2419337)" userId="S::2419337@student.uwtsd.ac.uk::da2b7f99-93be-409f-99d3-0481ba1de251" providerId="AD" clId="Web-{72F2584B-E1B9-A905-6685-095CA16FE4AA}" dt="2025-10-23T14:04:20.984" v="449"/>
          <ac:spMkLst>
            <pc:docMk/>
            <pc:sldMk cId="2137951397" sldId="258"/>
            <ac:spMk id="16" creationId="{F3798573-F27B-47EB-8EA4-7EE34954C2D6}"/>
          </ac:spMkLst>
        </pc:spChg>
        <pc:spChg chg="add del">
          <ac:chgData name="Kudeja Yasmin (2419337)" userId="S::2419337@student.uwtsd.ac.uk::da2b7f99-93be-409f-99d3-0481ba1de251" providerId="AD" clId="Web-{72F2584B-E1B9-A905-6685-095CA16FE4AA}" dt="2025-10-23T14:04:20.937" v="448"/>
          <ac:spMkLst>
            <pc:docMk/>
            <pc:sldMk cId="2137951397" sldId="258"/>
            <ac:spMk id="22" creationId="{4E78424C-6FD0-41F8-9CAA-5DC19C42359F}"/>
          </ac:spMkLst>
        </pc:spChg>
        <pc:spChg chg="add del">
          <ac:chgData name="Kudeja Yasmin (2419337)" userId="S::2419337@student.uwtsd.ac.uk::da2b7f99-93be-409f-99d3-0481ba1de251" providerId="AD" clId="Web-{72F2584B-E1B9-A905-6685-095CA16FE4AA}" dt="2025-10-23T14:04:20.937" v="448"/>
          <ac:spMkLst>
            <pc:docMk/>
            <pc:sldMk cId="2137951397" sldId="258"/>
            <ac:spMk id="24" creationId="{DD136760-57DC-4301-8BEA-B71AD2D13905}"/>
          </ac:spMkLst>
        </pc:spChg>
        <pc:spChg chg="add del">
          <ac:chgData name="Kudeja Yasmin (2419337)" userId="S::2419337@student.uwtsd.ac.uk::da2b7f99-93be-409f-99d3-0481ba1de251" providerId="AD" clId="Web-{72F2584B-E1B9-A905-6685-095CA16FE4AA}" dt="2025-10-23T14:04:20.937" v="448"/>
          <ac:spMkLst>
            <pc:docMk/>
            <pc:sldMk cId="2137951397" sldId="258"/>
            <ac:spMk id="26" creationId="{BDC58DEA-1307-4F44-AD47-E613D8B76A89}"/>
          </ac:spMkLst>
        </pc:spChg>
        <pc:spChg chg="add del">
          <ac:chgData name="Kudeja Yasmin (2419337)" userId="S::2419337@student.uwtsd.ac.uk::da2b7f99-93be-409f-99d3-0481ba1de251" providerId="AD" clId="Web-{72F2584B-E1B9-A905-6685-095CA16FE4AA}" dt="2025-10-23T14:04:20.937" v="448"/>
          <ac:spMkLst>
            <pc:docMk/>
            <pc:sldMk cId="2137951397" sldId="258"/>
            <ac:spMk id="28" creationId="{C99B912D-1E4B-42AF-A2BE-CFEFEC916EE7}"/>
          </ac:spMkLst>
        </pc:spChg>
        <pc:spChg chg="add">
          <ac:chgData name="Kudeja Yasmin (2419337)" userId="S::2419337@student.uwtsd.ac.uk::da2b7f99-93be-409f-99d3-0481ba1de251" providerId="AD" clId="Web-{72F2584B-E1B9-A905-6685-095CA16FE4AA}" dt="2025-10-23T14:04:20.984" v="449"/>
          <ac:spMkLst>
            <pc:docMk/>
            <pc:sldMk cId="2137951397" sldId="258"/>
            <ac:spMk id="30" creationId="{ABE6F9A3-300E-47F5-B41C-C8C5E758DE7C}"/>
          </ac:spMkLst>
        </pc:spChg>
        <pc:spChg chg="add">
          <ac:chgData name="Kudeja Yasmin (2419337)" userId="S::2419337@student.uwtsd.ac.uk::da2b7f99-93be-409f-99d3-0481ba1de251" providerId="AD" clId="Web-{72F2584B-E1B9-A905-6685-095CA16FE4AA}" dt="2025-10-23T14:04:20.984" v="449"/>
          <ac:spMkLst>
            <pc:docMk/>
            <pc:sldMk cId="2137951397" sldId="258"/>
            <ac:spMk id="31" creationId="{61B4701B-39FE-43B8-86AA-D6B8789C2207}"/>
          </ac:spMkLst>
        </pc:spChg>
        <pc:spChg chg="add">
          <ac:chgData name="Kudeja Yasmin (2419337)" userId="S::2419337@student.uwtsd.ac.uk::da2b7f99-93be-409f-99d3-0481ba1de251" providerId="AD" clId="Web-{72F2584B-E1B9-A905-6685-095CA16FE4AA}" dt="2025-10-23T14:04:20.984" v="449"/>
          <ac:spMkLst>
            <pc:docMk/>
            <pc:sldMk cId="2137951397" sldId="258"/>
            <ac:spMk id="32" creationId="{E9A7EF13-49FA-4355-971A-34B065F35022}"/>
          </ac:spMkLst>
        </pc:spChg>
        <pc:spChg chg="add">
          <ac:chgData name="Kudeja Yasmin (2419337)" userId="S::2419337@student.uwtsd.ac.uk::da2b7f99-93be-409f-99d3-0481ba1de251" providerId="AD" clId="Web-{72F2584B-E1B9-A905-6685-095CA16FE4AA}" dt="2025-10-23T14:04:20.984" v="449"/>
          <ac:spMkLst>
            <pc:docMk/>
            <pc:sldMk cId="2137951397" sldId="258"/>
            <ac:spMk id="33" creationId="{92CF3C3E-0F7B-4F0C-8EBD-BDD38E9C66F5}"/>
          </ac:spMkLst>
        </pc:spChg>
        <pc:graphicFrameChg chg="add del">
          <ac:chgData name="Kudeja Yasmin (2419337)" userId="S::2419337@student.uwtsd.ac.uk::da2b7f99-93be-409f-99d3-0481ba1de251" providerId="AD" clId="Web-{72F2584B-E1B9-A905-6685-095CA16FE4AA}" dt="2025-10-23T13:48:35.593" v="258"/>
          <ac:graphicFrameMkLst>
            <pc:docMk/>
            <pc:sldMk cId="2137951397" sldId="258"/>
            <ac:graphicFrameMk id="5" creationId="{04DDD0DC-7B6C-F548-AD28-3D8E8162686B}"/>
          </ac:graphicFrameMkLst>
        </pc:graphicFrameChg>
        <pc:picChg chg="add del">
          <ac:chgData name="Kudeja Yasmin (2419337)" userId="S::2419337@student.uwtsd.ac.uk::da2b7f99-93be-409f-99d3-0481ba1de251" providerId="AD" clId="Web-{72F2584B-E1B9-A905-6685-095CA16FE4AA}" dt="2025-10-23T14:04:20.984" v="449"/>
          <ac:picMkLst>
            <pc:docMk/>
            <pc:sldMk cId="2137951397" sldId="258"/>
            <ac:picMk id="14" creationId="{3BC6EBB2-9BDC-4075-BA6B-43A9FBF9C86C}"/>
          </ac:picMkLst>
        </pc:picChg>
        <pc:cxnChg chg="add">
          <ac:chgData name="Kudeja Yasmin (2419337)" userId="S::2419337@student.uwtsd.ac.uk::da2b7f99-93be-409f-99d3-0481ba1de251" providerId="AD" clId="Web-{72F2584B-E1B9-A905-6685-095CA16FE4AA}" dt="2025-10-23T13:48:35.655" v="259"/>
          <ac:cxnSpMkLst>
            <pc:docMk/>
            <pc:sldMk cId="2137951397" sldId="258"/>
            <ac:cxnSpMk id="12" creationId="{6B9695BD-ECF6-49CA-8877-8C493193C65D}"/>
          </ac:cxnSpMkLst>
        </pc:cxnChg>
      </pc:sldChg>
      <pc:sldChg chg="addSp delSp modSp mod setBg setClrOvrMap">
        <pc:chgData name="Kudeja Yasmin (2419337)" userId="S::2419337@student.uwtsd.ac.uk::da2b7f99-93be-409f-99d3-0481ba1de251" providerId="AD" clId="Web-{72F2584B-E1B9-A905-6685-095CA16FE4AA}" dt="2025-10-23T14:04:08.890" v="446"/>
        <pc:sldMkLst>
          <pc:docMk/>
          <pc:sldMk cId="2920346656" sldId="259"/>
        </pc:sldMkLst>
        <pc:spChg chg="mod">
          <ac:chgData name="Kudeja Yasmin (2419337)" userId="S::2419337@student.uwtsd.ac.uk::da2b7f99-93be-409f-99d3-0481ba1de251" providerId="AD" clId="Web-{72F2584B-E1B9-A905-6685-095CA16FE4AA}" dt="2025-10-23T14:04:08.890" v="446"/>
          <ac:spMkLst>
            <pc:docMk/>
            <pc:sldMk cId="2920346656" sldId="259"/>
            <ac:spMk id="2" creationId="{DFA750AB-7E60-9DC3-EB39-1563A5569FED}"/>
          </ac:spMkLst>
        </pc:spChg>
        <pc:spChg chg="add del mod">
          <ac:chgData name="Kudeja Yasmin (2419337)" userId="S::2419337@student.uwtsd.ac.uk::da2b7f99-93be-409f-99d3-0481ba1de251" providerId="AD" clId="Web-{72F2584B-E1B9-A905-6685-095CA16FE4AA}" dt="2025-10-23T14:04:08.890" v="446"/>
          <ac:spMkLst>
            <pc:docMk/>
            <pc:sldMk cId="2920346656" sldId="259"/>
            <ac:spMk id="3" creationId="{126EB0EF-F96B-5EA3-C7D2-2DFF30DBEFE7}"/>
          </ac:spMkLst>
        </pc:spChg>
        <pc:spChg chg="add del">
          <ac:chgData name="Kudeja Yasmin (2419337)" userId="S::2419337@student.uwtsd.ac.uk::da2b7f99-93be-409f-99d3-0481ba1de251" providerId="AD" clId="Web-{72F2584B-E1B9-A905-6685-095CA16FE4AA}" dt="2025-10-23T14:04:08.890" v="446"/>
          <ac:spMkLst>
            <pc:docMk/>
            <pc:sldMk cId="2920346656" sldId="259"/>
            <ac:spMk id="8" creationId="{923E8915-D2AA-4327-A45A-972C3CA9574B}"/>
          </ac:spMkLst>
        </pc:spChg>
        <pc:spChg chg="add del">
          <ac:chgData name="Kudeja Yasmin (2419337)" userId="S::2419337@student.uwtsd.ac.uk::da2b7f99-93be-409f-99d3-0481ba1de251" providerId="AD" clId="Web-{72F2584B-E1B9-A905-6685-095CA16FE4AA}" dt="2025-10-23T14:04:08.890" v="446"/>
          <ac:spMkLst>
            <pc:docMk/>
            <pc:sldMk cId="2920346656" sldId="259"/>
            <ac:spMk id="10" creationId="{8302FC3C-9804-4950-B721-5FD704BA6065}"/>
          </ac:spMkLst>
        </pc:spChg>
        <pc:spChg chg="add del">
          <ac:chgData name="Kudeja Yasmin (2419337)" userId="S::2419337@student.uwtsd.ac.uk::da2b7f99-93be-409f-99d3-0481ba1de251" providerId="AD" clId="Web-{72F2584B-E1B9-A905-6685-095CA16FE4AA}" dt="2025-10-23T14:04:08.890" v="446"/>
          <ac:spMkLst>
            <pc:docMk/>
            <pc:sldMk cId="2920346656" sldId="259"/>
            <ac:spMk id="16" creationId="{F3798573-F27B-47EB-8EA4-7EE34954C2D6}"/>
          </ac:spMkLst>
        </pc:spChg>
        <pc:spChg chg="add">
          <ac:chgData name="Kudeja Yasmin (2419337)" userId="S::2419337@student.uwtsd.ac.uk::da2b7f99-93be-409f-99d3-0481ba1de251" providerId="AD" clId="Web-{72F2584B-E1B9-A905-6685-095CA16FE4AA}" dt="2025-10-23T14:04:08.890" v="446"/>
          <ac:spMkLst>
            <pc:docMk/>
            <pc:sldMk cId="2920346656" sldId="259"/>
            <ac:spMk id="19" creationId="{4E78424C-6FD0-41F8-9CAA-5DC19C42359F}"/>
          </ac:spMkLst>
        </pc:spChg>
        <pc:spChg chg="add">
          <ac:chgData name="Kudeja Yasmin (2419337)" userId="S::2419337@student.uwtsd.ac.uk::da2b7f99-93be-409f-99d3-0481ba1de251" providerId="AD" clId="Web-{72F2584B-E1B9-A905-6685-095CA16FE4AA}" dt="2025-10-23T14:04:08.890" v="446"/>
          <ac:spMkLst>
            <pc:docMk/>
            <pc:sldMk cId="2920346656" sldId="259"/>
            <ac:spMk id="20" creationId="{DD136760-57DC-4301-8BEA-B71AD2D13905}"/>
          </ac:spMkLst>
        </pc:spChg>
        <pc:spChg chg="add">
          <ac:chgData name="Kudeja Yasmin (2419337)" userId="S::2419337@student.uwtsd.ac.uk::da2b7f99-93be-409f-99d3-0481ba1de251" providerId="AD" clId="Web-{72F2584B-E1B9-A905-6685-095CA16FE4AA}" dt="2025-10-23T14:04:08.890" v="446"/>
          <ac:spMkLst>
            <pc:docMk/>
            <pc:sldMk cId="2920346656" sldId="259"/>
            <ac:spMk id="21" creationId="{BDC58DEA-1307-4F44-AD47-E613D8B76A89}"/>
          </ac:spMkLst>
        </pc:spChg>
        <pc:spChg chg="add del">
          <ac:chgData name="Kudeja Yasmin (2419337)" userId="S::2419337@student.uwtsd.ac.uk::da2b7f99-93be-409f-99d3-0481ba1de251" providerId="AD" clId="Web-{72F2584B-E1B9-A905-6685-095CA16FE4AA}" dt="2025-10-23T13:53:21.819" v="346"/>
          <ac:spMkLst>
            <pc:docMk/>
            <pc:sldMk cId="2920346656" sldId="259"/>
            <ac:spMk id="22" creationId="{47AEA421-5F29-4BA7-9360-2501B5987921}"/>
          </ac:spMkLst>
        </pc:spChg>
        <pc:spChg chg="add">
          <ac:chgData name="Kudeja Yasmin (2419337)" userId="S::2419337@student.uwtsd.ac.uk::da2b7f99-93be-409f-99d3-0481ba1de251" providerId="AD" clId="Web-{72F2584B-E1B9-A905-6685-095CA16FE4AA}" dt="2025-10-23T14:04:08.890" v="446"/>
          <ac:spMkLst>
            <pc:docMk/>
            <pc:sldMk cId="2920346656" sldId="259"/>
            <ac:spMk id="23" creationId="{C99B912D-1E4B-42AF-A2BE-CFEFEC916EE7}"/>
          </ac:spMkLst>
        </pc:spChg>
        <pc:spChg chg="add del">
          <ac:chgData name="Kudeja Yasmin (2419337)" userId="S::2419337@student.uwtsd.ac.uk::da2b7f99-93be-409f-99d3-0481ba1de251" providerId="AD" clId="Web-{72F2584B-E1B9-A905-6685-095CA16FE4AA}" dt="2025-10-23T13:53:21.819" v="346"/>
          <ac:spMkLst>
            <pc:docMk/>
            <pc:sldMk cId="2920346656" sldId="259"/>
            <ac:spMk id="24" creationId="{9348F0CB-4904-4DEF-BDD4-ADEC2DCCCBD7}"/>
          </ac:spMkLst>
        </pc:spChg>
        <pc:spChg chg="add del">
          <ac:chgData name="Kudeja Yasmin (2419337)" userId="S::2419337@student.uwtsd.ac.uk::da2b7f99-93be-409f-99d3-0481ba1de251" providerId="AD" clId="Web-{72F2584B-E1B9-A905-6685-095CA16FE4AA}" dt="2025-10-23T13:53:21.819" v="346"/>
          <ac:spMkLst>
            <pc:docMk/>
            <pc:sldMk cId="2920346656" sldId="259"/>
            <ac:spMk id="26" creationId="{1583E1B8-79B3-49BB-8704-58E4AB1AF213}"/>
          </ac:spMkLst>
        </pc:spChg>
        <pc:spChg chg="add del">
          <ac:chgData name="Kudeja Yasmin (2419337)" userId="S::2419337@student.uwtsd.ac.uk::da2b7f99-93be-409f-99d3-0481ba1de251" providerId="AD" clId="Web-{72F2584B-E1B9-A905-6685-095CA16FE4AA}" dt="2025-10-23T13:53:21.819" v="346"/>
          <ac:spMkLst>
            <pc:docMk/>
            <pc:sldMk cId="2920346656" sldId="259"/>
            <ac:spMk id="28" creationId="{7BB34D5F-2B87-438E-8236-69C6068D47A4}"/>
          </ac:spMkLst>
        </pc:spChg>
        <pc:picChg chg="add del">
          <ac:chgData name="Kudeja Yasmin (2419337)" userId="S::2419337@student.uwtsd.ac.uk::da2b7f99-93be-409f-99d3-0481ba1de251" providerId="AD" clId="Web-{72F2584B-E1B9-A905-6685-095CA16FE4AA}" dt="2025-10-23T14:04:08.890" v="446"/>
          <ac:picMkLst>
            <pc:docMk/>
            <pc:sldMk cId="2920346656" sldId="259"/>
            <ac:picMk id="14" creationId="{3BC6EBB2-9BDC-4075-BA6B-43A9FBF9C86C}"/>
          </ac:picMkLst>
        </pc:picChg>
        <pc:cxnChg chg="add">
          <ac:chgData name="Kudeja Yasmin (2419337)" userId="S::2419337@student.uwtsd.ac.uk::da2b7f99-93be-409f-99d3-0481ba1de251" providerId="AD" clId="Web-{72F2584B-E1B9-A905-6685-095CA16FE4AA}" dt="2025-10-23T13:47:58.873" v="256"/>
          <ac:cxnSpMkLst>
            <pc:docMk/>
            <pc:sldMk cId="2920346656" sldId="259"/>
            <ac:cxnSpMk id="12" creationId="{6B9695BD-ECF6-49CA-8877-8C493193C65D}"/>
          </ac:cxnSpMkLst>
        </pc:cxnChg>
      </pc:sldChg>
      <pc:sldChg chg="addSp delSp modSp mod setBg setClrOvrMap">
        <pc:chgData name="Kudeja Yasmin (2419337)" userId="S::2419337@student.uwtsd.ac.uk::da2b7f99-93be-409f-99d3-0481ba1de251" providerId="AD" clId="Web-{72F2584B-E1B9-A905-6685-095CA16FE4AA}" dt="2025-10-23T14:04:01.640" v="445"/>
        <pc:sldMkLst>
          <pc:docMk/>
          <pc:sldMk cId="2789922904" sldId="260"/>
        </pc:sldMkLst>
        <pc:spChg chg="mod">
          <ac:chgData name="Kudeja Yasmin (2419337)" userId="S::2419337@student.uwtsd.ac.uk::da2b7f99-93be-409f-99d3-0481ba1de251" providerId="AD" clId="Web-{72F2584B-E1B9-A905-6685-095CA16FE4AA}" dt="2025-10-23T14:04:01.640" v="445"/>
          <ac:spMkLst>
            <pc:docMk/>
            <pc:sldMk cId="2789922904" sldId="260"/>
            <ac:spMk id="2" creationId="{15FA361A-964E-9B4E-4112-79A9DA105AB4}"/>
          </ac:spMkLst>
        </pc:spChg>
        <pc:spChg chg="add del mod">
          <ac:chgData name="Kudeja Yasmin (2419337)" userId="S::2419337@student.uwtsd.ac.uk::da2b7f99-93be-409f-99d3-0481ba1de251" providerId="AD" clId="Web-{72F2584B-E1B9-A905-6685-095CA16FE4AA}" dt="2025-10-23T14:04:01.640" v="445"/>
          <ac:spMkLst>
            <pc:docMk/>
            <pc:sldMk cId="2789922904" sldId="260"/>
            <ac:spMk id="3" creationId="{7691520C-50CF-F8E3-6E80-CDA79BF03258}"/>
          </ac:spMkLst>
        </pc:spChg>
        <pc:spChg chg="add del">
          <ac:chgData name="Kudeja Yasmin (2419337)" userId="S::2419337@student.uwtsd.ac.uk::da2b7f99-93be-409f-99d3-0481ba1de251" providerId="AD" clId="Web-{72F2584B-E1B9-A905-6685-095CA16FE4AA}" dt="2025-10-23T14:04:01.640" v="445"/>
          <ac:spMkLst>
            <pc:docMk/>
            <pc:sldMk cId="2789922904" sldId="260"/>
            <ac:spMk id="8" creationId="{923E8915-D2AA-4327-A45A-972C3CA9574B}"/>
          </ac:spMkLst>
        </pc:spChg>
        <pc:spChg chg="add del">
          <ac:chgData name="Kudeja Yasmin (2419337)" userId="S::2419337@student.uwtsd.ac.uk::da2b7f99-93be-409f-99d3-0481ba1de251" providerId="AD" clId="Web-{72F2584B-E1B9-A905-6685-095CA16FE4AA}" dt="2025-10-23T14:04:01.640" v="445"/>
          <ac:spMkLst>
            <pc:docMk/>
            <pc:sldMk cId="2789922904" sldId="260"/>
            <ac:spMk id="10" creationId="{8302FC3C-9804-4950-B721-5FD704BA6065}"/>
          </ac:spMkLst>
        </pc:spChg>
        <pc:spChg chg="add del">
          <ac:chgData name="Kudeja Yasmin (2419337)" userId="S::2419337@student.uwtsd.ac.uk::da2b7f99-93be-409f-99d3-0481ba1de251" providerId="AD" clId="Web-{72F2584B-E1B9-A905-6685-095CA16FE4AA}" dt="2025-10-23T14:04:01.640" v="445"/>
          <ac:spMkLst>
            <pc:docMk/>
            <pc:sldMk cId="2789922904" sldId="260"/>
            <ac:spMk id="16" creationId="{F3798573-F27B-47EB-8EA4-7EE34954C2D6}"/>
          </ac:spMkLst>
        </pc:spChg>
        <pc:spChg chg="add">
          <ac:chgData name="Kudeja Yasmin (2419337)" userId="S::2419337@student.uwtsd.ac.uk::da2b7f99-93be-409f-99d3-0481ba1de251" providerId="AD" clId="Web-{72F2584B-E1B9-A905-6685-095CA16FE4AA}" dt="2025-10-23T14:04:01.640" v="445"/>
          <ac:spMkLst>
            <pc:docMk/>
            <pc:sldMk cId="2789922904" sldId="260"/>
            <ac:spMk id="19" creationId="{4E78424C-6FD0-41F8-9CAA-5DC19C42359F}"/>
          </ac:spMkLst>
        </pc:spChg>
        <pc:spChg chg="add">
          <ac:chgData name="Kudeja Yasmin (2419337)" userId="S::2419337@student.uwtsd.ac.uk::da2b7f99-93be-409f-99d3-0481ba1de251" providerId="AD" clId="Web-{72F2584B-E1B9-A905-6685-095CA16FE4AA}" dt="2025-10-23T14:04:01.640" v="445"/>
          <ac:spMkLst>
            <pc:docMk/>
            <pc:sldMk cId="2789922904" sldId="260"/>
            <ac:spMk id="20" creationId="{DD136760-57DC-4301-8BEA-B71AD2D13905}"/>
          </ac:spMkLst>
        </pc:spChg>
        <pc:spChg chg="add">
          <ac:chgData name="Kudeja Yasmin (2419337)" userId="S::2419337@student.uwtsd.ac.uk::da2b7f99-93be-409f-99d3-0481ba1de251" providerId="AD" clId="Web-{72F2584B-E1B9-A905-6685-095CA16FE4AA}" dt="2025-10-23T14:04:01.640" v="445"/>
          <ac:spMkLst>
            <pc:docMk/>
            <pc:sldMk cId="2789922904" sldId="260"/>
            <ac:spMk id="21" creationId="{BDC58DEA-1307-4F44-AD47-E613D8B76A89}"/>
          </ac:spMkLst>
        </pc:spChg>
        <pc:spChg chg="add del">
          <ac:chgData name="Kudeja Yasmin (2419337)" userId="S::2419337@student.uwtsd.ac.uk::da2b7f99-93be-409f-99d3-0481ba1de251" providerId="AD" clId="Web-{72F2584B-E1B9-A905-6685-095CA16FE4AA}" dt="2025-10-23T13:55:12.439" v="347"/>
          <ac:spMkLst>
            <pc:docMk/>
            <pc:sldMk cId="2789922904" sldId="260"/>
            <ac:spMk id="22" creationId="{F747F1B4-B831-4277-8AB0-32767F7EB7BF}"/>
          </ac:spMkLst>
        </pc:spChg>
        <pc:spChg chg="add">
          <ac:chgData name="Kudeja Yasmin (2419337)" userId="S::2419337@student.uwtsd.ac.uk::da2b7f99-93be-409f-99d3-0481ba1de251" providerId="AD" clId="Web-{72F2584B-E1B9-A905-6685-095CA16FE4AA}" dt="2025-10-23T14:04:01.640" v="445"/>
          <ac:spMkLst>
            <pc:docMk/>
            <pc:sldMk cId="2789922904" sldId="260"/>
            <ac:spMk id="23" creationId="{C99B912D-1E4B-42AF-A2BE-CFEFEC916EE7}"/>
          </ac:spMkLst>
        </pc:spChg>
        <pc:spChg chg="add del">
          <ac:chgData name="Kudeja Yasmin (2419337)" userId="S::2419337@student.uwtsd.ac.uk::da2b7f99-93be-409f-99d3-0481ba1de251" providerId="AD" clId="Web-{72F2584B-E1B9-A905-6685-095CA16FE4AA}" dt="2025-10-23T13:55:12.439" v="347"/>
          <ac:spMkLst>
            <pc:docMk/>
            <pc:sldMk cId="2789922904" sldId="260"/>
            <ac:spMk id="24" creationId="{D80CFA21-AB7C-4BEB-9BFF-05764FBBF3C6}"/>
          </ac:spMkLst>
        </pc:spChg>
        <pc:spChg chg="add del">
          <ac:chgData name="Kudeja Yasmin (2419337)" userId="S::2419337@student.uwtsd.ac.uk::da2b7f99-93be-409f-99d3-0481ba1de251" providerId="AD" clId="Web-{72F2584B-E1B9-A905-6685-095CA16FE4AA}" dt="2025-10-23T13:55:12.439" v="347"/>
          <ac:spMkLst>
            <pc:docMk/>
            <pc:sldMk cId="2789922904" sldId="260"/>
            <ac:spMk id="26" creationId="{12F7E335-851A-4CAE-B09F-E657819D4600}"/>
          </ac:spMkLst>
        </pc:spChg>
        <pc:spChg chg="add del">
          <ac:chgData name="Kudeja Yasmin (2419337)" userId="S::2419337@student.uwtsd.ac.uk::da2b7f99-93be-409f-99d3-0481ba1de251" providerId="AD" clId="Web-{72F2584B-E1B9-A905-6685-095CA16FE4AA}" dt="2025-10-23T13:55:12.439" v="347"/>
          <ac:spMkLst>
            <pc:docMk/>
            <pc:sldMk cId="2789922904" sldId="260"/>
            <ac:spMk id="28" creationId="{10B541F0-7F6E-402E-84D8-CF96EACA5FBC}"/>
          </ac:spMkLst>
        </pc:spChg>
        <pc:picChg chg="add del">
          <ac:chgData name="Kudeja Yasmin (2419337)" userId="S::2419337@student.uwtsd.ac.uk::da2b7f99-93be-409f-99d3-0481ba1de251" providerId="AD" clId="Web-{72F2584B-E1B9-A905-6685-095CA16FE4AA}" dt="2025-10-23T14:04:01.640" v="445"/>
          <ac:picMkLst>
            <pc:docMk/>
            <pc:sldMk cId="2789922904" sldId="260"/>
            <ac:picMk id="14" creationId="{3BC6EBB2-9BDC-4075-BA6B-43A9FBF9C86C}"/>
          </ac:picMkLst>
        </pc:picChg>
        <pc:cxnChg chg="add">
          <ac:chgData name="Kudeja Yasmin (2419337)" userId="S::2419337@student.uwtsd.ac.uk::da2b7f99-93be-409f-99d3-0481ba1de251" providerId="AD" clId="Web-{72F2584B-E1B9-A905-6685-095CA16FE4AA}" dt="2025-10-23T13:48:59.608" v="269"/>
          <ac:cxnSpMkLst>
            <pc:docMk/>
            <pc:sldMk cId="2789922904" sldId="260"/>
            <ac:cxnSpMk id="12" creationId="{6B9695BD-ECF6-49CA-8877-8C493193C65D}"/>
          </ac:cxnSpMkLst>
        </pc:cxnChg>
      </pc:sldChg>
      <pc:sldChg chg="addSp delSp modSp mod setBg setClrOvrMap">
        <pc:chgData name="Kudeja Yasmin (2419337)" userId="S::2419337@student.uwtsd.ac.uk::da2b7f99-93be-409f-99d3-0481ba1de251" providerId="AD" clId="Web-{72F2584B-E1B9-A905-6685-095CA16FE4AA}" dt="2025-10-23T14:07:01.314" v="454"/>
        <pc:sldMkLst>
          <pc:docMk/>
          <pc:sldMk cId="1489888934" sldId="261"/>
        </pc:sldMkLst>
        <pc:spChg chg="mod">
          <ac:chgData name="Kudeja Yasmin (2419337)" userId="S::2419337@student.uwtsd.ac.uk::da2b7f99-93be-409f-99d3-0481ba1de251" providerId="AD" clId="Web-{72F2584B-E1B9-A905-6685-095CA16FE4AA}" dt="2025-10-23T14:07:01.314" v="454"/>
          <ac:spMkLst>
            <pc:docMk/>
            <pc:sldMk cId="1489888934" sldId="261"/>
            <ac:spMk id="2" creationId="{BD31C6D7-DE0A-2723-6DA8-7ED87D414797}"/>
          </ac:spMkLst>
        </pc:spChg>
        <pc:spChg chg="add del">
          <ac:chgData name="Kudeja Yasmin (2419337)" userId="S::2419337@student.uwtsd.ac.uk::da2b7f99-93be-409f-99d3-0481ba1de251" providerId="AD" clId="Web-{72F2584B-E1B9-A905-6685-095CA16FE4AA}" dt="2025-10-23T14:07:01.314" v="454"/>
          <ac:spMkLst>
            <pc:docMk/>
            <pc:sldMk cId="1489888934" sldId="261"/>
            <ac:spMk id="3" creationId="{E69FB0D4-87A6-E5F3-F052-E271515797C5}"/>
          </ac:spMkLst>
        </pc:spChg>
        <pc:spChg chg="add">
          <ac:chgData name="Kudeja Yasmin (2419337)" userId="S::2419337@student.uwtsd.ac.uk::da2b7f99-93be-409f-99d3-0481ba1de251" providerId="AD" clId="Web-{72F2584B-E1B9-A905-6685-095CA16FE4AA}" dt="2025-10-23T14:07:01.314" v="454"/>
          <ac:spMkLst>
            <pc:docMk/>
            <pc:sldMk cId="1489888934" sldId="261"/>
            <ac:spMk id="8" creationId="{923E8915-D2AA-4327-A45A-972C3CA9574B}"/>
          </ac:spMkLst>
        </pc:spChg>
        <pc:spChg chg="add del">
          <ac:chgData name="Kudeja Yasmin (2419337)" userId="S::2419337@student.uwtsd.ac.uk::da2b7f99-93be-409f-99d3-0481ba1de251" providerId="AD" clId="Web-{72F2584B-E1B9-A905-6685-095CA16FE4AA}" dt="2025-10-23T14:07:01.251" v="453"/>
          <ac:spMkLst>
            <pc:docMk/>
            <pc:sldMk cId="1489888934" sldId="261"/>
            <ac:spMk id="9" creationId="{F747F1B4-B831-4277-8AB0-32767F7EB7BF}"/>
          </ac:spMkLst>
        </pc:spChg>
        <pc:spChg chg="add">
          <ac:chgData name="Kudeja Yasmin (2419337)" userId="S::2419337@student.uwtsd.ac.uk::da2b7f99-93be-409f-99d3-0481ba1de251" providerId="AD" clId="Web-{72F2584B-E1B9-A905-6685-095CA16FE4AA}" dt="2025-10-23T14:07:01.314" v="454"/>
          <ac:spMkLst>
            <pc:docMk/>
            <pc:sldMk cId="1489888934" sldId="261"/>
            <ac:spMk id="10" creationId="{8302FC3C-9804-4950-B721-5FD704BA6065}"/>
          </ac:spMkLst>
        </pc:spChg>
        <pc:spChg chg="add del">
          <ac:chgData name="Kudeja Yasmin (2419337)" userId="S::2419337@student.uwtsd.ac.uk::da2b7f99-93be-409f-99d3-0481ba1de251" providerId="AD" clId="Web-{72F2584B-E1B9-A905-6685-095CA16FE4AA}" dt="2025-10-23T14:07:01.251" v="453"/>
          <ac:spMkLst>
            <pc:docMk/>
            <pc:sldMk cId="1489888934" sldId="261"/>
            <ac:spMk id="11" creationId="{D80CFA21-AB7C-4BEB-9BFF-05764FBBF3C6}"/>
          </ac:spMkLst>
        </pc:spChg>
        <pc:spChg chg="add del">
          <ac:chgData name="Kudeja Yasmin (2419337)" userId="S::2419337@student.uwtsd.ac.uk::da2b7f99-93be-409f-99d3-0481ba1de251" providerId="AD" clId="Web-{72F2584B-E1B9-A905-6685-095CA16FE4AA}" dt="2025-10-23T14:07:01.251" v="453"/>
          <ac:spMkLst>
            <pc:docMk/>
            <pc:sldMk cId="1489888934" sldId="261"/>
            <ac:spMk id="13" creationId="{12F7E335-851A-4CAE-B09F-E657819D4600}"/>
          </ac:spMkLst>
        </pc:spChg>
        <pc:spChg chg="add del">
          <ac:chgData name="Kudeja Yasmin (2419337)" userId="S::2419337@student.uwtsd.ac.uk::da2b7f99-93be-409f-99d3-0481ba1de251" providerId="AD" clId="Web-{72F2584B-E1B9-A905-6685-095CA16FE4AA}" dt="2025-10-23T14:07:01.251" v="453"/>
          <ac:spMkLst>
            <pc:docMk/>
            <pc:sldMk cId="1489888934" sldId="261"/>
            <ac:spMk id="15" creationId="{10B541F0-7F6E-402E-84D8-CF96EACA5FBC}"/>
          </ac:spMkLst>
        </pc:spChg>
        <pc:spChg chg="add">
          <ac:chgData name="Kudeja Yasmin (2419337)" userId="S::2419337@student.uwtsd.ac.uk::da2b7f99-93be-409f-99d3-0481ba1de251" providerId="AD" clId="Web-{72F2584B-E1B9-A905-6685-095CA16FE4AA}" dt="2025-10-23T14:07:01.314" v="454"/>
          <ac:spMkLst>
            <pc:docMk/>
            <pc:sldMk cId="1489888934" sldId="261"/>
            <ac:spMk id="16" creationId="{F3798573-F27B-47EB-8EA4-7EE34954C2D6}"/>
          </ac:spMkLst>
        </pc:spChg>
        <pc:spChg chg="add">
          <ac:chgData name="Kudeja Yasmin (2419337)" userId="S::2419337@student.uwtsd.ac.uk::da2b7f99-93be-409f-99d3-0481ba1de251" providerId="AD" clId="Web-{72F2584B-E1B9-A905-6685-095CA16FE4AA}" dt="2025-10-23T14:07:01.314" v="454"/>
          <ac:spMkLst>
            <pc:docMk/>
            <pc:sldMk cId="1489888934" sldId="261"/>
            <ac:spMk id="17" creationId="{E69FB0D4-87A6-E5F3-F052-E271515797C5}"/>
          </ac:spMkLst>
        </pc:spChg>
        <pc:graphicFrameChg chg="add del">
          <ac:chgData name="Kudeja Yasmin (2419337)" userId="S::2419337@student.uwtsd.ac.uk::da2b7f99-93be-409f-99d3-0481ba1de251" providerId="AD" clId="Web-{72F2584B-E1B9-A905-6685-095CA16FE4AA}" dt="2025-10-23T14:06:47.220" v="451"/>
          <ac:graphicFrameMkLst>
            <pc:docMk/>
            <pc:sldMk cId="1489888934" sldId="261"/>
            <ac:graphicFrameMk id="5" creationId="{304BB8B5-ED5C-326D-08ED-F3ED53E61770}"/>
          </ac:graphicFrameMkLst>
        </pc:graphicFrameChg>
        <pc:graphicFrameChg chg="add del">
          <ac:chgData name="Kudeja Yasmin (2419337)" userId="S::2419337@student.uwtsd.ac.uk::da2b7f99-93be-409f-99d3-0481ba1de251" providerId="AD" clId="Web-{72F2584B-E1B9-A905-6685-095CA16FE4AA}" dt="2025-10-23T14:07:01.251" v="453"/>
          <ac:graphicFrameMkLst>
            <pc:docMk/>
            <pc:sldMk cId="1489888934" sldId="261"/>
            <ac:graphicFrameMk id="7" creationId="{A8D428E1-4D72-1837-0429-9EC0040227B3}"/>
          </ac:graphicFrameMkLst>
        </pc:graphicFrameChg>
        <pc:picChg chg="add">
          <ac:chgData name="Kudeja Yasmin (2419337)" userId="S::2419337@student.uwtsd.ac.uk::da2b7f99-93be-409f-99d3-0481ba1de251" providerId="AD" clId="Web-{72F2584B-E1B9-A905-6685-095CA16FE4AA}" dt="2025-10-23T14:07:01.314" v="454"/>
          <ac:picMkLst>
            <pc:docMk/>
            <pc:sldMk cId="1489888934" sldId="261"/>
            <ac:picMk id="14" creationId="{3BC6EBB2-9BDC-4075-BA6B-43A9FBF9C86C}"/>
          </ac:picMkLst>
        </pc:picChg>
        <pc:cxnChg chg="add">
          <ac:chgData name="Kudeja Yasmin (2419337)" userId="S::2419337@student.uwtsd.ac.uk::da2b7f99-93be-409f-99d3-0481ba1de251" providerId="AD" clId="Web-{72F2584B-E1B9-A905-6685-095CA16FE4AA}" dt="2025-10-23T14:07:01.314" v="454"/>
          <ac:cxnSpMkLst>
            <pc:docMk/>
            <pc:sldMk cId="1489888934" sldId="261"/>
            <ac:cxnSpMk id="12" creationId="{6B9695BD-ECF6-49CA-8877-8C493193C65D}"/>
          </ac:cxnSpMkLst>
        </pc:cxnChg>
      </pc:sldChg>
      <pc:sldChg chg="modSp">
        <pc:chgData name="Kudeja Yasmin (2419337)" userId="S::2419337@student.uwtsd.ac.uk::da2b7f99-93be-409f-99d3-0481ba1de251" providerId="AD" clId="Web-{72F2584B-E1B9-A905-6685-095CA16FE4AA}" dt="2025-10-23T14:49:27.949" v="893" actId="1076"/>
        <pc:sldMkLst>
          <pc:docMk/>
          <pc:sldMk cId="683689843" sldId="262"/>
        </pc:sldMkLst>
        <pc:spChg chg="mod">
          <ac:chgData name="Kudeja Yasmin (2419337)" userId="S::2419337@student.uwtsd.ac.uk::da2b7f99-93be-409f-99d3-0481ba1de251" providerId="AD" clId="Web-{72F2584B-E1B9-A905-6685-095CA16FE4AA}" dt="2025-10-23T14:49:27.949" v="893" actId="1076"/>
          <ac:spMkLst>
            <pc:docMk/>
            <pc:sldMk cId="683689843" sldId="262"/>
            <ac:spMk id="3" creationId="{652EC976-6239-E972-D1E6-37A1D33972E0}"/>
          </ac:spMkLst>
        </pc:spChg>
      </pc:sldChg>
      <pc:sldChg chg="addSp delSp modSp new mod setBg setClrOvrMap">
        <pc:chgData name="Kudeja Yasmin (2419337)" userId="S::2419337@student.uwtsd.ac.uk::da2b7f99-93be-409f-99d3-0481ba1de251" providerId="AD" clId="Web-{72F2584B-E1B9-A905-6685-095CA16FE4AA}" dt="2025-10-23T14:03:49.061" v="444"/>
        <pc:sldMkLst>
          <pc:docMk/>
          <pc:sldMk cId="4055825008" sldId="263"/>
        </pc:sldMkLst>
        <pc:spChg chg="mod">
          <ac:chgData name="Kudeja Yasmin (2419337)" userId="S::2419337@student.uwtsd.ac.uk::da2b7f99-93be-409f-99d3-0481ba1de251" providerId="AD" clId="Web-{72F2584B-E1B9-A905-6685-095CA16FE4AA}" dt="2025-10-23T14:03:49.061" v="444"/>
          <ac:spMkLst>
            <pc:docMk/>
            <pc:sldMk cId="4055825008" sldId="263"/>
            <ac:spMk id="2" creationId="{190388E9-B620-6B12-A32F-BF13C2CE1AFD}"/>
          </ac:spMkLst>
        </pc:spChg>
        <pc:spChg chg="del mod">
          <ac:chgData name="Kudeja Yasmin (2419337)" userId="S::2419337@student.uwtsd.ac.uk::da2b7f99-93be-409f-99d3-0481ba1de251" providerId="AD" clId="Web-{72F2584B-E1B9-A905-6685-095CA16FE4AA}" dt="2025-10-23T14:03:49.061" v="444"/>
          <ac:spMkLst>
            <pc:docMk/>
            <pc:sldMk cId="4055825008" sldId="263"/>
            <ac:spMk id="3" creationId="{DB5D1B62-BB57-5F62-5FA0-CC947B394A53}"/>
          </ac:spMkLst>
        </pc:spChg>
        <pc:spChg chg="add">
          <ac:chgData name="Kudeja Yasmin (2419337)" userId="S::2419337@student.uwtsd.ac.uk::da2b7f99-93be-409f-99d3-0481ba1de251" providerId="AD" clId="Web-{72F2584B-E1B9-A905-6685-095CA16FE4AA}" dt="2025-10-23T14:03:49.061" v="444"/>
          <ac:spMkLst>
            <pc:docMk/>
            <pc:sldMk cId="4055825008" sldId="263"/>
            <ac:spMk id="9" creationId="{F747F1B4-B831-4277-8AB0-32767F7EB7BF}"/>
          </ac:spMkLst>
        </pc:spChg>
        <pc:spChg chg="add">
          <ac:chgData name="Kudeja Yasmin (2419337)" userId="S::2419337@student.uwtsd.ac.uk::da2b7f99-93be-409f-99d3-0481ba1de251" providerId="AD" clId="Web-{72F2584B-E1B9-A905-6685-095CA16FE4AA}" dt="2025-10-23T14:03:49.061" v="444"/>
          <ac:spMkLst>
            <pc:docMk/>
            <pc:sldMk cId="4055825008" sldId="263"/>
            <ac:spMk id="11" creationId="{D80CFA21-AB7C-4BEB-9BFF-05764FBBF3C6}"/>
          </ac:spMkLst>
        </pc:spChg>
        <pc:spChg chg="add">
          <ac:chgData name="Kudeja Yasmin (2419337)" userId="S::2419337@student.uwtsd.ac.uk::da2b7f99-93be-409f-99d3-0481ba1de251" providerId="AD" clId="Web-{72F2584B-E1B9-A905-6685-095CA16FE4AA}" dt="2025-10-23T14:03:49.061" v="444"/>
          <ac:spMkLst>
            <pc:docMk/>
            <pc:sldMk cId="4055825008" sldId="263"/>
            <ac:spMk id="13" creationId="{12F7E335-851A-4CAE-B09F-E657819D4600}"/>
          </ac:spMkLst>
        </pc:spChg>
        <pc:spChg chg="add">
          <ac:chgData name="Kudeja Yasmin (2419337)" userId="S::2419337@student.uwtsd.ac.uk::da2b7f99-93be-409f-99d3-0481ba1de251" providerId="AD" clId="Web-{72F2584B-E1B9-A905-6685-095CA16FE4AA}" dt="2025-10-23T14:03:49.061" v="444"/>
          <ac:spMkLst>
            <pc:docMk/>
            <pc:sldMk cId="4055825008" sldId="263"/>
            <ac:spMk id="15" creationId="{10B541F0-7F6E-402E-84D8-CF96EACA5FBC}"/>
          </ac:spMkLst>
        </pc:spChg>
        <pc:graphicFrameChg chg="add">
          <ac:chgData name="Kudeja Yasmin (2419337)" userId="S::2419337@student.uwtsd.ac.uk::da2b7f99-93be-409f-99d3-0481ba1de251" providerId="AD" clId="Web-{72F2584B-E1B9-A905-6685-095CA16FE4AA}" dt="2025-10-23T14:03:49.061" v="444"/>
          <ac:graphicFrameMkLst>
            <pc:docMk/>
            <pc:sldMk cId="4055825008" sldId="263"/>
            <ac:graphicFrameMk id="5" creationId="{2BD0ECC1-FFFC-AE63-022E-A49ACB4ABE23}"/>
          </ac:graphicFrameMkLst>
        </pc:graphicFrameChg>
      </pc:sldChg>
      <pc:sldChg chg="addSp modSp new mod setBg setClrOvrMap">
        <pc:chgData name="Kudeja Yasmin (2419337)" userId="S::2419337@student.uwtsd.ac.uk::da2b7f99-93be-409f-99d3-0481ba1de251" providerId="AD" clId="Web-{72F2584B-E1B9-A905-6685-095CA16FE4AA}" dt="2025-10-23T14:17:42.480" v="558" actId="1076"/>
        <pc:sldMkLst>
          <pc:docMk/>
          <pc:sldMk cId="2011586568" sldId="264"/>
        </pc:sldMkLst>
        <pc:spChg chg="mod">
          <ac:chgData name="Kudeja Yasmin (2419337)" userId="S::2419337@student.uwtsd.ac.uk::da2b7f99-93be-409f-99d3-0481ba1de251" providerId="AD" clId="Web-{72F2584B-E1B9-A905-6685-095CA16FE4AA}" dt="2025-10-23T14:17:25.198" v="552"/>
          <ac:spMkLst>
            <pc:docMk/>
            <pc:sldMk cId="2011586568" sldId="264"/>
            <ac:spMk id="2" creationId="{D729C019-4318-9D9A-AF0E-A344E84B6242}"/>
          </ac:spMkLst>
        </pc:spChg>
        <pc:spChg chg="mod">
          <ac:chgData name="Kudeja Yasmin (2419337)" userId="S::2419337@student.uwtsd.ac.uk::da2b7f99-93be-409f-99d3-0481ba1de251" providerId="AD" clId="Web-{72F2584B-E1B9-A905-6685-095CA16FE4AA}" dt="2025-10-23T14:17:42.480" v="558" actId="1076"/>
          <ac:spMkLst>
            <pc:docMk/>
            <pc:sldMk cId="2011586568" sldId="264"/>
            <ac:spMk id="3" creationId="{ED2B4915-21D7-E424-B569-275E645D51B7}"/>
          </ac:spMkLst>
        </pc:spChg>
        <pc:spChg chg="add">
          <ac:chgData name="Kudeja Yasmin (2419337)" userId="S::2419337@student.uwtsd.ac.uk::da2b7f99-93be-409f-99d3-0481ba1de251" providerId="AD" clId="Web-{72F2584B-E1B9-A905-6685-095CA16FE4AA}" dt="2025-10-23T14:17:25.198" v="552"/>
          <ac:spMkLst>
            <pc:docMk/>
            <pc:sldMk cId="2011586568" sldId="264"/>
            <ac:spMk id="8" creationId="{052BEFF1-896C-45B1-B02C-96A6A1BC389A}"/>
          </ac:spMkLst>
        </pc:spChg>
        <pc:spChg chg="add">
          <ac:chgData name="Kudeja Yasmin (2419337)" userId="S::2419337@student.uwtsd.ac.uk::da2b7f99-93be-409f-99d3-0481ba1de251" providerId="AD" clId="Web-{72F2584B-E1B9-A905-6685-095CA16FE4AA}" dt="2025-10-23T14:17:25.198" v="552"/>
          <ac:spMkLst>
            <pc:docMk/>
            <pc:sldMk cId="2011586568" sldId="264"/>
            <ac:spMk id="10" creationId="{BB237A14-61B1-4C00-A670-5D8D68A8668E}"/>
          </ac:spMkLst>
        </pc:spChg>
        <pc:spChg chg="add">
          <ac:chgData name="Kudeja Yasmin (2419337)" userId="S::2419337@student.uwtsd.ac.uk::da2b7f99-93be-409f-99d3-0481ba1de251" providerId="AD" clId="Web-{72F2584B-E1B9-A905-6685-095CA16FE4AA}" dt="2025-10-23T14:17:25.198" v="552"/>
          <ac:spMkLst>
            <pc:docMk/>
            <pc:sldMk cId="2011586568" sldId="264"/>
            <ac:spMk id="12" creationId="{8598F259-6F54-47A3-8D13-1603D786A328}"/>
          </ac:spMkLst>
        </pc:spChg>
        <pc:spChg chg="add">
          <ac:chgData name="Kudeja Yasmin (2419337)" userId="S::2419337@student.uwtsd.ac.uk::da2b7f99-93be-409f-99d3-0481ba1de251" providerId="AD" clId="Web-{72F2584B-E1B9-A905-6685-095CA16FE4AA}" dt="2025-10-23T14:17:25.198" v="552"/>
          <ac:spMkLst>
            <pc:docMk/>
            <pc:sldMk cId="2011586568" sldId="264"/>
            <ac:spMk id="14" creationId="{0BA768A8-4FED-4ED8-9E46-6BE72188ECD2}"/>
          </ac:spMkLst>
        </pc:spChg>
      </pc:sldChg>
      <pc:sldChg chg="addSp modSp new mod setBg">
        <pc:chgData name="Kudeja Yasmin (2419337)" userId="S::2419337@student.uwtsd.ac.uk::da2b7f99-93be-409f-99d3-0481ba1de251" providerId="AD" clId="Web-{72F2584B-E1B9-A905-6685-095CA16FE4AA}" dt="2025-10-23T14:29:59.855" v="818" actId="1076"/>
        <pc:sldMkLst>
          <pc:docMk/>
          <pc:sldMk cId="166018954" sldId="265"/>
        </pc:sldMkLst>
        <pc:spChg chg="mod">
          <ac:chgData name="Kudeja Yasmin (2419337)" userId="S::2419337@student.uwtsd.ac.uk::da2b7f99-93be-409f-99d3-0481ba1de251" providerId="AD" clId="Web-{72F2584B-E1B9-A905-6685-095CA16FE4AA}" dt="2025-10-23T14:29:52.761" v="817"/>
          <ac:spMkLst>
            <pc:docMk/>
            <pc:sldMk cId="166018954" sldId="265"/>
            <ac:spMk id="2" creationId="{6B6F4A42-4616-7D8A-2086-39321FC8FDD9}"/>
          </ac:spMkLst>
        </pc:spChg>
        <pc:spChg chg="mod">
          <ac:chgData name="Kudeja Yasmin (2419337)" userId="S::2419337@student.uwtsd.ac.uk::da2b7f99-93be-409f-99d3-0481ba1de251" providerId="AD" clId="Web-{72F2584B-E1B9-A905-6685-095CA16FE4AA}" dt="2025-10-23T14:29:59.855" v="818" actId="1076"/>
          <ac:spMkLst>
            <pc:docMk/>
            <pc:sldMk cId="166018954" sldId="265"/>
            <ac:spMk id="3" creationId="{E2ABCEF5-AD41-5874-9D40-9098678B8A9E}"/>
          </ac:spMkLst>
        </pc:spChg>
        <pc:picChg chg="add">
          <ac:chgData name="Kudeja Yasmin (2419337)" userId="S::2419337@student.uwtsd.ac.uk::da2b7f99-93be-409f-99d3-0481ba1de251" providerId="AD" clId="Web-{72F2584B-E1B9-A905-6685-095CA16FE4AA}" dt="2025-10-23T14:29:52.761" v="817"/>
          <ac:picMkLst>
            <pc:docMk/>
            <pc:sldMk cId="166018954" sldId="265"/>
            <ac:picMk id="5" creationId="{E66C8640-D22E-0B3E-2B0F-08AED617ACC4}"/>
          </ac:picMkLst>
        </pc:picChg>
      </pc:sldChg>
      <pc:sldChg chg="modSp new">
        <pc:chgData name="Kudeja Yasmin (2419337)" userId="S::2419337@student.uwtsd.ac.uk::da2b7f99-93be-409f-99d3-0481ba1de251" providerId="AD" clId="Web-{72F2584B-E1B9-A905-6685-095CA16FE4AA}" dt="2025-10-23T14:36:55.020" v="854" actId="20577"/>
        <pc:sldMkLst>
          <pc:docMk/>
          <pc:sldMk cId="3834945150" sldId="266"/>
        </pc:sldMkLst>
        <pc:spChg chg="mod">
          <ac:chgData name="Kudeja Yasmin (2419337)" userId="S::2419337@student.uwtsd.ac.uk::da2b7f99-93be-409f-99d3-0481ba1de251" providerId="AD" clId="Web-{72F2584B-E1B9-A905-6685-095CA16FE4AA}" dt="2025-10-23T14:36:55.020" v="854" actId="20577"/>
          <ac:spMkLst>
            <pc:docMk/>
            <pc:sldMk cId="3834945150" sldId="266"/>
            <ac:spMk id="3" creationId="{7A288801-D3BA-ACD3-616A-BB944435D127}"/>
          </ac:spMkLst>
        </pc:spChg>
      </pc:sldChg>
    </pc:docChg>
  </pc:docChgLst>
  <pc:docChgLst>
    <pc:chgData clId="Web-{4CA3A711-5258-4026-112B-8E8A0A4320F7}"/>
    <pc:docChg chg="mod modSld addMainMaster delMainMaster">
      <pc:chgData name="" userId="" providerId="" clId="Web-{4CA3A711-5258-4026-112B-8E8A0A4320F7}" dt="2025-10-19T22:51:38.049" v="0"/>
      <pc:docMkLst>
        <pc:docMk/>
      </pc:docMkLst>
      <pc:sldMasterChg chg="add addSldLayout modSldLayout">
        <pc:chgData name="" userId="" providerId="" clId="Web-{4CA3A711-5258-4026-112B-8E8A0A4320F7}" dt="2025-10-19T22:51:38.049" v="0"/>
        <pc:sldMasterMkLst>
          <pc:docMk/>
          <pc:sldMasterMk cId="765917734" sldId="2147483672"/>
        </pc:sldMasterMkLst>
        <pc:sldLayoutChg chg="add mod replId">
          <pc:chgData name="" userId="" providerId="" clId="Web-{4CA3A711-5258-4026-112B-8E8A0A4320F7}" dt="2025-10-19T22:51:38.049" v="0"/>
          <pc:sldLayoutMkLst>
            <pc:docMk/>
            <pc:sldMasterMk cId="765917734" sldId="2147483672"/>
            <pc:sldLayoutMk cId="4224525904" sldId="2147483673"/>
          </pc:sldLayoutMkLst>
        </pc:sldLayoutChg>
        <pc:sldLayoutChg chg="add mod replId">
          <pc:chgData name="" userId="" providerId="" clId="Web-{4CA3A711-5258-4026-112B-8E8A0A4320F7}" dt="2025-10-19T22:51:38.049" v="0"/>
          <pc:sldLayoutMkLst>
            <pc:docMk/>
            <pc:sldMasterMk cId="765917734" sldId="2147483672"/>
            <pc:sldLayoutMk cId="2713341898" sldId="2147483674"/>
          </pc:sldLayoutMkLst>
        </pc:sldLayoutChg>
        <pc:sldLayoutChg chg="add mod replId">
          <pc:chgData name="" userId="" providerId="" clId="Web-{4CA3A711-5258-4026-112B-8E8A0A4320F7}" dt="2025-10-19T22:51:38.049" v="0"/>
          <pc:sldLayoutMkLst>
            <pc:docMk/>
            <pc:sldMasterMk cId="765917734" sldId="2147483672"/>
            <pc:sldLayoutMk cId="2731854488" sldId="2147483675"/>
          </pc:sldLayoutMkLst>
        </pc:sldLayoutChg>
        <pc:sldLayoutChg chg="add mod replId">
          <pc:chgData name="" userId="" providerId="" clId="Web-{4CA3A711-5258-4026-112B-8E8A0A4320F7}" dt="2025-10-19T22:51:38.049" v="0"/>
          <pc:sldLayoutMkLst>
            <pc:docMk/>
            <pc:sldMasterMk cId="765917734" sldId="2147483672"/>
            <pc:sldLayoutMk cId="3913663170" sldId="2147483676"/>
          </pc:sldLayoutMkLst>
        </pc:sldLayoutChg>
        <pc:sldLayoutChg chg="add mod replId">
          <pc:chgData name="" userId="" providerId="" clId="Web-{4CA3A711-5258-4026-112B-8E8A0A4320F7}" dt="2025-10-19T22:51:38.049" v="0"/>
          <pc:sldLayoutMkLst>
            <pc:docMk/>
            <pc:sldMasterMk cId="765917734" sldId="2147483672"/>
            <pc:sldLayoutMk cId="1866115250" sldId="2147483677"/>
          </pc:sldLayoutMkLst>
        </pc:sldLayoutChg>
        <pc:sldLayoutChg chg="add mod replId">
          <pc:chgData name="" userId="" providerId="" clId="Web-{4CA3A711-5258-4026-112B-8E8A0A4320F7}" dt="2025-10-19T22:51:38.049" v="0"/>
          <pc:sldLayoutMkLst>
            <pc:docMk/>
            <pc:sldMasterMk cId="765917734" sldId="2147483672"/>
            <pc:sldLayoutMk cId="2570056573" sldId="2147483678"/>
          </pc:sldLayoutMkLst>
        </pc:sldLayoutChg>
        <pc:sldLayoutChg chg="add mod replId">
          <pc:chgData name="" userId="" providerId="" clId="Web-{4CA3A711-5258-4026-112B-8E8A0A4320F7}" dt="2025-10-19T22:51:38.049" v="0"/>
          <pc:sldLayoutMkLst>
            <pc:docMk/>
            <pc:sldMasterMk cId="765917734" sldId="2147483672"/>
            <pc:sldLayoutMk cId="3677282365" sldId="2147483679"/>
          </pc:sldLayoutMkLst>
        </pc:sldLayoutChg>
        <pc:sldLayoutChg chg="add mod replId">
          <pc:chgData name="" userId="" providerId="" clId="Web-{4CA3A711-5258-4026-112B-8E8A0A4320F7}" dt="2025-10-19T22:51:38.049" v="0"/>
          <pc:sldLayoutMkLst>
            <pc:docMk/>
            <pc:sldMasterMk cId="765917734" sldId="2147483672"/>
            <pc:sldLayoutMk cId="1296148044" sldId="2147483680"/>
          </pc:sldLayoutMkLst>
        </pc:sldLayoutChg>
        <pc:sldLayoutChg chg="add mod replId">
          <pc:chgData name="" userId="" providerId="" clId="Web-{4CA3A711-5258-4026-112B-8E8A0A4320F7}" dt="2025-10-19T22:51:38.049" v="0"/>
          <pc:sldLayoutMkLst>
            <pc:docMk/>
            <pc:sldMasterMk cId="765917734" sldId="2147483672"/>
            <pc:sldLayoutMk cId="1018906715" sldId="2147483681"/>
          </pc:sldLayoutMkLst>
        </pc:sldLayoutChg>
        <pc:sldLayoutChg chg="add mod replId">
          <pc:chgData name="" userId="" providerId="" clId="Web-{4CA3A711-5258-4026-112B-8E8A0A4320F7}" dt="2025-10-19T22:51:38.049" v="0"/>
          <pc:sldLayoutMkLst>
            <pc:docMk/>
            <pc:sldMasterMk cId="765917734" sldId="2147483672"/>
            <pc:sldLayoutMk cId="3263988809" sldId="2147483682"/>
          </pc:sldLayoutMkLst>
        </pc:sldLayoutChg>
        <pc:sldLayoutChg chg="add mod replId">
          <pc:chgData name="" userId="" providerId="" clId="Web-{4CA3A711-5258-4026-112B-8E8A0A4320F7}" dt="2025-10-19T22:51:38.049" v="0"/>
          <pc:sldLayoutMkLst>
            <pc:docMk/>
            <pc:sldMasterMk cId="765917734" sldId="2147483672"/>
            <pc:sldLayoutMk cId="424786618" sldId="2147483683"/>
          </pc:sldLayoutMkLst>
        </pc:sldLayoutChg>
        <pc:sldLayoutChg chg="add mod replId">
          <pc:chgData name="" userId="" providerId="" clId="Web-{4CA3A711-5258-4026-112B-8E8A0A4320F7}" dt="2025-10-19T22:51:38.049" v="0"/>
          <pc:sldLayoutMkLst>
            <pc:docMk/>
            <pc:sldMasterMk cId="765917734" sldId="2147483672"/>
            <pc:sldLayoutMk cId="3005230026" sldId="2147483684"/>
          </pc:sldLayoutMkLst>
        </pc:sldLayoutChg>
        <pc:sldLayoutChg chg="add mod replId">
          <pc:chgData name="" userId="" providerId="" clId="Web-{4CA3A711-5258-4026-112B-8E8A0A4320F7}" dt="2025-10-19T22:51:38.049" v="0"/>
          <pc:sldLayoutMkLst>
            <pc:docMk/>
            <pc:sldMasterMk cId="765917734" sldId="2147483672"/>
            <pc:sldLayoutMk cId="3562707852" sldId="2147483685"/>
          </pc:sldLayoutMkLst>
        </pc:sldLayoutChg>
        <pc:sldLayoutChg chg="add mod replId">
          <pc:chgData name="" userId="" providerId="" clId="Web-{4CA3A711-5258-4026-112B-8E8A0A4320F7}" dt="2025-10-19T22:51:38.049" v="0"/>
          <pc:sldLayoutMkLst>
            <pc:docMk/>
            <pc:sldMasterMk cId="765917734" sldId="2147483672"/>
            <pc:sldLayoutMk cId="3695160837" sldId="2147483686"/>
          </pc:sldLayoutMkLst>
        </pc:sldLayoutChg>
        <pc:sldLayoutChg chg="add mod replId">
          <pc:chgData name="" userId="" providerId="" clId="Web-{4CA3A711-5258-4026-112B-8E8A0A4320F7}" dt="2025-10-19T22:51:38.049" v="0"/>
          <pc:sldLayoutMkLst>
            <pc:docMk/>
            <pc:sldMasterMk cId="765917734" sldId="2147483672"/>
            <pc:sldLayoutMk cId="1551395357" sldId="2147483687"/>
          </pc:sldLayoutMkLst>
        </pc:sldLayoutChg>
        <pc:sldLayoutChg chg="add mod replId">
          <pc:chgData name="" userId="" providerId="" clId="Web-{4CA3A711-5258-4026-112B-8E8A0A4320F7}" dt="2025-10-19T22:51:38.049" v="0"/>
          <pc:sldLayoutMkLst>
            <pc:docMk/>
            <pc:sldMasterMk cId="765917734" sldId="2147483672"/>
            <pc:sldLayoutMk cId="1129366143" sldId="2147483688"/>
          </pc:sldLayoutMkLst>
        </pc:sldLayoutChg>
        <pc:sldLayoutChg chg="add mod replId">
          <pc:chgData name="" userId="" providerId="" clId="Web-{4CA3A711-5258-4026-112B-8E8A0A4320F7}" dt="2025-10-19T22:51:38.049" v="0"/>
          <pc:sldLayoutMkLst>
            <pc:docMk/>
            <pc:sldMasterMk cId="765917734" sldId="2147483672"/>
            <pc:sldLayoutMk cId="3757056563" sldId="2147483689"/>
          </pc:sldLayoutMkLst>
        </pc:sldLayoutChg>
      </pc:sldMasterChg>
    </pc:docChg>
  </pc:docChgLst>
  <pc:docChgLst>
    <pc:chgData name="Kudeja Yasmin (2419337)" userId="S::2419337@student.uwtsd.ac.uk::da2b7f99-93be-409f-99d3-0481ba1de251" providerId="AD" clId="Web-{4CA3A711-5258-4026-112B-8E8A0A4320F7}"/>
    <pc:docChg chg="addSld delSld modSld sldOrd">
      <pc:chgData name="Kudeja Yasmin (2419337)" userId="S::2419337@student.uwtsd.ac.uk::da2b7f99-93be-409f-99d3-0481ba1de251" providerId="AD" clId="Web-{4CA3A711-5258-4026-112B-8E8A0A4320F7}" dt="2025-10-19T23:16:35.024" v="509" actId="1076"/>
      <pc:docMkLst>
        <pc:docMk/>
      </pc:docMkLst>
      <pc:sldChg chg="modSp new ord">
        <pc:chgData name="Kudeja Yasmin (2419337)" userId="S::2419337@student.uwtsd.ac.uk::da2b7f99-93be-409f-99d3-0481ba1de251" providerId="AD" clId="Web-{4CA3A711-5258-4026-112B-8E8A0A4320F7}" dt="2025-10-19T23:16:35.024" v="509" actId="1076"/>
        <pc:sldMkLst>
          <pc:docMk/>
          <pc:sldMk cId="2607278679" sldId="257"/>
        </pc:sldMkLst>
        <pc:spChg chg="mod">
          <ac:chgData name="Kudeja Yasmin (2419337)" userId="S::2419337@student.uwtsd.ac.uk::da2b7f99-93be-409f-99d3-0481ba1de251" providerId="AD" clId="Web-{4CA3A711-5258-4026-112B-8E8A0A4320F7}" dt="2025-10-19T23:01:42.349" v="151" actId="20577"/>
          <ac:spMkLst>
            <pc:docMk/>
            <pc:sldMk cId="2607278679" sldId="257"/>
            <ac:spMk id="2" creationId="{898A9910-C1CA-BC5D-5025-696AAB288006}"/>
          </ac:spMkLst>
        </pc:spChg>
        <pc:spChg chg="mod">
          <ac:chgData name="Kudeja Yasmin (2419337)" userId="S::2419337@student.uwtsd.ac.uk::da2b7f99-93be-409f-99d3-0481ba1de251" providerId="AD" clId="Web-{4CA3A711-5258-4026-112B-8E8A0A4320F7}" dt="2025-10-19T23:16:35.024" v="509" actId="1076"/>
          <ac:spMkLst>
            <pc:docMk/>
            <pc:sldMk cId="2607278679" sldId="257"/>
            <ac:spMk id="3" creationId="{C4F0B8C4-823B-E36D-5536-AD6715680784}"/>
          </ac:spMkLst>
        </pc:spChg>
      </pc:sldChg>
      <pc:sldChg chg="new">
        <pc:chgData name="Kudeja Yasmin (2419337)" userId="S::2419337@student.uwtsd.ac.uk::da2b7f99-93be-409f-99d3-0481ba1de251" providerId="AD" clId="Web-{4CA3A711-5258-4026-112B-8E8A0A4320F7}" dt="2025-10-19T22:51:48.925" v="1"/>
        <pc:sldMkLst>
          <pc:docMk/>
          <pc:sldMk cId="2137951397" sldId="258"/>
        </pc:sldMkLst>
      </pc:sldChg>
      <pc:sldChg chg="new">
        <pc:chgData name="Kudeja Yasmin (2419337)" userId="S::2419337@student.uwtsd.ac.uk::da2b7f99-93be-409f-99d3-0481ba1de251" providerId="AD" clId="Web-{4CA3A711-5258-4026-112B-8E8A0A4320F7}" dt="2025-10-19T22:51:50.394" v="2"/>
        <pc:sldMkLst>
          <pc:docMk/>
          <pc:sldMk cId="2920346656" sldId="259"/>
        </pc:sldMkLst>
      </pc:sldChg>
      <pc:sldChg chg="new">
        <pc:chgData name="Kudeja Yasmin (2419337)" userId="S::2419337@student.uwtsd.ac.uk::da2b7f99-93be-409f-99d3-0481ba1de251" providerId="AD" clId="Web-{4CA3A711-5258-4026-112B-8E8A0A4320F7}" dt="2025-10-19T22:51:51.581" v="3"/>
        <pc:sldMkLst>
          <pc:docMk/>
          <pc:sldMk cId="2789922904" sldId="260"/>
        </pc:sldMkLst>
      </pc:sldChg>
      <pc:sldChg chg="modSp new ord">
        <pc:chgData name="Kudeja Yasmin (2419337)" userId="S::2419337@student.uwtsd.ac.uk::da2b7f99-93be-409f-99d3-0481ba1de251" providerId="AD" clId="Web-{4CA3A711-5258-4026-112B-8E8A0A4320F7}" dt="2025-10-19T23:00:04.884" v="132" actId="20577"/>
        <pc:sldMkLst>
          <pc:docMk/>
          <pc:sldMk cId="1489888934" sldId="261"/>
        </pc:sldMkLst>
        <pc:spChg chg="mod">
          <ac:chgData name="Kudeja Yasmin (2419337)" userId="S::2419337@student.uwtsd.ac.uk::da2b7f99-93be-409f-99d3-0481ba1de251" providerId="AD" clId="Web-{4CA3A711-5258-4026-112B-8E8A0A4320F7}" dt="2025-10-19T22:59:59.931" v="131" actId="20577"/>
          <ac:spMkLst>
            <pc:docMk/>
            <pc:sldMk cId="1489888934" sldId="261"/>
            <ac:spMk id="2" creationId="{BD31C6D7-DE0A-2723-6DA8-7ED87D414797}"/>
          </ac:spMkLst>
        </pc:spChg>
      </pc:sldChg>
      <pc:sldChg chg="modSp new">
        <pc:chgData name="Kudeja Yasmin (2419337)" userId="S::2419337@student.uwtsd.ac.uk::da2b7f99-93be-409f-99d3-0481ba1de251" providerId="AD" clId="Web-{4CA3A711-5258-4026-112B-8E8A0A4320F7}" dt="2025-10-19T23:01:10.346" v="141"/>
        <pc:sldMkLst>
          <pc:docMk/>
          <pc:sldMk cId="683689843" sldId="262"/>
        </pc:sldMkLst>
        <pc:spChg chg="mod">
          <ac:chgData name="Kudeja Yasmin (2419337)" userId="S::2419337@student.uwtsd.ac.uk::da2b7f99-93be-409f-99d3-0481ba1de251" providerId="AD" clId="Web-{4CA3A711-5258-4026-112B-8E8A0A4320F7}" dt="2025-10-19T23:01:10.346" v="141"/>
          <ac:spMkLst>
            <pc:docMk/>
            <pc:sldMk cId="683689843" sldId="262"/>
            <ac:spMk id="2" creationId="{B1622B0E-6E68-7380-6311-36C03CB71D63}"/>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24EB69-979B-4921-8826-2128761987C7}"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63C06FAF-043C-421A-BFA2-FE7B84092739}">
      <dgm:prSet/>
      <dgm:spPr/>
      <dgm:t>
        <a:bodyPr/>
        <a:lstStyle/>
        <a:p>
          <a:r>
            <a:rPr lang="en-GB" b="0" i="0"/>
            <a:t>S – Strengths: internal factor  </a:t>
          </a:r>
          <a:endParaRPr lang="en-US"/>
        </a:p>
      </dgm:t>
    </dgm:pt>
    <dgm:pt modelId="{11C6B753-C32E-4738-91B0-8AEAA697E6BF}" type="parTrans" cxnId="{878FA167-F974-4B2F-A051-42DA223FB1C4}">
      <dgm:prSet/>
      <dgm:spPr/>
      <dgm:t>
        <a:bodyPr/>
        <a:lstStyle/>
        <a:p>
          <a:endParaRPr lang="en-US"/>
        </a:p>
      </dgm:t>
    </dgm:pt>
    <dgm:pt modelId="{88F61D98-6E43-4C53-A17A-E6CB8346CC90}" type="sibTrans" cxnId="{878FA167-F974-4B2F-A051-42DA223FB1C4}">
      <dgm:prSet/>
      <dgm:spPr/>
      <dgm:t>
        <a:bodyPr/>
        <a:lstStyle/>
        <a:p>
          <a:endParaRPr lang="en-US"/>
        </a:p>
      </dgm:t>
    </dgm:pt>
    <dgm:pt modelId="{A2F98648-E73C-4AD5-9F58-07AA64E02F45}">
      <dgm:prSet/>
      <dgm:spPr/>
      <dgm:t>
        <a:bodyPr/>
        <a:lstStyle/>
        <a:p>
          <a:r>
            <a:rPr lang="en-GB" b="0" i="0"/>
            <a:t>W- Weaknesses: internal factor</a:t>
          </a:r>
          <a:endParaRPr lang="en-US"/>
        </a:p>
      </dgm:t>
    </dgm:pt>
    <dgm:pt modelId="{C455E3BC-3CCF-4E4B-9378-066F629FE45B}" type="parTrans" cxnId="{D2940A61-8FF9-4A17-BC1E-1EEB6985EC44}">
      <dgm:prSet/>
      <dgm:spPr/>
      <dgm:t>
        <a:bodyPr/>
        <a:lstStyle/>
        <a:p>
          <a:endParaRPr lang="en-US"/>
        </a:p>
      </dgm:t>
    </dgm:pt>
    <dgm:pt modelId="{51498DCF-33EE-46CD-B78F-FCA2D362DF2B}" type="sibTrans" cxnId="{D2940A61-8FF9-4A17-BC1E-1EEB6985EC44}">
      <dgm:prSet/>
      <dgm:spPr/>
      <dgm:t>
        <a:bodyPr/>
        <a:lstStyle/>
        <a:p>
          <a:endParaRPr lang="en-US"/>
        </a:p>
      </dgm:t>
    </dgm:pt>
    <dgm:pt modelId="{7D29CBEB-889C-4A39-ACF5-9A4CDB110E71}">
      <dgm:prSet/>
      <dgm:spPr/>
      <dgm:t>
        <a:bodyPr/>
        <a:lstStyle/>
        <a:p>
          <a:r>
            <a:rPr lang="en-GB" b="0" i="0"/>
            <a:t>O – Opportunities: external factor</a:t>
          </a:r>
          <a:endParaRPr lang="en-US"/>
        </a:p>
      </dgm:t>
    </dgm:pt>
    <dgm:pt modelId="{A158E683-3697-4EE6-A3A4-7730DF1ED32A}" type="parTrans" cxnId="{43CFF95C-F376-4225-9990-BB243EDEEE5D}">
      <dgm:prSet/>
      <dgm:spPr/>
      <dgm:t>
        <a:bodyPr/>
        <a:lstStyle/>
        <a:p>
          <a:endParaRPr lang="en-US"/>
        </a:p>
      </dgm:t>
    </dgm:pt>
    <dgm:pt modelId="{1F9D61CD-418B-4714-8E4E-00508417419F}" type="sibTrans" cxnId="{43CFF95C-F376-4225-9990-BB243EDEEE5D}">
      <dgm:prSet/>
      <dgm:spPr/>
      <dgm:t>
        <a:bodyPr/>
        <a:lstStyle/>
        <a:p>
          <a:endParaRPr lang="en-US"/>
        </a:p>
      </dgm:t>
    </dgm:pt>
    <dgm:pt modelId="{0BB25AD9-6119-4009-B7D8-7780DA0D16B0}">
      <dgm:prSet/>
      <dgm:spPr/>
      <dgm:t>
        <a:bodyPr/>
        <a:lstStyle/>
        <a:p>
          <a:r>
            <a:rPr lang="en-GB" b="0" i="0"/>
            <a:t>T – Threats: external factor</a:t>
          </a:r>
          <a:endParaRPr lang="en-US"/>
        </a:p>
      </dgm:t>
    </dgm:pt>
    <dgm:pt modelId="{DCAFDC47-92F1-46B6-8BC4-F37561E7B648}" type="parTrans" cxnId="{A2C072E2-B2FC-4450-B247-20182FC1B84D}">
      <dgm:prSet/>
      <dgm:spPr/>
      <dgm:t>
        <a:bodyPr/>
        <a:lstStyle/>
        <a:p>
          <a:endParaRPr lang="en-US"/>
        </a:p>
      </dgm:t>
    </dgm:pt>
    <dgm:pt modelId="{A8859F7A-7CAF-404C-B9AA-442EC9BC8AB9}" type="sibTrans" cxnId="{A2C072E2-B2FC-4450-B247-20182FC1B84D}">
      <dgm:prSet/>
      <dgm:spPr/>
      <dgm:t>
        <a:bodyPr/>
        <a:lstStyle/>
        <a:p>
          <a:endParaRPr lang="en-US"/>
        </a:p>
      </dgm:t>
    </dgm:pt>
    <dgm:pt modelId="{B65E2C0F-7510-48AE-BA0F-B251637F6E8F}" type="pres">
      <dgm:prSet presAssocID="{A524EB69-979B-4921-8826-2128761987C7}" presName="linear" presStyleCnt="0">
        <dgm:presLayoutVars>
          <dgm:dir/>
          <dgm:animLvl val="lvl"/>
          <dgm:resizeHandles val="exact"/>
        </dgm:presLayoutVars>
      </dgm:prSet>
      <dgm:spPr/>
    </dgm:pt>
    <dgm:pt modelId="{059F1C98-C352-44F2-8192-D1C430EC8AA0}" type="pres">
      <dgm:prSet presAssocID="{63C06FAF-043C-421A-BFA2-FE7B84092739}" presName="parentLin" presStyleCnt="0"/>
      <dgm:spPr/>
    </dgm:pt>
    <dgm:pt modelId="{6E73842E-1626-4C8C-9CB3-36D1A0FBB579}" type="pres">
      <dgm:prSet presAssocID="{63C06FAF-043C-421A-BFA2-FE7B84092739}" presName="parentLeftMargin" presStyleLbl="node1" presStyleIdx="0" presStyleCnt="4"/>
      <dgm:spPr/>
    </dgm:pt>
    <dgm:pt modelId="{AB8228F9-0129-4A61-A298-CB78891B11D3}" type="pres">
      <dgm:prSet presAssocID="{63C06FAF-043C-421A-BFA2-FE7B84092739}" presName="parentText" presStyleLbl="node1" presStyleIdx="0" presStyleCnt="4">
        <dgm:presLayoutVars>
          <dgm:chMax val="0"/>
          <dgm:bulletEnabled val="1"/>
        </dgm:presLayoutVars>
      </dgm:prSet>
      <dgm:spPr/>
    </dgm:pt>
    <dgm:pt modelId="{AC3EEE5F-F64F-431F-A8CF-DD9C98355C62}" type="pres">
      <dgm:prSet presAssocID="{63C06FAF-043C-421A-BFA2-FE7B84092739}" presName="negativeSpace" presStyleCnt="0"/>
      <dgm:spPr/>
    </dgm:pt>
    <dgm:pt modelId="{52052CEA-955F-452C-B679-4F3FF348FE6E}" type="pres">
      <dgm:prSet presAssocID="{63C06FAF-043C-421A-BFA2-FE7B84092739}" presName="childText" presStyleLbl="conFgAcc1" presStyleIdx="0" presStyleCnt="4">
        <dgm:presLayoutVars>
          <dgm:bulletEnabled val="1"/>
        </dgm:presLayoutVars>
      </dgm:prSet>
      <dgm:spPr/>
    </dgm:pt>
    <dgm:pt modelId="{90C95E50-BE62-4039-AA2D-1BC1F7955F14}" type="pres">
      <dgm:prSet presAssocID="{88F61D98-6E43-4C53-A17A-E6CB8346CC90}" presName="spaceBetweenRectangles" presStyleCnt="0"/>
      <dgm:spPr/>
    </dgm:pt>
    <dgm:pt modelId="{95515A49-DD0F-403D-80F6-88F87EAC4E7E}" type="pres">
      <dgm:prSet presAssocID="{A2F98648-E73C-4AD5-9F58-07AA64E02F45}" presName="parentLin" presStyleCnt="0"/>
      <dgm:spPr/>
    </dgm:pt>
    <dgm:pt modelId="{A11320C8-3E05-4171-8F51-CBB5274C02E8}" type="pres">
      <dgm:prSet presAssocID="{A2F98648-E73C-4AD5-9F58-07AA64E02F45}" presName="parentLeftMargin" presStyleLbl="node1" presStyleIdx="0" presStyleCnt="4"/>
      <dgm:spPr/>
    </dgm:pt>
    <dgm:pt modelId="{E0A00C11-C435-4117-9E04-06FDBAA3F257}" type="pres">
      <dgm:prSet presAssocID="{A2F98648-E73C-4AD5-9F58-07AA64E02F45}" presName="parentText" presStyleLbl="node1" presStyleIdx="1" presStyleCnt="4">
        <dgm:presLayoutVars>
          <dgm:chMax val="0"/>
          <dgm:bulletEnabled val="1"/>
        </dgm:presLayoutVars>
      </dgm:prSet>
      <dgm:spPr/>
    </dgm:pt>
    <dgm:pt modelId="{884619E7-47EA-4285-ABE4-8B37830587EA}" type="pres">
      <dgm:prSet presAssocID="{A2F98648-E73C-4AD5-9F58-07AA64E02F45}" presName="negativeSpace" presStyleCnt="0"/>
      <dgm:spPr/>
    </dgm:pt>
    <dgm:pt modelId="{43C6E1A5-E8E5-43BA-A227-1D49E13C1771}" type="pres">
      <dgm:prSet presAssocID="{A2F98648-E73C-4AD5-9F58-07AA64E02F45}" presName="childText" presStyleLbl="conFgAcc1" presStyleIdx="1" presStyleCnt="4">
        <dgm:presLayoutVars>
          <dgm:bulletEnabled val="1"/>
        </dgm:presLayoutVars>
      </dgm:prSet>
      <dgm:spPr/>
    </dgm:pt>
    <dgm:pt modelId="{42C5DD0B-5130-4CEF-BA23-E286478DB60E}" type="pres">
      <dgm:prSet presAssocID="{51498DCF-33EE-46CD-B78F-FCA2D362DF2B}" presName="spaceBetweenRectangles" presStyleCnt="0"/>
      <dgm:spPr/>
    </dgm:pt>
    <dgm:pt modelId="{352CC52E-9833-489C-A758-B182C7AAF39C}" type="pres">
      <dgm:prSet presAssocID="{7D29CBEB-889C-4A39-ACF5-9A4CDB110E71}" presName="parentLin" presStyleCnt="0"/>
      <dgm:spPr/>
    </dgm:pt>
    <dgm:pt modelId="{3F931B5D-B96F-4BD1-AC43-01C24D0F99BB}" type="pres">
      <dgm:prSet presAssocID="{7D29CBEB-889C-4A39-ACF5-9A4CDB110E71}" presName="parentLeftMargin" presStyleLbl="node1" presStyleIdx="1" presStyleCnt="4"/>
      <dgm:spPr/>
    </dgm:pt>
    <dgm:pt modelId="{B198D64A-5F1F-473E-A370-7E246A5B6AAC}" type="pres">
      <dgm:prSet presAssocID="{7D29CBEB-889C-4A39-ACF5-9A4CDB110E71}" presName="parentText" presStyleLbl="node1" presStyleIdx="2" presStyleCnt="4">
        <dgm:presLayoutVars>
          <dgm:chMax val="0"/>
          <dgm:bulletEnabled val="1"/>
        </dgm:presLayoutVars>
      </dgm:prSet>
      <dgm:spPr/>
    </dgm:pt>
    <dgm:pt modelId="{1173AC0D-2FC9-403A-9AFE-F42F010420E4}" type="pres">
      <dgm:prSet presAssocID="{7D29CBEB-889C-4A39-ACF5-9A4CDB110E71}" presName="negativeSpace" presStyleCnt="0"/>
      <dgm:spPr/>
    </dgm:pt>
    <dgm:pt modelId="{BC075953-7595-4204-9A70-2A0E7C3A47BF}" type="pres">
      <dgm:prSet presAssocID="{7D29CBEB-889C-4A39-ACF5-9A4CDB110E71}" presName="childText" presStyleLbl="conFgAcc1" presStyleIdx="2" presStyleCnt="4">
        <dgm:presLayoutVars>
          <dgm:bulletEnabled val="1"/>
        </dgm:presLayoutVars>
      </dgm:prSet>
      <dgm:spPr/>
    </dgm:pt>
    <dgm:pt modelId="{32CC7395-1BB7-488E-8ED2-738E2540ECF0}" type="pres">
      <dgm:prSet presAssocID="{1F9D61CD-418B-4714-8E4E-00508417419F}" presName="spaceBetweenRectangles" presStyleCnt="0"/>
      <dgm:spPr/>
    </dgm:pt>
    <dgm:pt modelId="{91D78848-5F3E-4EF7-A734-AFDD84ADCBFA}" type="pres">
      <dgm:prSet presAssocID="{0BB25AD9-6119-4009-B7D8-7780DA0D16B0}" presName="parentLin" presStyleCnt="0"/>
      <dgm:spPr/>
    </dgm:pt>
    <dgm:pt modelId="{A96004AD-D854-44C5-A76F-F9C4F78170A0}" type="pres">
      <dgm:prSet presAssocID="{0BB25AD9-6119-4009-B7D8-7780DA0D16B0}" presName="parentLeftMargin" presStyleLbl="node1" presStyleIdx="2" presStyleCnt="4"/>
      <dgm:spPr/>
    </dgm:pt>
    <dgm:pt modelId="{640EBD2D-BAD0-4F16-98F7-729F5D4172E7}" type="pres">
      <dgm:prSet presAssocID="{0BB25AD9-6119-4009-B7D8-7780DA0D16B0}" presName="parentText" presStyleLbl="node1" presStyleIdx="3" presStyleCnt="4">
        <dgm:presLayoutVars>
          <dgm:chMax val="0"/>
          <dgm:bulletEnabled val="1"/>
        </dgm:presLayoutVars>
      </dgm:prSet>
      <dgm:spPr/>
    </dgm:pt>
    <dgm:pt modelId="{FB9DF09D-4357-4B7B-8CF7-7FE573E50FC4}" type="pres">
      <dgm:prSet presAssocID="{0BB25AD9-6119-4009-B7D8-7780DA0D16B0}" presName="negativeSpace" presStyleCnt="0"/>
      <dgm:spPr/>
    </dgm:pt>
    <dgm:pt modelId="{3579E947-8A7C-4610-8B5C-439133199953}" type="pres">
      <dgm:prSet presAssocID="{0BB25AD9-6119-4009-B7D8-7780DA0D16B0}" presName="childText" presStyleLbl="conFgAcc1" presStyleIdx="3" presStyleCnt="4">
        <dgm:presLayoutVars>
          <dgm:bulletEnabled val="1"/>
        </dgm:presLayoutVars>
      </dgm:prSet>
      <dgm:spPr/>
    </dgm:pt>
  </dgm:ptLst>
  <dgm:cxnLst>
    <dgm:cxn modelId="{E7C3D713-B470-487A-A868-EA61E9DC1386}" type="presOf" srcId="{A2F98648-E73C-4AD5-9F58-07AA64E02F45}" destId="{A11320C8-3E05-4171-8F51-CBB5274C02E8}" srcOrd="0" destOrd="0" presId="urn:microsoft.com/office/officeart/2005/8/layout/list1"/>
    <dgm:cxn modelId="{845F6C15-9013-4CE7-BDB2-315B2DF69A2C}" type="presOf" srcId="{A524EB69-979B-4921-8826-2128761987C7}" destId="{B65E2C0F-7510-48AE-BA0F-B251637F6E8F}" srcOrd="0" destOrd="0" presId="urn:microsoft.com/office/officeart/2005/8/layout/list1"/>
    <dgm:cxn modelId="{919B5835-3800-4B4D-8EB8-3100B8430583}" type="presOf" srcId="{63C06FAF-043C-421A-BFA2-FE7B84092739}" destId="{AB8228F9-0129-4A61-A298-CB78891B11D3}" srcOrd="1" destOrd="0" presId="urn:microsoft.com/office/officeart/2005/8/layout/list1"/>
    <dgm:cxn modelId="{43CFF95C-F376-4225-9990-BB243EDEEE5D}" srcId="{A524EB69-979B-4921-8826-2128761987C7}" destId="{7D29CBEB-889C-4A39-ACF5-9A4CDB110E71}" srcOrd="2" destOrd="0" parTransId="{A158E683-3697-4EE6-A3A4-7730DF1ED32A}" sibTransId="{1F9D61CD-418B-4714-8E4E-00508417419F}"/>
    <dgm:cxn modelId="{D2940A61-8FF9-4A17-BC1E-1EEB6985EC44}" srcId="{A524EB69-979B-4921-8826-2128761987C7}" destId="{A2F98648-E73C-4AD5-9F58-07AA64E02F45}" srcOrd="1" destOrd="0" parTransId="{C455E3BC-3CCF-4E4B-9378-066F629FE45B}" sibTransId="{51498DCF-33EE-46CD-B78F-FCA2D362DF2B}"/>
    <dgm:cxn modelId="{E3917264-1ACF-41C6-9408-F85C726294A1}" type="presOf" srcId="{A2F98648-E73C-4AD5-9F58-07AA64E02F45}" destId="{E0A00C11-C435-4117-9E04-06FDBAA3F257}" srcOrd="1" destOrd="0" presId="urn:microsoft.com/office/officeart/2005/8/layout/list1"/>
    <dgm:cxn modelId="{B553EF46-11FA-4795-A322-3F178F583EF9}" type="presOf" srcId="{7D29CBEB-889C-4A39-ACF5-9A4CDB110E71}" destId="{3F931B5D-B96F-4BD1-AC43-01C24D0F99BB}" srcOrd="0" destOrd="0" presId="urn:microsoft.com/office/officeart/2005/8/layout/list1"/>
    <dgm:cxn modelId="{878FA167-F974-4B2F-A051-42DA223FB1C4}" srcId="{A524EB69-979B-4921-8826-2128761987C7}" destId="{63C06FAF-043C-421A-BFA2-FE7B84092739}" srcOrd="0" destOrd="0" parTransId="{11C6B753-C32E-4738-91B0-8AEAA697E6BF}" sibTransId="{88F61D98-6E43-4C53-A17A-E6CB8346CC90}"/>
    <dgm:cxn modelId="{C8813F52-24B7-4013-9996-25BBE9BB624B}" type="presOf" srcId="{0BB25AD9-6119-4009-B7D8-7780DA0D16B0}" destId="{640EBD2D-BAD0-4F16-98F7-729F5D4172E7}" srcOrd="1" destOrd="0" presId="urn:microsoft.com/office/officeart/2005/8/layout/list1"/>
    <dgm:cxn modelId="{1C28D779-DC08-429C-829B-9F43AC7B01BE}" type="presOf" srcId="{7D29CBEB-889C-4A39-ACF5-9A4CDB110E71}" destId="{B198D64A-5F1F-473E-A370-7E246A5B6AAC}" srcOrd="1" destOrd="0" presId="urn:microsoft.com/office/officeart/2005/8/layout/list1"/>
    <dgm:cxn modelId="{C1DE3590-3B47-4B84-8A27-8C74E96882FF}" type="presOf" srcId="{63C06FAF-043C-421A-BFA2-FE7B84092739}" destId="{6E73842E-1626-4C8C-9CB3-36D1A0FBB579}" srcOrd="0" destOrd="0" presId="urn:microsoft.com/office/officeart/2005/8/layout/list1"/>
    <dgm:cxn modelId="{74C256C8-FEEF-4F80-A02B-A68E0D9669E2}" type="presOf" srcId="{0BB25AD9-6119-4009-B7D8-7780DA0D16B0}" destId="{A96004AD-D854-44C5-A76F-F9C4F78170A0}" srcOrd="0" destOrd="0" presId="urn:microsoft.com/office/officeart/2005/8/layout/list1"/>
    <dgm:cxn modelId="{A2C072E2-B2FC-4450-B247-20182FC1B84D}" srcId="{A524EB69-979B-4921-8826-2128761987C7}" destId="{0BB25AD9-6119-4009-B7D8-7780DA0D16B0}" srcOrd="3" destOrd="0" parTransId="{DCAFDC47-92F1-46B6-8BC4-F37561E7B648}" sibTransId="{A8859F7A-7CAF-404C-B9AA-442EC9BC8AB9}"/>
    <dgm:cxn modelId="{0D6C37CD-3B19-4C20-9B23-CA00CE359225}" type="presParOf" srcId="{B65E2C0F-7510-48AE-BA0F-B251637F6E8F}" destId="{059F1C98-C352-44F2-8192-D1C430EC8AA0}" srcOrd="0" destOrd="0" presId="urn:microsoft.com/office/officeart/2005/8/layout/list1"/>
    <dgm:cxn modelId="{AD941B68-3728-485D-942D-9C66257D6A3D}" type="presParOf" srcId="{059F1C98-C352-44F2-8192-D1C430EC8AA0}" destId="{6E73842E-1626-4C8C-9CB3-36D1A0FBB579}" srcOrd="0" destOrd="0" presId="urn:microsoft.com/office/officeart/2005/8/layout/list1"/>
    <dgm:cxn modelId="{A1665435-1AFB-42E5-B776-71C9E17BFD6B}" type="presParOf" srcId="{059F1C98-C352-44F2-8192-D1C430EC8AA0}" destId="{AB8228F9-0129-4A61-A298-CB78891B11D3}" srcOrd="1" destOrd="0" presId="urn:microsoft.com/office/officeart/2005/8/layout/list1"/>
    <dgm:cxn modelId="{D273FEB5-C91A-4335-A276-36162A7294C9}" type="presParOf" srcId="{B65E2C0F-7510-48AE-BA0F-B251637F6E8F}" destId="{AC3EEE5F-F64F-431F-A8CF-DD9C98355C62}" srcOrd="1" destOrd="0" presId="urn:microsoft.com/office/officeart/2005/8/layout/list1"/>
    <dgm:cxn modelId="{240ECCDA-F761-4A89-B254-D8CD6A07CDC7}" type="presParOf" srcId="{B65E2C0F-7510-48AE-BA0F-B251637F6E8F}" destId="{52052CEA-955F-452C-B679-4F3FF348FE6E}" srcOrd="2" destOrd="0" presId="urn:microsoft.com/office/officeart/2005/8/layout/list1"/>
    <dgm:cxn modelId="{B27E65AB-865C-4AEC-99EB-6ED9AAD2C4A4}" type="presParOf" srcId="{B65E2C0F-7510-48AE-BA0F-B251637F6E8F}" destId="{90C95E50-BE62-4039-AA2D-1BC1F7955F14}" srcOrd="3" destOrd="0" presId="urn:microsoft.com/office/officeart/2005/8/layout/list1"/>
    <dgm:cxn modelId="{17FDFEAE-8CBF-4620-BAA3-3C6D51643427}" type="presParOf" srcId="{B65E2C0F-7510-48AE-BA0F-B251637F6E8F}" destId="{95515A49-DD0F-403D-80F6-88F87EAC4E7E}" srcOrd="4" destOrd="0" presId="urn:microsoft.com/office/officeart/2005/8/layout/list1"/>
    <dgm:cxn modelId="{9427A86C-6A43-4426-9CE4-F50FAF5CAC47}" type="presParOf" srcId="{95515A49-DD0F-403D-80F6-88F87EAC4E7E}" destId="{A11320C8-3E05-4171-8F51-CBB5274C02E8}" srcOrd="0" destOrd="0" presId="urn:microsoft.com/office/officeart/2005/8/layout/list1"/>
    <dgm:cxn modelId="{366025E5-A995-48B2-98FC-A271149AE591}" type="presParOf" srcId="{95515A49-DD0F-403D-80F6-88F87EAC4E7E}" destId="{E0A00C11-C435-4117-9E04-06FDBAA3F257}" srcOrd="1" destOrd="0" presId="urn:microsoft.com/office/officeart/2005/8/layout/list1"/>
    <dgm:cxn modelId="{430E7221-3C11-4C5E-ACAA-CA9BF2F1B934}" type="presParOf" srcId="{B65E2C0F-7510-48AE-BA0F-B251637F6E8F}" destId="{884619E7-47EA-4285-ABE4-8B37830587EA}" srcOrd="5" destOrd="0" presId="urn:microsoft.com/office/officeart/2005/8/layout/list1"/>
    <dgm:cxn modelId="{DD254E29-7348-4B63-8000-6A83E5060941}" type="presParOf" srcId="{B65E2C0F-7510-48AE-BA0F-B251637F6E8F}" destId="{43C6E1A5-E8E5-43BA-A227-1D49E13C1771}" srcOrd="6" destOrd="0" presId="urn:microsoft.com/office/officeart/2005/8/layout/list1"/>
    <dgm:cxn modelId="{E2C53768-89B8-4052-BB66-556BA6AB5387}" type="presParOf" srcId="{B65E2C0F-7510-48AE-BA0F-B251637F6E8F}" destId="{42C5DD0B-5130-4CEF-BA23-E286478DB60E}" srcOrd="7" destOrd="0" presId="urn:microsoft.com/office/officeart/2005/8/layout/list1"/>
    <dgm:cxn modelId="{5AE3ACED-B717-4579-A295-91470D92E335}" type="presParOf" srcId="{B65E2C0F-7510-48AE-BA0F-B251637F6E8F}" destId="{352CC52E-9833-489C-A758-B182C7AAF39C}" srcOrd="8" destOrd="0" presId="urn:microsoft.com/office/officeart/2005/8/layout/list1"/>
    <dgm:cxn modelId="{A9EF26A8-E1C4-4B8D-8F84-FBBB9BE15F4F}" type="presParOf" srcId="{352CC52E-9833-489C-A758-B182C7AAF39C}" destId="{3F931B5D-B96F-4BD1-AC43-01C24D0F99BB}" srcOrd="0" destOrd="0" presId="urn:microsoft.com/office/officeart/2005/8/layout/list1"/>
    <dgm:cxn modelId="{67A2FDC6-25B2-4E07-81DE-15071C097EF1}" type="presParOf" srcId="{352CC52E-9833-489C-A758-B182C7AAF39C}" destId="{B198D64A-5F1F-473E-A370-7E246A5B6AAC}" srcOrd="1" destOrd="0" presId="urn:microsoft.com/office/officeart/2005/8/layout/list1"/>
    <dgm:cxn modelId="{B44162D8-C622-4625-9257-160146B4C19C}" type="presParOf" srcId="{B65E2C0F-7510-48AE-BA0F-B251637F6E8F}" destId="{1173AC0D-2FC9-403A-9AFE-F42F010420E4}" srcOrd="9" destOrd="0" presId="urn:microsoft.com/office/officeart/2005/8/layout/list1"/>
    <dgm:cxn modelId="{5C68463D-30C8-4789-8352-9D8E270E3441}" type="presParOf" srcId="{B65E2C0F-7510-48AE-BA0F-B251637F6E8F}" destId="{BC075953-7595-4204-9A70-2A0E7C3A47BF}" srcOrd="10" destOrd="0" presId="urn:microsoft.com/office/officeart/2005/8/layout/list1"/>
    <dgm:cxn modelId="{6C5190AD-8280-4870-BD8E-C748ED2708EF}" type="presParOf" srcId="{B65E2C0F-7510-48AE-BA0F-B251637F6E8F}" destId="{32CC7395-1BB7-488E-8ED2-738E2540ECF0}" srcOrd="11" destOrd="0" presId="urn:microsoft.com/office/officeart/2005/8/layout/list1"/>
    <dgm:cxn modelId="{EE28590E-6473-42E9-98D1-902B4C7F1B89}" type="presParOf" srcId="{B65E2C0F-7510-48AE-BA0F-B251637F6E8F}" destId="{91D78848-5F3E-4EF7-A734-AFDD84ADCBFA}" srcOrd="12" destOrd="0" presId="urn:microsoft.com/office/officeart/2005/8/layout/list1"/>
    <dgm:cxn modelId="{030D88DC-D8CD-49FD-960B-7DFA2CE55A3C}" type="presParOf" srcId="{91D78848-5F3E-4EF7-A734-AFDD84ADCBFA}" destId="{A96004AD-D854-44C5-A76F-F9C4F78170A0}" srcOrd="0" destOrd="0" presId="urn:microsoft.com/office/officeart/2005/8/layout/list1"/>
    <dgm:cxn modelId="{FF074FF3-784C-4A6E-AC81-3B550C97ABC2}" type="presParOf" srcId="{91D78848-5F3E-4EF7-A734-AFDD84ADCBFA}" destId="{640EBD2D-BAD0-4F16-98F7-729F5D4172E7}" srcOrd="1" destOrd="0" presId="urn:microsoft.com/office/officeart/2005/8/layout/list1"/>
    <dgm:cxn modelId="{0C5FE3CA-65F7-41CE-AA13-FFFDA4766035}" type="presParOf" srcId="{B65E2C0F-7510-48AE-BA0F-B251637F6E8F}" destId="{FB9DF09D-4357-4B7B-8CF7-7FE573E50FC4}" srcOrd="13" destOrd="0" presId="urn:microsoft.com/office/officeart/2005/8/layout/list1"/>
    <dgm:cxn modelId="{2898D2E3-E085-4312-BDE7-868407D8FE6A}" type="presParOf" srcId="{B65E2C0F-7510-48AE-BA0F-B251637F6E8F}" destId="{3579E947-8A7C-4610-8B5C-439133199953}"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4C4804-674C-45C8-8AD2-5D38DC7EB57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9D1EEB5-9E94-4621-B423-0CC255394B41}">
      <dgm:prSet/>
      <dgm:spPr/>
      <dgm:t>
        <a:bodyPr/>
        <a:lstStyle/>
        <a:p>
          <a:r>
            <a:rPr lang="en-GB"/>
            <a:t>Time management </a:t>
          </a:r>
          <a:endParaRPr lang="en-US"/>
        </a:p>
      </dgm:t>
    </dgm:pt>
    <dgm:pt modelId="{09F8864F-C0BC-4886-9280-203619E354EA}" type="parTrans" cxnId="{DB2FA2E2-72AF-4D6D-97B6-68D2607D4375}">
      <dgm:prSet/>
      <dgm:spPr/>
      <dgm:t>
        <a:bodyPr/>
        <a:lstStyle/>
        <a:p>
          <a:endParaRPr lang="en-US"/>
        </a:p>
      </dgm:t>
    </dgm:pt>
    <dgm:pt modelId="{D861F852-87F6-40AE-AE2D-392C7EC67F02}" type="sibTrans" cxnId="{DB2FA2E2-72AF-4D6D-97B6-68D2607D4375}">
      <dgm:prSet/>
      <dgm:spPr/>
      <dgm:t>
        <a:bodyPr/>
        <a:lstStyle/>
        <a:p>
          <a:endParaRPr lang="en-US"/>
        </a:p>
      </dgm:t>
    </dgm:pt>
    <dgm:pt modelId="{752AED5A-05D1-499F-978B-41B68A50045E}">
      <dgm:prSet/>
      <dgm:spPr/>
      <dgm:t>
        <a:bodyPr/>
        <a:lstStyle/>
        <a:p>
          <a:r>
            <a:rPr lang="en-GB"/>
            <a:t>Good communication skills</a:t>
          </a:r>
          <a:endParaRPr lang="en-US"/>
        </a:p>
      </dgm:t>
    </dgm:pt>
    <dgm:pt modelId="{C8C8702E-45B4-4DE9-ADB2-3018596B2B8D}" type="parTrans" cxnId="{CFC936FC-151C-484F-894D-184F94C4ABA7}">
      <dgm:prSet/>
      <dgm:spPr/>
      <dgm:t>
        <a:bodyPr/>
        <a:lstStyle/>
        <a:p>
          <a:endParaRPr lang="en-US"/>
        </a:p>
      </dgm:t>
    </dgm:pt>
    <dgm:pt modelId="{BA3A92BD-C210-4E33-BE4A-875F6B4D8178}" type="sibTrans" cxnId="{CFC936FC-151C-484F-894D-184F94C4ABA7}">
      <dgm:prSet/>
      <dgm:spPr/>
      <dgm:t>
        <a:bodyPr/>
        <a:lstStyle/>
        <a:p>
          <a:endParaRPr lang="en-US"/>
        </a:p>
      </dgm:t>
    </dgm:pt>
    <dgm:pt modelId="{87835835-FF80-4D99-8A06-214B6661DB43}">
      <dgm:prSet/>
      <dgm:spPr/>
      <dgm:t>
        <a:bodyPr/>
        <a:lstStyle/>
        <a:p>
          <a:r>
            <a:rPr lang="en-GB"/>
            <a:t>Effective team worker</a:t>
          </a:r>
          <a:endParaRPr lang="en-US"/>
        </a:p>
      </dgm:t>
    </dgm:pt>
    <dgm:pt modelId="{43307696-E7BF-4459-BBBB-7F55F3BAB68A}" type="parTrans" cxnId="{B3D73C5D-9D37-4215-B906-CB58EE395A51}">
      <dgm:prSet/>
      <dgm:spPr/>
      <dgm:t>
        <a:bodyPr/>
        <a:lstStyle/>
        <a:p>
          <a:endParaRPr lang="en-US"/>
        </a:p>
      </dgm:t>
    </dgm:pt>
    <dgm:pt modelId="{3C6A7CD4-3E81-4C4A-A00D-309297EF1646}" type="sibTrans" cxnId="{B3D73C5D-9D37-4215-B906-CB58EE395A51}">
      <dgm:prSet/>
      <dgm:spPr/>
      <dgm:t>
        <a:bodyPr/>
        <a:lstStyle/>
        <a:p>
          <a:endParaRPr lang="en-US"/>
        </a:p>
      </dgm:t>
    </dgm:pt>
    <dgm:pt modelId="{B08A696A-FD73-4B4C-B967-0F3EBEEABB3B}">
      <dgm:prSet/>
      <dgm:spPr/>
      <dgm:t>
        <a:bodyPr/>
        <a:lstStyle/>
        <a:p>
          <a:r>
            <a:rPr lang="en-GB"/>
            <a:t>Good level of knowledge in health and social care</a:t>
          </a:r>
          <a:endParaRPr lang="en-US"/>
        </a:p>
      </dgm:t>
    </dgm:pt>
    <dgm:pt modelId="{E7899F91-AFFD-4A5E-BA2A-5F32A4410807}" type="parTrans" cxnId="{280B3E56-7906-4416-8AEA-806D910E6FEC}">
      <dgm:prSet/>
      <dgm:spPr/>
      <dgm:t>
        <a:bodyPr/>
        <a:lstStyle/>
        <a:p>
          <a:endParaRPr lang="en-US"/>
        </a:p>
      </dgm:t>
    </dgm:pt>
    <dgm:pt modelId="{0A63ABDC-B08D-43CD-ADF2-B88A4A546B1D}" type="sibTrans" cxnId="{280B3E56-7906-4416-8AEA-806D910E6FEC}">
      <dgm:prSet/>
      <dgm:spPr/>
      <dgm:t>
        <a:bodyPr/>
        <a:lstStyle/>
        <a:p>
          <a:endParaRPr lang="en-US"/>
        </a:p>
      </dgm:t>
    </dgm:pt>
    <dgm:pt modelId="{28C0FD24-9C2F-427F-9339-4EBFBF6884FC}" type="pres">
      <dgm:prSet presAssocID="{604C4804-674C-45C8-8AD2-5D38DC7EB57F}" presName="root" presStyleCnt="0">
        <dgm:presLayoutVars>
          <dgm:dir/>
          <dgm:resizeHandles val="exact"/>
        </dgm:presLayoutVars>
      </dgm:prSet>
      <dgm:spPr/>
    </dgm:pt>
    <dgm:pt modelId="{435CFE85-21A2-42CE-B02A-B2DD57AD45EE}" type="pres">
      <dgm:prSet presAssocID="{B9D1EEB5-9E94-4621-B423-0CC255394B41}" presName="compNode" presStyleCnt="0"/>
      <dgm:spPr/>
    </dgm:pt>
    <dgm:pt modelId="{6F70E8BC-B5E3-4915-B493-07FED11D8980}" type="pres">
      <dgm:prSet presAssocID="{B9D1EEB5-9E94-4621-B423-0CC255394B41}" presName="bgRect" presStyleLbl="bgShp" presStyleIdx="0" presStyleCnt="4"/>
      <dgm:spPr/>
    </dgm:pt>
    <dgm:pt modelId="{BBB3FAEE-1A9C-4C7D-A9A5-6E9F7400443E}" type="pres">
      <dgm:prSet presAssocID="{B9D1EEB5-9E94-4621-B423-0CC255394B4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898B7137-121C-4720-9E99-C3E1A1B4C10B}" type="pres">
      <dgm:prSet presAssocID="{B9D1EEB5-9E94-4621-B423-0CC255394B41}" presName="spaceRect" presStyleCnt="0"/>
      <dgm:spPr/>
    </dgm:pt>
    <dgm:pt modelId="{AB622F86-C527-48B4-A112-6CB7D5E7A2E1}" type="pres">
      <dgm:prSet presAssocID="{B9D1EEB5-9E94-4621-B423-0CC255394B41}" presName="parTx" presStyleLbl="revTx" presStyleIdx="0" presStyleCnt="4">
        <dgm:presLayoutVars>
          <dgm:chMax val="0"/>
          <dgm:chPref val="0"/>
        </dgm:presLayoutVars>
      </dgm:prSet>
      <dgm:spPr/>
    </dgm:pt>
    <dgm:pt modelId="{4C5792C4-6AE2-46D0-B823-8D47283E5D62}" type="pres">
      <dgm:prSet presAssocID="{D861F852-87F6-40AE-AE2D-392C7EC67F02}" presName="sibTrans" presStyleCnt="0"/>
      <dgm:spPr/>
    </dgm:pt>
    <dgm:pt modelId="{13CC59F8-5E7E-4F24-B08A-A047017E238E}" type="pres">
      <dgm:prSet presAssocID="{752AED5A-05D1-499F-978B-41B68A50045E}" presName="compNode" presStyleCnt="0"/>
      <dgm:spPr/>
    </dgm:pt>
    <dgm:pt modelId="{20626ED1-9A02-42DF-A5E3-2113B348E426}" type="pres">
      <dgm:prSet presAssocID="{752AED5A-05D1-499F-978B-41B68A50045E}" presName="bgRect" presStyleLbl="bgShp" presStyleIdx="1" presStyleCnt="4"/>
      <dgm:spPr/>
    </dgm:pt>
    <dgm:pt modelId="{4CFC2D5C-E690-4374-A7E2-FD55706C54D6}" type="pres">
      <dgm:prSet presAssocID="{752AED5A-05D1-499F-978B-41B68A50045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030CC6DE-AC72-4F3C-AFC0-1701EAFB7D0D}" type="pres">
      <dgm:prSet presAssocID="{752AED5A-05D1-499F-978B-41B68A50045E}" presName="spaceRect" presStyleCnt="0"/>
      <dgm:spPr/>
    </dgm:pt>
    <dgm:pt modelId="{3EFF30FC-1A0D-4563-B57C-1192F19FF099}" type="pres">
      <dgm:prSet presAssocID="{752AED5A-05D1-499F-978B-41B68A50045E}" presName="parTx" presStyleLbl="revTx" presStyleIdx="1" presStyleCnt="4">
        <dgm:presLayoutVars>
          <dgm:chMax val="0"/>
          <dgm:chPref val="0"/>
        </dgm:presLayoutVars>
      </dgm:prSet>
      <dgm:spPr/>
    </dgm:pt>
    <dgm:pt modelId="{3A9D95AE-D1C7-4AC5-8A49-BC486A8EDEE4}" type="pres">
      <dgm:prSet presAssocID="{BA3A92BD-C210-4E33-BE4A-875F6B4D8178}" presName="sibTrans" presStyleCnt="0"/>
      <dgm:spPr/>
    </dgm:pt>
    <dgm:pt modelId="{4B582542-9B4E-4C61-97D2-FF578E136732}" type="pres">
      <dgm:prSet presAssocID="{87835835-FF80-4D99-8A06-214B6661DB43}" presName="compNode" presStyleCnt="0"/>
      <dgm:spPr/>
    </dgm:pt>
    <dgm:pt modelId="{750F458A-312B-483D-BA2A-43611F31932B}" type="pres">
      <dgm:prSet presAssocID="{87835835-FF80-4D99-8A06-214B6661DB43}" presName="bgRect" presStyleLbl="bgShp" presStyleIdx="2" presStyleCnt="4"/>
      <dgm:spPr/>
    </dgm:pt>
    <dgm:pt modelId="{B56CF943-10FE-4CF3-887E-5A71881012DF}" type="pres">
      <dgm:prSet presAssocID="{87835835-FF80-4D99-8A06-214B6661DB4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B087B1E3-220B-456F-979A-B024CD102A8F}" type="pres">
      <dgm:prSet presAssocID="{87835835-FF80-4D99-8A06-214B6661DB43}" presName="spaceRect" presStyleCnt="0"/>
      <dgm:spPr/>
    </dgm:pt>
    <dgm:pt modelId="{F6AE2D9F-D7CE-4E29-9BF9-59497C76F327}" type="pres">
      <dgm:prSet presAssocID="{87835835-FF80-4D99-8A06-214B6661DB43}" presName="parTx" presStyleLbl="revTx" presStyleIdx="2" presStyleCnt="4">
        <dgm:presLayoutVars>
          <dgm:chMax val="0"/>
          <dgm:chPref val="0"/>
        </dgm:presLayoutVars>
      </dgm:prSet>
      <dgm:spPr/>
    </dgm:pt>
    <dgm:pt modelId="{ED85BAB6-DA75-416D-A074-FB7F116091F9}" type="pres">
      <dgm:prSet presAssocID="{3C6A7CD4-3E81-4C4A-A00D-309297EF1646}" presName="sibTrans" presStyleCnt="0"/>
      <dgm:spPr/>
    </dgm:pt>
    <dgm:pt modelId="{8D9E6335-4E6D-428C-88A6-C2E780B84492}" type="pres">
      <dgm:prSet presAssocID="{B08A696A-FD73-4B4C-B967-0F3EBEEABB3B}" presName="compNode" presStyleCnt="0"/>
      <dgm:spPr/>
    </dgm:pt>
    <dgm:pt modelId="{CE878C2B-322E-4129-A60A-5B79C5EF2B1B}" type="pres">
      <dgm:prSet presAssocID="{B08A696A-FD73-4B4C-B967-0F3EBEEABB3B}" presName="bgRect" presStyleLbl="bgShp" presStyleIdx="3" presStyleCnt="4"/>
      <dgm:spPr/>
    </dgm:pt>
    <dgm:pt modelId="{77CDF4E6-FDE4-482E-A07B-C4EBA80BC441}" type="pres">
      <dgm:prSet presAssocID="{B08A696A-FD73-4B4C-B967-0F3EBEEABB3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ethoscope"/>
        </a:ext>
      </dgm:extLst>
    </dgm:pt>
    <dgm:pt modelId="{3A53A39C-FE21-4EC2-BF80-33B49566B988}" type="pres">
      <dgm:prSet presAssocID="{B08A696A-FD73-4B4C-B967-0F3EBEEABB3B}" presName="spaceRect" presStyleCnt="0"/>
      <dgm:spPr/>
    </dgm:pt>
    <dgm:pt modelId="{4E95195F-D22D-47AA-AF61-1EDA6836A39B}" type="pres">
      <dgm:prSet presAssocID="{B08A696A-FD73-4B4C-B967-0F3EBEEABB3B}" presName="parTx" presStyleLbl="revTx" presStyleIdx="3" presStyleCnt="4">
        <dgm:presLayoutVars>
          <dgm:chMax val="0"/>
          <dgm:chPref val="0"/>
        </dgm:presLayoutVars>
      </dgm:prSet>
      <dgm:spPr/>
    </dgm:pt>
  </dgm:ptLst>
  <dgm:cxnLst>
    <dgm:cxn modelId="{B3D73C5D-9D37-4215-B906-CB58EE395A51}" srcId="{604C4804-674C-45C8-8AD2-5D38DC7EB57F}" destId="{87835835-FF80-4D99-8A06-214B6661DB43}" srcOrd="2" destOrd="0" parTransId="{43307696-E7BF-4459-BBBB-7F55F3BAB68A}" sibTransId="{3C6A7CD4-3E81-4C4A-A00D-309297EF1646}"/>
    <dgm:cxn modelId="{43A87954-D5BB-4EC2-933E-F9EB0C0ADE42}" type="presOf" srcId="{87835835-FF80-4D99-8A06-214B6661DB43}" destId="{F6AE2D9F-D7CE-4E29-9BF9-59497C76F327}" srcOrd="0" destOrd="0" presId="urn:microsoft.com/office/officeart/2018/2/layout/IconVerticalSolidList"/>
    <dgm:cxn modelId="{280B3E56-7906-4416-8AEA-806D910E6FEC}" srcId="{604C4804-674C-45C8-8AD2-5D38DC7EB57F}" destId="{B08A696A-FD73-4B4C-B967-0F3EBEEABB3B}" srcOrd="3" destOrd="0" parTransId="{E7899F91-AFFD-4A5E-BA2A-5F32A4410807}" sibTransId="{0A63ABDC-B08D-43CD-ADF2-B88A4A546B1D}"/>
    <dgm:cxn modelId="{B593847A-09F6-4AA6-8A47-AA8385CBC4BB}" type="presOf" srcId="{B08A696A-FD73-4B4C-B967-0F3EBEEABB3B}" destId="{4E95195F-D22D-47AA-AF61-1EDA6836A39B}" srcOrd="0" destOrd="0" presId="urn:microsoft.com/office/officeart/2018/2/layout/IconVerticalSolidList"/>
    <dgm:cxn modelId="{F1611298-A62F-47F2-A37D-391025B3BAD7}" type="presOf" srcId="{B9D1EEB5-9E94-4621-B423-0CC255394B41}" destId="{AB622F86-C527-48B4-A112-6CB7D5E7A2E1}" srcOrd="0" destOrd="0" presId="urn:microsoft.com/office/officeart/2018/2/layout/IconVerticalSolidList"/>
    <dgm:cxn modelId="{789FDBC8-74CF-4295-AF89-97963A29CD44}" type="presOf" srcId="{604C4804-674C-45C8-8AD2-5D38DC7EB57F}" destId="{28C0FD24-9C2F-427F-9339-4EBFBF6884FC}" srcOrd="0" destOrd="0" presId="urn:microsoft.com/office/officeart/2018/2/layout/IconVerticalSolidList"/>
    <dgm:cxn modelId="{DB2FA2E2-72AF-4D6D-97B6-68D2607D4375}" srcId="{604C4804-674C-45C8-8AD2-5D38DC7EB57F}" destId="{B9D1EEB5-9E94-4621-B423-0CC255394B41}" srcOrd="0" destOrd="0" parTransId="{09F8864F-C0BC-4886-9280-203619E354EA}" sibTransId="{D861F852-87F6-40AE-AE2D-392C7EC67F02}"/>
    <dgm:cxn modelId="{146BC2F4-F51C-4661-9E30-FCDADFE939AD}" type="presOf" srcId="{752AED5A-05D1-499F-978B-41B68A50045E}" destId="{3EFF30FC-1A0D-4563-B57C-1192F19FF099}" srcOrd="0" destOrd="0" presId="urn:microsoft.com/office/officeart/2018/2/layout/IconVerticalSolidList"/>
    <dgm:cxn modelId="{CFC936FC-151C-484F-894D-184F94C4ABA7}" srcId="{604C4804-674C-45C8-8AD2-5D38DC7EB57F}" destId="{752AED5A-05D1-499F-978B-41B68A50045E}" srcOrd="1" destOrd="0" parTransId="{C8C8702E-45B4-4DE9-ADB2-3018596B2B8D}" sibTransId="{BA3A92BD-C210-4E33-BE4A-875F6B4D8178}"/>
    <dgm:cxn modelId="{D53DF6DC-077A-4762-A617-F06890162130}" type="presParOf" srcId="{28C0FD24-9C2F-427F-9339-4EBFBF6884FC}" destId="{435CFE85-21A2-42CE-B02A-B2DD57AD45EE}" srcOrd="0" destOrd="0" presId="urn:microsoft.com/office/officeart/2018/2/layout/IconVerticalSolidList"/>
    <dgm:cxn modelId="{D8F53C12-55E4-4B44-A273-C900954E199C}" type="presParOf" srcId="{435CFE85-21A2-42CE-B02A-B2DD57AD45EE}" destId="{6F70E8BC-B5E3-4915-B493-07FED11D8980}" srcOrd="0" destOrd="0" presId="urn:microsoft.com/office/officeart/2018/2/layout/IconVerticalSolidList"/>
    <dgm:cxn modelId="{3F067890-3A88-431F-9925-B170D9ADC269}" type="presParOf" srcId="{435CFE85-21A2-42CE-B02A-B2DD57AD45EE}" destId="{BBB3FAEE-1A9C-4C7D-A9A5-6E9F7400443E}" srcOrd="1" destOrd="0" presId="urn:microsoft.com/office/officeart/2018/2/layout/IconVerticalSolidList"/>
    <dgm:cxn modelId="{B2651CDA-6D62-4587-8B6D-DECC6F2032F4}" type="presParOf" srcId="{435CFE85-21A2-42CE-B02A-B2DD57AD45EE}" destId="{898B7137-121C-4720-9E99-C3E1A1B4C10B}" srcOrd="2" destOrd="0" presId="urn:microsoft.com/office/officeart/2018/2/layout/IconVerticalSolidList"/>
    <dgm:cxn modelId="{5E189598-9F80-40E8-9CF5-708551F8F9D4}" type="presParOf" srcId="{435CFE85-21A2-42CE-B02A-B2DD57AD45EE}" destId="{AB622F86-C527-48B4-A112-6CB7D5E7A2E1}" srcOrd="3" destOrd="0" presId="urn:microsoft.com/office/officeart/2018/2/layout/IconVerticalSolidList"/>
    <dgm:cxn modelId="{25498911-5022-49A6-A225-78CDB83C1312}" type="presParOf" srcId="{28C0FD24-9C2F-427F-9339-4EBFBF6884FC}" destId="{4C5792C4-6AE2-46D0-B823-8D47283E5D62}" srcOrd="1" destOrd="0" presId="urn:microsoft.com/office/officeart/2018/2/layout/IconVerticalSolidList"/>
    <dgm:cxn modelId="{E457A6E8-4FAE-48D4-8D4B-8C5D865DB52F}" type="presParOf" srcId="{28C0FD24-9C2F-427F-9339-4EBFBF6884FC}" destId="{13CC59F8-5E7E-4F24-B08A-A047017E238E}" srcOrd="2" destOrd="0" presId="urn:microsoft.com/office/officeart/2018/2/layout/IconVerticalSolidList"/>
    <dgm:cxn modelId="{B1C6F165-52A5-4659-B229-85CE802BFFAB}" type="presParOf" srcId="{13CC59F8-5E7E-4F24-B08A-A047017E238E}" destId="{20626ED1-9A02-42DF-A5E3-2113B348E426}" srcOrd="0" destOrd="0" presId="urn:microsoft.com/office/officeart/2018/2/layout/IconVerticalSolidList"/>
    <dgm:cxn modelId="{0FF754AE-3475-45D4-8AEA-414EC7CBA03A}" type="presParOf" srcId="{13CC59F8-5E7E-4F24-B08A-A047017E238E}" destId="{4CFC2D5C-E690-4374-A7E2-FD55706C54D6}" srcOrd="1" destOrd="0" presId="urn:microsoft.com/office/officeart/2018/2/layout/IconVerticalSolidList"/>
    <dgm:cxn modelId="{5BECE7DF-AD2A-4082-A0FB-721EC62DB83D}" type="presParOf" srcId="{13CC59F8-5E7E-4F24-B08A-A047017E238E}" destId="{030CC6DE-AC72-4F3C-AFC0-1701EAFB7D0D}" srcOrd="2" destOrd="0" presId="urn:microsoft.com/office/officeart/2018/2/layout/IconVerticalSolidList"/>
    <dgm:cxn modelId="{F06CED43-5010-49AD-84D0-B83FDB14DDFD}" type="presParOf" srcId="{13CC59F8-5E7E-4F24-B08A-A047017E238E}" destId="{3EFF30FC-1A0D-4563-B57C-1192F19FF099}" srcOrd="3" destOrd="0" presId="urn:microsoft.com/office/officeart/2018/2/layout/IconVerticalSolidList"/>
    <dgm:cxn modelId="{97391D87-0560-4CB5-87DF-75AAC78EC2B4}" type="presParOf" srcId="{28C0FD24-9C2F-427F-9339-4EBFBF6884FC}" destId="{3A9D95AE-D1C7-4AC5-8A49-BC486A8EDEE4}" srcOrd="3" destOrd="0" presId="urn:microsoft.com/office/officeart/2018/2/layout/IconVerticalSolidList"/>
    <dgm:cxn modelId="{8AFA8E9F-F549-4A70-8586-E0D6944D8FEE}" type="presParOf" srcId="{28C0FD24-9C2F-427F-9339-4EBFBF6884FC}" destId="{4B582542-9B4E-4C61-97D2-FF578E136732}" srcOrd="4" destOrd="0" presId="urn:microsoft.com/office/officeart/2018/2/layout/IconVerticalSolidList"/>
    <dgm:cxn modelId="{E81BFC82-BC47-40AB-9A36-7143C8E9F12F}" type="presParOf" srcId="{4B582542-9B4E-4C61-97D2-FF578E136732}" destId="{750F458A-312B-483D-BA2A-43611F31932B}" srcOrd="0" destOrd="0" presId="urn:microsoft.com/office/officeart/2018/2/layout/IconVerticalSolidList"/>
    <dgm:cxn modelId="{E8BA2AD5-667E-4C67-99A7-1F186907B58A}" type="presParOf" srcId="{4B582542-9B4E-4C61-97D2-FF578E136732}" destId="{B56CF943-10FE-4CF3-887E-5A71881012DF}" srcOrd="1" destOrd="0" presId="urn:microsoft.com/office/officeart/2018/2/layout/IconVerticalSolidList"/>
    <dgm:cxn modelId="{F142FA8A-AEEB-49A8-9C93-CA5C2BCF9DB9}" type="presParOf" srcId="{4B582542-9B4E-4C61-97D2-FF578E136732}" destId="{B087B1E3-220B-456F-979A-B024CD102A8F}" srcOrd="2" destOrd="0" presId="urn:microsoft.com/office/officeart/2018/2/layout/IconVerticalSolidList"/>
    <dgm:cxn modelId="{A72E1EAA-BC1D-450D-B4D2-92A291CF71DD}" type="presParOf" srcId="{4B582542-9B4E-4C61-97D2-FF578E136732}" destId="{F6AE2D9F-D7CE-4E29-9BF9-59497C76F327}" srcOrd="3" destOrd="0" presId="urn:microsoft.com/office/officeart/2018/2/layout/IconVerticalSolidList"/>
    <dgm:cxn modelId="{6DB7F493-15E2-4F00-9A6A-E96AEE451FCE}" type="presParOf" srcId="{28C0FD24-9C2F-427F-9339-4EBFBF6884FC}" destId="{ED85BAB6-DA75-416D-A074-FB7F116091F9}" srcOrd="5" destOrd="0" presId="urn:microsoft.com/office/officeart/2018/2/layout/IconVerticalSolidList"/>
    <dgm:cxn modelId="{447F3EC3-7B80-42F9-AB09-EE179D33734E}" type="presParOf" srcId="{28C0FD24-9C2F-427F-9339-4EBFBF6884FC}" destId="{8D9E6335-4E6D-428C-88A6-C2E780B84492}" srcOrd="6" destOrd="0" presId="urn:microsoft.com/office/officeart/2018/2/layout/IconVerticalSolidList"/>
    <dgm:cxn modelId="{A8F470E5-1D19-4FC6-A0BB-11627A1B0D89}" type="presParOf" srcId="{8D9E6335-4E6D-428C-88A6-C2E780B84492}" destId="{CE878C2B-322E-4129-A60A-5B79C5EF2B1B}" srcOrd="0" destOrd="0" presId="urn:microsoft.com/office/officeart/2018/2/layout/IconVerticalSolidList"/>
    <dgm:cxn modelId="{36F921E5-7340-4914-852D-69174D4585F5}" type="presParOf" srcId="{8D9E6335-4E6D-428C-88A6-C2E780B84492}" destId="{77CDF4E6-FDE4-482E-A07B-C4EBA80BC441}" srcOrd="1" destOrd="0" presId="urn:microsoft.com/office/officeart/2018/2/layout/IconVerticalSolidList"/>
    <dgm:cxn modelId="{D56B79FA-42C6-41F0-B18B-B886371A8BE5}" type="presParOf" srcId="{8D9E6335-4E6D-428C-88A6-C2E780B84492}" destId="{3A53A39C-FE21-4EC2-BF80-33B49566B988}" srcOrd="2" destOrd="0" presId="urn:microsoft.com/office/officeart/2018/2/layout/IconVerticalSolidList"/>
    <dgm:cxn modelId="{1AD8408A-BAD0-42D6-BCD8-AF523596F6FC}" type="presParOf" srcId="{8D9E6335-4E6D-428C-88A6-C2E780B84492}" destId="{4E95195F-D22D-47AA-AF61-1EDA6836A39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9979C5-0803-45BB-B08E-1F3D53BFE3B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6006B0A-C038-42ED-8BB5-23A1659B7919}">
      <dgm:prSet/>
      <dgm:spPr/>
      <dgm:t>
        <a:bodyPr/>
        <a:lstStyle/>
        <a:p>
          <a:r>
            <a:rPr lang="en-GB" b="0" i="0"/>
            <a:t>Staffing shortages (working under pressure)</a:t>
          </a:r>
          <a:endParaRPr lang="en-US"/>
        </a:p>
      </dgm:t>
    </dgm:pt>
    <dgm:pt modelId="{98F112DD-F602-4EF3-AB0D-1853ADC908E3}" type="parTrans" cxnId="{157E8871-BB81-4E15-A81C-BD5FB85D6659}">
      <dgm:prSet/>
      <dgm:spPr/>
      <dgm:t>
        <a:bodyPr/>
        <a:lstStyle/>
        <a:p>
          <a:endParaRPr lang="en-US"/>
        </a:p>
      </dgm:t>
    </dgm:pt>
    <dgm:pt modelId="{808A2655-EBD5-4DB7-B00C-35B21DE56EF4}" type="sibTrans" cxnId="{157E8871-BB81-4E15-A81C-BD5FB85D6659}">
      <dgm:prSet/>
      <dgm:spPr/>
      <dgm:t>
        <a:bodyPr/>
        <a:lstStyle/>
        <a:p>
          <a:endParaRPr lang="en-US"/>
        </a:p>
      </dgm:t>
    </dgm:pt>
    <dgm:pt modelId="{7616BDC4-0253-44A4-8D85-20962FE18019}">
      <dgm:prSet/>
      <dgm:spPr/>
      <dgm:t>
        <a:bodyPr/>
        <a:lstStyle/>
        <a:p>
          <a:r>
            <a:rPr lang="en-GB" b="0" i="0"/>
            <a:t>Time management </a:t>
          </a:r>
          <a:endParaRPr lang="en-US"/>
        </a:p>
      </dgm:t>
    </dgm:pt>
    <dgm:pt modelId="{F4370F64-930D-47E9-ABB2-886909BFF15A}" type="parTrans" cxnId="{D98934F8-67A6-4A8E-B265-A87EB76CED3B}">
      <dgm:prSet/>
      <dgm:spPr/>
      <dgm:t>
        <a:bodyPr/>
        <a:lstStyle/>
        <a:p>
          <a:endParaRPr lang="en-US"/>
        </a:p>
      </dgm:t>
    </dgm:pt>
    <dgm:pt modelId="{E8713DA3-392E-4FC3-A497-297D64A5FDC0}" type="sibTrans" cxnId="{D98934F8-67A6-4A8E-B265-A87EB76CED3B}">
      <dgm:prSet/>
      <dgm:spPr/>
      <dgm:t>
        <a:bodyPr/>
        <a:lstStyle/>
        <a:p>
          <a:endParaRPr lang="en-US"/>
        </a:p>
      </dgm:t>
    </dgm:pt>
    <dgm:pt modelId="{0C752358-350E-4DDB-8BEA-9DB7F7B2AEC4}">
      <dgm:prSet/>
      <dgm:spPr/>
      <dgm:t>
        <a:bodyPr/>
        <a:lstStyle/>
        <a:p>
          <a:r>
            <a:rPr lang="en-GB" b="0" i="0"/>
            <a:t>Lack of confidence (e.g. making complex decisions)</a:t>
          </a:r>
          <a:endParaRPr lang="en-US"/>
        </a:p>
      </dgm:t>
    </dgm:pt>
    <dgm:pt modelId="{4209ADFB-476C-4F72-B8BE-E48ADB27A8E2}" type="parTrans" cxnId="{B857E196-4E44-4D56-BCD6-119B22005B5D}">
      <dgm:prSet/>
      <dgm:spPr/>
      <dgm:t>
        <a:bodyPr/>
        <a:lstStyle/>
        <a:p>
          <a:endParaRPr lang="en-US"/>
        </a:p>
      </dgm:t>
    </dgm:pt>
    <dgm:pt modelId="{FC75ACAF-DE88-48B7-ADDB-916A710E0888}" type="sibTrans" cxnId="{B857E196-4E44-4D56-BCD6-119B22005B5D}">
      <dgm:prSet/>
      <dgm:spPr/>
      <dgm:t>
        <a:bodyPr/>
        <a:lstStyle/>
        <a:p>
          <a:endParaRPr lang="en-US"/>
        </a:p>
      </dgm:t>
    </dgm:pt>
    <dgm:pt modelId="{C6A1F3D1-1467-4403-BF5C-B3976CE8CDC5}" type="pres">
      <dgm:prSet presAssocID="{F99979C5-0803-45BB-B08E-1F3D53BFE3B4}" presName="root" presStyleCnt="0">
        <dgm:presLayoutVars>
          <dgm:dir/>
          <dgm:resizeHandles val="exact"/>
        </dgm:presLayoutVars>
      </dgm:prSet>
      <dgm:spPr/>
    </dgm:pt>
    <dgm:pt modelId="{C078EE1E-63C8-4ACE-8371-ECC58527B957}" type="pres">
      <dgm:prSet presAssocID="{C6006B0A-C038-42ED-8BB5-23A1659B7919}" presName="compNode" presStyleCnt="0"/>
      <dgm:spPr/>
    </dgm:pt>
    <dgm:pt modelId="{15EA5ACE-9285-4E4F-8C90-58040AF0C28A}" type="pres">
      <dgm:prSet presAssocID="{C6006B0A-C038-42ED-8BB5-23A1659B7919}" presName="bgRect" presStyleLbl="bgShp" presStyleIdx="0" presStyleCnt="3"/>
      <dgm:spPr/>
    </dgm:pt>
    <dgm:pt modelId="{9F16092E-2601-4401-BCC8-217F2B076EDB}" type="pres">
      <dgm:prSet presAssocID="{C6006B0A-C038-42ED-8BB5-23A1659B791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735C42FC-905C-4AD6-857A-424558ED8515}" type="pres">
      <dgm:prSet presAssocID="{C6006B0A-C038-42ED-8BB5-23A1659B7919}" presName="spaceRect" presStyleCnt="0"/>
      <dgm:spPr/>
    </dgm:pt>
    <dgm:pt modelId="{337EEE98-013D-41C3-A49B-3AB56208A75A}" type="pres">
      <dgm:prSet presAssocID="{C6006B0A-C038-42ED-8BB5-23A1659B7919}" presName="parTx" presStyleLbl="revTx" presStyleIdx="0" presStyleCnt="3">
        <dgm:presLayoutVars>
          <dgm:chMax val="0"/>
          <dgm:chPref val="0"/>
        </dgm:presLayoutVars>
      </dgm:prSet>
      <dgm:spPr/>
    </dgm:pt>
    <dgm:pt modelId="{DC02F14C-D44B-46CA-BE56-72D237737602}" type="pres">
      <dgm:prSet presAssocID="{808A2655-EBD5-4DB7-B00C-35B21DE56EF4}" presName="sibTrans" presStyleCnt="0"/>
      <dgm:spPr/>
    </dgm:pt>
    <dgm:pt modelId="{67197C0F-8254-441A-88E3-9779721F7862}" type="pres">
      <dgm:prSet presAssocID="{7616BDC4-0253-44A4-8D85-20962FE18019}" presName="compNode" presStyleCnt="0"/>
      <dgm:spPr/>
    </dgm:pt>
    <dgm:pt modelId="{9FEB5CD6-605D-48DC-B796-303874A8B938}" type="pres">
      <dgm:prSet presAssocID="{7616BDC4-0253-44A4-8D85-20962FE18019}" presName="bgRect" presStyleLbl="bgShp" presStyleIdx="1" presStyleCnt="3"/>
      <dgm:spPr/>
    </dgm:pt>
    <dgm:pt modelId="{D46E4F52-9619-4B04-99E7-D889A281E48E}" type="pres">
      <dgm:prSet presAssocID="{7616BDC4-0253-44A4-8D85-20962FE1801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93EB164B-C562-4E66-AA6F-E6F1E9E4EBA4}" type="pres">
      <dgm:prSet presAssocID="{7616BDC4-0253-44A4-8D85-20962FE18019}" presName="spaceRect" presStyleCnt="0"/>
      <dgm:spPr/>
    </dgm:pt>
    <dgm:pt modelId="{18524AC8-5D48-4A0A-B090-D51C6585938A}" type="pres">
      <dgm:prSet presAssocID="{7616BDC4-0253-44A4-8D85-20962FE18019}" presName="parTx" presStyleLbl="revTx" presStyleIdx="1" presStyleCnt="3">
        <dgm:presLayoutVars>
          <dgm:chMax val="0"/>
          <dgm:chPref val="0"/>
        </dgm:presLayoutVars>
      </dgm:prSet>
      <dgm:spPr/>
    </dgm:pt>
    <dgm:pt modelId="{A0BF62E1-677A-4B26-A060-65B833753538}" type="pres">
      <dgm:prSet presAssocID="{E8713DA3-392E-4FC3-A497-297D64A5FDC0}" presName="sibTrans" presStyleCnt="0"/>
      <dgm:spPr/>
    </dgm:pt>
    <dgm:pt modelId="{450141DC-E234-4CA0-B983-D36ECAFBB884}" type="pres">
      <dgm:prSet presAssocID="{0C752358-350E-4DDB-8BEA-9DB7F7B2AEC4}" presName="compNode" presStyleCnt="0"/>
      <dgm:spPr/>
    </dgm:pt>
    <dgm:pt modelId="{0F87482D-D51C-4988-8FE5-493EDFC480E9}" type="pres">
      <dgm:prSet presAssocID="{0C752358-350E-4DDB-8BEA-9DB7F7B2AEC4}" presName="bgRect" presStyleLbl="bgShp" presStyleIdx="2" presStyleCnt="3"/>
      <dgm:spPr/>
    </dgm:pt>
    <dgm:pt modelId="{266017AC-B0A0-4D15-81F3-E5A6449A5B23}" type="pres">
      <dgm:prSet presAssocID="{0C752358-350E-4DDB-8BEA-9DB7F7B2AEC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B3FA88A3-7118-4C61-82A7-5184BF6D12EB}" type="pres">
      <dgm:prSet presAssocID="{0C752358-350E-4DDB-8BEA-9DB7F7B2AEC4}" presName="spaceRect" presStyleCnt="0"/>
      <dgm:spPr/>
    </dgm:pt>
    <dgm:pt modelId="{796E9F2D-4457-46D4-8AF6-0DF4C0175567}" type="pres">
      <dgm:prSet presAssocID="{0C752358-350E-4DDB-8BEA-9DB7F7B2AEC4}" presName="parTx" presStyleLbl="revTx" presStyleIdx="2" presStyleCnt="3">
        <dgm:presLayoutVars>
          <dgm:chMax val="0"/>
          <dgm:chPref val="0"/>
        </dgm:presLayoutVars>
      </dgm:prSet>
      <dgm:spPr/>
    </dgm:pt>
  </dgm:ptLst>
  <dgm:cxnLst>
    <dgm:cxn modelId="{0ADD7E00-40C3-4C20-969C-315E46822C6A}" type="presOf" srcId="{7616BDC4-0253-44A4-8D85-20962FE18019}" destId="{18524AC8-5D48-4A0A-B090-D51C6585938A}" srcOrd="0" destOrd="0" presId="urn:microsoft.com/office/officeart/2018/2/layout/IconVerticalSolidList"/>
    <dgm:cxn modelId="{182B492D-14E9-46E6-B283-BBA9BADFDE6B}" type="presOf" srcId="{C6006B0A-C038-42ED-8BB5-23A1659B7919}" destId="{337EEE98-013D-41C3-A49B-3AB56208A75A}" srcOrd="0" destOrd="0" presId="urn:microsoft.com/office/officeart/2018/2/layout/IconVerticalSolidList"/>
    <dgm:cxn modelId="{ABBCB148-E8FA-4C4E-9B7D-65EEFA0CC172}" type="presOf" srcId="{F99979C5-0803-45BB-B08E-1F3D53BFE3B4}" destId="{C6A1F3D1-1467-4403-BF5C-B3976CE8CDC5}" srcOrd="0" destOrd="0" presId="urn:microsoft.com/office/officeart/2018/2/layout/IconVerticalSolidList"/>
    <dgm:cxn modelId="{157E8871-BB81-4E15-A81C-BD5FB85D6659}" srcId="{F99979C5-0803-45BB-B08E-1F3D53BFE3B4}" destId="{C6006B0A-C038-42ED-8BB5-23A1659B7919}" srcOrd="0" destOrd="0" parTransId="{98F112DD-F602-4EF3-AB0D-1853ADC908E3}" sibTransId="{808A2655-EBD5-4DB7-B00C-35B21DE56EF4}"/>
    <dgm:cxn modelId="{B857E196-4E44-4D56-BCD6-119B22005B5D}" srcId="{F99979C5-0803-45BB-B08E-1F3D53BFE3B4}" destId="{0C752358-350E-4DDB-8BEA-9DB7F7B2AEC4}" srcOrd="2" destOrd="0" parTransId="{4209ADFB-476C-4F72-B8BE-E48ADB27A8E2}" sibTransId="{FC75ACAF-DE88-48B7-ADDB-916A710E0888}"/>
    <dgm:cxn modelId="{CDD92BBA-1A57-4B33-AA4F-18F13CA38CE9}" type="presOf" srcId="{0C752358-350E-4DDB-8BEA-9DB7F7B2AEC4}" destId="{796E9F2D-4457-46D4-8AF6-0DF4C0175567}" srcOrd="0" destOrd="0" presId="urn:microsoft.com/office/officeart/2018/2/layout/IconVerticalSolidList"/>
    <dgm:cxn modelId="{D98934F8-67A6-4A8E-B265-A87EB76CED3B}" srcId="{F99979C5-0803-45BB-B08E-1F3D53BFE3B4}" destId="{7616BDC4-0253-44A4-8D85-20962FE18019}" srcOrd="1" destOrd="0" parTransId="{F4370F64-930D-47E9-ABB2-886909BFF15A}" sibTransId="{E8713DA3-392E-4FC3-A497-297D64A5FDC0}"/>
    <dgm:cxn modelId="{95194524-94BA-41E2-8EE0-007129B37A38}" type="presParOf" srcId="{C6A1F3D1-1467-4403-BF5C-B3976CE8CDC5}" destId="{C078EE1E-63C8-4ACE-8371-ECC58527B957}" srcOrd="0" destOrd="0" presId="urn:microsoft.com/office/officeart/2018/2/layout/IconVerticalSolidList"/>
    <dgm:cxn modelId="{55ABC80B-FDE6-4AED-96DB-994124C4CB57}" type="presParOf" srcId="{C078EE1E-63C8-4ACE-8371-ECC58527B957}" destId="{15EA5ACE-9285-4E4F-8C90-58040AF0C28A}" srcOrd="0" destOrd="0" presId="urn:microsoft.com/office/officeart/2018/2/layout/IconVerticalSolidList"/>
    <dgm:cxn modelId="{4068C103-8019-49BC-A2AF-76385CDD47B7}" type="presParOf" srcId="{C078EE1E-63C8-4ACE-8371-ECC58527B957}" destId="{9F16092E-2601-4401-BCC8-217F2B076EDB}" srcOrd="1" destOrd="0" presId="urn:microsoft.com/office/officeart/2018/2/layout/IconVerticalSolidList"/>
    <dgm:cxn modelId="{26961201-1BCE-448E-8C80-94960B7CE4B4}" type="presParOf" srcId="{C078EE1E-63C8-4ACE-8371-ECC58527B957}" destId="{735C42FC-905C-4AD6-857A-424558ED8515}" srcOrd="2" destOrd="0" presId="urn:microsoft.com/office/officeart/2018/2/layout/IconVerticalSolidList"/>
    <dgm:cxn modelId="{53500982-A79A-4CA3-82AD-F965CE427FAE}" type="presParOf" srcId="{C078EE1E-63C8-4ACE-8371-ECC58527B957}" destId="{337EEE98-013D-41C3-A49B-3AB56208A75A}" srcOrd="3" destOrd="0" presId="urn:microsoft.com/office/officeart/2018/2/layout/IconVerticalSolidList"/>
    <dgm:cxn modelId="{F25DDB4A-A566-470D-B496-22061E586321}" type="presParOf" srcId="{C6A1F3D1-1467-4403-BF5C-B3976CE8CDC5}" destId="{DC02F14C-D44B-46CA-BE56-72D237737602}" srcOrd="1" destOrd="0" presId="urn:microsoft.com/office/officeart/2018/2/layout/IconVerticalSolidList"/>
    <dgm:cxn modelId="{11F1D675-0C2F-419B-9D76-481366DE9FB3}" type="presParOf" srcId="{C6A1F3D1-1467-4403-BF5C-B3976CE8CDC5}" destId="{67197C0F-8254-441A-88E3-9779721F7862}" srcOrd="2" destOrd="0" presId="urn:microsoft.com/office/officeart/2018/2/layout/IconVerticalSolidList"/>
    <dgm:cxn modelId="{C2F58C41-B2C5-49AC-80C0-5A963FA113D2}" type="presParOf" srcId="{67197C0F-8254-441A-88E3-9779721F7862}" destId="{9FEB5CD6-605D-48DC-B796-303874A8B938}" srcOrd="0" destOrd="0" presId="urn:microsoft.com/office/officeart/2018/2/layout/IconVerticalSolidList"/>
    <dgm:cxn modelId="{DDBCF49D-1B75-42FC-B2E0-DAF4229086C9}" type="presParOf" srcId="{67197C0F-8254-441A-88E3-9779721F7862}" destId="{D46E4F52-9619-4B04-99E7-D889A281E48E}" srcOrd="1" destOrd="0" presId="urn:microsoft.com/office/officeart/2018/2/layout/IconVerticalSolidList"/>
    <dgm:cxn modelId="{0FFADFF1-A346-4EED-BE6B-BDFFA2FE7A28}" type="presParOf" srcId="{67197C0F-8254-441A-88E3-9779721F7862}" destId="{93EB164B-C562-4E66-AA6F-E6F1E9E4EBA4}" srcOrd="2" destOrd="0" presId="urn:microsoft.com/office/officeart/2018/2/layout/IconVerticalSolidList"/>
    <dgm:cxn modelId="{A8236747-E3AD-4E30-B0A3-6DA0D967D53F}" type="presParOf" srcId="{67197C0F-8254-441A-88E3-9779721F7862}" destId="{18524AC8-5D48-4A0A-B090-D51C6585938A}" srcOrd="3" destOrd="0" presId="urn:microsoft.com/office/officeart/2018/2/layout/IconVerticalSolidList"/>
    <dgm:cxn modelId="{06130C55-6B38-466E-B5AE-B4C8A4A5724D}" type="presParOf" srcId="{C6A1F3D1-1467-4403-BF5C-B3976CE8CDC5}" destId="{A0BF62E1-677A-4B26-A060-65B833753538}" srcOrd="3" destOrd="0" presId="urn:microsoft.com/office/officeart/2018/2/layout/IconVerticalSolidList"/>
    <dgm:cxn modelId="{36D3165A-F150-41CB-858D-8A4E3872A16B}" type="presParOf" srcId="{C6A1F3D1-1467-4403-BF5C-B3976CE8CDC5}" destId="{450141DC-E234-4CA0-B983-D36ECAFBB884}" srcOrd="4" destOrd="0" presId="urn:microsoft.com/office/officeart/2018/2/layout/IconVerticalSolidList"/>
    <dgm:cxn modelId="{AA409661-F8C2-4B85-932F-5392AE6780B0}" type="presParOf" srcId="{450141DC-E234-4CA0-B983-D36ECAFBB884}" destId="{0F87482D-D51C-4988-8FE5-493EDFC480E9}" srcOrd="0" destOrd="0" presId="urn:microsoft.com/office/officeart/2018/2/layout/IconVerticalSolidList"/>
    <dgm:cxn modelId="{A6A9B894-6ABB-48E7-BA01-4E827CE057E4}" type="presParOf" srcId="{450141DC-E234-4CA0-B983-D36ECAFBB884}" destId="{266017AC-B0A0-4D15-81F3-E5A6449A5B23}" srcOrd="1" destOrd="0" presId="urn:microsoft.com/office/officeart/2018/2/layout/IconVerticalSolidList"/>
    <dgm:cxn modelId="{87728DA2-1E61-4937-89D0-155D1EC08068}" type="presParOf" srcId="{450141DC-E234-4CA0-B983-D36ECAFBB884}" destId="{B3FA88A3-7118-4C61-82A7-5184BF6D12EB}" srcOrd="2" destOrd="0" presId="urn:microsoft.com/office/officeart/2018/2/layout/IconVerticalSolidList"/>
    <dgm:cxn modelId="{58764D8D-2777-4AD2-86FF-9BE64BC82F4D}" type="presParOf" srcId="{450141DC-E234-4CA0-B983-D36ECAFBB884}" destId="{796E9F2D-4457-46D4-8AF6-0DF4C017556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FB7F51-6310-4FC1-8E89-8E16B768849F}"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1007A44-4070-4481-B261-B9730AA84E83}">
      <dgm:prSet/>
      <dgm:spPr/>
      <dgm:t>
        <a:bodyPr/>
        <a:lstStyle/>
        <a:p>
          <a:pPr>
            <a:defRPr cap="all"/>
          </a:pPr>
          <a:r>
            <a:rPr lang="en-US" b="0" i="0"/>
            <a:t>Progressing to high job role work opportunities </a:t>
          </a:r>
          <a:endParaRPr lang="en-US"/>
        </a:p>
      </dgm:t>
    </dgm:pt>
    <dgm:pt modelId="{8020F1CE-6EC8-41FA-B80E-0DCFE78CACF3}" type="parTrans" cxnId="{88CC4AEA-D573-42AB-890F-880E6E25589C}">
      <dgm:prSet/>
      <dgm:spPr/>
      <dgm:t>
        <a:bodyPr/>
        <a:lstStyle/>
        <a:p>
          <a:endParaRPr lang="en-US"/>
        </a:p>
      </dgm:t>
    </dgm:pt>
    <dgm:pt modelId="{02AC1566-5E2F-4090-8591-37ABDB4EBFC0}" type="sibTrans" cxnId="{88CC4AEA-D573-42AB-890F-880E6E25589C}">
      <dgm:prSet/>
      <dgm:spPr/>
      <dgm:t>
        <a:bodyPr/>
        <a:lstStyle/>
        <a:p>
          <a:endParaRPr lang="en-US"/>
        </a:p>
      </dgm:t>
    </dgm:pt>
    <dgm:pt modelId="{02705D00-D50E-4B38-A877-ABAF0741A7F5}">
      <dgm:prSet/>
      <dgm:spPr/>
      <dgm:t>
        <a:bodyPr/>
        <a:lstStyle/>
        <a:p>
          <a:pPr>
            <a:defRPr cap="all"/>
          </a:pPr>
          <a:r>
            <a:rPr lang="en-US" b="0" i="0"/>
            <a:t>Improving basic data to create more comprehensive patient records </a:t>
          </a:r>
          <a:endParaRPr lang="en-US"/>
        </a:p>
      </dgm:t>
    </dgm:pt>
    <dgm:pt modelId="{04621283-333E-4CF3-96C4-ED84371934B7}" type="parTrans" cxnId="{3EB91575-8DA4-45F4-93F8-88A476579F40}">
      <dgm:prSet/>
      <dgm:spPr/>
      <dgm:t>
        <a:bodyPr/>
        <a:lstStyle/>
        <a:p>
          <a:endParaRPr lang="en-US"/>
        </a:p>
      </dgm:t>
    </dgm:pt>
    <dgm:pt modelId="{92A34806-E2B4-4560-8CFA-9B29AB1FDA79}" type="sibTrans" cxnId="{3EB91575-8DA4-45F4-93F8-88A476579F40}">
      <dgm:prSet/>
      <dgm:spPr/>
      <dgm:t>
        <a:bodyPr/>
        <a:lstStyle/>
        <a:p>
          <a:endParaRPr lang="en-US"/>
        </a:p>
      </dgm:t>
    </dgm:pt>
    <dgm:pt modelId="{330089D9-F2B7-4C58-AB1B-21A06D48A239}">
      <dgm:prSet/>
      <dgm:spPr/>
      <dgm:t>
        <a:bodyPr/>
        <a:lstStyle/>
        <a:p>
          <a:pPr>
            <a:defRPr cap="all"/>
          </a:pPr>
          <a:r>
            <a:rPr lang="en-US" b="0" i="0"/>
            <a:t>Partnering with other providers to develop new services and migrating risks </a:t>
          </a:r>
          <a:endParaRPr lang="en-US"/>
        </a:p>
      </dgm:t>
    </dgm:pt>
    <dgm:pt modelId="{61BE0ABA-18DD-44D5-B94A-EC86BDEDE095}" type="parTrans" cxnId="{18425388-A5E2-4E32-9CEC-4DF5A98D3358}">
      <dgm:prSet/>
      <dgm:spPr/>
      <dgm:t>
        <a:bodyPr/>
        <a:lstStyle/>
        <a:p>
          <a:endParaRPr lang="en-US"/>
        </a:p>
      </dgm:t>
    </dgm:pt>
    <dgm:pt modelId="{8C13E729-78F8-4B26-B3C1-8D21DA5580CB}" type="sibTrans" cxnId="{18425388-A5E2-4E32-9CEC-4DF5A98D3358}">
      <dgm:prSet/>
      <dgm:spPr/>
      <dgm:t>
        <a:bodyPr/>
        <a:lstStyle/>
        <a:p>
          <a:endParaRPr lang="en-US"/>
        </a:p>
      </dgm:t>
    </dgm:pt>
    <dgm:pt modelId="{F20BFC24-1BDF-44D2-9672-43052286E064}" type="pres">
      <dgm:prSet presAssocID="{48FB7F51-6310-4FC1-8E89-8E16B768849F}" presName="root" presStyleCnt="0">
        <dgm:presLayoutVars>
          <dgm:dir/>
          <dgm:resizeHandles val="exact"/>
        </dgm:presLayoutVars>
      </dgm:prSet>
      <dgm:spPr/>
    </dgm:pt>
    <dgm:pt modelId="{D3B771CC-9AB1-416E-B340-0F93B9952051}" type="pres">
      <dgm:prSet presAssocID="{31007A44-4070-4481-B261-B9730AA84E83}" presName="compNode" presStyleCnt="0"/>
      <dgm:spPr/>
    </dgm:pt>
    <dgm:pt modelId="{23AB5C03-E98A-48E6-885B-B9D86D34F045}" type="pres">
      <dgm:prSet presAssocID="{31007A44-4070-4481-B261-B9730AA84E83}" presName="iconBgRect" presStyleLbl="bgShp" presStyleIdx="0" presStyleCnt="3"/>
      <dgm:spPr>
        <a:prstGeom prst="round2DiagRect">
          <a:avLst>
            <a:gd name="adj1" fmla="val 29727"/>
            <a:gd name="adj2" fmla="val 0"/>
          </a:avLst>
        </a:prstGeom>
      </dgm:spPr>
    </dgm:pt>
    <dgm:pt modelId="{92543A24-7423-4CE1-A541-EE55C8E0B691}" type="pres">
      <dgm:prSet presAssocID="{31007A44-4070-4481-B261-B9730AA84E8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iling Face with No Fill"/>
        </a:ext>
      </dgm:extLst>
    </dgm:pt>
    <dgm:pt modelId="{86BF177D-BF11-4AE6-8FF5-19CBB5D86132}" type="pres">
      <dgm:prSet presAssocID="{31007A44-4070-4481-B261-B9730AA84E83}" presName="spaceRect" presStyleCnt="0"/>
      <dgm:spPr/>
    </dgm:pt>
    <dgm:pt modelId="{F24A5D91-434D-4270-AD61-B2B24B3D3B91}" type="pres">
      <dgm:prSet presAssocID="{31007A44-4070-4481-B261-B9730AA84E83}" presName="textRect" presStyleLbl="revTx" presStyleIdx="0" presStyleCnt="3">
        <dgm:presLayoutVars>
          <dgm:chMax val="1"/>
          <dgm:chPref val="1"/>
        </dgm:presLayoutVars>
      </dgm:prSet>
      <dgm:spPr/>
    </dgm:pt>
    <dgm:pt modelId="{C87191AB-7B58-479A-8256-31B8ED576BF9}" type="pres">
      <dgm:prSet presAssocID="{02AC1566-5E2F-4090-8591-37ABDB4EBFC0}" presName="sibTrans" presStyleCnt="0"/>
      <dgm:spPr/>
    </dgm:pt>
    <dgm:pt modelId="{C7631C9A-1C82-4D13-81D4-7D3A854330F9}" type="pres">
      <dgm:prSet presAssocID="{02705D00-D50E-4B38-A877-ABAF0741A7F5}" presName="compNode" presStyleCnt="0"/>
      <dgm:spPr/>
    </dgm:pt>
    <dgm:pt modelId="{BB551D06-4C93-454E-B44B-BA71D4E2FCDB}" type="pres">
      <dgm:prSet presAssocID="{02705D00-D50E-4B38-A877-ABAF0741A7F5}" presName="iconBgRect" presStyleLbl="bgShp" presStyleIdx="1" presStyleCnt="3"/>
      <dgm:spPr>
        <a:prstGeom prst="round2DiagRect">
          <a:avLst>
            <a:gd name="adj1" fmla="val 29727"/>
            <a:gd name="adj2" fmla="val 0"/>
          </a:avLst>
        </a:prstGeom>
      </dgm:spPr>
    </dgm:pt>
    <dgm:pt modelId="{22DD2157-9695-484F-83D8-2D4FC0C0DA2F}" type="pres">
      <dgm:prSet presAssocID="{02705D00-D50E-4B38-A877-ABAF0741A7F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361AC1F9-5FF8-424C-B1AE-DBFF4AEA1E8D}" type="pres">
      <dgm:prSet presAssocID="{02705D00-D50E-4B38-A877-ABAF0741A7F5}" presName="spaceRect" presStyleCnt="0"/>
      <dgm:spPr/>
    </dgm:pt>
    <dgm:pt modelId="{E2BBB947-45E5-438A-A819-ED140CD4EEAF}" type="pres">
      <dgm:prSet presAssocID="{02705D00-D50E-4B38-A877-ABAF0741A7F5}" presName="textRect" presStyleLbl="revTx" presStyleIdx="1" presStyleCnt="3">
        <dgm:presLayoutVars>
          <dgm:chMax val="1"/>
          <dgm:chPref val="1"/>
        </dgm:presLayoutVars>
      </dgm:prSet>
      <dgm:spPr/>
    </dgm:pt>
    <dgm:pt modelId="{87126607-F563-46BB-867B-9C1D5A2A335B}" type="pres">
      <dgm:prSet presAssocID="{92A34806-E2B4-4560-8CFA-9B29AB1FDA79}" presName="sibTrans" presStyleCnt="0"/>
      <dgm:spPr/>
    </dgm:pt>
    <dgm:pt modelId="{31B4DB5C-450F-416C-B302-9EA82AD99529}" type="pres">
      <dgm:prSet presAssocID="{330089D9-F2B7-4C58-AB1B-21A06D48A239}" presName="compNode" presStyleCnt="0"/>
      <dgm:spPr/>
    </dgm:pt>
    <dgm:pt modelId="{DF72AA6B-5D1B-4507-AC62-622EFD09DFEA}" type="pres">
      <dgm:prSet presAssocID="{330089D9-F2B7-4C58-AB1B-21A06D48A239}" presName="iconBgRect" presStyleLbl="bgShp" presStyleIdx="2" presStyleCnt="3"/>
      <dgm:spPr>
        <a:prstGeom prst="round2DiagRect">
          <a:avLst>
            <a:gd name="adj1" fmla="val 29727"/>
            <a:gd name="adj2" fmla="val 0"/>
          </a:avLst>
        </a:prstGeom>
      </dgm:spPr>
    </dgm:pt>
    <dgm:pt modelId="{9D9638A5-5FA5-4A1E-A56C-F66B0EB36414}" type="pres">
      <dgm:prSet presAssocID="{330089D9-F2B7-4C58-AB1B-21A06D48A23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B3B16832-E9EC-4BE5-836E-A2755E2F6DCA}" type="pres">
      <dgm:prSet presAssocID="{330089D9-F2B7-4C58-AB1B-21A06D48A239}" presName="spaceRect" presStyleCnt="0"/>
      <dgm:spPr/>
    </dgm:pt>
    <dgm:pt modelId="{332604A6-B9EB-44F7-84C2-10ECB3BED7EE}" type="pres">
      <dgm:prSet presAssocID="{330089D9-F2B7-4C58-AB1B-21A06D48A239}" presName="textRect" presStyleLbl="revTx" presStyleIdx="2" presStyleCnt="3">
        <dgm:presLayoutVars>
          <dgm:chMax val="1"/>
          <dgm:chPref val="1"/>
        </dgm:presLayoutVars>
      </dgm:prSet>
      <dgm:spPr/>
    </dgm:pt>
  </dgm:ptLst>
  <dgm:cxnLst>
    <dgm:cxn modelId="{D3264C28-C159-4CD1-9BB6-BCCAF3B373F3}" type="presOf" srcId="{02705D00-D50E-4B38-A877-ABAF0741A7F5}" destId="{E2BBB947-45E5-438A-A819-ED140CD4EEAF}" srcOrd="0" destOrd="0" presId="urn:microsoft.com/office/officeart/2018/5/layout/IconLeafLabelList"/>
    <dgm:cxn modelId="{35210D4A-485C-4A30-AD69-51A2ED92D8FC}" type="presOf" srcId="{330089D9-F2B7-4C58-AB1B-21A06D48A239}" destId="{332604A6-B9EB-44F7-84C2-10ECB3BED7EE}" srcOrd="0" destOrd="0" presId="urn:microsoft.com/office/officeart/2018/5/layout/IconLeafLabelList"/>
    <dgm:cxn modelId="{3EB91575-8DA4-45F4-93F8-88A476579F40}" srcId="{48FB7F51-6310-4FC1-8E89-8E16B768849F}" destId="{02705D00-D50E-4B38-A877-ABAF0741A7F5}" srcOrd="1" destOrd="0" parTransId="{04621283-333E-4CF3-96C4-ED84371934B7}" sibTransId="{92A34806-E2B4-4560-8CFA-9B29AB1FDA79}"/>
    <dgm:cxn modelId="{18425388-A5E2-4E32-9CEC-4DF5A98D3358}" srcId="{48FB7F51-6310-4FC1-8E89-8E16B768849F}" destId="{330089D9-F2B7-4C58-AB1B-21A06D48A239}" srcOrd="2" destOrd="0" parTransId="{61BE0ABA-18DD-44D5-B94A-EC86BDEDE095}" sibTransId="{8C13E729-78F8-4B26-B3C1-8D21DA5580CB}"/>
    <dgm:cxn modelId="{6D944C98-0AD0-492B-B313-532E668CB7B6}" type="presOf" srcId="{48FB7F51-6310-4FC1-8E89-8E16B768849F}" destId="{F20BFC24-1BDF-44D2-9672-43052286E064}" srcOrd="0" destOrd="0" presId="urn:microsoft.com/office/officeart/2018/5/layout/IconLeafLabelList"/>
    <dgm:cxn modelId="{88CC4AEA-D573-42AB-890F-880E6E25589C}" srcId="{48FB7F51-6310-4FC1-8E89-8E16B768849F}" destId="{31007A44-4070-4481-B261-B9730AA84E83}" srcOrd="0" destOrd="0" parTransId="{8020F1CE-6EC8-41FA-B80E-0DCFE78CACF3}" sibTransId="{02AC1566-5E2F-4090-8591-37ABDB4EBFC0}"/>
    <dgm:cxn modelId="{BC1A82FB-1AE3-41E0-91C3-8042B9966381}" type="presOf" srcId="{31007A44-4070-4481-B261-B9730AA84E83}" destId="{F24A5D91-434D-4270-AD61-B2B24B3D3B91}" srcOrd="0" destOrd="0" presId="urn:microsoft.com/office/officeart/2018/5/layout/IconLeafLabelList"/>
    <dgm:cxn modelId="{C6A69214-61C7-45F8-91BC-821AF742BEE8}" type="presParOf" srcId="{F20BFC24-1BDF-44D2-9672-43052286E064}" destId="{D3B771CC-9AB1-416E-B340-0F93B9952051}" srcOrd="0" destOrd="0" presId="urn:microsoft.com/office/officeart/2018/5/layout/IconLeafLabelList"/>
    <dgm:cxn modelId="{07F4FEB7-C9EC-480E-81A4-9F9DFC9E966E}" type="presParOf" srcId="{D3B771CC-9AB1-416E-B340-0F93B9952051}" destId="{23AB5C03-E98A-48E6-885B-B9D86D34F045}" srcOrd="0" destOrd="0" presId="urn:microsoft.com/office/officeart/2018/5/layout/IconLeafLabelList"/>
    <dgm:cxn modelId="{5304C8E9-6529-4FF0-9AF3-98C1C9A4D21A}" type="presParOf" srcId="{D3B771CC-9AB1-416E-B340-0F93B9952051}" destId="{92543A24-7423-4CE1-A541-EE55C8E0B691}" srcOrd="1" destOrd="0" presId="urn:microsoft.com/office/officeart/2018/5/layout/IconLeafLabelList"/>
    <dgm:cxn modelId="{97056C4E-91BE-432D-99BB-0B6345C9D4A9}" type="presParOf" srcId="{D3B771CC-9AB1-416E-B340-0F93B9952051}" destId="{86BF177D-BF11-4AE6-8FF5-19CBB5D86132}" srcOrd="2" destOrd="0" presId="urn:microsoft.com/office/officeart/2018/5/layout/IconLeafLabelList"/>
    <dgm:cxn modelId="{F3DBAFC7-6900-463F-A52B-67E0A6FCB5E1}" type="presParOf" srcId="{D3B771CC-9AB1-416E-B340-0F93B9952051}" destId="{F24A5D91-434D-4270-AD61-B2B24B3D3B91}" srcOrd="3" destOrd="0" presId="urn:microsoft.com/office/officeart/2018/5/layout/IconLeafLabelList"/>
    <dgm:cxn modelId="{4B8B0737-8EF9-49B9-834F-0E872D6366F0}" type="presParOf" srcId="{F20BFC24-1BDF-44D2-9672-43052286E064}" destId="{C87191AB-7B58-479A-8256-31B8ED576BF9}" srcOrd="1" destOrd="0" presId="urn:microsoft.com/office/officeart/2018/5/layout/IconLeafLabelList"/>
    <dgm:cxn modelId="{617495C1-A2F2-40FC-808A-8183A73F0187}" type="presParOf" srcId="{F20BFC24-1BDF-44D2-9672-43052286E064}" destId="{C7631C9A-1C82-4D13-81D4-7D3A854330F9}" srcOrd="2" destOrd="0" presId="urn:microsoft.com/office/officeart/2018/5/layout/IconLeafLabelList"/>
    <dgm:cxn modelId="{844C95C4-C91D-4001-B492-F8B2783A4D4D}" type="presParOf" srcId="{C7631C9A-1C82-4D13-81D4-7D3A854330F9}" destId="{BB551D06-4C93-454E-B44B-BA71D4E2FCDB}" srcOrd="0" destOrd="0" presId="urn:microsoft.com/office/officeart/2018/5/layout/IconLeafLabelList"/>
    <dgm:cxn modelId="{CCC55B56-1778-42D2-A49E-D1289617F80A}" type="presParOf" srcId="{C7631C9A-1C82-4D13-81D4-7D3A854330F9}" destId="{22DD2157-9695-484F-83D8-2D4FC0C0DA2F}" srcOrd="1" destOrd="0" presId="urn:microsoft.com/office/officeart/2018/5/layout/IconLeafLabelList"/>
    <dgm:cxn modelId="{6E0C47F0-4AEB-4B8F-B6C1-8044EEA5BFCB}" type="presParOf" srcId="{C7631C9A-1C82-4D13-81D4-7D3A854330F9}" destId="{361AC1F9-5FF8-424C-B1AE-DBFF4AEA1E8D}" srcOrd="2" destOrd="0" presId="urn:microsoft.com/office/officeart/2018/5/layout/IconLeafLabelList"/>
    <dgm:cxn modelId="{DE0CABDB-4A54-44DC-BD99-423779868D1F}" type="presParOf" srcId="{C7631C9A-1C82-4D13-81D4-7D3A854330F9}" destId="{E2BBB947-45E5-438A-A819-ED140CD4EEAF}" srcOrd="3" destOrd="0" presId="urn:microsoft.com/office/officeart/2018/5/layout/IconLeafLabelList"/>
    <dgm:cxn modelId="{3C5A3D2E-F325-4D7B-AC26-DD19B17B1EAB}" type="presParOf" srcId="{F20BFC24-1BDF-44D2-9672-43052286E064}" destId="{87126607-F563-46BB-867B-9C1D5A2A335B}" srcOrd="3" destOrd="0" presId="urn:microsoft.com/office/officeart/2018/5/layout/IconLeafLabelList"/>
    <dgm:cxn modelId="{99BE8CD8-689A-4695-9522-85504CBA5DA3}" type="presParOf" srcId="{F20BFC24-1BDF-44D2-9672-43052286E064}" destId="{31B4DB5C-450F-416C-B302-9EA82AD99529}" srcOrd="4" destOrd="0" presId="urn:microsoft.com/office/officeart/2018/5/layout/IconLeafLabelList"/>
    <dgm:cxn modelId="{445320E7-EA1E-45BC-8351-EB0DA34B6F4D}" type="presParOf" srcId="{31B4DB5C-450F-416C-B302-9EA82AD99529}" destId="{DF72AA6B-5D1B-4507-AC62-622EFD09DFEA}" srcOrd="0" destOrd="0" presId="urn:microsoft.com/office/officeart/2018/5/layout/IconLeafLabelList"/>
    <dgm:cxn modelId="{E461A281-19FF-4A6D-900F-06B62118857A}" type="presParOf" srcId="{31B4DB5C-450F-416C-B302-9EA82AD99529}" destId="{9D9638A5-5FA5-4A1E-A56C-F66B0EB36414}" srcOrd="1" destOrd="0" presId="urn:microsoft.com/office/officeart/2018/5/layout/IconLeafLabelList"/>
    <dgm:cxn modelId="{027E70B4-B548-4A0D-9A82-13690FF3334A}" type="presParOf" srcId="{31B4DB5C-450F-416C-B302-9EA82AD99529}" destId="{B3B16832-E9EC-4BE5-836E-A2755E2F6DCA}" srcOrd="2" destOrd="0" presId="urn:microsoft.com/office/officeart/2018/5/layout/IconLeafLabelList"/>
    <dgm:cxn modelId="{1A4CB1F0-AD03-4294-A91F-E5CAD76A2EEF}" type="presParOf" srcId="{31B4DB5C-450F-416C-B302-9EA82AD99529}" destId="{332604A6-B9EB-44F7-84C2-10ECB3BED7EE}"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052CEA-955F-452C-B679-4F3FF348FE6E}">
      <dsp:nvSpPr>
        <dsp:cNvPr id="0" name=""/>
        <dsp:cNvSpPr/>
      </dsp:nvSpPr>
      <dsp:spPr>
        <a:xfrm>
          <a:off x="0" y="1141386"/>
          <a:ext cx="5614987" cy="428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B8228F9-0129-4A61-A298-CB78891B11D3}">
      <dsp:nvSpPr>
        <dsp:cNvPr id="0" name=""/>
        <dsp:cNvSpPr/>
      </dsp:nvSpPr>
      <dsp:spPr>
        <a:xfrm>
          <a:off x="280749" y="890466"/>
          <a:ext cx="3930490" cy="5018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63" tIns="0" rIns="148563" bIns="0" numCol="1" spcCol="1270" anchor="ctr" anchorCtr="0">
          <a:noAutofit/>
        </a:bodyPr>
        <a:lstStyle/>
        <a:p>
          <a:pPr marL="0" lvl="0" indent="0" algn="l" defTabSz="755650">
            <a:lnSpc>
              <a:spcPct val="90000"/>
            </a:lnSpc>
            <a:spcBef>
              <a:spcPct val="0"/>
            </a:spcBef>
            <a:spcAft>
              <a:spcPct val="35000"/>
            </a:spcAft>
            <a:buNone/>
          </a:pPr>
          <a:r>
            <a:rPr lang="en-GB" sz="1700" b="0" i="0" kern="1200"/>
            <a:t>S – Strengths: internal factor  </a:t>
          </a:r>
          <a:endParaRPr lang="en-US" sz="1700" kern="1200"/>
        </a:p>
      </dsp:txBody>
      <dsp:txXfrm>
        <a:off x="305247" y="914964"/>
        <a:ext cx="3881494" cy="452844"/>
      </dsp:txXfrm>
    </dsp:sp>
    <dsp:sp modelId="{43C6E1A5-E8E5-43BA-A227-1D49E13C1771}">
      <dsp:nvSpPr>
        <dsp:cNvPr id="0" name=""/>
        <dsp:cNvSpPr/>
      </dsp:nvSpPr>
      <dsp:spPr>
        <a:xfrm>
          <a:off x="0" y="1912506"/>
          <a:ext cx="5614987" cy="428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0A00C11-C435-4117-9E04-06FDBAA3F257}">
      <dsp:nvSpPr>
        <dsp:cNvPr id="0" name=""/>
        <dsp:cNvSpPr/>
      </dsp:nvSpPr>
      <dsp:spPr>
        <a:xfrm>
          <a:off x="280749" y="1661586"/>
          <a:ext cx="3930490" cy="5018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63" tIns="0" rIns="148563" bIns="0" numCol="1" spcCol="1270" anchor="ctr" anchorCtr="0">
          <a:noAutofit/>
        </a:bodyPr>
        <a:lstStyle/>
        <a:p>
          <a:pPr marL="0" lvl="0" indent="0" algn="l" defTabSz="755650">
            <a:lnSpc>
              <a:spcPct val="90000"/>
            </a:lnSpc>
            <a:spcBef>
              <a:spcPct val="0"/>
            </a:spcBef>
            <a:spcAft>
              <a:spcPct val="35000"/>
            </a:spcAft>
            <a:buNone/>
          </a:pPr>
          <a:r>
            <a:rPr lang="en-GB" sz="1700" b="0" i="0" kern="1200"/>
            <a:t>W- Weaknesses: internal factor</a:t>
          </a:r>
          <a:endParaRPr lang="en-US" sz="1700" kern="1200"/>
        </a:p>
      </dsp:txBody>
      <dsp:txXfrm>
        <a:off x="305247" y="1686084"/>
        <a:ext cx="3881494" cy="452844"/>
      </dsp:txXfrm>
    </dsp:sp>
    <dsp:sp modelId="{BC075953-7595-4204-9A70-2A0E7C3A47BF}">
      <dsp:nvSpPr>
        <dsp:cNvPr id="0" name=""/>
        <dsp:cNvSpPr/>
      </dsp:nvSpPr>
      <dsp:spPr>
        <a:xfrm>
          <a:off x="0" y="2683626"/>
          <a:ext cx="5614987" cy="428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198D64A-5F1F-473E-A370-7E246A5B6AAC}">
      <dsp:nvSpPr>
        <dsp:cNvPr id="0" name=""/>
        <dsp:cNvSpPr/>
      </dsp:nvSpPr>
      <dsp:spPr>
        <a:xfrm>
          <a:off x="280749" y="2432706"/>
          <a:ext cx="3930490" cy="5018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63" tIns="0" rIns="148563" bIns="0" numCol="1" spcCol="1270" anchor="ctr" anchorCtr="0">
          <a:noAutofit/>
        </a:bodyPr>
        <a:lstStyle/>
        <a:p>
          <a:pPr marL="0" lvl="0" indent="0" algn="l" defTabSz="755650">
            <a:lnSpc>
              <a:spcPct val="90000"/>
            </a:lnSpc>
            <a:spcBef>
              <a:spcPct val="0"/>
            </a:spcBef>
            <a:spcAft>
              <a:spcPct val="35000"/>
            </a:spcAft>
            <a:buNone/>
          </a:pPr>
          <a:r>
            <a:rPr lang="en-GB" sz="1700" b="0" i="0" kern="1200"/>
            <a:t>O – Opportunities: external factor</a:t>
          </a:r>
          <a:endParaRPr lang="en-US" sz="1700" kern="1200"/>
        </a:p>
      </dsp:txBody>
      <dsp:txXfrm>
        <a:off x="305247" y="2457204"/>
        <a:ext cx="3881494" cy="452844"/>
      </dsp:txXfrm>
    </dsp:sp>
    <dsp:sp modelId="{3579E947-8A7C-4610-8B5C-439133199953}">
      <dsp:nvSpPr>
        <dsp:cNvPr id="0" name=""/>
        <dsp:cNvSpPr/>
      </dsp:nvSpPr>
      <dsp:spPr>
        <a:xfrm>
          <a:off x="0" y="3454746"/>
          <a:ext cx="5614987" cy="428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40EBD2D-BAD0-4F16-98F7-729F5D4172E7}">
      <dsp:nvSpPr>
        <dsp:cNvPr id="0" name=""/>
        <dsp:cNvSpPr/>
      </dsp:nvSpPr>
      <dsp:spPr>
        <a:xfrm>
          <a:off x="280749" y="3203826"/>
          <a:ext cx="3930490" cy="5018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63" tIns="0" rIns="148563" bIns="0" numCol="1" spcCol="1270" anchor="ctr" anchorCtr="0">
          <a:noAutofit/>
        </a:bodyPr>
        <a:lstStyle/>
        <a:p>
          <a:pPr marL="0" lvl="0" indent="0" algn="l" defTabSz="755650">
            <a:lnSpc>
              <a:spcPct val="90000"/>
            </a:lnSpc>
            <a:spcBef>
              <a:spcPct val="0"/>
            </a:spcBef>
            <a:spcAft>
              <a:spcPct val="35000"/>
            </a:spcAft>
            <a:buNone/>
          </a:pPr>
          <a:r>
            <a:rPr lang="en-GB" sz="1700" b="0" i="0" kern="1200"/>
            <a:t>T – Threats: external factor</a:t>
          </a:r>
          <a:endParaRPr lang="en-US" sz="1700" kern="1200"/>
        </a:p>
      </dsp:txBody>
      <dsp:txXfrm>
        <a:off x="305247" y="3228324"/>
        <a:ext cx="3881494" cy="4528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70E8BC-B5E3-4915-B493-07FED11D8980}">
      <dsp:nvSpPr>
        <dsp:cNvPr id="0" name=""/>
        <dsp:cNvSpPr/>
      </dsp:nvSpPr>
      <dsp:spPr>
        <a:xfrm>
          <a:off x="0" y="1897"/>
          <a:ext cx="6496050" cy="961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B3FAEE-1A9C-4C7D-A9A5-6E9F7400443E}">
      <dsp:nvSpPr>
        <dsp:cNvPr id="0" name=""/>
        <dsp:cNvSpPr/>
      </dsp:nvSpPr>
      <dsp:spPr>
        <a:xfrm>
          <a:off x="290922" y="218286"/>
          <a:ext cx="528950" cy="5289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B622F86-C527-48B4-A112-6CB7D5E7A2E1}">
      <dsp:nvSpPr>
        <dsp:cNvPr id="0" name=""/>
        <dsp:cNvSpPr/>
      </dsp:nvSpPr>
      <dsp:spPr>
        <a:xfrm>
          <a:off x="1110795" y="1897"/>
          <a:ext cx="538525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kern="1200"/>
            <a:t>Time management </a:t>
          </a:r>
          <a:endParaRPr lang="en-US" sz="2200" kern="1200"/>
        </a:p>
      </dsp:txBody>
      <dsp:txXfrm>
        <a:off x="1110795" y="1897"/>
        <a:ext cx="5385254" cy="961727"/>
      </dsp:txXfrm>
    </dsp:sp>
    <dsp:sp modelId="{20626ED1-9A02-42DF-A5E3-2113B348E426}">
      <dsp:nvSpPr>
        <dsp:cNvPr id="0" name=""/>
        <dsp:cNvSpPr/>
      </dsp:nvSpPr>
      <dsp:spPr>
        <a:xfrm>
          <a:off x="0" y="1204056"/>
          <a:ext cx="6496050" cy="961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FC2D5C-E690-4374-A7E2-FD55706C54D6}">
      <dsp:nvSpPr>
        <dsp:cNvPr id="0" name=""/>
        <dsp:cNvSpPr/>
      </dsp:nvSpPr>
      <dsp:spPr>
        <a:xfrm>
          <a:off x="290922" y="1420445"/>
          <a:ext cx="528950" cy="5289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EFF30FC-1A0D-4563-B57C-1192F19FF099}">
      <dsp:nvSpPr>
        <dsp:cNvPr id="0" name=""/>
        <dsp:cNvSpPr/>
      </dsp:nvSpPr>
      <dsp:spPr>
        <a:xfrm>
          <a:off x="1110795" y="1204056"/>
          <a:ext cx="538525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kern="1200"/>
            <a:t>Good communication skills</a:t>
          </a:r>
          <a:endParaRPr lang="en-US" sz="2200" kern="1200"/>
        </a:p>
      </dsp:txBody>
      <dsp:txXfrm>
        <a:off x="1110795" y="1204056"/>
        <a:ext cx="5385254" cy="961727"/>
      </dsp:txXfrm>
    </dsp:sp>
    <dsp:sp modelId="{750F458A-312B-483D-BA2A-43611F31932B}">
      <dsp:nvSpPr>
        <dsp:cNvPr id="0" name=""/>
        <dsp:cNvSpPr/>
      </dsp:nvSpPr>
      <dsp:spPr>
        <a:xfrm>
          <a:off x="0" y="2406215"/>
          <a:ext cx="6496050" cy="961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6CF943-10FE-4CF3-887E-5A71881012DF}">
      <dsp:nvSpPr>
        <dsp:cNvPr id="0" name=""/>
        <dsp:cNvSpPr/>
      </dsp:nvSpPr>
      <dsp:spPr>
        <a:xfrm>
          <a:off x="290922" y="2622604"/>
          <a:ext cx="528950" cy="5289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6AE2D9F-D7CE-4E29-9BF9-59497C76F327}">
      <dsp:nvSpPr>
        <dsp:cNvPr id="0" name=""/>
        <dsp:cNvSpPr/>
      </dsp:nvSpPr>
      <dsp:spPr>
        <a:xfrm>
          <a:off x="1110795" y="2406215"/>
          <a:ext cx="538525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kern="1200"/>
            <a:t>Effective team worker</a:t>
          </a:r>
          <a:endParaRPr lang="en-US" sz="2200" kern="1200"/>
        </a:p>
      </dsp:txBody>
      <dsp:txXfrm>
        <a:off x="1110795" y="2406215"/>
        <a:ext cx="5385254" cy="961727"/>
      </dsp:txXfrm>
    </dsp:sp>
    <dsp:sp modelId="{CE878C2B-322E-4129-A60A-5B79C5EF2B1B}">
      <dsp:nvSpPr>
        <dsp:cNvPr id="0" name=""/>
        <dsp:cNvSpPr/>
      </dsp:nvSpPr>
      <dsp:spPr>
        <a:xfrm>
          <a:off x="0" y="3608375"/>
          <a:ext cx="6496050" cy="961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CDF4E6-FDE4-482E-A07B-C4EBA80BC441}">
      <dsp:nvSpPr>
        <dsp:cNvPr id="0" name=""/>
        <dsp:cNvSpPr/>
      </dsp:nvSpPr>
      <dsp:spPr>
        <a:xfrm>
          <a:off x="290922" y="3824763"/>
          <a:ext cx="528950" cy="5289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E95195F-D22D-47AA-AF61-1EDA6836A39B}">
      <dsp:nvSpPr>
        <dsp:cNvPr id="0" name=""/>
        <dsp:cNvSpPr/>
      </dsp:nvSpPr>
      <dsp:spPr>
        <a:xfrm>
          <a:off x="1110795" y="3608375"/>
          <a:ext cx="538525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kern="1200"/>
            <a:t>Good level of knowledge in health and social care</a:t>
          </a:r>
          <a:endParaRPr lang="en-US" sz="2200" kern="1200"/>
        </a:p>
      </dsp:txBody>
      <dsp:txXfrm>
        <a:off x="1110795" y="3608375"/>
        <a:ext cx="5385254" cy="9617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EA5ACE-9285-4E4F-8C90-58040AF0C28A}">
      <dsp:nvSpPr>
        <dsp:cNvPr id="0" name=""/>
        <dsp:cNvSpPr/>
      </dsp:nvSpPr>
      <dsp:spPr>
        <a:xfrm>
          <a:off x="0" y="558"/>
          <a:ext cx="6496050" cy="13059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16092E-2601-4401-BCC8-217F2B076EDB}">
      <dsp:nvSpPr>
        <dsp:cNvPr id="0" name=""/>
        <dsp:cNvSpPr/>
      </dsp:nvSpPr>
      <dsp:spPr>
        <a:xfrm>
          <a:off x="395054" y="294400"/>
          <a:ext cx="718281" cy="7182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37EEE98-013D-41C3-A49B-3AB56208A75A}">
      <dsp:nvSpPr>
        <dsp:cNvPr id="0" name=""/>
        <dsp:cNvSpPr/>
      </dsp:nvSpPr>
      <dsp:spPr>
        <a:xfrm>
          <a:off x="1508391" y="558"/>
          <a:ext cx="4987658" cy="130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15" tIns="138215" rIns="138215" bIns="138215" numCol="1" spcCol="1270" anchor="ctr" anchorCtr="0">
          <a:noAutofit/>
        </a:bodyPr>
        <a:lstStyle/>
        <a:p>
          <a:pPr marL="0" lvl="0" indent="0" algn="l" defTabSz="1111250">
            <a:lnSpc>
              <a:spcPct val="90000"/>
            </a:lnSpc>
            <a:spcBef>
              <a:spcPct val="0"/>
            </a:spcBef>
            <a:spcAft>
              <a:spcPct val="35000"/>
            </a:spcAft>
            <a:buNone/>
          </a:pPr>
          <a:r>
            <a:rPr lang="en-GB" sz="2500" b="0" i="0" kern="1200"/>
            <a:t>Staffing shortages (working under pressure)</a:t>
          </a:r>
          <a:endParaRPr lang="en-US" sz="2500" kern="1200"/>
        </a:p>
      </dsp:txBody>
      <dsp:txXfrm>
        <a:off x="1508391" y="558"/>
        <a:ext cx="4987658" cy="1305966"/>
      </dsp:txXfrm>
    </dsp:sp>
    <dsp:sp modelId="{9FEB5CD6-605D-48DC-B796-303874A8B938}">
      <dsp:nvSpPr>
        <dsp:cNvPr id="0" name=""/>
        <dsp:cNvSpPr/>
      </dsp:nvSpPr>
      <dsp:spPr>
        <a:xfrm>
          <a:off x="0" y="1633016"/>
          <a:ext cx="6496050" cy="13059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6E4F52-9619-4B04-99E7-D889A281E48E}">
      <dsp:nvSpPr>
        <dsp:cNvPr id="0" name=""/>
        <dsp:cNvSpPr/>
      </dsp:nvSpPr>
      <dsp:spPr>
        <a:xfrm>
          <a:off x="395054" y="1926859"/>
          <a:ext cx="718281" cy="7182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8524AC8-5D48-4A0A-B090-D51C6585938A}">
      <dsp:nvSpPr>
        <dsp:cNvPr id="0" name=""/>
        <dsp:cNvSpPr/>
      </dsp:nvSpPr>
      <dsp:spPr>
        <a:xfrm>
          <a:off x="1508391" y="1633016"/>
          <a:ext cx="4987658" cy="130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15" tIns="138215" rIns="138215" bIns="138215" numCol="1" spcCol="1270" anchor="ctr" anchorCtr="0">
          <a:noAutofit/>
        </a:bodyPr>
        <a:lstStyle/>
        <a:p>
          <a:pPr marL="0" lvl="0" indent="0" algn="l" defTabSz="1111250">
            <a:lnSpc>
              <a:spcPct val="90000"/>
            </a:lnSpc>
            <a:spcBef>
              <a:spcPct val="0"/>
            </a:spcBef>
            <a:spcAft>
              <a:spcPct val="35000"/>
            </a:spcAft>
            <a:buNone/>
          </a:pPr>
          <a:r>
            <a:rPr lang="en-GB" sz="2500" b="0" i="0" kern="1200"/>
            <a:t>Time management </a:t>
          </a:r>
          <a:endParaRPr lang="en-US" sz="2500" kern="1200"/>
        </a:p>
      </dsp:txBody>
      <dsp:txXfrm>
        <a:off x="1508391" y="1633016"/>
        <a:ext cx="4987658" cy="1305966"/>
      </dsp:txXfrm>
    </dsp:sp>
    <dsp:sp modelId="{0F87482D-D51C-4988-8FE5-493EDFC480E9}">
      <dsp:nvSpPr>
        <dsp:cNvPr id="0" name=""/>
        <dsp:cNvSpPr/>
      </dsp:nvSpPr>
      <dsp:spPr>
        <a:xfrm>
          <a:off x="0" y="3265475"/>
          <a:ext cx="6496050" cy="13059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6017AC-B0A0-4D15-81F3-E5A6449A5B23}">
      <dsp:nvSpPr>
        <dsp:cNvPr id="0" name=""/>
        <dsp:cNvSpPr/>
      </dsp:nvSpPr>
      <dsp:spPr>
        <a:xfrm>
          <a:off x="395054" y="3559317"/>
          <a:ext cx="718281" cy="7182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96E9F2D-4457-46D4-8AF6-0DF4C0175567}">
      <dsp:nvSpPr>
        <dsp:cNvPr id="0" name=""/>
        <dsp:cNvSpPr/>
      </dsp:nvSpPr>
      <dsp:spPr>
        <a:xfrm>
          <a:off x="1508391" y="3265475"/>
          <a:ext cx="4987658" cy="130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15" tIns="138215" rIns="138215" bIns="138215" numCol="1" spcCol="1270" anchor="ctr" anchorCtr="0">
          <a:noAutofit/>
        </a:bodyPr>
        <a:lstStyle/>
        <a:p>
          <a:pPr marL="0" lvl="0" indent="0" algn="l" defTabSz="1111250">
            <a:lnSpc>
              <a:spcPct val="90000"/>
            </a:lnSpc>
            <a:spcBef>
              <a:spcPct val="0"/>
            </a:spcBef>
            <a:spcAft>
              <a:spcPct val="35000"/>
            </a:spcAft>
            <a:buNone/>
          </a:pPr>
          <a:r>
            <a:rPr lang="en-GB" sz="2500" b="0" i="0" kern="1200"/>
            <a:t>Lack of confidence (e.g. making complex decisions)</a:t>
          </a:r>
          <a:endParaRPr lang="en-US" sz="2500" kern="1200"/>
        </a:p>
      </dsp:txBody>
      <dsp:txXfrm>
        <a:off x="1508391" y="3265475"/>
        <a:ext cx="4987658" cy="13059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AB5C03-E98A-48E6-885B-B9D86D34F045}">
      <dsp:nvSpPr>
        <dsp:cNvPr id="0" name=""/>
        <dsp:cNvSpPr/>
      </dsp:nvSpPr>
      <dsp:spPr>
        <a:xfrm>
          <a:off x="702434" y="59638"/>
          <a:ext cx="1955812" cy="195581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543A24-7423-4CE1-A541-EE55C8E0B691}">
      <dsp:nvSpPr>
        <dsp:cNvPr id="0" name=""/>
        <dsp:cNvSpPr/>
      </dsp:nvSpPr>
      <dsp:spPr>
        <a:xfrm>
          <a:off x="1119247" y="476450"/>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24A5D91-434D-4270-AD61-B2B24B3D3B91}">
      <dsp:nvSpPr>
        <dsp:cNvPr id="0" name=""/>
        <dsp:cNvSpPr/>
      </dsp:nvSpPr>
      <dsp:spPr>
        <a:xfrm>
          <a:off x="77216" y="262463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b="0" i="0" kern="1200"/>
            <a:t>Progressing to high job role work opportunities </a:t>
          </a:r>
          <a:endParaRPr lang="en-US" sz="1500" kern="1200"/>
        </a:p>
      </dsp:txBody>
      <dsp:txXfrm>
        <a:off x="77216" y="2624638"/>
        <a:ext cx="3206250" cy="720000"/>
      </dsp:txXfrm>
    </dsp:sp>
    <dsp:sp modelId="{BB551D06-4C93-454E-B44B-BA71D4E2FCDB}">
      <dsp:nvSpPr>
        <dsp:cNvPr id="0" name=""/>
        <dsp:cNvSpPr/>
      </dsp:nvSpPr>
      <dsp:spPr>
        <a:xfrm>
          <a:off x="4469778" y="59638"/>
          <a:ext cx="1955812" cy="195581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DD2157-9695-484F-83D8-2D4FC0C0DA2F}">
      <dsp:nvSpPr>
        <dsp:cNvPr id="0" name=""/>
        <dsp:cNvSpPr/>
      </dsp:nvSpPr>
      <dsp:spPr>
        <a:xfrm>
          <a:off x="4886591" y="476450"/>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2BBB947-45E5-438A-A819-ED140CD4EEAF}">
      <dsp:nvSpPr>
        <dsp:cNvPr id="0" name=""/>
        <dsp:cNvSpPr/>
      </dsp:nvSpPr>
      <dsp:spPr>
        <a:xfrm>
          <a:off x="3844559" y="262463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b="0" i="0" kern="1200"/>
            <a:t>Improving basic data to create more comprehensive patient records </a:t>
          </a:r>
          <a:endParaRPr lang="en-US" sz="1500" kern="1200"/>
        </a:p>
      </dsp:txBody>
      <dsp:txXfrm>
        <a:off x="3844559" y="2624638"/>
        <a:ext cx="3206250" cy="720000"/>
      </dsp:txXfrm>
    </dsp:sp>
    <dsp:sp modelId="{DF72AA6B-5D1B-4507-AC62-622EFD09DFEA}">
      <dsp:nvSpPr>
        <dsp:cNvPr id="0" name=""/>
        <dsp:cNvSpPr/>
      </dsp:nvSpPr>
      <dsp:spPr>
        <a:xfrm>
          <a:off x="8237122" y="59638"/>
          <a:ext cx="1955812" cy="195581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9638A5-5FA5-4A1E-A56C-F66B0EB36414}">
      <dsp:nvSpPr>
        <dsp:cNvPr id="0" name=""/>
        <dsp:cNvSpPr/>
      </dsp:nvSpPr>
      <dsp:spPr>
        <a:xfrm>
          <a:off x="8653935" y="476450"/>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32604A6-B9EB-44F7-84C2-10ECB3BED7EE}">
      <dsp:nvSpPr>
        <dsp:cNvPr id="0" name=""/>
        <dsp:cNvSpPr/>
      </dsp:nvSpPr>
      <dsp:spPr>
        <a:xfrm>
          <a:off x="7611903" y="262463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b="0" i="0" kern="1200"/>
            <a:t>Partnering with other providers to develop new services and migrating risks </a:t>
          </a:r>
          <a:endParaRPr lang="en-US" sz="1500" kern="1200"/>
        </a:p>
      </dsp:txBody>
      <dsp:txXfrm>
        <a:off x="7611903" y="2624638"/>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10/23/2025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245259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10/23/2025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133418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31854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10/23/2025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136631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10/23/2025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661152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10/23/2025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700565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10/23/2025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772823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10/23/2025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96148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18906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2639888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47866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0052300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627078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10/23/2025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951608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10/23/2025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513953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10/23/2025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293661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10/23/2025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7570565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10/23/2025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76591773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BD31C6D7-DE0A-2723-6DA8-7ED87D414797}"/>
              </a:ext>
            </a:extLst>
          </p:cNvPr>
          <p:cNvSpPr>
            <a:spLocks noGrp="1"/>
          </p:cNvSpPr>
          <p:nvPr>
            <p:ph type="title"/>
          </p:nvPr>
        </p:nvSpPr>
        <p:spPr>
          <a:xfrm>
            <a:off x="806195" y="804672"/>
            <a:ext cx="3521359" cy="5248656"/>
          </a:xfrm>
        </p:spPr>
        <p:txBody>
          <a:bodyPr anchor="ctr">
            <a:normAutofit/>
          </a:bodyPr>
          <a:lstStyle/>
          <a:p>
            <a:pPr algn="ctr"/>
            <a:r>
              <a:rPr lang="en-GB" sz="3900" b="1"/>
              <a:t>Professional Development Within Health &amp; Social Care</a:t>
            </a:r>
          </a:p>
        </p:txBody>
      </p:sp>
      <p:sp>
        <p:nvSpPr>
          <p:cNvPr id="17" name="Content Placeholder 2">
            <a:extLst>
              <a:ext uri="{FF2B5EF4-FFF2-40B4-BE49-F238E27FC236}">
                <a16:creationId xmlns:a16="http://schemas.microsoft.com/office/drawing/2014/main" id="{E69FB0D4-87A6-E5F3-F052-E271515797C5}"/>
              </a:ext>
            </a:extLst>
          </p:cNvPr>
          <p:cNvSpPr>
            <a:spLocks noGrp="1"/>
          </p:cNvSpPr>
          <p:nvPr>
            <p:ph idx="1"/>
          </p:nvPr>
        </p:nvSpPr>
        <p:spPr>
          <a:xfrm>
            <a:off x="4975861" y="804671"/>
            <a:ext cx="6399930" cy="5248657"/>
          </a:xfrm>
        </p:spPr>
        <p:txBody>
          <a:bodyPr vert="horz" lIns="91440" tIns="45720" rIns="91440" bIns="45720" rtlCol="0" anchor="ctr">
            <a:normAutofit/>
          </a:bodyPr>
          <a:lstStyle/>
          <a:p>
            <a:r>
              <a:rPr lang="en-GB" b="1"/>
              <a:t>Component 1: Self-Awareness Presentation</a:t>
            </a:r>
            <a:br>
              <a:rPr lang="en-GB" b="1"/>
            </a:br>
            <a:endParaRPr lang="en-GB" b="1"/>
          </a:p>
          <a:p>
            <a:pPr>
              <a:buClr>
                <a:srgbClr val="8AD0D6"/>
              </a:buClr>
            </a:pPr>
            <a:r>
              <a:rPr lang="en-GB" b="1" cap="all"/>
              <a:t>Lchs4009</a:t>
            </a:r>
            <a:br>
              <a:rPr lang="en-GB" b="1" cap="all"/>
            </a:br>
            <a:r>
              <a:rPr lang="en-GB" b="1" cap="all" err="1"/>
              <a:t>Kudeja</a:t>
            </a:r>
            <a:r>
              <a:rPr lang="en-GB" b="1" cap="all"/>
              <a:t> </a:t>
            </a:r>
            <a:r>
              <a:rPr lang="en-GB" b="1" cap="all" err="1"/>
              <a:t>yasmin</a:t>
            </a:r>
            <a:br>
              <a:rPr lang="en-GB" b="1" cap="all"/>
            </a:br>
            <a:r>
              <a:rPr lang="en-GB" b="1" cap="all"/>
              <a:t>2419337</a:t>
            </a:r>
            <a:br>
              <a:rPr lang="en-GB" b="1" cap="all"/>
            </a:br>
            <a:r>
              <a:rPr lang="en-GB" b="1" cap="all"/>
              <a:t>Lecturer: Anika Tahsin </a:t>
            </a:r>
            <a:r>
              <a:rPr lang="en-GB" b="1" cap="all" err="1"/>
              <a:t>ahmED</a:t>
            </a:r>
            <a:br>
              <a:rPr lang="en-GB" cap="all"/>
            </a:br>
            <a:endParaRPr lang="en-GB"/>
          </a:p>
          <a:p>
            <a:pPr marL="0" indent="0">
              <a:buClr>
                <a:srgbClr val="8AD0D6"/>
              </a:buClr>
              <a:buNone/>
            </a:pPr>
            <a:br>
              <a:rPr lang="en-GB"/>
            </a:br>
            <a:endParaRPr lang="en-GB"/>
          </a:p>
        </p:txBody>
      </p:sp>
    </p:spTree>
    <p:extLst>
      <p:ext uri="{BB962C8B-B14F-4D97-AF65-F5344CB8AC3E}">
        <p14:creationId xmlns:p14="http://schemas.microsoft.com/office/powerpoint/2010/main" val="14898889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5" name="Picture 14" descr="Drawings on colorful paper">
            <a:extLst>
              <a:ext uri="{FF2B5EF4-FFF2-40B4-BE49-F238E27FC236}">
                <a16:creationId xmlns:a16="http://schemas.microsoft.com/office/drawing/2014/main" id="{F215FBA8-1877-F55A-A4DE-D5F8F86EF7E1}"/>
              </a:ext>
            </a:extLst>
          </p:cNvPr>
          <p:cNvPicPr>
            <a:picLocks noChangeAspect="1"/>
          </p:cNvPicPr>
          <p:nvPr/>
        </p:nvPicPr>
        <p:blipFill>
          <a:blip r:embed="rId3">
            <a:duotone>
              <a:prstClr val="black"/>
              <a:schemeClr val="accent5">
                <a:tint val="45000"/>
                <a:satMod val="400000"/>
              </a:schemeClr>
            </a:duotone>
            <a:alphaModFix amt="15000"/>
          </a:blip>
          <a:srcRect t="64" b="15667"/>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898A9910-C1CA-BC5D-5025-696AAB288006}"/>
              </a:ext>
            </a:extLst>
          </p:cNvPr>
          <p:cNvSpPr>
            <a:spLocks noGrp="1"/>
          </p:cNvSpPr>
          <p:nvPr>
            <p:ph type="title"/>
          </p:nvPr>
        </p:nvSpPr>
        <p:spPr>
          <a:xfrm>
            <a:off x="646111" y="452718"/>
            <a:ext cx="9404723" cy="1400530"/>
          </a:xfrm>
        </p:spPr>
        <p:txBody>
          <a:bodyPr>
            <a:normAutofit/>
          </a:bodyPr>
          <a:lstStyle/>
          <a:p>
            <a:r>
              <a:rPr lang="en-GB" b="1" dirty="0"/>
              <a:t>Aim &amp; Objective</a:t>
            </a:r>
          </a:p>
        </p:txBody>
      </p:sp>
      <p:sp>
        <p:nvSpPr>
          <p:cNvPr id="21" name="Rectangle 20">
            <a:extLst>
              <a:ext uri="{FF2B5EF4-FFF2-40B4-BE49-F238E27FC236}">
                <a16:creationId xmlns:a16="http://schemas.microsoft.com/office/drawing/2014/main" id="{909FE742-1A27-4AEF-B5F0-F8C383EAB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4F0B8C4-823B-E36D-5536-AD6715680784}"/>
              </a:ext>
            </a:extLst>
          </p:cNvPr>
          <p:cNvSpPr>
            <a:spLocks noGrp="1"/>
          </p:cNvSpPr>
          <p:nvPr>
            <p:ph idx="1"/>
          </p:nvPr>
        </p:nvSpPr>
        <p:spPr>
          <a:xfrm>
            <a:off x="867785" y="1332482"/>
            <a:ext cx="8946541" cy="4195481"/>
          </a:xfrm>
        </p:spPr>
        <p:txBody>
          <a:bodyPr vert="horz" lIns="91440" tIns="45720" rIns="91440" bIns="45720" rtlCol="0" anchor="ctr">
            <a:normAutofit/>
          </a:bodyPr>
          <a:lstStyle/>
          <a:p>
            <a:r>
              <a:rPr lang="en-GB"/>
              <a:t>Aim:</a:t>
            </a:r>
            <a:r>
              <a:rPr lang="en-GB">
                <a:latin typeface="Century Gothic"/>
                <a:ea typeface="Open Sans"/>
                <a:cs typeface="Open Sans"/>
              </a:rPr>
              <a:t> I will use a structured SWOT analysis to support my strategic planning for professional and educational growth within the health and social care sector in the UK. This approach will enable me to systematically evaluate my internal strengths and weaknesses, as well as external opportunities and threats, guiding informed decisions that align with my career aspirations and sector demands.</a:t>
            </a:r>
            <a:endParaRPr lang="en-US">
              <a:latin typeface="Century Gothic"/>
            </a:endParaRPr>
          </a:p>
          <a:p>
            <a:pPr>
              <a:buClr>
                <a:srgbClr val="8AD0D6"/>
              </a:buClr>
            </a:pPr>
            <a:r>
              <a:rPr lang="en-GB"/>
              <a:t>Objective: </a:t>
            </a:r>
            <a:r>
              <a:rPr lang="en-GB">
                <a:latin typeface="Century Gothic"/>
                <a:ea typeface="Open Sans"/>
                <a:cs typeface="Open Sans"/>
              </a:rPr>
              <a:t>To identify my strengths, weaknesses and future opportunities. I will design an actionable development plan that leverages my existing skills, addressing any gaps, anticipating external risks and knowing sector opportunities. This plan will support my progression and knowledge towards roles with responsibilities, e.g. care leadership, health management and specialist positions.</a:t>
            </a:r>
            <a:endParaRPr lang="en-GB">
              <a:latin typeface="Century Gothic"/>
            </a:endParaRPr>
          </a:p>
        </p:txBody>
      </p:sp>
    </p:spTree>
    <p:extLst>
      <p:ext uri="{BB962C8B-B14F-4D97-AF65-F5344CB8AC3E}">
        <p14:creationId xmlns:p14="http://schemas.microsoft.com/office/powerpoint/2010/main" val="2607278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131374-E3EF-93D1-4D5C-384B2EBF1E3E}"/>
              </a:ext>
            </a:extLst>
          </p:cNvPr>
          <p:cNvSpPr>
            <a:spLocks noGrp="1"/>
          </p:cNvSpPr>
          <p:nvPr>
            <p:ph type="title"/>
          </p:nvPr>
        </p:nvSpPr>
        <p:spPr>
          <a:xfrm>
            <a:off x="648929" y="1063417"/>
            <a:ext cx="3505495" cy="4675396"/>
          </a:xfrm>
        </p:spPr>
        <p:txBody>
          <a:bodyPr anchor="ctr">
            <a:normAutofit/>
          </a:bodyPr>
          <a:lstStyle/>
          <a:p>
            <a:r>
              <a:rPr lang="en-GB">
                <a:solidFill>
                  <a:srgbClr val="F2F2F2"/>
                </a:solidFill>
              </a:rPr>
              <a:t>SWOT Analysis </a:t>
            </a:r>
          </a:p>
        </p:txBody>
      </p:sp>
      <p:sp>
        <p:nvSpPr>
          <p:cNvPr id="31" name="Rectangle 30">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34" name="Content Placeholder 2">
            <a:extLst>
              <a:ext uri="{FF2B5EF4-FFF2-40B4-BE49-F238E27FC236}">
                <a16:creationId xmlns:a16="http://schemas.microsoft.com/office/drawing/2014/main" id="{0D31B2D8-CE9D-A6D3-1961-CFD7EAC9FD50}"/>
              </a:ext>
            </a:extLst>
          </p:cNvPr>
          <p:cNvGraphicFramePr>
            <a:graphicFrameLocks noGrp="1"/>
          </p:cNvGraphicFramePr>
          <p:nvPr>
            <p:ph idx="1"/>
            <p:extLst>
              <p:ext uri="{D42A27DB-BD31-4B8C-83A1-F6EECF244321}">
                <p14:modId xmlns:p14="http://schemas.microsoft.com/office/powerpoint/2010/main" val="1745048904"/>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7951397"/>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A750AB-7E60-9DC3-EB39-1563A5569FED}"/>
              </a:ext>
            </a:extLst>
          </p:cNvPr>
          <p:cNvSpPr>
            <a:spLocks noGrp="1"/>
          </p:cNvSpPr>
          <p:nvPr>
            <p:ph type="title"/>
          </p:nvPr>
        </p:nvSpPr>
        <p:spPr>
          <a:xfrm>
            <a:off x="643855" y="1447800"/>
            <a:ext cx="3108626" cy="4572000"/>
          </a:xfrm>
        </p:spPr>
        <p:txBody>
          <a:bodyPr anchor="ctr">
            <a:normAutofit/>
          </a:bodyPr>
          <a:lstStyle/>
          <a:p>
            <a:r>
              <a:rPr lang="en-GB" sz="3200" dirty="0">
                <a:solidFill>
                  <a:srgbClr val="F2F2F2"/>
                </a:solidFill>
              </a:rPr>
              <a:t>Strengths</a:t>
            </a:r>
          </a:p>
        </p:txBody>
      </p:sp>
      <p:sp>
        <p:nvSpPr>
          <p:cNvPr id="20" name="Freeform: Shape 19">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23" name="Rectangle 22">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5" name="Content Placeholder 2">
            <a:extLst>
              <a:ext uri="{FF2B5EF4-FFF2-40B4-BE49-F238E27FC236}">
                <a16:creationId xmlns:a16="http://schemas.microsoft.com/office/drawing/2014/main" id="{14C52854-B001-3028-5B18-D6682B58EB7B}"/>
              </a:ext>
            </a:extLst>
          </p:cNvPr>
          <p:cNvGraphicFramePr>
            <a:graphicFrameLocks noGrp="1"/>
          </p:cNvGraphicFramePr>
          <p:nvPr>
            <p:ph idx="1"/>
            <p:extLst>
              <p:ext uri="{D42A27DB-BD31-4B8C-83A1-F6EECF244321}">
                <p14:modId xmlns:p14="http://schemas.microsoft.com/office/powerpoint/2010/main" val="1127442525"/>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0346656"/>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FA361A-964E-9B4E-4112-79A9DA105AB4}"/>
              </a:ext>
            </a:extLst>
          </p:cNvPr>
          <p:cNvSpPr>
            <a:spLocks noGrp="1"/>
          </p:cNvSpPr>
          <p:nvPr>
            <p:ph type="title"/>
          </p:nvPr>
        </p:nvSpPr>
        <p:spPr>
          <a:xfrm>
            <a:off x="643855" y="1447800"/>
            <a:ext cx="3108626" cy="4572000"/>
          </a:xfrm>
        </p:spPr>
        <p:txBody>
          <a:bodyPr anchor="ctr">
            <a:normAutofit/>
          </a:bodyPr>
          <a:lstStyle/>
          <a:p>
            <a:r>
              <a:rPr lang="en-GB" sz="3200" dirty="0">
                <a:solidFill>
                  <a:srgbClr val="F2F2F2"/>
                </a:solidFill>
              </a:rPr>
              <a:t>Weaknesses</a:t>
            </a:r>
          </a:p>
        </p:txBody>
      </p:sp>
      <p:sp>
        <p:nvSpPr>
          <p:cNvPr id="20" name="Freeform: Shape 19">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23" name="Rectangle 22">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5" name="Content Placeholder 2">
            <a:extLst>
              <a:ext uri="{FF2B5EF4-FFF2-40B4-BE49-F238E27FC236}">
                <a16:creationId xmlns:a16="http://schemas.microsoft.com/office/drawing/2014/main" id="{18A879D4-3589-70BB-0AC8-4FAFE795D6BE}"/>
              </a:ext>
            </a:extLst>
          </p:cNvPr>
          <p:cNvGraphicFramePr>
            <a:graphicFrameLocks noGrp="1"/>
          </p:cNvGraphicFramePr>
          <p:nvPr>
            <p:ph idx="1"/>
            <p:extLst>
              <p:ext uri="{D42A27DB-BD31-4B8C-83A1-F6EECF244321}">
                <p14:modId xmlns:p14="http://schemas.microsoft.com/office/powerpoint/2010/main" val="3798090342"/>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9922904"/>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90388E9-B620-6B12-A32F-BF13C2CE1AFD}"/>
              </a:ext>
            </a:extLst>
          </p:cNvPr>
          <p:cNvSpPr>
            <a:spLocks noGrp="1"/>
          </p:cNvSpPr>
          <p:nvPr>
            <p:ph type="title"/>
          </p:nvPr>
        </p:nvSpPr>
        <p:spPr>
          <a:xfrm>
            <a:off x="648930" y="629267"/>
            <a:ext cx="9252154" cy="1016654"/>
          </a:xfrm>
        </p:spPr>
        <p:txBody>
          <a:bodyPr>
            <a:normAutofit/>
          </a:bodyPr>
          <a:lstStyle/>
          <a:p>
            <a:r>
              <a:rPr lang="en-US">
                <a:solidFill>
                  <a:srgbClr val="EBEBEB"/>
                </a:solidFill>
              </a:rPr>
              <a:t>Opportunities</a:t>
            </a: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2BD0ECC1-FFFC-AE63-022E-A49ACB4ABE23}"/>
              </a:ext>
            </a:extLst>
          </p:cNvPr>
          <p:cNvGraphicFramePr>
            <a:graphicFrameLocks noGrp="1"/>
          </p:cNvGraphicFramePr>
          <p:nvPr>
            <p:ph idx="1"/>
            <p:extLst>
              <p:ext uri="{D42A27DB-BD31-4B8C-83A1-F6EECF244321}">
                <p14:modId xmlns:p14="http://schemas.microsoft.com/office/powerpoint/2010/main" val="1879585880"/>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5825008"/>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729C019-4318-9D9A-AF0E-A344E84B6242}"/>
              </a:ext>
            </a:extLst>
          </p:cNvPr>
          <p:cNvSpPr>
            <a:spLocks noGrp="1"/>
          </p:cNvSpPr>
          <p:nvPr>
            <p:ph type="title"/>
          </p:nvPr>
        </p:nvSpPr>
        <p:spPr>
          <a:xfrm>
            <a:off x="653143" y="1645920"/>
            <a:ext cx="3522879" cy="4470821"/>
          </a:xfrm>
        </p:spPr>
        <p:txBody>
          <a:bodyPr>
            <a:normAutofit/>
          </a:bodyPr>
          <a:lstStyle/>
          <a:p>
            <a:pPr algn="r"/>
            <a:r>
              <a:rPr lang="en-US">
                <a:solidFill>
                  <a:srgbClr val="FFFFFF"/>
                </a:solidFill>
              </a:rPr>
              <a:t>Threats</a:t>
            </a:r>
          </a:p>
        </p:txBody>
      </p:sp>
      <p:sp>
        <p:nvSpPr>
          <p:cNvPr id="3" name="Content Placeholder 2">
            <a:extLst>
              <a:ext uri="{FF2B5EF4-FFF2-40B4-BE49-F238E27FC236}">
                <a16:creationId xmlns:a16="http://schemas.microsoft.com/office/drawing/2014/main" id="{ED2B4915-21D7-E424-B569-275E645D51B7}"/>
              </a:ext>
            </a:extLst>
          </p:cNvPr>
          <p:cNvSpPr>
            <a:spLocks noGrp="1"/>
          </p:cNvSpPr>
          <p:nvPr>
            <p:ph idx="1"/>
          </p:nvPr>
        </p:nvSpPr>
        <p:spPr>
          <a:xfrm>
            <a:off x="5204109" y="1297577"/>
            <a:ext cx="5919503" cy="4470821"/>
          </a:xfrm>
        </p:spPr>
        <p:txBody>
          <a:bodyPr vert="horz" lIns="91440" tIns="45720" rIns="91440" bIns="45720" rtlCol="0" anchor="t">
            <a:normAutofit/>
          </a:bodyPr>
          <a:lstStyle/>
          <a:p>
            <a:pPr marL="0" indent="0">
              <a:buNone/>
            </a:pPr>
            <a:endParaRPr lang="en-US"/>
          </a:p>
          <a:p>
            <a:pPr marL="0" indent="0">
              <a:buNone/>
            </a:pPr>
            <a:r>
              <a:rPr lang="en-US" dirty="0"/>
              <a:t>Changes in government legislation </a:t>
            </a:r>
          </a:p>
          <a:p>
            <a:pPr>
              <a:buClr>
                <a:srgbClr val="8AD0D6"/>
              </a:buClr>
            </a:pPr>
            <a:r>
              <a:rPr lang="en-US" dirty="0"/>
              <a:t>Economic downturns </a:t>
            </a:r>
          </a:p>
          <a:p>
            <a:pPr>
              <a:buClr>
                <a:srgbClr val="8AD0D6"/>
              </a:buClr>
            </a:pPr>
            <a:r>
              <a:rPr lang="en-US" dirty="0"/>
              <a:t>Shortage of healthcare professionals </a:t>
            </a:r>
          </a:p>
          <a:p>
            <a:pPr>
              <a:buClr>
                <a:srgbClr val="8AD0D6"/>
              </a:buClr>
            </a:pPr>
            <a:r>
              <a:rPr lang="en-US" dirty="0"/>
              <a:t>New competitors </a:t>
            </a:r>
          </a:p>
          <a:p>
            <a:pPr>
              <a:buClr>
                <a:srgbClr val="8AD0D6"/>
              </a:buClr>
            </a:pPr>
            <a:r>
              <a:rPr lang="en-US" dirty="0"/>
              <a:t>Changes in government legislation </a:t>
            </a:r>
          </a:p>
          <a:p>
            <a:pPr>
              <a:buClr>
                <a:srgbClr val="8AD0D6"/>
              </a:buClr>
            </a:pPr>
            <a:endParaRPr lang="en-US" dirty="0"/>
          </a:p>
          <a:p>
            <a:pPr>
              <a:buClr>
                <a:srgbClr val="8AD0D6"/>
              </a:buClr>
            </a:pPr>
            <a:endParaRPr lang="en-US" dirty="0"/>
          </a:p>
        </p:txBody>
      </p:sp>
    </p:spTree>
    <p:extLst>
      <p:ext uri="{BB962C8B-B14F-4D97-AF65-F5344CB8AC3E}">
        <p14:creationId xmlns:p14="http://schemas.microsoft.com/office/powerpoint/2010/main" val="2011586568"/>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F4A42-4616-7D8A-2086-39321FC8FDD9}"/>
              </a:ext>
            </a:extLst>
          </p:cNvPr>
          <p:cNvSpPr>
            <a:spLocks noGrp="1"/>
          </p:cNvSpPr>
          <p:nvPr>
            <p:ph type="title"/>
          </p:nvPr>
        </p:nvSpPr>
        <p:spPr>
          <a:xfrm>
            <a:off x="6742108" y="629266"/>
            <a:ext cx="3307744" cy="1641986"/>
          </a:xfrm>
        </p:spPr>
        <p:txBody>
          <a:bodyPr>
            <a:normAutofit/>
          </a:bodyPr>
          <a:lstStyle/>
          <a:p>
            <a:r>
              <a:rPr lang="en-US" dirty="0"/>
              <a:t>Conclusion </a:t>
            </a:r>
          </a:p>
        </p:txBody>
      </p:sp>
      <p:pic>
        <p:nvPicPr>
          <p:cNvPr id="5" name="Picture 4" descr="Colorful carved figures of humans">
            <a:extLst>
              <a:ext uri="{FF2B5EF4-FFF2-40B4-BE49-F238E27FC236}">
                <a16:creationId xmlns:a16="http://schemas.microsoft.com/office/drawing/2014/main" id="{E66C8640-D22E-0B3E-2B0F-08AED617ACC4}"/>
              </a:ext>
            </a:extLst>
          </p:cNvPr>
          <p:cNvPicPr>
            <a:picLocks noChangeAspect="1"/>
          </p:cNvPicPr>
          <p:nvPr/>
        </p:nvPicPr>
        <p:blipFill>
          <a:blip r:embed="rId3"/>
          <a:srcRect l="18749" r="17936" b="-10"/>
          <a:stretch>
            <a:fillRect/>
          </a:stretch>
        </p:blipFill>
        <p:spPr>
          <a:xfrm>
            <a:off x="-2" y="10"/>
            <a:ext cx="6094407" cy="6857990"/>
          </a:xfrm>
          <a:prstGeom prst="rect">
            <a:avLst/>
          </a:prstGeom>
        </p:spPr>
      </p:pic>
      <p:sp>
        <p:nvSpPr>
          <p:cNvPr id="3" name="Content Placeholder 2">
            <a:extLst>
              <a:ext uri="{FF2B5EF4-FFF2-40B4-BE49-F238E27FC236}">
                <a16:creationId xmlns:a16="http://schemas.microsoft.com/office/drawing/2014/main" id="{E2ABCEF5-AD41-5874-9D40-9098678B8A9E}"/>
              </a:ext>
            </a:extLst>
          </p:cNvPr>
          <p:cNvSpPr>
            <a:spLocks noGrp="1"/>
          </p:cNvSpPr>
          <p:nvPr>
            <p:ph idx="1"/>
          </p:nvPr>
        </p:nvSpPr>
        <p:spPr>
          <a:xfrm>
            <a:off x="6742108" y="1524000"/>
            <a:ext cx="3307744" cy="3809999"/>
          </a:xfrm>
        </p:spPr>
        <p:txBody>
          <a:bodyPr vert="horz" lIns="91440" tIns="45720" rIns="91440" bIns="45720" rtlCol="0">
            <a:normAutofit/>
          </a:bodyPr>
          <a:lstStyle/>
          <a:p>
            <a:pPr marL="0" indent="0">
              <a:lnSpc>
                <a:spcPct val="90000"/>
              </a:lnSpc>
              <a:buNone/>
            </a:pPr>
            <a:r>
              <a:rPr lang="en-US" sz="1900"/>
              <a:t>Overall, SWOT has helped me gain more knowledge and self-reflecting on health and social care, developing personal and professional growth. Using my strengths to overcome my weaknesses by taking advantage of opportunities, this will help me to build a successful career in the Health and Social Care sector. </a:t>
            </a:r>
          </a:p>
        </p:txBody>
      </p:sp>
    </p:spTree>
    <p:extLst>
      <p:ext uri="{BB962C8B-B14F-4D97-AF65-F5344CB8AC3E}">
        <p14:creationId xmlns:p14="http://schemas.microsoft.com/office/powerpoint/2010/main" val="1660189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22B0E-6E68-7380-6311-36C03CB71D63}"/>
              </a:ext>
            </a:extLst>
          </p:cNvPr>
          <p:cNvSpPr>
            <a:spLocks noGrp="1"/>
          </p:cNvSpPr>
          <p:nvPr>
            <p:ph type="title"/>
          </p:nvPr>
        </p:nvSpPr>
        <p:spPr>
          <a:xfrm>
            <a:off x="646111" y="452718"/>
            <a:ext cx="5469463" cy="1400530"/>
          </a:xfrm>
        </p:spPr>
        <p:txBody>
          <a:bodyPr/>
          <a:lstStyle/>
          <a:p>
            <a:r>
              <a:rPr lang="en-GB" sz="4400" i="1" dirty="0"/>
              <a:t>References</a:t>
            </a:r>
          </a:p>
        </p:txBody>
      </p:sp>
      <p:sp>
        <p:nvSpPr>
          <p:cNvPr id="3" name="Content Placeholder 2">
            <a:extLst>
              <a:ext uri="{FF2B5EF4-FFF2-40B4-BE49-F238E27FC236}">
                <a16:creationId xmlns:a16="http://schemas.microsoft.com/office/drawing/2014/main" id="{652EC976-6239-E972-D1E6-37A1D33972E0}"/>
              </a:ext>
            </a:extLst>
          </p:cNvPr>
          <p:cNvSpPr>
            <a:spLocks noGrp="1"/>
          </p:cNvSpPr>
          <p:nvPr>
            <p:ph idx="1"/>
          </p:nvPr>
        </p:nvSpPr>
        <p:spPr>
          <a:xfrm>
            <a:off x="254226" y="1421547"/>
            <a:ext cx="9196912" cy="4217252"/>
          </a:xfrm>
        </p:spPr>
        <p:txBody>
          <a:bodyPr vert="horz" lIns="91440" tIns="45720" rIns="91440" bIns="45720" rtlCol="0" anchor="t">
            <a:normAutofit/>
          </a:bodyPr>
          <a:lstStyle/>
          <a:p>
            <a:r>
              <a:rPr lang="en-GB" sz="1200" i="1" dirty="0">
                <a:latin typeface="Arial"/>
                <a:ea typeface="+mj-lt"/>
                <a:cs typeface="Arial"/>
              </a:rPr>
              <a:t>Healthcaresuccess.com</a:t>
            </a:r>
            <a:r>
              <a:rPr lang="en-GB" sz="1200" dirty="0">
                <a:latin typeface="Arial"/>
                <a:ea typeface="+mj-lt"/>
                <a:cs typeface="Arial"/>
              </a:rPr>
              <a:t>. Available at: https://healthcaresuccess.com/blog/case-studies-best-practices/swot.html (Accessed: October 12, 2025).</a:t>
            </a:r>
            <a:endParaRPr lang="en-GB" sz="1600" dirty="0">
              <a:ea typeface="+mj-lt"/>
              <a:cs typeface="+mj-lt"/>
            </a:endParaRPr>
          </a:p>
          <a:p>
            <a:pPr>
              <a:buClr>
                <a:srgbClr val="8AD0D6"/>
              </a:buClr>
            </a:pPr>
            <a:endParaRPr lang="en-GB" sz="1600" dirty="0"/>
          </a:p>
          <a:p>
            <a:pPr>
              <a:buClr>
                <a:srgbClr val="8AD0D6"/>
              </a:buClr>
            </a:pPr>
            <a:r>
              <a:rPr lang="en-GB" sz="1200" i="1" err="1">
                <a:latin typeface="Arial"/>
                <a:ea typeface="+mj-lt"/>
                <a:cs typeface="Arial"/>
              </a:rPr>
              <a:t>Nhs.wales</a:t>
            </a:r>
            <a:r>
              <a:rPr lang="en-GB" sz="1200" dirty="0">
                <a:latin typeface="Arial"/>
                <a:ea typeface="+mj-lt"/>
                <a:cs typeface="Arial"/>
              </a:rPr>
              <a:t>. Available at: https://phw.nhs.wales/services-and-teams/improvement-cymru/improvement-cymru-academy1/resource-library/academy-toolkit-guides/swot-analysis-toolkit/ (Accessed: October 14, 2025).</a:t>
            </a:r>
            <a:endParaRPr lang="en-GB" sz="1600" dirty="0">
              <a:ea typeface="+mj-lt"/>
              <a:cs typeface="+mj-lt"/>
            </a:endParaRPr>
          </a:p>
          <a:p>
            <a:pPr>
              <a:buClr>
                <a:srgbClr val="8AD0D6"/>
              </a:buClr>
            </a:pPr>
            <a:endParaRPr lang="en-GB" sz="1600" dirty="0"/>
          </a:p>
          <a:p>
            <a:pPr>
              <a:buClr>
                <a:srgbClr val="8AD0D6"/>
              </a:buClr>
            </a:pPr>
            <a:r>
              <a:rPr lang="en-GB" sz="1200" i="1" dirty="0">
                <a:latin typeface="Arial"/>
                <a:ea typeface="+mj-lt"/>
                <a:cs typeface="Arial"/>
              </a:rPr>
              <a:t>Blayney, D.W. </a:t>
            </a:r>
            <a:r>
              <a:rPr lang="en-GB" sz="1200" dirty="0">
                <a:latin typeface="Arial"/>
                <a:ea typeface="+mj-lt"/>
                <a:cs typeface="Arial"/>
              </a:rPr>
              <a:t>(2008) “Strengths, weaknesses, opportunities, and threats,” </a:t>
            </a:r>
            <a:r>
              <a:rPr lang="en-GB" sz="1200" i="1" dirty="0">
                <a:latin typeface="Arial"/>
                <a:ea typeface="+mj-lt"/>
                <a:cs typeface="Arial"/>
              </a:rPr>
              <a:t>Journal of oncology practice</a:t>
            </a:r>
            <a:r>
              <a:rPr lang="en-GB" sz="1200" dirty="0">
                <a:latin typeface="Arial"/>
                <a:ea typeface="+mj-lt"/>
                <a:cs typeface="Arial"/>
              </a:rPr>
              <a:t>, 4(2), p. 53. Available at: </a:t>
            </a:r>
            <a:br>
              <a:rPr lang="en-GB" sz="1200" dirty="0">
                <a:latin typeface="Arial"/>
                <a:ea typeface="+mj-lt"/>
                <a:cs typeface="Arial"/>
              </a:rPr>
            </a:br>
            <a:r>
              <a:rPr lang="en-GB" sz="1200" dirty="0">
                <a:latin typeface="Arial"/>
                <a:ea typeface="+mj-lt"/>
                <a:cs typeface="Arial"/>
              </a:rPr>
              <a:t>https://healthcaresuccess.com/blog/case-studies-best-practices/swot.html </a:t>
            </a:r>
          </a:p>
          <a:p>
            <a:pPr marL="0" indent="0">
              <a:buClr>
                <a:srgbClr val="8AD0D6"/>
              </a:buClr>
              <a:buNone/>
            </a:pPr>
            <a:endParaRPr lang="en-GB" sz="1600" dirty="0">
              <a:ea typeface="+mj-lt"/>
              <a:cs typeface="+mj-lt"/>
            </a:endParaRPr>
          </a:p>
          <a:p>
            <a:pPr>
              <a:buClr>
                <a:srgbClr val="8AD0D6"/>
              </a:buClr>
            </a:pPr>
            <a:r>
              <a:rPr lang="en-GB" sz="1200" i="1" dirty="0">
                <a:latin typeface="Arial"/>
                <a:ea typeface="+mj-lt"/>
                <a:cs typeface="Arial"/>
              </a:rPr>
              <a:t>Org.uk</a:t>
            </a:r>
            <a:r>
              <a:rPr lang="en-GB" sz="1200" dirty="0">
                <a:latin typeface="Arial"/>
                <a:ea typeface="+mj-lt"/>
                <a:cs typeface="Arial"/>
              </a:rPr>
              <a:t>. Available at: https://carelearning.org.uk/blog/feedback-and-improvement/how-to-use-a-swot-analysis-in-health-and-social-care/ (Accessed: October 18, 2025).</a:t>
            </a:r>
            <a:endParaRPr lang="en-GB" sz="1600" dirty="0">
              <a:ea typeface="+mj-lt"/>
              <a:cs typeface="+mj-lt"/>
            </a:endParaRPr>
          </a:p>
          <a:p>
            <a:pPr>
              <a:buClr>
                <a:srgbClr val="8AD0D6"/>
              </a:buClr>
            </a:pPr>
            <a:endParaRPr lang="en-GB" sz="1600" dirty="0">
              <a:ea typeface="+mj-lt"/>
              <a:cs typeface="+mj-lt"/>
            </a:endParaRPr>
          </a:p>
          <a:p>
            <a:pPr>
              <a:buClr>
                <a:srgbClr val="8AD0D6"/>
              </a:buClr>
            </a:pPr>
            <a:r>
              <a:rPr lang="en-GB" sz="1200" i="1" err="1">
                <a:latin typeface="Arial"/>
                <a:ea typeface="+mj-lt"/>
                <a:cs typeface="Arial"/>
              </a:rPr>
              <a:t>Nhs.wales</a:t>
            </a:r>
            <a:r>
              <a:rPr lang="en-GB" sz="1200" dirty="0">
                <a:latin typeface="Arial"/>
                <a:ea typeface="+mj-lt"/>
                <a:cs typeface="Arial"/>
              </a:rPr>
              <a:t>. Available at: https://phw.nhs.wales/services-and-teams/improvement-cymru/improvement-cymru-academy1/resource-library/academy-toolkit-guides/swot-analysis-toolkit/ (Accessed: October 20, 2025).</a:t>
            </a:r>
            <a:endParaRPr lang="en-GB" sz="1600" dirty="0">
              <a:ea typeface="+mj-lt"/>
              <a:cs typeface="+mj-lt"/>
            </a:endParaRPr>
          </a:p>
          <a:p>
            <a:pPr>
              <a:buClr>
                <a:srgbClr val="8AD0D6"/>
              </a:buClr>
            </a:pPr>
            <a:endParaRPr lang="en-GB" dirty="0">
              <a:ea typeface="+mj-lt"/>
              <a:cs typeface="+mj-lt"/>
            </a:endParaRPr>
          </a:p>
          <a:p>
            <a:pPr>
              <a:buClr>
                <a:srgbClr val="8AD0D6"/>
              </a:buClr>
            </a:pPr>
            <a:endParaRPr lang="en-GB" dirty="0">
              <a:ea typeface="+mj-lt"/>
              <a:cs typeface="+mj-lt"/>
            </a:endParaRPr>
          </a:p>
          <a:p>
            <a:pPr>
              <a:buClr>
                <a:srgbClr val="8AD0D6"/>
              </a:buClr>
            </a:pPr>
            <a:endParaRPr lang="en-GB" dirty="0">
              <a:ea typeface="+mj-lt"/>
              <a:cs typeface="+mj-lt"/>
            </a:endParaRPr>
          </a:p>
        </p:txBody>
      </p:sp>
    </p:spTree>
    <p:extLst>
      <p:ext uri="{BB962C8B-B14F-4D97-AF65-F5344CB8AC3E}">
        <p14:creationId xmlns:p14="http://schemas.microsoft.com/office/powerpoint/2010/main" val="6836898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20335-4C56-65C1-0679-9283EB45E42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A288801-D3BA-ACD3-616A-BB944435D127}"/>
              </a:ext>
            </a:extLst>
          </p:cNvPr>
          <p:cNvSpPr>
            <a:spLocks noGrp="1"/>
          </p:cNvSpPr>
          <p:nvPr>
            <p:ph idx="1"/>
          </p:nvPr>
        </p:nvSpPr>
        <p:spPr/>
        <p:txBody>
          <a:bodyPr vert="horz" lIns="91440" tIns="45720" rIns="91440" bIns="45720" rtlCol="0" anchor="t">
            <a:normAutofit/>
          </a:bodyPr>
          <a:lstStyle/>
          <a:p>
            <a:r>
              <a:rPr lang="en-US" dirty="0">
                <a:solidFill>
                  <a:srgbClr val="959EBA"/>
                </a:solidFill>
                <a:latin typeface="Roboto"/>
                <a:ea typeface="Roboto"/>
                <a:cs typeface="Roboto"/>
              </a:rPr>
              <a:t>By </a:t>
            </a:r>
            <a:r>
              <a:rPr lang="en-US" dirty="0">
                <a:solidFill>
                  <a:srgbClr val="2C3E50"/>
                </a:solidFill>
                <a:latin typeface="Roboto"/>
                <a:ea typeface="Roboto"/>
                <a:cs typeface="Roboto"/>
              </a:rPr>
              <a:t>Practice Builders</a:t>
            </a:r>
            <a:r>
              <a:rPr lang="en-US" dirty="0">
                <a:solidFill>
                  <a:srgbClr val="959EBA"/>
                </a:solidFill>
                <a:latin typeface="Roboto"/>
                <a:ea typeface="Roboto"/>
                <a:cs typeface="Roboto"/>
              </a:rPr>
              <a:t> Year: </a:t>
            </a:r>
            <a:r>
              <a:rPr lang="en-US" dirty="0">
                <a:solidFill>
                  <a:srgbClr val="2C3E50"/>
                </a:solidFill>
                <a:latin typeface="Roboto"/>
                <a:ea typeface="Roboto"/>
                <a:cs typeface="Roboto"/>
              </a:rPr>
              <a:t>2017</a:t>
            </a:r>
            <a:r>
              <a:rPr lang="en-US" dirty="0">
                <a:solidFill>
                  <a:srgbClr val="959EBA"/>
                </a:solidFill>
                <a:latin typeface="Roboto"/>
                <a:ea typeface="Roboto"/>
                <a:cs typeface="Roboto"/>
              </a:rPr>
              <a:t> Container: </a:t>
            </a:r>
            <a:r>
              <a:rPr lang="en-US" dirty="0">
                <a:solidFill>
                  <a:srgbClr val="2C3E50"/>
                </a:solidFill>
                <a:latin typeface="Roboto"/>
                <a:ea typeface="Roboto"/>
                <a:cs typeface="Roboto"/>
              </a:rPr>
              <a:t>Healthcare Marketing Agency</a:t>
            </a:r>
            <a:r>
              <a:rPr lang="en-US" dirty="0">
                <a:solidFill>
                  <a:srgbClr val="959EBA"/>
                </a:solidFill>
                <a:latin typeface="Roboto"/>
                <a:ea typeface="Roboto"/>
                <a:cs typeface="Roboto"/>
              </a:rPr>
              <a:t> URL: </a:t>
            </a:r>
            <a:r>
              <a:rPr lang="en-US" dirty="0">
                <a:solidFill>
                  <a:srgbClr val="2C3E50"/>
                </a:solidFill>
                <a:latin typeface="Roboto"/>
                <a:ea typeface="Roboto"/>
                <a:cs typeface="Roboto"/>
              </a:rPr>
              <a:t>https://www.practicebuilders.com/blog/swot-a-self-exam-to-identify-primary-areas-of-focus/</a:t>
            </a:r>
            <a:endParaRPr lang="en-US" dirty="0"/>
          </a:p>
        </p:txBody>
      </p:sp>
    </p:spTree>
    <p:extLst>
      <p:ext uri="{BB962C8B-B14F-4D97-AF65-F5344CB8AC3E}">
        <p14:creationId xmlns:p14="http://schemas.microsoft.com/office/powerpoint/2010/main" val="38349451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Ion</vt:lpstr>
      <vt:lpstr>Professional Development Within Health &amp; Social Care</vt:lpstr>
      <vt:lpstr>Aim &amp; Objective</vt:lpstr>
      <vt:lpstr>SWOT Analysis </vt:lpstr>
      <vt:lpstr>Strengths</vt:lpstr>
      <vt:lpstr>Weaknesses</vt:lpstr>
      <vt:lpstr>Opportunities</vt:lpstr>
      <vt:lpstr>Threats</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379</cp:revision>
  <dcterms:created xsi:type="dcterms:W3CDTF">2025-10-19T22:51:07Z</dcterms:created>
  <dcterms:modified xsi:type="dcterms:W3CDTF">2025-10-23T14:49:43Z</dcterms:modified>
</cp:coreProperties>
</file>