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60" r:id="rId2"/>
    <p:sldId id="261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43F9A5-939D-8C5A-69EA-4498F4A2E248}" v="290" dt="2023-03-16T13:37:46.028"/>
    <p1510:client id="{3EDF4E28-0BD1-46EF-B114-7766C290AEAE}" v="314" dt="2023-03-16T13:51:45.337"/>
    <p1510:client id="{640CFEF1-8DE3-809F-BCF5-2EF79442C593}" v="61" dt="2023-03-16T23:14:38.366"/>
    <p1510:client id="{AC07A140-08F9-7F1E-6C7A-B8CBD1E6A917}" v="198" dt="2023-03-16T23:07:08.155"/>
    <p1510:client id="{F7853A37-1C28-5082-380A-C9E6A45C838A}" v="31" dt="2023-03-16T23:21:25.1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59" d="100"/>
          <a:sy n="159" d="100"/>
        </p:scale>
        <p:origin x="306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jib Miah (2234516)" userId="S::2234516@student.uwtsd.ac.uk::f27e8463-c06f-4099-9c2d-d5bd79e9a3f7" providerId="AD" clId="Web-{F7853A37-1C28-5082-380A-C9E6A45C838A}"/>
    <pc:docChg chg="addSld modSld">
      <pc:chgData name="Majib Miah (2234516)" userId="S::2234516@student.uwtsd.ac.uk::f27e8463-c06f-4099-9c2d-d5bd79e9a3f7" providerId="AD" clId="Web-{F7853A37-1C28-5082-380A-C9E6A45C838A}" dt="2023-03-16T23:21:25.111" v="25" actId="20577"/>
      <pc:docMkLst>
        <pc:docMk/>
      </pc:docMkLst>
      <pc:sldChg chg="addSp delSp modSp">
        <pc:chgData name="Majib Miah (2234516)" userId="S::2234516@student.uwtsd.ac.uk::f27e8463-c06f-4099-9c2d-d5bd79e9a3f7" providerId="AD" clId="Web-{F7853A37-1C28-5082-380A-C9E6A45C838A}" dt="2023-03-16T23:17:45.947" v="9"/>
        <pc:sldMkLst>
          <pc:docMk/>
          <pc:sldMk cId="452526881" sldId="260"/>
        </pc:sldMkLst>
        <pc:spChg chg="add del mod">
          <ac:chgData name="Majib Miah (2234516)" userId="S::2234516@student.uwtsd.ac.uk::f27e8463-c06f-4099-9c2d-d5bd79e9a3f7" providerId="AD" clId="Web-{F7853A37-1C28-5082-380A-C9E6A45C838A}" dt="2023-03-16T23:17:45.947" v="9"/>
          <ac:spMkLst>
            <pc:docMk/>
            <pc:sldMk cId="452526881" sldId="260"/>
            <ac:spMk id="6" creationId="{01B77163-32F3-8095-10A5-26F20FCC167C}"/>
          </ac:spMkLst>
        </pc:spChg>
      </pc:sldChg>
      <pc:sldChg chg="addSp modSp new mod setBg">
        <pc:chgData name="Majib Miah (2234516)" userId="S::2234516@student.uwtsd.ac.uk::f27e8463-c06f-4099-9c2d-d5bd79e9a3f7" providerId="AD" clId="Web-{F7853A37-1C28-5082-380A-C9E6A45C838A}" dt="2023-03-16T23:21:25.111" v="25" actId="20577"/>
        <pc:sldMkLst>
          <pc:docMk/>
          <pc:sldMk cId="1302370058" sldId="261"/>
        </pc:sldMkLst>
        <pc:spChg chg="add mod">
          <ac:chgData name="Majib Miah (2234516)" userId="S::2234516@student.uwtsd.ac.uk::f27e8463-c06f-4099-9c2d-d5bd79e9a3f7" providerId="AD" clId="Web-{F7853A37-1C28-5082-380A-C9E6A45C838A}" dt="2023-03-16T23:21:25.111" v="25" actId="20577"/>
          <ac:spMkLst>
            <pc:docMk/>
            <pc:sldMk cId="1302370058" sldId="261"/>
            <ac:spMk id="2" creationId="{1C1421C3-B3D9-52C7-1DCB-045898B758FC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7" creationId="{09588DA8-065E-4F6F-8EFD-43104AB2E0CF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9" creationId="{C4285719-470E-454C-AF62-8323075F1F5B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1" creationId="{CD9FE4EF-C4D8-49A0-B2FF-81D8DB7D8A24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3" creationId="{4300840D-0A0B-4512-BACA-B439D5B9C57C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5" creationId="{D2B78728-A580-49A7-84F9-6EF6F583ADE0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7" creationId="{38FAA1A1-D861-433F-88FA-1E9D6FD31D11}"/>
          </ac:spMkLst>
        </pc:spChg>
        <pc:spChg chg="add">
          <ac:chgData name="Majib Miah (2234516)" userId="S::2234516@student.uwtsd.ac.uk::f27e8463-c06f-4099-9c2d-d5bd79e9a3f7" providerId="AD" clId="Web-{F7853A37-1C28-5082-380A-C9E6A45C838A}" dt="2023-03-16T23:18:34.214" v="15"/>
          <ac:spMkLst>
            <pc:docMk/>
            <pc:sldMk cId="1302370058" sldId="261"/>
            <ac:spMk id="19" creationId="{8D71EDA1-87BF-4D5D-AB79-F346FD19278A}"/>
          </ac:spMkLst>
        </pc:spChg>
      </pc:sldChg>
    </pc:docChg>
  </pc:docChgLst>
  <pc:docChgLst>
    <pc:chgData name="Majib Miah (2234516)" userId="S::2234516@student.uwtsd.ac.uk::f27e8463-c06f-4099-9c2d-d5bd79e9a3f7" providerId="AD" clId="Web-{640CFEF1-8DE3-809F-BCF5-2EF79442C593}"/>
    <pc:docChg chg="modSld">
      <pc:chgData name="Majib Miah (2234516)" userId="S::2234516@student.uwtsd.ac.uk::f27e8463-c06f-4099-9c2d-d5bd79e9a3f7" providerId="AD" clId="Web-{640CFEF1-8DE3-809F-BCF5-2EF79442C593}" dt="2023-03-16T23:14:29.631" v="53"/>
      <pc:docMkLst>
        <pc:docMk/>
      </pc:docMkLst>
      <pc:sldChg chg="modSp">
        <pc:chgData name="Majib Miah (2234516)" userId="S::2234516@student.uwtsd.ac.uk::f27e8463-c06f-4099-9c2d-d5bd79e9a3f7" providerId="AD" clId="Web-{640CFEF1-8DE3-809F-BCF5-2EF79442C593}" dt="2023-03-16T23:14:29.631" v="53"/>
        <pc:sldMkLst>
          <pc:docMk/>
          <pc:sldMk cId="1147010734" sldId="257"/>
        </pc:sldMkLst>
        <pc:graphicFrameChg chg="mod modGraphic">
          <ac:chgData name="Majib Miah (2234516)" userId="S::2234516@student.uwtsd.ac.uk::f27e8463-c06f-4099-9c2d-d5bd79e9a3f7" providerId="AD" clId="Web-{640CFEF1-8DE3-809F-BCF5-2EF79442C593}" dt="2023-03-16T23:14:29.631" v="53"/>
          <ac:graphicFrameMkLst>
            <pc:docMk/>
            <pc:sldMk cId="1147010734" sldId="257"/>
            <ac:graphicFrameMk id="4" creationId="{0685C930-5FA8-591C-84CD-39F479143029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hyperlink" Target="https://www.springboard.com/blog/cybersecurity/how-to-learn-cybersecurity/" TargetMode="External"/><Relationship Id="rId7" Type="http://schemas.openxmlformats.org/officeDocument/2006/relationships/image" Target="../media/image4.png"/><Relationship Id="rId12" Type="http://schemas.openxmlformats.org/officeDocument/2006/relationships/image" Target="../media/image9.svg"/><Relationship Id="rId2" Type="http://schemas.openxmlformats.org/officeDocument/2006/relationships/hyperlink" Target="https://onextrapixel.com/12-skills-you-need-to-develop-a-website/" TargetMode="External"/><Relationship Id="rId1" Type="http://schemas.openxmlformats.org/officeDocument/2006/relationships/hyperlink" Target="https://zety.com/blog/computer-skills-for-resume" TargetMode="External"/><Relationship Id="rId6" Type="http://schemas.openxmlformats.org/officeDocument/2006/relationships/image" Target="../media/image3.svg"/><Relationship Id="rId11" Type="http://schemas.openxmlformats.org/officeDocument/2006/relationships/image" Target="../media/image8.png"/><Relationship Id="rId5" Type="http://schemas.openxmlformats.org/officeDocument/2006/relationships/image" Target="../media/image2.png"/><Relationship Id="rId10" Type="http://schemas.openxmlformats.org/officeDocument/2006/relationships/image" Target="../media/image7.svg"/><Relationship Id="rId4" Type="http://schemas.openxmlformats.org/officeDocument/2006/relationships/hyperlink" Target="https://www.indeed.com/career-advice/career-development/skills-to-be-successful-in-the-workplace" TargetMode="External"/><Relationship Id="rId9" Type="http://schemas.openxmlformats.org/officeDocument/2006/relationships/image" Target="../media/image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hyperlink" Target="https://zety.com/blog/computer-skills-for-resume" TargetMode="External"/><Relationship Id="rId7" Type="http://schemas.openxmlformats.org/officeDocument/2006/relationships/image" Target="../media/image6.png"/><Relationship Id="rId12" Type="http://schemas.openxmlformats.org/officeDocument/2006/relationships/hyperlink" Target="https://www.indeed.com/career-advice/career-development/skills-to-be-successful-in-the-workplace" TargetMode="External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hyperlink" Target="https://onextrapixel.com/12-skills-you-need-to-develop-a-website/" TargetMode="External"/><Relationship Id="rId11" Type="http://schemas.openxmlformats.org/officeDocument/2006/relationships/image" Target="../media/image9.svg"/><Relationship Id="rId5" Type="http://schemas.openxmlformats.org/officeDocument/2006/relationships/image" Target="../media/image5.svg"/><Relationship Id="rId10" Type="http://schemas.openxmlformats.org/officeDocument/2006/relationships/image" Target="../media/image8.png"/><Relationship Id="rId4" Type="http://schemas.openxmlformats.org/officeDocument/2006/relationships/image" Target="../media/image4.png"/><Relationship Id="rId9" Type="http://schemas.openxmlformats.org/officeDocument/2006/relationships/hyperlink" Target="https://www.springboard.com/blog/cybersecurity/how-to-learn-cybersecurity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BC5718-985D-4F62-B67D-694B936C391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F015AE33-3CE2-4FA6-871F-34EA383FFFA0}">
      <dgm:prSet/>
      <dgm:spPr/>
      <dgm:t>
        <a:bodyPr/>
        <a:lstStyle/>
        <a:p>
          <a:r>
            <a:rPr lang="en-GB"/>
            <a:t>[1]   T. Gerencer, ‘zety.com’, </a:t>
          </a:r>
          <a:r>
            <a:rPr lang="en-GB" i="1"/>
            <a:t>Top Computer Skills Examples for a Resume [+Software List]</a:t>
          </a:r>
          <a:r>
            <a:rPr lang="en-GB"/>
            <a:t>, Feb. 24, 2023. </a:t>
          </a:r>
          <a:r>
            <a:rPr lang="en-GB">
              <a:hlinkClick xmlns:r="http://schemas.openxmlformats.org/officeDocument/2006/relationships" r:id="rId1"/>
            </a:rPr>
            <a:t>https://zety.com/blog/computer-skills-for-resume</a:t>
          </a:r>
          <a:r>
            <a:rPr lang="en-GB"/>
            <a:t> (accessed Mar. 16, 2023).</a:t>
          </a:r>
          <a:endParaRPr lang="en-US"/>
        </a:p>
      </dgm:t>
    </dgm:pt>
    <dgm:pt modelId="{5679CB3B-5123-4151-9969-4CE038B44B5C}" type="parTrans" cxnId="{39D4AE4A-082B-40B4-8A79-EFF9788BE64C}">
      <dgm:prSet/>
      <dgm:spPr/>
      <dgm:t>
        <a:bodyPr/>
        <a:lstStyle/>
        <a:p>
          <a:endParaRPr lang="en-US"/>
        </a:p>
      </dgm:t>
    </dgm:pt>
    <dgm:pt modelId="{B2A4F06E-1E16-4623-8376-A3D18340CCF6}" type="sibTrans" cxnId="{39D4AE4A-082B-40B4-8A79-EFF9788BE64C}">
      <dgm:prSet/>
      <dgm:spPr/>
      <dgm:t>
        <a:bodyPr/>
        <a:lstStyle/>
        <a:p>
          <a:endParaRPr lang="en-US"/>
        </a:p>
      </dgm:t>
    </dgm:pt>
    <dgm:pt modelId="{A360BC4A-6385-4BB4-867B-6A47AB447C66}">
      <dgm:prSet/>
      <dgm:spPr/>
      <dgm:t>
        <a:bodyPr/>
        <a:lstStyle/>
        <a:p>
          <a:r>
            <a:rPr lang="en-GB"/>
            <a:t>[2]  B. Julia, ‘onextrapixel.com’, </a:t>
          </a:r>
          <a:r>
            <a:rPr lang="en-GB" i="1"/>
            <a:t>12 Skills You Need to Develop a Website</a:t>
          </a:r>
          <a:r>
            <a:rPr lang="en-GB"/>
            <a:t>, Nov. 25, 2014. </a:t>
          </a:r>
          <a:r>
            <a:rPr lang="en-GB">
              <a:hlinkClick xmlns:r="http://schemas.openxmlformats.org/officeDocument/2006/relationships" r:id="rId2"/>
            </a:rPr>
            <a:t>https://onextrapixel.com/12-skills-you-need-to-develop-a-website/#:~:text=Website%20Development%20Skills%201%201.%20Programming%20The%20first,Effects%20...%208%208.%20Resoluteness%20...%20More%20items</a:t>
          </a:r>
          <a:r>
            <a:rPr lang="en-GB"/>
            <a:t> (accessed Mar. 16, 2023).</a:t>
          </a:r>
          <a:endParaRPr lang="en-US"/>
        </a:p>
      </dgm:t>
    </dgm:pt>
    <dgm:pt modelId="{C72ED44C-70CC-4FC6-907E-638C8953FF56}" type="parTrans" cxnId="{D068169D-AAF9-42C1-8B17-CF9228769CCA}">
      <dgm:prSet/>
      <dgm:spPr/>
      <dgm:t>
        <a:bodyPr/>
        <a:lstStyle/>
        <a:p>
          <a:endParaRPr lang="en-US"/>
        </a:p>
      </dgm:t>
    </dgm:pt>
    <dgm:pt modelId="{D78A4859-1FA0-4CEA-8477-FFBFF8D93339}" type="sibTrans" cxnId="{D068169D-AAF9-42C1-8B17-CF9228769CCA}">
      <dgm:prSet/>
      <dgm:spPr/>
      <dgm:t>
        <a:bodyPr/>
        <a:lstStyle/>
        <a:p>
          <a:endParaRPr lang="en-US"/>
        </a:p>
      </dgm:t>
    </dgm:pt>
    <dgm:pt modelId="{53BB7CDE-A6F0-4ACE-BD41-72C962CCF5C3}">
      <dgm:prSet/>
      <dgm:spPr/>
      <dgm:t>
        <a:bodyPr/>
        <a:lstStyle/>
        <a:p>
          <a:r>
            <a:rPr lang="en-GB"/>
            <a:t>[3]  G. Sakshi, ‘springboard.com’, </a:t>
          </a:r>
          <a:r>
            <a:rPr lang="en-GB" i="1"/>
            <a:t>How To Learn Cybersecurity on Your Own [Get Started Guide]</a:t>
          </a:r>
          <a:r>
            <a:rPr lang="en-GB"/>
            <a:t>, Feb. 22, 2022. </a:t>
          </a:r>
          <a:r>
            <a:rPr lang="en-GB">
              <a:hlinkClick xmlns:r="http://schemas.openxmlformats.org/officeDocument/2006/relationships" r:id="rId3"/>
            </a:rPr>
            <a:t>https://www.springboard.com/blog/cybersecurity/how-to-learn-cybersecurity/#:~:text=You%20can%20learn%20cybersecurity%20on%20your%20own%2C%20thanks,concepts%20from%20the%20best%20of%20the%20best%20instructors</a:t>
          </a:r>
          <a:r>
            <a:rPr lang="en-GB"/>
            <a:t>. (accessed Mar. 16, 2023).</a:t>
          </a:r>
          <a:endParaRPr lang="en-US"/>
        </a:p>
      </dgm:t>
    </dgm:pt>
    <dgm:pt modelId="{659C7874-9F1D-4E6A-B365-64029D007E2C}" type="parTrans" cxnId="{A09D1168-40FD-46E6-AD3B-B6E99D5BFB35}">
      <dgm:prSet/>
      <dgm:spPr/>
      <dgm:t>
        <a:bodyPr/>
        <a:lstStyle/>
        <a:p>
          <a:endParaRPr lang="en-US"/>
        </a:p>
      </dgm:t>
    </dgm:pt>
    <dgm:pt modelId="{346C607E-6191-45A1-A92C-3A34614B61D9}" type="sibTrans" cxnId="{A09D1168-40FD-46E6-AD3B-B6E99D5BFB35}">
      <dgm:prSet/>
      <dgm:spPr/>
      <dgm:t>
        <a:bodyPr/>
        <a:lstStyle/>
        <a:p>
          <a:endParaRPr lang="en-US"/>
        </a:p>
      </dgm:t>
    </dgm:pt>
    <dgm:pt modelId="{C4A95768-10EB-47A4-9760-D203A6543F86}">
      <dgm:prSet/>
      <dgm:spPr/>
      <dgm:t>
        <a:bodyPr/>
        <a:lstStyle/>
        <a:p>
          <a:r>
            <a:rPr lang="en-GB"/>
            <a:t>[4]    Indeed Editorial Team, ‘indeed.com’, </a:t>
          </a:r>
          <a:r>
            <a:rPr lang="en-GB" i="1"/>
            <a:t>16 Skills You Need To be Successful at Work</a:t>
          </a:r>
          <a:r>
            <a:rPr lang="en-GB"/>
            <a:t>, Jun. 25, 2022. </a:t>
          </a:r>
          <a:r>
            <a:rPr lang="en-GB">
              <a:hlinkClick xmlns:r="http://schemas.openxmlformats.org/officeDocument/2006/relationships" r:id="rId4"/>
            </a:rPr>
            <a:t>https://www.indeed.com/career-advice/career-development/skills-to-be-successful-in-the-workplace</a:t>
          </a:r>
          <a:r>
            <a:rPr lang="en-GB"/>
            <a:t> (accessed Mar. 16, 2023).</a:t>
          </a:r>
          <a:endParaRPr lang="en-US"/>
        </a:p>
      </dgm:t>
    </dgm:pt>
    <dgm:pt modelId="{5D0E2454-1A2D-4807-AD82-F1420CD293EB}" type="parTrans" cxnId="{564B527E-4E09-46E0-BA24-2136D67D734A}">
      <dgm:prSet/>
      <dgm:spPr/>
      <dgm:t>
        <a:bodyPr/>
        <a:lstStyle/>
        <a:p>
          <a:endParaRPr lang="en-US"/>
        </a:p>
      </dgm:t>
    </dgm:pt>
    <dgm:pt modelId="{2C3A580B-5A13-460C-9B20-B568D201A904}" type="sibTrans" cxnId="{564B527E-4E09-46E0-BA24-2136D67D734A}">
      <dgm:prSet/>
      <dgm:spPr/>
      <dgm:t>
        <a:bodyPr/>
        <a:lstStyle/>
        <a:p>
          <a:endParaRPr lang="en-US"/>
        </a:p>
      </dgm:t>
    </dgm:pt>
    <dgm:pt modelId="{8DD8A092-3D6E-4A86-A456-02E6191DF803}" type="pres">
      <dgm:prSet presAssocID="{83BC5718-985D-4F62-B67D-694B936C3911}" presName="root" presStyleCnt="0">
        <dgm:presLayoutVars>
          <dgm:dir/>
          <dgm:resizeHandles val="exact"/>
        </dgm:presLayoutVars>
      </dgm:prSet>
      <dgm:spPr/>
    </dgm:pt>
    <dgm:pt modelId="{9522471B-5D30-42C8-9F08-7AE498854C29}" type="pres">
      <dgm:prSet presAssocID="{83BC5718-985D-4F62-B67D-694B936C3911}" presName="container" presStyleCnt="0">
        <dgm:presLayoutVars>
          <dgm:dir/>
          <dgm:resizeHandles val="exact"/>
        </dgm:presLayoutVars>
      </dgm:prSet>
      <dgm:spPr/>
    </dgm:pt>
    <dgm:pt modelId="{774107F6-9953-4F90-A383-E42320C7C4A1}" type="pres">
      <dgm:prSet presAssocID="{F015AE33-3CE2-4FA6-871F-34EA383FFFA0}" presName="compNode" presStyleCnt="0"/>
      <dgm:spPr/>
    </dgm:pt>
    <dgm:pt modelId="{16B046F8-D868-4926-AEF7-89CF4E582E67}" type="pres">
      <dgm:prSet presAssocID="{F015AE33-3CE2-4FA6-871F-34EA383FFFA0}" presName="iconBgRect" presStyleLbl="bgShp" presStyleIdx="0" presStyleCnt="4"/>
      <dgm:spPr/>
    </dgm:pt>
    <dgm:pt modelId="{E10AB74C-C699-4DCC-B352-158F453D25B0}" type="pres">
      <dgm:prSet presAssocID="{F015AE33-3CE2-4FA6-871F-34EA383FFFA0}" presName="iconRect" presStyleLbl="node1" presStyleIdx="0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89755A0-4B5B-427B-BFFE-F56F76C6542D}" type="pres">
      <dgm:prSet presAssocID="{F015AE33-3CE2-4FA6-871F-34EA383FFFA0}" presName="spaceRect" presStyleCnt="0"/>
      <dgm:spPr/>
    </dgm:pt>
    <dgm:pt modelId="{ACEE70A2-9507-46F7-AB93-3A26B4BD4106}" type="pres">
      <dgm:prSet presAssocID="{F015AE33-3CE2-4FA6-871F-34EA383FFFA0}" presName="textRect" presStyleLbl="revTx" presStyleIdx="0" presStyleCnt="4">
        <dgm:presLayoutVars>
          <dgm:chMax val="1"/>
          <dgm:chPref val="1"/>
        </dgm:presLayoutVars>
      </dgm:prSet>
      <dgm:spPr/>
    </dgm:pt>
    <dgm:pt modelId="{9CBED3CA-16AC-4BDD-98E4-6E0AEEAF8D48}" type="pres">
      <dgm:prSet presAssocID="{B2A4F06E-1E16-4623-8376-A3D18340CCF6}" presName="sibTrans" presStyleLbl="sibTrans2D1" presStyleIdx="0" presStyleCnt="0"/>
      <dgm:spPr/>
    </dgm:pt>
    <dgm:pt modelId="{DA197B4F-C1F2-4D39-B662-0164C7D790D6}" type="pres">
      <dgm:prSet presAssocID="{A360BC4A-6385-4BB4-867B-6A47AB447C66}" presName="compNode" presStyleCnt="0"/>
      <dgm:spPr/>
    </dgm:pt>
    <dgm:pt modelId="{0E2483A7-8BE9-43A1-80D9-7CCE14AE54C8}" type="pres">
      <dgm:prSet presAssocID="{A360BC4A-6385-4BB4-867B-6A47AB447C66}" presName="iconBgRect" presStyleLbl="bgShp" presStyleIdx="1" presStyleCnt="4"/>
      <dgm:spPr/>
    </dgm:pt>
    <dgm:pt modelId="{0EBA26A7-E59F-4E76-B4B3-01D13674395D}" type="pres">
      <dgm:prSet presAssocID="{A360BC4A-6385-4BB4-867B-6A47AB447C66}" presName="iconRect" presStyleLbl="node1" presStyleIdx="1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7CB0729-54FC-42A5-8D88-E943C43E52A0}" type="pres">
      <dgm:prSet presAssocID="{A360BC4A-6385-4BB4-867B-6A47AB447C66}" presName="spaceRect" presStyleCnt="0"/>
      <dgm:spPr/>
    </dgm:pt>
    <dgm:pt modelId="{3C08FF37-6CDB-49AC-A786-B9128706B8DF}" type="pres">
      <dgm:prSet presAssocID="{A360BC4A-6385-4BB4-867B-6A47AB447C66}" presName="textRect" presStyleLbl="revTx" presStyleIdx="1" presStyleCnt="4">
        <dgm:presLayoutVars>
          <dgm:chMax val="1"/>
          <dgm:chPref val="1"/>
        </dgm:presLayoutVars>
      </dgm:prSet>
      <dgm:spPr/>
    </dgm:pt>
    <dgm:pt modelId="{2C76B46D-F301-4FDF-93BD-0F9EE10BB614}" type="pres">
      <dgm:prSet presAssocID="{D78A4859-1FA0-4CEA-8477-FFBFF8D93339}" presName="sibTrans" presStyleLbl="sibTrans2D1" presStyleIdx="0" presStyleCnt="0"/>
      <dgm:spPr/>
    </dgm:pt>
    <dgm:pt modelId="{4DC310BA-2FC0-4F1F-BEC5-1FA2F993F5DA}" type="pres">
      <dgm:prSet presAssocID="{53BB7CDE-A6F0-4ACE-BD41-72C962CCF5C3}" presName="compNode" presStyleCnt="0"/>
      <dgm:spPr/>
    </dgm:pt>
    <dgm:pt modelId="{CA1EABFA-D5BB-4616-B694-8DBE29863092}" type="pres">
      <dgm:prSet presAssocID="{53BB7CDE-A6F0-4ACE-BD41-72C962CCF5C3}" presName="iconBgRect" presStyleLbl="bgShp" presStyleIdx="2" presStyleCnt="4"/>
      <dgm:spPr/>
    </dgm:pt>
    <dgm:pt modelId="{43C9DE4E-7F02-44A1-A5A6-DE4C070EE984}" type="pres">
      <dgm:prSet presAssocID="{53BB7CDE-A6F0-4ACE-BD41-72C962CCF5C3}" presName="iconRect" presStyleLbl="node1" presStyleIdx="2" presStyleCnt="4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744F14F1-5E47-4710-874D-96FDC107BBCD}" type="pres">
      <dgm:prSet presAssocID="{53BB7CDE-A6F0-4ACE-BD41-72C962CCF5C3}" presName="spaceRect" presStyleCnt="0"/>
      <dgm:spPr/>
    </dgm:pt>
    <dgm:pt modelId="{72D71777-65E4-4B26-837B-7F5189E51A81}" type="pres">
      <dgm:prSet presAssocID="{53BB7CDE-A6F0-4ACE-BD41-72C962CCF5C3}" presName="textRect" presStyleLbl="revTx" presStyleIdx="2" presStyleCnt="4">
        <dgm:presLayoutVars>
          <dgm:chMax val="1"/>
          <dgm:chPref val="1"/>
        </dgm:presLayoutVars>
      </dgm:prSet>
      <dgm:spPr/>
    </dgm:pt>
    <dgm:pt modelId="{4409C172-C148-4FE5-9033-866C348806F4}" type="pres">
      <dgm:prSet presAssocID="{346C607E-6191-45A1-A92C-3A34614B61D9}" presName="sibTrans" presStyleLbl="sibTrans2D1" presStyleIdx="0" presStyleCnt="0"/>
      <dgm:spPr/>
    </dgm:pt>
    <dgm:pt modelId="{0E13E120-A35A-4294-8236-2EFA2C11E6C1}" type="pres">
      <dgm:prSet presAssocID="{C4A95768-10EB-47A4-9760-D203A6543F86}" presName="compNode" presStyleCnt="0"/>
      <dgm:spPr/>
    </dgm:pt>
    <dgm:pt modelId="{6A79D5FD-DCEB-4BD9-BBCA-AEAC14B7CB19}" type="pres">
      <dgm:prSet presAssocID="{C4A95768-10EB-47A4-9760-D203A6543F86}" presName="iconBgRect" presStyleLbl="bgShp" presStyleIdx="3" presStyleCnt="4"/>
      <dgm:spPr/>
    </dgm:pt>
    <dgm:pt modelId="{3D8F28AA-841F-417E-B1CE-872512C866A5}" type="pres">
      <dgm:prSet presAssocID="{C4A95768-10EB-47A4-9760-D203A6543F86}" presName="iconRect" presStyleLbl="node1" presStyleIdx="3" presStyleCnt="4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5242D20-A012-42E2-B8E9-9C6756199A4F}" type="pres">
      <dgm:prSet presAssocID="{C4A95768-10EB-47A4-9760-D203A6543F86}" presName="spaceRect" presStyleCnt="0"/>
      <dgm:spPr/>
    </dgm:pt>
    <dgm:pt modelId="{A33DEF61-3F41-43C0-8046-911E03FB0960}" type="pres">
      <dgm:prSet presAssocID="{C4A95768-10EB-47A4-9760-D203A6543F8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A240004-9A0E-4CB2-8BCC-4EF9DD9424F4}" type="presOf" srcId="{346C607E-6191-45A1-A92C-3A34614B61D9}" destId="{4409C172-C148-4FE5-9033-866C348806F4}" srcOrd="0" destOrd="0" presId="urn:microsoft.com/office/officeart/2018/2/layout/IconCircleList"/>
    <dgm:cxn modelId="{57EF1C08-CCE4-4762-9CAF-E05E0F6AD60E}" type="presOf" srcId="{A360BC4A-6385-4BB4-867B-6A47AB447C66}" destId="{3C08FF37-6CDB-49AC-A786-B9128706B8DF}" srcOrd="0" destOrd="0" presId="urn:microsoft.com/office/officeart/2018/2/layout/IconCircleList"/>
    <dgm:cxn modelId="{B15DA75D-294D-4EAF-932D-099285B3C88F}" type="presOf" srcId="{B2A4F06E-1E16-4623-8376-A3D18340CCF6}" destId="{9CBED3CA-16AC-4BDD-98E4-6E0AEEAF8D48}" srcOrd="0" destOrd="0" presId="urn:microsoft.com/office/officeart/2018/2/layout/IconCircleList"/>
    <dgm:cxn modelId="{A09D1168-40FD-46E6-AD3B-B6E99D5BFB35}" srcId="{83BC5718-985D-4F62-B67D-694B936C3911}" destId="{53BB7CDE-A6F0-4ACE-BD41-72C962CCF5C3}" srcOrd="2" destOrd="0" parTransId="{659C7874-9F1D-4E6A-B365-64029D007E2C}" sibTransId="{346C607E-6191-45A1-A92C-3A34614B61D9}"/>
    <dgm:cxn modelId="{39D4AE4A-082B-40B4-8A79-EFF9788BE64C}" srcId="{83BC5718-985D-4F62-B67D-694B936C3911}" destId="{F015AE33-3CE2-4FA6-871F-34EA383FFFA0}" srcOrd="0" destOrd="0" parTransId="{5679CB3B-5123-4151-9969-4CE038B44B5C}" sibTransId="{B2A4F06E-1E16-4623-8376-A3D18340CCF6}"/>
    <dgm:cxn modelId="{63BFA377-F249-408E-8A54-3E4307B7CB89}" type="presOf" srcId="{53BB7CDE-A6F0-4ACE-BD41-72C962CCF5C3}" destId="{72D71777-65E4-4B26-837B-7F5189E51A81}" srcOrd="0" destOrd="0" presId="urn:microsoft.com/office/officeart/2018/2/layout/IconCircleList"/>
    <dgm:cxn modelId="{564B527E-4E09-46E0-BA24-2136D67D734A}" srcId="{83BC5718-985D-4F62-B67D-694B936C3911}" destId="{C4A95768-10EB-47A4-9760-D203A6543F86}" srcOrd="3" destOrd="0" parTransId="{5D0E2454-1A2D-4807-AD82-F1420CD293EB}" sibTransId="{2C3A580B-5A13-460C-9B20-B568D201A904}"/>
    <dgm:cxn modelId="{58E99493-F5EE-469A-ADCA-92110C17FA7B}" type="presOf" srcId="{F015AE33-3CE2-4FA6-871F-34EA383FFFA0}" destId="{ACEE70A2-9507-46F7-AB93-3A26B4BD4106}" srcOrd="0" destOrd="0" presId="urn:microsoft.com/office/officeart/2018/2/layout/IconCircleList"/>
    <dgm:cxn modelId="{D068169D-AAF9-42C1-8B17-CF9228769CCA}" srcId="{83BC5718-985D-4F62-B67D-694B936C3911}" destId="{A360BC4A-6385-4BB4-867B-6A47AB447C66}" srcOrd="1" destOrd="0" parTransId="{C72ED44C-70CC-4FC6-907E-638C8953FF56}" sibTransId="{D78A4859-1FA0-4CEA-8477-FFBFF8D93339}"/>
    <dgm:cxn modelId="{70A1AADA-8EE2-4EA3-93C0-B7FFEB9C40ED}" type="presOf" srcId="{C4A95768-10EB-47A4-9760-D203A6543F86}" destId="{A33DEF61-3F41-43C0-8046-911E03FB0960}" srcOrd="0" destOrd="0" presId="urn:microsoft.com/office/officeart/2018/2/layout/IconCircleList"/>
    <dgm:cxn modelId="{FF81DDDA-AE11-4E07-9FDA-B9C70C5BECD4}" type="presOf" srcId="{D78A4859-1FA0-4CEA-8477-FFBFF8D93339}" destId="{2C76B46D-F301-4FDF-93BD-0F9EE10BB614}" srcOrd="0" destOrd="0" presId="urn:microsoft.com/office/officeart/2018/2/layout/IconCircleList"/>
    <dgm:cxn modelId="{820EB1DF-91C1-4F5B-B897-B174CC6F95CE}" type="presOf" srcId="{83BC5718-985D-4F62-B67D-694B936C3911}" destId="{8DD8A092-3D6E-4A86-A456-02E6191DF803}" srcOrd="0" destOrd="0" presId="urn:microsoft.com/office/officeart/2018/2/layout/IconCircleList"/>
    <dgm:cxn modelId="{6A9A371E-FFAC-4397-A6F4-9CC729B4739F}" type="presParOf" srcId="{8DD8A092-3D6E-4A86-A456-02E6191DF803}" destId="{9522471B-5D30-42C8-9F08-7AE498854C29}" srcOrd="0" destOrd="0" presId="urn:microsoft.com/office/officeart/2018/2/layout/IconCircleList"/>
    <dgm:cxn modelId="{221BBD51-3F3B-442B-97BB-FC2C0B477C52}" type="presParOf" srcId="{9522471B-5D30-42C8-9F08-7AE498854C29}" destId="{774107F6-9953-4F90-A383-E42320C7C4A1}" srcOrd="0" destOrd="0" presId="urn:microsoft.com/office/officeart/2018/2/layout/IconCircleList"/>
    <dgm:cxn modelId="{5D32A42C-A578-4354-B4F7-B62CA7C51E68}" type="presParOf" srcId="{774107F6-9953-4F90-A383-E42320C7C4A1}" destId="{16B046F8-D868-4926-AEF7-89CF4E582E67}" srcOrd="0" destOrd="0" presId="urn:microsoft.com/office/officeart/2018/2/layout/IconCircleList"/>
    <dgm:cxn modelId="{445DD019-C2B4-4344-8642-8A5D4E5D580C}" type="presParOf" srcId="{774107F6-9953-4F90-A383-E42320C7C4A1}" destId="{E10AB74C-C699-4DCC-B352-158F453D25B0}" srcOrd="1" destOrd="0" presId="urn:microsoft.com/office/officeart/2018/2/layout/IconCircleList"/>
    <dgm:cxn modelId="{736515E3-4F28-4F73-8D2F-59551A54B986}" type="presParOf" srcId="{774107F6-9953-4F90-A383-E42320C7C4A1}" destId="{B89755A0-4B5B-427B-BFFE-F56F76C6542D}" srcOrd="2" destOrd="0" presId="urn:microsoft.com/office/officeart/2018/2/layout/IconCircleList"/>
    <dgm:cxn modelId="{0DA186C1-B56C-4880-9715-390D1EA8F080}" type="presParOf" srcId="{774107F6-9953-4F90-A383-E42320C7C4A1}" destId="{ACEE70A2-9507-46F7-AB93-3A26B4BD4106}" srcOrd="3" destOrd="0" presId="urn:microsoft.com/office/officeart/2018/2/layout/IconCircleList"/>
    <dgm:cxn modelId="{D00DE84F-A329-46A9-8F66-27A0B29F8F69}" type="presParOf" srcId="{9522471B-5D30-42C8-9F08-7AE498854C29}" destId="{9CBED3CA-16AC-4BDD-98E4-6E0AEEAF8D48}" srcOrd="1" destOrd="0" presId="urn:microsoft.com/office/officeart/2018/2/layout/IconCircleList"/>
    <dgm:cxn modelId="{820D5309-0A6F-4AF2-858C-0283DAD65750}" type="presParOf" srcId="{9522471B-5D30-42C8-9F08-7AE498854C29}" destId="{DA197B4F-C1F2-4D39-B662-0164C7D790D6}" srcOrd="2" destOrd="0" presId="urn:microsoft.com/office/officeart/2018/2/layout/IconCircleList"/>
    <dgm:cxn modelId="{9E7AFCF6-06DE-4D43-BD2E-6FB7041B916D}" type="presParOf" srcId="{DA197B4F-C1F2-4D39-B662-0164C7D790D6}" destId="{0E2483A7-8BE9-43A1-80D9-7CCE14AE54C8}" srcOrd="0" destOrd="0" presId="urn:microsoft.com/office/officeart/2018/2/layout/IconCircleList"/>
    <dgm:cxn modelId="{E19D373C-F5A5-4BCA-8579-7449D36BC869}" type="presParOf" srcId="{DA197B4F-C1F2-4D39-B662-0164C7D790D6}" destId="{0EBA26A7-E59F-4E76-B4B3-01D13674395D}" srcOrd="1" destOrd="0" presId="urn:microsoft.com/office/officeart/2018/2/layout/IconCircleList"/>
    <dgm:cxn modelId="{294999AD-B2EA-4AC6-BEA2-64536BFAC6C9}" type="presParOf" srcId="{DA197B4F-C1F2-4D39-B662-0164C7D790D6}" destId="{57CB0729-54FC-42A5-8D88-E943C43E52A0}" srcOrd="2" destOrd="0" presId="urn:microsoft.com/office/officeart/2018/2/layout/IconCircleList"/>
    <dgm:cxn modelId="{F07379B2-18D1-493B-9C8E-CD8309CD52FF}" type="presParOf" srcId="{DA197B4F-C1F2-4D39-B662-0164C7D790D6}" destId="{3C08FF37-6CDB-49AC-A786-B9128706B8DF}" srcOrd="3" destOrd="0" presId="urn:microsoft.com/office/officeart/2018/2/layout/IconCircleList"/>
    <dgm:cxn modelId="{91F281CC-FB09-40DD-9EBD-8028CB1297CB}" type="presParOf" srcId="{9522471B-5D30-42C8-9F08-7AE498854C29}" destId="{2C76B46D-F301-4FDF-93BD-0F9EE10BB614}" srcOrd="3" destOrd="0" presId="urn:microsoft.com/office/officeart/2018/2/layout/IconCircleList"/>
    <dgm:cxn modelId="{EF5C7ACB-E2CD-4191-8C73-70C9C80DF4E3}" type="presParOf" srcId="{9522471B-5D30-42C8-9F08-7AE498854C29}" destId="{4DC310BA-2FC0-4F1F-BEC5-1FA2F993F5DA}" srcOrd="4" destOrd="0" presId="urn:microsoft.com/office/officeart/2018/2/layout/IconCircleList"/>
    <dgm:cxn modelId="{FF8BABC3-C6DA-4134-8AF7-8273C8BF220C}" type="presParOf" srcId="{4DC310BA-2FC0-4F1F-BEC5-1FA2F993F5DA}" destId="{CA1EABFA-D5BB-4616-B694-8DBE29863092}" srcOrd="0" destOrd="0" presId="urn:microsoft.com/office/officeart/2018/2/layout/IconCircleList"/>
    <dgm:cxn modelId="{BA66FB4C-B853-450D-8F6D-BE8D20F565EA}" type="presParOf" srcId="{4DC310BA-2FC0-4F1F-BEC5-1FA2F993F5DA}" destId="{43C9DE4E-7F02-44A1-A5A6-DE4C070EE984}" srcOrd="1" destOrd="0" presId="urn:microsoft.com/office/officeart/2018/2/layout/IconCircleList"/>
    <dgm:cxn modelId="{8C32EB28-8BC7-4054-BF19-0E31B9C7E150}" type="presParOf" srcId="{4DC310BA-2FC0-4F1F-BEC5-1FA2F993F5DA}" destId="{744F14F1-5E47-4710-874D-96FDC107BBCD}" srcOrd="2" destOrd="0" presId="urn:microsoft.com/office/officeart/2018/2/layout/IconCircleList"/>
    <dgm:cxn modelId="{E8ACF60D-871F-4B7E-9193-5605E05F96A2}" type="presParOf" srcId="{4DC310BA-2FC0-4F1F-BEC5-1FA2F993F5DA}" destId="{72D71777-65E4-4B26-837B-7F5189E51A81}" srcOrd="3" destOrd="0" presId="urn:microsoft.com/office/officeart/2018/2/layout/IconCircleList"/>
    <dgm:cxn modelId="{AC0E991F-01E8-4876-9357-EFBE6B479FA6}" type="presParOf" srcId="{9522471B-5D30-42C8-9F08-7AE498854C29}" destId="{4409C172-C148-4FE5-9033-866C348806F4}" srcOrd="5" destOrd="0" presId="urn:microsoft.com/office/officeart/2018/2/layout/IconCircleList"/>
    <dgm:cxn modelId="{0C3CD555-B0E2-4FDE-A425-6DA7EDD2B196}" type="presParOf" srcId="{9522471B-5D30-42C8-9F08-7AE498854C29}" destId="{0E13E120-A35A-4294-8236-2EFA2C11E6C1}" srcOrd="6" destOrd="0" presId="urn:microsoft.com/office/officeart/2018/2/layout/IconCircleList"/>
    <dgm:cxn modelId="{8DAA31B6-26AA-4C9A-924E-F0C089FF0750}" type="presParOf" srcId="{0E13E120-A35A-4294-8236-2EFA2C11E6C1}" destId="{6A79D5FD-DCEB-4BD9-BBCA-AEAC14B7CB19}" srcOrd="0" destOrd="0" presId="urn:microsoft.com/office/officeart/2018/2/layout/IconCircleList"/>
    <dgm:cxn modelId="{DA3792C4-AE91-444B-B11A-3C5B13F987D2}" type="presParOf" srcId="{0E13E120-A35A-4294-8236-2EFA2C11E6C1}" destId="{3D8F28AA-841F-417E-B1CE-872512C866A5}" srcOrd="1" destOrd="0" presId="urn:microsoft.com/office/officeart/2018/2/layout/IconCircleList"/>
    <dgm:cxn modelId="{B2721405-871D-4933-BA3C-C91B663E4647}" type="presParOf" srcId="{0E13E120-A35A-4294-8236-2EFA2C11E6C1}" destId="{95242D20-A012-42E2-B8E9-9C6756199A4F}" srcOrd="2" destOrd="0" presId="urn:microsoft.com/office/officeart/2018/2/layout/IconCircleList"/>
    <dgm:cxn modelId="{0D74ADB7-7C4D-4E37-9E45-35FD29FAAAD8}" type="presParOf" srcId="{0E13E120-A35A-4294-8236-2EFA2C11E6C1}" destId="{A33DEF61-3F41-43C0-8046-911E03FB0960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B046F8-D868-4926-AEF7-89CF4E582E67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AB74C-C699-4DCC-B352-158F453D25B0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E70A2-9507-46F7-AB93-3A26B4BD4106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[1]   T. Gerencer, ‘zety.com’, </a:t>
          </a:r>
          <a:r>
            <a:rPr lang="en-GB" sz="1100" i="1" kern="1200"/>
            <a:t>Top Computer Skills Examples for a Resume [+Software List]</a:t>
          </a:r>
          <a:r>
            <a:rPr lang="en-GB" sz="1100" kern="1200"/>
            <a:t>, Feb. 24, 2023. </a:t>
          </a:r>
          <a:r>
            <a:rPr lang="en-GB" sz="1100" kern="1200">
              <a:hlinkClick xmlns:r="http://schemas.openxmlformats.org/officeDocument/2006/relationships" r:id="rId3"/>
            </a:rPr>
            <a:t>https://zety.com/blog/computer-skills-for-resume</a:t>
          </a:r>
          <a:r>
            <a:rPr lang="en-GB" sz="1100" kern="1200"/>
            <a:t> (accessed Mar. 16, 2023).</a:t>
          </a:r>
          <a:endParaRPr lang="en-US" sz="1100" kern="1200"/>
        </a:p>
      </dsp:txBody>
      <dsp:txXfrm>
        <a:off x="1948202" y="159118"/>
        <a:ext cx="3233964" cy="1371985"/>
      </dsp:txXfrm>
    </dsp:sp>
    <dsp:sp modelId="{0E2483A7-8BE9-43A1-80D9-7CCE14AE54C8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BA26A7-E59F-4E76-B4B3-01D13674395D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08FF37-6CDB-49AC-A786-B9128706B8DF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[2]  B. Julia, ‘onextrapixel.com’, </a:t>
          </a:r>
          <a:r>
            <a:rPr lang="en-GB" sz="1100" i="1" kern="1200"/>
            <a:t>12 Skills You Need to Develop a Website</a:t>
          </a:r>
          <a:r>
            <a:rPr lang="en-GB" sz="1100" kern="1200"/>
            <a:t>, Nov. 25, 2014. </a:t>
          </a:r>
          <a:r>
            <a:rPr lang="en-GB" sz="1100" kern="1200">
              <a:hlinkClick xmlns:r="http://schemas.openxmlformats.org/officeDocument/2006/relationships" r:id="rId6"/>
            </a:rPr>
            <a:t>https://onextrapixel.com/12-skills-you-need-to-develop-a-website/#:~:text=Website%20Development%20Skills%201%201.%20Programming%20The%20first,Effects%20...%208%208.%20Resoluteness%20...%20More%20items</a:t>
          </a:r>
          <a:r>
            <a:rPr lang="en-GB" sz="1100" kern="1200"/>
            <a:t> (accessed Mar. 16, 2023).</a:t>
          </a:r>
          <a:endParaRPr lang="en-US" sz="1100" kern="1200"/>
        </a:p>
      </dsp:txBody>
      <dsp:txXfrm>
        <a:off x="7411643" y="159118"/>
        <a:ext cx="3233964" cy="1371985"/>
      </dsp:txXfrm>
    </dsp:sp>
    <dsp:sp modelId="{CA1EABFA-D5BB-4616-B694-8DBE29863092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C9DE4E-7F02-44A1-A5A6-DE4C070EE984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D71777-65E4-4B26-837B-7F5189E51A81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[3]  G. Sakshi, ‘springboard.com’, </a:t>
          </a:r>
          <a:r>
            <a:rPr lang="en-GB" sz="1100" i="1" kern="1200"/>
            <a:t>How To Learn Cybersecurity on Your Own [Get Started Guide]</a:t>
          </a:r>
          <a:r>
            <a:rPr lang="en-GB" sz="1100" kern="1200"/>
            <a:t>, Feb. 22, 2022. </a:t>
          </a:r>
          <a:r>
            <a:rPr lang="en-GB" sz="1100" kern="1200">
              <a:hlinkClick xmlns:r="http://schemas.openxmlformats.org/officeDocument/2006/relationships" r:id="rId9"/>
            </a:rPr>
            <a:t>https://www.springboard.com/blog/cybersecurity/how-to-learn-cybersecurity/#:~:text=You%20can%20learn%20cybersecurity%20on%20your%20own%2C%20thanks,concepts%20from%20the%20best%20of%20the%20best%20instructors</a:t>
          </a:r>
          <a:r>
            <a:rPr lang="en-GB" sz="1100" kern="1200"/>
            <a:t>. (accessed Mar. 16, 2023).</a:t>
          </a:r>
          <a:endParaRPr lang="en-US" sz="1100" kern="1200"/>
        </a:p>
      </dsp:txBody>
      <dsp:txXfrm>
        <a:off x="1948202" y="2158301"/>
        <a:ext cx="3233964" cy="1371985"/>
      </dsp:txXfrm>
    </dsp:sp>
    <dsp:sp modelId="{6A79D5FD-DCEB-4BD9-BBCA-AEAC14B7CB19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8F28AA-841F-417E-B1CE-872512C866A5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3DEF61-3F41-43C0-8046-911E03FB0960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[4]    Indeed Editorial Team, ‘indeed.com’, </a:t>
          </a:r>
          <a:r>
            <a:rPr lang="en-GB" sz="1100" i="1" kern="1200"/>
            <a:t>16 Skills You Need To be Successful at Work</a:t>
          </a:r>
          <a:r>
            <a:rPr lang="en-GB" sz="1100" kern="1200"/>
            <a:t>, Jun. 25, 2022. </a:t>
          </a:r>
          <a:r>
            <a:rPr lang="en-GB" sz="1100" kern="1200">
              <a:hlinkClick xmlns:r="http://schemas.openxmlformats.org/officeDocument/2006/relationships" r:id="rId12"/>
            </a:rPr>
            <a:t>https://www.indeed.com/career-advice/career-development/skills-to-be-successful-in-the-workplace</a:t>
          </a:r>
          <a:r>
            <a:rPr lang="en-GB" sz="1100" kern="1200"/>
            <a:t> (accessed Mar. 16, 2023).</a:t>
          </a:r>
          <a:endParaRPr lang="en-US" sz="1100" kern="1200"/>
        </a:p>
      </dsp:txBody>
      <dsp:txXfrm>
        <a:off x="7411643" y="2158301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6057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44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8607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579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750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605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984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0346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1924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8804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088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1244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6491" b="1253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81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3200"/>
              <a:t>Majib Miah – 2234516</a:t>
            </a:r>
          </a:p>
          <a:p>
            <a:pPr algn="l"/>
            <a:r>
              <a:rPr lang="en-US" sz="3200"/>
              <a:t>March. 03, 2023.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C2BDC3-08F4-6188-EF55-23F61746415B}"/>
              </a:ext>
            </a:extLst>
          </p:cNvPr>
          <p:cNvSpPr txBox="1"/>
          <p:nvPr/>
        </p:nvSpPr>
        <p:spPr>
          <a:xfrm>
            <a:off x="-50800" y="44450"/>
            <a:ext cx="593725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 sz="6000" b="1" dirty="0">
                <a:latin typeface="Calibri Light"/>
                <a:ea typeface="Calibri Light"/>
                <a:cs typeface="Calibri Light"/>
              </a:rPr>
              <a:t>Learning in Digital Era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452526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1421C3-B3D9-52C7-1DCB-045898B758FC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dirty="0"/>
              <a:t>Assignment 2a</a:t>
            </a: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My self-reflection- I </a:t>
            </a:r>
            <a:r>
              <a:rPr lang="en-US" sz="2000" dirty="0" err="1"/>
              <a:t>realised</a:t>
            </a:r>
            <a:r>
              <a:rPr lang="en-US" sz="2000" dirty="0"/>
              <a:t> that I have many set of skills gained in this module. my strengths are in </a:t>
            </a:r>
            <a:r>
              <a:rPr lang="en-US" sz="2000" b="1" dirty="0"/>
              <a:t>Speaking</a:t>
            </a:r>
            <a:r>
              <a:rPr lang="en-US" sz="2000" dirty="0"/>
              <a:t>, it is vital that you speak clearly and people listening understand what you are saying. </a:t>
            </a: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Another key skill I have gained is </a:t>
            </a:r>
            <a:r>
              <a:rPr lang="en-US" sz="2000" b="1" dirty="0"/>
              <a:t>working in Teams.</a:t>
            </a:r>
            <a:r>
              <a:rPr lang="en-US" sz="2000" dirty="0"/>
              <a:t> It is essential to have this skill when working in big cooperations. You may have been given tasks from team members to complete by deadline. </a:t>
            </a:r>
            <a:endParaRPr lang="en-US" sz="2000" dirty="0"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My weaknesses are mainly in</a:t>
            </a:r>
            <a:r>
              <a:rPr lang="en-US" sz="2000" b="1" dirty="0"/>
              <a:t> I.T.</a:t>
            </a:r>
            <a:r>
              <a:rPr lang="en-US" sz="2000" dirty="0"/>
              <a:t> for example something like sending a simple email with attachments, web building, Microsoft Office, JavaScript.</a:t>
            </a:r>
            <a:endParaRPr lang="en-US" sz="20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02370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9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0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85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4143695"/>
              </p:ext>
            </p:extLst>
          </p:nvPr>
        </p:nvGraphicFramePr>
        <p:xfrm>
          <a:off x="643467" y="844018"/>
          <a:ext cx="10905068" cy="5169966"/>
        </p:xfrm>
        <a:graphic>
          <a:graphicData uri="http://schemas.openxmlformats.org/drawingml/2006/table">
            <a:tbl>
              <a:tblPr firstRow="1" bandRow="1">
                <a:noFill/>
                <a:tableStyleId>{8799B23B-EC83-4686-B30A-512413B5E67A}</a:tableStyleId>
              </a:tblPr>
              <a:tblGrid>
                <a:gridCol w="1298385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475863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231089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2051149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68805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160523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407102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What's my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Long term goals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  <a:prstDash val="solid"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What's my specific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career goals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key skills are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of my goals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skills do I</a:t>
                      </a:r>
                      <a:endParaRPr lang="en-GB" sz="1600" b="0" cap="none" spc="0" dirty="0" err="1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need to work on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What actions am I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going to take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When am I</a:t>
                      </a:r>
                      <a:endParaRPr lang="en-GB" sz="1600" b="0" cap="none" spc="0" dirty="0" err="1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</a:rPr>
                        <a:t>my training by</a:t>
                      </a:r>
                    </a:p>
                  </a:txBody>
                  <a:tcPr marL="44954" marR="44954" marT="82459" marB="89908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47778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how to use the computer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Microsoft office, Word Processing, Email, Presentations PowerPoint. [1] 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Microsoft Excel, Email,  Presentations.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my level 4 course at university, use my computer at home frequently.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27593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How to build a website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0000"/>
                        </a:lnSpc>
                        <a:buNone/>
                      </a:pPr>
                      <a:r>
                        <a:rPr lang="en-GB" sz="1200" b="0" i="0" u="none" strike="noStrike" cap="none" spc="0" baseline="0" noProof="0" dirty="0">
                          <a:solidFill>
                            <a:schemeClr val="tx1"/>
                          </a:solidFill>
                          <a:latin typeface="Calibri"/>
                        </a:rPr>
                        <a:t>HTML, CSS, JavaScript, Numeracy, Bold Ideas Designing. [2]</a:t>
                      </a:r>
                    </a:p>
                    <a:p>
                      <a:pPr lvl="0">
                        <a:buNone/>
                      </a:pPr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JavaScript Skill, HTML, better use of PowerPoint Template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Always be updated with modern designs, Take on a course on Numeracy, Buy subscription for web builder.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36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927593">
                <a:tc>
                  <a:txBody>
                    <a:bodyPr/>
                    <a:lstStyle/>
                    <a:p>
                      <a:r>
                        <a:rPr lang="en-GB" sz="12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 </a:t>
                      </a:r>
                      <a:r>
                        <a:rPr kumimoji="0" lang="en-GB" sz="1200" b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</a:rPr>
                        <a:t>A career in I.T.</a:t>
                      </a:r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 </a:t>
                      </a: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Cyber Security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Network security, Application security, Research. [3]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Software skills, Networks, Ethical hacking.</a:t>
                      </a:r>
                    </a:p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Read online, and buy I.T magazines, Finnish my degree in I.T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48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47778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   Employment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Resilience, Determination, Time Management, Job Searching. [4]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Listening skills, Time Management, Computer skills.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Pay Attention and read body language, manage Time efficiently, Use Microsoft Office 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72 Months</a:t>
                      </a: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12122"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954" marR="44954" marT="82459" marB="89908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CA741C-4B4E-90F7-A635-B69DE7612D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43277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245</Words>
  <Application>Microsoft Office PowerPoint</Application>
  <PresentationFormat>Widescreen</PresentationFormat>
  <Paragraphs>43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Personal Development Plan (PDP)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Majib Miah (2234516)</cp:lastModifiedBy>
  <cp:revision>203</cp:revision>
  <dcterms:created xsi:type="dcterms:W3CDTF">2022-07-21T09:53:39Z</dcterms:created>
  <dcterms:modified xsi:type="dcterms:W3CDTF">2023-03-16T23:21:35Z</dcterms:modified>
</cp:coreProperties>
</file>