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30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56922A-C6EC-3F49-87AE-C2CCFEE76242}" v="289" dt="2026-03-05T07:42:40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787"/>
  </p:normalViewPr>
  <p:slideViewPr>
    <p:cSldViewPr snapToGrid="0">
      <p:cViewPr>
        <p:scale>
          <a:sx n="100" d="100"/>
          <a:sy n="100" d="100"/>
        </p:scale>
        <p:origin x="90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kira M'Houmadi (2322832)" userId="be972f99-c1e0-49de-88f5-c8a2ad50764d" providerId="ADAL" clId="{D456922A-C6EC-3F49-87AE-C2CCFEE76242}"/>
    <pc:docChg chg="undo redo custSel addSld delSld modSld sldOrd addMainMaster delMainMaster modMainMaster">
      <pc:chgData name="Chakira M'Houmadi (2322832)" userId="be972f99-c1e0-49de-88f5-c8a2ad50764d" providerId="ADAL" clId="{D456922A-C6EC-3F49-87AE-C2CCFEE76242}" dt="2026-03-07T21:05:30.472" v="2117" actId="20577"/>
      <pc:docMkLst>
        <pc:docMk/>
      </pc:docMkLst>
      <pc:sldChg chg="addSp delSp modSp del mod modMedia setBg delAnim setClrOvrMap delDesignElem">
        <pc:chgData name="Chakira M'Houmadi (2322832)" userId="be972f99-c1e0-49de-88f5-c8a2ad50764d" providerId="ADAL" clId="{D456922A-C6EC-3F49-87AE-C2CCFEE76242}" dt="2026-03-04T21:12:02.862" v="1683" actId="2696"/>
        <pc:sldMkLst>
          <pc:docMk/>
          <pc:sldMk cId="487516316" sldId="256"/>
        </pc:sldMkLst>
        <pc:spChg chg="mod">
          <ac:chgData name="Chakira M'Houmadi (2322832)" userId="be972f99-c1e0-49de-88f5-c8a2ad50764d" providerId="ADAL" clId="{D456922A-C6EC-3F49-87AE-C2CCFEE76242}" dt="2026-03-04T21:06:44.374" v="1661" actId="27636"/>
          <ac:spMkLst>
            <pc:docMk/>
            <pc:sldMk cId="487516316" sldId="256"/>
            <ac:spMk id="2" creationId="{7DDEF548-413C-E837-37BC-7EAF4133A278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487516316" sldId="256"/>
            <ac:spMk id="3" creationId="{F85E9985-F38E-F589-159C-EFF0219E6BD9}"/>
          </ac:spMkLst>
        </pc:spChg>
        <pc:spChg chg="add del">
          <ac:chgData name="Chakira M'Houmadi (2322832)" userId="be972f99-c1e0-49de-88f5-c8a2ad50764d" providerId="ADAL" clId="{D456922A-C6EC-3F49-87AE-C2CCFEE76242}" dt="2026-01-18T20:23:57.777" v="298" actId="26606"/>
          <ac:spMkLst>
            <pc:docMk/>
            <pc:sldMk cId="487516316" sldId="256"/>
            <ac:spMk id="6" creationId="{6F828D28-8E09-41CC-8229-3070B5467A96}"/>
          </ac:spMkLst>
        </pc:spChg>
        <pc:spChg chg="add del">
          <ac:chgData name="Chakira M'Houmadi (2322832)" userId="be972f99-c1e0-49de-88f5-c8a2ad50764d" providerId="ADAL" clId="{D456922A-C6EC-3F49-87AE-C2CCFEE76242}" dt="2026-01-18T20:21:59.674" v="279" actId="26606"/>
          <ac:spMkLst>
            <pc:docMk/>
            <pc:sldMk cId="487516316" sldId="256"/>
            <ac:spMk id="8" creationId="{5C8908E2-EE49-44D2-9428-A28D2312A8D5}"/>
          </ac:spMkLst>
        </pc:spChg>
        <pc:spChg chg="add del">
          <ac:chgData name="Chakira M'Houmadi (2322832)" userId="be972f99-c1e0-49de-88f5-c8a2ad50764d" providerId="ADAL" clId="{D456922A-C6EC-3F49-87AE-C2CCFEE76242}" dt="2026-01-18T20:21:56.277" v="277" actId="26606"/>
          <ac:spMkLst>
            <pc:docMk/>
            <pc:sldMk cId="487516316" sldId="256"/>
            <ac:spMk id="9" creationId="{9B7AD9F6-8CE7-4299-8FC6-328F4DCD3FF9}"/>
          </ac:spMkLst>
        </pc:spChg>
        <pc:spChg chg="add del">
          <ac:chgData name="Chakira M'Houmadi (2322832)" userId="be972f99-c1e0-49de-88f5-c8a2ad50764d" providerId="ADAL" clId="{D456922A-C6EC-3F49-87AE-C2CCFEE76242}" dt="2026-01-18T20:21:56.277" v="277" actId="26606"/>
          <ac:spMkLst>
            <pc:docMk/>
            <pc:sldMk cId="487516316" sldId="256"/>
            <ac:spMk id="11" creationId="{F49775AF-8896-43EE-92C6-83497D6DC56F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12" creationId="{86909FA0-B515-4681-B7A8-FA281D133B94}"/>
          </ac:spMkLst>
        </pc:spChg>
        <pc:spChg chg="add del">
          <ac:chgData name="Chakira M'Houmadi (2322832)" userId="be972f99-c1e0-49de-88f5-c8a2ad50764d" providerId="ADAL" clId="{D456922A-C6EC-3F49-87AE-C2CCFEE76242}" dt="2026-01-18T20:23:57.777" v="298" actId="26606"/>
          <ac:spMkLst>
            <pc:docMk/>
            <pc:sldMk cId="487516316" sldId="256"/>
            <ac:spMk id="13" creationId="{4063B759-00FC-46D1-9898-8E8625268FAF}"/>
          </ac:spMkLst>
        </pc:spChg>
        <pc:spChg chg="add del">
          <ac:chgData name="Chakira M'Houmadi (2322832)" userId="be972f99-c1e0-49de-88f5-c8a2ad50764d" providerId="ADAL" clId="{D456922A-C6EC-3F49-87AE-C2CCFEE76242}" dt="2026-01-18T20:21:59.674" v="279" actId="26606"/>
          <ac:spMkLst>
            <pc:docMk/>
            <pc:sldMk cId="487516316" sldId="256"/>
            <ac:spMk id="14" creationId="{BD92035A-AA2F-4CD8-A556-1CE8BDEC75BD}"/>
          </ac:spMkLst>
        </pc:spChg>
        <pc:spChg chg="add del">
          <ac:chgData name="Chakira M'Houmadi (2322832)" userId="be972f99-c1e0-49de-88f5-c8a2ad50764d" providerId="ADAL" clId="{D456922A-C6EC-3F49-87AE-C2CCFEE76242}" dt="2026-01-18T20:23:57.777" v="298" actId="26606"/>
          <ac:spMkLst>
            <pc:docMk/>
            <pc:sldMk cId="487516316" sldId="256"/>
            <ac:spMk id="15" creationId="{D5B012D8-7F27-4758-9AC6-C889B154BD73}"/>
          </ac:spMkLst>
        </pc:spChg>
        <pc:spChg chg="add del">
          <ac:chgData name="Chakira M'Houmadi (2322832)" userId="be972f99-c1e0-49de-88f5-c8a2ad50764d" providerId="ADAL" clId="{D456922A-C6EC-3F49-87AE-C2CCFEE76242}" dt="2026-01-18T20:21:59.674" v="279" actId="26606"/>
          <ac:spMkLst>
            <pc:docMk/>
            <pc:sldMk cId="487516316" sldId="256"/>
            <ac:spMk id="16" creationId="{ED888B23-07FA-482A-96DF-47E31AF1A603}"/>
          </ac:spMkLst>
        </pc:spChg>
        <pc:spChg chg="add del">
          <ac:chgData name="Chakira M'Houmadi (2322832)" userId="be972f99-c1e0-49de-88f5-c8a2ad50764d" providerId="ADAL" clId="{D456922A-C6EC-3F49-87AE-C2CCFEE76242}" dt="2026-01-18T20:24:04.460" v="301" actId="26606"/>
          <ac:spMkLst>
            <pc:docMk/>
            <pc:sldMk cId="487516316" sldId="256"/>
            <ac:spMk id="17" creationId="{06DA9DF9-31F7-4056-B42E-878CC92417B8}"/>
          </ac:spMkLst>
        </pc:spChg>
        <pc:spChg chg="add del">
          <ac:chgData name="Chakira M'Houmadi (2322832)" userId="be972f99-c1e0-49de-88f5-c8a2ad50764d" providerId="ADAL" clId="{D456922A-C6EC-3F49-87AE-C2CCFEE76242}" dt="2026-01-18T20:22:01.840" v="281" actId="26606"/>
          <ac:spMkLst>
            <pc:docMk/>
            <pc:sldMk cId="487516316" sldId="256"/>
            <ac:spMk id="18" creationId="{9B7AD9F6-8CE7-4299-8FC6-328F4DCD3FF9}"/>
          </ac:spMkLst>
        </pc:spChg>
        <pc:spChg chg="add del">
          <ac:chgData name="Chakira M'Houmadi (2322832)" userId="be972f99-c1e0-49de-88f5-c8a2ad50764d" providerId="ADAL" clId="{D456922A-C6EC-3F49-87AE-C2CCFEE76242}" dt="2026-01-18T20:22:01.840" v="281" actId="26606"/>
          <ac:spMkLst>
            <pc:docMk/>
            <pc:sldMk cId="487516316" sldId="256"/>
            <ac:spMk id="20" creationId="{F49775AF-8896-43EE-92C6-83497D6DC56F}"/>
          </ac:spMkLst>
        </pc:spChg>
        <pc:spChg chg="add del">
          <ac:chgData name="Chakira M'Houmadi (2322832)" userId="be972f99-c1e0-49de-88f5-c8a2ad50764d" providerId="ADAL" clId="{D456922A-C6EC-3F49-87AE-C2CCFEE76242}" dt="2026-01-18T20:22:24.695" v="285" actId="26606"/>
          <ac:spMkLst>
            <pc:docMk/>
            <pc:sldMk cId="487516316" sldId="256"/>
            <ac:spMk id="22" creationId="{C1DD1A8A-57D5-4A81-AD04-532B043C5611}"/>
          </ac:spMkLst>
        </pc:spChg>
        <pc:spChg chg="add del">
          <ac:chgData name="Chakira M'Houmadi (2322832)" userId="be972f99-c1e0-49de-88f5-c8a2ad50764d" providerId="ADAL" clId="{D456922A-C6EC-3F49-87AE-C2CCFEE76242}" dt="2026-01-18T20:22:24.695" v="285" actId="26606"/>
          <ac:spMkLst>
            <pc:docMk/>
            <pc:sldMk cId="487516316" sldId="256"/>
            <ac:spMk id="24" creationId="{007891EC-4501-44ED-A8C8-B11B6DB767AB}"/>
          </ac:spMkLst>
        </pc:spChg>
        <pc:spChg chg="add del">
          <ac:chgData name="Chakira M'Houmadi (2322832)" userId="be972f99-c1e0-49de-88f5-c8a2ad50764d" providerId="ADAL" clId="{D456922A-C6EC-3F49-87AE-C2CCFEE76242}" dt="2026-01-18T20:26:45.601" v="314" actId="26606"/>
          <ac:spMkLst>
            <pc:docMk/>
            <pc:sldMk cId="487516316" sldId="256"/>
            <ac:spMk id="25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1-18T20:22:31.621" v="287" actId="26606"/>
          <ac:spMkLst>
            <pc:docMk/>
            <pc:sldMk cId="487516316" sldId="256"/>
            <ac:spMk id="26" creationId="{9B7AD9F6-8CE7-4299-8FC6-328F4DCD3FF9}"/>
          </ac:spMkLst>
        </pc:spChg>
        <pc:spChg chg="add del">
          <ac:chgData name="Chakira M'Houmadi (2322832)" userId="be972f99-c1e0-49de-88f5-c8a2ad50764d" providerId="ADAL" clId="{D456922A-C6EC-3F49-87AE-C2CCFEE76242}" dt="2026-01-18T20:22:31.621" v="287" actId="26606"/>
          <ac:spMkLst>
            <pc:docMk/>
            <pc:sldMk cId="487516316" sldId="256"/>
            <ac:spMk id="28" creationId="{F49775AF-8896-43EE-92C6-83497D6DC56F}"/>
          </ac:spMkLst>
        </pc:spChg>
        <pc:spChg chg="add del">
          <ac:chgData name="Chakira M'Houmadi (2322832)" userId="be972f99-c1e0-49de-88f5-c8a2ad50764d" providerId="ADAL" clId="{D456922A-C6EC-3F49-87AE-C2CCFEE76242}" dt="2026-01-18T20:26:45.601" v="314" actId="26606"/>
          <ac:spMkLst>
            <pc:docMk/>
            <pc:sldMk cId="487516316" sldId="256"/>
            <ac:spMk id="29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30" creationId="{DEE2AD96-B495-4E06-9291-B71706F728CB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31" creationId="{53CF6D67-C5A8-4ADD-9E8E-1E38CA1D3166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32" creationId="{21C9FE86-FCC3-4A31-AA1C-C882262B7FE7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33" creationId="{7D96243B-ECED-4B71-8E06-AE9A285EAD20}"/>
          </ac:spMkLst>
        </pc:spChg>
        <pc:spChg chg="add del">
          <ac:chgData name="Chakira M'Houmadi (2322832)" userId="be972f99-c1e0-49de-88f5-c8a2ad50764d" providerId="ADAL" clId="{D456922A-C6EC-3F49-87AE-C2CCFEE76242}" dt="2026-01-18T20:22:59.260" v="289" actId="26606"/>
          <ac:spMkLst>
            <pc:docMk/>
            <pc:sldMk cId="487516316" sldId="256"/>
            <ac:spMk id="34" creationId="{A09989E4-EFDC-4A90-A633-E0525FB4139E}"/>
          </ac:spMkLst>
        </pc:spChg>
        <pc:spChg chg="add del">
          <ac:chgData name="Chakira M'Houmadi (2322832)" userId="be972f99-c1e0-49de-88f5-c8a2ad50764d" providerId="ADAL" clId="{D456922A-C6EC-3F49-87AE-C2CCFEE76242}" dt="2026-01-18T20:26:45.601" v="314" actId="26606"/>
          <ac:spMkLst>
            <pc:docMk/>
            <pc:sldMk cId="487516316" sldId="256"/>
            <ac:spMk id="35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36" creationId="{1709F1D5-B0F1-4714-A239-E5B61C161915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37" creationId="{228FB460-D3FF-4440-A020-05982A09E517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38" creationId="{14847E93-7DC1-4D4B-8829-B19AA7137C50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39" creationId="{5566D6E1-03A1-4D73-A4E0-35D74D568A04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40" creationId="{9F835A99-04AC-494A-A572-AFE8413CC938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41" creationId="{7B786209-1B0B-4CA9-9BDD-F7327066A84D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42" creationId="{2D2964BB-484D-45AE-AD66-D407D0629652}"/>
          </ac:spMkLst>
        </pc:spChg>
        <pc:spChg chg="add del">
          <ac:chgData name="Chakira M'Houmadi (2322832)" userId="be972f99-c1e0-49de-88f5-c8a2ad50764d" providerId="ADAL" clId="{D456922A-C6EC-3F49-87AE-C2CCFEE76242}" dt="2026-01-18T20:23:36.649" v="291" actId="26606"/>
          <ac:spMkLst>
            <pc:docMk/>
            <pc:sldMk cId="487516316" sldId="256"/>
            <ac:spMk id="43" creationId="{6691AC69-A76E-4DAB-B565-468B6B87ACF3}"/>
          </ac:spMkLst>
        </pc:spChg>
        <pc:spChg chg="add del">
          <ac:chgData name="Chakira M'Houmadi (2322832)" userId="be972f99-c1e0-49de-88f5-c8a2ad50764d" providerId="ADAL" clId="{D456922A-C6EC-3F49-87AE-C2CCFEE76242}" dt="2026-01-18T20:26:45.601" v="314" actId="26606"/>
          <ac:spMkLst>
            <pc:docMk/>
            <pc:sldMk cId="487516316" sldId="256"/>
            <ac:spMk id="4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1-18T20:26:45.601" v="314" actId="26606"/>
          <ac:spMkLst>
            <pc:docMk/>
            <pc:sldMk cId="487516316" sldId="256"/>
            <ac:spMk id="45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487516316" sldId="256"/>
            <ac:spMk id="47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487516316" sldId="256"/>
            <ac:spMk id="48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487516316" sldId="256"/>
            <ac:spMk id="50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487516316" sldId="256"/>
            <ac:spMk id="5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487516316" sldId="256"/>
            <ac:spMk id="52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487516316" sldId="256"/>
            <ac:spMk id="53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487516316" sldId="256"/>
            <ac:spMk id="56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487516316" sldId="256"/>
            <ac:spMk id="57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24:53.356" v="1097" actId="26606"/>
          <ac:spMkLst>
            <pc:docMk/>
            <pc:sldMk cId="487516316" sldId="256"/>
            <ac:spMk id="61" creationId="{6AD85578-1E4B-4014-9D52-E76894750300}"/>
          </ac:spMkLst>
        </pc:spChg>
        <pc:spChg chg="add del">
          <ac:chgData name="Chakira M'Houmadi (2322832)" userId="be972f99-c1e0-49de-88f5-c8a2ad50764d" providerId="ADAL" clId="{D456922A-C6EC-3F49-87AE-C2CCFEE76242}" dt="2026-02-24T21:24:53.356" v="1097" actId="26606"/>
          <ac:spMkLst>
            <pc:docMk/>
            <pc:sldMk cId="487516316" sldId="256"/>
            <ac:spMk id="62" creationId="{48550B3F-9390-4CA1-B3C8-91529289DCED}"/>
          </ac:spMkLst>
        </pc:spChg>
        <pc:spChg chg="add del">
          <ac:chgData name="Chakira M'Houmadi (2322832)" userId="be972f99-c1e0-49de-88f5-c8a2ad50764d" providerId="ADAL" clId="{D456922A-C6EC-3F49-87AE-C2CCFEE76242}" dt="2026-02-25T09:18:57.342" v="1211"/>
          <ac:spMkLst>
            <pc:docMk/>
            <pc:sldMk cId="487516316" sldId="256"/>
            <ac:spMk id="63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24:59.936" v="1100" actId="26606"/>
          <ac:spMkLst>
            <pc:docMk/>
            <pc:sldMk cId="487516316" sldId="256"/>
            <ac:spMk id="66" creationId="{84167985-D6E9-40FF-97C0-4B6D373E85C9}"/>
          </ac:spMkLst>
        </pc:spChg>
        <pc:spChg chg="add del">
          <ac:chgData name="Chakira M'Houmadi (2322832)" userId="be972f99-c1e0-49de-88f5-c8a2ad50764d" providerId="ADAL" clId="{D456922A-C6EC-3F49-87AE-C2CCFEE76242}" dt="2026-02-24T21:24:59.936" v="1100" actId="26606"/>
          <ac:spMkLst>
            <pc:docMk/>
            <pc:sldMk cId="487516316" sldId="256"/>
            <ac:spMk id="67" creationId="{68801362-349C-44BE-BEF6-8E926E1D38BC}"/>
          </ac:spMkLst>
        </pc:spChg>
        <pc:spChg chg="add del">
          <ac:chgData name="Chakira M'Houmadi (2322832)" userId="be972f99-c1e0-49de-88f5-c8a2ad50764d" providerId="ADAL" clId="{D456922A-C6EC-3F49-87AE-C2CCFEE76242}" dt="2026-02-25T09:18:57.342" v="1211"/>
          <ac:spMkLst>
            <pc:docMk/>
            <pc:sldMk cId="487516316" sldId="256"/>
            <ac:spMk id="68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25:06.018" v="1102" actId="26606"/>
          <ac:spMkLst>
            <pc:docMk/>
            <pc:sldMk cId="487516316" sldId="256"/>
            <ac:spMk id="69" creationId="{FB403EBD-907E-4D59-98D4-A72CD1063C62}"/>
          </ac:spMkLst>
        </pc:spChg>
        <pc:spChg chg="add del">
          <ac:chgData name="Chakira M'Houmadi (2322832)" userId="be972f99-c1e0-49de-88f5-c8a2ad50764d" providerId="ADAL" clId="{D456922A-C6EC-3F49-87AE-C2CCFEE76242}" dt="2026-02-25T09:18:57.342" v="1211"/>
          <ac:spMkLst>
            <pc:docMk/>
            <pc:sldMk cId="487516316" sldId="256"/>
            <ac:spMk id="70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32:16.309" v="1128" actId="26606"/>
          <ac:spMkLst>
            <pc:docMk/>
            <pc:sldMk cId="487516316" sldId="256"/>
            <ac:spMk id="71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4T21:32:16.309" v="1128" actId="26606"/>
          <ac:spMkLst>
            <pc:docMk/>
            <pc:sldMk cId="487516316" sldId="256"/>
            <ac:spMk id="7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32:16.309" v="1128" actId="26606"/>
          <ac:spMkLst>
            <pc:docMk/>
            <pc:sldMk cId="487516316" sldId="256"/>
            <ac:spMk id="7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5T09:18:57.342" v="1211"/>
          <ac:spMkLst>
            <pc:docMk/>
            <pc:sldMk cId="487516316" sldId="256"/>
            <ac:spMk id="7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5T09:18:57.342" v="1211"/>
          <ac:spMkLst>
            <pc:docMk/>
            <pc:sldMk cId="487516316" sldId="256"/>
            <ac:spMk id="75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3-04T13:19:28.782" v="1219"/>
          <ac:spMkLst>
            <pc:docMk/>
            <pc:sldMk cId="487516316" sldId="256"/>
            <ac:spMk id="77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4T21:32:16.302" v="1127" actId="26606"/>
          <ac:spMkLst>
            <pc:docMk/>
            <pc:sldMk cId="487516316" sldId="256"/>
            <ac:spMk id="78" creationId="{84167985-D6E9-40FF-97C0-4B6D373E85C9}"/>
          </ac:spMkLst>
        </pc:spChg>
        <pc:spChg chg="add del">
          <ac:chgData name="Chakira M'Houmadi (2322832)" userId="be972f99-c1e0-49de-88f5-c8a2ad50764d" providerId="ADAL" clId="{D456922A-C6EC-3F49-87AE-C2CCFEE76242}" dt="2026-03-04T13:19:28.782" v="1219"/>
          <ac:spMkLst>
            <pc:docMk/>
            <pc:sldMk cId="487516316" sldId="256"/>
            <ac:spMk id="7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4T21:32:16.302" v="1127" actId="26606"/>
          <ac:spMkLst>
            <pc:docMk/>
            <pc:sldMk cId="487516316" sldId="256"/>
            <ac:spMk id="80" creationId="{68801362-349C-44BE-BEF6-8E926E1D38BC}"/>
          </ac:spMkLst>
        </pc:spChg>
        <pc:spChg chg="add del">
          <ac:chgData name="Chakira M'Houmadi (2322832)" userId="be972f99-c1e0-49de-88f5-c8a2ad50764d" providerId="ADAL" clId="{D456922A-C6EC-3F49-87AE-C2CCFEE76242}" dt="2026-03-04T13:19:28.782" v="1219"/>
          <ac:spMkLst>
            <pc:docMk/>
            <pc:sldMk cId="487516316" sldId="256"/>
            <ac:spMk id="81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2-24T21:36:20.874" v="1151" actId="26606"/>
          <ac:spMkLst>
            <pc:docMk/>
            <pc:sldMk cId="487516316" sldId="256"/>
            <ac:spMk id="8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36:20.874" v="1151" actId="26606"/>
          <ac:spMkLst>
            <pc:docMk/>
            <pc:sldMk cId="487516316" sldId="256"/>
            <ac:spMk id="8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21:36:20.874" v="1151" actId="26606"/>
          <ac:spMkLst>
            <pc:docMk/>
            <pc:sldMk cId="487516316" sldId="256"/>
            <ac:spMk id="84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487516316" sldId="256"/>
            <ac:spMk id="85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487516316" sldId="256"/>
            <ac:spMk id="86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487516316" sldId="256"/>
            <ac:spMk id="87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487516316" sldId="256"/>
            <ac:spMk id="88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21:36:10.434" v="1145" actId="26606"/>
          <ac:spMkLst>
            <pc:docMk/>
            <pc:sldMk cId="487516316" sldId="256"/>
            <ac:spMk id="89" creationId="{FB403EBD-907E-4D59-98D4-A72CD1063C62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487516316" sldId="256"/>
            <ac:spMk id="90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4T21:36:18.451" v="1147" actId="26606"/>
          <ac:spMkLst>
            <pc:docMk/>
            <pc:sldMk cId="487516316" sldId="256"/>
            <ac:spMk id="91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36:18.451" v="1147" actId="26606"/>
          <ac:spMkLst>
            <pc:docMk/>
            <pc:sldMk cId="487516316" sldId="256"/>
            <ac:spMk id="92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4T21:36:18.451" v="1147" actId="26606"/>
          <ac:spMkLst>
            <pc:docMk/>
            <pc:sldMk cId="487516316" sldId="256"/>
            <ac:spMk id="9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487516316" sldId="256"/>
            <ac:spMk id="94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5:14.489" v="1302" actId="26606"/>
          <ac:spMkLst>
            <pc:docMk/>
            <pc:sldMk cId="487516316" sldId="256"/>
            <ac:spMk id="95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5:14.489" v="1302" actId="26606"/>
          <ac:spMkLst>
            <pc:docMk/>
            <pc:sldMk cId="487516316" sldId="256"/>
            <ac:spMk id="96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5:14.489" v="1302" actId="26606"/>
          <ac:spMkLst>
            <pc:docMk/>
            <pc:sldMk cId="487516316" sldId="256"/>
            <ac:spMk id="97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7:45.157" v="1327" actId="26606"/>
          <ac:spMkLst>
            <pc:docMk/>
            <pc:sldMk cId="487516316" sldId="256"/>
            <ac:spMk id="9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45.157" v="1327" actId="26606"/>
          <ac:spMkLst>
            <pc:docMk/>
            <pc:sldMk cId="487516316" sldId="256"/>
            <ac:spMk id="9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45.157" v="1327" actId="26606"/>
          <ac:spMkLst>
            <pc:docMk/>
            <pc:sldMk cId="487516316" sldId="256"/>
            <ac:spMk id="10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3:25.318" v="1435" actId="26606"/>
          <ac:spMkLst>
            <pc:docMk/>
            <pc:sldMk cId="487516316" sldId="256"/>
            <ac:spMk id="101" creationId="{C2554CA6-288E-4202-BC52-2E5A8F0C0AED}"/>
          </ac:spMkLst>
        </pc:spChg>
        <pc:spChg chg="add del">
          <ac:chgData name="Chakira M'Houmadi (2322832)" userId="be972f99-c1e0-49de-88f5-c8a2ad50764d" providerId="ADAL" clId="{D456922A-C6EC-3F49-87AE-C2CCFEE76242}" dt="2026-03-04T20:53:25.318" v="1435" actId="26606"/>
          <ac:spMkLst>
            <pc:docMk/>
            <pc:sldMk cId="487516316" sldId="256"/>
            <ac:spMk id="102" creationId="{B10BB131-AC8E-4A8E-A5D1-36260F720C3B}"/>
          </ac:spMkLst>
        </pc:spChg>
        <pc:spChg chg="add del">
          <ac:chgData name="Chakira M'Houmadi (2322832)" userId="be972f99-c1e0-49de-88f5-c8a2ad50764d" providerId="ADAL" clId="{D456922A-C6EC-3F49-87AE-C2CCFEE76242}" dt="2026-03-04T20:53:25.318" v="1435" actId="26606"/>
          <ac:spMkLst>
            <pc:docMk/>
            <pc:sldMk cId="487516316" sldId="256"/>
            <ac:spMk id="103" creationId="{5B7778FC-632E-4DCA-A7CB-0D7731CCF970}"/>
          </ac:spMkLst>
        </pc:spChg>
        <pc:spChg chg="add del">
          <ac:chgData name="Chakira M'Houmadi (2322832)" userId="be972f99-c1e0-49de-88f5-c8a2ad50764d" providerId="ADAL" clId="{D456922A-C6EC-3F49-87AE-C2CCFEE76242}" dt="2026-03-04T20:53:25.318" v="1435" actId="26606"/>
          <ac:spMkLst>
            <pc:docMk/>
            <pc:sldMk cId="487516316" sldId="256"/>
            <ac:spMk id="104" creationId="{FA23A907-97FB-4A8F-880A-DD77401C4296}"/>
          </ac:spMkLst>
        </pc:spChg>
        <pc:spChg chg="add del">
          <ac:chgData name="Chakira M'Houmadi (2322832)" userId="be972f99-c1e0-49de-88f5-c8a2ad50764d" providerId="ADAL" clId="{D456922A-C6EC-3F49-87AE-C2CCFEE76242}" dt="2026-03-04T21:03:08.871" v="1628"/>
          <ac:spMkLst>
            <pc:docMk/>
            <pc:sldMk cId="487516316" sldId="256"/>
            <ac:spMk id="105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1:03:08.871" v="1628"/>
          <ac:spMkLst>
            <pc:docMk/>
            <pc:sldMk cId="487516316" sldId="256"/>
            <ac:spMk id="106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1:03:08.871" v="1628"/>
          <ac:spMkLst>
            <pc:docMk/>
            <pc:sldMk cId="487516316" sldId="256"/>
            <ac:spMk id="107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3:36.634" v="1631"/>
          <ac:spMkLst>
            <pc:docMk/>
            <pc:sldMk cId="487516316" sldId="256"/>
            <ac:spMk id="10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1:03:36.634" v="1631"/>
          <ac:spMkLst>
            <pc:docMk/>
            <pc:sldMk cId="487516316" sldId="256"/>
            <ac:spMk id="10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1:03:36.634" v="1631"/>
          <ac:spMkLst>
            <pc:docMk/>
            <pc:sldMk cId="487516316" sldId="256"/>
            <ac:spMk id="110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1-18T20:21:59.674" v="279" actId="26606"/>
          <ac:grpSpMkLst>
            <pc:docMk/>
            <pc:sldMk cId="487516316" sldId="256"/>
            <ac:grpSpMk id="10" creationId="{5D1A9D8B-3117-4D9D-BDA4-DD81895098B0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487516316" sldId="256"/>
            <ac:grpSpMk id="49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2:17.725" v="996"/>
          <ac:grpSpMkLst>
            <pc:docMk/>
            <pc:sldMk cId="487516316" sldId="256"/>
            <ac:grpSpMk id="54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487516316" sldId="256"/>
            <ac:grpSpMk id="55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487516316" sldId="256"/>
            <ac:grpSpMk id="58" creationId="{0474DF76-993E-44DE-AFB0-C416182ACECF}"/>
          </ac:grpSpMkLst>
        </pc:grpChg>
        <pc:picChg chg="add del">
          <ac:chgData name="Chakira M'Houmadi (2322832)" userId="be972f99-c1e0-49de-88f5-c8a2ad50764d" providerId="ADAL" clId="{D456922A-C6EC-3F49-87AE-C2CCFEE76242}" dt="2026-01-18T20:21:56.277" v="277" actId="26606"/>
          <ac:picMkLst>
            <pc:docMk/>
            <pc:sldMk cId="487516316" sldId="256"/>
            <ac:picMk id="5" creationId="{12170D44-1B67-202E-C990-B1E9ECFEFDD9}"/>
          </ac:picMkLst>
        </pc:picChg>
        <pc:picChg chg="add del mod">
          <ac:chgData name="Chakira M'Houmadi (2322832)" userId="be972f99-c1e0-49de-88f5-c8a2ad50764d" providerId="ADAL" clId="{D456922A-C6EC-3F49-87AE-C2CCFEE76242}" dt="2026-01-18T20:23:57.777" v="298" actId="26606"/>
          <ac:picMkLst>
            <pc:docMk/>
            <pc:sldMk cId="487516316" sldId="256"/>
            <ac:picMk id="7" creationId="{0D1CBDF8-1C94-CDAD-E48C-F30D91C6266C}"/>
          </ac:picMkLst>
        </pc:picChg>
        <pc:picChg chg="add del">
          <ac:chgData name="Chakira M'Houmadi (2322832)" userId="be972f99-c1e0-49de-88f5-c8a2ad50764d" providerId="ADAL" clId="{D456922A-C6EC-3F49-87AE-C2CCFEE76242}" dt="2026-01-18T20:22:01.840" v="281" actId="26606"/>
          <ac:picMkLst>
            <pc:docMk/>
            <pc:sldMk cId="487516316" sldId="256"/>
            <ac:picMk id="19" creationId="{12170D44-1B67-202E-C990-B1E9ECFEFDD9}"/>
          </ac:picMkLst>
        </pc:picChg>
        <pc:picChg chg="add del">
          <ac:chgData name="Chakira M'Houmadi (2322832)" userId="be972f99-c1e0-49de-88f5-c8a2ad50764d" providerId="ADAL" clId="{D456922A-C6EC-3F49-87AE-C2CCFEE76242}" dt="2026-01-18T20:24:04.460" v="301" actId="26606"/>
          <ac:picMkLst>
            <pc:docMk/>
            <pc:sldMk cId="487516316" sldId="256"/>
            <ac:picMk id="21" creationId="{AA6BA6FE-0CA2-79BE-0344-DA8F7FFF4479}"/>
          </ac:picMkLst>
        </pc:picChg>
        <pc:picChg chg="add del mod">
          <ac:chgData name="Chakira M'Houmadi (2322832)" userId="be972f99-c1e0-49de-88f5-c8a2ad50764d" providerId="ADAL" clId="{D456922A-C6EC-3F49-87AE-C2CCFEE76242}" dt="2026-01-18T20:22:24.695" v="285" actId="26606"/>
          <ac:picMkLst>
            <pc:docMk/>
            <pc:sldMk cId="487516316" sldId="256"/>
            <ac:picMk id="23" creationId="{8C386902-AF48-E83B-FF09-AB684B8ED99C}"/>
          </ac:picMkLst>
        </pc:picChg>
        <pc:picChg chg="add del">
          <ac:chgData name="Chakira M'Houmadi (2322832)" userId="be972f99-c1e0-49de-88f5-c8a2ad50764d" providerId="ADAL" clId="{D456922A-C6EC-3F49-87AE-C2CCFEE76242}" dt="2026-01-18T20:22:31.621" v="287" actId="26606"/>
          <ac:picMkLst>
            <pc:docMk/>
            <pc:sldMk cId="487516316" sldId="256"/>
            <ac:picMk id="27" creationId="{12170D44-1B67-202E-C990-B1E9ECFEFDD9}"/>
          </ac:picMkLst>
        </pc:picChg>
        <pc:cxnChg chg="add del">
          <ac:chgData name="Chakira M'Houmadi (2322832)" userId="be972f99-c1e0-49de-88f5-c8a2ad50764d" providerId="ADAL" clId="{D456922A-C6EC-3F49-87AE-C2CCFEE76242}" dt="2026-01-18T20:26:45.601" v="314" actId="26606"/>
          <ac:cxnSpMkLst>
            <pc:docMk/>
            <pc:sldMk cId="487516316" sldId="256"/>
            <ac:cxnSpMk id="4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487516316" sldId="256"/>
            <ac:cxnSpMk id="59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487516316" sldId="256"/>
            <ac:cxnSpMk id="60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487516316" sldId="256"/>
            <ac:cxnSpMk id="6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2:17.725" v="996"/>
          <ac:cxnSpMkLst>
            <pc:docMk/>
            <pc:sldMk cId="487516316" sldId="256"/>
            <ac:cxnSpMk id="6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5T09:18:57.342" v="1211"/>
          <ac:cxnSpMkLst>
            <pc:docMk/>
            <pc:sldMk cId="487516316" sldId="256"/>
            <ac:cxnSpMk id="76" creationId="{C49DA8F6-BCC1-4447-B54C-57856834B94B}"/>
          </ac:cxnSpMkLst>
        </pc:cxnChg>
      </pc:sldChg>
      <pc:sldChg chg="addSp delSp modSp new del mod setBg modClrScheme delDesignElem chgLayout">
        <pc:chgData name="Chakira M'Houmadi (2322832)" userId="be972f99-c1e0-49de-88f5-c8a2ad50764d" providerId="ADAL" clId="{D456922A-C6EC-3F49-87AE-C2CCFEE76242}" dt="2026-03-04T21:38:44.949" v="1744" actId="2696"/>
        <pc:sldMkLst>
          <pc:docMk/>
          <pc:sldMk cId="511247703" sldId="256"/>
        </pc:sldMkLst>
        <pc:spChg chg="mod">
          <ac:chgData name="Chakira M'Houmadi (2322832)" userId="be972f99-c1e0-49de-88f5-c8a2ad50764d" providerId="ADAL" clId="{D456922A-C6EC-3F49-87AE-C2CCFEE76242}" dt="2026-03-04T21:35:00.188" v="1741" actId="26606"/>
          <ac:spMkLst>
            <pc:docMk/>
            <pc:sldMk cId="511247703" sldId="256"/>
            <ac:spMk id="2" creationId="{F55D3EF3-584E-594A-80C4-D167828D37FE}"/>
          </ac:spMkLst>
        </pc:spChg>
        <pc:spChg chg="mod">
          <ac:chgData name="Chakira M'Houmadi (2322832)" userId="be972f99-c1e0-49de-88f5-c8a2ad50764d" providerId="ADAL" clId="{D456922A-C6EC-3F49-87AE-C2CCFEE76242}" dt="2026-03-04T21:35:00.188" v="1741" actId="26606"/>
          <ac:spMkLst>
            <pc:docMk/>
            <pc:sldMk cId="511247703" sldId="256"/>
            <ac:spMk id="3" creationId="{32ECDDBF-988A-352F-40CE-9B4C64C9FB1D}"/>
          </ac:spMkLst>
        </pc:spChg>
        <pc:spChg chg="add del">
          <ac:chgData name="Chakira M'Houmadi (2322832)" userId="be972f99-c1e0-49de-88f5-c8a2ad50764d" providerId="ADAL" clId="{D456922A-C6EC-3F49-87AE-C2CCFEE76242}" dt="2026-03-04T21:35:00.155" v="1740" actId="26606"/>
          <ac:spMkLst>
            <pc:docMk/>
            <pc:sldMk cId="511247703" sldId="256"/>
            <ac:spMk id="9" creationId="{9B7AD9F6-8CE7-4299-8FC6-328F4DCD3FF9}"/>
          </ac:spMkLst>
        </pc:spChg>
        <pc:spChg chg="add del">
          <ac:chgData name="Chakira M'Houmadi (2322832)" userId="be972f99-c1e0-49de-88f5-c8a2ad50764d" providerId="ADAL" clId="{D456922A-C6EC-3F49-87AE-C2CCFEE76242}" dt="2026-03-04T21:35:00.155" v="1740" actId="26606"/>
          <ac:spMkLst>
            <pc:docMk/>
            <pc:sldMk cId="511247703" sldId="256"/>
            <ac:spMk id="11" creationId="{F49775AF-8896-43EE-92C6-83497D6DC56F}"/>
          </ac:spMkLst>
        </pc:spChg>
        <pc:spChg chg="add del">
          <ac:chgData name="Chakira M'Houmadi (2322832)" userId="be972f99-c1e0-49de-88f5-c8a2ad50764d" providerId="ADAL" clId="{D456922A-C6EC-3F49-87AE-C2CCFEE76242}" dt="2026-03-04T21:35:41.075" v="1743"/>
          <ac:spMkLst>
            <pc:docMk/>
            <pc:sldMk cId="511247703" sldId="256"/>
            <ac:spMk id="14" creationId="{0760E4C7-47B8-4356-ABCA-CC9C79E2D2B6}"/>
          </ac:spMkLst>
        </pc:spChg>
        <pc:spChg chg="add del">
          <ac:chgData name="Chakira M'Houmadi (2322832)" userId="be972f99-c1e0-49de-88f5-c8a2ad50764d" providerId="ADAL" clId="{D456922A-C6EC-3F49-87AE-C2CCFEE76242}" dt="2026-03-04T21:35:41.075" v="1743"/>
          <ac:spMkLst>
            <pc:docMk/>
            <pc:sldMk cId="511247703" sldId="256"/>
            <ac:spMk id="16" creationId="{3F0586C3-A19F-D214-ABDE-30AD5B6669E5}"/>
          </ac:spMkLst>
        </pc:spChg>
        <pc:picChg chg="add del">
          <ac:chgData name="Chakira M'Houmadi (2322832)" userId="be972f99-c1e0-49de-88f5-c8a2ad50764d" providerId="ADAL" clId="{D456922A-C6EC-3F49-87AE-C2CCFEE76242}" dt="2026-03-04T21:35:00.155" v="1740" actId="26606"/>
          <ac:picMkLst>
            <pc:docMk/>
            <pc:sldMk cId="511247703" sldId="256"/>
            <ac:picMk id="4" creationId="{B7076766-0CD6-001D-E171-860D698F017C}"/>
          </ac:picMkLst>
        </pc:picChg>
        <pc:picChg chg="add">
          <ac:chgData name="Chakira M'Houmadi (2322832)" userId="be972f99-c1e0-49de-88f5-c8a2ad50764d" providerId="ADAL" clId="{D456922A-C6EC-3F49-87AE-C2CCFEE76242}" dt="2026-03-04T21:35:00.188" v="1741" actId="26606"/>
          <ac:picMkLst>
            <pc:docMk/>
            <pc:sldMk cId="511247703" sldId="256"/>
            <ac:picMk id="15" creationId="{2651AD1A-F4EF-A316-C14D-1D488D5D0BBE}"/>
          </ac:picMkLst>
        </pc:picChg>
        <pc:cxnChg chg="add del">
          <ac:chgData name="Chakira M'Houmadi (2322832)" userId="be972f99-c1e0-49de-88f5-c8a2ad50764d" providerId="ADAL" clId="{D456922A-C6EC-3F49-87AE-C2CCFEE76242}" dt="2026-03-04T21:35:41.075" v="1743"/>
          <ac:cxnSpMkLst>
            <pc:docMk/>
            <pc:sldMk cId="511247703" sldId="256"/>
            <ac:cxnSpMk id="13" creationId="{414C5C93-B9E9-4392-ADCF-ABF21209DD56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7T21:05:30.472" v="2117" actId="20577"/>
        <pc:sldMkLst>
          <pc:docMk/>
          <pc:sldMk cId="1342302561" sldId="256"/>
        </pc:sldMkLst>
        <pc:spChg chg="mod">
          <ac:chgData name="Chakira M'Houmadi (2322832)" userId="be972f99-c1e0-49de-88f5-c8a2ad50764d" providerId="ADAL" clId="{D456922A-C6EC-3F49-87AE-C2CCFEE76242}" dt="2026-03-05T07:14:53.041" v="1845" actId="26606"/>
          <ac:spMkLst>
            <pc:docMk/>
            <pc:sldMk cId="1342302561" sldId="256"/>
            <ac:spMk id="2" creationId="{DC3C1219-5F86-816C-FD3A-200E6CBFC16F}"/>
          </ac:spMkLst>
        </pc:spChg>
        <pc:spChg chg="mod">
          <ac:chgData name="Chakira M'Houmadi (2322832)" userId="be972f99-c1e0-49de-88f5-c8a2ad50764d" providerId="ADAL" clId="{D456922A-C6EC-3F49-87AE-C2CCFEE76242}" dt="2026-03-07T21:05:30.472" v="2117" actId="20577"/>
          <ac:spMkLst>
            <pc:docMk/>
            <pc:sldMk cId="1342302561" sldId="256"/>
            <ac:spMk id="3" creationId="{306C10DB-1B30-8E98-0B3C-02EA20B6AFB0}"/>
          </ac:spMkLst>
        </pc:spChg>
        <pc:spChg chg="add">
          <ac:chgData name="Chakira M'Houmadi (2322832)" userId="be972f99-c1e0-49de-88f5-c8a2ad50764d" providerId="ADAL" clId="{D456922A-C6EC-3F49-87AE-C2CCFEE76242}" dt="2026-03-05T07:14:53.041" v="1845" actId="26606"/>
          <ac:spMkLst>
            <pc:docMk/>
            <pc:sldMk cId="1342302561" sldId="256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4:53.041" v="1845" actId="26606"/>
          <ac:spMkLst>
            <pc:docMk/>
            <pc:sldMk cId="1342302561" sldId="256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4:53.041" v="1845" actId="26606"/>
          <ac:spMkLst>
            <pc:docMk/>
            <pc:sldMk cId="1342302561" sldId="256"/>
            <ac:spMk id="12" creationId="{081E4A58-353D-44AE-B2FC-2A74E2E400F7}"/>
          </ac:spMkLst>
        </pc:spChg>
      </pc:sldChg>
      <pc:sldChg chg="new del">
        <pc:chgData name="Chakira M'Houmadi (2322832)" userId="be972f99-c1e0-49de-88f5-c8a2ad50764d" providerId="ADAL" clId="{D456922A-C6EC-3F49-87AE-C2CCFEE76242}" dt="2026-03-04T21:12:11.441" v="1685" actId="2696"/>
        <pc:sldMkLst>
          <pc:docMk/>
          <pc:sldMk cId="3662420203" sldId="256"/>
        </pc:sldMkLst>
      </pc:sldChg>
      <pc:sldChg chg="addSp modSp new mod setBg">
        <pc:chgData name="Chakira M'Houmadi (2322832)" userId="be972f99-c1e0-49de-88f5-c8a2ad50764d" providerId="ADAL" clId="{D456922A-C6EC-3F49-87AE-C2CCFEE76242}" dt="2026-03-05T07:38:24.582" v="2075" actId="113"/>
        <pc:sldMkLst>
          <pc:docMk/>
          <pc:sldMk cId="1396872615" sldId="257"/>
        </pc:sldMkLst>
        <pc:spChg chg="mod">
          <ac:chgData name="Chakira M'Houmadi (2322832)" userId="be972f99-c1e0-49de-88f5-c8a2ad50764d" providerId="ADAL" clId="{D456922A-C6EC-3F49-87AE-C2CCFEE76242}" dt="2026-03-05T07:14:47.989" v="1844" actId="26606"/>
          <ac:spMkLst>
            <pc:docMk/>
            <pc:sldMk cId="1396872615" sldId="257"/>
            <ac:spMk id="2" creationId="{C9E93C24-7FEC-C177-73BA-62A03E215A06}"/>
          </ac:spMkLst>
        </pc:spChg>
        <pc:spChg chg="mod">
          <ac:chgData name="Chakira M'Houmadi (2322832)" userId="be972f99-c1e0-49de-88f5-c8a2ad50764d" providerId="ADAL" clId="{D456922A-C6EC-3F49-87AE-C2CCFEE76242}" dt="2026-03-05T07:38:24.582" v="2075" actId="113"/>
          <ac:spMkLst>
            <pc:docMk/>
            <pc:sldMk cId="1396872615" sldId="257"/>
            <ac:spMk id="3" creationId="{7A374A08-49E4-4973-2F8A-C5A27543A139}"/>
          </ac:spMkLst>
        </pc:spChg>
        <pc:spChg chg="add">
          <ac:chgData name="Chakira M'Houmadi (2322832)" userId="be972f99-c1e0-49de-88f5-c8a2ad50764d" providerId="ADAL" clId="{D456922A-C6EC-3F49-87AE-C2CCFEE76242}" dt="2026-03-05T07:14:47.989" v="1844" actId="26606"/>
          <ac:spMkLst>
            <pc:docMk/>
            <pc:sldMk cId="1396872615" sldId="257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4:47.989" v="1844" actId="26606"/>
          <ac:spMkLst>
            <pc:docMk/>
            <pc:sldMk cId="1396872615" sldId="257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4:47.989" v="1844" actId="26606"/>
          <ac:spMkLst>
            <pc:docMk/>
            <pc:sldMk cId="1396872615" sldId="257"/>
            <ac:spMk id="12" creationId="{081E4A58-353D-44AE-B2FC-2A74E2E400F7}"/>
          </ac:spMkLst>
        </pc:spChg>
      </pc:sldChg>
      <pc:sldChg chg="addSp delSp modSp del mod setBg setClrOvrMap delDesignElem">
        <pc:chgData name="Chakira M'Houmadi (2322832)" userId="be972f99-c1e0-49de-88f5-c8a2ad50764d" providerId="ADAL" clId="{D456922A-C6EC-3F49-87AE-C2CCFEE76242}" dt="2026-03-04T21:12:02.567" v="1682" actId="2696"/>
        <pc:sldMkLst>
          <pc:docMk/>
          <pc:sldMk cId="1701605148" sldId="257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701605148" sldId="257"/>
            <ac:spMk id="2" creationId="{BE360530-0C4C-A36C-0B91-45264D021916}"/>
          </ac:spMkLst>
        </pc:spChg>
        <pc:spChg chg="add del mod">
          <ac:chgData name="Chakira M'Houmadi (2322832)" userId="be972f99-c1e0-49de-88f5-c8a2ad50764d" providerId="ADAL" clId="{D456922A-C6EC-3F49-87AE-C2CCFEE76242}" dt="2026-02-24T21:37:02.140" v="1156" actId="26606"/>
          <ac:spMkLst>
            <pc:docMk/>
            <pc:sldMk cId="1701605148" sldId="257"/>
            <ac:spMk id="3" creationId="{0B1E1986-BE91-3BAF-3EFC-A1D09C1D576B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701605148" sldId="257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701605148" sldId="257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6:54.809" v="315" actId="26606"/>
          <ac:spMkLst>
            <pc:docMk/>
            <pc:sldMk cId="1701605148" sldId="257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701605148" sldId="257"/>
            <ac:spMk id="9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6:54.809" v="315" actId="26606"/>
          <ac:spMkLst>
            <pc:docMk/>
            <pc:sldMk cId="1701605148" sldId="257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701605148" sldId="257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6:54.809" v="315" actId="26606"/>
          <ac:spMkLst>
            <pc:docMk/>
            <pc:sldMk cId="1701605148" sldId="257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25:30.769" v="1105" actId="26606"/>
          <ac:spMkLst>
            <pc:docMk/>
            <pc:sldMk cId="1701605148" sldId="257"/>
            <ac:spMk id="13" creationId="{23530FE0-C542-45A1-BCD8-935787009C64}"/>
          </ac:spMkLst>
        </pc:spChg>
        <pc:spChg chg="add del">
          <ac:chgData name="Chakira M'Houmadi (2322832)" userId="be972f99-c1e0-49de-88f5-c8a2ad50764d" providerId="ADAL" clId="{D456922A-C6EC-3F49-87AE-C2CCFEE76242}" dt="2026-01-18T20:26:54.809" v="315" actId="26606"/>
          <ac:spMkLst>
            <pc:docMk/>
            <pc:sldMk cId="1701605148" sldId="257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25:30.769" v="1105" actId="26606"/>
          <ac:spMkLst>
            <pc:docMk/>
            <pc:sldMk cId="1701605148" sldId="257"/>
            <ac:spMk id="15" creationId="{F2A658D9-F185-44F1-BA33-D50320D1D078}"/>
          </ac:spMkLst>
        </pc:spChg>
        <pc:spChg chg="add del">
          <ac:chgData name="Chakira M'Houmadi (2322832)" userId="be972f99-c1e0-49de-88f5-c8a2ad50764d" providerId="ADAL" clId="{D456922A-C6EC-3F49-87AE-C2CCFEE76242}" dt="2026-01-18T20:26:54.809" v="315" actId="26606"/>
          <ac:spMkLst>
            <pc:docMk/>
            <pc:sldMk cId="1701605148" sldId="257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701605148" sldId="257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701605148" sldId="257"/>
            <ac:spMk id="2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701605148" sldId="257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25:30.769" v="1105" actId="26606"/>
          <ac:spMkLst>
            <pc:docMk/>
            <pc:sldMk cId="1701605148" sldId="257"/>
            <ac:spMk id="24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701605148" sldId="257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25:33.100" v="1107" actId="26606"/>
          <ac:spMkLst>
            <pc:docMk/>
            <pc:sldMk cId="1701605148" sldId="257"/>
            <ac:spMk id="29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21:25:33.100" v="1107" actId="26606"/>
          <ac:spMkLst>
            <pc:docMk/>
            <pc:sldMk cId="1701605148" sldId="257"/>
            <ac:spMk id="30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2-24T21:25:33.100" v="1107" actId="26606"/>
          <ac:spMkLst>
            <pc:docMk/>
            <pc:sldMk cId="1701605148" sldId="257"/>
            <ac:spMk id="31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25:35.634" v="1109" actId="26606"/>
          <ac:spMkLst>
            <pc:docMk/>
            <pc:sldMk cId="1701605148" sldId="257"/>
            <ac:spMk id="33" creationId="{FB403EBD-907E-4D59-98D4-A72CD1063C62}"/>
          </ac:spMkLst>
        </pc:spChg>
        <pc:spChg chg="add del">
          <ac:chgData name="Chakira M'Houmadi (2322832)" userId="be972f99-c1e0-49de-88f5-c8a2ad50764d" providerId="ADAL" clId="{D456922A-C6EC-3F49-87AE-C2CCFEE76242}" dt="2026-02-24T22:26:32.994" v="1169" actId="26606"/>
          <ac:spMkLst>
            <pc:docMk/>
            <pc:sldMk cId="1701605148" sldId="257"/>
            <ac:spMk id="35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22:26:32.994" v="1169" actId="26606"/>
          <ac:spMkLst>
            <pc:docMk/>
            <pc:sldMk cId="1701605148" sldId="257"/>
            <ac:spMk id="36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2-24T22:26:32.994" v="1169" actId="26606"/>
          <ac:spMkLst>
            <pc:docMk/>
            <pc:sldMk cId="1701605148" sldId="257"/>
            <ac:spMk id="37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701605148" sldId="257"/>
            <ac:spMk id="45" creationId="{545D489D-16E1-484D-867B-144368D74B83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701605148" sldId="257"/>
            <ac:spMk id="46" creationId="{49A496F5-B01E-4BF8-9D1E-C4E53B6F9652}"/>
          </ac:spMkLst>
        </pc:spChg>
        <pc:spChg chg="add del">
          <ac:chgData name="Chakira M'Houmadi (2322832)" userId="be972f99-c1e0-49de-88f5-c8a2ad50764d" providerId="ADAL" clId="{D456922A-C6EC-3F49-87AE-C2CCFEE76242}" dt="2026-03-04T13:32:28.374" v="1277" actId="26606"/>
          <ac:spMkLst>
            <pc:docMk/>
            <pc:sldMk cId="1701605148" sldId="257"/>
            <ac:spMk id="47" creationId="{6C4028FD-8BAA-4A19-BFDE-594D991B7552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701605148" sldId="257"/>
            <ac:spMk id="48" creationId="{B8D51858-1896-432D-BDF8-EF63766A8FC5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701605148" sldId="257"/>
            <ac:spMk id="50" creationId="{A6F3C1DE-DEC1-4005-862C-F73DDF3FC29B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701605148" sldId="257"/>
            <ac:spMk id="52" creationId="{6E895C8D-1379-40B8-8B1B-B6F5AEAF0A6C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701605148" sldId="257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701605148" sldId="257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2:17.725" v="996"/>
          <ac:grpSpMkLst>
            <pc:docMk/>
            <pc:sldMk cId="1701605148" sldId="257"/>
            <ac:grpSpMk id="2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701605148" sldId="257"/>
            <ac:grpSpMk id="27" creationId="{0474DF76-993E-44DE-AFB0-C416182ACECF}"/>
          </ac:grpSpMkLst>
        </pc:grpChg>
        <pc:graphicFrameChg chg="add del">
          <ac:chgData name="Chakira M'Houmadi (2322832)" userId="be972f99-c1e0-49de-88f5-c8a2ad50764d" providerId="ADAL" clId="{D456922A-C6EC-3F49-87AE-C2CCFEE76242}" dt="2026-02-24T21:36:49.153" v="1153" actId="26606"/>
          <ac:graphicFrameMkLst>
            <pc:docMk/>
            <pc:sldMk cId="1701605148" sldId="257"/>
            <ac:graphicFrameMk id="39" creationId="{657DB260-E4E2-3BC5-E116-33AA63895AE0}"/>
          </ac:graphicFrameMkLst>
        </pc:graphicFrameChg>
        <pc:graphicFrameChg chg="add del">
          <ac:chgData name="Chakira M'Houmadi (2322832)" userId="be972f99-c1e0-49de-88f5-c8a2ad50764d" providerId="ADAL" clId="{D456922A-C6EC-3F49-87AE-C2CCFEE76242}" dt="2026-02-24T21:37:02.112" v="1155" actId="26606"/>
          <ac:graphicFrameMkLst>
            <pc:docMk/>
            <pc:sldMk cId="1701605148" sldId="257"/>
            <ac:graphicFrameMk id="41" creationId="{3D8F84D4-C439-389D-B9D8-0024DF4FCC7E}"/>
          </ac:graphicFrameMkLst>
        </pc:graphicFrameChg>
        <pc:graphicFrameChg chg="add mod modGraphic">
          <ac:chgData name="Chakira M'Houmadi (2322832)" userId="be972f99-c1e0-49de-88f5-c8a2ad50764d" providerId="ADAL" clId="{D456922A-C6EC-3F49-87AE-C2CCFEE76242}" dt="2026-03-04T21:04:17.784" v="1635"/>
          <ac:graphicFrameMkLst>
            <pc:docMk/>
            <pc:sldMk cId="1701605148" sldId="257"/>
            <ac:graphicFrameMk id="43" creationId="{657DB260-E4E2-3BC5-E116-33AA63895AE0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701605148" sldId="257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6:54.809" v="315" actId="26606"/>
          <ac:cxnSpMkLst>
            <pc:docMk/>
            <pc:sldMk cId="1701605148" sldId="257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701605148" sldId="257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2:17.725" v="996"/>
          <ac:cxnSpMkLst>
            <pc:docMk/>
            <pc:sldMk cId="1701605148" sldId="257"/>
            <ac:cxnSpMk id="2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701605148" sldId="257"/>
            <ac:cxnSpMk id="3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0:27.052" v="2078" actId="113"/>
        <pc:sldMkLst>
          <pc:docMk/>
          <pc:sldMk cId="628621807" sldId="258"/>
        </pc:sldMkLst>
        <pc:spChg chg="mod">
          <ac:chgData name="Chakira M'Houmadi (2322832)" userId="be972f99-c1e0-49de-88f5-c8a2ad50764d" providerId="ADAL" clId="{D456922A-C6EC-3F49-87AE-C2CCFEE76242}" dt="2026-03-05T07:15:00.254" v="1846" actId="26606"/>
          <ac:spMkLst>
            <pc:docMk/>
            <pc:sldMk cId="628621807" sldId="258"/>
            <ac:spMk id="2" creationId="{4756641B-C56C-D388-51CF-7C4A9B117B4A}"/>
          </ac:spMkLst>
        </pc:spChg>
        <pc:spChg chg="mod">
          <ac:chgData name="Chakira M'Houmadi (2322832)" userId="be972f99-c1e0-49de-88f5-c8a2ad50764d" providerId="ADAL" clId="{D456922A-C6EC-3F49-87AE-C2CCFEE76242}" dt="2026-03-05T07:40:27.052" v="2078" actId="113"/>
          <ac:spMkLst>
            <pc:docMk/>
            <pc:sldMk cId="628621807" sldId="258"/>
            <ac:spMk id="3" creationId="{87D088DF-D1DB-0B1A-AC5E-93FC2D6324E7}"/>
          </ac:spMkLst>
        </pc:spChg>
        <pc:spChg chg="add">
          <ac:chgData name="Chakira M'Houmadi (2322832)" userId="be972f99-c1e0-49de-88f5-c8a2ad50764d" providerId="ADAL" clId="{D456922A-C6EC-3F49-87AE-C2CCFEE76242}" dt="2026-03-05T07:15:00.254" v="1846" actId="26606"/>
          <ac:spMkLst>
            <pc:docMk/>
            <pc:sldMk cId="628621807" sldId="258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00.254" v="1846" actId="26606"/>
          <ac:spMkLst>
            <pc:docMk/>
            <pc:sldMk cId="628621807" sldId="258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00.254" v="1846" actId="26606"/>
          <ac:spMkLst>
            <pc:docMk/>
            <pc:sldMk cId="628621807" sldId="258"/>
            <ac:spMk id="12" creationId="{081E4A58-353D-44AE-B2FC-2A74E2E400F7}"/>
          </ac:spMkLst>
        </pc:spChg>
      </pc:sldChg>
      <pc:sldChg chg="addSp delSp modSp del mod setBg setClrOvrMap delDesignElem">
        <pc:chgData name="Chakira M'Houmadi (2322832)" userId="be972f99-c1e0-49de-88f5-c8a2ad50764d" providerId="ADAL" clId="{D456922A-C6EC-3F49-87AE-C2CCFEE76242}" dt="2026-03-04T21:12:02.223" v="1681" actId="2696"/>
        <pc:sldMkLst>
          <pc:docMk/>
          <pc:sldMk cId="1354028426" sldId="258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354028426" sldId="258"/>
            <ac:spMk id="2" creationId="{BAB78013-109D-B38B-C21C-5203B07CC9E8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354028426" sldId="258"/>
            <ac:spMk id="3" creationId="{B4DF3EBA-6570-18D8-7FE0-B9829E034EBF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354028426" sldId="258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354028426" sldId="258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03.988" v="316" actId="26606"/>
          <ac:spMkLst>
            <pc:docMk/>
            <pc:sldMk cId="1354028426" sldId="258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354028426" sldId="258"/>
            <ac:spMk id="9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03.988" v="316" actId="26606"/>
          <ac:spMkLst>
            <pc:docMk/>
            <pc:sldMk cId="1354028426" sldId="258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354028426" sldId="258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03.988" v="316" actId="26606"/>
          <ac:spMkLst>
            <pc:docMk/>
            <pc:sldMk cId="1354028426" sldId="258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2:18.816" v="1158" actId="26606"/>
          <ac:spMkLst>
            <pc:docMk/>
            <pc:sldMk cId="1354028426" sldId="258"/>
            <ac:spMk id="1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03.988" v="316" actId="26606"/>
          <ac:spMkLst>
            <pc:docMk/>
            <pc:sldMk cId="1354028426" sldId="258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2:18.816" v="1158" actId="26606"/>
          <ac:spMkLst>
            <pc:docMk/>
            <pc:sldMk cId="1354028426" sldId="258"/>
            <ac:spMk id="15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03.988" v="316" actId="26606"/>
          <ac:spMkLst>
            <pc:docMk/>
            <pc:sldMk cId="1354028426" sldId="258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354028426" sldId="258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354028426" sldId="258"/>
            <ac:spMk id="2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354028426" sldId="258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2:22:18.816" v="1158" actId="26606"/>
          <ac:spMkLst>
            <pc:docMk/>
            <pc:sldMk cId="1354028426" sldId="258"/>
            <ac:spMk id="24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354028426" sldId="258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54028426" sldId="258"/>
            <ac:spMk id="29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354028426" sldId="258"/>
            <ac:spMk id="30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54028426" sldId="258"/>
            <ac:spMk id="31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54028426" sldId="258"/>
            <ac:spMk id="3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354028426" sldId="258"/>
            <ac:spMk id="3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354028426" sldId="258"/>
            <ac:spMk id="35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354028426" sldId="258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354028426" sldId="258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2:17.725" v="996"/>
          <ac:grpSpMkLst>
            <pc:docMk/>
            <pc:sldMk cId="1354028426" sldId="258"/>
            <ac:grpSpMk id="2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354028426" sldId="258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354028426" sldId="258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03.988" v="316" actId="26606"/>
          <ac:cxnSpMkLst>
            <pc:docMk/>
            <pc:sldMk cId="1354028426" sldId="258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354028426" sldId="258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2:17.725" v="996"/>
          <ac:cxnSpMkLst>
            <pc:docMk/>
            <pc:sldMk cId="1354028426" sldId="258"/>
            <ac:cxnSpMk id="2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354028426" sldId="258"/>
            <ac:cxnSpMk id="32" creationId="{C49DA8F6-BCC1-4447-B54C-57856834B94B}"/>
          </ac:cxnSpMkLst>
        </pc:cxn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2:01.655" v="1679" actId="2696"/>
        <pc:sldMkLst>
          <pc:docMk/>
          <pc:sldMk cId="3462519716" sldId="259"/>
        </pc:sldMkLst>
        <pc:spChg chg="mod">
          <ac:chgData name="Chakira M'Houmadi (2322832)" userId="be972f99-c1e0-49de-88f5-c8a2ad50764d" providerId="ADAL" clId="{D456922A-C6EC-3F49-87AE-C2CCFEE76242}" dt="2026-03-04T21:04:52.595" v="1637" actId="27636"/>
          <ac:spMkLst>
            <pc:docMk/>
            <pc:sldMk cId="3462519716" sldId="259"/>
            <ac:spMk id="2" creationId="{81CC3A9D-F1AA-7906-BF22-4A0D115E0DC8}"/>
          </ac:spMkLst>
        </pc:spChg>
        <pc:spChg chg="mod">
          <ac:chgData name="Chakira M'Houmadi (2322832)" userId="be972f99-c1e0-49de-88f5-c8a2ad50764d" providerId="ADAL" clId="{D456922A-C6EC-3F49-87AE-C2CCFEE76242}" dt="2026-03-04T21:04:52.599" v="1638" actId="27636"/>
          <ac:spMkLst>
            <pc:docMk/>
            <pc:sldMk cId="3462519716" sldId="259"/>
            <ac:spMk id="3" creationId="{1FBC8589-B729-16D9-CC3A-9E521CE7940D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462519716" sldId="259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462519716" sldId="259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11.928" v="317" actId="26606"/>
          <ac:spMkLst>
            <pc:docMk/>
            <pc:sldMk cId="3462519716" sldId="259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3462519716" sldId="259"/>
            <ac:spMk id="9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11.928" v="317" actId="26606"/>
          <ac:spMkLst>
            <pc:docMk/>
            <pc:sldMk cId="3462519716" sldId="259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462519716" sldId="259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11.928" v="317" actId="26606"/>
          <ac:spMkLst>
            <pc:docMk/>
            <pc:sldMk cId="3462519716" sldId="259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3:50.109" v="1161" actId="26606"/>
          <ac:spMkLst>
            <pc:docMk/>
            <pc:sldMk cId="3462519716" sldId="259"/>
            <ac:spMk id="1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11.928" v="317" actId="26606"/>
          <ac:spMkLst>
            <pc:docMk/>
            <pc:sldMk cId="3462519716" sldId="259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3:50.109" v="1161" actId="26606"/>
          <ac:spMkLst>
            <pc:docMk/>
            <pc:sldMk cId="3462519716" sldId="259"/>
            <ac:spMk id="15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11.928" v="317" actId="26606"/>
          <ac:spMkLst>
            <pc:docMk/>
            <pc:sldMk cId="3462519716" sldId="259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462519716" sldId="259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3462519716" sldId="259"/>
            <ac:spMk id="2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3462519716" sldId="259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2:23:50.109" v="1161" actId="26606"/>
          <ac:spMkLst>
            <pc:docMk/>
            <pc:sldMk cId="3462519716" sldId="259"/>
            <ac:spMk id="24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3462519716" sldId="259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462519716" sldId="259"/>
            <ac:spMk id="29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3462519716" sldId="259"/>
            <ac:spMk id="30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462519716" sldId="259"/>
            <ac:spMk id="31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462519716" sldId="259"/>
            <ac:spMk id="3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3462519716" sldId="259"/>
            <ac:spMk id="3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3462519716" sldId="259"/>
            <ac:spMk id="35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3462519716" sldId="259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3462519716" sldId="259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5:16.191" v="1017"/>
          <ac:grpSpMkLst>
            <pc:docMk/>
            <pc:sldMk cId="3462519716" sldId="259"/>
            <ac:grpSpMk id="2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3462519716" sldId="259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3462519716" sldId="259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11.928" v="317" actId="26606"/>
          <ac:cxnSpMkLst>
            <pc:docMk/>
            <pc:sldMk cId="3462519716" sldId="259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3462519716" sldId="259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5:16.191" v="1017"/>
          <ac:cxnSpMkLst>
            <pc:docMk/>
            <pc:sldMk cId="3462519716" sldId="259"/>
            <ac:cxnSpMk id="2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3462519716" sldId="259"/>
            <ac:cxnSpMk id="3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0:38.770" v="2079" actId="113"/>
        <pc:sldMkLst>
          <pc:docMk/>
          <pc:sldMk cId="3680094494" sldId="259"/>
        </pc:sldMkLst>
        <pc:spChg chg="mod">
          <ac:chgData name="Chakira M'Houmadi (2322832)" userId="be972f99-c1e0-49de-88f5-c8a2ad50764d" providerId="ADAL" clId="{D456922A-C6EC-3F49-87AE-C2CCFEE76242}" dt="2026-03-05T07:15:04.871" v="1847" actId="26606"/>
          <ac:spMkLst>
            <pc:docMk/>
            <pc:sldMk cId="3680094494" sldId="259"/>
            <ac:spMk id="2" creationId="{E798F0EC-F35A-73C2-D9D5-604FF8ABF481}"/>
          </ac:spMkLst>
        </pc:spChg>
        <pc:spChg chg="mod">
          <ac:chgData name="Chakira M'Houmadi (2322832)" userId="be972f99-c1e0-49de-88f5-c8a2ad50764d" providerId="ADAL" clId="{D456922A-C6EC-3F49-87AE-C2CCFEE76242}" dt="2026-03-05T07:40:38.770" v="2079" actId="113"/>
          <ac:spMkLst>
            <pc:docMk/>
            <pc:sldMk cId="3680094494" sldId="259"/>
            <ac:spMk id="3" creationId="{96A7BD14-9D2E-0EA8-5BC7-71EBB1F617DC}"/>
          </ac:spMkLst>
        </pc:spChg>
        <pc:spChg chg="add">
          <ac:chgData name="Chakira M'Houmadi (2322832)" userId="be972f99-c1e0-49de-88f5-c8a2ad50764d" providerId="ADAL" clId="{D456922A-C6EC-3F49-87AE-C2CCFEE76242}" dt="2026-03-05T07:15:04.871" v="1847" actId="26606"/>
          <ac:spMkLst>
            <pc:docMk/>
            <pc:sldMk cId="3680094494" sldId="259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04.871" v="1847" actId="26606"/>
          <ac:spMkLst>
            <pc:docMk/>
            <pc:sldMk cId="3680094494" sldId="259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04.871" v="1847" actId="26606"/>
          <ac:spMkLst>
            <pc:docMk/>
            <pc:sldMk cId="3680094494" sldId="259"/>
            <ac:spMk id="12" creationId="{081E4A58-353D-44AE-B2FC-2A74E2E400F7}"/>
          </ac:spMkLst>
        </pc:sp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2:01.312" v="1678" actId="2696"/>
        <pc:sldMkLst>
          <pc:docMk/>
          <pc:sldMk cId="1662155176" sldId="260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662155176" sldId="260"/>
            <ac:spMk id="2" creationId="{EBFE5B4A-EDEB-DF8A-77D7-2BFBA7229C21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662155176" sldId="260"/>
            <ac:spMk id="3" creationId="{446C22AF-2CA1-4882-B650-F7093BE20632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662155176" sldId="260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662155176" sldId="260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17.393" v="318" actId="26606"/>
          <ac:spMkLst>
            <pc:docMk/>
            <pc:sldMk cId="1662155176" sldId="260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2:23:57.574" v="1162" actId="26606"/>
          <ac:spMkLst>
            <pc:docMk/>
            <pc:sldMk cId="1662155176" sldId="260"/>
            <ac:spMk id="9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17.393" v="318" actId="26606"/>
          <ac:spMkLst>
            <pc:docMk/>
            <pc:sldMk cId="1662155176" sldId="260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662155176" sldId="260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17.393" v="318" actId="26606"/>
          <ac:spMkLst>
            <pc:docMk/>
            <pc:sldMk cId="1662155176" sldId="260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3:57.574" v="1162" actId="26606"/>
          <ac:spMkLst>
            <pc:docMk/>
            <pc:sldMk cId="1662155176" sldId="260"/>
            <ac:spMk id="13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17.393" v="318" actId="26606"/>
          <ac:spMkLst>
            <pc:docMk/>
            <pc:sldMk cId="1662155176" sldId="260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3:57.574" v="1162" actId="26606"/>
          <ac:spMkLst>
            <pc:docMk/>
            <pc:sldMk cId="1662155176" sldId="260"/>
            <ac:spMk id="15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1-18T20:27:17.393" v="318" actId="26606"/>
          <ac:spMkLst>
            <pc:docMk/>
            <pc:sldMk cId="1662155176" sldId="260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662155176" sldId="260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662155176" sldId="260"/>
            <ac:spMk id="21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662155176" sldId="260"/>
            <ac:spMk id="2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662155176" sldId="260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662155176" sldId="260"/>
            <ac:spMk id="24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662155176" sldId="260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7:57.957" v="1340" actId="26606"/>
          <ac:spMkLst>
            <pc:docMk/>
            <pc:sldMk cId="1662155176" sldId="260"/>
            <ac:spMk id="2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57.957" v="1340" actId="26606"/>
          <ac:spMkLst>
            <pc:docMk/>
            <pc:sldMk cId="1662155176" sldId="260"/>
            <ac:spMk id="2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57.957" v="1340" actId="26606"/>
          <ac:spMkLst>
            <pc:docMk/>
            <pc:sldMk cId="1662155176" sldId="260"/>
            <ac:spMk id="3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662155176" sldId="260"/>
            <ac:spMk id="31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662155176" sldId="260"/>
            <ac:spMk id="33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662155176" sldId="260"/>
            <ac:spMk id="34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662155176" sldId="260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662155176" sldId="260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662155176" sldId="260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662155176" sldId="260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17.393" v="318" actId="26606"/>
          <ac:cxnSpMkLst>
            <pc:docMk/>
            <pc:sldMk cId="1662155176" sldId="260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662155176" sldId="260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662155176" sldId="260"/>
            <ac:cxnSpMk id="3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0:57.972" v="2080" actId="113"/>
        <pc:sldMkLst>
          <pc:docMk/>
          <pc:sldMk cId="3746289915" sldId="260"/>
        </pc:sldMkLst>
        <pc:spChg chg="mod">
          <ac:chgData name="Chakira M'Houmadi (2322832)" userId="be972f99-c1e0-49de-88f5-c8a2ad50764d" providerId="ADAL" clId="{D456922A-C6EC-3F49-87AE-C2CCFEE76242}" dt="2026-03-05T07:15:09.378" v="1848" actId="26606"/>
          <ac:spMkLst>
            <pc:docMk/>
            <pc:sldMk cId="3746289915" sldId="260"/>
            <ac:spMk id="2" creationId="{4745E8E7-805B-F0BD-9C84-5175F0759A9D}"/>
          </ac:spMkLst>
        </pc:spChg>
        <pc:spChg chg="mod">
          <ac:chgData name="Chakira M'Houmadi (2322832)" userId="be972f99-c1e0-49de-88f5-c8a2ad50764d" providerId="ADAL" clId="{D456922A-C6EC-3F49-87AE-C2CCFEE76242}" dt="2026-03-05T07:40:57.972" v="2080" actId="113"/>
          <ac:spMkLst>
            <pc:docMk/>
            <pc:sldMk cId="3746289915" sldId="260"/>
            <ac:spMk id="3" creationId="{4A0132DF-678C-0909-DAF0-56489BCA128B}"/>
          </ac:spMkLst>
        </pc:spChg>
        <pc:spChg chg="add">
          <ac:chgData name="Chakira M'Houmadi (2322832)" userId="be972f99-c1e0-49de-88f5-c8a2ad50764d" providerId="ADAL" clId="{D456922A-C6EC-3F49-87AE-C2CCFEE76242}" dt="2026-03-05T07:15:09.378" v="1848" actId="26606"/>
          <ac:spMkLst>
            <pc:docMk/>
            <pc:sldMk cId="3746289915" sldId="260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09.378" v="1848" actId="26606"/>
          <ac:spMkLst>
            <pc:docMk/>
            <pc:sldMk cId="3746289915" sldId="260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09.378" v="1848" actId="26606"/>
          <ac:spMkLst>
            <pc:docMk/>
            <pc:sldMk cId="3746289915" sldId="260"/>
            <ac:spMk id="12" creationId="{081E4A58-353D-44AE-B2FC-2A74E2E400F7}"/>
          </ac:spMkLst>
        </pc:spChg>
      </pc:sldChg>
      <pc:sldChg chg="addSp modSp new mod setBg">
        <pc:chgData name="Chakira M'Houmadi (2322832)" userId="be972f99-c1e0-49de-88f5-c8a2ad50764d" providerId="ADAL" clId="{D456922A-C6EC-3F49-87AE-C2CCFEE76242}" dt="2026-03-05T07:41:08.092" v="2081" actId="113"/>
        <pc:sldMkLst>
          <pc:docMk/>
          <pc:sldMk cId="1489151343" sldId="261"/>
        </pc:sldMkLst>
        <pc:spChg chg="mod">
          <ac:chgData name="Chakira M'Houmadi (2322832)" userId="be972f99-c1e0-49de-88f5-c8a2ad50764d" providerId="ADAL" clId="{D456922A-C6EC-3F49-87AE-C2CCFEE76242}" dt="2026-03-05T07:15:21.420" v="1849" actId="26606"/>
          <ac:spMkLst>
            <pc:docMk/>
            <pc:sldMk cId="1489151343" sldId="261"/>
            <ac:spMk id="2" creationId="{6BB1E938-CC69-F349-8D96-6D65E26BED89}"/>
          </ac:spMkLst>
        </pc:spChg>
        <pc:spChg chg="mod">
          <ac:chgData name="Chakira M'Houmadi (2322832)" userId="be972f99-c1e0-49de-88f5-c8a2ad50764d" providerId="ADAL" clId="{D456922A-C6EC-3F49-87AE-C2CCFEE76242}" dt="2026-03-05T07:41:08.092" v="2081" actId="113"/>
          <ac:spMkLst>
            <pc:docMk/>
            <pc:sldMk cId="1489151343" sldId="261"/>
            <ac:spMk id="3" creationId="{46025183-6E45-E1F2-6260-D85F0342A6F5}"/>
          </ac:spMkLst>
        </pc:spChg>
        <pc:spChg chg="add">
          <ac:chgData name="Chakira M'Houmadi (2322832)" userId="be972f99-c1e0-49de-88f5-c8a2ad50764d" providerId="ADAL" clId="{D456922A-C6EC-3F49-87AE-C2CCFEE76242}" dt="2026-03-05T07:15:21.420" v="1849" actId="26606"/>
          <ac:spMkLst>
            <pc:docMk/>
            <pc:sldMk cId="1489151343" sldId="261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21.420" v="1849" actId="26606"/>
          <ac:spMkLst>
            <pc:docMk/>
            <pc:sldMk cId="1489151343" sldId="261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21.420" v="1849" actId="26606"/>
          <ac:spMkLst>
            <pc:docMk/>
            <pc:sldMk cId="1489151343" sldId="261"/>
            <ac:spMk id="12" creationId="{081E4A58-353D-44AE-B2FC-2A74E2E400F7}"/>
          </ac:spMkLst>
        </pc:spChg>
      </pc:sldChg>
      <pc:sldChg chg="addSp delSp modSp new del mod ord setBg setClrOvrMap delDesignElem">
        <pc:chgData name="Chakira M'Houmadi (2322832)" userId="be972f99-c1e0-49de-88f5-c8a2ad50764d" providerId="ADAL" clId="{D456922A-C6EC-3F49-87AE-C2CCFEE76242}" dt="2026-03-04T21:12:01.928" v="1680" actId="2696"/>
        <pc:sldMkLst>
          <pc:docMk/>
          <pc:sldMk cId="1500602584" sldId="261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500602584" sldId="261"/>
            <ac:spMk id="2" creationId="{3C4DA775-89C8-C8BA-D8F9-1F432C5FF9D5}"/>
          </ac:spMkLst>
        </pc:spChg>
        <pc:spChg chg="mod">
          <ac:chgData name="Chakira M'Houmadi (2322832)" userId="be972f99-c1e0-49de-88f5-c8a2ad50764d" providerId="ADAL" clId="{D456922A-C6EC-3F49-87AE-C2CCFEE76242}" dt="2026-03-04T21:04:52.592" v="1636" actId="27636"/>
          <ac:spMkLst>
            <pc:docMk/>
            <pc:sldMk cId="1500602584" sldId="261"/>
            <ac:spMk id="3" creationId="{CA044914-B03F-D6E4-3C19-6B99DC03EB92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500602584" sldId="261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500602584" sldId="261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29.676" v="319" actId="26606"/>
          <ac:spMkLst>
            <pc:docMk/>
            <pc:sldMk cId="1500602584" sldId="261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500602584" sldId="261"/>
            <ac:spMk id="9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29.676" v="319" actId="26606"/>
          <ac:spMkLst>
            <pc:docMk/>
            <pc:sldMk cId="1500602584" sldId="261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500602584" sldId="261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29.676" v="319" actId="26606"/>
          <ac:spMkLst>
            <pc:docMk/>
            <pc:sldMk cId="1500602584" sldId="261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3:44.726" v="1160" actId="26606"/>
          <ac:spMkLst>
            <pc:docMk/>
            <pc:sldMk cId="1500602584" sldId="261"/>
            <ac:spMk id="1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29.676" v="319" actId="26606"/>
          <ac:spMkLst>
            <pc:docMk/>
            <pc:sldMk cId="1500602584" sldId="261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3:44.726" v="1160" actId="26606"/>
          <ac:spMkLst>
            <pc:docMk/>
            <pc:sldMk cId="1500602584" sldId="261"/>
            <ac:spMk id="15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29.676" v="319" actId="26606"/>
          <ac:spMkLst>
            <pc:docMk/>
            <pc:sldMk cId="1500602584" sldId="261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500602584" sldId="261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2:17.725" v="996"/>
          <ac:spMkLst>
            <pc:docMk/>
            <pc:sldMk cId="1500602584" sldId="261"/>
            <ac:spMk id="2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500602584" sldId="261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2:23:44.726" v="1160" actId="26606"/>
          <ac:spMkLst>
            <pc:docMk/>
            <pc:sldMk cId="1500602584" sldId="261"/>
            <ac:spMk id="24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500602584" sldId="261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500602584" sldId="261"/>
            <ac:spMk id="29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500602584" sldId="261"/>
            <ac:spMk id="30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500602584" sldId="261"/>
            <ac:spMk id="31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500602584" sldId="261"/>
            <ac:spMk id="33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500602584" sldId="261"/>
            <ac:spMk id="3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500602584" sldId="261"/>
            <ac:spMk id="35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500602584" sldId="261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500602584" sldId="261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2:17.725" v="996"/>
          <ac:grpSpMkLst>
            <pc:docMk/>
            <pc:sldMk cId="1500602584" sldId="261"/>
            <ac:grpSpMk id="2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500602584" sldId="261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500602584" sldId="261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29.676" v="319" actId="26606"/>
          <ac:cxnSpMkLst>
            <pc:docMk/>
            <pc:sldMk cId="1500602584" sldId="261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500602584" sldId="261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2:17.725" v="996"/>
          <ac:cxnSpMkLst>
            <pc:docMk/>
            <pc:sldMk cId="1500602584" sldId="261"/>
            <ac:cxnSpMk id="2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500602584" sldId="261"/>
            <ac:cxnSpMk id="3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1:17.919" v="2082" actId="113"/>
        <pc:sldMkLst>
          <pc:docMk/>
          <pc:sldMk cId="1477415494" sldId="262"/>
        </pc:sldMkLst>
        <pc:spChg chg="mod">
          <ac:chgData name="Chakira M'Houmadi (2322832)" userId="be972f99-c1e0-49de-88f5-c8a2ad50764d" providerId="ADAL" clId="{D456922A-C6EC-3F49-87AE-C2CCFEE76242}" dt="2026-03-05T07:15:33.704" v="1850" actId="26606"/>
          <ac:spMkLst>
            <pc:docMk/>
            <pc:sldMk cId="1477415494" sldId="262"/>
            <ac:spMk id="2" creationId="{9194C800-030F-A847-B057-BB0F14D4518B}"/>
          </ac:spMkLst>
        </pc:spChg>
        <pc:spChg chg="mod">
          <ac:chgData name="Chakira M'Houmadi (2322832)" userId="be972f99-c1e0-49de-88f5-c8a2ad50764d" providerId="ADAL" clId="{D456922A-C6EC-3F49-87AE-C2CCFEE76242}" dt="2026-03-05T07:41:17.919" v="2082" actId="113"/>
          <ac:spMkLst>
            <pc:docMk/>
            <pc:sldMk cId="1477415494" sldId="262"/>
            <ac:spMk id="3" creationId="{3DCFE6A5-4568-2C30-50C9-72BF27D0CA10}"/>
          </ac:spMkLst>
        </pc:spChg>
        <pc:spChg chg="add">
          <ac:chgData name="Chakira M'Houmadi (2322832)" userId="be972f99-c1e0-49de-88f5-c8a2ad50764d" providerId="ADAL" clId="{D456922A-C6EC-3F49-87AE-C2CCFEE76242}" dt="2026-03-05T07:15:33.704" v="1850" actId="26606"/>
          <ac:spMkLst>
            <pc:docMk/>
            <pc:sldMk cId="1477415494" sldId="262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33.704" v="1850" actId="26606"/>
          <ac:spMkLst>
            <pc:docMk/>
            <pc:sldMk cId="1477415494" sldId="262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33.704" v="1850" actId="26606"/>
          <ac:spMkLst>
            <pc:docMk/>
            <pc:sldMk cId="1477415494" sldId="262"/>
            <ac:spMk id="12" creationId="{081E4A58-353D-44AE-B2FC-2A74E2E400F7}"/>
          </ac:spMkLst>
        </pc:sp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1:56.303" v="1670" actId="2696"/>
        <pc:sldMkLst>
          <pc:docMk/>
          <pc:sldMk cId="2229893191" sldId="262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2229893191" sldId="262"/>
            <ac:spMk id="2" creationId="{D90DF0BB-3D13-580E-E173-D1940E53C388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2229893191" sldId="262"/>
            <ac:spMk id="3" creationId="{A8F87F37-511A-F28A-B778-9C681951104F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229893191" sldId="262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229893191" sldId="262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36.271" v="320" actId="26606"/>
          <ac:spMkLst>
            <pc:docMk/>
            <pc:sldMk cId="2229893191" sldId="262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2:24:02.441" v="1163" actId="26606"/>
          <ac:spMkLst>
            <pc:docMk/>
            <pc:sldMk cId="2229893191" sldId="262"/>
            <ac:spMk id="9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36.271" v="320" actId="26606"/>
          <ac:spMkLst>
            <pc:docMk/>
            <pc:sldMk cId="2229893191" sldId="262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229893191" sldId="262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36.271" v="320" actId="26606"/>
          <ac:spMkLst>
            <pc:docMk/>
            <pc:sldMk cId="2229893191" sldId="262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4:02.441" v="1163" actId="26606"/>
          <ac:spMkLst>
            <pc:docMk/>
            <pc:sldMk cId="2229893191" sldId="262"/>
            <ac:spMk id="13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36.271" v="320" actId="26606"/>
          <ac:spMkLst>
            <pc:docMk/>
            <pc:sldMk cId="2229893191" sldId="262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4:02.441" v="1163" actId="26606"/>
          <ac:spMkLst>
            <pc:docMk/>
            <pc:sldMk cId="2229893191" sldId="262"/>
            <ac:spMk id="15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1-18T20:27:36.271" v="320" actId="26606"/>
          <ac:spMkLst>
            <pc:docMk/>
            <pc:sldMk cId="2229893191" sldId="262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229893191" sldId="262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29893191" sldId="262"/>
            <ac:spMk id="21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29893191" sldId="262"/>
            <ac:spMk id="2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2229893191" sldId="262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29893191" sldId="262"/>
            <ac:spMk id="24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2229893191" sldId="262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7:57.125" v="1339" actId="26606"/>
          <ac:spMkLst>
            <pc:docMk/>
            <pc:sldMk cId="2229893191" sldId="262"/>
            <ac:spMk id="2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57.125" v="1339" actId="26606"/>
          <ac:spMkLst>
            <pc:docMk/>
            <pc:sldMk cId="2229893191" sldId="262"/>
            <ac:spMk id="2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57.125" v="1339" actId="26606"/>
          <ac:spMkLst>
            <pc:docMk/>
            <pc:sldMk cId="2229893191" sldId="262"/>
            <ac:spMk id="3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29893191" sldId="262"/>
            <ac:spMk id="31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29893191" sldId="262"/>
            <ac:spMk id="33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29893191" sldId="262"/>
            <ac:spMk id="34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2229893191" sldId="262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2229893191" sldId="262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2229893191" sldId="262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2229893191" sldId="262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36.271" v="320" actId="26606"/>
          <ac:cxnSpMkLst>
            <pc:docMk/>
            <pc:sldMk cId="2229893191" sldId="262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2229893191" sldId="262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2229893191" sldId="262"/>
            <ac:cxnSpMk id="3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1:31.036" v="2083" actId="113"/>
        <pc:sldMkLst>
          <pc:docMk/>
          <pc:sldMk cId="1775855795" sldId="263"/>
        </pc:sldMkLst>
        <pc:spChg chg="mod">
          <ac:chgData name="Chakira M'Houmadi (2322832)" userId="be972f99-c1e0-49de-88f5-c8a2ad50764d" providerId="ADAL" clId="{D456922A-C6EC-3F49-87AE-C2CCFEE76242}" dt="2026-03-05T07:15:37.554" v="1851" actId="26606"/>
          <ac:spMkLst>
            <pc:docMk/>
            <pc:sldMk cId="1775855795" sldId="263"/>
            <ac:spMk id="2" creationId="{D9E13FD6-2E45-1CF6-D766-F72310A265D5}"/>
          </ac:spMkLst>
        </pc:spChg>
        <pc:spChg chg="mod">
          <ac:chgData name="Chakira M'Houmadi (2322832)" userId="be972f99-c1e0-49de-88f5-c8a2ad50764d" providerId="ADAL" clId="{D456922A-C6EC-3F49-87AE-C2CCFEE76242}" dt="2026-03-05T07:41:31.036" v="2083" actId="113"/>
          <ac:spMkLst>
            <pc:docMk/>
            <pc:sldMk cId="1775855795" sldId="263"/>
            <ac:spMk id="3" creationId="{EF71542C-B079-F4D4-8236-79BBE9E0257D}"/>
          </ac:spMkLst>
        </pc:spChg>
        <pc:spChg chg="add">
          <ac:chgData name="Chakira M'Houmadi (2322832)" userId="be972f99-c1e0-49de-88f5-c8a2ad50764d" providerId="ADAL" clId="{D456922A-C6EC-3F49-87AE-C2CCFEE76242}" dt="2026-03-05T07:15:37.554" v="1851" actId="26606"/>
          <ac:spMkLst>
            <pc:docMk/>
            <pc:sldMk cId="1775855795" sldId="263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37.554" v="1851" actId="26606"/>
          <ac:spMkLst>
            <pc:docMk/>
            <pc:sldMk cId="1775855795" sldId="263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37.554" v="1851" actId="26606"/>
          <ac:spMkLst>
            <pc:docMk/>
            <pc:sldMk cId="1775855795" sldId="263"/>
            <ac:spMk id="12" creationId="{081E4A58-353D-44AE-B2FC-2A74E2E400F7}"/>
          </ac:spMkLst>
        </pc:sp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1:57.528" v="1671" actId="2696"/>
        <pc:sldMkLst>
          <pc:docMk/>
          <pc:sldMk cId="2239061875" sldId="263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2239061875" sldId="263"/>
            <ac:spMk id="2" creationId="{8394B358-5A55-1730-2404-394CD7362148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2239061875" sldId="263"/>
            <ac:spMk id="3" creationId="{4B5EDB21-3938-B1A3-0FD3-6D27E8931808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239061875" sldId="263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239061875" sldId="263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7:41.843" v="321" actId="26606"/>
          <ac:spMkLst>
            <pc:docMk/>
            <pc:sldMk cId="2239061875" sldId="263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2:24:11.224" v="1164" actId="26606"/>
          <ac:spMkLst>
            <pc:docMk/>
            <pc:sldMk cId="2239061875" sldId="263"/>
            <ac:spMk id="9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1-18T20:27:41.843" v="321" actId="26606"/>
          <ac:spMkLst>
            <pc:docMk/>
            <pc:sldMk cId="2239061875" sldId="263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239061875" sldId="263"/>
            <ac:spMk id="1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7:41.843" v="321" actId="26606"/>
          <ac:spMkLst>
            <pc:docMk/>
            <pc:sldMk cId="2239061875" sldId="263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4:11.224" v="1164" actId="26606"/>
          <ac:spMkLst>
            <pc:docMk/>
            <pc:sldMk cId="2239061875" sldId="263"/>
            <ac:spMk id="13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1-18T20:27:41.843" v="321" actId="26606"/>
          <ac:spMkLst>
            <pc:docMk/>
            <pc:sldMk cId="2239061875" sldId="263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2:24:11.224" v="1164" actId="26606"/>
          <ac:spMkLst>
            <pc:docMk/>
            <pc:sldMk cId="2239061875" sldId="263"/>
            <ac:spMk id="15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1-18T20:27:41.843" v="321" actId="26606"/>
          <ac:spMkLst>
            <pc:docMk/>
            <pc:sldMk cId="2239061875" sldId="263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239061875" sldId="263"/>
            <ac:spMk id="1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39061875" sldId="263"/>
            <ac:spMk id="21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39061875" sldId="263"/>
            <ac:spMk id="2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2239061875" sldId="263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239061875" sldId="263"/>
            <ac:spMk id="24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2239061875" sldId="263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7:56.440" v="1338" actId="26606"/>
          <ac:spMkLst>
            <pc:docMk/>
            <pc:sldMk cId="2239061875" sldId="263"/>
            <ac:spMk id="2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56.440" v="1338" actId="26606"/>
          <ac:spMkLst>
            <pc:docMk/>
            <pc:sldMk cId="2239061875" sldId="263"/>
            <ac:spMk id="2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56.440" v="1338" actId="26606"/>
          <ac:spMkLst>
            <pc:docMk/>
            <pc:sldMk cId="2239061875" sldId="263"/>
            <ac:spMk id="3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39061875" sldId="263"/>
            <ac:spMk id="31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39061875" sldId="263"/>
            <ac:spMk id="33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239061875" sldId="263"/>
            <ac:spMk id="34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2239061875" sldId="263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2239061875" sldId="263"/>
            <ac:grpSpMk id="20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2239061875" sldId="263"/>
            <ac:grpSpMk id="27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2239061875" sldId="263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41.843" v="321" actId="26606"/>
          <ac:cxnSpMkLst>
            <pc:docMk/>
            <pc:sldMk cId="2239061875" sldId="263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2239061875" sldId="263"/>
            <ac:cxnSpMk id="2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2239061875" sldId="263"/>
            <ac:cxnSpMk id="32" creationId="{C49DA8F6-BCC1-4447-B54C-57856834B94B}"/>
          </ac:cxnSpMkLst>
        </pc:cxn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1:58.581" v="1672" actId="2696"/>
        <pc:sldMkLst>
          <pc:docMk/>
          <pc:sldMk cId="1064299035" sldId="264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064299035" sldId="264"/>
            <ac:spMk id="2" creationId="{9A927282-44A0-FA9F-84A6-8F4B3BFEC372}"/>
          </ac:spMkLst>
        </pc:spChg>
        <pc:spChg chg="add del mod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3" creationId="{4CFC0E11-612C-8B60-A72D-4F6A4BD6071E}"/>
          </ac:spMkLst>
        </pc:spChg>
        <pc:spChg chg="add del">
          <ac:chgData name="Chakira M'Houmadi (2322832)" userId="be972f99-c1e0-49de-88f5-c8a2ad50764d" providerId="ADAL" clId="{D456922A-C6EC-3F49-87AE-C2CCFEE76242}" dt="2026-02-24T16:52:42.627" v="647" actId="26606"/>
          <ac:spMkLst>
            <pc:docMk/>
            <pc:sldMk cId="1064299035" sldId="264"/>
            <ac:spMk id="5" creationId="{C2554CA6-288E-4202-BC52-2E5A8F0C0AED}"/>
          </ac:spMkLst>
        </pc:spChg>
        <pc:spChg chg="add del">
          <ac:chgData name="Chakira M'Houmadi (2322832)" userId="be972f99-c1e0-49de-88f5-c8a2ad50764d" providerId="ADAL" clId="{D456922A-C6EC-3F49-87AE-C2CCFEE76242}" dt="2026-02-24T16:52:42.627" v="647" actId="26606"/>
          <ac:spMkLst>
            <pc:docMk/>
            <pc:sldMk cId="1064299035" sldId="264"/>
            <ac:spMk id="6" creationId="{B10BB131-AC8E-4A8E-A5D1-36260F720C3B}"/>
          </ac:spMkLst>
        </pc:spChg>
        <pc:spChg chg="add del">
          <ac:chgData name="Chakira M'Houmadi (2322832)" userId="be972f99-c1e0-49de-88f5-c8a2ad50764d" providerId="ADAL" clId="{D456922A-C6EC-3F49-87AE-C2CCFEE76242}" dt="2026-02-24T16:52:42.627" v="647" actId="26606"/>
          <ac:spMkLst>
            <pc:docMk/>
            <pc:sldMk cId="1064299035" sldId="264"/>
            <ac:spMk id="7" creationId="{5B7778FC-632E-4DCA-A7CB-0D7731CCF970}"/>
          </ac:spMkLst>
        </pc:spChg>
        <pc:spChg chg="add del">
          <ac:chgData name="Chakira M'Houmadi (2322832)" userId="be972f99-c1e0-49de-88f5-c8a2ad50764d" providerId="ADAL" clId="{D456922A-C6EC-3F49-87AE-C2CCFEE76242}" dt="2026-01-18T20:25:41.107" v="311" actId="26606"/>
          <ac:spMkLst>
            <pc:docMk/>
            <pc:sldMk cId="1064299035" sldId="264"/>
            <ac:spMk id="8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1-18T20:25:41.107" v="311" actId="26606"/>
          <ac:spMkLst>
            <pc:docMk/>
            <pc:sldMk cId="1064299035" sldId="264"/>
            <ac:spMk id="1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52:42.627" v="647" actId="26606"/>
          <ac:spMkLst>
            <pc:docMk/>
            <pc:sldMk cId="1064299035" sldId="264"/>
            <ac:spMk id="14" creationId="{FA23A907-97FB-4A8F-880A-DD77401C4296}"/>
          </ac:spMkLst>
        </pc:spChg>
        <pc:spChg chg="add del">
          <ac:chgData name="Chakira M'Houmadi (2322832)" userId="be972f99-c1e0-49de-88f5-c8a2ad50764d" providerId="ADAL" clId="{D456922A-C6EC-3F49-87AE-C2CCFEE76242}" dt="2026-01-18T20:27:49.845" v="322" actId="26606"/>
          <ac:spMkLst>
            <pc:docMk/>
            <pc:sldMk cId="1064299035" sldId="264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1-18T20:27:49.845" v="322" actId="26606"/>
          <ac:spMkLst>
            <pc:docMk/>
            <pc:sldMk cId="1064299035" sldId="264"/>
            <ac:spMk id="1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1-18T20:27:49.845" v="322" actId="26606"/>
          <ac:spMkLst>
            <pc:docMk/>
            <pc:sldMk cId="1064299035" sldId="264"/>
            <ac:spMk id="2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1-18T20:27:49.845" v="322" actId="26606"/>
          <ac:spMkLst>
            <pc:docMk/>
            <pc:sldMk cId="1064299035" sldId="264"/>
            <ac:spMk id="21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1-18T20:27:49.845" v="322" actId="26606"/>
          <ac:spMkLst>
            <pc:docMk/>
            <pc:sldMk cId="1064299035" sldId="264"/>
            <ac:spMk id="22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23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24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25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26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064299035" sldId="264"/>
            <ac:spMk id="27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6:54:48.786" v="657" actId="26606"/>
          <ac:spMkLst>
            <pc:docMk/>
            <pc:sldMk cId="1064299035" sldId="264"/>
            <ac:spMk id="28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064299035" sldId="264"/>
            <ac:spMk id="2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064299035" sldId="264"/>
            <ac:spMk id="4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064299035" sldId="264"/>
            <ac:spMk id="45" creationId="{B091B163-7D61-4891-ABCF-5C13D9C418D0}"/>
          </ac:spMkLst>
        </pc:spChg>
        <pc:spChg chg="add del 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064299035" sldId="264"/>
            <ac:spMk id="48" creationId="{4CFC0E11-612C-8B60-A72D-4F6A4BD6071E}"/>
          </ac:spMkLst>
        </pc:spChg>
        <pc:spChg chg="add del">
          <ac:chgData name="Chakira M'Houmadi (2322832)" userId="be972f99-c1e0-49de-88f5-c8a2ad50764d" providerId="ADAL" clId="{D456922A-C6EC-3F49-87AE-C2CCFEE76242}" dt="2026-02-24T22:24:14.975" v="1165" actId="26606"/>
          <ac:spMkLst>
            <pc:docMk/>
            <pc:sldMk cId="1064299035" sldId="264"/>
            <ac:spMk id="50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22:24:14.975" v="1165" actId="26606"/>
          <ac:spMkLst>
            <pc:docMk/>
            <pc:sldMk cId="1064299035" sldId="264"/>
            <ac:spMk id="51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2-24T22:24:14.975" v="1165" actId="26606"/>
          <ac:spMkLst>
            <pc:docMk/>
            <pc:sldMk cId="1064299035" sldId="264"/>
            <ac:spMk id="52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064299035" sldId="264"/>
            <ac:spMk id="5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064299035" sldId="264"/>
            <ac:spMk id="54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064299035" sldId="264"/>
            <ac:spMk id="5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7:55.567" v="1337" actId="26606"/>
          <ac:spMkLst>
            <pc:docMk/>
            <pc:sldMk cId="1064299035" sldId="264"/>
            <ac:spMk id="56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55.567" v="1337" actId="26606"/>
          <ac:spMkLst>
            <pc:docMk/>
            <pc:sldMk cId="1064299035" sldId="264"/>
            <ac:spMk id="58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064299035" sldId="264"/>
            <ac:spMk id="59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3-04T13:37:55.567" v="1337" actId="26606"/>
          <ac:spMkLst>
            <pc:docMk/>
            <pc:sldMk cId="1064299035" sldId="264"/>
            <ac:spMk id="6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064299035" sldId="264"/>
            <ac:spMk id="61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064299035" sldId="264"/>
            <ac:spMk id="63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064299035" sldId="264"/>
            <ac:spMk id="6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1064299035" sldId="264"/>
            <ac:spMk id="65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1:33.913" v="1615" actId="26606"/>
          <ac:spMkLst>
            <pc:docMk/>
            <pc:sldMk cId="1064299035" sldId="264"/>
            <ac:spMk id="66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21:01:33.913" v="1615" actId="26606"/>
          <ac:spMkLst>
            <pc:docMk/>
            <pc:sldMk cId="1064299035" sldId="264"/>
            <ac:spMk id="67" creationId="{A5A5CE6E-90AF-4D43-A014-1F9EC83EB93D}"/>
          </ac:spMkLst>
        </pc:spChg>
        <pc:spChg chg="add del">
          <ac:chgData name="Chakira M'Houmadi (2322832)" userId="be972f99-c1e0-49de-88f5-c8a2ad50764d" providerId="ADAL" clId="{D456922A-C6EC-3F49-87AE-C2CCFEE76242}" dt="2026-03-04T21:02:19.078" v="1617" actId="26606"/>
          <ac:spMkLst>
            <pc:docMk/>
            <pc:sldMk cId="1064299035" sldId="264"/>
            <ac:spMk id="70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1:02:19.078" v="1617" actId="26606"/>
          <ac:spMkLst>
            <pc:docMk/>
            <pc:sldMk cId="1064299035" sldId="264"/>
            <ac:spMk id="71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1:02:19.078" v="1617" actId="26606"/>
          <ac:spMkLst>
            <pc:docMk/>
            <pc:sldMk cId="1064299035" sldId="264"/>
            <ac:spMk id="72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2:19.078" v="1617" actId="26606"/>
          <ac:spMkLst>
            <pc:docMk/>
            <pc:sldMk cId="1064299035" sldId="264"/>
            <ac:spMk id="73" creationId="{4CFC0E11-612C-8B60-A72D-4F6A4BD6071E}"/>
          </ac:spMkLst>
        </pc:spChg>
        <pc:grpChg chg="add del">
          <ac:chgData name="Chakira M'Houmadi (2322832)" userId="be972f99-c1e0-49de-88f5-c8a2ad50764d" providerId="ADAL" clId="{D456922A-C6EC-3F49-87AE-C2CCFEE76242}" dt="2026-01-18T20:25:41.107" v="311" actId="26606"/>
          <ac:grpSpMkLst>
            <pc:docMk/>
            <pc:sldMk cId="1064299035" sldId="264"/>
            <ac:grpSpMk id="1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064299035" sldId="264"/>
            <ac:grpSpMk id="31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064299035" sldId="264"/>
            <ac:grpSpMk id="46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064299035" sldId="264"/>
            <ac:grpSpMk id="57" creationId="{0474DF76-993E-44DE-AFB0-C416182ACECF}"/>
          </ac:grpSpMkLst>
        </pc:grpChg>
        <pc:graphicFrameChg chg="add del">
          <ac:chgData name="Chakira M'Houmadi (2322832)" userId="be972f99-c1e0-49de-88f5-c8a2ad50764d" providerId="ADAL" clId="{D456922A-C6EC-3F49-87AE-C2CCFEE76242}" dt="2026-02-24T16:54:08.728" v="650" actId="26606"/>
          <ac:graphicFrameMkLst>
            <pc:docMk/>
            <pc:sldMk cId="1064299035" sldId="264"/>
            <ac:graphicFrameMk id="35" creationId="{15D9A613-4F33-4BA7-53DA-417016772832}"/>
          </ac:graphicFrameMkLst>
        </pc:graphicFrameChg>
        <pc:graphicFrameChg chg="add del">
          <ac:chgData name="Chakira M'Houmadi (2322832)" userId="be972f99-c1e0-49de-88f5-c8a2ad50764d" providerId="ADAL" clId="{D456922A-C6EC-3F49-87AE-C2CCFEE76242}" dt="2026-02-24T16:54:12.232" v="652" actId="26606"/>
          <ac:graphicFrameMkLst>
            <pc:docMk/>
            <pc:sldMk cId="1064299035" sldId="264"/>
            <ac:graphicFrameMk id="37" creationId="{A0ABEED6-7CCA-D4B4-D0CC-E4AD73ECFC2F}"/>
          </ac:graphicFrameMkLst>
        </pc:graphicFrameChg>
        <pc:graphicFrameChg chg="add del">
          <ac:chgData name="Chakira M'Houmadi (2322832)" userId="be972f99-c1e0-49de-88f5-c8a2ad50764d" providerId="ADAL" clId="{D456922A-C6EC-3F49-87AE-C2CCFEE76242}" dt="2026-02-24T16:54:13.847" v="654" actId="26606"/>
          <ac:graphicFrameMkLst>
            <pc:docMk/>
            <pc:sldMk cId="1064299035" sldId="264"/>
            <ac:graphicFrameMk id="39" creationId="{60C88558-6A5C-EA35-068C-DE74241C8526}"/>
          </ac:graphicFrameMkLst>
        </pc:graphicFrameChg>
        <pc:graphicFrameChg chg="add del">
          <ac:chgData name="Chakira M'Houmadi (2322832)" userId="be972f99-c1e0-49de-88f5-c8a2ad50764d" providerId="ADAL" clId="{D456922A-C6EC-3F49-87AE-C2CCFEE76242}" dt="2026-02-24T16:54:48.775" v="656" actId="26606"/>
          <ac:graphicFrameMkLst>
            <pc:docMk/>
            <pc:sldMk cId="1064299035" sldId="264"/>
            <ac:graphicFrameMk id="41" creationId="{AF4111EF-C658-EDB1-D39F-F54352655ACF}"/>
          </ac:graphicFrameMkLst>
        </pc:graphicFrameChg>
        <pc:graphicFrameChg chg="add del">
          <ac:chgData name="Chakira M'Houmadi (2322832)" userId="be972f99-c1e0-49de-88f5-c8a2ad50764d" providerId="ADAL" clId="{D456922A-C6EC-3F49-87AE-C2CCFEE76242}" dt="2026-03-04T21:01:33.913" v="1615" actId="26606"/>
          <ac:graphicFrameMkLst>
            <pc:docMk/>
            <pc:sldMk cId="1064299035" sldId="264"/>
            <ac:graphicFrameMk id="68" creationId="{7FE3238F-53B0-564A-021F-7D711E2686EC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1-18T20:25:41.107" v="311" actId="26606"/>
          <ac:cxnSpMkLst>
            <pc:docMk/>
            <pc:sldMk cId="1064299035" sldId="264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7:49.845" v="322" actId="26606"/>
          <ac:cxnSpMkLst>
            <pc:docMk/>
            <pc:sldMk cId="1064299035" sldId="264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54:48.786" v="657" actId="26606"/>
          <ac:cxnSpMkLst>
            <pc:docMk/>
            <pc:sldMk cId="1064299035" sldId="264"/>
            <ac:cxnSpMk id="30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064299035" sldId="264"/>
            <ac:cxnSpMk id="36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064299035" sldId="264"/>
            <ac:cxnSpMk id="4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064299035" sldId="264"/>
            <ac:cxnSpMk id="62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1:40.621" v="2084" actId="113"/>
        <pc:sldMkLst>
          <pc:docMk/>
          <pc:sldMk cId="2121961978" sldId="264"/>
        </pc:sldMkLst>
        <pc:spChg chg="mod">
          <ac:chgData name="Chakira M'Houmadi (2322832)" userId="be972f99-c1e0-49de-88f5-c8a2ad50764d" providerId="ADAL" clId="{D456922A-C6EC-3F49-87AE-C2CCFEE76242}" dt="2026-03-05T07:15:57.972" v="1852" actId="26606"/>
          <ac:spMkLst>
            <pc:docMk/>
            <pc:sldMk cId="2121961978" sldId="264"/>
            <ac:spMk id="2" creationId="{2B7BC34D-B6CF-78FA-7E0E-04B5D2E01197}"/>
          </ac:spMkLst>
        </pc:spChg>
        <pc:spChg chg="mod">
          <ac:chgData name="Chakira M'Houmadi (2322832)" userId="be972f99-c1e0-49de-88f5-c8a2ad50764d" providerId="ADAL" clId="{D456922A-C6EC-3F49-87AE-C2CCFEE76242}" dt="2026-03-05T07:41:40.621" v="2084" actId="113"/>
          <ac:spMkLst>
            <pc:docMk/>
            <pc:sldMk cId="2121961978" sldId="264"/>
            <ac:spMk id="3" creationId="{4AC8F147-F531-0E05-4240-6117A205D3CB}"/>
          </ac:spMkLst>
        </pc:spChg>
        <pc:spChg chg="add">
          <ac:chgData name="Chakira M'Houmadi (2322832)" userId="be972f99-c1e0-49de-88f5-c8a2ad50764d" providerId="ADAL" clId="{D456922A-C6EC-3F49-87AE-C2CCFEE76242}" dt="2026-03-05T07:15:57.972" v="1852" actId="26606"/>
          <ac:spMkLst>
            <pc:docMk/>
            <pc:sldMk cId="2121961978" sldId="264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5:57.972" v="1852" actId="26606"/>
          <ac:spMkLst>
            <pc:docMk/>
            <pc:sldMk cId="2121961978" sldId="264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5:57.972" v="1852" actId="26606"/>
          <ac:spMkLst>
            <pc:docMk/>
            <pc:sldMk cId="2121961978" sldId="264"/>
            <ac:spMk id="12" creationId="{081E4A58-353D-44AE-B2FC-2A74E2E400F7}"/>
          </ac:spMkLst>
        </pc:sp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2:00.637" v="1676" actId="2696"/>
        <pc:sldMkLst>
          <pc:docMk/>
          <pc:sldMk cId="1321497056" sldId="265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321497056" sldId="265"/>
            <ac:spMk id="2" creationId="{8E2DA3E3-1409-6061-50A7-74D9E90F3CFC}"/>
          </ac:spMkLst>
        </pc:spChg>
        <pc:spChg chg="add del mod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3" creationId="{A1E06115-9EAF-27F2-87B2-C1E59A09B0EF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321497056" sldId="265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321497056" sldId="265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1-18T20:29:15.175" v="323" actId="26606"/>
          <ac:spMkLst>
            <pc:docMk/>
            <pc:sldMk cId="1321497056" sldId="265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1-18T20:29:15.175" v="323" actId="26606"/>
          <ac:spMkLst>
            <pc:docMk/>
            <pc:sldMk cId="1321497056" sldId="265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321497056" sldId="265"/>
            <ac:spMk id="11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1-18T20:29:15.175" v="323" actId="26606"/>
          <ac:spMkLst>
            <pc:docMk/>
            <pc:sldMk cId="1321497056" sldId="265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13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1-18T20:29:15.175" v="323" actId="26606"/>
          <ac:spMkLst>
            <pc:docMk/>
            <pc:sldMk cId="1321497056" sldId="265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15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1-18T20:29:15.175" v="323" actId="26606"/>
          <ac:spMkLst>
            <pc:docMk/>
            <pc:sldMk cId="1321497056" sldId="265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321497056" sldId="265"/>
            <ac:spMk id="19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321497056" sldId="265"/>
            <ac:spMk id="20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321497056" sldId="265"/>
            <ac:spMk id="21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321497056" sldId="265"/>
            <ac:spMk id="22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321497056" sldId="265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6:49:36.495" v="603"/>
          <ac:spMkLst>
            <pc:docMk/>
            <pc:sldMk cId="1321497056" sldId="265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26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9:10.284" v="976" actId="26606"/>
          <ac:spMkLst>
            <pc:docMk/>
            <pc:sldMk cId="1321497056" sldId="265"/>
            <ac:spMk id="28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321497056" sldId="265"/>
            <ac:spMk id="34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9:10.275" v="975" actId="26606"/>
          <ac:spMkLst>
            <pc:docMk/>
            <pc:sldMk cId="1321497056" sldId="265"/>
            <ac:spMk id="35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321497056" sldId="265"/>
            <ac:spMk id="36" creationId="{B091B163-7D61-4891-ABCF-5C13D9C418D0}"/>
          </ac:spMkLst>
        </pc:spChg>
        <pc:spChg chg="add mod">
          <ac:chgData name="Chakira M'Houmadi (2322832)" userId="be972f99-c1e0-49de-88f5-c8a2ad50764d" providerId="ADAL" clId="{D456922A-C6EC-3F49-87AE-C2CCFEE76242}" dt="2026-03-04T21:06:36.294" v="1657" actId="27636"/>
          <ac:spMkLst>
            <pc:docMk/>
            <pc:sldMk cId="1321497056" sldId="265"/>
            <ac:spMk id="42" creationId="{A1E06115-9EAF-27F2-87B2-C1E59A09B0EF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21497056" sldId="265"/>
            <ac:spMk id="44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21497056" sldId="265"/>
            <ac:spMk id="45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321497056" sldId="265"/>
            <ac:spMk id="46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321497056" sldId="265"/>
            <ac:spMk id="47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3-04T13:32:43.496" v="1281" actId="26606"/>
          <ac:spMkLst>
            <pc:docMk/>
            <pc:sldMk cId="1321497056" sldId="265"/>
            <ac:spMk id="4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321497056" sldId="265"/>
            <ac:spMk id="49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2:43.496" v="1281" actId="26606"/>
          <ac:spMkLst>
            <pc:docMk/>
            <pc:sldMk cId="1321497056" sldId="265"/>
            <ac:spMk id="50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2:43.496" v="1281" actId="26606"/>
          <ac:spMkLst>
            <pc:docMk/>
            <pc:sldMk cId="1321497056" sldId="265"/>
            <ac:spMk id="52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7:49.474" v="1331" actId="26606"/>
          <ac:spMkLst>
            <pc:docMk/>
            <pc:sldMk cId="1321497056" sldId="265"/>
            <ac:spMk id="53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49.474" v="1331" actId="26606"/>
          <ac:spMkLst>
            <pc:docMk/>
            <pc:sldMk cId="1321497056" sldId="265"/>
            <ac:spMk id="5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49.474" v="1331" actId="26606"/>
          <ac:spMkLst>
            <pc:docMk/>
            <pc:sldMk cId="1321497056" sldId="265"/>
            <ac:spMk id="55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7:46.488" v="1329" actId="26606"/>
          <ac:spMkLst>
            <pc:docMk/>
            <pc:sldMk cId="1321497056" sldId="265"/>
            <ac:spMk id="57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46.488" v="1329" actId="26606"/>
          <ac:spMkLst>
            <pc:docMk/>
            <pc:sldMk cId="1321497056" sldId="265"/>
            <ac:spMk id="58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46.488" v="1329" actId="26606"/>
          <ac:spMkLst>
            <pc:docMk/>
            <pc:sldMk cId="1321497056" sldId="265"/>
            <ac:spMk id="59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3:30.817" v="1438" actId="26606"/>
          <ac:spMkLst>
            <pc:docMk/>
            <pc:sldMk cId="1321497056" sldId="265"/>
            <ac:spMk id="60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3:30.817" v="1438" actId="26606"/>
          <ac:spMkLst>
            <pc:docMk/>
            <pc:sldMk cId="1321497056" sldId="265"/>
            <ac:spMk id="61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3:30.817" v="1438" actId="26606"/>
          <ac:spMkLst>
            <pc:docMk/>
            <pc:sldMk cId="1321497056" sldId="265"/>
            <ac:spMk id="62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321497056" sldId="265"/>
            <ac:spMk id="63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321497056" sldId="265"/>
            <ac:spMk id="6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321497056" sldId="265"/>
            <ac:spMk id="65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321497056" sldId="265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49:36.495" v="603"/>
          <ac:grpSpMkLst>
            <pc:docMk/>
            <pc:sldMk cId="1321497056" sldId="265"/>
            <ac:grpSpMk id="2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09:47.845" v="985"/>
          <ac:grpSpMkLst>
            <pc:docMk/>
            <pc:sldMk cId="1321497056" sldId="265"/>
            <ac:grpSpMk id="38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5:16.191" v="1017"/>
          <ac:grpSpMkLst>
            <pc:docMk/>
            <pc:sldMk cId="1321497056" sldId="265"/>
            <ac:grpSpMk id="51" creationId="{0474DF76-993E-44DE-AFB0-C416182ACECF}"/>
          </ac:grpSpMkLst>
        </pc:grpChg>
        <pc:graphicFrameChg chg="add del">
          <ac:chgData name="Chakira M'Houmadi (2322832)" userId="be972f99-c1e0-49de-88f5-c8a2ad50764d" providerId="ADAL" clId="{D456922A-C6EC-3F49-87AE-C2CCFEE76242}" dt="2026-02-24T21:09:10.275" v="975" actId="26606"/>
          <ac:graphicFrameMkLst>
            <pc:docMk/>
            <pc:sldMk cId="1321497056" sldId="265"/>
            <ac:graphicFrameMk id="31" creationId="{4AE858EA-BBA3-336D-0470-5A528D0CCC3A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321497056" sldId="265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1-18T20:29:15.175" v="323" actId="26606"/>
          <ac:cxnSpMkLst>
            <pc:docMk/>
            <pc:sldMk cId="1321497056" sldId="265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4:45.629" v="962"/>
          <ac:cxnSpMkLst>
            <pc:docMk/>
            <pc:sldMk cId="1321497056" sldId="265"/>
            <ac:cxnSpMk id="2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10.284" v="976" actId="26606"/>
          <ac:cxnSpMkLst>
            <pc:docMk/>
            <pc:sldMk cId="1321497056" sldId="265"/>
            <ac:cxnSpMk id="29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49:36.495" v="603"/>
          <ac:cxnSpMkLst>
            <pc:docMk/>
            <pc:sldMk cId="1321497056" sldId="265"/>
            <ac:cxnSpMk id="32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10.275" v="975" actId="26606"/>
          <ac:cxnSpMkLst>
            <pc:docMk/>
            <pc:sldMk cId="1321497056" sldId="265"/>
            <ac:cxnSpMk id="37" creationId="{C8F51B3F-8331-4E4A-AE96-D47B1006EEAD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1321497056" sldId="265"/>
            <ac:cxnSpMk id="43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5:16.191" v="1017"/>
          <ac:cxnSpMkLst>
            <pc:docMk/>
            <pc:sldMk cId="1321497056" sldId="265"/>
            <ac:cxnSpMk id="56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1:52.036" v="2085" actId="113"/>
        <pc:sldMkLst>
          <pc:docMk/>
          <pc:sldMk cId="1916457622" sldId="265"/>
        </pc:sldMkLst>
        <pc:spChg chg="mod">
          <ac:chgData name="Chakira M'Houmadi (2322832)" userId="be972f99-c1e0-49de-88f5-c8a2ad50764d" providerId="ADAL" clId="{D456922A-C6EC-3F49-87AE-C2CCFEE76242}" dt="2026-03-05T07:16:04.355" v="1853" actId="26606"/>
          <ac:spMkLst>
            <pc:docMk/>
            <pc:sldMk cId="1916457622" sldId="265"/>
            <ac:spMk id="2" creationId="{383F88CB-D947-8AA9-26FF-8EA0799C5484}"/>
          </ac:spMkLst>
        </pc:spChg>
        <pc:spChg chg="mod">
          <ac:chgData name="Chakira M'Houmadi (2322832)" userId="be972f99-c1e0-49de-88f5-c8a2ad50764d" providerId="ADAL" clId="{D456922A-C6EC-3F49-87AE-C2CCFEE76242}" dt="2026-03-05T07:41:52.036" v="2085" actId="113"/>
          <ac:spMkLst>
            <pc:docMk/>
            <pc:sldMk cId="1916457622" sldId="265"/>
            <ac:spMk id="3" creationId="{2CFD0CFB-F247-DCBE-E57C-4DFB9825F794}"/>
          </ac:spMkLst>
        </pc:spChg>
        <pc:spChg chg="add">
          <ac:chgData name="Chakira M'Houmadi (2322832)" userId="be972f99-c1e0-49de-88f5-c8a2ad50764d" providerId="ADAL" clId="{D456922A-C6EC-3F49-87AE-C2CCFEE76242}" dt="2026-03-05T07:16:04.355" v="1853" actId="26606"/>
          <ac:spMkLst>
            <pc:docMk/>
            <pc:sldMk cId="1916457622" sldId="265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04.355" v="1853" actId="26606"/>
          <ac:spMkLst>
            <pc:docMk/>
            <pc:sldMk cId="1916457622" sldId="265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04.355" v="1853" actId="26606"/>
          <ac:spMkLst>
            <pc:docMk/>
            <pc:sldMk cId="1916457622" sldId="265"/>
            <ac:spMk id="12" creationId="{081E4A58-353D-44AE-B2FC-2A74E2E400F7}"/>
          </ac:spMkLst>
        </pc:spChg>
      </pc:sldChg>
      <pc:sldChg chg="addSp modSp new mod setBg">
        <pc:chgData name="Chakira M'Houmadi (2322832)" userId="be972f99-c1e0-49de-88f5-c8a2ad50764d" providerId="ADAL" clId="{D456922A-C6EC-3F49-87AE-C2CCFEE76242}" dt="2026-03-05T07:42:10.470" v="2086" actId="113"/>
        <pc:sldMkLst>
          <pc:docMk/>
          <pc:sldMk cId="1143914137" sldId="266"/>
        </pc:sldMkLst>
        <pc:spChg chg="mod">
          <ac:chgData name="Chakira M'Houmadi (2322832)" userId="be972f99-c1e0-49de-88f5-c8a2ad50764d" providerId="ADAL" clId="{D456922A-C6EC-3F49-87AE-C2CCFEE76242}" dt="2026-03-05T07:16:09.288" v="1854" actId="26606"/>
          <ac:spMkLst>
            <pc:docMk/>
            <pc:sldMk cId="1143914137" sldId="266"/>
            <ac:spMk id="2" creationId="{EB6F59A3-428D-D856-DF16-CBB28B0E562B}"/>
          </ac:spMkLst>
        </pc:spChg>
        <pc:spChg chg="mod">
          <ac:chgData name="Chakira M'Houmadi (2322832)" userId="be972f99-c1e0-49de-88f5-c8a2ad50764d" providerId="ADAL" clId="{D456922A-C6EC-3F49-87AE-C2CCFEE76242}" dt="2026-03-05T07:42:10.470" v="2086" actId="113"/>
          <ac:spMkLst>
            <pc:docMk/>
            <pc:sldMk cId="1143914137" sldId="266"/>
            <ac:spMk id="3" creationId="{2B69F8CD-3406-0964-D0CA-05361F8134A8}"/>
          </ac:spMkLst>
        </pc:spChg>
        <pc:spChg chg="add">
          <ac:chgData name="Chakira M'Houmadi (2322832)" userId="be972f99-c1e0-49de-88f5-c8a2ad50764d" providerId="ADAL" clId="{D456922A-C6EC-3F49-87AE-C2CCFEE76242}" dt="2026-03-05T07:16:09.288" v="1854" actId="26606"/>
          <ac:spMkLst>
            <pc:docMk/>
            <pc:sldMk cId="1143914137" sldId="266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09.288" v="1854" actId="26606"/>
          <ac:spMkLst>
            <pc:docMk/>
            <pc:sldMk cId="1143914137" sldId="266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09.288" v="1854" actId="26606"/>
          <ac:spMkLst>
            <pc:docMk/>
            <pc:sldMk cId="1143914137" sldId="266"/>
            <ac:spMk id="12" creationId="{081E4A58-353D-44AE-B2FC-2A74E2E400F7}"/>
          </ac:spMkLst>
        </pc:spChg>
      </pc:sldChg>
      <pc:sldChg chg="addSp delSp modSp new del mod setBg setClrOvrMap delDesignElem">
        <pc:chgData name="Chakira M'Houmadi (2322832)" userId="be972f99-c1e0-49de-88f5-c8a2ad50764d" providerId="ADAL" clId="{D456922A-C6EC-3F49-87AE-C2CCFEE76242}" dt="2026-03-04T21:11:59.351" v="1673" actId="2696"/>
        <pc:sldMkLst>
          <pc:docMk/>
          <pc:sldMk cId="2004509603" sldId="266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2004509603" sldId="266"/>
            <ac:spMk id="2" creationId="{8309DDE2-921E-BB37-D42B-2E4F513E5B34}"/>
          </ac:spMkLst>
        </pc:spChg>
        <pc:spChg chg="del mod">
          <ac:chgData name="Chakira M'Houmadi (2322832)" userId="be972f99-c1e0-49de-88f5-c8a2ad50764d" providerId="ADAL" clId="{D456922A-C6EC-3F49-87AE-C2CCFEE76242}" dt="2026-03-04T21:01:17.277" v="1613" actId="26606"/>
          <ac:spMkLst>
            <pc:docMk/>
            <pc:sldMk cId="2004509603" sldId="266"/>
            <ac:spMk id="3" creationId="{4EBC8ECB-C347-9E72-39A1-0A29C89ACC7D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004509603" sldId="266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004509603" sldId="266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1:25.315" v="701" actId="26606"/>
          <ac:spMkLst>
            <pc:docMk/>
            <pc:sldMk cId="2004509603" sldId="266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2:24:21.474" v="1166" actId="26606"/>
          <ac:spMkLst>
            <pc:docMk/>
            <pc:sldMk cId="2004509603" sldId="266"/>
            <ac:spMk id="9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7:01:25.315" v="701" actId="26606"/>
          <ac:spMkLst>
            <pc:docMk/>
            <pc:sldMk cId="2004509603" sldId="266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2:24:21.474" v="1166" actId="26606"/>
          <ac:spMkLst>
            <pc:docMk/>
            <pc:sldMk cId="2004509603" sldId="266"/>
            <ac:spMk id="11" creationId="{5E5436DB-4E8B-43A5-AE55-1C527B62E203}"/>
          </ac:spMkLst>
        </pc:spChg>
        <pc:spChg chg="add del">
          <ac:chgData name="Chakira M'Houmadi (2322832)" userId="be972f99-c1e0-49de-88f5-c8a2ad50764d" providerId="ADAL" clId="{D456922A-C6EC-3F49-87AE-C2CCFEE76242}" dt="2026-02-24T17:01:25.315" v="701" actId="26606"/>
          <ac:spMkLst>
            <pc:docMk/>
            <pc:sldMk cId="2004509603" sldId="266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2:24:21.474" v="1166" actId="26606"/>
          <ac:spMkLst>
            <pc:docMk/>
            <pc:sldMk cId="2004509603" sldId="266"/>
            <ac:spMk id="13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2-24T17:01:25.315" v="701" actId="26606"/>
          <ac:spMkLst>
            <pc:docMk/>
            <pc:sldMk cId="2004509603" sldId="266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004509603" sldId="266"/>
            <ac:spMk id="15" creationId="{2AEFFFF2-9EB4-4B6C-B9F8-2BA3EF89A21C}"/>
          </ac:spMkLst>
        </pc:spChg>
        <pc:spChg chg="add del">
          <ac:chgData name="Chakira M'Houmadi (2322832)" userId="be972f99-c1e0-49de-88f5-c8a2ad50764d" providerId="ADAL" clId="{D456922A-C6EC-3F49-87AE-C2CCFEE76242}" dt="2026-02-24T17:01:25.315" v="701" actId="26606"/>
          <ac:spMkLst>
            <pc:docMk/>
            <pc:sldMk cId="2004509603" sldId="266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3-04T13:37:54.775" v="1336" actId="26606"/>
          <ac:spMkLst>
            <pc:docMk/>
            <pc:sldMk cId="2004509603" sldId="266"/>
            <ac:spMk id="19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004509603" sldId="266"/>
            <ac:spMk id="20" creationId="{0D65299F-028F-4AFC-B46A-8DB33E20FE4A}"/>
          </ac:spMkLst>
        </pc:spChg>
        <pc:spChg chg="add del">
          <ac:chgData name="Chakira M'Houmadi (2322832)" userId="be972f99-c1e0-49de-88f5-c8a2ad50764d" providerId="ADAL" clId="{D456922A-C6EC-3F49-87AE-C2CCFEE76242}" dt="2026-03-04T13:37:54.775" v="1336" actId="26606"/>
          <ac:spMkLst>
            <pc:docMk/>
            <pc:sldMk cId="2004509603" sldId="266"/>
            <ac:spMk id="21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2004509603" sldId="266"/>
            <ac:spMk id="22" creationId="{BAC87F6E-526A-49B5-995D-42DB656594C9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004509603" sldId="266"/>
            <ac:spMk id="23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3-04T13:37:54.775" v="1336" actId="26606"/>
          <ac:spMkLst>
            <pc:docMk/>
            <pc:sldMk cId="2004509603" sldId="266"/>
            <ac:spMk id="24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004509603" sldId="266"/>
            <ac:spMk id="25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004509603" sldId="266"/>
            <ac:spMk id="26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004509603" sldId="266"/>
            <ac:spMk id="28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8:03.643" v="1592"/>
          <ac:spMkLst>
            <pc:docMk/>
            <pc:sldMk cId="2004509603" sldId="266"/>
            <ac:spMk id="29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2004509603" sldId="266"/>
            <ac:spMk id="30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2004509603" sldId="266"/>
            <ac:spMk id="31" creationId="{A5A5CE6E-90AF-4D43-A014-1F9EC83EB93D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2004509603" sldId="266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2004509603" sldId="266"/>
            <ac:grpSpMk id="27" creationId="{0474DF76-993E-44DE-AFB0-C416182ACECF}"/>
          </ac:grpSpMkLst>
        </pc:grpChg>
        <pc:graphicFrameChg chg="add mod">
          <ac:chgData name="Chakira M'Houmadi (2322832)" userId="be972f99-c1e0-49de-88f5-c8a2ad50764d" providerId="ADAL" clId="{D456922A-C6EC-3F49-87AE-C2CCFEE76242}" dt="2026-03-04T21:04:17.784" v="1635"/>
          <ac:graphicFrameMkLst>
            <pc:docMk/>
            <pc:sldMk cId="2004509603" sldId="266"/>
            <ac:graphicFrameMk id="33" creationId="{C517E468-6347-A8BB-C9A0-65078E0FB018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2004509603" sldId="266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1:25.315" v="701" actId="26606"/>
          <ac:cxnSpMkLst>
            <pc:docMk/>
            <pc:sldMk cId="2004509603" sldId="266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2004509603" sldId="266"/>
            <ac:cxnSpMk id="32" creationId="{C49DA8F6-BCC1-4447-B54C-57856834B94B}"/>
          </ac:cxnSpMkLst>
        </pc:cxnChg>
      </pc:sldChg>
      <pc:sldChg chg="modSp new del mod">
        <pc:chgData name="Chakira M'Houmadi (2322832)" userId="be972f99-c1e0-49de-88f5-c8a2ad50764d" providerId="ADAL" clId="{D456922A-C6EC-3F49-87AE-C2CCFEE76242}" dt="2026-01-18T20:38:02.680" v="329" actId="2696"/>
        <pc:sldMkLst>
          <pc:docMk/>
          <pc:sldMk cId="4045050582" sldId="266"/>
        </pc:sldMkLst>
        <pc:spChg chg="mod">
          <ac:chgData name="Chakira M'Houmadi (2322832)" userId="be972f99-c1e0-49de-88f5-c8a2ad50764d" providerId="ADAL" clId="{D456922A-C6EC-3F49-87AE-C2CCFEE76242}" dt="2026-01-18T20:37:53.926" v="328" actId="27636"/>
          <ac:spMkLst>
            <pc:docMk/>
            <pc:sldMk cId="4045050582" sldId="266"/>
            <ac:spMk id="3" creationId="{5E5211D6-20EA-9CD5-A4BA-95F3FABA5516}"/>
          </ac:spMkLst>
        </pc:spChg>
      </pc:sldChg>
      <pc:sldChg chg="addSp modSp new mod setBg">
        <pc:chgData name="Chakira M'Houmadi (2322832)" userId="be972f99-c1e0-49de-88f5-c8a2ad50764d" providerId="ADAL" clId="{D456922A-C6EC-3F49-87AE-C2CCFEE76242}" dt="2026-03-05T07:42:25.908" v="2087" actId="113"/>
        <pc:sldMkLst>
          <pc:docMk/>
          <pc:sldMk cId="603314561" sldId="267"/>
        </pc:sldMkLst>
        <pc:spChg chg="mod">
          <ac:chgData name="Chakira M'Houmadi (2322832)" userId="be972f99-c1e0-49de-88f5-c8a2ad50764d" providerId="ADAL" clId="{D456922A-C6EC-3F49-87AE-C2CCFEE76242}" dt="2026-03-05T07:16:14.370" v="1855" actId="26606"/>
          <ac:spMkLst>
            <pc:docMk/>
            <pc:sldMk cId="603314561" sldId="267"/>
            <ac:spMk id="2" creationId="{85B1A319-DD31-0DD5-A8DD-977596BBCFDB}"/>
          </ac:spMkLst>
        </pc:spChg>
        <pc:spChg chg="mod">
          <ac:chgData name="Chakira M'Houmadi (2322832)" userId="be972f99-c1e0-49de-88f5-c8a2ad50764d" providerId="ADAL" clId="{D456922A-C6EC-3F49-87AE-C2CCFEE76242}" dt="2026-03-05T07:42:25.908" v="2087" actId="113"/>
          <ac:spMkLst>
            <pc:docMk/>
            <pc:sldMk cId="603314561" sldId="267"/>
            <ac:spMk id="3" creationId="{F69B7CBD-1585-4F79-BD57-F86B271498EE}"/>
          </ac:spMkLst>
        </pc:spChg>
        <pc:spChg chg="add">
          <ac:chgData name="Chakira M'Houmadi (2322832)" userId="be972f99-c1e0-49de-88f5-c8a2ad50764d" providerId="ADAL" clId="{D456922A-C6EC-3F49-87AE-C2CCFEE76242}" dt="2026-03-05T07:16:14.370" v="1855" actId="26606"/>
          <ac:spMkLst>
            <pc:docMk/>
            <pc:sldMk cId="603314561" sldId="267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14.370" v="1855" actId="26606"/>
          <ac:spMkLst>
            <pc:docMk/>
            <pc:sldMk cId="603314561" sldId="267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14.370" v="1855" actId="26606"/>
          <ac:spMkLst>
            <pc:docMk/>
            <pc:sldMk cId="603314561" sldId="267"/>
            <ac:spMk id="12" creationId="{081E4A58-353D-44AE-B2FC-2A74E2E400F7}"/>
          </ac:spMkLst>
        </pc:sp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0:11.205" v="1665" actId="2696"/>
        <pc:sldMkLst>
          <pc:docMk/>
          <pc:sldMk cId="3578332858" sldId="267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3578332858" sldId="267"/>
            <ac:spMk id="2" creationId="{37B4F521-9319-D4B3-0288-3A067A8759FF}"/>
          </ac:spMkLst>
        </pc:spChg>
        <pc:spChg chg="del mod">
          <ac:chgData name="Chakira M'Houmadi (2322832)" userId="be972f99-c1e0-49de-88f5-c8a2ad50764d" providerId="ADAL" clId="{D456922A-C6EC-3F49-87AE-C2CCFEE76242}" dt="2026-02-24T21:05:48.473" v="969" actId="26606"/>
          <ac:spMkLst>
            <pc:docMk/>
            <pc:sldMk cId="3578332858" sldId="267"/>
            <ac:spMk id="3" creationId="{E5D8037D-3D26-3941-1BE9-237FEB7F3100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578332858" sldId="267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578332858" sldId="267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578332858" sldId="267"/>
            <ac:spMk id="8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3578332858" sldId="267"/>
            <ac:spMk id="9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578332858" sldId="267"/>
            <ac:spMk id="1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27:50.759" v="1120" actId="26606"/>
          <ac:spMkLst>
            <pc:docMk/>
            <pc:sldMk cId="3578332858" sldId="267"/>
            <ac:spMk id="15" creationId="{D5AFB1C8-355E-4D92-B894-A209E2C2C760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3578332858" sldId="267"/>
            <ac:spMk id="19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78332858" sldId="267"/>
            <ac:spMk id="20" creationId="{ADC37F12-B9CE-41F1-8016-0DAB9478453D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3578332858" sldId="267"/>
            <ac:spMk id="21" creationId="{A5A5CE6E-90AF-4D43-A014-1F9EC83EB93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78332858" sldId="267"/>
            <ac:spMk id="22" creationId="{CB62C63B-900B-4A8E-9D03-E7AAF0C3A9F3}"/>
          </ac:spMkLst>
        </pc:spChg>
        <pc:spChg chg="add del">
          <ac:chgData name="Chakira M'Houmadi (2322832)" userId="be972f99-c1e0-49de-88f5-c8a2ad50764d" providerId="ADAL" clId="{D456922A-C6EC-3F49-87AE-C2CCFEE76242}" dt="2026-03-04T13:35:19.025" v="1304" actId="26606"/>
          <ac:spMkLst>
            <pc:docMk/>
            <pc:sldMk cId="3578332858" sldId="267"/>
            <ac:spMk id="23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78332858" sldId="267"/>
            <ac:spMk id="24" creationId="{B9A59758-6872-4C0C-812E-60792A53DD76}"/>
          </ac:spMkLst>
        </pc:spChg>
        <pc:spChg chg="add del">
          <ac:chgData name="Chakira M'Houmadi (2322832)" userId="be972f99-c1e0-49de-88f5-c8a2ad50764d" providerId="ADAL" clId="{D456922A-C6EC-3F49-87AE-C2CCFEE76242}" dt="2026-03-04T13:35:19.025" v="1304" actId="26606"/>
          <ac:spMkLst>
            <pc:docMk/>
            <pc:sldMk cId="3578332858" sldId="267"/>
            <ac:spMk id="25" creationId="{A5A5CE6E-90AF-4D43-A014-1F9EC83EB93D}"/>
          </ac:spMkLst>
        </pc:spChg>
        <pc:spChg chg="add del mod">
          <ac:chgData name="Chakira M'Houmadi (2322832)" userId="be972f99-c1e0-49de-88f5-c8a2ad50764d" providerId="ADAL" clId="{D456922A-C6EC-3F49-87AE-C2CCFEE76242}" dt="2026-03-04T13:34:38.678" v="1299" actId="478"/>
          <ac:spMkLst>
            <pc:docMk/>
            <pc:sldMk cId="3578332858" sldId="267"/>
            <ac:spMk id="26" creationId="{11DCA42A-4F5C-114F-97FF-98CEA83C9855}"/>
          </ac:spMkLst>
        </pc:spChg>
        <pc:spChg chg="add del">
          <ac:chgData name="Chakira M'Houmadi (2322832)" userId="be972f99-c1e0-49de-88f5-c8a2ad50764d" providerId="ADAL" clId="{D456922A-C6EC-3F49-87AE-C2CCFEE76242}" dt="2026-03-04T13:35:17.514" v="1303" actId="26606"/>
          <ac:spMkLst>
            <pc:docMk/>
            <pc:sldMk cId="3578332858" sldId="267"/>
            <ac:spMk id="30" creationId="{DCC231C8-C761-4B31-9B1C-C6D19248C6B3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3578332858" sldId="267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3578332858" sldId="267"/>
            <ac:grpSpMk id="1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3-04T13:37:53.826" v="1335" actId="26606"/>
          <ac:grpSpMkLst>
            <pc:docMk/>
            <pc:sldMk cId="3578332858" sldId="267"/>
            <ac:grpSpMk id="16" creationId="{7D2D829D-2830-5F07-E40B-C351944AB1E1}"/>
          </ac:grpSpMkLst>
        </pc:grpChg>
        <pc:graphicFrameChg chg="add del mod modGraphic">
          <ac:chgData name="Chakira M'Houmadi (2322832)" userId="be972f99-c1e0-49de-88f5-c8a2ad50764d" providerId="ADAL" clId="{D456922A-C6EC-3F49-87AE-C2CCFEE76242}" dt="2026-03-04T21:04:17.784" v="1635"/>
          <ac:graphicFrameMkLst>
            <pc:docMk/>
            <pc:sldMk cId="3578332858" sldId="267"/>
            <ac:graphicFrameMk id="13" creationId="{91D0357A-5CE7-F1F6-F0CA-9B43CC0ADBA3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3578332858" sldId="267"/>
            <ac:cxnSpMk id="11" creationId="{C8F51B3F-8331-4E4A-AE96-D47B1006EEAD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3578332858" sldId="267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3578332858" sldId="267"/>
            <ac:cxnSpMk id="18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07:42:48.783" v="2089" actId="113"/>
        <pc:sldMkLst>
          <pc:docMk/>
          <pc:sldMk cId="3312853158" sldId="268"/>
        </pc:sldMkLst>
        <pc:spChg chg="mod">
          <ac:chgData name="Chakira M'Houmadi (2322832)" userId="be972f99-c1e0-49de-88f5-c8a2ad50764d" providerId="ADAL" clId="{D456922A-C6EC-3F49-87AE-C2CCFEE76242}" dt="2026-03-05T07:16:22.868" v="1856" actId="26606"/>
          <ac:spMkLst>
            <pc:docMk/>
            <pc:sldMk cId="3312853158" sldId="268"/>
            <ac:spMk id="2" creationId="{A0C10C9B-D502-11FE-C9FF-6D78296C16E7}"/>
          </ac:spMkLst>
        </pc:spChg>
        <pc:spChg chg="mod">
          <ac:chgData name="Chakira M'Houmadi (2322832)" userId="be972f99-c1e0-49de-88f5-c8a2ad50764d" providerId="ADAL" clId="{D456922A-C6EC-3F49-87AE-C2CCFEE76242}" dt="2026-03-05T07:42:48.783" v="2089" actId="113"/>
          <ac:spMkLst>
            <pc:docMk/>
            <pc:sldMk cId="3312853158" sldId="268"/>
            <ac:spMk id="3" creationId="{127AC504-B458-0CD5-203B-450CF90F3C37}"/>
          </ac:spMkLst>
        </pc:spChg>
        <pc:spChg chg="add">
          <ac:chgData name="Chakira M'Houmadi (2322832)" userId="be972f99-c1e0-49de-88f5-c8a2ad50764d" providerId="ADAL" clId="{D456922A-C6EC-3F49-87AE-C2CCFEE76242}" dt="2026-03-05T07:16:22.868" v="1856" actId="26606"/>
          <ac:spMkLst>
            <pc:docMk/>
            <pc:sldMk cId="3312853158" sldId="268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22.868" v="1856" actId="26606"/>
          <ac:spMkLst>
            <pc:docMk/>
            <pc:sldMk cId="3312853158" sldId="268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22.868" v="1856" actId="26606"/>
          <ac:spMkLst>
            <pc:docMk/>
            <pc:sldMk cId="3312853158" sldId="268"/>
            <ac:spMk id="12" creationId="{081E4A58-353D-44AE-B2FC-2A74E2E400F7}"/>
          </ac:spMkLst>
        </pc:sp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1:59.885" v="1674" actId="2696"/>
        <pc:sldMkLst>
          <pc:docMk/>
          <pc:sldMk cId="3532745195" sldId="268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3532745195" sldId="268"/>
            <ac:spMk id="2" creationId="{1CE7DDFE-49ED-83EE-DF58-FE51231A8A03}"/>
          </ac:spMkLst>
        </pc:spChg>
        <pc:spChg chg="del mod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3" creationId="{44CF8297-E743-5882-136F-4D760F07A55D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532745195" sldId="268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3532745195" sldId="268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532745195" sldId="268"/>
            <ac:spMk id="8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3532745195" sldId="268"/>
            <ac:spMk id="1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11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13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8:08.401" v="970" actId="26606"/>
          <ac:spMkLst>
            <pc:docMk/>
            <pc:sldMk cId="3532745195" sldId="268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32745195" sldId="268"/>
            <ac:spMk id="21" creationId="{ADC37F12-B9CE-41F1-8016-0DAB9478453D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3532745195" sldId="268"/>
            <ac:spMk id="22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3532745195" sldId="268"/>
            <ac:spMk id="23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3532745195" sldId="268"/>
            <ac:spMk id="25" creationId="{A5A5CE6E-90AF-4D43-A014-1F9EC83EB93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32745195" sldId="268"/>
            <ac:spMk id="26" creationId="{CB62C63B-900B-4A8E-9D03-E7AAF0C3A9F3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3532745195" sldId="268"/>
            <ac:spMk id="28" creationId="{B9A59758-6872-4C0C-812E-60792A53DD76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3532745195" sldId="268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3532745195" sldId="268"/>
            <ac:grpSpMk id="12" creationId="{0474DF76-993E-44DE-AFB0-C416182ACECF}"/>
          </ac:grpSpMkLst>
        </pc:grpChg>
        <pc:graphicFrameChg chg="add mod modGraphic">
          <ac:chgData name="Chakira M'Houmadi (2322832)" userId="be972f99-c1e0-49de-88f5-c8a2ad50764d" providerId="ADAL" clId="{D456922A-C6EC-3F49-87AE-C2CCFEE76242}" dt="2026-03-04T21:04:17.784" v="1635"/>
          <ac:graphicFrameMkLst>
            <pc:docMk/>
            <pc:sldMk cId="3532745195" sldId="268"/>
            <ac:graphicFrameMk id="19" creationId="{F7044C36-0EFD-8489-72FB-EECCDF7E4318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21:08:08.401" v="970" actId="26606"/>
          <ac:cxnSpMkLst>
            <pc:docMk/>
            <pc:sldMk cId="3532745195" sldId="268"/>
            <ac:cxnSpMk id="1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3532745195" sldId="268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3532745195" sldId="268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3532745195" sldId="268"/>
            <ac:cxnSpMk id="24" creationId="{C8F51B3F-8331-4E4A-AE96-D47B1006EEAD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22:23:13.273" v="2092" actId="113"/>
        <pc:sldMkLst>
          <pc:docMk/>
          <pc:sldMk cId="702906730" sldId="269"/>
        </pc:sldMkLst>
        <pc:spChg chg="mod">
          <ac:chgData name="Chakira M'Houmadi (2322832)" userId="be972f99-c1e0-49de-88f5-c8a2ad50764d" providerId="ADAL" clId="{D456922A-C6EC-3F49-87AE-C2CCFEE76242}" dt="2026-03-05T07:16:28.851" v="1857" actId="26606"/>
          <ac:spMkLst>
            <pc:docMk/>
            <pc:sldMk cId="702906730" sldId="269"/>
            <ac:spMk id="2" creationId="{5994C7E5-DAB2-FB1F-5E80-7E94571E83EB}"/>
          </ac:spMkLst>
        </pc:spChg>
        <pc:spChg chg="mod">
          <ac:chgData name="Chakira M'Houmadi (2322832)" userId="be972f99-c1e0-49de-88f5-c8a2ad50764d" providerId="ADAL" clId="{D456922A-C6EC-3F49-87AE-C2CCFEE76242}" dt="2026-03-05T22:23:13.273" v="2092" actId="113"/>
          <ac:spMkLst>
            <pc:docMk/>
            <pc:sldMk cId="702906730" sldId="269"/>
            <ac:spMk id="3" creationId="{E892502D-65F4-77D6-1CC4-BF7A3941BB04}"/>
          </ac:spMkLst>
        </pc:spChg>
        <pc:spChg chg="add">
          <ac:chgData name="Chakira M'Houmadi (2322832)" userId="be972f99-c1e0-49de-88f5-c8a2ad50764d" providerId="ADAL" clId="{D456922A-C6EC-3F49-87AE-C2CCFEE76242}" dt="2026-03-05T07:16:28.851" v="1857" actId="26606"/>
          <ac:spMkLst>
            <pc:docMk/>
            <pc:sldMk cId="702906730" sldId="269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28.851" v="1857" actId="26606"/>
          <ac:spMkLst>
            <pc:docMk/>
            <pc:sldMk cId="702906730" sldId="269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28.851" v="1857" actId="26606"/>
          <ac:spMkLst>
            <pc:docMk/>
            <pc:sldMk cId="702906730" sldId="269"/>
            <ac:spMk id="12" creationId="{081E4A58-353D-44AE-B2FC-2A74E2E400F7}"/>
          </ac:spMkLst>
        </pc:sp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0:42.135" v="1666" actId="2696"/>
        <pc:sldMkLst>
          <pc:docMk/>
          <pc:sldMk cId="2732981927" sldId="269"/>
        </pc:sldMkLst>
        <pc:spChg chg="mod">
          <ac:chgData name="Chakira M'Houmadi (2322832)" userId="be972f99-c1e0-49de-88f5-c8a2ad50764d" providerId="ADAL" clId="{D456922A-C6EC-3F49-87AE-C2CCFEE76242}" dt="2026-03-04T21:07:43.232" v="1662" actId="27636"/>
          <ac:spMkLst>
            <pc:docMk/>
            <pc:sldMk cId="2732981927" sldId="269"/>
            <ac:spMk id="2" creationId="{51418602-23FE-9B65-E64B-9F47C2FF7F67}"/>
          </ac:spMkLst>
        </pc:spChg>
        <pc:spChg chg="del mod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3" creationId="{F8AFEAB3-2728-F92B-76A4-4FCBD9451627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732981927" sldId="269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2732981927" sldId="269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732981927" sldId="269"/>
            <ac:spMk id="8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2732981927" sldId="269"/>
            <ac:spMk id="1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11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13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8:16.160" v="971" actId="26606"/>
          <ac:spMkLst>
            <pc:docMk/>
            <pc:sldMk cId="2732981927" sldId="269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35:35.428" v="1142" actId="26606"/>
          <ac:spMkLst>
            <pc:docMk/>
            <pc:sldMk cId="2732981927" sldId="269"/>
            <ac:spMk id="21" creationId="{515A8E39-50AB-43AB-B6E3-79100632CA5C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2732981927" sldId="269"/>
            <ac:spMk id="22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3-04T13:27:19.665" v="1256" actId="26606"/>
          <ac:spMkLst>
            <pc:docMk/>
            <pc:sldMk cId="2732981927" sldId="269"/>
            <ac:spMk id="23" creationId="{AE2B703B-46F9-481A-A605-82E2A828C4FA}"/>
          </ac:spMkLst>
        </pc:spChg>
        <pc:spChg chg="add del">
          <ac:chgData name="Chakira M'Houmadi (2322832)" userId="be972f99-c1e0-49de-88f5-c8a2ad50764d" providerId="ADAL" clId="{D456922A-C6EC-3F49-87AE-C2CCFEE76242}" dt="2026-03-04T13:27:19.665" v="1256" actId="26606"/>
          <ac:spMkLst>
            <pc:docMk/>
            <pc:sldMk cId="2732981927" sldId="269"/>
            <ac:spMk id="25" creationId="{F13BE4D7-0C3D-4906-B230-A1C5B4665CCF}"/>
          </ac:spMkLst>
        </pc:spChg>
        <pc:spChg chg="add del">
          <ac:chgData name="Chakira M'Houmadi (2322832)" userId="be972f99-c1e0-49de-88f5-c8a2ad50764d" providerId="ADAL" clId="{D456922A-C6EC-3F49-87AE-C2CCFEE76242}" dt="2026-02-24T21:35:35.428" v="1142" actId="26606"/>
          <ac:spMkLst>
            <pc:docMk/>
            <pc:sldMk cId="2732981927" sldId="269"/>
            <ac:spMk id="26" creationId="{57D9E154-95AA-4923-A19F-9BA57E5208B7}"/>
          </ac:spMkLst>
        </pc:spChg>
        <pc:spChg chg="add del">
          <ac:chgData name="Chakira M'Houmadi (2322832)" userId="be972f99-c1e0-49de-88f5-c8a2ad50764d" providerId="ADAL" clId="{D456922A-C6EC-3F49-87AE-C2CCFEE76242}" dt="2026-03-04T13:27:36.623" v="1258" actId="26606"/>
          <ac:spMkLst>
            <pc:docMk/>
            <pc:sldMk cId="2732981927" sldId="269"/>
            <ac:spMk id="27" creationId="{6C4028FD-8BAA-4A19-BFDE-594D991B7552}"/>
          </ac:spMkLst>
        </pc:spChg>
        <pc:spChg chg="add del">
          <ac:chgData name="Chakira M'Houmadi (2322832)" userId="be972f99-c1e0-49de-88f5-c8a2ad50764d" providerId="ADAL" clId="{D456922A-C6EC-3F49-87AE-C2CCFEE76242}" dt="2026-03-04T20:53:26.948" v="1436" actId="26606"/>
          <ac:spMkLst>
            <pc:docMk/>
            <pc:sldMk cId="2732981927" sldId="269"/>
            <ac:spMk id="28" creationId="{AE2B703B-46F9-481A-A605-82E2A828C4FA}"/>
          </ac:spMkLst>
        </pc:spChg>
        <pc:spChg chg="add del">
          <ac:chgData name="Chakira M'Houmadi (2322832)" userId="be972f99-c1e0-49de-88f5-c8a2ad50764d" providerId="ADAL" clId="{D456922A-C6EC-3F49-87AE-C2CCFEE76242}" dt="2026-03-04T13:37:53.026" v="1334" actId="26606"/>
          <ac:spMkLst>
            <pc:docMk/>
            <pc:sldMk cId="2732981927" sldId="269"/>
            <ac:spMk id="29" creationId="{AE2B703B-46F9-481A-A605-82E2A828C4FA}"/>
          </ac:spMkLst>
        </pc:spChg>
        <pc:spChg chg="add del">
          <ac:chgData name="Chakira M'Houmadi (2322832)" userId="be972f99-c1e0-49de-88f5-c8a2ad50764d" providerId="ADAL" clId="{D456922A-C6EC-3F49-87AE-C2CCFEE76242}" dt="2026-03-04T13:37:53.026" v="1334" actId="26606"/>
          <ac:spMkLst>
            <pc:docMk/>
            <pc:sldMk cId="2732981927" sldId="269"/>
            <ac:spMk id="30" creationId="{F13BE4D7-0C3D-4906-B230-A1C5B4665CCF}"/>
          </ac:spMkLst>
        </pc:spChg>
        <pc:spChg chg="add del">
          <ac:chgData name="Chakira M'Houmadi (2322832)" userId="be972f99-c1e0-49de-88f5-c8a2ad50764d" providerId="ADAL" clId="{D456922A-C6EC-3F49-87AE-C2CCFEE76242}" dt="2026-03-04T20:53:26.948" v="1436" actId="26606"/>
          <ac:spMkLst>
            <pc:docMk/>
            <pc:sldMk cId="2732981927" sldId="269"/>
            <ac:spMk id="31" creationId="{F13BE4D7-0C3D-4906-B230-A1C5B4665CCF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2732981927" sldId="269"/>
            <ac:spMk id="32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2732981927" sldId="269"/>
            <ac:spMk id="33" creationId="{A5A5CE6E-90AF-4D43-A014-1F9EC83EB93D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2732981927" sldId="269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2732981927" sldId="269"/>
            <ac:grpSpMk id="12" creationId="{0474DF76-993E-44DE-AFB0-C416182ACECF}"/>
          </ac:grpSpMkLst>
        </pc:grpChg>
        <pc:graphicFrameChg chg="add mod modGraphic">
          <ac:chgData name="Chakira M'Houmadi (2322832)" userId="be972f99-c1e0-49de-88f5-c8a2ad50764d" providerId="ADAL" clId="{D456922A-C6EC-3F49-87AE-C2CCFEE76242}" dt="2026-03-04T21:04:17.784" v="1635"/>
          <ac:graphicFrameMkLst>
            <pc:docMk/>
            <pc:sldMk cId="2732981927" sldId="269"/>
            <ac:graphicFrameMk id="19" creationId="{23BD91E9-B041-EAC5-D3E2-DA6A534C26E3}"/>
          </ac:graphicFrameMkLst>
        </pc:graphicFrameChg>
        <pc:cxnChg chg="add del">
          <ac:chgData name="Chakira M'Houmadi (2322832)" userId="be972f99-c1e0-49de-88f5-c8a2ad50764d" providerId="ADAL" clId="{D456922A-C6EC-3F49-87AE-C2CCFEE76242}" dt="2026-02-24T21:08:16.160" v="971" actId="26606"/>
          <ac:cxnSpMkLst>
            <pc:docMk/>
            <pc:sldMk cId="2732981927" sldId="269"/>
            <ac:cxnSpMk id="1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2732981927" sldId="269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2732981927" sldId="269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2732981927" sldId="269"/>
            <ac:cxnSpMk id="24" creationId="{C8F51B3F-8331-4E4A-AE96-D47B1006EEAD}"/>
          </ac:cxnSpMkLst>
        </pc:cxn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0:48.954" v="1667" actId="2696"/>
        <pc:sldMkLst>
          <pc:docMk/>
          <pc:sldMk cId="1543765209" sldId="270"/>
        </pc:sldMkLst>
        <pc:spChg chg="mod">
          <ac:chgData name="Chakira M'Houmadi (2322832)" userId="be972f99-c1e0-49de-88f5-c8a2ad50764d" providerId="ADAL" clId="{D456922A-C6EC-3F49-87AE-C2CCFEE76242}" dt="2026-03-04T21:08:23.682" v="1663" actId="26606"/>
          <ac:spMkLst>
            <pc:docMk/>
            <pc:sldMk cId="1543765209" sldId="270"/>
            <ac:spMk id="2" creationId="{6224B6D3-6FEB-9BBF-F634-A0A8528928A4}"/>
          </ac:spMkLst>
        </pc:spChg>
        <pc:spChg chg="del mod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3" creationId="{B16BF672-3A23-667D-3E98-808C69807539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543765209" sldId="270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543765209" sldId="270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543765209" sldId="270"/>
            <ac:spMk id="8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543765209" sldId="270"/>
            <ac:spMk id="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543765209" sldId="270"/>
            <ac:spMk id="1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543765209" sldId="270"/>
            <ac:spMk id="11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543765209" sldId="270"/>
            <ac:spMk id="13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543765209" sldId="270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543765209" sldId="270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1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2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21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22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8:23.409" v="972" actId="26606"/>
          <ac:spMkLst>
            <pc:docMk/>
            <pc:sldMk cId="1543765209" sldId="270"/>
            <ac:spMk id="23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543765209" sldId="270"/>
            <ac:spMk id="30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2-24T21:20:25.516" v="1082"/>
          <ac:spMkLst>
            <pc:docMk/>
            <pc:sldMk cId="1543765209" sldId="270"/>
            <ac:spMk id="31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20:25.516" v="1082"/>
          <ac:spMkLst>
            <pc:docMk/>
            <pc:sldMk cId="1543765209" sldId="270"/>
            <ac:spMk id="33" creationId="{B091B163-7D61-4891-ABCF-5C13D9C418D0}"/>
          </ac:spMkLst>
        </pc:spChg>
        <pc:spChg chg="add">
          <ac:chgData name="Chakira M'Houmadi (2322832)" userId="be972f99-c1e0-49de-88f5-c8a2ad50764d" providerId="ADAL" clId="{D456922A-C6EC-3F49-87AE-C2CCFEE76242}" dt="2026-03-04T21:08:23.682" v="1663" actId="26606"/>
          <ac:spMkLst>
            <pc:docMk/>
            <pc:sldMk cId="1543765209" sldId="270"/>
            <ac:spMk id="34" creationId="{3BCB5F6A-9EB0-40B0-9D13-3023E9A20508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543765209" sldId="270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543765209" sldId="270"/>
            <ac:grpSpMk id="12" creationId="{0474DF76-993E-44DE-AFB0-C416182ACECF}"/>
          </ac:grpSpMkLst>
        </pc:grpChg>
        <pc:graphicFrameChg chg="add mod modGraphic">
          <ac:chgData name="Chakira M'Houmadi (2322832)" userId="be972f99-c1e0-49de-88f5-c8a2ad50764d" providerId="ADAL" clId="{D456922A-C6EC-3F49-87AE-C2CCFEE76242}" dt="2026-03-04T21:08:23.682" v="1663" actId="26606"/>
          <ac:graphicFrameMkLst>
            <pc:docMk/>
            <pc:sldMk cId="1543765209" sldId="270"/>
            <ac:graphicFrameMk id="26" creationId="{22E5011D-3A01-11D8-C89E-A0AB50CBC641}"/>
          </ac:graphicFrameMkLst>
        </pc:graphicFrameChg>
        <pc:picChg chg="add mod ord">
          <ac:chgData name="Chakira M'Houmadi (2322832)" userId="be972f99-c1e0-49de-88f5-c8a2ad50764d" providerId="ADAL" clId="{D456922A-C6EC-3F49-87AE-C2CCFEE76242}" dt="2026-03-04T21:08:23.682" v="1663" actId="26606"/>
          <ac:picMkLst>
            <pc:docMk/>
            <pc:sldMk cId="1543765209" sldId="270"/>
            <ac:picMk id="28" creationId="{184400D9-F95B-35F5-2BFA-0E7FACF5ACC1}"/>
          </ac:picMkLst>
        </pc:picChg>
        <pc:cxnChg chg="add del">
          <ac:chgData name="Chakira M'Houmadi (2322832)" userId="be972f99-c1e0-49de-88f5-c8a2ad50764d" providerId="ADAL" clId="{D456922A-C6EC-3F49-87AE-C2CCFEE76242}" dt="2026-02-24T21:04:45.629" v="962"/>
          <ac:cxnSpMkLst>
            <pc:docMk/>
            <pc:sldMk cId="1543765209" sldId="270"/>
            <ac:cxnSpMk id="1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543765209" sldId="270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543765209" sldId="270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8:23.409" v="972" actId="26606"/>
          <ac:cxnSpMkLst>
            <pc:docMk/>
            <pc:sldMk cId="1543765209" sldId="270"/>
            <ac:cxnSpMk id="2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1543765209" sldId="270"/>
            <ac:cxnSpMk id="32" creationId="{C8F51B3F-8331-4E4A-AE96-D47B1006EEAD}"/>
          </ac:cxnSpMkLst>
        </pc:cxnChg>
        <pc:cxnChg chg="add del">
          <ac:chgData name="Chakira M'Houmadi (2322832)" userId="be972f99-c1e0-49de-88f5-c8a2ad50764d" providerId="ADAL" clId="{D456922A-C6EC-3F49-87AE-C2CCFEE76242}" dt="2026-02-24T21:20:25.516" v="1082"/>
          <ac:cxnSpMkLst>
            <pc:docMk/>
            <pc:sldMk cId="1543765209" sldId="270"/>
            <ac:cxnSpMk id="35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22:26:02.733" v="2099" actId="113"/>
        <pc:sldMkLst>
          <pc:docMk/>
          <pc:sldMk cId="2356745528" sldId="270"/>
        </pc:sldMkLst>
        <pc:spChg chg="mod">
          <ac:chgData name="Chakira M'Houmadi (2322832)" userId="be972f99-c1e0-49de-88f5-c8a2ad50764d" providerId="ADAL" clId="{D456922A-C6EC-3F49-87AE-C2CCFEE76242}" dt="2026-03-05T07:16:34.988" v="1858" actId="26606"/>
          <ac:spMkLst>
            <pc:docMk/>
            <pc:sldMk cId="2356745528" sldId="270"/>
            <ac:spMk id="2" creationId="{EC9F80DF-5D8F-0C58-F0BC-22C5DCB37040}"/>
          </ac:spMkLst>
        </pc:spChg>
        <pc:spChg chg="mod">
          <ac:chgData name="Chakira M'Houmadi (2322832)" userId="be972f99-c1e0-49de-88f5-c8a2ad50764d" providerId="ADAL" clId="{D456922A-C6EC-3F49-87AE-C2CCFEE76242}" dt="2026-03-05T22:26:02.733" v="2099" actId="113"/>
          <ac:spMkLst>
            <pc:docMk/>
            <pc:sldMk cId="2356745528" sldId="270"/>
            <ac:spMk id="3" creationId="{5CF747D9-D268-CA83-4E17-44ED19044D44}"/>
          </ac:spMkLst>
        </pc:spChg>
        <pc:spChg chg="add">
          <ac:chgData name="Chakira M'Houmadi (2322832)" userId="be972f99-c1e0-49de-88f5-c8a2ad50764d" providerId="ADAL" clId="{D456922A-C6EC-3F49-87AE-C2CCFEE76242}" dt="2026-03-05T07:16:34.988" v="1858" actId="26606"/>
          <ac:spMkLst>
            <pc:docMk/>
            <pc:sldMk cId="2356745528" sldId="270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34.988" v="1858" actId="26606"/>
          <ac:spMkLst>
            <pc:docMk/>
            <pc:sldMk cId="2356745528" sldId="270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34.988" v="1858" actId="26606"/>
          <ac:spMkLst>
            <pc:docMk/>
            <pc:sldMk cId="2356745528" sldId="270"/>
            <ac:spMk id="12" creationId="{081E4A58-353D-44AE-B2FC-2A74E2E400F7}"/>
          </ac:spMkLst>
        </pc:spChg>
      </pc:sldChg>
      <pc:sldChg chg="addSp modSp new mod setBg">
        <pc:chgData name="Chakira M'Houmadi (2322832)" userId="be972f99-c1e0-49de-88f5-c8a2ad50764d" providerId="ADAL" clId="{D456922A-C6EC-3F49-87AE-C2CCFEE76242}" dt="2026-03-05T22:26:43.539" v="2101" actId="27636"/>
        <pc:sldMkLst>
          <pc:docMk/>
          <pc:sldMk cId="810439916" sldId="271"/>
        </pc:sldMkLst>
        <pc:spChg chg="mod">
          <ac:chgData name="Chakira M'Houmadi (2322832)" userId="be972f99-c1e0-49de-88f5-c8a2ad50764d" providerId="ADAL" clId="{D456922A-C6EC-3F49-87AE-C2CCFEE76242}" dt="2026-03-05T07:16:39.992" v="1859" actId="26606"/>
          <ac:spMkLst>
            <pc:docMk/>
            <pc:sldMk cId="810439916" sldId="271"/>
            <ac:spMk id="2" creationId="{7F1C5001-ECDC-F078-673F-9ED1903C6007}"/>
          </ac:spMkLst>
        </pc:spChg>
        <pc:spChg chg="mod">
          <ac:chgData name="Chakira M'Houmadi (2322832)" userId="be972f99-c1e0-49de-88f5-c8a2ad50764d" providerId="ADAL" clId="{D456922A-C6EC-3F49-87AE-C2CCFEE76242}" dt="2026-03-05T22:26:43.539" v="2101" actId="27636"/>
          <ac:spMkLst>
            <pc:docMk/>
            <pc:sldMk cId="810439916" sldId="271"/>
            <ac:spMk id="3" creationId="{7414FCEE-70BC-2A77-383D-8C050BB54741}"/>
          </ac:spMkLst>
        </pc:spChg>
        <pc:spChg chg="add">
          <ac:chgData name="Chakira M'Houmadi (2322832)" userId="be972f99-c1e0-49de-88f5-c8a2ad50764d" providerId="ADAL" clId="{D456922A-C6EC-3F49-87AE-C2CCFEE76242}" dt="2026-03-05T07:16:39.992" v="1859" actId="26606"/>
          <ac:spMkLst>
            <pc:docMk/>
            <pc:sldMk cId="810439916" sldId="271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39.992" v="1859" actId="26606"/>
          <ac:spMkLst>
            <pc:docMk/>
            <pc:sldMk cId="810439916" sldId="271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39.992" v="1859" actId="26606"/>
          <ac:spMkLst>
            <pc:docMk/>
            <pc:sldMk cId="810439916" sldId="271"/>
            <ac:spMk id="12" creationId="{081E4A58-353D-44AE-B2FC-2A74E2E400F7}"/>
          </ac:spMkLst>
        </pc:sp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2:00.285" v="1675" actId="2696"/>
        <pc:sldMkLst>
          <pc:docMk/>
          <pc:sldMk cId="1906448885" sldId="271"/>
        </pc:sldMkLst>
        <pc:spChg chg="add del mod">
          <ac:chgData name="Chakira M'Houmadi (2322832)" userId="be972f99-c1e0-49de-88f5-c8a2ad50764d" providerId="ADAL" clId="{D456922A-C6EC-3F49-87AE-C2CCFEE76242}" dt="2026-03-04T21:11:51.516" v="1669" actId="478"/>
          <ac:spMkLst>
            <pc:docMk/>
            <pc:sldMk cId="1906448885" sldId="271"/>
            <ac:spMk id="2" creationId="{D8CB5ADD-6A95-493C-DA6B-A34225354049}"/>
          </ac:spMkLst>
        </pc:spChg>
        <pc:spChg chg="del mod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3" creationId="{3C7F2542-2E01-89FD-5D1B-5AD35BF76885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906448885" sldId="271"/>
            <ac:spMk id="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1:17.414" v="911"/>
          <ac:spMkLst>
            <pc:docMk/>
            <pc:sldMk cId="1906448885" sldId="271"/>
            <ac:spMk id="6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6:50:01.052" v="613" actId="26606"/>
          <ac:spMkLst>
            <pc:docMk/>
            <pc:sldMk cId="1906448885" sldId="271"/>
            <ac:spMk id="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906448885" sldId="271"/>
            <ac:spMk id="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6:50:01.052" v="613" actId="26606"/>
          <ac:spMkLst>
            <pc:docMk/>
            <pc:sldMk cId="1906448885" sldId="271"/>
            <ac:spMk id="10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906448885" sldId="271"/>
            <ac:spMk id="11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16:50:01.052" v="613" actId="26606"/>
          <ac:spMkLst>
            <pc:docMk/>
            <pc:sldMk cId="1906448885" sldId="271"/>
            <ac:spMk id="12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906448885" sldId="271"/>
            <ac:spMk id="13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4" creationId="{4300840D-0A0B-4512-BACA-B439D5B9C57C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5" creationId="{09588DA8-065E-4F6F-8EFD-43104AB2E0CF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6" creationId="{D2B78728-A580-49A7-84F9-6EF6F583ADE0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7" creationId="{C4285719-470E-454C-AF62-8323075F1F5B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8" creationId="{38FAA1A1-D861-433F-88FA-1E9D6FD31D11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19" creationId="{CD9FE4EF-C4D8-49A0-B2FF-81D8DB7D8A24}"/>
          </ac:spMkLst>
        </pc:spChg>
        <pc:spChg chg="add del">
          <ac:chgData name="Chakira M'Houmadi (2322832)" userId="be972f99-c1e0-49de-88f5-c8a2ad50764d" providerId="ADAL" clId="{D456922A-C6EC-3F49-87AE-C2CCFEE76242}" dt="2026-02-24T16:50:02.577" v="615" actId="26606"/>
          <ac:spMkLst>
            <pc:docMk/>
            <pc:sldMk cId="1906448885" sldId="271"/>
            <ac:spMk id="20" creationId="{8D71EDA1-87BF-4D5D-AB79-F346FD19278A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906448885" sldId="271"/>
            <ac:spMk id="21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16:50:06.852" v="617" actId="26606"/>
          <ac:spMkLst>
            <pc:docMk/>
            <pc:sldMk cId="1906448885" sldId="271"/>
            <ac:spMk id="22" creationId="{18873D23-2DCF-4B31-A009-95721C06E8E1}"/>
          </ac:spMkLst>
        </pc:spChg>
        <pc:spChg chg="add del">
          <ac:chgData name="Chakira M'Houmadi (2322832)" userId="be972f99-c1e0-49de-88f5-c8a2ad50764d" providerId="ADAL" clId="{D456922A-C6EC-3F49-87AE-C2CCFEE76242}" dt="2026-02-24T16:50:06.852" v="617" actId="26606"/>
          <ac:spMkLst>
            <pc:docMk/>
            <pc:sldMk cId="1906448885" sldId="271"/>
            <ac:spMk id="23" creationId="{C13EF075-D4EF-4929-ADBC-91B27DA19955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26" creationId="{08DDF938-524E-4C18-A47D-C00627832366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906448885" sldId="271"/>
            <ac:spMk id="27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6:50:10.276" v="619" actId="26606"/>
          <ac:spMkLst>
            <pc:docMk/>
            <pc:sldMk cId="1906448885" sldId="271"/>
            <ac:spMk id="29" creationId="{1B15ED52-F352-441B-82BF-E0EA34836D08}"/>
          </ac:spMkLst>
        </pc:spChg>
        <pc:spChg chg="add del">
          <ac:chgData name="Chakira M'Houmadi (2322832)" userId="be972f99-c1e0-49de-88f5-c8a2ad50764d" providerId="ADAL" clId="{D456922A-C6EC-3F49-87AE-C2CCFEE76242}" dt="2026-02-24T16:50:10.276" v="619" actId="26606"/>
          <ac:spMkLst>
            <pc:docMk/>
            <pc:sldMk cId="1906448885" sldId="271"/>
            <ac:spMk id="30" creationId="{3B2E3793-BFE6-45A2-9B7B-E18844431C99}"/>
          </ac:spMkLst>
        </pc:spChg>
        <pc:spChg chg="add del">
          <ac:chgData name="Chakira M'Houmadi (2322832)" userId="be972f99-c1e0-49de-88f5-c8a2ad50764d" providerId="ADAL" clId="{D456922A-C6EC-3F49-87AE-C2CCFEE76242}" dt="2026-02-24T16:50:10.276" v="619" actId="26606"/>
          <ac:spMkLst>
            <pc:docMk/>
            <pc:sldMk cId="1906448885" sldId="271"/>
            <ac:spMk id="31" creationId="{BC4C4868-CB8F-4AF9-9CDB-8108F2C19B67}"/>
          </ac:spMkLst>
        </pc:spChg>
        <pc:spChg chg="add del">
          <ac:chgData name="Chakira M'Houmadi (2322832)" userId="be972f99-c1e0-49de-88f5-c8a2ad50764d" providerId="ADAL" clId="{D456922A-C6EC-3F49-87AE-C2CCFEE76242}" dt="2026-02-24T16:50:10.276" v="619" actId="26606"/>
          <ac:spMkLst>
            <pc:docMk/>
            <pc:sldMk cId="1906448885" sldId="271"/>
            <ac:spMk id="32" creationId="{375E0459-6403-40CD-989D-56A4407CA12E}"/>
          </ac:spMkLst>
        </pc:spChg>
        <pc:spChg chg="add del">
          <ac:chgData name="Chakira M'Houmadi (2322832)" userId="be972f99-c1e0-49de-88f5-c8a2ad50764d" providerId="ADAL" clId="{D456922A-C6EC-3F49-87AE-C2CCFEE76242}" dt="2026-02-24T16:50:10.276" v="619" actId="26606"/>
          <ac:spMkLst>
            <pc:docMk/>
            <pc:sldMk cId="1906448885" sldId="271"/>
            <ac:spMk id="33" creationId="{53E5B1A8-3AC9-4BD1-9BBC-78CA94F2D1BA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35" creationId="{5A0118C5-4F8D-4CF4-BADD-53FEACC6C42A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36" creationId="{4E0A5C5C-2A95-428E-9F6A-0D29EBD57C9F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37" creationId="{1056F38F-7C4E-461D-8709-7D0024AE1F79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38" creationId="{C7278469-3C3C-49CE-AEEE-E176A4900B78}"/>
          </ac:spMkLst>
        </pc:spChg>
        <pc:spChg chg="add del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40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41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42" creationId="{4C6598AB-1C17-4D54-951C-A082D94ACB7A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43" creationId="{C83B66D7-137D-4AC1-B172-53D60F08BEB5}"/>
          </ac:spMkLst>
        </pc:spChg>
        <pc:spChg chg="add del">
          <ac:chgData name="Chakira M'Houmadi (2322832)" userId="be972f99-c1e0-49de-88f5-c8a2ad50764d" providerId="ADAL" clId="{D456922A-C6EC-3F49-87AE-C2CCFEE76242}" dt="2026-02-24T16:50:16.025" v="621" actId="26606"/>
          <ac:spMkLst>
            <pc:docMk/>
            <pc:sldMk cId="1906448885" sldId="271"/>
            <ac:spMk id="44" creationId="{F6B92503-6984-4D15-8B98-8718709B785D}"/>
          </ac:spMkLst>
        </pc:spChg>
        <pc:spChg chg="add del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45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46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8:40.862" v="973" actId="26606"/>
          <ac:spMkLst>
            <pc:docMk/>
            <pc:sldMk cId="1906448885" sldId="271"/>
            <ac:spMk id="47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6:50:23.545" v="623" actId="26606"/>
          <ac:spMkLst>
            <pc:docMk/>
            <pc:sldMk cId="1906448885" sldId="271"/>
            <ac:spMk id="51" creationId="{081EA652-8C6A-4E69-BEB9-170809474553}"/>
          </ac:spMkLst>
        </pc:spChg>
        <pc:spChg chg="add del">
          <ac:chgData name="Chakira M'Houmadi (2322832)" userId="be972f99-c1e0-49de-88f5-c8a2ad50764d" providerId="ADAL" clId="{D456922A-C6EC-3F49-87AE-C2CCFEE76242}" dt="2026-02-24T16:50:23.545" v="623" actId="26606"/>
          <ac:spMkLst>
            <pc:docMk/>
            <pc:sldMk cId="1906448885" sldId="271"/>
            <ac:spMk id="52" creationId="{5298780A-33B9-4EA2-8F67-DE68AD62841B}"/>
          </ac:spMkLst>
        </pc:spChg>
        <pc:spChg chg="add del">
          <ac:chgData name="Chakira M'Houmadi (2322832)" userId="be972f99-c1e0-49de-88f5-c8a2ad50764d" providerId="ADAL" clId="{D456922A-C6EC-3F49-87AE-C2CCFEE76242}" dt="2026-02-24T16:50:23.545" v="623" actId="26606"/>
          <ac:spMkLst>
            <pc:docMk/>
            <pc:sldMk cId="1906448885" sldId="271"/>
            <ac:spMk id="53" creationId="{7F488E8B-4E1E-4402-8935-D4E6C02615C7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906448885" sldId="271"/>
            <ac:spMk id="54" creationId="{2659FDB4-FCBE-4A89-B46D-43D4FA54464D}"/>
          </ac:spMkLst>
        </pc:spChg>
        <pc:spChg chg="add del">
          <ac:chgData name="Chakira M'Houmadi (2322832)" userId="be972f99-c1e0-49de-88f5-c8a2ad50764d" providerId="ADAL" clId="{D456922A-C6EC-3F49-87AE-C2CCFEE76242}" dt="2026-02-24T16:50:29.911" v="625" actId="26606"/>
          <ac:spMkLst>
            <pc:docMk/>
            <pc:sldMk cId="1906448885" sldId="271"/>
            <ac:spMk id="55" creationId="{081EA652-8C6A-4E69-BEB9-170809474553}"/>
          </ac:spMkLst>
        </pc:spChg>
        <pc:spChg chg="add del">
          <ac:chgData name="Chakira M'Houmadi (2322832)" userId="be972f99-c1e0-49de-88f5-c8a2ad50764d" providerId="ADAL" clId="{D456922A-C6EC-3F49-87AE-C2CCFEE76242}" dt="2026-02-24T16:50:29.911" v="625" actId="26606"/>
          <ac:spMkLst>
            <pc:docMk/>
            <pc:sldMk cId="1906448885" sldId="271"/>
            <ac:spMk id="56" creationId="{A4026A73-1F7F-49F2-B319-8CA3B3D53269}"/>
          </ac:spMkLst>
        </pc:spChg>
        <pc:spChg chg="add del">
          <ac:chgData name="Chakira M'Houmadi (2322832)" userId="be972f99-c1e0-49de-88f5-c8a2ad50764d" providerId="ADAL" clId="{D456922A-C6EC-3F49-87AE-C2CCFEE76242}" dt="2026-02-24T16:50:29.911" v="625" actId="26606"/>
          <ac:spMkLst>
            <pc:docMk/>
            <pc:sldMk cId="1906448885" sldId="271"/>
            <ac:spMk id="57" creationId="{5298780A-33B9-4EA2-8F67-DE68AD62841B}"/>
          </ac:spMkLst>
        </pc:spChg>
        <pc:spChg chg="add del">
          <ac:chgData name="Chakira M'Houmadi (2322832)" userId="be972f99-c1e0-49de-88f5-c8a2ad50764d" providerId="ADAL" clId="{D456922A-C6EC-3F49-87AE-C2CCFEE76242}" dt="2026-02-24T16:50:29.911" v="625" actId="26606"/>
          <ac:spMkLst>
            <pc:docMk/>
            <pc:sldMk cId="1906448885" sldId="271"/>
            <ac:spMk id="58" creationId="{7F488E8B-4E1E-4402-8935-D4E6C02615C7}"/>
          </ac:spMkLst>
        </pc:spChg>
        <pc:spChg chg="add del">
          <ac:chgData name="Chakira M'Houmadi (2322832)" userId="be972f99-c1e0-49de-88f5-c8a2ad50764d" providerId="ADAL" clId="{D456922A-C6EC-3F49-87AE-C2CCFEE76242}" dt="2026-02-24T16:50:31.594" v="627" actId="26606"/>
          <ac:spMkLst>
            <pc:docMk/>
            <pc:sldMk cId="1906448885" sldId="271"/>
            <ac:spMk id="61" creationId="{4DA718D0-4865-4629-8134-44F68D41D574}"/>
          </ac:spMkLst>
        </pc:spChg>
        <pc:spChg chg="add del">
          <ac:chgData name="Chakira M'Houmadi (2322832)" userId="be972f99-c1e0-49de-88f5-c8a2ad50764d" providerId="ADAL" clId="{D456922A-C6EC-3F49-87AE-C2CCFEE76242}" dt="2026-02-24T21:14:51.050" v="1009" actId="26606"/>
          <ac:spMkLst>
            <pc:docMk/>
            <pc:sldMk cId="1906448885" sldId="271"/>
            <ac:spMk id="63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16:50:31.594" v="627" actId="26606"/>
          <ac:spMkLst>
            <pc:docMk/>
            <pc:sldMk cId="1906448885" sldId="271"/>
            <ac:spMk id="64" creationId="{CBC4F608-B4B8-48C3-9572-C0F061B1CD99}"/>
          </ac:spMkLst>
        </pc:spChg>
        <pc:spChg chg="add del">
          <ac:chgData name="Chakira M'Houmadi (2322832)" userId="be972f99-c1e0-49de-88f5-c8a2ad50764d" providerId="ADAL" clId="{D456922A-C6EC-3F49-87AE-C2CCFEE76242}" dt="2026-02-24T21:14:51.050" v="1009" actId="26606"/>
          <ac:spMkLst>
            <pc:docMk/>
            <pc:sldMk cId="1906448885" sldId="271"/>
            <ac:spMk id="65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16:50:38.998" v="629" actId="26606"/>
          <ac:spMkLst>
            <pc:docMk/>
            <pc:sldMk cId="1906448885" sldId="271"/>
            <ac:spMk id="66" creationId="{081EA652-8C6A-4E69-BEB9-170809474553}"/>
          </ac:spMkLst>
        </pc:spChg>
        <pc:spChg chg="add del">
          <ac:chgData name="Chakira M'Houmadi (2322832)" userId="be972f99-c1e0-49de-88f5-c8a2ad50764d" providerId="ADAL" clId="{D456922A-C6EC-3F49-87AE-C2CCFEE76242}" dt="2026-02-24T16:50:38.998" v="629" actId="26606"/>
          <ac:spMkLst>
            <pc:docMk/>
            <pc:sldMk cId="1906448885" sldId="271"/>
            <ac:spMk id="67" creationId="{96B80271-AB52-4E69-AC06-92D993A02F13}"/>
          </ac:spMkLst>
        </pc:spChg>
        <pc:spChg chg="add del">
          <ac:chgData name="Chakira M'Houmadi (2322832)" userId="be972f99-c1e0-49de-88f5-c8a2ad50764d" providerId="ADAL" clId="{D456922A-C6EC-3F49-87AE-C2CCFEE76242}" dt="2026-02-24T16:50:38.998" v="629" actId="26606"/>
          <ac:spMkLst>
            <pc:docMk/>
            <pc:sldMk cId="1906448885" sldId="271"/>
            <ac:spMk id="68" creationId="{5298780A-33B9-4EA2-8F67-DE68AD62841B}"/>
          </ac:spMkLst>
        </pc:spChg>
        <pc:spChg chg="add del">
          <ac:chgData name="Chakira M'Houmadi (2322832)" userId="be972f99-c1e0-49de-88f5-c8a2ad50764d" providerId="ADAL" clId="{D456922A-C6EC-3F49-87AE-C2CCFEE76242}" dt="2026-02-24T16:50:38.998" v="629" actId="26606"/>
          <ac:spMkLst>
            <pc:docMk/>
            <pc:sldMk cId="1906448885" sldId="271"/>
            <ac:spMk id="69" creationId="{4D233ACE-F3A1-4543-B9F4-425DDA579332}"/>
          </ac:spMkLst>
        </pc:spChg>
        <pc:spChg chg="add del">
          <ac:chgData name="Chakira M'Houmadi (2322832)" userId="be972f99-c1e0-49de-88f5-c8a2ad50764d" providerId="ADAL" clId="{D456922A-C6EC-3F49-87AE-C2CCFEE76242}" dt="2026-02-24T21:14:51.050" v="1009" actId="26606"/>
          <ac:spMkLst>
            <pc:docMk/>
            <pc:sldMk cId="1906448885" sldId="271"/>
            <ac:spMk id="70" creationId="{889D5D69-307E-4862-950C-1A7CC8A22B4A}"/>
          </ac:spMkLst>
        </pc:spChg>
        <pc:spChg chg="add del">
          <ac:chgData name="Chakira M'Houmadi (2322832)" userId="be972f99-c1e0-49de-88f5-c8a2ad50764d" providerId="ADAL" clId="{D456922A-C6EC-3F49-87AE-C2CCFEE76242}" dt="2026-02-24T16:50:42.781" v="631" actId="26606"/>
          <ac:spMkLst>
            <pc:docMk/>
            <pc:sldMk cId="1906448885" sldId="271"/>
            <ac:spMk id="71" creationId="{C2554CA6-288E-4202-BC52-2E5A8F0C0AED}"/>
          </ac:spMkLst>
        </pc:spChg>
        <pc:spChg chg="add del">
          <ac:chgData name="Chakira M'Houmadi (2322832)" userId="be972f99-c1e0-49de-88f5-c8a2ad50764d" providerId="ADAL" clId="{D456922A-C6EC-3F49-87AE-C2CCFEE76242}" dt="2026-02-24T16:50:42.781" v="631" actId="26606"/>
          <ac:spMkLst>
            <pc:docMk/>
            <pc:sldMk cId="1906448885" sldId="271"/>
            <ac:spMk id="72" creationId="{B10BB131-AC8E-4A8E-A5D1-36260F720C3B}"/>
          </ac:spMkLst>
        </pc:spChg>
        <pc:spChg chg="add del">
          <ac:chgData name="Chakira M'Houmadi (2322832)" userId="be972f99-c1e0-49de-88f5-c8a2ad50764d" providerId="ADAL" clId="{D456922A-C6EC-3F49-87AE-C2CCFEE76242}" dt="2026-02-24T16:50:42.781" v="631" actId="26606"/>
          <ac:spMkLst>
            <pc:docMk/>
            <pc:sldMk cId="1906448885" sldId="271"/>
            <ac:spMk id="73" creationId="{5B7778FC-632E-4DCA-A7CB-0D7731CCF970}"/>
          </ac:spMkLst>
        </pc:spChg>
        <pc:spChg chg="add del">
          <ac:chgData name="Chakira M'Houmadi (2322832)" userId="be972f99-c1e0-49de-88f5-c8a2ad50764d" providerId="ADAL" clId="{D456922A-C6EC-3F49-87AE-C2CCFEE76242}" dt="2026-02-24T16:50:42.781" v="631" actId="26606"/>
          <ac:spMkLst>
            <pc:docMk/>
            <pc:sldMk cId="1906448885" sldId="271"/>
            <ac:spMk id="74" creationId="{FA23A907-97FB-4A8F-880A-DD77401C4296}"/>
          </ac:spMkLst>
        </pc:spChg>
        <pc:spChg chg="add del">
          <ac:chgData name="Chakira M'Houmadi (2322832)" userId="be972f99-c1e0-49de-88f5-c8a2ad50764d" providerId="ADAL" clId="{D456922A-C6EC-3F49-87AE-C2CCFEE76242}" dt="2026-02-24T21:14:51.050" v="1009" actId="26606"/>
          <ac:spMkLst>
            <pc:docMk/>
            <pc:sldMk cId="1906448885" sldId="271"/>
            <ac:spMk id="75" creationId="{2100E061-779B-4006-BC39-114A057A7178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76" creationId="{E92FEB64-6EEA-4759-B4A4-BD2C1E660BA8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77" creationId="{B10BB131-AC8E-4A8E-A5D1-36260F720C3B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78" creationId="{14847E93-7DC1-4D4B-8829-B19AA7137C50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79" creationId="{5566D6E1-03A1-4D73-A4E0-35D74D568A04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80" creationId="{9F835A99-04AC-494A-A572-AFE8413CC938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81" creationId="{7B786209-1B0B-4CA9-9BDD-F7327066A84D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82" creationId="{2D2964BB-484D-45AE-AD66-D407D0629652}"/>
          </ac:spMkLst>
        </pc:spChg>
        <pc:spChg chg="add del">
          <ac:chgData name="Chakira M'Houmadi (2322832)" userId="be972f99-c1e0-49de-88f5-c8a2ad50764d" providerId="ADAL" clId="{D456922A-C6EC-3F49-87AE-C2CCFEE76242}" dt="2026-02-24T16:51:25.011" v="633" actId="26606"/>
          <ac:spMkLst>
            <pc:docMk/>
            <pc:sldMk cId="1906448885" sldId="271"/>
            <ac:spMk id="83" creationId="{6691AC69-A76E-4DAB-B565-468B6B87ACF3}"/>
          </ac:spMkLst>
        </pc:spChg>
        <pc:spChg chg="add del">
          <ac:chgData name="Chakira M'Houmadi (2322832)" userId="be972f99-c1e0-49de-88f5-c8a2ad50764d" providerId="ADAL" clId="{D456922A-C6EC-3F49-87AE-C2CCFEE76242}" dt="2026-02-24T16:51:36.794" v="635" actId="26606"/>
          <ac:spMkLst>
            <pc:docMk/>
            <pc:sldMk cId="1906448885" sldId="271"/>
            <ac:spMk id="85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2-24T16:51:36.794" v="635" actId="26606"/>
          <ac:spMkLst>
            <pc:docMk/>
            <pc:sldMk cId="1906448885" sldId="271"/>
            <ac:spMk id="86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2-24T16:51:36.794" v="635" actId="26606"/>
          <ac:spMkLst>
            <pc:docMk/>
            <pc:sldMk cId="1906448885" sldId="271"/>
            <ac:spMk id="87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2-24T21:14:51.050" v="1009" actId="26606"/>
          <ac:spMkLst>
            <pc:docMk/>
            <pc:sldMk cId="1906448885" sldId="271"/>
            <ac:spMk id="88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16:51:39.614" v="637" actId="26606"/>
          <ac:spMkLst>
            <pc:docMk/>
            <pc:sldMk cId="1906448885" sldId="271"/>
            <ac:spMk id="89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16:51:39.614" v="637" actId="26606"/>
          <ac:spMkLst>
            <pc:docMk/>
            <pc:sldMk cId="1906448885" sldId="271"/>
            <ac:spMk id="9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16:51:39.614" v="637" actId="26606"/>
          <ac:spMkLst>
            <pc:docMk/>
            <pc:sldMk cId="1906448885" sldId="271"/>
            <ac:spMk id="91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16:51:39.614" v="637" actId="26606"/>
          <ac:spMkLst>
            <pc:docMk/>
            <pc:sldMk cId="1906448885" sldId="271"/>
            <ac:spMk id="92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16:51:39.614" v="637" actId="26606"/>
          <ac:spMkLst>
            <pc:docMk/>
            <pc:sldMk cId="1906448885" sldId="271"/>
            <ac:spMk id="93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14:54.470" v="1011" actId="26606"/>
          <ac:spMkLst>
            <pc:docMk/>
            <pc:sldMk cId="1906448885" sldId="271"/>
            <ac:spMk id="9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6:51:44.796" v="639" actId="26606"/>
          <ac:spMkLst>
            <pc:docMk/>
            <pc:sldMk cId="1906448885" sldId="271"/>
            <ac:spMk id="96" creationId="{0D7B6173-1D58-48E2-83CF-37350F315F75}"/>
          </ac:spMkLst>
        </pc:spChg>
        <pc:spChg chg="add del">
          <ac:chgData name="Chakira M'Houmadi (2322832)" userId="be972f99-c1e0-49de-88f5-c8a2ad50764d" providerId="ADAL" clId="{D456922A-C6EC-3F49-87AE-C2CCFEE76242}" dt="2026-02-24T16:51:44.796" v="639" actId="26606"/>
          <ac:spMkLst>
            <pc:docMk/>
            <pc:sldMk cId="1906448885" sldId="271"/>
            <ac:spMk id="97" creationId="{BD21050B-D85A-4CC6-94EC-450D24F19661}"/>
          </ac:spMkLst>
        </pc:spChg>
        <pc:spChg chg="add del">
          <ac:chgData name="Chakira M'Houmadi (2322832)" userId="be972f99-c1e0-49de-88f5-c8a2ad50764d" providerId="ADAL" clId="{D456922A-C6EC-3F49-87AE-C2CCFEE76242}" dt="2026-02-24T16:51:44.796" v="639" actId="26606"/>
          <ac:spMkLst>
            <pc:docMk/>
            <pc:sldMk cId="1906448885" sldId="271"/>
            <ac:spMk id="99" creationId="{D87C4F29-0DC4-4901-A2FD-7C88889E6035}"/>
          </ac:spMkLst>
        </pc:spChg>
        <pc:spChg chg="add del">
          <ac:chgData name="Chakira M'Houmadi (2322832)" userId="be972f99-c1e0-49de-88f5-c8a2ad50764d" providerId="ADAL" clId="{D456922A-C6EC-3F49-87AE-C2CCFEE76242}" dt="2026-02-24T16:51:44.796" v="639" actId="26606"/>
          <ac:spMkLst>
            <pc:docMk/>
            <pc:sldMk cId="1906448885" sldId="271"/>
            <ac:spMk id="100" creationId="{C5F81162-7738-4BC8-BA5D-ADEFD7F2D166}"/>
          </ac:spMkLst>
        </pc:spChg>
        <pc:spChg chg="add del">
          <ac:chgData name="Chakira M'Houmadi (2322832)" userId="be972f99-c1e0-49de-88f5-c8a2ad50764d" providerId="ADAL" clId="{D456922A-C6EC-3F49-87AE-C2CCFEE76242}" dt="2026-02-24T21:14:54.470" v="1011" actId="26606"/>
          <ac:spMkLst>
            <pc:docMk/>
            <pc:sldMk cId="1906448885" sldId="271"/>
            <ac:spMk id="10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906448885" sldId="271"/>
            <ac:spMk id="102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17:05:16.388" v="764"/>
          <ac:spMkLst>
            <pc:docMk/>
            <pc:sldMk cId="1906448885" sldId="271"/>
            <ac:spMk id="103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30:36.315" v="1124" actId="26606"/>
          <ac:spMkLst>
            <pc:docMk/>
            <pc:sldMk cId="1906448885" sldId="271"/>
            <ac:spMk id="106" creationId="{ADC37F12-B9CE-41F1-8016-0DAB9478453D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906448885" sldId="271"/>
            <ac:spMk id="108" creationId="{889D5D69-307E-4862-950C-1A7CC8A22B4A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906448885" sldId="271"/>
            <ac:spMk id="109" creationId="{2100E061-779B-4006-BC39-114A057A7178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906448885" sldId="271"/>
            <ac:spMk id="111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906448885" sldId="271"/>
            <ac:spMk id="112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906448885" sldId="271"/>
            <ac:spMk id="113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30:36.315" v="1124" actId="26606"/>
          <ac:spMkLst>
            <pc:docMk/>
            <pc:sldMk cId="1906448885" sldId="271"/>
            <ac:spMk id="114" creationId="{CB62C63B-900B-4A8E-9D03-E7AAF0C3A9F3}"/>
          </ac:spMkLst>
        </pc:spChg>
        <pc:spChg chg="add del">
          <ac:chgData name="Chakira M'Houmadi (2322832)" userId="be972f99-c1e0-49de-88f5-c8a2ad50764d" providerId="ADAL" clId="{D456922A-C6EC-3F49-87AE-C2CCFEE76242}" dt="2026-02-24T21:30:36.315" v="1124" actId="26606"/>
          <ac:spMkLst>
            <pc:docMk/>
            <pc:sldMk cId="1906448885" sldId="271"/>
            <ac:spMk id="115" creationId="{B9A59758-6872-4C0C-812E-60792A53DD76}"/>
          </ac:spMkLst>
        </pc:spChg>
        <pc:spChg chg="add del">
          <ac:chgData name="Chakira M'Houmadi (2322832)" userId="be972f99-c1e0-49de-88f5-c8a2ad50764d" providerId="ADAL" clId="{D456922A-C6EC-3F49-87AE-C2CCFEE76242}" dt="2026-03-04T13:32:42.774" v="1280" actId="26606"/>
          <ac:spMkLst>
            <pc:docMk/>
            <pc:sldMk cId="1906448885" sldId="271"/>
            <ac:spMk id="116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13:32:42.774" v="1280" actId="26606"/>
          <ac:spMkLst>
            <pc:docMk/>
            <pc:sldMk cId="1906448885" sldId="271"/>
            <ac:spMk id="117" creationId="{A5A5CE6E-90AF-4D43-A014-1F9EC83EB93D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906448885" sldId="271"/>
            <ac:spMk id="118" creationId="{9DBC8166-481C-4473-95F5-9A5B9073B7F1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906448885" sldId="271"/>
            <ac:spMk id="119" creationId="{A5A5CE6E-90AF-4D43-A014-1F9EC83EB93D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906448885" sldId="271"/>
            <ac:spMk id="120" creationId="{BA84ABF5-7008-4588-B12C-E268A4D62BC6}"/>
          </ac:spMkLst>
        </pc:spChg>
        <pc:spChg chg="add del mod">
          <ac:chgData name="Chakira M'Houmadi (2322832)" userId="be972f99-c1e0-49de-88f5-c8a2ad50764d" providerId="ADAL" clId="{D456922A-C6EC-3F49-87AE-C2CCFEE76242}" dt="2026-03-04T21:11:51.516" v="1669" actId="478"/>
          <ac:spMkLst>
            <pc:docMk/>
            <pc:sldMk cId="1906448885" sldId="271"/>
            <ac:spMk id="121" creationId="{752890B8-0EEF-3361-1998-1CE1D5E9B41F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906448885" sldId="271"/>
            <ac:spMk id="122" creationId="{1CEC775A-E8F8-4E71-B1E3-60C4F46BA2B7}"/>
          </ac:spMkLst>
        </pc:spChg>
        <pc:spChg chg="add del">
          <ac:chgData name="Chakira M'Houmadi (2322832)" userId="be972f99-c1e0-49de-88f5-c8a2ad50764d" providerId="ADAL" clId="{D456922A-C6EC-3F49-87AE-C2CCFEE76242}" dt="2026-02-25T09:15:17.623" v="1184"/>
          <ac:spMkLst>
            <pc:docMk/>
            <pc:sldMk cId="1906448885" sldId="271"/>
            <ac:spMk id="124" creationId="{9C003BAB-59B4-4D11-AA69-42DF73B9241D}"/>
          </ac:spMkLst>
        </pc:spChg>
        <pc:spChg chg="add del mod">
          <ac:chgData name="Chakira M'Houmadi (2322832)" userId="be972f99-c1e0-49de-88f5-c8a2ad50764d" providerId="ADAL" clId="{D456922A-C6EC-3F49-87AE-C2CCFEE76242}" dt="2026-03-04T21:11:51.516" v="1669" actId="478"/>
          <ac:spMkLst>
            <pc:docMk/>
            <pc:sldMk cId="1906448885" sldId="271"/>
            <ac:spMk id="125" creationId="{978E6CB9-3803-3C80-C0E5-5BAA378439AC}"/>
          </ac:spMkLst>
        </pc:spChg>
        <pc:grpChg chg="add del">
          <ac:chgData name="Chakira M'Houmadi (2322832)" userId="be972f99-c1e0-49de-88f5-c8a2ad50764d" providerId="ADAL" clId="{D456922A-C6EC-3F49-87AE-C2CCFEE76242}" dt="2026-02-24T21:01:17.414" v="911"/>
          <ac:grpSpMkLst>
            <pc:docMk/>
            <pc:sldMk cId="1906448885" sldId="271"/>
            <ac:grpSpMk id="7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16:50:06.852" v="617" actId="26606"/>
          <ac:grpSpMkLst>
            <pc:docMk/>
            <pc:sldMk cId="1906448885" sldId="271"/>
            <ac:grpSpMk id="24" creationId="{DAA26DFA-AAB2-4973-9C17-16D587C7B198}"/>
          </ac:grpSpMkLst>
        </pc:grpChg>
        <pc:grpChg chg="add del">
          <ac:chgData name="Chakira M'Houmadi (2322832)" userId="be972f99-c1e0-49de-88f5-c8a2ad50764d" providerId="ADAL" clId="{D456922A-C6EC-3F49-87AE-C2CCFEE76242}" dt="2026-02-24T16:50:16.025" v="621" actId="26606"/>
          <ac:grpSpMkLst>
            <pc:docMk/>
            <pc:sldMk cId="1906448885" sldId="271"/>
            <ac:grpSpMk id="28" creationId="{3773FAF5-C452-4455-9411-D6AF5EBD4CA9}"/>
          </ac:grpSpMkLst>
        </pc:grpChg>
        <pc:grpChg chg="add del">
          <ac:chgData name="Chakira M'Houmadi (2322832)" userId="be972f99-c1e0-49de-88f5-c8a2ad50764d" providerId="ADAL" clId="{D456922A-C6EC-3F49-87AE-C2CCFEE76242}" dt="2026-02-24T16:50:16.025" v="621" actId="26606"/>
          <ac:grpSpMkLst>
            <pc:docMk/>
            <pc:sldMk cId="1906448885" sldId="271"/>
            <ac:grpSpMk id="39" creationId="{93DC754C-7E09-422D-A8BB-AF632E90DFA2}"/>
          </ac:grpSpMkLst>
        </pc:grpChg>
        <pc:grpChg chg="add del">
          <ac:chgData name="Chakira M'Houmadi (2322832)" userId="be972f99-c1e0-49de-88f5-c8a2ad50764d" providerId="ADAL" clId="{D456922A-C6EC-3F49-87AE-C2CCFEE76242}" dt="2026-02-24T16:50:31.594" v="627" actId="26606"/>
          <ac:grpSpMkLst>
            <pc:docMk/>
            <pc:sldMk cId="1906448885" sldId="271"/>
            <ac:grpSpMk id="62" creationId="{65167ED7-6315-43AB-B1B6-C326D5FD8F84}"/>
          </ac:grpSpMkLst>
        </pc:grpChg>
        <pc:grpChg chg="add del">
          <ac:chgData name="Chakira M'Houmadi (2322832)" userId="be972f99-c1e0-49de-88f5-c8a2ad50764d" providerId="ADAL" clId="{D456922A-C6EC-3F49-87AE-C2CCFEE76242}" dt="2026-02-24T17:05:16.388" v="764"/>
          <ac:grpSpMkLst>
            <pc:docMk/>
            <pc:sldMk cId="1906448885" sldId="271"/>
            <ac:grpSpMk id="104" creationId="{0474DF76-993E-44DE-AFB0-C416182ACECF}"/>
          </ac:grpSpMkLst>
        </pc:grpChg>
        <pc:graphicFrameChg chg="add del mod modGraphic">
          <ac:chgData name="Chakira M'Houmadi (2322832)" userId="be972f99-c1e0-49de-88f5-c8a2ad50764d" providerId="ADAL" clId="{D456922A-C6EC-3F49-87AE-C2CCFEE76242}" dt="2026-03-04T21:11:51.516" v="1669" actId="478"/>
          <ac:graphicFrameMkLst>
            <pc:docMk/>
            <pc:sldMk cId="1906448885" sldId="271"/>
            <ac:graphicFrameMk id="50" creationId="{55E9C135-E107-8B8D-03E2-0A15D29BC872}"/>
          </ac:graphicFrameMkLst>
        </pc:graphicFrameChg>
        <pc:picChg chg="add del">
          <ac:chgData name="Chakira M'Houmadi (2322832)" userId="be972f99-c1e0-49de-88f5-c8a2ad50764d" providerId="ADAL" clId="{D456922A-C6EC-3F49-87AE-C2CCFEE76242}" dt="2026-02-24T16:51:44.796" v="639" actId="26606"/>
          <ac:picMkLst>
            <pc:docMk/>
            <pc:sldMk cId="1906448885" sldId="271"/>
            <ac:picMk id="98" creationId="{C4720EDA-E218-43A9-8817-08F09F4DB6CA}"/>
          </ac:picMkLst>
        </pc:picChg>
        <pc:cxnChg chg="add del">
          <ac:chgData name="Chakira M'Houmadi (2322832)" userId="be972f99-c1e0-49de-88f5-c8a2ad50764d" providerId="ADAL" clId="{D456922A-C6EC-3F49-87AE-C2CCFEE76242}" dt="2026-02-24T21:01:17.414" v="911"/>
          <ac:cxnSpMkLst>
            <pc:docMk/>
            <pc:sldMk cId="1906448885" sldId="271"/>
            <ac:cxnSpMk id="2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4:45.629" v="962"/>
          <ac:cxnSpMkLst>
            <pc:docMk/>
            <pc:sldMk cId="1906448885" sldId="271"/>
            <ac:cxnSpMk id="3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8:40.862" v="973" actId="26606"/>
          <ac:cxnSpMkLst>
            <pc:docMk/>
            <pc:sldMk cId="1906448885" sldId="271"/>
            <ac:cxnSpMk id="4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50:29.911" v="625" actId="26606"/>
          <ac:cxnSpMkLst>
            <pc:docMk/>
            <pc:sldMk cId="1906448885" sldId="271"/>
            <ac:cxnSpMk id="59" creationId="{23AAC9B5-8015-485C-ACF9-A750390E9A56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1906448885" sldId="271"/>
            <ac:cxnSpMk id="60" creationId="{C8F51B3F-8331-4E4A-AE96-D47B1006EEAD}"/>
          </ac:cxnSpMkLst>
        </pc:cxnChg>
        <pc:cxnChg chg="add del">
          <ac:chgData name="Chakira M'Houmadi (2322832)" userId="be972f99-c1e0-49de-88f5-c8a2ad50764d" providerId="ADAL" clId="{D456922A-C6EC-3F49-87AE-C2CCFEE76242}" dt="2026-02-24T21:14:51.050" v="1009" actId="26606"/>
          <ac:cxnSpMkLst>
            <pc:docMk/>
            <pc:sldMk cId="1906448885" sldId="271"/>
            <ac:cxnSpMk id="8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6:51:39.614" v="637" actId="26606"/>
          <ac:cxnSpMkLst>
            <pc:docMk/>
            <pc:sldMk cId="1906448885" sldId="271"/>
            <ac:cxnSpMk id="94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4:54.470" v="1011" actId="26606"/>
          <ac:cxnSpMkLst>
            <pc:docMk/>
            <pc:sldMk cId="1906448885" sldId="271"/>
            <ac:cxnSpMk id="105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17:05:16.388" v="764"/>
          <ac:cxnSpMkLst>
            <pc:docMk/>
            <pc:sldMk cId="1906448885" sldId="271"/>
            <ac:cxnSpMk id="10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5:16.191" v="1017"/>
          <ac:cxnSpMkLst>
            <pc:docMk/>
            <pc:sldMk cId="1906448885" sldId="271"/>
            <ac:cxnSpMk id="110" creationId="{C49DA8F6-BCC1-4447-B54C-57856834B94B}"/>
          </ac:cxnSpMkLst>
        </pc:cxnChg>
      </pc:sldChg>
      <pc:sldChg chg="addSp delSp modSp new del mod setBg delDesignElem">
        <pc:chgData name="Chakira M'Houmadi (2322832)" userId="be972f99-c1e0-49de-88f5-c8a2ad50764d" providerId="ADAL" clId="{D456922A-C6EC-3F49-87AE-C2CCFEE76242}" dt="2026-03-04T21:12:00.972" v="1677" actId="2696"/>
        <pc:sldMkLst>
          <pc:docMk/>
          <pc:sldMk cId="1488376138" sldId="272"/>
        </pc:sld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k cId="1488376138" sldId="272"/>
            <ac:spMk id="2" creationId="{B5BE3A6C-C8DB-EA81-3B99-AA073D572F4F}"/>
          </ac:spMkLst>
        </pc:spChg>
        <pc:spChg chg="mod">
          <ac:chgData name="Chakira M'Houmadi (2322832)" userId="be972f99-c1e0-49de-88f5-c8a2ad50764d" providerId="ADAL" clId="{D456922A-C6EC-3F49-87AE-C2CCFEE76242}" dt="2026-03-04T21:06:36.349" v="1658" actId="27636"/>
          <ac:spMkLst>
            <pc:docMk/>
            <pc:sldMk cId="1488376138" sldId="272"/>
            <ac:spMk id="3" creationId="{BD223CA4-3CAE-FEAB-45E3-635C9655BCB3}"/>
          </ac:spMkLst>
        </pc:spChg>
        <pc:spChg chg="add del">
          <ac:chgData name="Chakira M'Houmadi (2322832)" userId="be972f99-c1e0-49de-88f5-c8a2ad50764d" providerId="ADAL" clId="{D456922A-C6EC-3F49-87AE-C2CCFEE76242}" dt="2026-02-24T21:09:19.679" v="977" actId="26606"/>
          <ac:spMkLst>
            <pc:docMk/>
            <pc:sldMk cId="1488376138" sldId="272"/>
            <ac:spMk id="5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09:19.679" v="977" actId="26606"/>
          <ac:spMkLst>
            <pc:docMk/>
            <pc:sldMk cId="1488376138" sldId="272"/>
            <ac:spMk id="6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9:19.679" v="977" actId="26606"/>
          <ac:spMkLst>
            <pc:docMk/>
            <pc:sldMk cId="1488376138" sldId="272"/>
            <ac:spMk id="7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488376138" sldId="272"/>
            <ac:spMk id="8" creationId="{327D73B4-9F5C-4A64-A179-51B9500CB8B5}"/>
          </ac:spMkLst>
        </pc:spChg>
        <pc:spChg chg="add del">
          <ac:chgData name="Chakira M'Houmadi (2322832)" userId="be972f99-c1e0-49de-88f5-c8a2ad50764d" providerId="ADAL" clId="{D456922A-C6EC-3F49-87AE-C2CCFEE76242}" dt="2026-02-24T21:09:19.679" v="977" actId="26606"/>
          <ac:spMkLst>
            <pc:docMk/>
            <pc:sldMk cId="1488376138" sldId="272"/>
            <ac:spMk id="9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488376138" sldId="272"/>
            <ac:spMk id="10" creationId="{C1F06963-6374-4B48-844F-071A9BAAAE02}"/>
          </ac:spMkLst>
        </pc:spChg>
        <pc:spChg chg="add del">
          <ac:chgData name="Chakira M'Houmadi (2322832)" userId="be972f99-c1e0-49de-88f5-c8a2ad50764d" providerId="ADAL" clId="{D456922A-C6EC-3F49-87AE-C2CCFEE76242}" dt="2026-02-24T21:09:19.679" v="977" actId="26606"/>
          <ac:spMkLst>
            <pc:docMk/>
            <pc:sldMk cId="1488376138" sldId="272"/>
            <ac:spMk id="11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488376138" sldId="272"/>
            <ac:spMk id="12" creationId="{6CB927A4-E432-4310-9CD5-E89FF5063179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488376138" sldId="272"/>
            <ac:spMk id="14" creationId="{1453BF6C-B012-48B7-B4E8-6D7AC7C27D02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488376138" sldId="272"/>
            <ac:spMk id="15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4:45.629" v="962"/>
          <ac:spMkLst>
            <pc:docMk/>
            <pc:sldMk cId="1488376138" sldId="272"/>
            <ac:spMk id="16" creationId="{E3020543-B24B-4EC4-8FFC-8DD88EEA91A8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488376138" sldId="272"/>
            <ac:spMk id="19" creationId="{A2679492-7988-4050-9056-542444452411}"/>
          </ac:spMkLst>
        </pc:spChg>
        <pc:spChg chg="add del">
          <ac:chgData name="Chakira M'Houmadi (2322832)" userId="be972f99-c1e0-49de-88f5-c8a2ad50764d" providerId="ADAL" clId="{D456922A-C6EC-3F49-87AE-C2CCFEE76242}" dt="2026-02-24T21:09:47.845" v="985"/>
          <ac:spMkLst>
            <pc:docMk/>
            <pc:sldMk cId="1488376138" sldId="272"/>
            <ac:spMk id="20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2-24T21:15:16.191" v="1017"/>
          <ac:spMkLst>
            <pc:docMk/>
            <pc:sldMk cId="1488376138" sldId="272"/>
            <ac:spMk id="21" creationId="{B091B163-7D61-4891-ABCF-5C13D9C418D0}"/>
          </ac:spMkLst>
        </pc:spChg>
        <pc:spChg chg="add del">
          <ac:chgData name="Chakira M'Houmadi (2322832)" userId="be972f99-c1e0-49de-88f5-c8a2ad50764d" providerId="ADAL" clId="{D456922A-C6EC-3F49-87AE-C2CCFEE76242}" dt="2026-03-04T13:32:44.795" v="1282" actId="26606"/>
          <ac:spMkLst>
            <pc:docMk/>
            <pc:sldMk cId="1488376138" sldId="272"/>
            <ac:spMk id="23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2:44.795" v="1282" actId="26606"/>
          <ac:spMkLst>
            <pc:docMk/>
            <pc:sldMk cId="1488376138" sldId="272"/>
            <ac:spMk id="24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2:44.795" v="1282" actId="26606"/>
          <ac:spMkLst>
            <pc:docMk/>
            <pc:sldMk cId="1488376138" sldId="272"/>
            <ac:spMk id="25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7:50.011" v="1332" actId="26606"/>
          <ac:spMkLst>
            <pc:docMk/>
            <pc:sldMk cId="1488376138" sldId="272"/>
            <ac:spMk id="28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50.011" v="1332" actId="26606"/>
          <ac:spMkLst>
            <pc:docMk/>
            <pc:sldMk cId="1488376138" sldId="272"/>
            <ac:spMk id="29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50.011" v="1332" actId="26606"/>
          <ac:spMkLst>
            <pc:docMk/>
            <pc:sldMk cId="1488376138" sldId="272"/>
            <ac:spMk id="30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13:37:45.735" v="1328" actId="26606"/>
          <ac:spMkLst>
            <pc:docMk/>
            <pc:sldMk cId="1488376138" sldId="272"/>
            <ac:spMk id="31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13:37:45.735" v="1328" actId="26606"/>
          <ac:spMkLst>
            <pc:docMk/>
            <pc:sldMk cId="1488376138" sldId="272"/>
            <ac:spMk id="32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13:37:45.735" v="1328" actId="26606"/>
          <ac:spMkLst>
            <pc:docMk/>
            <pc:sldMk cId="1488376138" sldId="272"/>
            <ac:spMk id="33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0:53:29.599" v="1437" actId="26606"/>
          <ac:spMkLst>
            <pc:docMk/>
            <pc:sldMk cId="1488376138" sldId="272"/>
            <ac:spMk id="34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0:53:29.599" v="1437" actId="26606"/>
          <ac:spMkLst>
            <pc:docMk/>
            <pc:sldMk cId="1488376138" sldId="272"/>
            <ac:spMk id="35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0:53:29.599" v="1437" actId="26606"/>
          <ac:spMkLst>
            <pc:docMk/>
            <pc:sldMk cId="1488376138" sldId="272"/>
            <ac:spMk id="36" creationId="{081E4A58-353D-44AE-B2FC-2A74E2E400F7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488376138" sldId="272"/>
            <ac:spMk id="37" creationId="{907EF6B7-1338-4443-8C46-6A318D952DFD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488376138" sldId="272"/>
            <ac:spMk id="38" creationId="{DAAE4CDD-124C-4DCF-9584-B6033B545DD5}"/>
          </ac:spMkLst>
        </pc:spChg>
        <pc:spChg chg="add del">
          <ac:chgData name="Chakira M'Houmadi (2322832)" userId="be972f99-c1e0-49de-88f5-c8a2ad50764d" providerId="ADAL" clId="{D456922A-C6EC-3F49-87AE-C2CCFEE76242}" dt="2026-03-04T21:02:42.994" v="1625"/>
          <ac:spMkLst>
            <pc:docMk/>
            <pc:sldMk cId="1488376138" sldId="272"/>
            <ac:spMk id="39" creationId="{081E4A58-353D-44AE-B2FC-2A74E2E400F7}"/>
          </ac:spMkLst>
        </pc:spChg>
        <pc:grpChg chg="add del">
          <ac:chgData name="Chakira M'Houmadi (2322832)" userId="be972f99-c1e0-49de-88f5-c8a2ad50764d" providerId="ADAL" clId="{D456922A-C6EC-3F49-87AE-C2CCFEE76242}" dt="2026-02-24T21:09:47.845" v="985"/>
          <ac:grpSpMkLst>
            <pc:docMk/>
            <pc:sldMk cId="1488376138" sldId="272"/>
            <ac:grpSpMk id="22" creationId="{0474DF76-993E-44DE-AFB0-C416182ACECF}"/>
          </ac:grpSpMkLst>
        </pc:grpChg>
        <pc:grpChg chg="add del">
          <ac:chgData name="Chakira M'Houmadi (2322832)" userId="be972f99-c1e0-49de-88f5-c8a2ad50764d" providerId="ADAL" clId="{D456922A-C6EC-3F49-87AE-C2CCFEE76242}" dt="2026-02-24T21:15:16.191" v="1017"/>
          <ac:grpSpMkLst>
            <pc:docMk/>
            <pc:sldMk cId="1488376138" sldId="272"/>
            <ac:grpSpMk id="26" creationId="{0474DF76-993E-44DE-AFB0-C416182ACECF}"/>
          </ac:grpSpMkLst>
        </pc:grpChg>
        <pc:cxnChg chg="add del">
          <ac:chgData name="Chakira M'Houmadi (2322832)" userId="be972f99-c1e0-49de-88f5-c8a2ad50764d" providerId="ADAL" clId="{D456922A-C6EC-3F49-87AE-C2CCFEE76242}" dt="2026-02-24T21:09:19.679" v="977" actId="26606"/>
          <ac:cxnSpMkLst>
            <pc:docMk/>
            <pc:sldMk cId="1488376138" sldId="272"/>
            <ac:cxnSpMk id="13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15:16.191" v="1017"/>
          <ac:cxnSpMkLst>
            <pc:docMk/>
            <pc:sldMk cId="1488376138" sldId="272"/>
            <ac:cxnSpMk id="17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4:45.629" v="962"/>
          <ac:cxnSpMkLst>
            <pc:docMk/>
            <pc:sldMk cId="1488376138" sldId="272"/>
            <ac:cxnSpMk id="18" creationId="{C49DA8F6-BCC1-4447-B54C-57856834B94B}"/>
          </ac:cxnSpMkLst>
        </pc:cxnChg>
        <pc:cxnChg chg="add del">
          <ac:chgData name="Chakira M'Houmadi (2322832)" userId="be972f99-c1e0-49de-88f5-c8a2ad50764d" providerId="ADAL" clId="{D456922A-C6EC-3F49-87AE-C2CCFEE76242}" dt="2026-02-24T21:09:47.845" v="985"/>
          <ac:cxnSpMkLst>
            <pc:docMk/>
            <pc:sldMk cId="1488376138" sldId="272"/>
            <ac:cxnSpMk id="27" creationId="{C49DA8F6-BCC1-4447-B54C-57856834B94B}"/>
          </ac:cxnSpMkLst>
        </pc:cxnChg>
      </pc:sldChg>
      <pc:sldChg chg="addSp modSp new mod setBg">
        <pc:chgData name="Chakira M'Houmadi (2322832)" userId="be972f99-c1e0-49de-88f5-c8a2ad50764d" providerId="ADAL" clId="{D456922A-C6EC-3F49-87AE-C2CCFEE76242}" dt="2026-03-05T22:27:03.139" v="2103" actId="27636"/>
        <pc:sldMkLst>
          <pc:docMk/>
          <pc:sldMk cId="2448048365" sldId="272"/>
        </pc:sldMkLst>
        <pc:spChg chg="mod">
          <ac:chgData name="Chakira M'Houmadi (2322832)" userId="be972f99-c1e0-49de-88f5-c8a2ad50764d" providerId="ADAL" clId="{D456922A-C6EC-3F49-87AE-C2CCFEE76242}" dt="2026-03-05T07:16:45.208" v="1860" actId="26606"/>
          <ac:spMkLst>
            <pc:docMk/>
            <pc:sldMk cId="2448048365" sldId="272"/>
            <ac:spMk id="2" creationId="{F8A296DC-9821-F908-6F8C-AFB9C6398B06}"/>
          </ac:spMkLst>
        </pc:spChg>
        <pc:spChg chg="mod">
          <ac:chgData name="Chakira M'Houmadi (2322832)" userId="be972f99-c1e0-49de-88f5-c8a2ad50764d" providerId="ADAL" clId="{D456922A-C6EC-3F49-87AE-C2CCFEE76242}" dt="2026-03-05T22:27:03.139" v="2103" actId="27636"/>
          <ac:spMkLst>
            <pc:docMk/>
            <pc:sldMk cId="2448048365" sldId="272"/>
            <ac:spMk id="3" creationId="{4B7A01C7-8686-3F14-5290-B04F709CF652}"/>
          </ac:spMkLst>
        </pc:spChg>
        <pc:spChg chg="add">
          <ac:chgData name="Chakira M'Houmadi (2322832)" userId="be972f99-c1e0-49de-88f5-c8a2ad50764d" providerId="ADAL" clId="{D456922A-C6EC-3F49-87AE-C2CCFEE76242}" dt="2026-03-05T07:16:45.208" v="1860" actId="26606"/>
          <ac:spMkLst>
            <pc:docMk/>
            <pc:sldMk cId="2448048365" sldId="272"/>
            <ac:spMk id="8" creationId="{907EF6B7-1338-4443-8C46-6A318D952DFD}"/>
          </ac:spMkLst>
        </pc:spChg>
        <pc:spChg chg="add">
          <ac:chgData name="Chakira M'Houmadi (2322832)" userId="be972f99-c1e0-49de-88f5-c8a2ad50764d" providerId="ADAL" clId="{D456922A-C6EC-3F49-87AE-C2CCFEE76242}" dt="2026-03-05T07:16:45.208" v="1860" actId="26606"/>
          <ac:spMkLst>
            <pc:docMk/>
            <pc:sldMk cId="2448048365" sldId="272"/>
            <ac:spMk id="10" creationId="{DAAE4CDD-124C-4DCF-9584-B6033B545DD5}"/>
          </ac:spMkLst>
        </pc:spChg>
        <pc:spChg chg="add">
          <ac:chgData name="Chakira M'Houmadi (2322832)" userId="be972f99-c1e0-49de-88f5-c8a2ad50764d" providerId="ADAL" clId="{D456922A-C6EC-3F49-87AE-C2CCFEE76242}" dt="2026-03-05T07:16:45.208" v="1860" actId="26606"/>
          <ac:spMkLst>
            <pc:docMk/>
            <pc:sldMk cId="2448048365" sldId="272"/>
            <ac:spMk id="12" creationId="{081E4A58-353D-44AE-B2FC-2A74E2E400F7}"/>
          </ac:spMkLst>
        </pc:spChg>
      </pc:sldChg>
      <pc:sldChg chg="modSp new del mod">
        <pc:chgData name="Chakira M'Houmadi (2322832)" userId="be972f99-c1e0-49de-88f5-c8a2ad50764d" providerId="ADAL" clId="{D456922A-C6EC-3F49-87AE-C2CCFEE76242}" dt="2026-03-04T20:57:48.506" v="1581" actId="2696"/>
        <pc:sldMkLst>
          <pc:docMk/>
          <pc:sldMk cId="3483018802" sldId="273"/>
        </pc:sldMkLst>
        <pc:spChg chg="mod">
          <ac:chgData name="Chakira M'Houmadi (2322832)" userId="be972f99-c1e0-49de-88f5-c8a2ad50764d" providerId="ADAL" clId="{D456922A-C6EC-3F49-87AE-C2CCFEE76242}" dt="2026-03-04T20:57:18.031" v="1580" actId="20577"/>
          <ac:spMkLst>
            <pc:docMk/>
            <pc:sldMk cId="3483018802" sldId="273"/>
            <ac:spMk id="2" creationId="{9992E238-E545-9C83-0EEC-90F7C9EA3FDB}"/>
          </ac:spMkLst>
        </pc:spChg>
        <pc:spChg chg="mod">
          <ac:chgData name="Chakira M'Houmadi (2322832)" userId="be972f99-c1e0-49de-88f5-c8a2ad50764d" providerId="ADAL" clId="{D456922A-C6EC-3F49-87AE-C2CCFEE76242}" dt="2026-03-04T20:56:42.443" v="1481" actId="14100"/>
          <ac:spMkLst>
            <pc:docMk/>
            <pc:sldMk cId="3483018802" sldId="273"/>
            <ac:spMk id="3" creationId="{37E8BAC7-1472-306A-2A9A-01A0D7F0E7E6}"/>
          </ac:spMkLst>
        </pc:spChg>
      </pc:sldChg>
      <pc:sldMasterChg chg="modSp modSldLayout">
        <pc:chgData name="Chakira M'Houmadi (2322832)" userId="be972f99-c1e0-49de-88f5-c8a2ad50764d" providerId="ADAL" clId="{D456922A-C6EC-3F49-87AE-C2CCFEE76242}" dt="2026-03-04T21:04:05.352" v="1632"/>
        <pc:sldMasterMkLst>
          <pc:docMk/>
          <pc:sldMasterMk cId="3372362206" sldId="2147484212"/>
        </pc:sldMasterMkLst>
        <pc:spChg chg="mod">
          <ac:chgData name="Chakira M'Houmadi (2322832)" userId="be972f99-c1e0-49de-88f5-c8a2ad50764d" providerId="ADAL" clId="{D456922A-C6EC-3F49-87AE-C2CCFEE76242}" dt="2026-03-04T21:04:05.352" v="1632"/>
          <ac:spMkLst>
            <pc:docMk/>
            <pc:sldMasterMk cId="3372362206" sldId="2147484212"/>
            <ac:spMk id="2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05.352" v="1632"/>
          <ac:spMkLst>
            <pc:docMk/>
            <pc:sldMasterMk cId="3372362206" sldId="2147484212"/>
            <ac:spMk id="3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05.352" v="1632"/>
          <ac:spMkLst>
            <pc:docMk/>
            <pc:sldMasterMk cId="3372362206" sldId="2147484212"/>
            <ac:spMk id="4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05.352" v="1632"/>
          <ac:spMkLst>
            <pc:docMk/>
            <pc:sldMasterMk cId="3372362206" sldId="2147484212"/>
            <ac:spMk id="5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05.352" v="1632"/>
          <ac:spMkLst>
            <pc:docMk/>
            <pc:sldMasterMk cId="3372362206" sldId="2147484212"/>
            <ac:spMk id="6" creationId="{00000000-0000-0000-0000-000000000000}"/>
          </ac:spMkLst>
        </pc:sp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1218750593" sldId="2147484213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1218750593" sldId="2147484213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1218750593" sldId="2147484213"/>
              <ac:spMk id="3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1281925461" sldId="2147484215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1281925461" sldId="2147484215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1281925461" sldId="2147484215"/>
              <ac:spMk id="3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287481852" sldId="2147484216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87481852" sldId="2147484216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87481852" sldId="2147484216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2981122236" sldId="2147484217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981122236" sldId="2147484217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981122236" sldId="2147484217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981122236" sldId="2147484217"/>
              <ac:spMk id="4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981122236" sldId="2147484217"/>
              <ac:spMk id="5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981122236" sldId="2147484217"/>
              <ac:spMk id="6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806330630" sldId="2147484220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806330630" sldId="2147484220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806330630" sldId="2147484220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806330630" sldId="2147484220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2190438969" sldId="2147484221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190438969" sldId="2147484221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190438969" sldId="2147484221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2190438969" sldId="2147484221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05.352" v="1632"/>
          <pc:sldLayoutMkLst>
            <pc:docMk/>
            <pc:sldMasterMk cId="3372362206" sldId="2147484212"/>
            <pc:sldLayoutMk cId="3857594194" sldId="2147484223"/>
          </pc:sldLayoutMkLst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3857594194" sldId="2147484223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05.352" v="1632"/>
            <ac:spMkLst>
              <pc:docMk/>
              <pc:sldMasterMk cId="3372362206" sldId="2147484212"/>
              <pc:sldLayoutMk cId="3857594194" sldId="2147484223"/>
              <ac:spMk id="3" creationId="{00000000-0000-0000-0000-000000000000}"/>
            </ac:spMkLst>
          </pc:spChg>
        </pc:sldLayoutChg>
      </pc:sldMasterChg>
      <pc:sldMasterChg chg="modSp modSldLayout">
        <pc:chgData name="Chakira M'Houmadi (2322832)" userId="be972f99-c1e0-49de-88f5-c8a2ad50764d" providerId="ADAL" clId="{D456922A-C6EC-3F49-87AE-C2CCFEE76242}" dt="2026-03-04T21:04:17.784" v="1635"/>
        <pc:sldMasterMkLst>
          <pc:docMk/>
          <pc:sldMasterMk cId="1843744033" sldId="2147484224"/>
        </pc:sldMasterMkLst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asterMk cId="1843744033" sldId="2147484224"/>
            <ac:spMk id="2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asterMk cId="1843744033" sldId="2147484224"/>
            <ac:spMk id="3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asterMk cId="1843744033" sldId="2147484224"/>
            <ac:spMk id="4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asterMk cId="1843744033" sldId="2147484224"/>
            <ac:spMk id="5" creationId="{00000000-0000-0000-0000-000000000000}"/>
          </ac:spMkLst>
        </pc:spChg>
        <pc:spChg chg="mod">
          <ac:chgData name="Chakira M'Houmadi (2322832)" userId="be972f99-c1e0-49de-88f5-c8a2ad50764d" providerId="ADAL" clId="{D456922A-C6EC-3F49-87AE-C2CCFEE76242}" dt="2026-03-04T21:04:17.784" v="1635"/>
          <ac:spMkLst>
            <pc:docMk/>
            <pc:sldMasterMk cId="1843744033" sldId="2147484224"/>
            <ac:spMk id="6" creationId="{00000000-0000-0000-0000-000000000000}"/>
          </ac:spMkLst>
        </pc:sp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3307326839" sldId="2147484225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307326839" sldId="2147484225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307326839" sldId="2147484225"/>
              <ac:spMk id="3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658118049" sldId="2147484227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658118049" sldId="2147484227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658118049" sldId="2147484227"/>
              <ac:spMk id="3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148369011" sldId="2147484228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148369011" sldId="2147484228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148369011" sldId="2147484228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3457344882" sldId="2147484229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457344882" sldId="2147484229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457344882" sldId="2147484229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457344882" sldId="2147484229"/>
              <ac:spMk id="4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457344882" sldId="2147484229"/>
              <ac:spMk id="5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457344882" sldId="2147484229"/>
              <ac:spMk id="6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3797470976" sldId="2147484232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797470976" sldId="2147484232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797470976" sldId="2147484232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3797470976" sldId="2147484232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1905933571" sldId="2147484233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1905933571" sldId="2147484233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1905933571" sldId="2147484233"/>
              <ac:spMk id="3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1905933571" sldId="2147484233"/>
              <ac:spMk id="4" creationId="{00000000-0000-0000-0000-000000000000}"/>
            </ac:spMkLst>
          </pc:spChg>
        </pc:sldLayoutChg>
        <pc:sldLayoutChg chg="modSp">
          <pc:chgData name="Chakira M'Houmadi (2322832)" userId="be972f99-c1e0-49de-88f5-c8a2ad50764d" providerId="ADAL" clId="{D456922A-C6EC-3F49-87AE-C2CCFEE76242}" dt="2026-03-04T21:04:17.784" v="1635"/>
          <pc:sldLayoutMkLst>
            <pc:docMk/>
            <pc:sldMasterMk cId="1843744033" sldId="2147484224"/>
            <pc:sldLayoutMk cId="201683737" sldId="2147484235"/>
          </pc:sldLayoutMkLst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201683737" sldId="2147484235"/>
              <ac:spMk id="2" creationId="{00000000-0000-0000-0000-000000000000}"/>
            </ac:spMkLst>
          </pc:spChg>
          <pc:spChg chg="mod">
            <ac:chgData name="Chakira M'Houmadi (2322832)" userId="be972f99-c1e0-49de-88f5-c8a2ad50764d" providerId="ADAL" clId="{D456922A-C6EC-3F49-87AE-C2CCFEE76242}" dt="2026-03-04T21:04:17.784" v="1635"/>
            <ac:spMkLst>
              <pc:docMk/>
              <pc:sldMasterMk cId="1843744033" sldId="2147484224"/>
              <pc:sldLayoutMk cId="201683737" sldId="2147484235"/>
              <ac:spMk id="3" creationId="{00000000-0000-0000-0000-000000000000}"/>
            </ac:spMkLst>
          </pc:spChg>
        </pc:sldLayoutChg>
      </pc:sldMasterChg>
      <pc:sldMasterChg chg="add del addSldLayout delSldLayout">
        <pc:chgData name="Chakira M'Houmadi (2322832)" userId="be972f99-c1e0-49de-88f5-c8a2ad50764d" providerId="ADAL" clId="{D456922A-C6EC-3F49-87AE-C2CCFEE76242}" dt="2026-03-04T21:35:00.188" v="1741" actId="26606"/>
        <pc:sldMasterMkLst>
          <pc:docMk/>
          <pc:sldMasterMk cId="643137869" sldId="2147485028"/>
        </pc:sldMasterMkLst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2701379280" sldId="2147485029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819595057" sldId="2147485030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833833824" sldId="2147485031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1348088343" sldId="2147485032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685161582" sldId="2147485033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4243097474" sldId="2147485034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4038502331" sldId="2147485035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15627271" sldId="2147485036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153664338" sldId="2147485037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2579640513" sldId="2147485038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2576967418" sldId="2147485039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805286966" sldId="2147485040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1704374120" sldId="2147485041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478674000" sldId="2147485042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578502292" sldId="2147485043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3926483773" sldId="2147485044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643137869" sldId="2147485028"/>
            <pc:sldLayoutMk cId="291617407" sldId="2147485045"/>
          </pc:sldLayoutMkLst>
        </pc:sldLayoutChg>
      </pc:sldMasterChg>
      <pc:sldMasterChg chg="add del addSldLayout delSldLayout">
        <pc:chgData name="Chakira M'Houmadi (2322832)" userId="be972f99-c1e0-49de-88f5-c8a2ad50764d" providerId="ADAL" clId="{D456922A-C6EC-3F49-87AE-C2CCFEE76242}" dt="2026-03-04T21:35:00.155" v="1740" actId="26606"/>
        <pc:sldMasterMkLst>
          <pc:docMk/>
          <pc:sldMasterMk cId="3329116290" sldId="2147485105"/>
        </pc:sldMasterMkLst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327146704" sldId="2147485094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4033347645" sldId="2147485095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4007495310" sldId="2147485096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649335617" sldId="2147485097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427182045" sldId="2147485098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860616467" sldId="2147485099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3904626376" sldId="2147485100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4187120193" sldId="2147485101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684943060" sldId="2147485102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572425953" sldId="2147485103"/>
          </pc:sldLayoutMkLst>
        </pc:sldLayoutChg>
        <pc:sldLayoutChg chg="add del">
          <pc:chgData name="Chakira M'Houmadi (2322832)" userId="be972f99-c1e0-49de-88f5-c8a2ad50764d" providerId="ADAL" clId="{D456922A-C6EC-3F49-87AE-C2CCFEE76242}" dt="2026-03-04T21:35:00.155" v="1740" actId="26606"/>
          <pc:sldLayoutMkLst>
            <pc:docMk/>
            <pc:sldMasterMk cId="3329116290" sldId="2147485105"/>
            <pc:sldLayoutMk cId="2926387327" sldId="2147485104"/>
          </pc:sldLayoutMkLst>
        </pc:sldLayoutChg>
      </pc:sldMasterChg>
      <pc:sldMasterChg chg="add addSldLayout">
        <pc:chgData name="Chakira M'Houmadi (2322832)" userId="be972f99-c1e0-49de-88f5-c8a2ad50764d" providerId="ADAL" clId="{D456922A-C6EC-3F49-87AE-C2CCFEE76242}" dt="2026-03-04T21:35:00.188" v="1741" actId="26606"/>
        <pc:sldMasterMkLst>
          <pc:docMk/>
          <pc:sldMasterMk cId="3239323642" sldId="2147485131"/>
        </pc:sldMasterMkLst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248723967" sldId="2147485120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3053798709" sldId="2147485121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593097099" sldId="2147485122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708268876" sldId="2147485123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2212692581" sldId="2147485124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4112831465" sldId="2147485125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31383105" sldId="2147485126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1061954420" sldId="2147485127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1315440516" sldId="2147485128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2370576445" sldId="2147485129"/>
          </pc:sldLayoutMkLst>
        </pc:sldLayoutChg>
        <pc:sldLayoutChg chg="add">
          <pc:chgData name="Chakira M'Houmadi (2322832)" userId="be972f99-c1e0-49de-88f5-c8a2ad50764d" providerId="ADAL" clId="{D456922A-C6EC-3F49-87AE-C2CCFEE76242}" dt="2026-03-04T21:35:00.188" v="1741" actId="26606"/>
          <pc:sldLayoutMkLst>
            <pc:docMk/>
            <pc:sldMasterMk cId="3239323642" sldId="2147485131"/>
            <pc:sldLayoutMk cId="3697440663" sldId="2147485130"/>
          </pc:sldLayoutMkLst>
        </pc:sldLayoutChg>
      </pc:sldMasterChg>
    </pc:docChg>
  </pc:docChgLst>
  <pc:docChgLst>
    <pc:chgData name="Chakira M'Houmadi (2322832)" userId="S::2322832@student.uwtsd.ac.uk::be972f99-c1e0-49de-88f5-c8a2ad50764d" providerId="AD" clId="Web-{8A1E8BE7-7CA0-3D0A-FFC8-DBEC776015E0}"/>
    <pc:docChg chg="modSld">
      <pc:chgData name="Chakira M'Houmadi (2322832)" userId="S::2322832@student.uwtsd.ac.uk::be972f99-c1e0-49de-88f5-c8a2ad50764d" providerId="AD" clId="Web-{8A1E8BE7-7CA0-3D0A-FFC8-DBEC776015E0}" dt="2026-01-18T21:30:00.258" v="16" actId="20577"/>
      <pc:docMkLst>
        <pc:docMk/>
      </pc:docMkLst>
      <pc:sldChg chg="modSp">
        <pc:chgData name="Chakira M'Houmadi (2322832)" userId="S::2322832@student.uwtsd.ac.uk::be972f99-c1e0-49de-88f5-c8a2ad50764d" providerId="AD" clId="Web-{8A1E8BE7-7CA0-3D0A-FFC8-DBEC776015E0}" dt="2026-01-18T21:22:14.752" v="15" actId="20577"/>
        <pc:sldMkLst>
          <pc:docMk/>
          <pc:sldMk cId="487516316" sldId="256"/>
        </pc:sldMkLst>
        <pc:spChg chg="mod">
          <ac:chgData name="Chakira M'Houmadi (2322832)" userId="S::2322832@student.uwtsd.ac.uk::be972f99-c1e0-49de-88f5-c8a2ad50764d" providerId="AD" clId="Web-{8A1E8BE7-7CA0-3D0A-FFC8-DBEC776015E0}" dt="2026-01-18T21:22:14.752" v="15" actId="20577"/>
          <ac:spMkLst>
            <pc:docMk/>
            <pc:sldMk cId="487516316" sldId="256"/>
            <ac:spMk id="3" creationId="{F85E9985-F38E-F589-159C-EFF0219E6BD9}"/>
          </ac:spMkLst>
        </pc:spChg>
      </pc:sldChg>
      <pc:sldChg chg="modSp">
        <pc:chgData name="Chakira M'Houmadi (2322832)" userId="S::2322832@student.uwtsd.ac.uk::be972f99-c1e0-49de-88f5-c8a2ad50764d" providerId="AD" clId="Web-{8A1E8BE7-7CA0-3D0A-FFC8-DBEC776015E0}" dt="2026-01-18T21:30:00.258" v="16" actId="20577"/>
        <pc:sldMkLst>
          <pc:docMk/>
          <pc:sldMk cId="1701605148" sldId="257"/>
        </pc:sldMkLst>
        <pc:spChg chg="mod">
          <ac:chgData name="Chakira M'Houmadi (2322832)" userId="S::2322832@student.uwtsd.ac.uk::be972f99-c1e0-49de-88f5-c8a2ad50764d" providerId="AD" clId="Web-{8A1E8BE7-7CA0-3D0A-FFC8-DBEC776015E0}" dt="2026-01-18T21:30:00.258" v="16" actId="20577"/>
          <ac:spMkLst>
            <pc:docMk/>
            <pc:sldMk cId="1701605148" sldId="257"/>
            <ac:spMk id="2" creationId="{BE360530-0C4C-A36C-0B91-45264D02191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D040F-F7D3-7DFE-9284-19AE8BC75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BEF609-C2FD-37A1-172F-8B42F9CE83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67614A-C7CD-3B46-16A0-E8AC98383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92B70-6D1D-B369-B0E4-10EBAD450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B9544-9A16-F8D5-2175-2E5A31116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95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FC0DB-BA36-767A-CC22-64D897AAF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5C102-170C-2820-E171-548502938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F5183-741B-62FE-17D2-2AADAB92F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A791F-9AC2-FABD-D1F5-223DB3D1C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C692F-D4E9-13B8-D2DF-C704E1D54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48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B6354-C359-8711-3D54-7398836A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9B864F-9324-601E-EF7D-C62855AB7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2E587F-1DCC-F511-0441-607CF6E58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70FE9-BC54-F8E8-49F3-3686CFDB9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D1726-411D-CAF1-5F05-B3B56947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68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CB56A-D66F-CE34-FFE0-78FAC789F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22A2C-EE30-EFB3-D95F-031D1AACA4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34A31-A525-F0CB-5BB4-9F692C3AF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B9226-5748-EEFB-599D-72AF1F09B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72C488-1E8C-617E-0817-3001AD30F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7FC88-9A57-07EB-BA03-6F149843C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648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96AA7-EBA5-3F7D-75D6-AD6693A00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3F7AC-1F70-A240-13EC-418DE87870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846E6-B279-8DC8-695C-F760757CB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BF91D8-BB71-127D-A1DA-3E55E82AC8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467700-E32C-332F-27EB-AA2F88A879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492CCF-4347-0E37-D99A-3D88B017B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F06353-388E-8173-F69E-B628965CB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3B2D75-B349-4C38-4138-167B9363D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79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9E83-4422-877C-3E75-39728ACB9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35BFD7-EFB9-B32B-1A6D-D24748FBD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1E1BE-935A-C9EF-CBD4-09872D903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D5AA01-14E3-809D-A097-D4E65C5FB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654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7FD2B-04F4-86BA-6FFD-991891144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B18A7D-8861-4D54-D9E8-C69811187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21864-256F-8711-F8AF-B37AA8EDA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275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6A495-E243-8138-95AE-D17DC37D9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6B841-E2ED-578A-6327-6E83AFFA3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BB188-5FA7-8DC4-38F9-F3046EEA10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AA2FC5-0927-C278-5D4E-84936B528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4163EF-B5F3-141C-BE76-3362451D8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EC091-4721-F06D-BD86-73CE64E5B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913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93CFD-0EB7-700B-E1B7-3CEAD4678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4033D4-80E6-F3C5-57EB-F44D7FBCB1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1AC13-A885-B2A5-C9E0-968C87F76B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4BA9F0-4CB3-118B-FF8A-D6E0BEABE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3/4/26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235BF-8ED0-3BD3-7836-2C3E27E6F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2D9D7-481E-0D1F-E326-FB9D7C1DC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077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ADDA-4ED2-CCCB-E50D-0F041A977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93437-4C6B-8FF6-0BA6-DAF410125C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AB600-16E0-5475-F42A-EAF72611D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C03E3-6545-9F86-B544-D349F91B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1D502-63AE-717F-CD38-9DABAF024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56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D1433D-D17D-D8A5-0646-E7D8FEDD68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D0D29-9D86-0D60-6E5F-DCD99BBB1F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A2A38-760E-7005-D1B1-0C2D9E469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754D0-E01D-0350-6AFA-42A5DA63E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7E9E8-090A-AD16-8413-8C293BAA0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0C23E6-1BA3-F7E4-25E0-487C60E07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EEBB9-34C2-7E88-28BB-3CAC28A14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43598-63DB-CEAE-CE8A-594C99022D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ACB2C-F29C-486D-1D8E-ACC0C92FA8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7A0B7-A5A5-9226-6409-30049DA18F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495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304" r:id="rId1"/>
    <p:sldLayoutId id="2147485305" r:id="rId2"/>
    <p:sldLayoutId id="2147485306" r:id="rId3"/>
    <p:sldLayoutId id="2147485307" r:id="rId4"/>
    <p:sldLayoutId id="2147485308" r:id="rId5"/>
    <p:sldLayoutId id="2147485309" r:id="rId6"/>
    <p:sldLayoutId id="2147485310" r:id="rId7"/>
    <p:sldLayoutId id="2147485311" r:id="rId8"/>
    <p:sldLayoutId id="2147485312" r:id="rId9"/>
    <p:sldLayoutId id="2147485313" r:id="rId10"/>
    <p:sldLayoutId id="21474853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" TargetMode="External"/><Relationship Id="rId2" Type="http://schemas.openxmlformats.org/officeDocument/2006/relationships/hyperlink" Target="https://www.health.org.uk/publicat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gitalhealth.net/" TargetMode="External"/><Relationship Id="rId5" Type="http://schemas.openxmlformats.org/officeDocument/2006/relationships/hyperlink" Target="https://www.gov.uk/government/publications/a-plan-for-digital-health-and-social-care" TargetMode="External"/><Relationship Id="rId4" Type="http://schemas.openxmlformats.org/officeDocument/2006/relationships/hyperlink" Target="https://www.bma.org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" TargetMode="External"/><Relationship Id="rId3" Type="http://schemas.openxmlformats.org/officeDocument/2006/relationships/hyperlink" Target="https://www.health.org.uk/publications/" TargetMode="External"/><Relationship Id="rId7" Type="http://schemas.openxmlformats.org/officeDocument/2006/relationships/hyperlink" Target="https://www.england.nhs.uk/statistics/statistical-work-areas/nhs-app/" TargetMode="External"/><Relationship Id="rId2" Type="http://schemas.openxmlformats.org/officeDocument/2006/relationships/hyperlink" Target="https://www.bmj.com/content/368/bmj.m9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rimary-care/digital-primary-care/" TargetMode="External"/><Relationship Id="rId5" Type="http://schemas.openxmlformats.org/officeDocument/2006/relationships/hyperlink" Target="https://digital.nhs.uk/services/nhs-app" TargetMode="External"/><Relationship Id="rId4" Type="http://schemas.openxmlformats.org/officeDocument/2006/relationships/hyperlink" Target="https://www.ipsos.com/en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C1219-5F86-816C-FD3A-200E6CBFC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Critical Evaluation of Digital GP and Online Consultation Systems in UK Health &amp; Social Care and Impact on Community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6C10DB-1B30-8E98-0B3C-02EA20B6A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319088"/>
            <a:ext cx="6906491" cy="62198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 err="1"/>
              <a:t>Programme</a:t>
            </a:r>
            <a:r>
              <a:rPr lang="en-US" sz="2800" b="1" dirty="0"/>
              <a:t>: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BSc (Hons) Health and Social Care </a:t>
            </a:r>
            <a:endParaRPr lang="en-US" sz="2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/>
            <a:r>
              <a:rPr lang="en-US" sz="2800" b="1" dirty="0">
                <a:latin typeface="Arial" panose="020B0604020202020204" pitchFamily="34" charset="0"/>
              </a:rPr>
              <a:t>Module: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Transformation in the Health and Care Professions</a:t>
            </a:r>
            <a:r>
              <a:rPr lang="en-GB" sz="2800" dirty="0">
                <a:effectLst/>
              </a:rPr>
              <a:t> </a:t>
            </a:r>
          </a:p>
          <a:p>
            <a:pPr algn="l"/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Title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r>
              <a:rPr lang="it-IT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Viva Voce Orale  Presentation</a:t>
            </a:r>
            <a:endParaRPr lang="en-GB" sz="2800" dirty="0">
              <a:effectLst/>
            </a:endParaRPr>
          </a:p>
          <a:p>
            <a:pPr algn="l"/>
            <a:r>
              <a:rPr lang="en-US" sz="2800" b="1" dirty="0"/>
              <a:t>Module code: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BMHP6026</a:t>
            </a:r>
            <a:r>
              <a:rPr lang="en-GB" sz="2800" b="1" dirty="0">
                <a:effectLst/>
              </a:rPr>
              <a:t> </a:t>
            </a:r>
            <a:br>
              <a:rPr lang="en-US" sz="2800" b="1" dirty="0"/>
            </a:br>
            <a:r>
              <a:rPr lang="en-US" sz="2800" b="1" dirty="0"/>
              <a:t>student Name: </a:t>
            </a:r>
            <a:r>
              <a:rPr lang="en-US" sz="2800" b="1" dirty="0" err="1"/>
              <a:t>Chakira</a:t>
            </a:r>
            <a:r>
              <a:rPr lang="en-US" sz="2800" b="1" dirty="0"/>
              <a:t>  </a:t>
            </a:r>
            <a:r>
              <a:rPr lang="en-US" sz="2800" b="1" dirty="0" err="1"/>
              <a:t>M’houmadi</a:t>
            </a:r>
            <a:br>
              <a:rPr lang="en-US" sz="2800" b="1" dirty="0"/>
            </a:br>
            <a:r>
              <a:rPr lang="en-US" sz="2800" b="1" dirty="0"/>
              <a:t>Student Number: 2322832</a:t>
            </a:r>
            <a:br>
              <a:rPr lang="en-US" sz="2800" b="1" dirty="0"/>
            </a:br>
            <a:r>
              <a:rPr lang="en-US" sz="2800" b="1" dirty="0"/>
              <a:t>Lecturer: Martin </a:t>
            </a:r>
            <a:r>
              <a:rPr lang="en-US" sz="2800" b="1" dirty="0" err="1"/>
              <a:t>Svejda</a:t>
            </a:r>
            <a:r>
              <a:rPr lang="en-US" sz="2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42302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93C24-7FEC-C177-73BA-62A03E215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Introduction: Policy Context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74A08-49E4-4973-2F8A-C5A27543A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Rising demand, workforce shortages and financial pressures in UK primary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Digital innovation central to NHS policy reform (NHS England,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Growth of platforms: NHS App, </a:t>
            </a:r>
            <a:r>
              <a:rPr lang="en-GB" b="1" dirty="0" err="1"/>
              <a:t>AskMyGP</a:t>
            </a:r>
            <a:r>
              <a:rPr lang="en-GB" b="1" dirty="0"/>
              <a:t>, </a:t>
            </a:r>
            <a:r>
              <a:rPr lang="en-GB" b="1" dirty="0" err="1"/>
              <a:t>eConsult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Aim: improve access and efficiency</a:t>
            </a:r>
          </a:p>
          <a:p>
            <a:r>
              <a:rPr lang="en-GB" b="1" dirty="0"/>
              <a:t>Digital transformation has reshaped primary care delivery over the last decade.</a:t>
            </a:r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872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6641B-C56C-D388-51CF-7C4A9B117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COVID-19 Acceleration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088DF-D1DB-0B1A-AC5E-93FC2D632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Pandemic accelerated remote consultation use (Greenhalgh et al., 2020)</a:t>
            </a:r>
          </a:p>
          <a:p>
            <a:r>
              <a:rPr lang="en-GB" b="1" dirty="0"/>
              <a:t>Maintained continuity of care</a:t>
            </a:r>
          </a:p>
          <a:p>
            <a:r>
              <a:rPr lang="en-GB" b="1" dirty="0"/>
              <a:t>Exposed digital inequalities (ONS, 2021)</a:t>
            </a:r>
          </a:p>
          <a:p>
            <a:r>
              <a:rPr lang="en-GB" b="1" dirty="0"/>
              <a:t>Positioned digital GP systems as long-term policy solutions (DHSC,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621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98F0EC-F35A-73C2-D9D5-604FF8ABF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Critical Perspective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7BD14-9D2E-0EA8-5BC7-71EBB1F61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Digital does not automatically reduce workload (</a:t>
            </a:r>
            <a:r>
              <a:rPr lang="en-GB" b="1" dirty="0" err="1"/>
              <a:t>Bakhai</a:t>
            </a:r>
            <a:r>
              <a:rPr lang="en-GB" b="1" dirty="0"/>
              <a:t>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Concerns about safety and continuity (Shaw et al., 2018)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Risk of widening inequality (The King’s Fund, 2021)</a:t>
            </a:r>
          </a:p>
          <a:p>
            <a:r>
              <a:rPr lang="en-GB" b="1" dirty="0"/>
              <a:t>Aim: Critically evaluate service delivery, patient experience, and community impact.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094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45E8E7-805B-F0BD-9C84-5175F0759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Impact on Service Delivery: Benefits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32DF-678C-0909-DAF0-56489BCA1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Online triage improves prioritisation (NHS England,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Flexible working patterns for clinicians (RCGP,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Automated prescription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Reduced administrative duplication</a:t>
            </a:r>
          </a:p>
          <a:p>
            <a:r>
              <a:rPr lang="en-GB" b="1" dirty="0"/>
              <a:t>Supports efficiency and workforce sustainability.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289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1E938-CC69-F349-8D96-6D65E26BE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Service Delivery: Increased Demand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25183-6E45-E1F2-6260-D85F0342A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Lower access barriers increase consultations (</a:t>
            </a:r>
            <a:r>
              <a:rPr lang="en-GB" b="1" dirty="0" err="1"/>
              <a:t>Bakhai</a:t>
            </a:r>
            <a:r>
              <a:rPr lang="en-GB" b="1" dirty="0"/>
              <a:t>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Additional follow-ups required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Higher cognitive load for clinicians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Potential burnout (BMA, 2023)</a:t>
            </a:r>
          </a:p>
          <a:p>
            <a:r>
              <a:rPr lang="en-GB" b="1" dirty="0"/>
              <a:t>Digital may redistribute pressure rather than reduce it.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151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4C800-030F-A847-B057-BB0F14D4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Diagnostic Risk &amp; Continuity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FE6A5-4568-2C30-50C9-72BF27D0C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Limited physical examination (Shaw et al., 2018)</a:t>
            </a:r>
          </a:p>
          <a:p>
            <a:r>
              <a:rPr lang="en-GB" b="1" dirty="0"/>
              <a:t>Defensive practice increases investigations</a:t>
            </a:r>
          </a:p>
          <a:p>
            <a:r>
              <a:rPr lang="en-GB" b="1" dirty="0"/>
              <a:t>Reduced relational continuity (RCGP, 2021)</a:t>
            </a:r>
          </a:p>
          <a:p>
            <a:r>
              <a:rPr lang="en-GB" b="1" dirty="0"/>
              <a:t>Fragmented IT systems (The King’s Fund, 2021)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415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13FD6-2E45-1CF6-D766-F72310A26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Patient Experience: Benefits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1542C-B079-F4D4-8236-79BBE9E02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Convenience and flexibility (NHS Digital, 2022)</a:t>
            </a:r>
          </a:p>
          <a:p>
            <a:r>
              <a:rPr lang="en-GB" b="1" dirty="0"/>
              <a:t>Reduced travel and time off work</a:t>
            </a:r>
          </a:p>
          <a:p>
            <a:r>
              <a:rPr lang="en-GB" b="1" dirty="0"/>
              <a:t>Beneficial for mobility issues and anxiety disorders (Ipsos, 2022)</a:t>
            </a:r>
          </a:p>
          <a:p>
            <a:r>
              <a:rPr lang="en-GB" b="1" dirty="0"/>
              <a:t>Encourages preventive engagement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85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BC34D-B6CF-78FA-7E0E-04B5D2E01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Patient Experience: Risks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8F147-F531-0E05-4240-6117A205D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Digital exclusion (ONS,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Communication barriers (Shaw et al., 2018)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Privacy concerns at home (The King’s Fund,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Frustration with automated triage (Ipsos, 2022)</a:t>
            </a:r>
          </a:p>
          <a:p>
            <a:r>
              <a:rPr lang="en-GB" b="1" dirty="0"/>
              <a:t>Risk of inequitable access.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961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F88CB-D947-8AA9-26FF-8EA0799C5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Community Impact: Positive Effects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D0CFB-F247-DCBE-E57C-4DFB9825F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Improved rural access (DHSC, 2022)</a:t>
            </a:r>
          </a:p>
          <a:p>
            <a:r>
              <a:rPr lang="en-GB" b="1" dirty="0"/>
              <a:t>Reduced emergency pressure</a:t>
            </a:r>
          </a:p>
          <a:p>
            <a:r>
              <a:rPr lang="en-GB" b="1" dirty="0"/>
              <a:t>Public health communication support (Greenhalgh et al., 2020)</a:t>
            </a:r>
          </a:p>
          <a:p>
            <a:r>
              <a:rPr lang="en-GB" b="1" dirty="0"/>
              <a:t>Digital reminders and vaccination campaigns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57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F59A3-428D-D856-DF16-CBB28B0E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Community Impact: Social Risks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9F8CD-3406-0964-D0CA-05361F813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Broadband inequality (ONS,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Reduced local health hubs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Increased loneliness (The King’s Fund,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Risk to community trust</a:t>
            </a:r>
          </a:p>
          <a:p>
            <a:r>
              <a:rPr lang="en-GB" b="1" dirty="0"/>
              <a:t>Digital cannot replace social value of physical services.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914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1A319-DD31-0DD5-A8DD-977596BBC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NHS Digital Statistics (2024–2025)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B7CBD-1585-4F79-BD57-F86B27149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39+ million NHS App users (NHS England,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67.8 million repeat prescriptions ordered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8+ million online GP requests (NHS England,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33.3% appointments remote (PA Media,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98.7% practices offer online access (</a:t>
            </a:r>
            <a:r>
              <a:rPr lang="en-GB" b="1" dirty="0" err="1"/>
              <a:t>Gov.uk</a:t>
            </a:r>
            <a:r>
              <a:rPr lang="en-GB" b="1" dirty="0"/>
              <a:t>, 2025)</a:t>
            </a:r>
          </a:p>
          <a:p>
            <a:r>
              <a:rPr lang="en-GB" b="1" dirty="0"/>
              <a:t>Demonstrates rapid uptake and national scale.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314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10C9B-D502-11FE-C9FF-6D78296C1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Recommendations (Part 1)</a:t>
            </a:r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AC504-B458-0CD5-203B-450CF90F3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b="1" dirty="0"/>
              <a:t>Strengthen blended care models (RCGP, 2021)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Expand clinician digital training (BMA, 2023)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Improve system integration (DHSC, 2022)</a:t>
            </a:r>
          </a:p>
          <a:p>
            <a:r>
              <a:rPr lang="en-GB" b="1" dirty="0"/>
              <a:t>Digital must support, not replace, in-person care.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853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4C7E5-DAB2-FB1F-5E80-7E94571E8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Recommendations (Part 2)</a:t>
            </a:r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2502D-65F4-77D6-1CC4-BF7A3941B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 startAt="4"/>
            </a:pPr>
            <a:r>
              <a:rPr lang="en-GB" b="1" dirty="0"/>
              <a:t>Embed digital inclusion strategies (ONS, 2021; PHE, 2022)</a:t>
            </a:r>
          </a:p>
          <a:p>
            <a:pPr>
              <a:buFont typeface="+mj-lt"/>
              <a:buAutoNum type="arabicPeriod" startAt="4"/>
            </a:pPr>
            <a:r>
              <a:rPr lang="en-GB" b="1" dirty="0"/>
              <a:t>Promote community co-production (The King’s Fund, 2021)</a:t>
            </a:r>
          </a:p>
          <a:p>
            <a:pPr>
              <a:buFont typeface="+mj-lt"/>
              <a:buAutoNum type="arabicPeriod" startAt="4"/>
            </a:pPr>
            <a:r>
              <a:rPr lang="en-GB" b="1" dirty="0"/>
              <a:t>Address systemic underfunding (Health Foundation, 2022)</a:t>
            </a:r>
          </a:p>
          <a:p>
            <a:r>
              <a:rPr lang="en-GB" b="1" dirty="0"/>
              <a:t>Balanced investment required.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06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9F80DF-5D8F-0C58-F0BC-22C5DCB37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47D9-D268-CA83-4E17-44ED19044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Digital GP systems improve convenience and access</a:t>
            </a:r>
          </a:p>
          <a:p>
            <a:pPr marL="0" indent="0">
              <a:buNone/>
            </a:pPr>
            <a:r>
              <a:rPr lang="en-GB" b="1" dirty="0"/>
              <a:t>May increase workload and inequality</a:t>
            </a:r>
          </a:p>
          <a:p>
            <a:pPr marL="0" indent="0">
              <a:buNone/>
            </a:pPr>
            <a:r>
              <a:rPr lang="en-GB" b="1" dirty="0"/>
              <a:t>Risks to continuity and diagnostic safety</a:t>
            </a:r>
          </a:p>
          <a:p>
            <a:pPr marL="0" indent="0">
              <a:buNone/>
            </a:pPr>
            <a:r>
              <a:rPr lang="en-GB" b="1" dirty="0"/>
              <a:t>Most effective within integrated, inclusive models</a:t>
            </a:r>
          </a:p>
          <a:p>
            <a:pPr marL="0" indent="0">
              <a:buNone/>
            </a:pPr>
            <a:r>
              <a:rPr lang="en-GB" b="1" dirty="0"/>
              <a:t>Digital transformation must enhance</a:t>
            </a:r>
          </a:p>
          <a:p>
            <a:pPr marL="0" indent="0">
              <a:buNone/>
            </a:pPr>
            <a:r>
              <a:rPr lang="en-GB" b="1" dirty="0"/>
              <a:t>not replace person centred care.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745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C5001-ECDC-F078-673F-9ED1903C6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4FCEE-70BC-2A77-383D-8C050BB54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/>
              <a:t>Abel, G. et al., 2024. </a:t>
            </a:r>
            <a:r>
              <a:rPr lang="en-GB" sz="1800" b="1" i="1" dirty="0"/>
              <a:t>Current experience and future potential of facilitating access to digital NHS primary care services in England</a:t>
            </a:r>
            <a:r>
              <a:rPr lang="en-GB" sz="1800" b="1" dirty="0"/>
              <a:t>. Health and Social Care Delivery Research, 12(32), pp.1–197.</a:t>
            </a:r>
          </a:p>
          <a:p>
            <a:pPr marL="0" indent="0">
              <a:buNone/>
            </a:pPr>
            <a:r>
              <a:rPr lang="en-GB" sz="1800" b="1" dirty="0" err="1"/>
              <a:t>Bakhai</a:t>
            </a:r>
            <a:r>
              <a:rPr lang="en-GB" sz="1800" b="1" dirty="0"/>
              <a:t>, M., Atherton, H. and Dixon, A., 2020. </a:t>
            </a:r>
            <a:r>
              <a:rPr lang="en-GB" sz="1800" b="1" i="1" dirty="0"/>
              <a:t>Digital First Primary Care</a:t>
            </a:r>
            <a:r>
              <a:rPr lang="en-GB" sz="1800" b="1" dirty="0"/>
              <a:t>. London: The Health Foundation. Available at: </a:t>
            </a:r>
            <a:r>
              <a:rPr lang="en-GB" sz="1800" b="1" dirty="0">
                <a:hlinkClick r:id="rId2"/>
              </a:rPr>
              <a:t>https://www.health.org.uk/publications/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BMJ, 2025. </a:t>
            </a:r>
            <a:r>
              <a:rPr lang="en-GB" sz="1800" b="1" i="1" dirty="0"/>
              <a:t>Rise in Online GP Consultation Requests Across England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3"/>
              </a:rPr>
              <a:t>https://www.bmj.com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British Medical Association (BMA), 2023. </a:t>
            </a:r>
            <a:r>
              <a:rPr lang="en-GB" sz="1800" b="1" i="1" dirty="0"/>
              <a:t>The Future of General Practice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4"/>
              </a:rPr>
              <a:t>https://www.bma.org.uk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Department of Health and Social Care (DHSC), 2022. </a:t>
            </a:r>
            <a:r>
              <a:rPr lang="en-GB" sz="1800" b="1" i="1" dirty="0"/>
              <a:t>A Plan for Digital Health and Social Care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5"/>
              </a:rPr>
              <a:t>https://www.gov.uk/government/publications/a-plan-for-digital-health-and-social-care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Digital Health, 2025. </a:t>
            </a:r>
            <a:r>
              <a:rPr lang="en-GB" sz="1800" b="1" i="1" dirty="0"/>
              <a:t>Remote GP Appointment Statistics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6"/>
              </a:rPr>
              <a:t>https://www.digitalhealth.net</a:t>
            </a:r>
            <a:r>
              <a:rPr lang="en-GB" sz="1800" b="1" dirty="0"/>
              <a:t> (Accessed: 05 Feb 2026).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10439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96DC-9821-F908-6F8C-AFB9C639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A01C7-8686-3F14-5290-B04F709CF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GB" sz="1800" b="1" dirty="0"/>
              <a:t>Greenhalgh, T. et al., 2020. ‘Video consultations for COVID-19’, </a:t>
            </a:r>
            <a:r>
              <a:rPr lang="en-GB" sz="1800" b="1" i="1" dirty="0"/>
              <a:t>BMJ</a:t>
            </a:r>
            <a:r>
              <a:rPr lang="en-GB" sz="1800" b="1" dirty="0"/>
              <a:t>, 368. Available at: </a:t>
            </a:r>
            <a:r>
              <a:rPr lang="en-GB" sz="1800" b="1" dirty="0">
                <a:hlinkClick r:id="rId2"/>
              </a:rPr>
              <a:t>https://www.bmj.com/content/368/bmj.m998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Health Foundation, 2022. </a:t>
            </a:r>
            <a:r>
              <a:rPr lang="en-GB" sz="1800" b="1" i="1" dirty="0"/>
              <a:t>Technology and Innovation in UK Primary Care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3"/>
              </a:rPr>
              <a:t>https://www.health.org.uk/publications/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Ipsos, 2022. </a:t>
            </a:r>
            <a:r>
              <a:rPr lang="en-GB" sz="1800" b="1" i="1" dirty="0"/>
              <a:t>Public Perceptions of Digital Healthcare Access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4"/>
              </a:rPr>
              <a:t>https://www.ipsos.com/en-uk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NHS Digital, 2022. </a:t>
            </a:r>
            <a:r>
              <a:rPr lang="en-GB" sz="1800" b="1" i="1" dirty="0"/>
              <a:t>NHS App Usage Statistics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5"/>
              </a:rPr>
              <a:t>https://digital.nhs.uk/services/nhs-app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NHS England, 2023. </a:t>
            </a:r>
            <a:r>
              <a:rPr lang="en-GB" sz="1800" b="1" i="1" dirty="0"/>
              <a:t>Primary Care Digital Transformation Strategy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6"/>
              </a:rPr>
              <a:t>https://www.england.nhs.uk/primary-care/digital-primary-care/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NHS England, 2025. </a:t>
            </a:r>
            <a:r>
              <a:rPr lang="en-GB" sz="1800" b="1" i="1" dirty="0"/>
              <a:t>NHS App Monthly Statistics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7"/>
              </a:rPr>
              <a:t>https://www.england.nhs.uk/statistics/statistical-work-areas/nhs-app/</a:t>
            </a:r>
            <a:r>
              <a:rPr lang="en-GB" sz="1800" b="1" dirty="0"/>
              <a:t> (Accessed: 05 Feb 2026).</a:t>
            </a:r>
          </a:p>
          <a:p>
            <a:pPr marL="0" indent="0">
              <a:buNone/>
            </a:pPr>
            <a:r>
              <a:rPr lang="en-GB" sz="1800" b="1" dirty="0"/>
              <a:t>Office for National Statistics (ONS), 2021. </a:t>
            </a:r>
            <a:r>
              <a:rPr lang="en-GB" sz="1800" b="1" i="1" dirty="0"/>
              <a:t>Internet Access – Households and Individuals</a:t>
            </a:r>
            <a:r>
              <a:rPr lang="en-GB" sz="1800" b="1" dirty="0"/>
              <a:t>. Available at: </a:t>
            </a:r>
            <a:r>
              <a:rPr lang="en-GB" sz="1800" b="1" dirty="0">
                <a:hlinkClick r:id="rId8"/>
              </a:rPr>
              <a:t>https://www.ons.gov.uk</a:t>
            </a:r>
            <a:r>
              <a:rPr lang="en-GB" sz="1800" b="1" dirty="0"/>
              <a:t> (Accessed: 05 Feb 2026).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480483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19412</TotalTime>
  <Words>1132</Words>
  <Application>Microsoft Macintosh PowerPoint</Application>
  <PresentationFormat>Widescreen</PresentationFormat>
  <Paragraphs>99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A Critical Evaluation of Digital GP and Online Consultation Systems in UK Health &amp; Social Care and Impact on Community </vt:lpstr>
      <vt:lpstr>Introduction: Policy Context</vt:lpstr>
      <vt:lpstr>COVID-19 Acceleration</vt:lpstr>
      <vt:lpstr>Critical Perspective</vt:lpstr>
      <vt:lpstr>Impact on Service Delivery: Benefits</vt:lpstr>
      <vt:lpstr>Service Delivery: Increased Demand</vt:lpstr>
      <vt:lpstr>Diagnostic Risk &amp; Continuity </vt:lpstr>
      <vt:lpstr>Patient Experience: Benefits</vt:lpstr>
      <vt:lpstr>Patient Experience: Risks</vt:lpstr>
      <vt:lpstr>Community Impact: Positive Effects</vt:lpstr>
      <vt:lpstr>Community Impact: Social Risks</vt:lpstr>
      <vt:lpstr>NHS Digital Statistics (2024–2025)</vt:lpstr>
      <vt:lpstr>Recommendations (Part 1)</vt:lpstr>
      <vt:lpstr>Recommendations (Part 2)</vt:lpstr>
      <vt:lpstr>Conclusion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A SWOT Analysis of Digital GP and Online Consultation Systems in UK Healthcare  </dc:title>
  <dc:creator>Chakira M'Houmadi (2322832)</dc:creator>
  <cp:lastModifiedBy>Chakira M'Houmadi (2322832)</cp:lastModifiedBy>
  <cp:revision>11</cp:revision>
  <dcterms:created xsi:type="dcterms:W3CDTF">2026-01-18T19:31:14Z</dcterms:created>
  <dcterms:modified xsi:type="dcterms:W3CDTF">2026-03-07T21:05:40Z</dcterms:modified>
</cp:coreProperties>
</file>