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9" r:id="rId4"/>
    <p:sldId id="258" r:id="rId5"/>
    <p:sldId id="259" r:id="rId6"/>
    <p:sldId id="276" r:id="rId7"/>
    <p:sldId id="261" r:id="rId8"/>
    <p:sldId id="262" r:id="rId9"/>
    <p:sldId id="263" r:id="rId10"/>
    <p:sldId id="264" r:id="rId11"/>
    <p:sldId id="265" r:id="rId12"/>
    <p:sldId id="266" r:id="rId13"/>
    <p:sldId id="267" r:id="rId14"/>
    <p:sldId id="269" r:id="rId15"/>
    <p:sldId id="268" r:id="rId16"/>
    <p:sldId id="272" r:id="rId17"/>
    <p:sldId id="277" r:id="rId18"/>
    <p:sldId id="270" r:id="rId19"/>
    <p:sldId id="271" r:id="rId20"/>
    <p:sldId id="273" r:id="rId21"/>
    <p:sldId id="274" r:id="rId22"/>
    <p:sldId id="27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2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9.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12" Type="http://schemas.openxmlformats.org/officeDocument/2006/relationships/image" Target="../media/image49.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45.svg"/><Relationship Id="rId11" Type="http://schemas.openxmlformats.org/officeDocument/2006/relationships/image" Target="../media/image48.png"/><Relationship Id="rId5" Type="http://schemas.openxmlformats.org/officeDocument/2006/relationships/image" Target="../media/image44.png"/><Relationship Id="rId10" Type="http://schemas.openxmlformats.org/officeDocument/2006/relationships/image" Target="../media/image31.svg"/><Relationship Id="rId4" Type="http://schemas.openxmlformats.org/officeDocument/2006/relationships/image" Target="../media/image43.svg"/><Relationship Id="rId9" Type="http://schemas.openxmlformats.org/officeDocument/2006/relationships/image" Target="../media/image30.png"/></Relationships>
</file>

<file path=ppt/diagrams/_rels/data1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12.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64.png"/><Relationship Id="rId3" Type="http://schemas.openxmlformats.org/officeDocument/2006/relationships/image" Target="../media/image50.png"/><Relationship Id="rId7" Type="http://schemas.openxmlformats.org/officeDocument/2006/relationships/image" Target="../media/image42.png"/><Relationship Id="rId12" Type="http://schemas.openxmlformats.org/officeDocument/2006/relationships/image" Target="../media/image63.sv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59.svg"/><Relationship Id="rId11" Type="http://schemas.openxmlformats.org/officeDocument/2006/relationships/image" Target="../media/image62.png"/><Relationship Id="rId5" Type="http://schemas.openxmlformats.org/officeDocument/2006/relationships/image" Target="../media/image58.png"/><Relationship Id="rId10" Type="http://schemas.openxmlformats.org/officeDocument/2006/relationships/image" Target="../media/image61.svg"/><Relationship Id="rId4" Type="http://schemas.openxmlformats.org/officeDocument/2006/relationships/image" Target="../media/image51.svg"/><Relationship Id="rId9" Type="http://schemas.openxmlformats.org/officeDocument/2006/relationships/image" Target="../media/image60.png"/><Relationship Id="rId14" Type="http://schemas.openxmlformats.org/officeDocument/2006/relationships/image" Target="../media/image65.svg"/></Relationships>
</file>

<file path=ppt/diagrams/_rels/data13.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10" Type="http://schemas.openxmlformats.org/officeDocument/2006/relationships/image" Target="../media/image75.svg"/><Relationship Id="rId4" Type="http://schemas.openxmlformats.org/officeDocument/2006/relationships/image" Target="../media/image69.svg"/><Relationship Id="rId9" Type="http://schemas.openxmlformats.org/officeDocument/2006/relationships/image" Target="../media/image74.png"/></Relationships>
</file>

<file path=ppt/diagrams/_rels/data1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svg"/><Relationship Id="rId1" Type="http://schemas.openxmlformats.org/officeDocument/2006/relationships/image" Target="../media/image76.png"/><Relationship Id="rId4" Type="http://schemas.openxmlformats.org/officeDocument/2006/relationships/image" Target="../media/image7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12" Type="http://schemas.openxmlformats.org/officeDocument/2006/relationships/image" Target="../media/image49.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45.svg"/><Relationship Id="rId11" Type="http://schemas.openxmlformats.org/officeDocument/2006/relationships/image" Target="../media/image48.png"/><Relationship Id="rId5" Type="http://schemas.openxmlformats.org/officeDocument/2006/relationships/image" Target="../media/image44.png"/><Relationship Id="rId10" Type="http://schemas.openxmlformats.org/officeDocument/2006/relationships/image" Target="../media/image31.svg"/><Relationship Id="rId4" Type="http://schemas.openxmlformats.org/officeDocument/2006/relationships/image" Target="../media/image43.svg"/><Relationship Id="rId9" Type="http://schemas.openxmlformats.org/officeDocument/2006/relationships/image" Target="../media/image30.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64.png"/><Relationship Id="rId3" Type="http://schemas.openxmlformats.org/officeDocument/2006/relationships/image" Target="../media/image50.png"/><Relationship Id="rId7" Type="http://schemas.openxmlformats.org/officeDocument/2006/relationships/image" Target="../media/image42.png"/><Relationship Id="rId12" Type="http://schemas.openxmlformats.org/officeDocument/2006/relationships/image" Target="../media/image63.sv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59.svg"/><Relationship Id="rId11" Type="http://schemas.openxmlformats.org/officeDocument/2006/relationships/image" Target="../media/image62.png"/><Relationship Id="rId5" Type="http://schemas.openxmlformats.org/officeDocument/2006/relationships/image" Target="../media/image58.png"/><Relationship Id="rId10" Type="http://schemas.openxmlformats.org/officeDocument/2006/relationships/image" Target="../media/image61.svg"/><Relationship Id="rId4" Type="http://schemas.openxmlformats.org/officeDocument/2006/relationships/image" Target="../media/image51.svg"/><Relationship Id="rId9" Type="http://schemas.openxmlformats.org/officeDocument/2006/relationships/image" Target="../media/image60.png"/><Relationship Id="rId14" Type="http://schemas.openxmlformats.org/officeDocument/2006/relationships/image" Target="../media/image65.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10" Type="http://schemas.openxmlformats.org/officeDocument/2006/relationships/image" Target="../media/image75.svg"/><Relationship Id="rId4" Type="http://schemas.openxmlformats.org/officeDocument/2006/relationships/image" Target="../media/image69.svg"/><Relationship Id="rId9" Type="http://schemas.openxmlformats.org/officeDocument/2006/relationships/image" Target="../media/image74.png"/></Relationships>
</file>

<file path=ppt/diagrams/_rels/drawing1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svg"/><Relationship Id="rId1" Type="http://schemas.openxmlformats.org/officeDocument/2006/relationships/image" Target="../media/image76.png"/><Relationship Id="rId4" Type="http://schemas.openxmlformats.org/officeDocument/2006/relationships/image" Target="../media/image7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0"/>
      </a:schemeClr>
    </dgm:fillClrLst>
    <dgm:linClrLst>
      <a:schemeClr val="accent2"/>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a:schemeClr val="accent2"/>
      <a:schemeClr val="accent3"/>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6A74FD-8B42-40F2-821D-6737B4B694CF}" type="doc">
      <dgm:prSet loTypeId="urn:microsoft.com/office/officeart/2018/5/layout/IconCircleLabelList" loCatId="icon" qsTypeId="urn:microsoft.com/office/officeart/2005/8/quickstyle/simple1" qsCatId="simple" csTypeId="urn:microsoft.com/office/officeart/2018/5/colors/Iconchunking_coloredtext_colorful2" csCatId="colorful" phldr="1"/>
      <dgm:spPr/>
      <dgm:t>
        <a:bodyPr/>
        <a:lstStyle/>
        <a:p>
          <a:endParaRPr lang="en-US"/>
        </a:p>
      </dgm:t>
    </dgm:pt>
    <dgm:pt modelId="{2660C8A2-3241-43BA-8B83-11DBFD8405EA}">
      <dgm:prSet/>
      <dgm:spPr/>
      <dgm:t>
        <a:bodyPr/>
        <a:lstStyle/>
        <a:p>
          <a:pPr>
            <a:lnSpc>
              <a:spcPct val="100000"/>
            </a:lnSpc>
            <a:defRPr cap="all"/>
          </a:pPr>
          <a:r>
            <a:rPr lang="en-GB"/>
            <a:t>Definitions of supervision</a:t>
          </a:r>
          <a:endParaRPr lang="en-US"/>
        </a:p>
      </dgm:t>
    </dgm:pt>
    <dgm:pt modelId="{0FC905AD-F8B6-40EE-A1F0-131D57AC84E3}" type="parTrans" cxnId="{FD3737DE-F259-4042-B6E6-67A3171B75C2}">
      <dgm:prSet/>
      <dgm:spPr/>
      <dgm:t>
        <a:bodyPr/>
        <a:lstStyle/>
        <a:p>
          <a:endParaRPr lang="en-US"/>
        </a:p>
      </dgm:t>
    </dgm:pt>
    <dgm:pt modelId="{C4F0E958-B5FB-4786-9C07-A032DECF6AC8}" type="sibTrans" cxnId="{FD3737DE-F259-4042-B6E6-67A3171B75C2}">
      <dgm:prSet/>
      <dgm:spPr/>
      <dgm:t>
        <a:bodyPr/>
        <a:lstStyle/>
        <a:p>
          <a:endParaRPr lang="en-US"/>
        </a:p>
      </dgm:t>
    </dgm:pt>
    <dgm:pt modelId="{7124EF5F-68ED-410C-88BE-165597D02993}">
      <dgm:prSet/>
      <dgm:spPr/>
      <dgm:t>
        <a:bodyPr/>
        <a:lstStyle/>
        <a:p>
          <a:pPr>
            <a:lnSpc>
              <a:spcPct val="100000"/>
            </a:lnSpc>
            <a:defRPr cap="all"/>
          </a:pPr>
          <a:r>
            <a:rPr lang="en-GB" dirty="0"/>
            <a:t>Brief history of the  development of supervision</a:t>
          </a:r>
          <a:endParaRPr lang="en-US" dirty="0"/>
        </a:p>
      </dgm:t>
    </dgm:pt>
    <dgm:pt modelId="{960ADDDE-6C87-4432-8743-003A99A12687}" type="parTrans" cxnId="{6C598442-4AB0-4CDE-ADFB-B6817946EF6D}">
      <dgm:prSet/>
      <dgm:spPr/>
      <dgm:t>
        <a:bodyPr/>
        <a:lstStyle/>
        <a:p>
          <a:endParaRPr lang="en-US"/>
        </a:p>
      </dgm:t>
    </dgm:pt>
    <dgm:pt modelId="{F49128CA-E24D-442F-9466-A4D72704E406}" type="sibTrans" cxnId="{6C598442-4AB0-4CDE-ADFB-B6817946EF6D}">
      <dgm:prSet/>
      <dgm:spPr/>
      <dgm:t>
        <a:bodyPr/>
        <a:lstStyle/>
        <a:p>
          <a:endParaRPr lang="en-US"/>
        </a:p>
      </dgm:t>
    </dgm:pt>
    <dgm:pt modelId="{958DF0C9-527F-4F03-9775-088FDA0D76DA}">
      <dgm:prSet/>
      <dgm:spPr/>
      <dgm:t>
        <a:bodyPr/>
        <a:lstStyle/>
        <a:p>
          <a:pPr>
            <a:lnSpc>
              <a:spcPct val="100000"/>
            </a:lnSpc>
            <a:defRPr cap="all"/>
          </a:pPr>
          <a:r>
            <a:rPr lang="en-GB"/>
            <a:t>Models of supervision</a:t>
          </a:r>
          <a:endParaRPr lang="en-US"/>
        </a:p>
      </dgm:t>
    </dgm:pt>
    <dgm:pt modelId="{D303CAF8-9F2E-4991-85CD-984171313E98}" type="parTrans" cxnId="{28766093-F470-413D-B4B5-59005A0AC540}">
      <dgm:prSet/>
      <dgm:spPr/>
      <dgm:t>
        <a:bodyPr/>
        <a:lstStyle/>
        <a:p>
          <a:endParaRPr lang="en-US"/>
        </a:p>
      </dgm:t>
    </dgm:pt>
    <dgm:pt modelId="{14430D8F-B100-4BF0-9C1F-C16E5D63C9F2}" type="sibTrans" cxnId="{28766093-F470-413D-B4B5-59005A0AC540}">
      <dgm:prSet/>
      <dgm:spPr/>
      <dgm:t>
        <a:bodyPr/>
        <a:lstStyle/>
        <a:p>
          <a:endParaRPr lang="en-US"/>
        </a:p>
      </dgm:t>
    </dgm:pt>
    <dgm:pt modelId="{6B298A42-4DA7-49D9-9971-221A968AE34C}" type="pres">
      <dgm:prSet presAssocID="{726A74FD-8B42-40F2-821D-6737B4B694CF}" presName="root" presStyleCnt="0">
        <dgm:presLayoutVars>
          <dgm:dir/>
          <dgm:resizeHandles val="exact"/>
        </dgm:presLayoutVars>
      </dgm:prSet>
      <dgm:spPr/>
    </dgm:pt>
    <dgm:pt modelId="{8D565E1A-1215-4414-A520-B30850DEFD92}" type="pres">
      <dgm:prSet presAssocID="{2660C8A2-3241-43BA-8B83-11DBFD8405EA}" presName="compNode" presStyleCnt="0"/>
      <dgm:spPr/>
    </dgm:pt>
    <dgm:pt modelId="{4A130C5E-C007-44FF-8826-5D24A16DAF0C}" type="pres">
      <dgm:prSet presAssocID="{2660C8A2-3241-43BA-8B83-11DBFD8405EA}" presName="iconBgRect" presStyleLbl="bgShp" presStyleIdx="0" presStyleCnt="3"/>
      <dgm:spPr/>
    </dgm:pt>
    <dgm:pt modelId="{ECDE7895-EDD7-4CEA-BCCF-292F275790C2}" type="pres">
      <dgm:prSet presAssocID="{2660C8A2-3241-43BA-8B83-11DBFD8405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1E32124-EAD6-4F57-A998-DC5733E92EE3}" type="pres">
      <dgm:prSet presAssocID="{2660C8A2-3241-43BA-8B83-11DBFD8405EA}" presName="spaceRect" presStyleCnt="0"/>
      <dgm:spPr/>
    </dgm:pt>
    <dgm:pt modelId="{26E476E4-51F7-461B-8CCA-9E1D721B174B}" type="pres">
      <dgm:prSet presAssocID="{2660C8A2-3241-43BA-8B83-11DBFD8405EA}" presName="textRect" presStyleLbl="revTx" presStyleIdx="0" presStyleCnt="3">
        <dgm:presLayoutVars>
          <dgm:chMax val="1"/>
          <dgm:chPref val="1"/>
        </dgm:presLayoutVars>
      </dgm:prSet>
      <dgm:spPr/>
    </dgm:pt>
    <dgm:pt modelId="{3E19379E-7068-4EF6-8A84-51BCDEA0E64D}" type="pres">
      <dgm:prSet presAssocID="{C4F0E958-B5FB-4786-9C07-A032DECF6AC8}" presName="sibTrans" presStyleCnt="0"/>
      <dgm:spPr/>
    </dgm:pt>
    <dgm:pt modelId="{0B65D25C-5F66-4B2B-A0B4-27809221D042}" type="pres">
      <dgm:prSet presAssocID="{7124EF5F-68ED-410C-88BE-165597D02993}" presName="compNode" presStyleCnt="0"/>
      <dgm:spPr/>
    </dgm:pt>
    <dgm:pt modelId="{5727BD17-7CB0-49B8-85FD-4D2D380F852E}" type="pres">
      <dgm:prSet presAssocID="{7124EF5F-68ED-410C-88BE-165597D02993}" presName="iconBgRect" presStyleLbl="bgShp" presStyleIdx="1" presStyleCnt="3"/>
      <dgm:spPr/>
    </dgm:pt>
    <dgm:pt modelId="{51C7A14B-9AC1-4C71-9789-E1752E18517E}" type="pres">
      <dgm:prSet presAssocID="{7124EF5F-68ED-410C-88BE-165597D029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923E1097-6CD7-46D8-91D3-7D89E3F55F62}" type="pres">
      <dgm:prSet presAssocID="{7124EF5F-68ED-410C-88BE-165597D02993}" presName="spaceRect" presStyleCnt="0"/>
      <dgm:spPr/>
    </dgm:pt>
    <dgm:pt modelId="{2D3E5A76-BB7D-4F5F-A042-5C5E4CF09D12}" type="pres">
      <dgm:prSet presAssocID="{7124EF5F-68ED-410C-88BE-165597D02993}" presName="textRect" presStyleLbl="revTx" presStyleIdx="1" presStyleCnt="3">
        <dgm:presLayoutVars>
          <dgm:chMax val="1"/>
          <dgm:chPref val="1"/>
        </dgm:presLayoutVars>
      </dgm:prSet>
      <dgm:spPr/>
    </dgm:pt>
    <dgm:pt modelId="{9E629BB5-376D-4C77-9E19-C5F1C327590F}" type="pres">
      <dgm:prSet presAssocID="{F49128CA-E24D-442F-9466-A4D72704E406}" presName="sibTrans" presStyleCnt="0"/>
      <dgm:spPr/>
    </dgm:pt>
    <dgm:pt modelId="{412F7368-7A8A-4BFD-9978-9553B059E5C7}" type="pres">
      <dgm:prSet presAssocID="{958DF0C9-527F-4F03-9775-088FDA0D76DA}" presName="compNode" presStyleCnt="0"/>
      <dgm:spPr/>
    </dgm:pt>
    <dgm:pt modelId="{0FA46D62-06F0-4C13-9F2B-23938E97A612}" type="pres">
      <dgm:prSet presAssocID="{958DF0C9-527F-4F03-9775-088FDA0D76DA}" presName="iconBgRect" presStyleLbl="bgShp" presStyleIdx="2" presStyleCnt="3"/>
      <dgm:spPr/>
    </dgm:pt>
    <dgm:pt modelId="{41AC7C0B-CE9C-46A0-A860-780AEAE4AF23}" type="pres">
      <dgm:prSet presAssocID="{958DF0C9-527F-4F03-9775-088FDA0D76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enn Diagram"/>
        </a:ext>
      </dgm:extLst>
    </dgm:pt>
    <dgm:pt modelId="{35A62A60-CB0D-4CB5-A905-95DFFBF06CC5}" type="pres">
      <dgm:prSet presAssocID="{958DF0C9-527F-4F03-9775-088FDA0D76DA}" presName="spaceRect" presStyleCnt="0"/>
      <dgm:spPr/>
    </dgm:pt>
    <dgm:pt modelId="{E473AAD4-CE98-4339-A061-0DF2F953852E}" type="pres">
      <dgm:prSet presAssocID="{958DF0C9-527F-4F03-9775-088FDA0D76DA}" presName="textRect" presStyleLbl="revTx" presStyleIdx="2" presStyleCnt="3">
        <dgm:presLayoutVars>
          <dgm:chMax val="1"/>
          <dgm:chPref val="1"/>
        </dgm:presLayoutVars>
      </dgm:prSet>
      <dgm:spPr/>
    </dgm:pt>
  </dgm:ptLst>
  <dgm:cxnLst>
    <dgm:cxn modelId="{4DD86C2E-8587-4138-A478-79A2D76C05F9}" type="presOf" srcId="{7124EF5F-68ED-410C-88BE-165597D02993}" destId="{2D3E5A76-BB7D-4F5F-A042-5C5E4CF09D12}" srcOrd="0" destOrd="0" presId="urn:microsoft.com/office/officeart/2018/5/layout/IconCircleLabelList"/>
    <dgm:cxn modelId="{6C598442-4AB0-4CDE-ADFB-B6817946EF6D}" srcId="{726A74FD-8B42-40F2-821D-6737B4B694CF}" destId="{7124EF5F-68ED-410C-88BE-165597D02993}" srcOrd="1" destOrd="0" parTransId="{960ADDDE-6C87-4432-8743-003A99A12687}" sibTransId="{F49128CA-E24D-442F-9466-A4D72704E406}"/>
    <dgm:cxn modelId="{A8C0187E-A4BA-4E98-AEF0-DBBBD049777F}" type="presOf" srcId="{2660C8A2-3241-43BA-8B83-11DBFD8405EA}" destId="{26E476E4-51F7-461B-8CCA-9E1D721B174B}" srcOrd="0" destOrd="0" presId="urn:microsoft.com/office/officeart/2018/5/layout/IconCircleLabelList"/>
    <dgm:cxn modelId="{6317467E-3CB8-41D0-A25E-FDF78C155F58}" type="presOf" srcId="{726A74FD-8B42-40F2-821D-6737B4B694CF}" destId="{6B298A42-4DA7-49D9-9971-221A968AE34C}" srcOrd="0" destOrd="0" presId="urn:microsoft.com/office/officeart/2018/5/layout/IconCircleLabelList"/>
    <dgm:cxn modelId="{28766093-F470-413D-B4B5-59005A0AC540}" srcId="{726A74FD-8B42-40F2-821D-6737B4B694CF}" destId="{958DF0C9-527F-4F03-9775-088FDA0D76DA}" srcOrd="2" destOrd="0" parTransId="{D303CAF8-9F2E-4991-85CD-984171313E98}" sibTransId="{14430D8F-B100-4BF0-9C1F-C16E5D63C9F2}"/>
    <dgm:cxn modelId="{FD3737DE-F259-4042-B6E6-67A3171B75C2}" srcId="{726A74FD-8B42-40F2-821D-6737B4B694CF}" destId="{2660C8A2-3241-43BA-8B83-11DBFD8405EA}" srcOrd="0" destOrd="0" parTransId="{0FC905AD-F8B6-40EE-A1F0-131D57AC84E3}" sibTransId="{C4F0E958-B5FB-4786-9C07-A032DECF6AC8}"/>
    <dgm:cxn modelId="{AD62BEDF-1EED-4E3B-BC7B-8120B3B0D747}" type="presOf" srcId="{958DF0C9-527F-4F03-9775-088FDA0D76DA}" destId="{E473AAD4-CE98-4339-A061-0DF2F953852E}" srcOrd="0" destOrd="0" presId="urn:microsoft.com/office/officeart/2018/5/layout/IconCircleLabelList"/>
    <dgm:cxn modelId="{5A0CC3E2-6817-47B2-B7DC-22789881C677}" type="presParOf" srcId="{6B298A42-4DA7-49D9-9971-221A968AE34C}" destId="{8D565E1A-1215-4414-A520-B30850DEFD92}" srcOrd="0" destOrd="0" presId="urn:microsoft.com/office/officeart/2018/5/layout/IconCircleLabelList"/>
    <dgm:cxn modelId="{96FC4345-51BE-4586-81B2-15CC6D0409C2}" type="presParOf" srcId="{8D565E1A-1215-4414-A520-B30850DEFD92}" destId="{4A130C5E-C007-44FF-8826-5D24A16DAF0C}" srcOrd="0" destOrd="0" presId="urn:microsoft.com/office/officeart/2018/5/layout/IconCircleLabelList"/>
    <dgm:cxn modelId="{B42F644A-8B63-4ACB-9B48-C9F7F6F26032}" type="presParOf" srcId="{8D565E1A-1215-4414-A520-B30850DEFD92}" destId="{ECDE7895-EDD7-4CEA-BCCF-292F275790C2}" srcOrd="1" destOrd="0" presId="urn:microsoft.com/office/officeart/2018/5/layout/IconCircleLabelList"/>
    <dgm:cxn modelId="{36E5A248-0B5C-4805-98CB-5E21F7966E22}" type="presParOf" srcId="{8D565E1A-1215-4414-A520-B30850DEFD92}" destId="{D1E32124-EAD6-4F57-A998-DC5733E92EE3}" srcOrd="2" destOrd="0" presId="urn:microsoft.com/office/officeart/2018/5/layout/IconCircleLabelList"/>
    <dgm:cxn modelId="{4DB63285-EC19-4D07-9415-A83A0C572080}" type="presParOf" srcId="{8D565E1A-1215-4414-A520-B30850DEFD92}" destId="{26E476E4-51F7-461B-8CCA-9E1D721B174B}" srcOrd="3" destOrd="0" presId="urn:microsoft.com/office/officeart/2018/5/layout/IconCircleLabelList"/>
    <dgm:cxn modelId="{1A508AAD-E160-4671-ADA7-F2571B7017D7}" type="presParOf" srcId="{6B298A42-4DA7-49D9-9971-221A968AE34C}" destId="{3E19379E-7068-4EF6-8A84-51BCDEA0E64D}" srcOrd="1" destOrd="0" presId="urn:microsoft.com/office/officeart/2018/5/layout/IconCircleLabelList"/>
    <dgm:cxn modelId="{D3599F4C-5BC2-4896-8603-8F45AA62FC89}" type="presParOf" srcId="{6B298A42-4DA7-49D9-9971-221A968AE34C}" destId="{0B65D25C-5F66-4B2B-A0B4-27809221D042}" srcOrd="2" destOrd="0" presId="urn:microsoft.com/office/officeart/2018/5/layout/IconCircleLabelList"/>
    <dgm:cxn modelId="{E36B590C-BEBD-4938-AA3B-4AF0EBB10985}" type="presParOf" srcId="{0B65D25C-5F66-4B2B-A0B4-27809221D042}" destId="{5727BD17-7CB0-49B8-85FD-4D2D380F852E}" srcOrd="0" destOrd="0" presId="urn:microsoft.com/office/officeart/2018/5/layout/IconCircleLabelList"/>
    <dgm:cxn modelId="{17346A26-3E90-4753-94BC-206F931C76FB}" type="presParOf" srcId="{0B65D25C-5F66-4B2B-A0B4-27809221D042}" destId="{51C7A14B-9AC1-4C71-9789-E1752E18517E}" srcOrd="1" destOrd="0" presId="urn:microsoft.com/office/officeart/2018/5/layout/IconCircleLabelList"/>
    <dgm:cxn modelId="{F8CA4256-ED1D-4970-83DB-48CEB8C8EB7A}" type="presParOf" srcId="{0B65D25C-5F66-4B2B-A0B4-27809221D042}" destId="{923E1097-6CD7-46D8-91D3-7D89E3F55F62}" srcOrd="2" destOrd="0" presId="urn:microsoft.com/office/officeart/2018/5/layout/IconCircleLabelList"/>
    <dgm:cxn modelId="{A781E7FF-8623-4239-8FFF-9E58E6FF1F57}" type="presParOf" srcId="{0B65D25C-5F66-4B2B-A0B4-27809221D042}" destId="{2D3E5A76-BB7D-4F5F-A042-5C5E4CF09D12}" srcOrd="3" destOrd="0" presId="urn:microsoft.com/office/officeart/2018/5/layout/IconCircleLabelList"/>
    <dgm:cxn modelId="{EF73DE49-341D-471B-9E45-9F2BC211DF36}" type="presParOf" srcId="{6B298A42-4DA7-49D9-9971-221A968AE34C}" destId="{9E629BB5-376D-4C77-9E19-C5F1C327590F}" srcOrd="3" destOrd="0" presId="urn:microsoft.com/office/officeart/2018/5/layout/IconCircleLabelList"/>
    <dgm:cxn modelId="{F0EFECAA-5675-4955-8E18-76929FDE533F}" type="presParOf" srcId="{6B298A42-4DA7-49D9-9971-221A968AE34C}" destId="{412F7368-7A8A-4BFD-9978-9553B059E5C7}" srcOrd="4" destOrd="0" presId="urn:microsoft.com/office/officeart/2018/5/layout/IconCircleLabelList"/>
    <dgm:cxn modelId="{2D462C84-229B-45DF-838D-D4A6F7008655}" type="presParOf" srcId="{412F7368-7A8A-4BFD-9978-9553B059E5C7}" destId="{0FA46D62-06F0-4C13-9F2B-23938E97A612}" srcOrd="0" destOrd="0" presId="urn:microsoft.com/office/officeart/2018/5/layout/IconCircleLabelList"/>
    <dgm:cxn modelId="{974CB744-6BD4-4E32-BBB7-C42A89F0CB07}" type="presParOf" srcId="{412F7368-7A8A-4BFD-9978-9553B059E5C7}" destId="{41AC7C0B-CE9C-46A0-A860-780AEAE4AF23}" srcOrd="1" destOrd="0" presId="urn:microsoft.com/office/officeart/2018/5/layout/IconCircleLabelList"/>
    <dgm:cxn modelId="{B3359723-4E7E-412F-93DE-EC833BF70891}" type="presParOf" srcId="{412F7368-7A8A-4BFD-9978-9553B059E5C7}" destId="{35A62A60-CB0D-4CB5-A905-95DFFBF06CC5}" srcOrd="2" destOrd="0" presId="urn:microsoft.com/office/officeart/2018/5/layout/IconCircleLabelList"/>
    <dgm:cxn modelId="{E01C4E59-353C-44AB-9F04-D19DFA329843}" type="presParOf" srcId="{412F7368-7A8A-4BFD-9978-9553B059E5C7}" destId="{E473AAD4-CE98-4339-A061-0DF2F953852E}"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493E9D-9F14-4769-8167-08216FBFCCF8}"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A7B214DF-5A19-4F57-AB18-D0EBD60013A3}">
      <dgm:prSet/>
      <dgm:spPr/>
      <dgm:t>
        <a:bodyPr/>
        <a:lstStyle/>
        <a:p>
          <a:r>
            <a:rPr lang="en-US" dirty="0"/>
            <a:t>‘A process to maintain adequate standards of therapy.’ (</a:t>
          </a:r>
          <a:r>
            <a:rPr lang="en-US" dirty="0" err="1"/>
            <a:t>Creaner</a:t>
          </a:r>
          <a:r>
            <a:rPr lang="en-US" dirty="0"/>
            <a:t> 2014, p.5)</a:t>
          </a:r>
        </a:p>
      </dgm:t>
    </dgm:pt>
    <dgm:pt modelId="{D09E2015-18D9-45DA-B363-14A7B2F1E537}" type="parTrans" cxnId="{5C788FE0-1D2D-4196-BC59-9D286131856A}">
      <dgm:prSet/>
      <dgm:spPr/>
      <dgm:t>
        <a:bodyPr/>
        <a:lstStyle/>
        <a:p>
          <a:endParaRPr lang="en-US"/>
        </a:p>
      </dgm:t>
    </dgm:pt>
    <dgm:pt modelId="{4C66006A-DE25-4110-86FD-67F8F132B26B}" type="sibTrans" cxnId="{5C788FE0-1D2D-4196-BC59-9D286131856A}">
      <dgm:prSet/>
      <dgm:spPr/>
      <dgm:t>
        <a:bodyPr/>
        <a:lstStyle/>
        <a:p>
          <a:endParaRPr lang="en-US"/>
        </a:p>
      </dgm:t>
    </dgm:pt>
    <dgm:pt modelId="{07B77B52-667D-4E9A-9858-F6E4B06D767D}">
      <dgm:prSet/>
      <dgm:spPr/>
      <dgm:t>
        <a:bodyPr/>
        <a:lstStyle/>
        <a:p>
          <a:r>
            <a:rPr lang="en-US" dirty="0" err="1"/>
            <a:t>Supervison</a:t>
          </a:r>
          <a:r>
            <a:rPr lang="en-US" dirty="0"/>
            <a:t>:  ‘provides a container that holds the helping relationships within the therapeutic triad.’ Hawkins and Shohet (2012, pp.3-4)</a:t>
          </a:r>
        </a:p>
      </dgm:t>
    </dgm:pt>
    <dgm:pt modelId="{FC62B465-0DED-497A-8204-9A7531BD14BB}" type="parTrans" cxnId="{9B3613E8-3F03-486A-9978-B51543EF2108}">
      <dgm:prSet/>
      <dgm:spPr/>
      <dgm:t>
        <a:bodyPr/>
        <a:lstStyle/>
        <a:p>
          <a:endParaRPr lang="en-US"/>
        </a:p>
      </dgm:t>
    </dgm:pt>
    <dgm:pt modelId="{FA869616-123F-4F2D-9DDA-25AA2F014777}" type="sibTrans" cxnId="{9B3613E8-3F03-486A-9978-B51543EF2108}">
      <dgm:prSet/>
      <dgm:spPr/>
      <dgm:t>
        <a:bodyPr/>
        <a:lstStyle/>
        <a:p>
          <a:endParaRPr lang="en-US"/>
        </a:p>
      </dgm:t>
    </dgm:pt>
    <dgm:pt modelId="{F37A7BBD-5A66-4A6A-ABF9-6813D2D8F9C3}">
      <dgm:prSet/>
      <dgm:spPr/>
      <dgm:t>
        <a:bodyPr/>
        <a:lstStyle/>
        <a:p>
          <a:r>
            <a:rPr lang="en-US"/>
            <a:t>Supervisors are the ‘gatekeepers’ to the profession. Davies (2016)</a:t>
          </a:r>
        </a:p>
      </dgm:t>
    </dgm:pt>
    <dgm:pt modelId="{5F858AE2-49F4-4661-8B74-46258A664953}" type="parTrans" cxnId="{64132AB3-B7F5-4043-A716-524DC69DC141}">
      <dgm:prSet/>
      <dgm:spPr/>
      <dgm:t>
        <a:bodyPr/>
        <a:lstStyle/>
        <a:p>
          <a:endParaRPr lang="en-US"/>
        </a:p>
      </dgm:t>
    </dgm:pt>
    <dgm:pt modelId="{B9C31A55-7C8E-4472-B99B-27AABB5C0CBF}" type="sibTrans" cxnId="{64132AB3-B7F5-4043-A716-524DC69DC141}">
      <dgm:prSet/>
      <dgm:spPr/>
      <dgm:t>
        <a:bodyPr/>
        <a:lstStyle/>
        <a:p>
          <a:endParaRPr lang="en-US"/>
        </a:p>
      </dgm:t>
    </dgm:pt>
    <dgm:pt modelId="{C134AF24-67B7-41B7-8D65-81B5947202E7}" type="pres">
      <dgm:prSet presAssocID="{7D493E9D-9F14-4769-8167-08216FBFCCF8}" presName="outerComposite" presStyleCnt="0">
        <dgm:presLayoutVars>
          <dgm:chMax val="5"/>
          <dgm:dir/>
          <dgm:resizeHandles val="exact"/>
        </dgm:presLayoutVars>
      </dgm:prSet>
      <dgm:spPr/>
    </dgm:pt>
    <dgm:pt modelId="{67296A42-A51D-49F3-8EBA-7BD3B2BBC938}" type="pres">
      <dgm:prSet presAssocID="{7D493E9D-9F14-4769-8167-08216FBFCCF8}" presName="dummyMaxCanvas" presStyleCnt="0">
        <dgm:presLayoutVars/>
      </dgm:prSet>
      <dgm:spPr/>
    </dgm:pt>
    <dgm:pt modelId="{B4B3D82B-1BC8-4D9E-8549-0EC04879B5FE}" type="pres">
      <dgm:prSet presAssocID="{7D493E9D-9F14-4769-8167-08216FBFCCF8}" presName="ThreeNodes_1" presStyleLbl="node1" presStyleIdx="0" presStyleCnt="3">
        <dgm:presLayoutVars>
          <dgm:bulletEnabled val="1"/>
        </dgm:presLayoutVars>
      </dgm:prSet>
      <dgm:spPr/>
    </dgm:pt>
    <dgm:pt modelId="{32B5A8F3-27E6-4167-A5D9-9BAA97813FA8}" type="pres">
      <dgm:prSet presAssocID="{7D493E9D-9F14-4769-8167-08216FBFCCF8}" presName="ThreeNodes_2" presStyleLbl="node1" presStyleIdx="1" presStyleCnt="3">
        <dgm:presLayoutVars>
          <dgm:bulletEnabled val="1"/>
        </dgm:presLayoutVars>
      </dgm:prSet>
      <dgm:spPr/>
    </dgm:pt>
    <dgm:pt modelId="{B21906E6-13F9-4F83-B249-8981BE103FB1}" type="pres">
      <dgm:prSet presAssocID="{7D493E9D-9F14-4769-8167-08216FBFCCF8}" presName="ThreeNodes_3" presStyleLbl="node1" presStyleIdx="2" presStyleCnt="3">
        <dgm:presLayoutVars>
          <dgm:bulletEnabled val="1"/>
        </dgm:presLayoutVars>
      </dgm:prSet>
      <dgm:spPr/>
    </dgm:pt>
    <dgm:pt modelId="{04629B42-4135-4C2B-A0B7-5EABF2CD92BC}" type="pres">
      <dgm:prSet presAssocID="{7D493E9D-9F14-4769-8167-08216FBFCCF8}" presName="ThreeConn_1-2" presStyleLbl="fgAccFollowNode1" presStyleIdx="0" presStyleCnt="2">
        <dgm:presLayoutVars>
          <dgm:bulletEnabled val="1"/>
        </dgm:presLayoutVars>
      </dgm:prSet>
      <dgm:spPr/>
    </dgm:pt>
    <dgm:pt modelId="{E2F9EB6A-EADC-4788-A2BC-DAD6DE8C87D8}" type="pres">
      <dgm:prSet presAssocID="{7D493E9D-9F14-4769-8167-08216FBFCCF8}" presName="ThreeConn_2-3" presStyleLbl="fgAccFollowNode1" presStyleIdx="1" presStyleCnt="2">
        <dgm:presLayoutVars>
          <dgm:bulletEnabled val="1"/>
        </dgm:presLayoutVars>
      </dgm:prSet>
      <dgm:spPr/>
    </dgm:pt>
    <dgm:pt modelId="{D308C3D9-84A3-4D8F-8BEB-2B5595078DDA}" type="pres">
      <dgm:prSet presAssocID="{7D493E9D-9F14-4769-8167-08216FBFCCF8}" presName="ThreeNodes_1_text" presStyleLbl="node1" presStyleIdx="2" presStyleCnt="3">
        <dgm:presLayoutVars>
          <dgm:bulletEnabled val="1"/>
        </dgm:presLayoutVars>
      </dgm:prSet>
      <dgm:spPr/>
    </dgm:pt>
    <dgm:pt modelId="{8D3CD8F1-C48F-47E2-B5BE-729A403E2EA6}" type="pres">
      <dgm:prSet presAssocID="{7D493E9D-9F14-4769-8167-08216FBFCCF8}" presName="ThreeNodes_2_text" presStyleLbl="node1" presStyleIdx="2" presStyleCnt="3">
        <dgm:presLayoutVars>
          <dgm:bulletEnabled val="1"/>
        </dgm:presLayoutVars>
      </dgm:prSet>
      <dgm:spPr/>
    </dgm:pt>
    <dgm:pt modelId="{D433AA35-5119-434F-9ED2-71163DF7B6C1}" type="pres">
      <dgm:prSet presAssocID="{7D493E9D-9F14-4769-8167-08216FBFCCF8}" presName="ThreeNodes_3_text" presStyleLbl="node1" presStyleIdx="2" presStyleCnt="3">
        <dgm:presLayoutVars>
          <dgm:bulletEnabled val="1"/>
        </dgm:presLayoutVars>
      </dgm:prSet>
      <dgm:spPr/>
    </dgm:pt>
  </dgm:ptLst>
  <dgm:cxnLst>
    <dgm:cxn modelId="{170DC119-A560-47BD-B08F-A96DC4304F6B}" type="presOf" srcId="{7D493E9D-9F14-4769-8167-08216FBFCCF8}" destId="{C134AF24-67B7-41B7-8D65-81B5947202E7}" srcOrd="0" destOrd="0" presId="urn:microsoft.com/office/officeart/2005/8/layout/vProcess5"/>
    <dgm:cxn modelId="{09F5CA29-1ED5-4305-A4B8-FC7CC644E4CE}" type="presOf" srcId="{A7B214DF-5A19-4F57-AB18-D0EBD60013A3}" destId="{D308C3D9-84A3-4D8F-8BEB-2B5595078DDA}" srcOrd="1" destOrd="0" presId="urn:microsoft.com/office/officeart/2005/8/layout/vProcess5"/>
    <dgm:cxn modelId="{7EAB1532-B8A6-47B6-8D23-00B1434C1F4A}" type="presOf" srcId="{F37A7BBD-5A66-4A6A-ABF9-6813D2D8F9C3}" destId="{D433AA35-5119-434F-9ED2-71163DF7B6C1}" srcOrd="1" destOrd="0" presId="urn:microsoft.com/office/officeart/2005/8/layout/vProcess5"/>
    <dgm:cxn modelId="{07BF403E-0ECB-4A4F-9B05-53173DAD7EDF}" type="presOf" srcId="{F37A7BBD-5A66-4A6A-ABF9-6813D2D8F9C3}" destId="{B21906E6-13F9-4F83-B249-8981BE103FB1}" srcOrd="0" destOrd="0" presId="urn:microsoft.com/office/officeart/2005/8/layout/vProcess5"/>
    <dgm:cxn modelId="{8F043686-69F0-49A2-B3BA-19DD795B483E}" type="presOf" srcId="{A7B214DF-5A19-4F57-AB18-D0EBD60013A3}" destId="{B4B3D82B-1BC8-4D9E-8549-0EC04879B5FE}" srcOrd="0" destOrd="0" presId="urn:microsoft.com/office/officeart/2005/8/layout/vProcess5"/>
    <dgm:cxn modelId="{5FA8CAA1-036A-4F87-9EB9-EE4BD01DD357}" type="presOf" srcId="{4C66006A-DE25-4110-86FD-67F8F132B26B}" destId="{04629B42-4135-4C2B-A0B7-5EABF2CD92BC}" srcOrd="0" destOrd="0" presId="urn:microsoft.com/office/officeart/2005/8/layout/vProcess5"/>
    <dgm:cxn modelId="{3620EEA4-0BC8-4C5D-9843-FD047F61CED6}" type="presOf" srcId="{07B77B52-667D-4E9A-9858-F6E4B06D767D}" destId="{32B5A8F3-27E6-4167-A5D9-9BAA97813FA8}" srcOrd="0" destOrd="0" presId="urn:microsoft.com/office/officeart/2005/8/layout/vProcess5"/>
    <dgm:cxn modelId="{64132AB3-B7F5-4043-A716-524DC69DC141}" srcId="{7D493E9D-9F14-4769-8167-08216FBFCCF8}" destId="{F37A7BBD-5A66-4A6A-ABF9-6813D2D8F9C3}" srcOrd="2" destOrd="0" parTransId="{5F858AE2-49F4-4661-8B74-46258A664953}" sibTransId="{B9C31A55-7C8E-4472-B99B-27AABB5C0CBF}"/>
    <dgm:cxn modelId="{5C788FE0-1D2D-4196-BC59-9D286131856A}" srcId="{7D493E9D-9F14-4769-8167-08216FBFCCF8}" destId="{A7B214DF-5A19-4F57-AB18-D0EBD60013A3}" srcOrd="0" destOrd="0" parTransId="{D09E2015-18D9-45DA-B363-14A7B2F1E537}" sibTransId="{4C66006A-DE25-4110-86FD-67F8F132B26B}"/>
    <dgm:cxn modelId="{9B3613E8-3F03-486A-9978-B51543EF2108}" srcId="{7D493E9D-9F14-4769-8167-08216FBFCCF8}" destId="{07B77B52-667D-4E9A-9858-F6E4B06D767D}" srcOrd="1" destOrd="0" parTransId="{FC62B465-0DED-497A-8204-9A7531BD14BB}" sibTransId="{FA869616-123F-4F2D-9DDA-25AA2F014777}"/>
    <dgm:cxn modelId="{FBF3DAE8-7F8D-4563-BE4F-250906034A9F}" type="presOf" srcId="{07B77B52-667D-4E9A-9858-F6E4B06D767D}" destId="{8D3CD8F1-C48F-47E2-B5BE-729A403E2EA6}" srcOrd="1" destOrd="0" presId="urn:microsoft.com/office/officeart/2005/8/layout/vProcess5"/>
    <dgm:cxn modelId="{1CD125FB-E910-4268-95C3-5E27516CBF23}" type="presOf" srcId="{FA869616-123F-4F2D-9DDA-25AA2F014777}" destId="{E2F9EB6A-EADC-4788-A2BC-DAD6DE8C87D8}" srcOrd="0" destOrd="0" presId="urn:microsoft.com/office/officeart/2005/8/layout/vProcess5"/>
    <dgm:cxn modelId="{FD9F0E80-3BC0-4157-B619-4F367A103DDB}" type="presParOf" srcId="{C134AF24-67B7-41B7-8D65-81B5947202E7}" destId="{67296A42-A51D-49F3-8EBA-7BD3B2BBC938}" srcOrd="0" destOrd="0" presId="urn:microsoft.com/office/officeart/2005/8/layout/vProcess5"/>
    <dgm:cxn modelId="{B8F422FE-C8D8-4EAD-8A1B-A86B154E1541}" type="presParOf" srcId="{C134AF24-67B7-41B7-8D65-81B5947202E7}" destId="{B4B3D82B-1BC8-4D9E-8549-0EC04879B5FE}" srcOrd="1" destOrd="0" presId="urn:microsoft.com/office/officeart/2005/8/layout/vProcess5"/>
    <dgm:cxn modelId="{54E8FA92-7206-4024-A8EA-02580AC7D79A}" type="presParOf" srcId="{C134AF24-67B7-41B7-8D65-81B5947202E7}" destId="{32B5A8F3-27E6-4167-A5D9-9BAA97813FA8}" srcOrd="2" destOrd="0" presId="urn:microsoft.com/office/officeart/2005/8/layout/vProcess5"/>
    <dgm:cxn modelId="{FB016EF1-4C87-45A1-A68C-7FE554CFED88}" type="presParOf" srcId="{C134AF24-67B7-41B7-8D65-81B5947202E7}" destId="{B21906E6-13F9-4F83-B249-8981BE103FB1}" srcOrd="3" destOrd="0" presId="urn:microsoft.com/office/officeart/2005/8/layout/vProcess5"/>
    <dgm:cxn modelId="{B774371C-F96B-420E-95CF-5555083A2D4E}" type="presParOf" srcId="{C134AF24-67B7-41B7-8D65-81B5947202E7}" destId="{04629B42-4135-4C2B-A0B7-5EABF2CD92BC}" srcOrd="4" destOrd="0" presId="urn:microsoft.com/office/officeart/2005/8/layout/vProcess5"/>
    <dgm:cxn modelId="{DEDBE983-AFF7-4174-98E2-22E0E712653D}" type="presParOf" srcId="{C134AF24-67B7-41B7-8D65-81B5947202E7}" destId="{E2F9EB6A-EADC-4788-A2BC-DAD6DE8C87D8}" srcOrd="5" destOrd="0" presId="urn:microsoft.com/office/officeart/2005/8/layout/vProcess5"/>
    <dgm:cxn modelId="{ADF4C813-32FE-4852-B70E-D06A43DD8B52}" type="presParOf" srcId="{C134AF24-67B7-41B7-8D65-81B5947202E7}" destId="{D308C3D9-84A3-4D8F-8BEB-2B5595078DDA}" srcOrd="6" destOrd="0" presId="urn:microsoft.com/office/officeart/2005/8/layout/vProcess5"/>
    <dgm:cxn modelId="{6501852D-541E-4621-B175-EACCDA8911DC}" type="presParOf" srcId="{C134AF24-67B7-41B7-8D65-81B5947202E7}" destId="{8D3CD8F1-C48F-47E2-B5BE-729A403E2EA6}" srcOrd="7" destOrd="0" presId="urn:microsoft.com/office/officeart/2005/8/layout/vProcess5"/>
    <dgm:cxn modelId="{B7EA23CE-DAEF-41DE-9754-D41A14CC07D4}" type="presParOf" srcId="{C134AF24-67B7-41B7-8D65-81B5947202E7}" destId="{D433AA35-5119-434F-9ED2-71163DF7B6C1}"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9B65D3-1EF3-405A-B7A9-55CD3D4C5A09}"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18E77DF8-A957-4D77-8913-5214363C4714}">
      <dgm:prSet/>
      <dgm:spPr/>
      <dgm:t>
        <a:bodyPr/>
        <a:lstStyle/>
        <a:p>
          <a:pPr>
            <a:defRPr b="1"/>
          </a:pPr>
          <a:r>
            <a:rPr lang="en-US"/>
            <a:t>1920s</a:t>
          </a:r>
        </a:p>
      </dgm:t>
    </dgm:pt>
    <dgm:pt modelId="{F6CF35A0-2E57-4DEB-B35A-95B66A6F0041}" type="parTrans" cxnId="{07E19025-3F6E-4A99-B073-C8EE10A89FA1}">
      <dgm:prSet/>
      <dgm:spPr/>
      <dgm:t>
        <a:bodyPr/>
        <a:lstStyle/>
        <a:p>
          <a:endParaRPr lang="en-US"/>
        </a:p>
      </dgm:t>
    </dgm:pt>
    <dgm:pt modelId="{8AF5F0EA-8865-4CA2-95CD-2052F3D8520D}" type="sibTrans" cxnId="{07E19025-3F6E-4A99-B073-C8EE10A89FA1}">
      <dgm:prSet/>
      <dgm:spPr/>
      <dgm:t>
        <a:bodyPr/>
        <a:lstStyle/>
        <a:p>
          <a:endParaRPr lang="en-US"/>
        </a:p>
      </dgm:t>
    </dgm:pt>
    <dgm:pt modelId="{09A83189-392B-4772-9C34-97A276E7935B}">
      <dgm:prSet/>
      <dgm:spPr/>
      <dgm:t>
        <a:bodyPr/>
        <a:lstStyle/>
        <a:p>
          <a:r>
            <a:rPr lang="en-US"/>
            <a:t>Berlin Institute 1920s (Caroll 2007)</a:t>
          </a:r>
        </a:p>
      </dgm:t>
    </dgm:pt>
    <dgm:pt modelId="{37CB517C-26E5-4C49-B09F-B8C752EFB709}" type="parTrans" cxnId="{6B7922A2-1BD2-4EE6-AA37-8D6800CC3776}">
      <dgm:prSet/>
      <dgm:spPr/>
      <dgm:t>
        <a:bodyPr/>
        <a:lstStyle/>
        <a:p>
          <a:endParaRPr lang="en-US"/>
        </a:p>
      </dgm:t>
    </dgm:pt>
    <dgm:pt modelId="{1CC8C614-D17C-408E-9EBF-FC674082B47E}" type="sibTrans" cxnId="{6B7922A2-1BD2-4EE6-AA37-8D6800CC3776}">
      <dgm:prSet/>
      <dgm:spPr/>
      <dgm:t>
        <a:bodyPr/>
        <a:lstStyle/>
        <a:p>
          <a:endParaRPr lang="en-US"/>
        </a:p>
      </dgm:t>
    </dgm:pt>
    <dgm:pt modelId="{A19F9242-2CB9-44F4-9B62-8A2F3018C863}">
      <dgm:prSet/>
      <dgm:spPr/>
      <dgm:t>
        <a:bodyPr/>
        <a:lstStyle/>
        <a:p>
          <a:r>
            <a:rPr lang="en-US"/>
            <a:t>Supervision developed alongside psychiatric training (Creaner, 2014 p. 6)</a:t>
          </a:r>
        </a:p>
      </dgm:t>
    </dgm:pt>
    <dgm:pt modelId="{1E7C4701-015F-4ED9-8EB1-B58237AA96FF}" type="parTrans" cxnId="{6E1EFFD3-3EC0-4CAF-99B3-F796131F9DDE}">
      <dgm:prSet/>
      <dgm:spPr/>
      <dgm:t>
        <a:bodyPr/>
        <a:lstStyle/>
        <a:p>
          <a:endParaRPr lang="en-US"/>
        </a:p>
      </dgm:t>
    </dgm:pt>
    <dgm:pt modelId="{ADA0100F-1735-42C3-AEFE-66A68333104A}" type="sibTrans" cxnId="{6E1EFFD3-3EC0-4CAF-99B3-F796131F9DDE}">
      <dgm:prSet/>
      <dgm:spPr/>
      <dgm:t>
        <a:bodyPr/>
        <a:lstStyle/>
        <a:p>
          <a:endParaRPr lang="en-US"/>
        </a:p>
      </dgm:t>
    </dgm:pt>
    <dgm:pt modelId="{A5391A83-06FA-4DC5-B8B0-B57E76AD69CC}">
      <dgm:prSet/>
      <dgm:spPr/>
      <dgm:t>
        <a:bodyPr/>
        <a:lstStyle/>
        <a:p>
          <a:pPr>
            <a:defRPr b="1"/>
          </a:pPr>
          <a:r>
            <a:rPr lang="en-US"/>
            <a:t>1950s</a:t>
          </a:r>
        </a:p>
      </dgm:t>
    </dgm:pt>
    <dgm:pt modelId="{796A774F-63ED-4560-8D80-440296B71559}" type="parTrans" cxnId="{31CD8E68-865F-42DC-B499-DBD69475C7CA}">
      <dgm:prSet/>
      <dgm:spPr/>
      <dgm:t>
        <a:bodyPr/>
        <a:lstStyle/>
        <a:p>
          <a:endParaRPr lang="en-US"/>
        </a:p>
      </dgm:t>
    </dgm:pt>
    <dgm:pt modelId="{25D6F516-033B-48A8-A9FC-24C492264A8C}" type="sibTrans" cxnId="{31CD8E68-865F-42DC-B499-DBD69475C7CA}">
      <dgm:prSet/>
      <dgm:spPr/>
      <dgm:t>
        <a:bodyPr/>
        <a:lstStyle/>
        <a:p>
          <a:endParaRPr lang="en-US"/>
        </a:p>
      </dgm:t>
    </dgm:pt>
    <dgm:pt modelId="{1C03453B-9B1D-4FFB-8955-03EE63BB580E}">
      <dgm:prSet/>
      <dgm:spPr/>
      <dgm:t>
        <a:bodyPr/>
        <a:lstStyle/>
        <a:p>
          <a:r>
            <a:rPr lang="en-US"/>
            <a:t>Second stage of development in tandem with Humanistic, Existential and Cognitive/Behavioural therapies</a:t>
          </a:r>
        </a:p>
      </dgm:t>
    </dgm:pt>
    <dgm:pt modelId="{729DB8A4-B395-4AFE-AFA9-26417C2929BE}" type="parTrans" cxnId="{091B2B5B-B946-4678-B90A-DA979720DD27}">
      <dgm:prSet/>
      <dgm:spPr/>
      <dgm:t>
        <a:bodyPr/>
        <a:lstStyle/>
        <a:p>
          <a:endParaRPr lang="en-US"/>
        </a:p>
      </dgm:t>
    </dgm:pt>
    <dgm:pt modelId="{97EC8402-42FA-42DC-9E45-8C7387763E5A}" type="sibTrans" cxnId="{091B2B5B-B946-4678-B90A-DA979720DD27}">
      <dgm:prSet/>
      <dgm:spPr/>
      <dgm:t>
        <a:bodyPr/>
        <a:lstStyle/>
        <a:p>
          <a:endParaRPr lang="en-US"/>
        </a:p>
      </dgm:t>
    </dgm:pt>
    <dgm:pt modelId="{24EAD7E4-F18E-4222-832E-A1B64E20F775}" type="pres">
      <dgm:prSet presAssocID="{219B65D3-1EF3-405A-B7A9-55CD3D4C5A09}" presName="root" presStyleCnt="0">
        <dgm:presLayoutVars>
          <dgm:chMax/>
          <dgm:chPref/>
          <dgm:animLvl val="lvl"/>
        </dgm:presLayoutVars>
      </dgm:prSet>
      <dgm:spPr/>
    </dgm:pt>
    <dgm:pt modelId="{1A80E7D5-B030-4A9E-B3C1-AF42CB4E1B84}" type="pres">
      <dgm:prSet presAssocID="{219B65D3-1EF3-405A-B7A9-55CD3D4C5A09}" presName="divider" presStyleLbl="fgAcc1" presStyleIdx="0" presStyleCnt="1"/>
      <dgm:spPr/>
    </dgm:pt>
    <dgm:pt modelId="{95CC57A0-A958-48E3-B769-4D225705234B}" type="pres">
      <dgm:prSet presAssocID="{219B65D3-1EF3-405A-B7A9-55CD3D4C5A09}" presName="nodes" presStyleCnt="0">
        <dgm:presLayoutVars>
          <dgm:chMax/>
          <dgm:chPref/>
          <dgm:animLvl val="lvl"/>
        </dgm:presLayoutVars>
      </dgm:prSet>
      <dgm:spPr/>
    </dgm:pt>
    <dgm:pt modelId="{4370E2FD-0B41-4E19-879C-53BC66B0A0F3}" type="pres">
      <dgm:prSet presAssocID="{18E77DF8-A957-4D77-8913-5214363C4714}" presName="composite" presStyleCnt="0"/>
      <dgm:spPr/>
    </dgm:pt>
    <dgm:pt modelId="{8CCED4A2-E2D1-4E9F-AB6F-055C8735F902}" type="pres">
      <dgm:prSet presAssocID="{18E77DF8-A957-4D77-8913-5214363C4714}" presName="L1TextContainer" presStyleLbl="alignNode1" presStyleIdx="0" presStyleCnt="2">
        <dgm:presLayoutVars>
          <dgm:chMax val="1"/>
          <dgm:chPref val="1"/>
          <dgm:bulletEnabled val="1"/>
        </dgm:presLayoutVars>
      </dgm:prSet>
      <dgm:spPr/>
    </dgm:pt>
    <dgm:pt modelId="{FA0819B1-7733-4B07-9A0E-076DD5E8B029}" type="pres">
      <dgm:prSet presAssocID="{18E77DF8-A957-4D77-8913-5214363C4714}" presName="L2TextContainerWrapper" presStyleCnt="0">
        <dgm:presLayoutVars>
          <dgm:bulletEnabled val="1"/>
        </dgm:presLayoutVars>
      </dgm:prSet>
      <dgm:spPr/>
    </dgm:pt>
    <dgm:pt modelId="{6DF31B9E-06F9-4FBA-BEBB-374ED043791E}" type="pres">
      <dgm:prSet presAssocID="{18E77DF8-A957-4D77-8913-5214363C4714}" presName="L2TextContainer" presStyleLbl="bgAccFollowNode1" presStyleIdx="0" presStyleCnt="2"/>
      <dgm:spPr/>
    </dgm:pt>
    <dgm:pt modelId="{E789C88F-884D-4FA3-904F-F63A1C85963A}" type="pres">
      <dgm:prSet presAssocID="{18E77DF8-A957-4D77-8913-5214363C4714}" presName="FlexibleEmptyPlaceHolder" presStyleCnt="0"/>
      <dgm:spPr/>
    </dgm:pt>
    <dgm:pt modelId="{9EF2EE93-0B81-4166-B337-7F8CB937FF03}" type="pres">
      <dgm:prSet presAssocID="{18E77DF8-A957-4D77-8913-5214363C4714}" presName="ConnectLine" presStyleLbl="sibTrans1D1" presStyleIdx="0" presStyleCnt="2"/>
      <dgm:spPr/>
    </dgm:pt>
    <dgm:pt modelId="{3F5290E9-89E6-4005-ADB0-939409649E91}" type="pres">
      <dgm:prSet presAssocID="{18E77DF8-A957-4D77-8913-5214363C4714}" presName="ConnectorPoint" presStyleLbl="node1" presStyleIdx="0" presStyleCnt="2"/>
      <dgm:spPr>
        <a:solidFill>
          <a:schemeClr val="accent2">
            <a:hueOff val="0"/>
            <a:satOff val="0"/>
            <a:lumOff val="0"/>
            <a:alphaOff val="0"/>
          </a:schemeClr>
        </a:solidFill>
        <a:ln w="6350" cap="rnd" cmpd="sng" algn="ctr">
          <a:solidFill>
            <a:schemeClr val="lt1">
              <a:hueOff val="0"/>
              <a:satOff val="0"/>
              <a:lumOff val="0"/>
              <a:alphaOff val="0"/>
            </a:schemeClr>
          </a:solidFill>
          <a:prstDash val="solid"/>
        </a:ln>
        <a:effectLst/>
      </dgm:spPr>
    </dgm:pt>
    <dgm:pt modelId="{D57A93D1-5BEE-47C7-92BD-1620752F8A3D}" type="pres">
      <dgm:prSet presAssocID="{18E77DF8-A957-4D77-8913-5214363C4714}" presName="EmptyPlaceHolder" presStyleCnt="0"/>
      <dgm:spPr/>
    </dgm:pt>
    <dgm:pt modelId="{5B2AF994-BA02-45DC-8237-5885708B1552}" type="pres">
      <dgm:prSet presAssocID="{8AF5F0EA-8865-4CA2-95CD-2052F3D8520D}" presName="spaceBetweenRectangles" presStyleCnt="0"/>
      <dgm:spPr/>
    </dgm:pt>
    <dgm:pt modelId="{C10BBA9E-BC89-4733-A2AC-5C989779C0DC}" type="pres">
      <dgm:prSet presAssocID="{A5391A83-06FA-4DC5-B8B0-B57E76AD69CC}" presName="composite" presStyleCnt="0"/>
      <dgm:spPr/>
    </dgm:pt>
    <dgm:pt modelId="{49CFE786-7D3D-4AE5-AF88-DCB661FB3CEF}" type="pres">
      <dgm:prSet presAssocID="{A5391A83-06FA-4DC5-B8B0-B57E76AD69CC}" presName="L1TextContainer" presStyleLbl="alignNode1" presStyleIdx="1" presStyleCnt="2">
        <dgm:presLayoutVars>
          <dgm:chMax val="1"/>
          <dgm:chPref val="1"/>
          <dgm:bulletEnabled val="1"/>
        </dgm:presLayoutVars>
      </dgm:prSet>
      <dgm:spPr/>
    </dgm:pt>
    <dgm:pt modelId="{383950C8-BFE1-442A-B875-94C7E04D8110}" type="pres">
      <dgm:prSet presAssocID="{A5391A83-06FA-4DC5-B8B0-B57E76AD69CC}" presName="L2TextContainerWrapper" presStyleCnt="0">
        <dgm:presLayoutVars>
          <dgm:bulletEnabled val="1"/>
        </dgm:presLayoutVars>
      </dgm:prSet>
      <dgm:spPr/>
    </dgm:pt>
    <dgm:pt modelId="{28D7BA60-6A12-412F-8158-250C4160CCF0}" type="pres">
      <dgm:prSet presAssocID="{A5391A83-06FA-4DC5-B8B0-B57E76AD69CC}" presName="L2TextContainer" presStyleLbl="bgAccFollowNode1" presStyleIdx="1" presStyleCnt="2"/>
      <dgm:spPr/>
    </dgm:pt>
    <dgm:pt modelId="{9D7CD8FC-EC98-4D55-B2AF-31C10AE6C6F9}" type="pres">
      <dgm:prSet presAssocID="{A5391A83-06FA-4DC5-B8B0-B57E76AD69CC}" presName="FlexibleEmptyPlaceHolder" presStyleCnt="0"/>
      <dgm:spPr/>
    </dgm:pt>
    <dgm:pt modelId="{1C640940-6109-4DBB-BC11-E7C2749875D2}" type="pres">
      <dgm:prSet presAssocID="{A5391A83-06FA-4DC5-B8B0-B57E76AD69CC}" presName="ConnectLine" presStyleLbl="sibTrans1D1" presStyleIdx="1" presStyleCnt="2"/>
      <dgm:spPr/>
    </dgm:pt>
    <dgm:pt modelId="{297925BD-097F-4FA9-8956-C8B97E32EE3C}" type="pres">
      <dgm:prSet presAssocID="{A5391A83-06FA-4DC5-B8B0-B57E76AD69CC}" presName="ConnectorPoint" presStyleLbl="node1" presStyleIdx="1" presStyleCnt="2"/>
      <dgm:spPr>
        <a:solidFill>
          <a:schemeClr val="accent2">
            <a:hueOff val="-3110148"/>
            <a:satOff val="-16453"/>
            <a:lumOff val="-6274"/>
            <a:alphaOff val="0"/>
          </a:schemeClr>
        </a:solidFill>
        <a:ln w="6350" cap="rnd" cmpd="sng" algn="ctr">
          <a:solidFill>
            <a:schemeClr val="lt1">
              <a:hueOff val="0"/>
              <a:satOff val="0"/>
              <a:lumOff val="0"/>
              <a:alphaOff val="0"/>
            </a:schemeClr>
          </a:solidFill>
          <a:prstDash val="solid"/>
        </a:ln>
        <a:effectLst/>
      </dgm:spPr>
    </dgm:pt>
    <dgm:pt modelId="{E17081A5-5EF9-4D91-909A-0A6DDC1D63E7}" type="pres">
      <dgm:prSet presAssocID="{A5391A83-06FA-4DC5-B8B0-B57E76AD69CC}" presName="EmptyPlaceHolder" presStyleCnt="0"/>
      <dgm:spPr/>
    </dgm:pt>
  </dgm:ptLst>
  <dgm:cxnLst>
    <dgm:cxn modelId="{9E1BEF05-8046-4397-978D-CBCBF58D56E9}" type="presOf" srcId="{219B65D3-1EF3-405A-B7A9-55CD3D4C5A09}" destId="{24EAD7E4-F18E-4222-832E-A1B64E20F775}" srcOrd="0" destOrd="0" presId="urn:microsoft.com/office/officeart/2017/3/layout/HorizontalLabelsTimeline"/>
    <dgm:cxn modelId="{07E19025-3F6E-4A99-B073-C8EE10A89FA1}" srcId="{219B65D3-1EF3-405A-B7A9-55CD3D4C5A09}" destId="{18E77DF8-A957-4D77-8913-5214363C4714}" srcOrd="0" destOrd="0" parTransId="{F6CF35A0-2E57-4DEB-B35A-95B66A6F0041}" sibTransId="{8AF5F0EA-8865-4CA2-95CD-2052F3D8520D}"/>
    <dgm:cxn modelId="{3833D934-9035-4F05-952D-74B0F5309E04}" type="presOf" srcId="{09A83189-392B-4772-9C34-97A276E7935B}" destId="{6DF31B9E-06F9-4FBA-BEBB-374ED043791E}" srcOrd="0" destOrd="0" presId="urn:microsoft.com/office/officeart/2017/3/layout/HorizontalLabelsTimeline"/>
    <dgm:cxn modelId="{091B2B5B-B946-4678-B90A-DA979720DD27}" srcId="{A5391A83-06FA-4DC5-B8B0-B57E76AD69CC}" destId="{1C03453B-9B1D-4FFB-8955-03EE63BB580E}" srcOrd="0" destOrd="0" parTransId="{729DB8A4-B395-4AFE-AFA9-26417C2929BE}" sibTransId="{97EC8402-42FA-42DC-9E45-8C7387763E5A}"/>
    <dgm:cxn modelId="{31CD8E68-865F-42DC-B499-DBD69475C7CA}" srcId="{219B65D3-1EF3-405A-B7A9-55CD3D4C5A09}" destId="{A5391A83-06FA-4DC5-B8B0-B57E76AD69CC}" srcOrd="1" destOrd="0" parTransId="{796A774F-63ED-4560-8D80-440296B71559}" sibTransId="{25D6F516-033B-48A8-A9FC-24C492264A8C}"/>
    <dgm:cxn modelId="{7CB35C6D-5E0E-41C4-A134-BB9D28FC49BA}" type="presOf" srcId="{A5391A83-06FA-4DC5-B8B0-B57E76AD69CC}" destId="{49CFE786-7D3D-4AE5-AF88-DCB661FB3CEF}" srcOrd="0" destOrd="0" presId="urn:microsoft.com/office/officeart/2017/3/layout/HorizontalLabelsTimeline"/>
    <dgm:cxn modelId="{6FF25C50-3310-449B-ADB6-2C946ED40C98}" type="presOf" srcId="{A19F9242-2CB9-44F4-9B62-8A2F3018C863}" destId="{6DF31B9E-06F9-4FBA-BEBB-374ED043791E}" srcOrd="0" destOrd="1" presId="urn:microsoft.com/office/officeart/2017/3/layout/HorizontalLabelsTimeline"/>
    <dgm:cxn modelId="{6B7922A2-1BD2-4EE6-AA37-8D6800CC3776}" srcId="{18E77DF8-A957-4D77-8913-5214363C4714}" destId="{09A83189-392B-4772-9C34-97A276E7935B}" srcOrd="0" destOrd="0" parTransId="{37CB517C-26E5-4C49-B09F-B8C752EFB709}" sibTransId="{1CC8C614-D17C-408E-9EBF-FC674082B47E}"/>
    <dgm:cxn modelId="{6E1EFFD3-3EC0-4CAF-99B3-F796131F9DDE}" srcId="{18E77DF8-A957-4D77-8913-5214363C4714}" destId="{A19F9242-2CB9-44F4-9B62-8A2F3018C863}" srcOrd="1" destOrd="0" parTransId="{1E7C4701-015F-4ED9-8EB1-B58237AA96FF}" sibTransId="{ADA0100F-1735-42C3-AEFE-66A68333104A}"/>
    <dgm:cxn modelId="{7FE4D9E8-A200-4056-8CCA-7994DBA13838}" type="presOf" srcId="{1C03453B-9B1D-4FFB-8955-03EE63BB580E}" destId="{28D7BA60-6A12-412F-8158-250C4160CCF0}" srcOrd="0" destOrd="0" presId="urn:microsoft.com/office/officeart/2017/3/layout/HorizontalLabelsTimeline"/>
    <dgm:cxn modelId="{0AFB82FE-CC87-40BD-8C91-77201BEB3BB1}" type="presOf" srcId="{18E77DF8-A957-4D77-8913-5214363C4714}" destId="{8CCED4A2-E2D1-4E9F-AB6F-055C8735F902}" srcOrd="0" destOrd="0" presId="urn:microsoft.com/office/officeart/2017/3/layout/HorizontalLabelsTimeline"/>
    <dgm:cxn modelId="{A14F910F-050F-489D-A43A-4EAB43F0E06E}" type="presParOf" srcId="{24EAD7E4-F18E-4222-832E-A1B64E20F775}" destId="{1A80E7D5-B030-4A9E-B3C1-AF42CB4E1B84}" srcOrd="0" destOrd="0" presId="urn:microsoft.com/office/officeart/2017/3/layout/HorizontalLabelsTimeline"/>
    <dgm:cxn modelId="{65090EFD-5CD8-4DB5-9448-AEBF101FDC34}" type="presParOf" srcId="{24EAD7E4-F18E-4222-832E-A1B64E20F775}" destId="{95CC57A0-A958-48E3-B769-4D225705234B}" srcOrd="1" destOrd="0" presId="urn:microsoft.com/office/officeart/2017/3/layout/HorizontalLabelsTimeline"/>
    <dgm:cxn modelId="{85058D7F-4FB1-4C8C-AEF3-4B0A8B3440E8}" type="presParOf" srcId="{95CC57A0-A958-48E3-B769-4D225705234B}" destId="{4370E2FD-0B41-4E19-879C-53BC66B0A0F3}" srcOrd="0" destOrd="0" presId="urn:microsoft.com/office/officeart/2017/3/layout/HorizontalLabelsTimeline"/>
    <dgm:cxn modelId="{DA71A295-F407-47E7-8E64-37F3331BFF1B}" type="presParOf" srcId="{4370E2FD-0B41-4E19-879C-53BC66B0A0F3}" destId="{8CCED4A2-E2D1-4E9F-AB6F-055C8735F902}" srcOrd="0" destOrd="0" presId="urn:microsoft.com/office/officeart/2017/3/layout/HorizontalLabelsTimeline"/>
    <dgm:cxn modelId="{AADE4F77-8093-4B9C-94A1-468D1ABD970D}" type="presParOf" srcId="{4370E2FD-0B41-4E19-879C-53BC66B0A0F3}" destId="{FA0819B1-7733-4B07-9A0E-076DD5E8B029}" srcOrd="1" destOrd="0" presId="urn:microsoft.com/office/officeart/2017/3/layout/HorizontalLabelsTimeline"/>
    <dgm:cxn modelId="{8B93BE04-B821-4523-91EC-28AC75985B34}" type="presParOf" srcId="{FA0819B1-7733-4B07-9A0E-076DD5E8B029}" destId="{6DF31B9E-06F9-4FBA-BEBB-374ED043791E}" srcOrd="0" destOrd="0" presId="urn:microsoft.com/office/officeart/2017/3/layout/HorizontalLabelsTimeline"/>
    <dgm:cxn modelId="{4C3FF134-846A-4B34-866E-B256F4E75A99}" type="presParOf" srcId="{FA0819B1-7733-4B07-9A0E-076DD5E8B029}" destId="{E789C88F-884D-4FA3-904F-F63A1C85963A}" srcOrd="1" destOrd="0" presId="urn:microsoft.com/office/officeart/2017/3/layout/HorizontalLabelsTimeline"/>
    <dgm:cxn modelId="{BB22AF2F-24E6-4523-AA44-E2E233157E89}" type="presParOf" srcId="{4370E2FD-0B41-4E19-879C-53BC66B0A0F3}" destId="{9EF2EE93-0B81-4166-B337-7F8CB937FF03}" srcOrd="2" destOrd="0" presId="urn:microsoft.com/office/officeart/2017/3/layout/HorizontalLabelsTimeline"/>
    <dgm:cxn modelId="{3DA4EE10-3212-48EF-AEEE-FD053B583ACC}" type="presParOf" srcId="{4370E2FD-0B41-4E19-879C-53BC66B0A0F3}" destId="{3F5290E9-89E6-4005-ADB0-939409649E91}" srcOrd="3" destOrd="0" presId="urn:microsoft.com/office/officeart/2017/3/layout/HorizontalLabelsTimeline"/>
    <dgm:cxn modelId="{26753BD5-EFBC-46F9-A758-65A04C161185}" type="presParOf" srcId="{4370E2FD-0B41-4E19-879C-53BC66B0A0F3}" destId="{D57A93D1-5BEE-47C7-92BD-1620752F8A3D}" srcOrd="4" destOrd="0" presId="urn:microsoft.com/office/officeart/2017/3/layout/HorizontalLabelsTimeline"/>
    <dgm:cxn modelId="{D9FA8095-9FB5-454F-A557-2D48F42BF24D}" type="presParOf" srcId="{95CC57A0-A958-48E3-B769-4D225705234B}" destId="{5B2AF994-BA02-45DC-8237-5885708B1552}" srcOrd="1" destOrd="0" presId="urn:microsoft.com/office/officeart/2017/3/layout/HorizontalLabelsTimeline"/>
    <dgm:cxn modelId="{2E8184B7-256D-481F-81EF-62BA65599D03}" type="presParOf" srcId="{95CC57A0-A958-48E3-B769-4D225705234B}" destId="{C10BBA9E-BC89-4733-A2AC-5C989779C0DC}" srcOrd="2" destOrd="0" presId="urn:microsoft.com/office/officeart/2017/3/layout/HorizontalLabelsTimeline"/>
    <dgm:cxn modelId="{77843608-7C8E-48D8-B220-98BF1FF75F78}" type="presParOf" srcId="{C10BBA9E-BC89-4733-A2AC-5C989779C0DC}" destId="{49CFE786-7D3D-4AE5-AF88-DCB661FB3CEF}" srcOrd="0" destOrd="0" presId="urn:microsoft.com/office/officeart/2017/3/layout/HorizontalLabelsTimeline"/>
    <dgm:cxn modelId="{A49524EB-F7E5-486B-82E9-B3BD9A384CAD}" type="presParOf" srcId="{C10BBA9E-BC89-4733-A2AC-5C989779C0DC}" destId="{383950C8-BFE1-442A-B875-94C7E04D8110}" srcOrd="1" destOrd="0" presId="urn:microsoft.com/office/officeart/2017/3/layout/HorizontalLabelsTimeline"/>
    <dgm:cxn modelId="{D53D9933-EC40-4E81-ACB3-ED754A78E614}" type="presParOf" srcId="{383950C8-BFE1-442A-B875-94C7E04D8110}" destId="{28D7BA60-6A12-412F-8158-250C4160CCF0}" srcOrd="0" destOrd="0" presId="urn:microsoft.com/office/officeart/2017/3/layout/HorizontalLabelsTimeline"/>
    <dgm:cxn modelId="{5370CE8D-C06B-445A-9CEF-A0AAE5ACA350}" type="presParOf" srcId="{383950C8-BFE1-442A-B875-94C7E04D8110}" destId="{9D7CD8FC-EC98-4D55-B2AF-31C10AE6C6F9}" srcOrd="1" destOrd="0" presId="urn:microsoft.com/office/officeart/2017/3/layout/HorizontalLabelsTimeline"/>
    <dgm:cxn modelId="{924495E5-79D7-4B9D-A1C3-107786B31259}" type="presParOf" srcId="{C10BBA9E-BC89-4733-A2AC-5C989779C0DC}" destId="{1C640940-6109-4DBB-BC11-E7C2749875D2}" srcOrd="2" destOrd="0" presId="urn:microsoft.com/office/officeart/2017/3/layout/HorizontalLabelsTimeline"/>
    <dgm:cxn modelId="{DF1E4550-1DAA-4F5C-9370-579314493E08}" type="presParOf" srcId="{C10BBA9E-BC89-4733-A2AC-5C989779C0DC}" destId="{297925BD-097F-4FA9-8956-C8B97E32EE3C}" srcOrd="3" destOrd="0" presId="urn:microsoft.com/office/officeart/2017/3/layout/HorizontalLabelsTimeline"/>
    <dgm:cxn modelId="{9FA4D7A6-2B0B-4FC4-98FE-7900D152D4BA}" type="presParOf" srcId="{C10BBA9E-BC89-4733-A2AC-5C989779C0DC}" destId="{E17081A5-5EF9-4D91-909A-0A6DDC1D63E7}" srcOrd="4" destOrd="0" presId="urn:microsoft.com/office/officeart/2017/3/layout/HorizontalLabels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99FEAB-3782-4307-90D2-201E2DEBA63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6BBC3B9-6D17-4D56-90B3-FE894E5829FF}">
      <dgm:prSet/>
      <dgm:spPr/>
      <dgm:t>
        <a:bodyPr/>
        <a:lstStyle/>
        <a:p>
          <a:pPr>
            <a:lnSpc>
              <a:spcPct val="100000"/>
            </a:lnSpc>
          </a:pPr>
          <a:r>
            <a:rPr lang="en-GB"/>
            <a:t>Fleming and Benedek:</a:t>
          </a:r>
          <a:endParaRPr lang="en-US"/>
        </a:p>
      </dgm:t>
    </dgm:pt>
    <dgm:pt modelId="{5CEE6985-BA61-4BD9-9D4D-D57987AE8D0A}" type="parTrans" cxnId="{75A9D60A-34D3-4E73-88B6-0779F18C1E26}">
      <dgm:prSet/>
      <dgm:spPr/>
      <dgm:t>
        <a:bodyPr/>
        <a:lstStyle/>
        <a:p>
          <a:endParaRPr lang="en-US"/>
        </a:p>
      </dgm:t>
    </dgm:pt>
    <dgm:pt modelId="{757CBD96-B527-4203-85CA-582F06695FC9}" type="sibTrans" cxnId="{75A9D60A-34D3-4E73-88B6-0779F18C1E26}">
      <dgm:prSet/>
      <dgm:spPr/>
      <dgm:t>
        <a:bodyPr/>
        <a:lstStyle/>
        <a:p>
          <a:endParaRPr lang="en-US"/>
        </a:p>
      </dgm:t>
    </dgm:pt>
    <dgm:pt modelId="{8EA22B32-BD5F-4497-A1A7-F9FAA1BD2B8C}">
      <dgm:prSet/>
      <dgm:spPr/>
      <dgm:t>
        <a:bodyPr/>
        <a:lstStyle/>
        <a:p>
          <a:pPr>
            <a:lnSpc>
              <a:spcPct val="100000"/>
            </a:lnSpc>
          </a:pPr>
          <a:r>
            <a:rPr lang="en-GB"/>
            <a:t>Supervision as a ‘collaborative learning alliance’</a:t>
          </a:r>
          <a:endParaRPr lang="en-US"/>
        </a:p>
      </dgm:t>
    </dgm:pt>
    <dgm:pt modelId="{8C7E7708-7955-4791-A2C2-D0742D1BAC3F}" type="parTrans" cxnId="{B35BFD99-B3E9-4308-90CD-C1FC63BC7DC0}">
      <dgm:prSet/>
      <dgm:spPr/>
      <dgm:t>
        <a:bodyPr/>
        <a:lstStyle/>
        <a:p>
          <a:endParaRPr lang="en-US"/>
        </a:p>
      </dgm:t>
    </dgm:pt>
    <dgm:pt modelId="{FF3042F7-7344-4FAC-8B3D-AF9C7E137400}" type="sibTrans" cxnId="{B35BFD99-B3E9-4308-90CD-C1FC63BC7DC0}">
      <dgm:prSet/>
      <dgm:spPr/>
      <dgm:t>
        <a:bodyPr/>
        <a:lstStyle/>
        <a:p>
          <a:endParaRPr lang="en-US"/>
        </a:p>
      </dgm:t>
    </dgm:pt>
    <dgm:pt modelId="{F22AB0E9-6B3C-47BC-8CE7-9257ED435150}">
      <dgm:prSet/>
      <dgm:spPr/>
      <dgm:t>
        <a:bodyPr/>
        <a:lstStyle/>
        <a:p>
          <a:pPr>
            <a:lnSpc>
              <a:spcPct val="100000"/>
            </a:lnSpc>
          </a:pPr>
          <a:r>
            <a:rPr lang="en-GB"/>
            <a:t>Watkins (2014, p.3) </a:t>
          </a:r>
          <a:endParaRPr lang="en-US"/>
        </a:p>
      </dgm:t>
    </dgm:pt>
    <dgm:pt modelId="{45387D6A-0040-4ACD-86D8-8CB65E8DF255}" type="parTrans" cxnId="{D048A2A3-B05D-4CC4-9074-30B65124C8F3}">
      <dgm:prSet/>
      <dgm:spPr/>
      <dgm:t>
        <a:bodyPr/>
        <a:lstStyle/>
        <a:p>
          <a:endParaRPr lang="en-US"/>
        </a:p>
      </dgm:t>
    </dgm:pt>
    <dgm:pt modelId="{E7669225-23DE-48D7-BE6E-0BFF06C81AA6}" type="sibTrans" cxnId="{D048A2A3-B05D-4CC4-9074-30B65124C8F3}">
      <dgm:prSet/>
      <dgm:spPr/>
      <dgm:t>
        <a:bodyPr/>
        <a:lstStyle/>
        <a:p>
          <a:endParaRPr lang="en-US"/>
        </a:p>
      </dgm:t>
    </dgm:pt>
    <dgm:pt modelId="{2C9AEF6A-D99A-40EF-9E9A-EF4D7A4214E7}" type="pres">
      <dgm:prSet presAssocID="{D599FEAB-3782-4307-90D2-201E2DEBA632}" presName="root" presStyleCnt="0">
        <dgm:presLayoutVars>
          <dgm:dir/>
          <dgm:resizeHandles val="exact"/>
        </dgm:presLayoutVars>
      </dgm:prSet>
      <dgm:spPr/>
    </dgm:pt>
    <dgm:pt modelId="{AC4A6097-50A3-4F32-8542-4CAE9CF31EDA}" type="pres">
      <dgm:prSet presAssocID="{96BBC3B9-6D17-4D56-90B3-FE894E5829FF}" presName="compNode" presStyleCnt="0"/>
      <dgm:spPr/>
    </dgm:pt>
    <dgm:pt modelId="{3D6D6588-97FF-4078-AB67-E73B787D4BB3}" type="pres">
      <dgm:prSet presAssocID="{96BBC3B9-6D17-4D56-90B3-FE894E5829FF}" presName="bgRect" presStyleLbl="bgShp" presStyleIdx="0" presStyleCnt="3"/>
      <dgm:spPr/>
    </dgm:pt>
    <dgm:pt modelId="{BA6F6567-E9A2-4BFB-89A3-F7B0F93C8C6D}" type="pres">
      <dgm:prSet presAssocID="{96BBC3B9-6D17-4D56-90B3-FE894E5829F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E294E053-5E4F-48D1-A8CF-BEE394ACF441}" type="pres">
      <dgm:prSet presAssocID="{96BBC3B9-6D17-4D56-90B3-FE894E5829FF}" presName="spaceRect" presStyleCnt="0"/>
      <dgm:spPr/>
    </dgm:pt>
    <dgm:pt modelId="{30ACF1E6-24B6-45D6-A8E2-71F59153BA37}" type="pres">
      <dgm:prSet presAssocID="{96BBC3B9-6D17-4D56-90B3-FE894E5829FF}" presName="parTx" presStyleLbl="revTx" presStyleIdx="0" presStyleCnt="3">
        <dgm:presLayoutVars>
          <dgm:chMax val="0"/>
          <dgm:chPref val="0"/>
        </dgm:presLayoutVars>
      </dgm:prSet>
      <dgm:spPr/>
    </dgm:pt>
    <dgm:pt modelId="{F81683E5-1DA8-4A23-B069-9361DE7E1954}" type="pres">
      <dgm:prSet presAssocID="{757CBD96-B527-4203-85CA-582F06695FC9}" presName="sibTrans" presStyleCnt="0"/>
      <dgm:spPr/>
    </dgm:pt>
    <dgm:pt modelId="{7D5764CA-A1F7-477A-AFF2-02EDC01A0986}" type="pres">
      <dgm:prSet presAssocID="{8EA22B32-BD5F-4497-A1A7-F9FAA1BD2B8C}" presName="compNode" presStyleCnt="0"/>
      <dgm:spPr/>
    </dgm:pt>
    <dgm:pt modelId="{1E2D8DD2-8FD6-4518-AE9D-233433A56667}" type="pres">
      <dgm:prSet presAssocID="{8EA22B32-BD5F-4497-A1A7-F9FAA1BD2B8C}" presName="bgRect" presStyleLbl="bgShp" presStyleIdx="1" presStyleCnt="3"/>
      <dgm:spPr/>
    </dgm:pt>
    <dgm:pt modelId="{F3663B6D-D9E5-4310-BB3B-3D8105CB6A53}" type="pres">
      <dgm:prSet presAssocID="{8EA22B32-BD5F-4497-A1A7-F9FAA1BD2B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69B0C46E-EC33-4B5C-A8DE-E9ED168E31F6}" type="pres">
      <dgm:prSet presAssocID="{8EA22B32-BD5F-4497-A1A7-F9FAA1BD2B8C}" presName="spaceRect" presStyleCnt="0"/>
      <dgm:spPr/>
    </dgm:pt>
    <dgm:pt modelId="{66E6659B-53EC-4F37-8EDD-AC6676C77690}" type="pres">
      <dgm:prSet presAssocID="{8EA22B32-BD5F-4497-A1A7-F9FAA1BD2B8C}" presName="parTx" presStyleLbl="revTx" presStyleIdx="1" presStyleCnt="3">
        <dgm:presLayoutVars>
          <dgm:chMax val="0"/>
          <dgm:chPref val="0"/>
        </dgm:presLayoutVars>
      </dgm:prSet>
      <dgm:spPr/>
    </dgm:pt>
    <dgm:pt modelId="{322B13A9-D266-4EDE-873F-43F26739A458}" type="pres">
      <dgm:prSet presAssocID="{FF3042F7-7344-4FAC-8B3D-AF9C7E137400}" presName="sibTrans" presStyleCnt="0"/>
      <dgm:spPr/>
    </dgm:pt>
    <dgm:pt modelId="{5F8A7EF3-63C8-4824-89D2-6137B5134B61}" type="pres">
      <dgm:prSet presAssocID="{F22AB0E9-6B3C-47BC-8CE7-9257ED435150}" presName="compNode" presStyleCnt="0"/>
      <dgm:spPr/>
    </dgm:pt>
    <dgm:pt modelId="{6F8DDF32-EAFE-4572-98BF-B9040763324C}" type="pres">
      <dgm:prSet presAssocID="{F22AB0E9-6B3C-47BC-8CE7-9257ED435150}" presName="bgRect" presStyleLbl="bgShp" presStyleIdx="2" presStyleCnt="3"/>
      <dgm:spPr/>
    </dgm:pt>
    <dgm:pt modelId="{F541A018-E9F7-4486-8A89-366AD078E317}" type="pres">
      <dgm:prSet presAssocID="{F22AB0E9-6B3C-47BC-8CE7-9257ED4351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d Chime"/>
        </a:ext>
      </dgm:extLst>
    </dgm:pt>
    <dgm:pt modelId="{0D8F20ED-6ED7-47C3-BA38-7D3D6ABF1A7C}" type="pres">
      <dgm:prSet presAssocID="{F22AB0E9-6B3C-47BC-8CE7-9257ED435150}" presName="spaceRect" presStyleCnt="0"/>
      <dgm:spPr/>
    </dgm:pt>
    <dgm:pt modelId="{977C5FCA-1197-4C98-AC26-22ED7B4CD970}" type="pres">
      <dgm:prSet presAssocID="{F22AB0E9-6B3C-47BC-8CE7-9257ED435150}" presName="parTx" presStyleLbl="revTx" presStyleIdx="2" presStyleCnt="3">
        <dgm:presLayoutVars>
          <dgm:chMax val="0"/>
          <dgm:chPref val="0"/>
        </dgm:presLayoutVars>
      </dgm:prSet>
      <dgm:spPr/>
    </dgm:pt>
  </dgm:ptLst>
  <dgm:cxnLst>
    <dgm:cxn modelId="{866DDA09-864F-410B-AB55-6EFE920CFDA0}" type="presOf" srcId="{D599FEAB-3782-4307-90D2-201E2DEBA632}" destId="{2C9AEF6A-D99A-40EF-9E9A-EF4D7A4214E7}" srcOrd="0" destOrd="0" presId="urn:microsoft.com/office/officeart/2018/2/layout/IconVerticalSolidList"/>
    <dgm:cxn modelId="{75A9D60A-34D3-4E73-88B6-0779F18C1E26}" srcId="{D599FEAB-3782-4307-90D2-201E2DEBA632}" destId="{96BBC3B9-6D17-4D56-90B3-FE894E5829FF}" srcOrd="0" destOrd="0" parTransId="{5CEE6985-BA61-4BD9-9D4D-D57987AE8D0A}" sibTransId="{757CBD96-B527-4203-85CA-582F06695FC9}"/>
    <dgm:cxn modelId="{2F2D536E-504A-427E-A170-19B98C70A37C}" type="presOf" srcId="{8EA22B32-BD5F-4497-A1A7-F9FAA1BD2B8C}" destId="{66E6659B-53EC-4F37-8EDD-AC6676C77690}" srcOrd="0" destOrd="0" presId="urn:microsoft.com/office/officeart/2018/2/layout/IconVerticalSolidList"/>
    <dgm:cxn modelId="{F6C5A173-1BB0-4E97-A0F6-99032A937515}" type="presOf" srcId="{96BBC3B9-6D17-4D56-90B3-FE894E5829FF}" destId="{30ACF1E6-24B6-45D6-A8E2-71F59153BA37}" srcOrd="0" destOrd="0" presId="urn:microsoft.com/office/officeart/2018/2/layout/IconVerticalSolidList"/>
    <dgm:cxn modelId="{B35BFD99-B3E9-4308-90CD-C1FC63BC7DC0}" srcId="{D599FEAB-3782-4307-90D2-201E2DEBA632}" destId="{8EA22B32-BD5F-4497-A1A7-F9FAA1BD2B8C}" srcOrd="1" destOrd="0" parTransId="{8C7E7708-7955-4791-A2C2-D0742D1BAC3F}" sibTransId="{FF3042F7-7344-4FAC-8B3D-AF9C7E137400}"/>
    <dgm:cxn modelId="{D048A2A3-B05D-4CC4-9074-30B65124C8F3}" srcId="{D599FEAB-3782-4307-90D2-201E2DEBA632}" destId="{F22AB0E9-6B3C-47BC-8CE7-9257ED435150}" srcOrd="2" destOrd="0" parTransId="{45387D6A-0040-4ACD-86D8-8CB65E8DF255}" sibTransId="{E7669225-23DE-48D7-BE6E-0BFF06C81AA6}"/>
    <dgm:cxn modelId="{F20958D8-04CF-41A0-A773-974285B96292}" type="presOf" srcId="{F22AB0E9-6B3C-47BC-8CE7-9257ED435150}" destId="{977C5FCA-1197-4C98-AC26-22ED7B4CD970}" srcOrd="0" destOrd="0" presId="urn:microsoft.com/office/officeart/2018/2/layout/IconVerticalSolidList"/>
    <dgm:cxn modelId="{EE7B2D4C-46F8-480E-9BC3-F761B316138F}" type="presParOf" srcId="{2C9AEF6A-D99A-40EF-9E9A-EF4D7A4214E7}" destId="{AC4A6097-50A3-4F32-8542-4CAE9CF31EDA}" srcOrd="0" destOrd="0" presId="urn:microsoft.com/office/officeart/2018/2/layout/IconVerticalSolidList"/>
    <dgm:cxn modelId="{50A31E67-9406-4A82-9B12-2F2BA65492D4}" type="presParOf" srcId="{AC4A6097-50A3-4F32-8542-4CAE9CF31EDA}" destId="{3D6D6588-97FF-4078-AB67-E73B787D4BB3}" srcOrd="0" destOrd="0" presId="urn:microsoft.com/office/officeart/2018/2/layout/IconVerticalSolidList"/>
    <dgm:cxn modelId="{BF9A770E-3140-4012-9AF7-FF333B5E40B0}" type="presParOf" srcId="{AC4A6097-50A3-4F32-8542-4CAE9CF31EDA}" destId="{BA6F6567-E9A2-4BFB-89A3-F7B0F93C8C6D}" srcOrd="1" destOrd="0" presId="urn:microsoft.com/office/officeart/2018/2/layout/IconVerticalSolidList"/>
    <dgm:cxn modelId="{D0422A49-2C5A-47FD-9B1F-CDE42662304B}" type="presParOf" srcId="{AC4A6097-50A3-4F32-8542-4CAE9CF31EDA}" destId="{E294E053-5E4F-48D1-A8CF-BEE394ACF441}" srcOrd="2" destOrd="0" presId="urn:microsoft.com/office/officeart/2018/2/layout/IconVerticalSolidList"/>
    <dgm:cxn modelId="{9F47E557-5512-4C9C-A6E0-9D23BBB465D6}" type="presParOf" srcId="{AC4A6097-50A3-4F32-8542-4CAE9CF31EDA}" destId="{30ACF1E6-24B6-45D6-A8E2-71F59153BA37}" srcOrd="3" destOrd="0" presId="urn:microsoft.com/office/officeart/2018/2/layout/IconVerticalSolidList"/>
    <dgm:cxn modelId="{EB1938B8-0D02-4FF0-AE6E-0288E909C184}" type="presParOf" srcId="{2C9AEF6A-D99A-40EF-9E9A-EF4D7A4214E7}" destId="{F81683E5-1DA8-4A23-B069-9361DE7E1954}" srcOrd="1" destOrd="0" presId="urn:microsoft.com/office/officeart/2018/2/layout/IconVerticalSolidList"/>
    <dgm:cxn modelId="{0C1A9EE3-AD40-418E-BCC8-57FE47692311}" type="presParOf" srcId="{2C9AEF6A-D99A-40EF-9E9A-EF4D7A4214E7}" destId="{7D5764CA-A1F7-477A-AFF2-02EDC01A0986}" srcOrd="2" destOrd="0" presId="urn:microsoft.com/office/officeart/2018/2/layout/IconVerticalSolidList"/>
    <dgm:cxn modelId="{944CF515-6744-4239-A4F0-ED1E7639CE7A}" type="presParOf" srcId="{7D5764CA-A1F7-477A-AFF2-02EDC01A0986}" destId="{1E2D8DD2-8FD6-4518-AE9D-233433A56667}" srcOrd="0" destOrd="0" presId="urn:microsoft.com/office/officeart/2018/2/layout/IconVerticalSolidList"/>
    <dgm:cxn modelId="{5B8BCF44-0A59-4B47-A863-7B7897EDBE51}" type="presParOf" srcId="{7D5764CA-A1F7-477A-AFF2-02EDC01A0986}" destId="{F3663B6D-D9E5-4310-BB3B-3D8105CB6A53}" srcOrd="1" destOrd="0" presId="urn:microsoft.com/office/officeart/2018/2/layout/IconVerticalSolidList"/>
    <dgm:cxn modelId="{88B0EF93-52EC-4FC5-9B4F-E459D4EB6FCD}" type="presParOf" srcId="{7D5764CA-A1F7-477A-AFF2-02EDC01A0986}" destId="{69B0C46E-EC33-4B5C-A8DE-E9ED168E31F6}" srcOrd="2" destOrd="0" presId="urn:microsoft.com/office/officeart/2018/2/layout/IconVerticalSolidList"/>
    <dgm:cxn modelId="{A4DC12E2-E943-4D7E-8208-899B6710E2D9}" type="presParOf" srcId="{7D5764CA-A1F7-477A-AFF2-02EDC01A0986}" destId="{66E6659B-53EC-4F37-8EDD-AC6676C77690}" srcOrd="3" destOrd="0" presId="urn:microsoft.com/office/officeart/2018/2/layout/IconVerticalSolidList"/>
    <dgm:cxn modelId="{04544C23-D206-44A6-8DC6-EFACEC4CB19C}" type="presParOf" srcId="{2C9AEF6A-D99A-40EF-9E9A-EF4D7A4214E7}" destId="{322B13A9-D266-4EDE-873F-43F26739A458}" srcOrd="3" destOrd="0" presId="urn:microsoft.com/office/officeart/2018/2/layout/IconVerticalSolidList"/>
    <dgm:cxn modelId="{2B51D63D-0F50-4C1C-89A1-17CC1E84A0F9}" type="presParOf" srcId="{2C9AEF6A-D99A-40EF-9E9A-EF4D7A4214E7}" destId="{5F8A7EF3-63C8-4824-89D2-6137B5134B61}" srcOrd="4" destOrd="0" presId="urn:microsoft.com/office/officeart/2018/2/layout/IconVerticalSolidList"/>
    <dgm:cxn modelId="{DDE32306-A17B-46CA-810F-75B811980220}" type="presParOf" srcId="{5F8A7EF3-63C8-4824-89D2-6137B5134B61}" destId="{6F8DDF32-EAFE-4572-98BF-B9040763324C}" srcOrd="0" destOrd="0" presId="urn:microsoft.com/office/officeart/2018/2/layout/IconVerticalSolidList"/>
    <dgm:cxn modelId="{70D4F5C9-5064-49E8-8783-92B93979A29F}" type="presParOf" srcId="{5F8A7EF3-63C8-4824-89D2-6137B5134B61}" destId="{F541A018-E9F7-4486-8A89-366AD078E317}" srcOrd="1" destOrd="0" presId="urn:microsoft.com/office/officeart/2018/2/layout/IconVerticalSolidList"/>
    <dgm:cxn modelId="{625563A1-4D57-42D3-9FB7-2E2F86C4487A}" type="presParOf" srcId="{5F8A7EF3-63C8-4824-89D2-6137B5134B61}" destId="{0D8F20ED-6ED7-47C3-BA38-7D3D6ABF1A7C}" srcOrd="2" destOrd="0" presId="urn:microsoft.com/office/officeart/2018/2/layout/IconVerticalSolidList"/>
    <dgm:cxn modelId="{A5096D94-F19D-4316-AD65-6BBB8A0006AC}" type="presParOf" srcId="{5F8A7EF3-63C8-4824-89D2-6137B5134B61}" destId="{977C5FCA-1197-4C98-AC26-22ED7B4CD97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2B2DCC-E453-47BD-A1D8-9B759393FE2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12C1D5B-7984-4315-ADBA-A69E0E4E7C22}">
      <dgm:prSet/>
      <dgm:spPr/>
      <dgm:t>
        <a:bodyPr/>
        <a:lstStyle/>
        <a:p>
          <a:pPr>
            <a:lnSpc>
              <a:spcPct val="100000"/>
            </a:lnSpc>
          </a:pPr>
          <a:r>
            <a:rPr lang="en-GB"/>
            <a:t>‘Pan theoretical concept of the working alliance’</a:t>
          </a:r>
          <a:endParaRPr lang="en-US"/>
        </a:p>
      </dgm:t>
    </dgm:pt>
    <dgm:pt modelId="{F01BCBF5-8FAA-4E8D-B88D-5CA5839B9605}" type="parTrans" cxnId="{68CE82A3-7123-48F7-92FF-CF45D4AC539D}">
      <dgm:prSet/>
      <dgm:spPr/>
      <dgm:t>
        <a:bodyPr/>
        <a:lstStyle/>
        <a:p>
          <a:endParaRPr lang="en-US"/>
        </a:p>
      </dgm:t>
    </dgm:pt>
    <dgm:pt modelId="{59586353-CA9C-4BC5-974A-30B68E1AF64D}" type="sibTrans" cxnId="{68CE82A3-7123-48F7-92FF-CF45D4AC539D}">
      <dgm:prSet/>
      <dgm:spPr/>
      <dgm:t>
        <a:bodyPr/>
        <a:lstStyle/>
        <a:p>
          <a:endParaRPr lang="en-US"/>
        </a:p>
      </dgm:t>
    </dgm:pt>
    <dgm:pt modelId="{96023A5E-C117-4A19-A7F5-62ADF81A8D39}">
      <dgm:prSet/>
      <dgm:spPr/>
      <dgm:t>
        <a:bodyPr/>
        <a:lstStyle/>
        <a:p>
          <a:pPr>
            <a:lnSpc>
              <a:spcPct val="100000"/>
            </a:lnSpc>
          </a:pPr>
          <a:r>
            <a:rPr lang="en-GB"/>
            <a:t>Mastery of skills</a:t>
          </a:r>
          <a:endParaRPr lang="en-US"/>
        </a:p>
      </dgm:t>
    </dgm:pt>
    <dgm:pt modelId="{1999BE59-CF81-41BC-A209-91C92B61B9F3}" type="parTrans" cxnId="{4697E6BF-3592-49A7-ABD8-DA459ED10ADA}">
      <dgm:prSet/>
      <dgm:spPr/>
      <dgm:t>
        <a:bodyPr/>
        <a:lstStyle/>
        <a:p>
          <a:endParaRPr lang="en-US"/>
        </a:p>
      </dgm:t>
    </dgm:pt>
    <dgm:pt modelId="{2032BDD7-C60E-47CD-8BFB-8082629C6300}" type="sibTrans" cxnId="{4697E6BF-3592-49A7-ABD8-DA459ED10ADA}">
      <dgm:prSet/>
      <dgm:spPr/>
      <dgm:t>
        <a:bodyPr/>
        <a:lstStyle/>
        <a:p>
          <a:endParaRPr lang="en-US"/>
        </a:p>
      </dgm:t>
    </dgm:pt>
    <dgm:pt modelId="{4DC7F94D-2534-4CD8-9C16-3E5878C848B8}">
      <dgm:prSet/>
      <dgm:spPr/>
      <dgm:t>
        <a:bodyPr/>
        <a:lstStyle/>
        <a:p>
          <a:pPr>
            <a:lnSpc>
              <a:spcPct val="100000"/>
            </a:lnSpc>
          </a:pPr>
          <a:r>
            <a:rPr lang="en-GB"/>
            <a:t>Awareness of process</a:t>
          </a:r>
          <a:endParaRPr lang="en-US"/>
        </a:p>
      </dgm:t>
    </dgm:pt>
    <dgm:pt modelId="{40AB2885-54FC-41CE-BDB5-1341634B0052}" type="parTrans" cxnId="{6EFDAC98-3336-4765-A892-428C734C4309}">
      <dgm:prSet/>
      <dgm:spPr/>
      <dgm:t>
        <a:bodyPr/>
        <a:lstStyle/>
        <a:p>
          <a:endParaRPr lang="en-US"/>
        </a:p>
      </dgm:t>
    </dgm:pt>
    <dgm:pt modelId="{D7E9E1B4-930E-47A7-A3C7-C00A906D3F93}" type="sibTrans" cxnId="{6EFDAC98-3336-4765-A892-428C734C4309}">
      <dgm:prSet/>
      <dgm:spPr/>
      <dgm:t>
        <a:bodyPr/>
        <a:lstStyle/>
        <a:p>
          <a:endParaRPr lang="en-US"/>
        </a:p>
      </dgm:t>
    </dgm:pt>
    <dgm:pt modelId="{AC958CF6-5CEE-461D-8BFC-22E459F20647}">
      <dgm:prSet/>
      <dgm:spPr/>
      <dgm:t>
        <a:bodyPr/>
        <a:lstStyle/>
        <a:p>
          <a:pPr>
            <a:lnSpc>
              <a:spcPct val="100000"/>
            </a:lnSpc>
          </a:pPr>
          <a:r>
            <a:rPr lang="en-GB"/>
            <a:t>Encouraging research</a:t>
          </a:r>
          <a:endParaRPr lang="en-US"/>
        </a:p>
      </dgm:t>
    </dgm:pt>
    <dgm:pt modelId="{E16C2B17-E496-4543-9412-2F702F9988E8}" type="parTrans" cxnId="{9647D5F8-975F-4A8D-A6D1-5ED7381C13AB}">
      <dgm:prSet/>
      <dgm:spPr/>
      <dgm:t>
        <a:bodyPr/>
        <a:lstStyle/>
        <a:p>
          <a:endParaRPr lang="en-US"/>
        </a:p>
      </dgm:t>
    </dgm:pt>
    <dgm:pt modelId="{C3F53855-E28F-4AF2-A0AB-B136A7770660}" type="sibTrans" cxnId="{9647D5F8-975F-4A8D-A6D1-5ED7381C13AB}">
      <dgm:prSet/>
      <dgm:spPr/>
      <dgm:t>
        <a:bodyPr/>
        <a:lstStyle/>
        <a:p>
          <a:endParaRPr lang="en-US"/>
        </a:p>
      </dgm:t>
    </dgm:pt>
    <dgm:pt modelId="{5AE223CE-D293-4164-B322-20CF330C54F3}">
      <dgm:prSet/>
      <dgm:spPr/>
      <dgm:t>
        <a:bodyPr/>
        <a:lstStyle/>
        <a:p>
          <a:pPr>
            <a:lnSpc>
              <a:spcPct val="100000"/>
            </a:lnSpc>
          </a:pPr>
          <a:r>
            <a:rPr lang="en-GB"/>
            <a:t>Overarching importance of maintenance of standards of service</a:t>
          </a:r>
          <a:endParaRPr lang="en-US"/>
        </a:p>
      </dgm:t>
    </dgm:pt>
    <dgm:pt modelId="{277CC485-FCF7-4821-AC88-D014A4DF59DC}" type="parTrans" cxnId="{70869593-71A0-4823-87A3-C740BAFAFC03}">
      <dgm:prSet/>
      <dgm:spPr/>
      <dgm:t>
        <a:bodyPr/>
        <a:lstStyle/>
        <a:p>
          <a:endParaRPr lang="en-US"/>
        </a:p>
      </dgm:t>
    </dgm:pt>
    <dgm:pt modelId="{F89AEDC8-D2BE-499B-9C59-F46C78158DA6}" type="sibTrans" cxnId="{70869593-71A0-4823-87A3-C740BAFAFC03}">
      <dgm:prSet/>
      <dgm:spPr/>
      <dgm:t>
        <a:bodyPr/>
        <a:lstStyle/>
        <a:p>
          <a:endParaRPr lang="en-US"/>
        </a:p>
      </dgm:t>
    </dgm:pt>
    <dgm:pt modelId="{AFEFE516-551E-4F27-9FE2-ADE6BBD4C6BE}">
      <dgm:prSet/>
      <dgm:spPr/>
      <dgm:t>
        <a:bodyPr/>
        <a:lstStyle/>
        <a:p>
          <a:pPr>
            <a:lnSpc>
              <a:spcPct val="100000"/>
            </a:lnSpc>
          </a:pPr>
          <a:r>
            <a:rPr lang="en-GB"/>
            <a:t>Bordin 1983 p.35)</a:t>
          </a:r>
          <a:endParaRPr lang="en-US"/>
        </a:p>
      </dgm:t>
    </dgm:pt>
    <dgm:pt modelId="{A708727E-250C-46ED-A72D-428A348A5F97}" type="parTrans" cxnId="{04B57117-F100-4DCA-BFC3-4B1E9B3F72D5}">
      <dgm:prSet/>
      <dgm:spPr/>
      <dgm:t>
        <a:bodyPr/>
        <a:lstStyle/>
        <a:p>
          <a:endParaRPr lang="en-US"/>
        </a:p>
      </dgm:t>
    </dgm:pt>
    <dgm:pt modelId="{9C083699-9622-4334-9A15-A2E70ED8CF5C}" type="sibTrans" cxnId="{04B57117-F100-4DCA-BFC3-4B1E9B3F72D5}">
      <dgm:prSet/>
      <dgm:spPr/>
      <dgm:t>
        <a:bodyPr/>
        <a:lstStyle/>
        <a:p>
          <a:endParaRPr lang="en-US"/>
        </a:p>
      </dgm:t>
    </dgm:pt>
    <dgm:pt modelId="{181A9EFD-021D-4AAC-9428-E5ED91263801}" type="pres">
      <dgm:prSet presAssocID="{D52B2DCC-E453-47BD-A1D8-9B759393FE28}" presName="root" presStyleCnt="0">
        <dgm:presLayoutVars>
          <dgm:dir/>
          <dgm:resizeHandles val="exact"/>
        </dgm:presLayoutVars>
      </dgm:prSet>
      <dgm:spPr/>
    </dgm:pt>
    <dgm:pt modelId="{BBA9A5C6-9E50-416A-8112-063E745A04F5}" type="pres">
      <dgm:prSet presAssocID="{C12C1D5B-7984-4315-ADBA-A69E0E4E7C22}" presName="compNode" presStyleCnt="0"/>
      <dgm:spPr/>
    </dgm:pt>
    <dgm:pt modelId="{67A47C47-CB77-4C99-9BA6-897B79C5E56D}" type="pres">
      <dgm:prSet presAssocID="{C12C1D5B-7984-4315-ADBA-A69E0E4E7C2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BF289A47-DEC6-408F-BD46-F33F7CED1073}" type="pres">
      <dgm:prSet presAssocID="{C12C1D5B-7984-4315-ADBA-A69E0E4E7C22}" presName="spaceRect" presStyleCnt="0"/>
      <dgm:spPr/>
    </dgm:pt>
    <dgm:pt modelId="{580F36A3-C346-491A-B4C4-EA1622DFF6D0}" type="pres">
      <dgm:prSet presAssocID="{C12C1D5B-7984-4315-ADBA-A69E0E4E7C22}" presName="textRect" presStyleLbl="revTx" presStyleIdx="0" presStyleCnt="6">
        <dgm:presLayoutVars>
          <dgm:chMax val="1"/>
          <dgm:chPref val="1"/>
        </dgm:presLayoutVars>
      </dgm:prSet>
      <dgm:spPr/>
    </dgm:pt>
    <dgm:pt modelId="{8985DF26-218D-49F4-A2C3-E820E192AC82}" type="pres">
      <dgm:prSet presAssocID="{59586353-CA9C-4BC5-974A-30B68E1AF64D}" presName="sibTrans" presStyleCnt="0"/>
      <dgm:spPr/>
    </dgm:pt>
    <dgm:pt modelId="{806B8E18-9071-49E2-BD9E-5A93E9D5E447}" type="pres">
      <dgm:prSet presAssocID="{96023A5E-C117-4A19-A7F5-62ADF81A8D39}" presName="compNode" presStyleCnt="0"/>
      <dgm:spPr/>
    </dgm:pt>
    <dgm:pt modelId="{442B859F-0221-4765-9A1E-B56FB0E99837}" type="pres">
      <dgm:prSet presAssocID="{96023A5E-C117-4A19-A7F5-62ADF81A8D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al"/>
        </a:ext>
      </dgm:extLst>
    </dgm:pt>
    <dgm:pt modelId="{1EE9F1F4-E728-4524-B211-E32CF8DDBEB2}" type="pres">
      <dgm:prSet presAssocID="{96023A5E-C117-4A19-A7F5-62ADF81A8D39}" presName="spaceRect" presStyleCnt="0"/>
      <dgm:spPr/>
    </dgm:pt>
    <dgm:pt modelId="{4F8FF633-4F66-4063-A1D0-5D763074C932}" type="pres">
      <dgm:prSet presAssocID="{96023A5E-C117-4A19-A7F5-62ADF81A8D39}" presName="textRect" presStyleLbl="revTx" presStyleIdx="1" presStyleCnt="6">
        <dgm:presLayoutVars>
          <dgm:chMax val="1"/>
          <dgm:chPref val="1"/>
        </dgm:presLayoutVars>
      </dgm:prSet>
      <dgm:spPr/>
    </dgm:pt>
    <dgm:pt modelId="{7EACCCE9-7614-46CA-A5E2-D98E945D1842}" type="pres">
      <dgm:prSet presAssocID="{2032BDD7-C60E-47CD-8BFB-8082629C6300}" presName="sibTrans" presStyleCnt="0"/>
      <dgm:spPr/>
    </dgm:pt>
    <dgm:pt modelId="{4A5E5EC8-FEC7-43FE-BC8E-3AFBD99BA67A}" type="pres">
      <dgm:prSet presAssocID="{4DC7F94D-2534-4CD8-9C16-3E5878C848B8}" presName="compNode" presStyleCnt="0"/>
      <dgm:spPr/>
    </dgm:pt>
    <dgm:pt modelId="{A7307433-6371-4C93-965E-5EDA4130F3B6}" type="pres">
      <dgm:prSet presAssocID="{4DC7F94D-2534-4CD8-9C16-3E5878C848B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5189B93-7844-4B57-82DD-F889F37D7220}" type="pres">
      <dgm:prSet presAssocID="{4DC7F94D-2534-4CD8-9C16-3E5878C848B8}" presName="spaceRect" presStyleCnt="0"/>
      <dgm:spPr/>
    </dgm:pt>
    <dgm:pt modelId="{0A76F2A2-335A-46F5-A94B-90B435AD65D1}" type="pres">
      <dgm:prSet presAssocID="{4DC7F94D-2534-4CD8-9C16-3E5878C848B8}" presName="textRect" presStyleLbl="revTx" presStyleIdx="2" presStyleCnt="6">
        <dgm:presLayoutVars>
          <dgm:chMax val="1"/>
          <dgm:chPref val="1"/>
        </dgm:presLayoutVars>
      </dgm:prSet>
      <dgm:spPr/>
    </dgm:pt>
    <dgm:pt modelId="{5916EFCE-1FD4-4E8C-95AA-3BE3EB6EE37E}" type="pres">
      <dgm:prSet presAssocID="{D7E9E1B4-930E-47A7-A3C7-C00A906D3F93}" presName="sibTrans" presStyleCnt="0"/>
      <dgm:spPr/>
    </dgm:pt>
    <dgm:pt modelId="{C5C9D0D3-362B-4CE9-9376-967E21B11BA4}" type="pres">
      <dgm:prSet presAssocID="{AC958CF6-5CEE-461D-8BFC-22E459F20647}" presName="compNode" presStyleCnt="0"/>
      <dgm:spPr/>
    </dgm:pt>
    <dgm:pt modelId="{81EF0161-A3EC-40F6-9CC2-04C0F5D3202A}" type="pres">
      <dgm:prSet presAssocID="{AC958CF6-5CEE-461D-8BFC-22E459F2064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27558DA-E99E-44A6-91A0-639CFC54C8D0}" type="pres">
      <dgm:prSet presAssocID="{AC958CF6-5CEE-461D-8BFC-22E459F20647}" presName="spaceRect" presStyleCnt="0"/>
      <dgm:spPr/>
    </dgm:pt>
    <dgm:pt modelId="{12FE9518-30E0-4A82-8614-3346B24DB6F0}" type="pres">
      <dgm:prSet presAssocID="{AC958CF6-5CEE-461D-8BFC-22E459F20647}" presName="textRect" presStyleLbl="revTx" presStyleIdx="3" presStyleCnt="6">
        <dgm:presLayoutVars>
          <dgm:chMax val="1"/>
          <dgm:chPref val="1"/>
        </dgm:presLayoutVars>
      </dgm:prSet>
      <dgm:spPr/>
    </dgm:pt>
    <dgm:pt modelId="{6CA43422-7788-4EF2-9F2A-75AA2CE53B8C}" type="pres">
      <dgm:prSet presAssocID="{C3F53855-E28F-4AF2-A0AB-B136A7770660}" presName="sibTrans" presStyleCnt="0"/>
      <dgm:spPr/>
    </dgm:pt>
    <dgm:pt modelId="{8029CB94-4807-49C7-A440-D6D94091D3FC}" type="pres">
      <dgm:prSet presAssocID="{5AE223CE-D293-4164-B322-20CF330C54F3}" presName="compNode" presStyleCnt="0"/>
      <dgm:spPr/>
    </dgm:pt>
    <dgm:pt modelId="{6D610239-069C-4B54-96C4-D116EEAC9557}" type="pres">
      <dgm:prSet presAssocID="{5AE223CE-D293-4164-B322-20CF330C54F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DAD03A97-2474-40A1-BFE5-99A296F7A19D}" type="pres">
      <dgm:prSet presAssocID="{5AE223CE-D293-4164-B322-20CF330C54F3}" presName="spaceRect" presStyleCnt="0"/>
      <dgm:spPr/>
    </dgm:pt>
    <dgm:pt modelId="{5FD61C65-3019-4741-89CA-BA2621D75911}" type="pres">
      <dgm:prSet presAssocID="{5AE223CE-D293-4164-B322-20CF330C54F3}" presName="textRect" presStyleLbl="revTx" presStyleIdx="4" presStyleCnt="6">
        <dgm:presLayoutVars>
          <dgm:chMax val="1"/>
          <dgm:chPref val="1"/>
        </dgm:presLayoutVars>
      </dgm:prSet>
      <dgm:spPr/>
    </dgm:pt>
    <dgm:pt modelId="{76A003C6-7429-47A0-A705-6C9DFBE91608}" type="pres">
      <dgm:prSet presAssocID="{F89AEDC8-D2BE-499B-9C59-F46C78158DA6}" presName="sibTrans" presStyleCnt="0"/>
      <dgm:spPr/>
    </dgm:pt>
    <dgm:pt modelId="{1FCD6B6E-7915-4EE8-9B32-8C9545A90765}" type="pres">
      <dgm:prSet presAssocID="{AFEFE516-551E-4F27-9FE2-ADE6BBD4C6BE}" presName="compNode" presStyleCnt="0"/>
      <dgm:spPr/>
    </dgm:pt>
    <dgm:pt modelId="{927B7948-24FB-453D-8250-BCB79EECD9C4}" type="pres">
      <dgm:prSet presAssocID="{AFEFE516-551E-4F27-9FE2-ADE6BBD4C6B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estions"/>
        </a:ext>
      </dgm:extLst>
    </dgm:pt>
    <dgm:pt modelId="{83A4C4DE-22DE-4F48-AEE0-7447FF0CF70B}" type="pres">
      <dgm:prSet presAssocID="{AFEFE516-551E-4F27-9FE2-ADE6BBD4C6BE}" presName="spaceRect" presStyleCnt="0"/>
      <dgm:spPr/>
    </dgm:pt>
    <dgm:pt modelId="{00A4F8B2-5A7B-40DC-B118-842990CCC9B9}" type="pres">
      <dgm:prSet presAssocID="{AFEFE516-551E-4F27-9FE2-ADE6BBD4C6BE}" presName="textRect" presStyleLbl="revTx" presStyleIdx="5" presStyleCnt="6">
        <dgm:presLayoutVars>
          <dgm:chMax val="1"/>
          <dgm:chPref val="1"/>
        </dgm:presLayoutVars>
      </dgm:prSet>
      <dgm:spPr/>
    </dgm:pt>
  </dgm:ptLst>
  <dgm:cxnLst>
    <dgm:cxn modelId="{69FACB0A-609A-4A38-9CD8-D8DEA44FD56F}" type="presOf" srcId="{5AE223CE-D293-4164-B322-20CF330C54F3}" destId="{5FD61C65-3019-4741-89CA-BA2621D75911}" srcOrd="0" destOrd="0" presId="urn:microsoft.com/office/officeart/2018/2/layout/IconLabelList"/>
    <dgm:cxn modelId="{04B57117-F100-4DCA-BFC3-4B1E9B3F72D5}" srcId="{D52B2DCC-E453-47BD-A1D8-9B759393FE28}" destId="{AFEFE516-551E-4F27-9FE2-ADE6BBD4C6BE}" srcOrd="5" destOrd="0" parTransId="{A708727E-250C-46ED-A72D-428A348A5F97}" sibTransId="{9C083699-9622-4334-9A15-A2E70ED8CF5C}"/>
    <dgm:cxn modelId="{1BFB4C2C-9556-408D-BB9F-5C7A06236677}" type="presOf" srcId="{4DC7F94D-2534-4CD8-9C16-3E5878C848B8}" destId="{0A76F2A2-335A-46F5-A94B-90B435AD65D1}" srcOrd="0" destOrd="0" presId="urn:microsoft.com/office/officeart/2018/2/layout/IconLabelList"/>
    <dgm:cxn modelId="{DDED943F-84E4-4BA5-BA86-06316ADD2EE1}" type="presOf" srcId="{AFEFE516-551E-4F27-9FE2-ADE6BBD4C6BE}" destId="{00A4F8B2-5A7B-40DC-B118-842990CCC9B9}" srcOrd="0" destOrd="0" presId="urn:microsoft.com/office/officeart/2018/2/layout/IconLabelList"/>
    <dgm:cxn modelId="{3B5D3D4E-4A22-4464-9B9E-7677104ABAE0}" type="presOf" srcId="{D52B2DCC-E453-47BD-A1D8-9B759393FE28}" destId="{181A9EFD-021D-4AAC-9428-E5ED91263801}" srcOrd="0" destOrd="0" presId="urn:microsoft.com/office/officeart/2018/2/layout/IconLabelList"/>
    <dgm:cxn modelId="{F288A875-1268-4E9F-A502-7ED86D4061C6}" type="presOf" srcId="{C12C1D5B-7984-4315-ADBA-A69E0E4E7C22}" destId="{580F36A3-C346-491A-B4C4-EA1622DFF6D0}" srcOrd="0" destOrd="0" presId="urn:microsoft.com/office/officeart/2018/2/layout/IconLabelList"/>
    <dgm:cxn modelId="{70869593-71A0-4823-87A3-C740BAFAFC03}" srcId="{D52B2DCC-E453-47BD-A1D8-9B759393FE28}" destId="{5AE223CE-D293-4164-B322-20CF330C54F3}" srcOrd="4" destOrd="0" parTransId="{277CC485-FCF7-4821-AC88-D014A4DF59DC}" sibTransId="{F89AEDC8-D2BE-499B-9C59-F46C78158DA6}"/>
    <dgm:cxn modelId="{6EFDAC98-3336-4765-A892-428C734C4309}" srcId="{D52B2DCC-E453-47BD-A1D8-9B759393FE28}" destId="{4DC7F94D-2534-4CD8-9C16-3E5878C848B8}" srcOrd="2" destOrd="0" parTransId="{40AB2885-54FC-41CE-BDB5-1341634B0052}" sibTransId="{D7E9E1B4-930E-47A7-A3C7-C00A906D3F93}"/>
    <dgm:cxn modelId="{68CE82A3-7123-48F7-92FF-CF45D4AC539D}" srcId="{D52B2DCC-E453-47BD-A1D8-9B759393FE28}" destId="{C12C1D5B-7984-4315-ADBA-A69E0E4E7C22}" srcOrd="0" destOrd="0" parTransId="{F01BCBF5-8FAA-4E8D-B88D-5CA5839B9605}" sibTransId="{59586353-CA9C-4BC5-974A-30B68E1AF64D}"/>
    <dgm:cxn modelId="{4697E6BF-3592-49A7-ABD8-DA459ED10ADA}" srcId="{D52B2DCC-E453-47BD-A1D8-9B759393FE28}" destId="{96023A5E-C117-4A19-A7F5-62ADF81A8D39}" srcOrd="1" destOrd="0" parTransId="{1999BE59-CF81-41BC-A209-91C92B61B9F3}" sibTransId="{2032BDD7-C60E-47CD-8BFB-8082629C6300}"/>
    <dgm:cxn modelId="{D5425BC1-A787-4BF3-995E-0FE00362CDFF}" type="presOf" srcId="{96023A5E-C117-4A19-A7F5-62ADF81A8D39}" destId="{4F8FF633-4F66-4063-A1D0-5D763074C932}" srcOrd="0" destOrd="0" presId="urn:microsoft.com/office/officeart/2018/2/layout/IconLabelList"/>
    <dgm:cxn modelId="{95AA9CF3-0D65-4CDB-AB58-F3889BE92BA4}" type="presOf" srcId="{AC958CF6-5CEE-461D-8BFC-22E459F20647}" destId="{12FE9518-30E0-4A82-8614-3346B24DB6F0}" srcOrd="0" destOrd="0" presId="urn:microsoft.com/office/officeart/2018/2/layout/IconLabelList"/>
    <dgm:cxn modelId="{9647D5F8-975F-4A8D-A6D1-5ED7381C13AB}" srcId="{D52B2DCC-E453-47BD-A1D8-9B759393FE28}" destId="{AC958CF6-5CEE-461D-8BFC-22E459F20647}" srcOrd="3" destOrd="0" parTransId="{E16C2B17-E496-4543-9412-2F702F9988E8}" sibTransId="{C3F53855-E28F-4AF2-A0AB-B136A7770660}"/>
    <dgm:cxn modelId="{075A3AFD-245D-4DED-A70F-0C38AC3EE5CA}" type="presParOf" srcId="{181A9EFD-021D-4AAC-9428-E5ED91263801}" destId="{BBA9A5C6-9E50-416A-8112-063E745A04F5}" srcOrd="0" destOrd="0" presId="urn:microsoft.com/office/officeart/2018/2/layout/IconLabelList"/>
    <dgm:cxn modelId="{A9D74FE2-978E-440A-9197-E9C26DA7AEFB}" type="presParOf" srcId="{BBA9A5C6-9E50-416A-8112-063E745A04F5}" destId="{67A47C47-CB77-4C99-9BA6-897B79C5E56D}" srcOrd="0" destOrd="0" presId="urn:microsoft.com/office/officeart/2018/2/layout/IconLabelList"/>
    <dgm:cxn modelId="{2A872207-83F5-4AE3-B2A4-7D06EAF9674E}" type="presParOf" srcId="{BBA9A5C6-9E50-416A-8112-063E745A04F5}" destId="{BF289A47-DEC6-408F-BD46-F33F7CED1073}" srcOrd="1" destOrd="0" presId="urn:microsoft.com/office/officeart/2018/2/layout/IconLabelList"/>
    <dgm:cxn modelId="{47C23239-370C-4152-9E94-22128CBE8CE0}" type="presParOf" srcId="{BBA9A5C6-9E50-416A-8112-063E745A04F5}" destId="{580F36A3-C346-491A-B4C4-EA1622DFF6D0}" srcOrd="2" destOrd="0" presId="urn:microsoft.com/office/officeart/2018/2/layout/IconLabelList"/>
    <dgm:cxn modelId="{E9976192-32C3-4152-AA04-62D91935FF52}" type="presParOf" srcId="{181A9EFD-021D-4AAC-9428-E5ED91263801}" destId="{8985DF26-218D-49F4-A2C3-E820E192AC82}" srcOrd="1" destOrd="0" presId="urn:microsoft.com/office/officeart/2018/2/layout/IconLabelList"/>
    <dgm:cxn modelId="{A40463F7-0DE4-4855-BD0B-3D60FB2C5048}" type="presParOf" srcId="{181A9EFD-021D-4AAC-9428-E5ED91263801}" destId="{806B8E18-9071-49E2-BD9E-5A93E9D5E447}" srcOrd="2" destOrd="0" presId="urn:microsoft.com/office/officeart/2018/2/layout/IconLabelList"/>
    <dgm:cxn modelId="{482D80D3-10E8-4D79-BAB0-DD85E28D6B62}" type="presParOf" srcId="{806B8E18-9071-49E2-BD9E-5A93E9D5E447}" destId="{442B859F-0221-4765-9A1E-B56FB0E99837}" srcOrd="0" destOrd="0" presId="urn:microsoft.com/office/officeart/2018/2/layout/IconLabelList"/>
    <dgm:cxn modelId="{5A3CDEEC-84BD-415D-8717-E3D259E273D6}" type="presParOf" srcId="{806B8E18-9071-49E2-BD9E-5A93E9D5E447}" destId="{1EE9F1F4-E728-4524-B211-E32CF8DDBEB2}" srcOrd="1" destOrd="0" presId="urn:microsoft.com/office/officeart/2018/2/layout/IconLabelList"/>
    <dgm:cxn modelId="{E35861CA-058A-4E6A-94DC-BF4E9D00B902}" type="presParOf" srcId="{806B8E18-9071-49E2-BD9E-5A93E9D5E447}" destId="{4F8FF633-4F66-4063-A1D0-5D763074C932}" srcOrd="2" destOrd="0" presId="urn:microsoft.com/office/officeart/2018/2/layout/IconLabelList"/>
    <dgm:cxn modelId="{F392084D-255B-495A-88CC-404137CE3970}" type="presParOf" srcId="{181A9EFD-021D-4AAC-9428-E5ED91263801}" destId="{7EACCCE9-7614-46CA-A5E2-D98E945D1842}" srcOrd="3" destOrd="0" presId="urn:microsoft.com/office/officeart/2018/2/layout/IconLabelList"/>
    <dgm:cxn modelId="{B447226F-D066-4BC3-B191-2E52A9BDFD39}" type="presParOf" srcId="{181A9EFD-021D-4AAC-9428-E5ED91263801}" destId="{4A5E5EC8-FEC7-43FE-BC8E-3AFBD99BA67A}" srcOrd="4" destOrd="0" presId="urn:microsoft.com/office/officeart/2018/2/layout/IconLabelList"/>
    <dgm:cxn modelId="{AA1A8DAF-C2C0-4DA3-BE7A-22B128D0F883}" type="presParOf" srcId="{4A5E5EC8-FEC7-43FE-BC8E-3AFBD99BA67A}" destId="{A7307433-6371-4C93-965E-5EDA4130F3B6}" srcOrd="0" destOrd="0" presId="urn:microsoft.com/office/officeart/2018/2/layout/IconLabelList"/>
    <dgm:cxn modelId="{87009D13-AA16-4B93-9FAD-4720F5DDE425}" type="presParOf" srcId="{4A5E5EC8-FEC7-43FE-BC8E-3AFBD99BA67A}" destId="{45189B93-7844-4B57-82DD-F889F37D7220}" srcOrd="1" destOrd="0" presId="urn:microsoft.com/office/officeart/2018/2/layout/IconLabelList"/>
    <dgm:cxn modelId="{792DE3B2-4331-4E18-A017-D473D9054E92}" type="presParOf" srcId="{4A5E5EC8-FEC7-43FE-BC8E-3AFBD99BA67A}" destId="{0A76F2A2-335A-46F5-A94B-90B435AD65D1}" srcOrd="2" destOrd="0" presId="urn:microsoft.com/office/officeart/2018/2/layout/IconLabelList"/>
    <dgm:cxn modelId="{97CD965F-6AE0-4CAE-B161-42326360E53F}" type="presParOf" srcId="{181A9EFD-021D-4AAC-9428-E5ED91263801}" destId="{5916EFCE-1FD4-4E8C-95AA-3BE3EB6EE37E}" srcOrd="5" destOrd="0" presId="urn:microsoft.com/office/officeart/2018/2/layout/IconLabelList"/>
    <dgm:cxn modelId="{D9445C60-DC71-47BA-80E5-3B57389123DF}" type="presParOf" srcId="{181A9EFD-021D-4AAC-9428-E5ED91263801}" destId="{C5C9D0D3-362B-4CE9-9376-967E21B11BA4}" srcOrd="6" destOrd="0" presId="urn:microsoft.com/office/officeart/2018/2/layout/IconLabelList"/>
    <dgm:cxn modelId="{5859D049-B0EF-45C5-960B-D89CF056F6D0}" type="presParOf" srcId="{C5C9D0D3-362B-4CE9-9376-967E21B11BA4}" destId="{81EF0161-A3EC-40F6-9CC2-04C0F5D3202A}" srcOrd="0" destOrd="0" presId="urn:microsoft.com/office/officeart/2018/2/layout/IconLabelList"/>
    <dgm:cxn modelId="{AC102BE7-F21C-4B14-BB83-076821DC90AE}" type="presParOf" srcId="{C5C9D0D3-362B-4CE9-9376-967E21B11BA4}" destId="{127558DA-E99E-44A6-91A0-639CFC54C8D0}" srcOrd="1" destOrd="0" presId="urn:microsoft.com/office/officeart/2018/2/layout/IconLabelList"/>
    <dgm:cxn modelId="{DED2E48B-2BD7-4E63-A546-46561CE14251}" type="presParOf" srcId="{C5C9D0D3-362B-4CE9-9376-967E21B11BA4}" destId="{12FE9518-30E0-4A82-8614-3346B24DB6F0}" srcOrd="2" destOrd="0" presId="urn:microsoft.com/office/officeart/2018/2/layout/IconLabelList"/>
    <dgm:cxn modelId="{7A439073-D91C-4D2C-BF6D-7F07F8EFD509}" type="presParOf" srcId="{181A9EFD-021D-4AAC-9428-E5ED91263801}" destId="{6CA43422-7788-4EF2-9F2A-75AA2CE53B8C}" srcOrd="7" destOrd="0" presId="urn:microsoft.com/office/officeart/2018/2/layout/IconLabelList"/>
    <dgm:cxn modelId="{C4C3EF1A-A0AC-45F2-92D0-C8002C014284}" type="presParOf" srcId="{181A9EFD-021D-4AAC-9428-E5ED91263801}" destId="{8029CB94-4807-49C7-A440-D6D94091D3FC}" srcOrd="8" destOrd="0" presId="urn:microsoft.com/office/officeart/2018/2/layout/IconLabelList"/>
    <dgm:cxn modelId="{E3C5A817-E0CF-450E-963A-1448A07CD809}" type="presParOf" srcId="{8029CB94-4807-49C7-A440-D6D94091D3FC}" destId="{6D610239-069C-4B54-96C4-D116EEAC9557}" srcOrd="0" destOrd="0" presId="urn:microsoft.com/office/officeart/2018/2/layout/IconLabelList"/>
    <dgm:cxn modelId="{A1F94E48-8385-4B31-A32E-7F97632959F1}" type="presParOf" srcId="{8029CB94-4807-49C7-A440-D6D94091D3FC}" destId="{DAD03A97-2474-40A1-BFE5-99A296F7A19D}" srcOrd="1" destOrd="0" presId="urn:microsoft.com/office/officeart/2018/2/layout/IconLabelList"/>
    <dgm:cxn modelId="{5BD88608-80C5-419F-82EE-98B7E47B6FA2}" type="presParOf" srcId="{8029CB94-4807-49C7-A440-D6D94091D3FC}" destId="{5FD61C65-3019-4741-89CA-BA2621D75911}" srcOrd="2" destOrd="0" presId="urn:microsoft.com/office/officeart/2018/2/layout/IconLabelList"/>
    <dgm:cxn modelId="{839C2F44-5B1C-43C8-82C3-6E0829336BB5}" type="presParOf" srcId="{181A9EFD-021D-4AAC-9428-E5ED91263801}" destId="{76A003C6-7429-47A0-A705-6C9DFBE91608}" srcOrd="9" destOrd="0" presId="urn:microsoft.com/office/officeart/2018/2/layout/IconLabelList"/>
    <dgm:cxn modelId="{68187993-C073-4EBE-957B-606D2ACBF680}" type="presParOf" srcId="{181A9EFD-021D-4AAC-9428-E5ED91263801}" destId="{1FCD6B6E-7915-4EE8-9B32-8C9545A90765}" srcOrd="10" destOrd="0" presId="urn:microsoft.com/office/officeart/2018/2/layout/IconLabelList"/>
    <dgm:cxn modelId="{50E5878C-2EFC-460D-BB16-4A416DC97CBC}" type="presParOf" srcId="{1FCD6B6E-7915-4EE8-9B32-8C9545A90765}" destId="{927B7948-24FB-453D-8250-BCB79EECD9C4}" srcOrd="0" destOrd="0" presId="urn:microsoft.com/office/officeart/2018/2/layout/IconLabelList"/>
    <dgm:cxn modelId="{5A3C7D0F-6F89-436A-AB3A-BCE252B9441C}" type="presParOf" srcId="{1FCD6B6E-7915-4EE8-9B32-8C9545A90765}" destId="{83A4C4DE-22DE-4F48-AEE0-7447FF0CF70B}" srcOrd="1" destOrd="0" presId="urn:microsoft.com/office/officeart/2018/2/layout/IconLabelList"/>
    <dgm:cxn modelId="{81E1FC34-FE97-473F-B35C-CC98EFB8464B}" type="presParOf" srcId="{1FCD6B6E-7915-4EE8-9B32-8C9545A90765}" destId="{00A4F8B2-5A7B-40DC-B118-842990CCC9B9}"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D93283-44B1-43AE-B7C9-D647DAF4EF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E0AADFA-8724-4AA8-8091-000669E135DF}">
      <dgm:prSet/>
      <dgm:spPr/>
      <dgm:t>
        <a:bodyPr/>
        <a:lstStyle/>
        <a:p>
          <a:pPr>
            <a:lnSpc>
              <a:spcPct val="100000"/>
            </a:lnSpc>
          </a:pPr>
          <a:r>
            <a:rPr lang="en-GB"/>
            <a:t>Westefelde and Rasmussen (2013):</a:t>
          </a:r>
          <a:endParaRPr lang="en-US"/>
        </a:p>
      </dgm:t>
    </dgm:pt>
    <dgm:pt modelId="{ECB81497-9132-4D9B-B6DF-601E3BA96EA8}" type="parTrans" cxnId="{8DE1CCF6-340B-4F3B-8B6C-C4CEA2F13175}">
      <dgm:prSet/>
      <dgm:spPr/>
      <dgm:t>
        <a:bodyPr/>
        <a:lstStyle/>
        <a:p>
          <a:endParaRPr lang="en-US"/>
        </a:p>
      </dgm:t>
    </dgm:pt>
    <dgm:pt modelId="{ECFD184A-EDE8-4926-A914-786882623E72}" type="sibTrans" cxnId="{8DE1CCF6-340B-4F3B-8B6C-C4CEA2F13175}">
      <dgm:prSet/>
      <dgm:spPr/>
      <dgm:t>
        <a:bodyPr/>
        <a:lstStyle/>
        <a:p>
          <a:endParaRPr lang="en-US"/>
        </a:p>
      </dgm:t>
    </dgm:pt>
    <dgm:pt modelId="{FB232625-99E4-4134-B57A-C975B51F8AB7}">
      <dgm:prSet/>
      <dgm:spPr/>
      <dgm:t>
        <a:bodyPr/>
        <a:lstStyle/>
        <a:p>
          <a:pPr>
            <a:lnSpc>
              <a:spcPct val="100000"/>
            </a:lnSpc>
          </a:pPr>
          <a:r>
            <a:rPr lang="en-GB"/>
            <a:t>Alliance as part of wider society</a:t>
          </a:r>
          <a:endParaRPr lang="en-US"/>
        </a:p>
      </dgm:t>
    </dgm:pt>
    <dgm:pt modelId="{19D40A31-F3A2-4488-931E-CCB8C7312F79}" type="parTrans" cxnId="{FF48CED8-2185-46B0-9E76-430817254074}">
      <dgm:prSet/>
      <dgm:spPr/>
      <dgm:t>
        <a:bodyPr/>
        <a:lstStyle/>
        <a:p>
          <a:endParaRPr lang="en-US"/>
        </a:p>
      </dgm:t>
    </dgm:pt>
    <dgm:pt modelId="{672D03EE-DCC8-4DC2-B17D-2ED3EA2561D8}" type="sibTrans" cxnId="{FF48CED8-2185-46B0-9E76-430817254074}">
      <dgm:prSet/>
      <dgm:spPr/>
      <dgm:t>
        <a:bodyPr/>
        <a:lstStyle/>
        <a:p>
          <a:endParaRPr lang="en-US"/>
        </a:p>
      </dgm:t>
    </dgm:pt>
    <dgm:pt modelId="{EBACEBBB-4D17-446F-8D97-ADDCC7B69A34}">
      <dgm:prSet/>
      <dgm:spPr/>
      <dgm:t>
        <a:bodyPr/>
        <a:lstStyle/>
        <a:p>
          <a:pPr>
            <a:lnSpc>
              <a:spcPct val="100000"/>
            </a:lnSpc>
          </a:pPr>
          <a:r>
            <a:rPr lang="en-GB"/>
            <a:t>Competency benchmarks</a:t>
          </a:r>
          <a:endParaRPr lang="en-US"/>
        </a:p>
      </dgm:t>
    </dgm:pt>
    <dgm:pt modelId="{CDC72B2D-C454-4D0D-8986-C219BC7F5F80}" type="parTrans" cxnId="{826EF98F-C093-439C-A973-93B11A2B1483}">
      <dgm:prSet/>
      <dgm:spPr/>
      <dgm:t>
        <a:bodyPr/>
        <a:lstStyle/>
        <a:p>
          <a:endParaRPr lang="en-US"/>
        </a:p>
      </dgm:t>
    </dgm:pt>
    <dgm:pt modelId="{27B60167-FDA7-4D33-9F6F-F5C967B014A8}" type="sibTrans" cxnId="{826EF98F-C093-439C-A973-93B11A2B1483}">
      <dgm:prSet/>
      <dgm:spPr/>
      <dgm:t>
        <a:bodyPr/>
        <a:lstStyle/>
        <a:p>
          <a:endParaRPr lang="en-US"/>
        </a:p>
      </dgm:t>
    </dgm:pt>
    <dgm:pt modelId="{A1240736-4835-433E-8215-72E7A0C59F09}">
      <dgm:prSet/>
      <dgm:spPr/>
      <dgm:t>
        <a:bodyPr/>
        <a:lstStyle/>
        <a:p>
          <a:pPr>
            <a:lnSpc>
              <a:spcPct val="100000"/>
            </a:lnSpc>
          </a:pPr>
          <a:r>
            <a:rPr lang="en-GB"/>
            <a:t>International/ multicultural focus</a:t>
          </a:r>
          <a:endParaRPr lang="en-US"/>
        </a:p>
      </dgm:t>
    </dgm:pt>
    <dgm:pt modelId="{BA98DFF3-23F2-483A-9D3E-8741920E4559}" type="parTrans" cxnId="{2766D6FA-F472-490D-A848-C779BE581F6E}">
      <dgm:prSet/>
      <dgm:spPr/>
      <dgm:t>
        <a:bodyPr/>
        <a:lstStyle/>
        <a:p>
          <a:endParaRPr lang="en-US"/>
        </a:p>
      </dgm:t>
    </dgm:pt>
    <dgm:pt modelId="{C2EE4FE8-5A08-4EB6-9DED-7FF9A91E8626}" type="sibTrans" cxnId="{2766D6FA-F472-490D-A848-C779BE581F6E}">
      <dgm:prSet/>
      <dgm:spPr/>
      <dgm:t>
        <a:bodyPr/>
        <a:lstStyle/>
        <a:p>
          <a:endParaRPr lang="en-US"/>
        </a:p>
      </dgm:t>
    </dgm:pt>
    <dgm:pt modelId="{5E612235-D94A-4E6E-9890-2DB963AA7FD4}" type="pres">
      <dgm:prSet presAssocID="{A5D93283-44B1-43AE-B7C9-D647DAF4EF47}" presName="root" presStyleCnt="0">
        <dgm:presLayoutVars>
          <dgm:dir/>
          <dgm:resizeHandles val="exact"/>
        </dgm:presLayoutVars>
      </dgm:prSet>
      <dgm:spPr/>
    </dgm:pt>
    <dgm:pt modelId="{3A49BA92-ABAA-4D23-A3D1-3F600E9B3860}" type="pres">
      <dgm:prSet presAssocID="{6E0AADFA-8724-4AA8-8091-000669E135DF}" presName="compNode" presStyleCnt="0"/>
      <dgm:spPr/>
    </dgm:pt>
    <dgm:pt modelId="{FCF8BFDF-AB28-440C-B48B-C91926470AAB}" type="pres">
      <dgm:prSet presAssocID="{6E0AADFA-8724-4AA8-8091-000669E135DF}" presName="bgRect" presStyleLbl="bgShp" presStyleIdx="0" presStyleCnt="4"/>
      <dgm:spPr/>
    </dgm:pt>
    <dgm:pt modelId="{3D57FA4C-82EB-437C-9381-82D351212E65}" type="pres">
      <dgm:prSet presAssocID="{6E0AADFA-8724-4AA8-8091-000669E135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DF783A01-8430-4461-A385-7EF6CCD25173}" type="pres">
      <dgm:prSet presAssocID="{6E0AADFA-8724-4AA8-8091-000669E135DF}" presName="spaceRect" presStyleCnt="0"/>
      <dgm:spPr/>
    </dgm:pt>
    <dgm:pt modelId="{44F4B856-7364-477E-A0DF-F7401F7DF1EC}" type="pres">
      <dgm:prSet presAssocID="{6E0AADFA-8724-4AA8-8091-000669E135DF}" presName="parTx" presStyleLbl="revTx" presStyleIdx="0" presStyleCnt="4">
        <dgm:presLayoutVars>
          <dgm:chMax val="0"/>
          <dgm:chPref val="0"/>
        </dgm:presLayoutVars>
      </dgm:prSet>
      <dgm:spPr/>
    </dgm:pt>
    <dgm:pt modelId="{609B2837-E244-4EE0-9782-2EBC4C943D5B}" type="pres">
      <dgm:prSet presAssocID="{ECFD184A-EDE8-4926-A914-786882623E72}" presName="sibTrans" presStyleCnt="0"/>
      <dgm:spPr/>
    </dgm:pt>
    <dgm:pt modelId="{F930A238-94FC-463B-9A86-4F24D9412D72}" type="pres">
      <dgm:prSet presAssocID="{FB232625-99E4-4134-B57A-C975B51F8AB7}" presName="compNode" presStyleCnt="0"/>
      <dgm:spPr/>
    </dgm:pt>
    <dgm:pt modelId="{5370461B-0B63-4D73-AB61-2C6629819896}" type="pres">
      <dgm:prSet presAssocID="{FB232625-99E4-4134-B57A-C975B51F8AB7}" presName="bgRect" presStyleLbl="bgShp" presStyleIdx="1" presStyleCnt="4"/>
      <dgm:spPr/>
    </dgm:pt>
    <dgm:pt modelId="{7B5EDEED-9707-4B4F-8A90-B20F7473D1B7}" type="pres">
      <dgm:prSet presAssocID="{FB232625-99E4-4134-B57A-C975B51F8AB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4380383-78EB-439A-B5C8-A131423B0607}" type="pres">
      <dgm:prSet presAssocID="{FB232625-99E4-4134-B57A-C975B51F8AB7}" presName="spaceRect" presStyleCnt="0"/>
      <dgm:spPr/>
    </dgm:pt>
    <dgm:pt modelId="{8B385AFE-404D-4BFC-8DEC-063703B7EB35}" type="pres">
      <dgm:prSet presAssocID="{FB232625-99E4-4134-B57A-C975B51F8AB7}" presName="parTx" presStyleLbl="revTx" presStyleIdx="1" presStyleCnt="4">
        <dgm:presLayoutVars>
          <dgm:chMax val="0"/>
          <dgm:chPref val="0"/>
        </dgm:presLayoutVars>
      </dgm:prSet>
      <dgm:spPr/>
    </dgm:pt>
    <dgm:pt modelId="{A0F45602-04C8-49A0-8613-2B950BCF7C54}" type="pres">
      <dgm:prSet presAssocID="{672D03EE-DCC8-4DC2-B17D-2ED3EA2561D8}" presName="sibTrans" presStyleCnt="0"/>
      <dgm:spPr/>
    </dgm:pt>
    <dgm:pt modelId="{43ED0640-8CA1-4F55-BD4A-3C05975490FC}" type="pres">
      <dgm:prSet presAssocID="{EBACEBBB-4D17-446F-8D97-ADDCC7B69A34}" presName="compNode" presStyleCnt="0"/>
      <dgm:spPr/>
    </dgm:pt>
    <dgm:pt modelId="{6AE7D43B-5493-415F-9082-2DEA6516A277}" type="pres">
      <dgm:prSet presAssocID="{EBACEBBB-4D17-446F-8D97-ADDCC7B69A34}" presName="bgRect" presStyleLbl="bgShp" presStyleIdx="2" presStyleCnt="4"/>
      <dgm:spPr/>
    </dgm:pt>
    <dgm:pt modelId="{B5E316A8-F357-4F0A-9A7A-9D6F06203CD6}" type="pres">
      <dgm:prSet presAssocID="{EBACEBBB-4D17-446F-8D97-ADDCC7B69A3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BBA61984-A6BA-4B0D-BE32-674B4795039F}" type="pres">
      <dgm:prSet presAssocID="{EBACEBBB-4D17-446F-8D97-ADDCC7B69A34}" presName="spaceRect" presStyleCnt="0"/>
      <dgm:spPr/>
    </dgm:pt>
    <dgm:pt modelId="{4A56F95C-04FE-43FD-85B5-39926556CB74}" type="pres">
      <dgm:prSet presAssocID="{EBACEBBB-4D17-446F-8D97-ADDCC7B69A34}" presName="parTx" presStyleLbl="revTx" presStyleIdx="2" presStyleCnt="4">
        <dgm:presLayoutVars>
          <dgm:chMax val="0"/>
          <dgm:chPref val="0"/>
        </dgm:presLayoutVars>
      </dgm:prSet>
      <dgm:spPr/>
    </dgm:pt>
    <dgm:pt modelId="{46C1BC59-8999-4F84-BFDE-A44F8B5E0254}" type="pres">
      <dgm:prSet presAssocID="{27B60167-FDA7-4D33-9F6F-F5C967B014A8}" presName="sibTrans" presStyleCnt="0"/>
      <dgm:spPr/>
    </dgm:pt>
    <dgm:pt modelId="{D99AC8D0-40AC-42BA-BECD-428827FA2345}" type="pres">
      <dgm:prSet presAssocID="{A1240736-4835-433E-8215-72E7A0C59F09}" presName="compNode" presStyleCnt="0"/>
      <dgm:spPr/>
    </dgm:pt>
    <dgm:pt modelId="{40C9D9CE-4002-415F-97F1-2CEFAC2FB70D}" type="pres">
      <dgm:prSet presAssocID="{A1240736-4835-433E-8215-72E7A0C59F09}" presName="bgRect" presStyleLbl="bgShp" presStyleIdx="3" presStyleCnt="4"/>
      <dgm:spPr/>
    </dgm:pt>
    <dgm:pt modelId="{62BB0F48-6028-4669-923A-F90DF4EF2731}" type="pres">
      <dgm:prSet presAssocID="{A1240736-4835-433E-8215-72E7A0C59F0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663224D1-3844-46D7-82C3-980691ABFA0D}" type="pres">
      <dgm:prSet presAssocID="{A1240736-4835-433E-8215-72E7A0C59F09}" presName="spaceRect" presStyleCnt="0"/>
      <dgm:spPr/>
    </dgm:pt>
    <dgm:pt modelId="{7CB7F981-7B96-4E01-9306-6603D9367B3B}" type="pres">
      <dgm:prSet presAssocID="{A1240736-4835-433E-8215-72E7A0C59F09}" presName="parTx" presStyleLbl="revTx" presStyleIdx="3" presStyleCnt="4">
        <dgm:presLayoutVars>
          <dgm:chMax val="0"/>
          <dgm:chPref val="0"/>
        </dgm:presLayoutVars>
      </dgm:prSet>
      <dgm:spPr/>
    </dgm:pt>
  </dgm:ptLst>
  <dgm:cxnLst>
    <dgm:cxn modelId="{1CC5133B-E2E8-45F9-BA51-DCD7D3CD6A30}" type="presOf" srcId="{EBACEBBB-4D17-446F-8D97-ADDCC7B69A34}" destId="{4A56F95C-04FE-43FD-85B5-39926556CB74}" srcOrd="0" destOrd="0" presId="urn:microsoft.com/office/officeart/2018/2/layout/IconVerticalSolidList"/>
    <dgm:cxn modelId="{4EC99945-4225-49C3-A1F3-7B616A214B3A}" type="presOf" srcId="{A5D93283-44B1-43AE-B7C9-D647DAF4EF47}" destId="{5E612235-D94A-4E6E-9890-2DB963AA7FD4}" srcOrd="0" destOrd="0" presId="urn:microsoft.com/office/officeart/2018/2/layout/IconVerticalSolidList"/>
    <dgm:cxn modelId="{8531976C-E148-4BE5-8851-6BC55F92F85F}" type="presOf" srcId="{6E0AADFA-8724-4AA8-8091-000669E135DF}" destId="{44F4B856-7364-477E-A0DF-F7401F7DF1EC}" srcOrd="0" destOrd="0" presId="urn:microsoft.com/office/officeart/2018/2/layout/IconVerticalSolidList"/>
    <dgm:cxn modelId="{826EF98F-C093-439C-A973-93B11A2B1483}" srcId="{A5D93283-44B1-43AE-B7C9-D647DAF4EF47}" destId="{EBACEBBB-4D17-446F-8D97-ADDCC7B69A34}" srcOrd="2" destOrd="0" parTransId="{CDC72B2D-C454-4D0D-8986-C219BC7F5F80}" sibTransId="{27B60167-FDA7-4D33-9F6F-F5C967B014A8}"/>
    <dgm:cxn modelId="{A908C496-94A7-4A83-8422-DD7A40291F6B}" type="presOf" srcId="{A1240736-4835-433E-8215-72E7A0C59F09}" destId="{7CB7F981-7B96-4E01-9306-6603D9367B3B}" srcOrd="0" destOrd="0" presId="urn:microsoft.com/office/officeart/2018/2/layout/IconVerticalSolidList"/>
    <dgm:cxn modelId="{C1F36E9D-D260-4568-8664-49812F2B58FF}" type="presOf" srcId="{FB232625-99E4-4134-B57A-C975B51F8AB7}" destId="{8B385AFE-404D-4BFC-8DEC-063703B7EB35}" srcOrd="0" destOrd="0" presId="urn:microsoft.com/office/officeart/2018/2/layout/IconVerticalSolidList"/>
    <dgm:cxn modelId="{FF48CED8-2185-46B0-9E76-430817254074}" srcId="{A5D93283-44B1-43AE-B7C9-D647DAF4EF47}" destId="{FB232625-99E4-4134-B57A-C975B51F8AB7}" srcOrd="1" destOrd="0" parTransId="{19D40A31-F3A2-4488-931E-CCB8C7312F79}" sibTransId="{672D03EE-DCC8-4DC2-B17D-2ED3EA2561D8}"/>
    <dgm:cxn modelId="{8DE1CCF6-340B-4F3B-8B6C-C4CEA2F13175}" srcId="{A5D93283-44B1-43AE-B7C9-D647DAF4EF47}" destId="{6E0AADFA-8724-4AA8-8091-000669E135DF}" srcOrd="0" destOrd="0" parTransId="{ECB81497-9132-4D9B-B6DF-601E3BA96EA8}" sibTransId="{ECFD184A-EDE8-4926-A914-786882623E72}"/>
    <dgm:cxn modelId="{2766D6FA-F472-490D-A848-C779BE581F6E}" srcId="{A5D93283-44B1-43AE-B7C9-D647DAF4EF47}" destId="{A1240736-4835-433E-8215-72E7A0C59F09}" srcOrd="3" destOrd="0" parTransId="{BA98DFF3-23F2-483A-9D3E-8741920E4559}" sibTransId="{C2EE4FE8-5A08-4EB6-9DED-7FF9A91E8626}"/>
    <dgm:cxn modelId="{1E03675D-1B0B-4522-8782-8F50631BC6C6}" type="presParOf" srcId="{5E612235-D94A-4E6E-9890-2DB963AA7FD4}" destId="{3A49BA92-ABAA-4D23-A3D1-3F600E9B3860}" srcOrd="0" destOrd="0" presId="urn:microsoft.com/office/officeart/2018/2/layout/IconVerticalSolidList"/>
    <dgm:cxn modelId="{293104C1-6655-439C-8B49-96F9F8595C85}" type="presParOf" srcId="{3A49BA92-ABAA-4D23-A3D1-3F600E9B3860}" destId="{FCF8BFDF-AB28-440C-B48B-C91926470AAB}" srcOrd="0" destOrd="0" presId="urn:microsoft.com/office/officeart/2018/2/layout/IconVerticalSolidList"/>
    <dgm:cxn modelId="{E0EFF508-145D-4EE6-A48D-9475977B3108}" type="presParOf" srcId="{3A49BA92-ABAA-4D23-A3D1-3F600E9B3860}" destId="{3D57FA4C-82EB-437C-9381-82D351212E65}" srcOrd="1" destOrd="0" presId="urn:microsoft.com/office/officeart/2018/2/layout/IconVerticalSolidList"/>
    <dgm:cxn modelId="{DAEC6986-4E9E-45F6-9FB1-5473ACEE803E}" type="presParOf" srcId="{3A49BA92-ABAA-4D23-A3D1-3F600E9B3860}" destId="{DF783A01-8430-4461-A385-7EF6CCD25173}" srcOrd="2" destOrd="0" presId="urn:microsoft.com/office/officeart/2018/2/layout/IconVerticalSolidList"/>
    <dgm:cxn modelId="{4A805225-A125-4CAE-B4A7-F7F7E04016CC}" type="presParOf" srcId="{3A49BA92-ABAA-4D23-A3D1-3F600E9B3860}" destId="{44F4B856-7364-477E-A0DF-F7401F7DF1EC}" srcOrd="3" destOrd="0" presId="urn:microsoft.com/office/officeart/2018/2/layout/IconVerticalSolidList"/>
    <dgm:cxn modelId="{D52BAF7D-6D6F-41AF-B77B-E58B2714132D}" type="presParOf" srcId="{5E612235-D94A-4E6E-9890-2DB963AA7FD4}" destId="{609B2837-E244-4EE0-9782-2EBC4C943D5B}" srcOrd="1" destOrd="0" presId="urn:microsoft.com/office/officeart/2018/2/layout/IconVerticalSolidList"/>
    <dgm:cxn modelId="{02039184-A697-4A9F-98A7-8735026294FC}" type="presParOf" srcId="{5E612235-D94A-4E6E-9890-2DB963AA7FD4}" destId="{F930A238-94FC-463B-9A86-4F24D9412D72}" srcOrd="2" destOrd="0" presId="urn:microsoft.com/office/officeart/2018/2/layout/IconVerticalSolidList"/>
    <dgm:cxn modelId="{1EE8A036-9CF7-4CBC-8927-5F58E395688D}" type="presParOf" srcId="{F930A238-94FC-463B-9A86-4F24D9412D72}" destId="{5370461B-0B63-4D73-AB61-2C6629819896}" srcOrd="0" destOrd="0" presId="urn:microsoft.com/office/officeart/2018/2/layout/IconVerticalSolidList"/>
    <dgm:cxn modelId="{777E3E86-B3A5-40F0-9D30-5A96D7B0B5D8}" type="presParOf" srcId="{F930A238-94FC-463B-9A86-4F24D9412D72}" destId="{7B5EDEED-9707-4B4F-8A90-B20F7473D1B7}" srcOrd="1" destOrd="0" presId="urn:microsoft.com/office/officeart/2018/2/layout/IconVerticalSolidList"/>
    <dgm:cxn modelId="{53682045-A6FD-4747-B526-CC60CB7BDE8A}" type="presParOf" srcId="{F930A238-94FC-463B-9A86-4F24D9412D72}" destId="{44380383-78EB-439A-B5C8-A131423B0607}" srcOrd="2" destOrd="0" presId="urn:microsoft.com/office/officeart/2018/2/layout/IconVerticalSolidList"/>
    <dgm:cxn modelId="{B65B257D-76D8-4C15-A79F-10A2F97F8D9A}" type="presParOf" srcId="{F930A238-94FC-463B-9A86-4F24D9412D72}" destId="{8B385AFE-404D-4BFC-8DEC-063703B7EB35}" srcOrd="3" destOrd="0" presId="urn:microsoft.com/office/officeart/2018/2/layout/IconVerticalSolidList"/>
    <dgm:cxn modelId="{50128E18-0D11-46C7-B881-AC4F7DCC66E9}" type="presParOf" srcId="{5E612235-D94A-4E6E-9890-2DB963AA7FD4}" destId="{A0F45602-04C8-49A0-8613-2B950BCF7C54}" srcOrd="3" destOrd="0" presId="urn:microsoft.com/office/officeart/2018/2/layout/IconVerticalSolidList"/>
    <dgm:cxn modelId="{A53ED5CC-EF60-4C8A-BE47-91EEA54F7AE8}" type="presParOf" srcId="{5E612235-D94A-4E6E-9890-2DB963AA7FD4}" destId="{43ED0640-8CA1-4F55-BD4A-3C05975490FC}" srcOrd="4" destOrd="0" presId="urn:microsoft.com/office/officeart/2018/2/layout/IconVerticalSolidList"/>
    <dgm:cxn modelId="{40D79712-CCED-41DB-823F-B2509CFA7413}" type="presParOf" srcId="{43ED0640-8CA1-4F55-BD4A-3C05975490FC}" destId="{6AE7D43B-5493-415F-9082-2DEA6516A277}" srcOrd="0" destOrd="0" presId="urn:microsoft.com/office/officeart/2018/2/layout/IconVerticalSolidList"/>
    <dgm:cxn modelId="{69859390-B14E-4FB6-9667-FF18F1B75A1C}" type="presParOf" srcId="{43ED0640-8CA1-4F55-BD4A-3C05975490FC}" destId="{B5E316A8-F357-4F0A-9A7A-9D6F06203CD6}" srcOrd="1" destOrd="0" presId="urn:microsoft.com/office/officeart/2018/2/layout/IconVerticalSolidList"/>
    <dgm:cxn modelId="{D3325045-B4E4-4CA5-AF31-D738DF3F4F57}" type="presParOf" srcId="{43ED0640-8CA1-4F55-BD4A-3C05975490FC}" destId="{BBA61984-A6BA-4B0D-BE32-674B4795039F}" srcOrd="2" destOrd="0" presId="urn:microsoft.com/office/officeart/2018/2/layout/IconVerticalSolidList"/>
    <dgm:cxn modelId="{4585554D-0568-40CC-93E2-49D92FDDF232}" type="presParOf" srcId="{43ED0640-8CA1-4F55-BD4A-3C05975490FC}" destId="{4A56F95C-04FE-43FD-85B5-39926556CB74}" srcOrd="3" destOrd="0" presId="urn:microsoft.com/office/officeart/2018/2/layout/IconVerticalSolidList"/>
    <dgm:cxn modelId="{0582C0AD-BD07-417D-B5FB-C9631EB96841}" type="presParOf" srcId="{5E612235-D94A-4E6E-9890-2DB963AA7FD4}" destId="{46C1BC59-8999-4F84-BFDE-A44F8B5E0254}" srcOrd="5" destOrd="0" presId="urn:microsoft.com/office/officeart/2018/2/layout/IconVerticalSolidList"/>
    <dgm:cxn modelId="{0E9338B8-8D69-4977-872F-A40E170DAB5E}" type="presParOf" srcId="{5E612235-D94A-4E6E-9890-2DB963AA7FD4}" destId="{D99AC8D0-40AC-42BA-BECD-428827FA2345}" srcOrd="6" destOrd="0" presId="urn:microsoft.com/office/officeart/2018/2/layout/IconVerticalSolidList"/>
    <dgm:cxn modelId="{E9E6EF43-5DBD-493F-BB53-A53352CAC592}" type="presParOf" srcId="{D99AC8D0-40AC-42BA-BECD-428827FA2345}" destId="{40C9D9CE-4002-415F-97F1-2CEFAC2FB70D}" srcOrd="0" destOrd="0" presId="urn:microsoft.com/office/officeart/2018/2/layout/IconVerticalSolidList"/>
    <dgm:cxn modelId="{5F313416-CA85-47BA-BA23-95E60D551880}" type="presParOf" srcId="{D99AC8D0-40AC-42BA-BECD-428827FA2345}" destId="{62BB0F48-6028-4669-923A-F90DF4EF2731}" srcOrd="1" destOrd="0" presId="urn:microsoft.com/office/officeart/2018/2/layout/IconVerticalSolidList"/>
    <dgm:cxn modelId="{912D76E3-5F3B-48F3-803E-206477881EF7}" type="presParOf" srcId="{D99AC8D0-40AC-42BA-BECD-428827FA2345}" destId="{663224D1-3844-46D7-82C3-980691ABFA0D}" srcOrd="2" destOrd="0" presId="urn:microsoft.com/office/officeart/2018/2/layout/IconVerticalSolidList"/>
    <dgm:cxn modelId="{07953089-30DD-45DD-AC52-3C415CF8DA2E}" type="presParOf" srcId="{D99AC8D0-40AC-42BA-BECD-428827FA2345}" destId="{7CB7F981-7B96-4E01-9306-6603D9367B3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5B7ECF2-AF8E-4A89-9DF1-0188B800FF9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C202E84-B1D3-473A-825C-742B7275BAB8}">
      <dgm:prSet/>
      <dgm:spPr/>
      <dgm:t>
        <a:bodyPr/>
        <a:lstStyle/>
        <a:p>
          <a:pPr>
            <a:lnSpc>
              <a:spcPct val="100000"/>
            </a:lnSpc>
            <a:defRPr cap="all"/>
          </a:pPr>
          <a:r>
            <a:rPr lang="en-GB"/>
            <a:t>Arczynski and Morrow (2016): </a:t>
          </a:r>
          <a:endParaRPr lang="en-US"/>
        </a:p>
      </dgm:t>
    </dgm:pt>
    <dgm:pt modelId="{441F398C-6862-403F-8B0C-A6F711AF5436}" type="parTrans" cxnId="{87AC3F3E-FB1D-4B25-85C5-9DC41896E77D}">
      <dgm:prSet/>
      <dgm:spPr/>
      <dgm:t>
        <a:bodyPr/>
        <a:lstStyle/>
        <a:p>
          <a:endParaRPr lang="en-US"/>
        </a:p>
      </dgm:t>
    </dgm:pt>
    <dgm:pt modelId="{BA474139-A46C-438F-BCF2-4B09C57C8FAC}" type="sibTrans" cxnId="{87AC3F3E-FB1D-4B25-85C5-9DC41896E77D}">
      <dgm:prSet/>
      <dgm:spPr/>
      <dgm:t>
        <a:bodyPr/>
        <a:lstStyle/>
        <a:p>
          <a:endParaRPr lang="en-US"/>
        </a:p>
      </dgm:t>
    </dgm:pt>
    <dgm:pt modelId="{2602174D-9882-424B-9AA8-BF09C2531050}">
      <dgm:prSet/>
      <dgm:spPr/>
      <dgm:t>
        <a:bodyPr/>
        <a:lstStyle/>
        <a:p>
          <a:pPr>
            <a:lnSpc>
              <a:spcPct val="100000"/>
            </a:lnSpc>
            <a:defRPr cap="all"/>
          </a:pPr>
          <a:r>
            <a:rPr lang="en-GB" dirty="0"/>
            <a:t>Feminist Perspective: managing power imbalances in the therapeutic and supervisory relationship </a:t>
          </a:r>
          <a:endParaRPr lang="en-US" dirty="0"/>
        </a:p>
      </dgm:t>
    </dgm:pt>
    <dgm:pt modelId="{DDC4DE07-A987-459F-8325-CB1EEB75711A}" type="parTrans" cxnId="{15AAC72D-D3D3-4E30-A281-77B07D5DC3E7}">
      <dgm:prSet/>
      <dgm:spPr/>
      <dgm:t>
        <a:bodyPr/>
        <a:lstStyle/>
        <a:p>
          <a:endParaRPr lang="en-US"/>
        </a:p>
      </dgm:t>
    </dgm:pt>
    <dgm:pt modelId="{8487C3BC-5E4A-417E-8976-9B9D8612A956}" type="sibTrans" cxnId="{15AAC72D-D3D3-4E30-A281-77B07D5DC3E7}">
      <dgm:prSet/>
      <dgm:spPr/>
      <dgm:t>
        <a:bodyPr/>
        <a:lstStyle/>
        <a:p>
          <a:endParaRPr lang="en-US"/>
        </a:p>
      </dgm:t>
    </dgm:pt>
    <dgm:pt modelId="{46287C50-ACA4-4C70-B664-D9F346D081EA}">
      <dgm:prSet/>
      <dgm:spPr/>
      <dgm:t>
        <a:bodyPr/>
        <a:lstStyle/>
        <a:p>
          <a:pPr>
            <a:lnSpc>
              <a:spcPct val="100000"/>
            </a:lnSpc>
            <a:defRPr cap="all"/>
          </a:pPr>
          <a:r>
            <a:rPr lang="en-GB" dirty="0"/>
            <a:t> and in wider society.</a:t>
          </a:r>
          <a:endParaRPr lang="en-US" dirty="0"/>
        </a:p>
      </dgm:t>
    </dgm:pt>
    <dgm:pt modelId="{188FAA1D-01DE-4B93-94FA-B9326DC205A9}" type="parTrans" cxnId="{321DE20E-DF3A-47BC-A74C-0E0DC6E152FE}">
      <dgm:prSet/>
      <dgm:spPr/>
      <dgm:t>
        <a:bodyPr/>
        <a:lstStyle/>
        <a:p>
          <a:endParaRPr lang="en-US"/>
        </a:p>
      </dgm:t>
    </dgm:pt>
    <dgm:pt modelId="{8075FE3F-7194-4E25-9BCF-FF0A3E644A78}" type="sibTrans" cxnId="{321DE20E-DF3A-47BC-A74C-0E0DC6E152FE}">
      <dgm:prSet/>
      <dgm:spPr/>
      <dgm:t>
        <a:bodyPr/>
        <a:lstStyle/>
        <a:p>
          <a:endParaRPr lang="en-US"/>
        </a:p>
      </dgm:t>
    </dgm:pt>
    <dgm:pt modelId="{03A88A02-B468-48DA-8F1D-5A395F121716}" type="pres">
      <dgm:prSet presAssocID="{05B7ECF2-AF8E-4A89-9DF1-0188B800FF94}" presName="root" presStyleCnt="0">
        <dgm:presLayoutVars>
          <dgm:dir/>
          <dgm:resizeHandles val="exact"/>
        </dgm:presLayoutVars>
      </dgm:prSet>
      <dgm:spPr/>
    </dgm:pt>
    <dgm:pt modelId="{0F9CAD3D-43EC-4F83-8518-3587365BD2A5}" type="pres">
      <dgm:prSet presAssocID="{5C202E84-B1D3-473A-825C-742B7275BAB8}" presName="compNode" presStyleCnt="0"/>
      <dgm:spPr/>
    </dgm:pt>
    <dgm:pt modelId="{B0AE357F-5D20-4CE3-B08C-3E9A50F3C13F}" type="pres">
      <dgm:prSet presAssocID="{5C202E84-B1D3-473A-825C-742B7275BAB8}" presName="iconBgRect" presStyleLbl="bgShp" presStyleIdx="0" presStyleCnt="3"/>
      <dgm:spPr>
        <a:prstGeom prst="round2DiagRect">
          <a:avLst>
            <a:gd name="adj1" fmla="val 29727"/>
            <a:gd name="adj2" fmla="val 0"/>
          </a:avLst>
        </a:prstGeom>
      </dgm:spPr>
    </dgm:pt>
    <dgm:pt modelId="{01F1FDF3-0F87-46D5-B238-07AC17415373}" type="pres">
      <dgm:prSet presAssocID="{5C202E84-B1D3-473A-825C-742B7275BA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D31F5A9F-920A-4844-9D71-FF116C2DCE74}" type="pres">
      <dgm:prSet presAssocID="{5C202E84-B1D3-473A-825C-742B7275BAB8}" presName="spaceRect" presStyleCnt="0"/>
      <dgm:spPr/>
    </dgm:pt>
    <dgm:pt modelId="{837DA4C0-E2CA-4CC0-929B-9EEF483E1606}" type="pres">
      <dgm:prSet presAssocID="{5C202E84-B1D3-473A-825C-742B7275BAB8}" presName="textRect" presStyleLbl="revTx" presStyleIdx="0" presStyleCnt="3">
        <dgm:presLayoutVars>
          <dgm:chMax val="1"/>
          <dgm:chPref val="1"/>
        </dgm:presLayoutVars>
      </dgm:prSet>
      <dgm:spPr/>
    </dgm:pt>
    <dgm:pt modelId="{511FFF8B-BA0B-410B-9447-8A07A9385474}" type="pres">
      <dgm:prSet presAssocID="{BA474139-A46C-438F-BCF2-4B09C57C8FAC}" presName="sibTrans" presStyleCnt="0"/>
      <dgm:spPr/>
    </dgm:pt>
    <dgm:pt modelId="{88B92FAD-DB2B-49ED-BCA3-A749CDDF76B5}" type="pres">
      <dgm:prSet presAssocID="{2602174D-9882-424B-9AA8-BF09C2531050}" presName="compNode" presStyleCnt="0"/>
      <dgm:spPr/>
    </dgm:pt>
    <dgm:pt modelId="{228965C3-1873-4B4F-8FEA-ECEE69DC4141}" type="pres">
      <dgm:prSet presAssocID="{2602174D-9882-424B-9AA8-BF09C2531050}" presName="iconBgRect" presStyleLbl="bgShp" presStyleIdx="1" presStyleCnt="3"/>
      <dgm:spPr>
        <a:prstGeom prst="round2DiagRect">
          <a:avLst>
            <a:gd name="adj1" fmla="val 29727"/>
            <a:gd name="adj2" fmla="val 0"/>
          </a:avLst>
        </a:prstGeom>
      </dgm:spPr>
    </dgm:pt>
    <dgm:pt modelId="{1E069A41-7C5E-4641-AE0C-F99F40F42F0B}" type="pres">
      <dgm:prSet presAssocID="{2602174D-9882-424B-9AA8-BF09C253105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505136C0-CA52-4D0A-B385-1258466B2F68}" type="pres">
      <dgm:prSet presAssocID="{2602174D-9882-424B-9AA8-BF09C2531050}" presName="spaceRect" presStyleCnt="0"/>
      <dgm:spPr/>
    </dgm:pt>
    <dgm:pt modelId="{505FB9AB-4D4F-4768-B734-92553D192047}" type="pres">
      <dgm:prSet presAssocID="{2602174D-9882-424B-9AA8-BF09C2531050}" presName="textRect" presStyleLbl="revTx" presStyleIdx="1" presStyleCnt="3">
        <dgm:presLayoutVars>
          <dgm:chMax val="1"/>
          <dgm:chPref val="1"/>
        </dgm:presLayoutVars>
      </dgm:prSet>
      <dgm:spPr/>
    </dgm:pt>
    <dgm:pt modelId="{9FD4D734-0BD5-4F9F-AEBE-E630F0114C57}" type="pres">
      <dgm:prSet presAssocID="{8487C3BC-5E4A-417E-8976-9B9D8612A956}" presName="sibTrans" presStyleCnt="0"/>
      <dgm:spPr/>
    </dgm:pt>
    <dgm:pt modelId="{89BC2198-9DA0-4A30-BFEC-B5F1DF31D051}" type="pres">
      <dgm:prSet presAssocID="{46287C50-ACA4-4C70-B664-D9F346D081EA}" presName="compNode" presStyleCnt="0"/>
      <dgm:spPr/>
    </dgm:pt>
    <dgm:pt modelId="{89BCAC09-DA16-4B54-9065-87CEE49E7675}" type="pres">
      <dgm:prSet presAssocID="{46287C50-ACA4-4C70-B664-D9F346D081EA}" presName="iconBgRect" presStyleLbl="bgShp" presStyleIdx="2" presStyleCnt="3"/>
      <dgm:spPr>
        <a:prstGeom prst="round2DiagRect">
          <a:avLst>
            <a:gd name="adj1" fmla="val 29727"/>
            <a:gd name="adj2" fmla="val 0"/>
          </a:avLst>
        </a:prstGeom>
      </dgm:spPr>
    </dgm:pt>
    <dgm:pt modelId="{0A6CD7AC-1C9C-4A5F-B5E5-CE3F1D3D13F9}" type="pres">
      <dgm:prSet presAssocID="{46287C50-ACA4-4C70-B664-D9F346D081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AA8D3B8B-09F2-4A77-B76F-1A06D9AA9D36}" type="pres">
      <dgm:prSet presAssocID="{46287C50-ACA4-4C70-B664-D9F346D081EA}" presName="spaceRect" presStyleCnt="0"/>
      <dgm:spPr/>
    </dgm:pt>
    <dgm:pt modelId="{0F87B13E-4050-4AAB-A130-70BCB6E7EA5D}" type="pres">
      <dgm:prSet presAssocID="{46287C50-ACA4-4C70-B664-D9F346D081EA}" presName="textRect" presStyleLbl="revTx" presStyleIdx="2" presStyleCnt="3">
        <dgm:presLayoutVars>
          <dgm:chMax val="1"/>
          <dgm:chPref val="1"/>
        </dgm:presLayoutVars>
      </dgm:prSet>
      <dgm:spPr/>
    </dgm:pt>
  </dgm:ptLst>
  <dgm:cxnLst>
    <dgm:cxn modelId="{321DE20E-DF3A-47BC-A74C-0E0DC6E152FE}" srcId="{05B7ECF2-AF8E-4A89-9DF1-0188B800FF94}" destId="{46287C50-ACA4-4C70-B664-D9F346D081EA}" srcOrd="2" destOrd="0" parTransId="{188FAA1D-01DE-4B93-94FA-B9326DC205A9}" sibTransId="{8075FE3F-7194-4E25-9BCF-FF0A3E644A78}"/>
    <dgm:cxn modelId="{15AAC72D-D3D3-4E30-A281-77B07D5DC3E7}" srcId="{05B7ECF2-AF8E-4A89-9DF1-0188B800FF94}" destId="{2602174D-9882-424B-9AA8-BF09C2531050}" srcOrd="1" destOrd="0" parTransId="{DDC4DE07-A987-459F-8325-CB1EEB75711A}" sibTransId="{8487C3BC-5E4A-417E-8976-9B9D8612A956}"/>
    <dgm:cxn modelId="{87AC3F3E-FB1D-4B25-85C5-9DC41896E77D}" srcId="{05B7ECF2-AF8E-4A89-9DF1-0188B800FF94}" destId="{5C202E84-B1D3-473A-825C-742B7275BAB8}" srcOrd="0" destOrd="0" parTransId="{441F398C-6862-403F-8B0C-A6F711AF5436}" sibTransId="{BA474139-A46C-438F-BCF2-4B09C57C8FAC}"/>
    <dgm:cxn modelId="{D4625F4F-14D7-4470-AAC4-8EE0373B9E79}" type="presOf" srcId="{5C202E84-B1D3-473A-825C-742B7275BAB8}" destId="{837DA4C0-E2CA-4CC0-929B-9EEF483E1606}" srcOrd="0" destOrd="0" presId="urn:microsoft.com/office/officeart/2018/5/layout/IconLeafLabelList"/>
    <dgm:cxn modelId="{5033CD6F-092A-4D98-B83C-DF8A9F7F98D2}" type="presOf" srcId="{05B7ECF2-AF8E-4A89-9DF1-0188B800FF94}" destId="{03A88A02-B468-48DA-8F1D-5A395F121716}" srcOrd="0" destOrd="0" presId="urn:microsoft.com/office/officeart/2018/5/layout/IconLeafLabelList"/>
    <dgm:cxn modelId="{3BD1F1AC-D30B-4F4C-A703-D6B0C67EBD53}" type="presOf" srcId="{46287C50-ACA4-4C70-B664-D9F346D081EA}" destId="{0F87B13E-4050-4AAB-A130-70BCB6E7EA5D}" srcOrd="0" destOrd="0" presId="urn:microsoft.com/office/officeart/2018/5/layout/IconLeafLabelList"/>
    <dgm:cxn modelId="{BE1FACEE-08B6-4498-B8DA-C6CDC29E6FDC}" type="presOf" srcId="{2602174D-9882-424B-9AA8-BF09C2531050}" destId="{505FB9AB-4D4F-4768-B734-92553D192047}" srcOrd="0" destOrd="0" presId="urn:microsoft.com/office/officeart/2018/5/layout/IconLeafLabelList"/>
    <dgm:cxn modelId="{E2B6A090-D660-4950-9EAE-72D2ABE59B3D}" type="presParOf" srcId="{03A88A02-B468-48DA-8F1D-5A395F121716}" destId="{0F9CAD3D-43EC-4F83-8518-3587365BD2A5}" srcOrd="0" destOrd="0" presId="urn:microsoft.com/office/officeart/2018/5/layout/IconLeafLabelList"/>
    <dgm:cxn modelId="{249DAEE9-7DD6-4FDE-B8A8-C1B2A88A9935}" type="presParOf" srcId="{0F9CAD3D-43EC-4F83-8518-3587365BD2A5}" destId="{B0AE357F-5D20-4CE3-B08C-3E9A50F3C13F}" srcOrd="0" destOrd="0" presId="urn:microsoft.com/office/officeart/2018/5/layout/IconLeafLabelList"/>
    <dgm:cxn modelId="{E298D56C-7379-4126-8304-896960DA9DB6}" type="presParOf" srcId="{0F9CAD3D-43EC-4F83-8518-3587365BD2A5}" destId="{01F1FDF3-0F87-46D5-B238-07AC17415373}" srcOrd="1" destOrd="0" presId="urn:microsoft.com/office/officeart/2018/5/layout/IconLeafLabelList"/>
    <dgm:cxn modelId="{388C859A-F9EC-43BE-911A-58FF312FCB04}" type="presParOf" srcId="{0F9CAD3D-43EC-4F83-8518-3587365BD2A5}" destId="{D31F5A9F-920A-4844-9D71-FF116C2DCE74}" srcOrd="2" destOrd="0" presId="urn:microsoft.com/office/officeart/2018/5/layout/IconLeafLabelList"/>
    <dgm:cxn modelId="{24808B05-2CD1-4B01-9FED-5B8400B5F0DA}" type="presParOf" srcId="{0F9CAD3D-43EC-4F83-8518-3587365BD2A5}" destId="{837DA4C0-E2CA-4CC0-929B-9EEF483E1606}" srcOrd="3" destOrd="0" presId="urn:microsoft.com/office/officeart/2018/5/layout/IconLeafLabelList"/>
    <dgm:cxn modelId="{700B49C8-01EA-4A52-9972-F0E6BE68433B}" type="presParOf" srcId="{03A88A02-B468-48DA-8F1D-5A395F121716}" destId="{511FFF8B-BA0B-410B-9447-8A07A9385474}" srcOrd="1" destOrd="0" presId="urn:microsoft.com/office/officeart/2018/5/layout/IconLeafLabelList"/>
    <dgm:cxn modelId="{70802AF5-BE59-4648-A213-4DF8AB7C108F}" type="presParOf" srcId="{03A88A02-B468-48DA-8F1D-5A395F121716}" destId="{88B92FAD-DB2B-49ED-BCA3-A749CDDF76B5}" srcOrd="2" destOrd="0" presId="urn:microsoft.com/office/officeart/2018/5/layout/IconLeafLabelList"/>
    <dgm:cxn modelId="{5EBBF4C9-346E-445A-848A-C54B45E9776A}" type="presParOf" srcId="{88B92FAD-DB2B-49ED-BCA3-A749CDDF76B5}" destId="{228965C3-1873-4B4F-8FEA-ECEE69DC4141}" srcOrd="0" destOrd="0" presId="urn:microsoft.com/office/officeart/2018/5/layout/IconLeafLabelList"/>
    <dgm:cxn modelId="{DCA0AB5A-DE5A-47B1-9FEB-F707642137AC}" type="presParOf" srcId="{88B92FAD-DB2B-49ED-BCA3-A749CDDF76B5}" destId="{1E069A41-7C5E-4641-AE0C-F99F40F42F0B}" srcOrd="1" destOrd="0" presId="urn:microsoft.com/office/officeart/2018/5/layout/IconLeafLabelList"/>
    <dgm:cxn modelId="{DEC43E30-CF10-4CAE-B911-3638FA0B1373}" type="presParOf" srcId="{88B92FAD-DB2B-49ED-BCA3-A749CDDF76B5}" destId="{505136C0-CA52-4D0A-B385-1258466B2F68}" srcOrd="2" destOrd="0" presId="urn:microsoft.com/office/officeart/2018/5/layout/IconLeafLabelList"/>
    <dgm:cxn modelId="{D8FE8274-2FA4-4BFA-B1FD-67815CCF24FD}" type="presParOf" srcId="{88B92FAD-DB2B-49ED-BCA3-A749CDDF76B5}" destId="{505FB9AB-4D4F-4768-B734-92553D192047}" srcOrd="3" destOrd="0" presId="urn:microsoft.com/office/officeart/2018/5/layout/IconLeafLabelList"/>
    <dgm:cxn modelId="{0CD8D58E-3199-4B84-B6DF-571BBFEA55A4}" type="presParOf" srcId="{03A88A02-B468-48DA-8F1D-5A395F121716}" destId="{9FD4D734-0BD5-4F9F-AEBE-E630F0114C57}" srcOrd="3" destOrd="0" presId="urn:microsoft.com/office/officeart/2018/5/layout/IconLeafLabelList"/>
    <dgm:cxn modelId="{9DBE220B-03FE-4686-AF9A-2017564BCDE2}" type="presParOf" srcId="{03A88A02-B468-48DA-8F1D-5A395F121716}" destId="{89BC2198-9DA0-4A30-BFEC-B5F1DF31D051}" srcOrd="4" destOrd="0" presId="urn:microsoft.com/office/officeart/2018/5/layout/IconLeafLabelList"/>
    <dgm:cxn modelId="{D10BCD15-AE8F-4BBA-B25C-1438291E97FC}" type="presParOf" srcId="{89BC2198-9DA0-4A30-BFEC-B5F1DF31D051}" destId="{89BCAC09-DA16-4B54-9065-87CEE49E7675}" srcOrd="0" destOrd="0" presId="urn:microsoft.com/office/officeart/2018/5/layout/IconLeafLabelList"/>
    <dgm:cxn modelId="{4F796539-7A17-417B-9A90-BF97B201D230}" type="presParOf" srcId="{89BC2198-9DA0-4A30-BFEC-B5F1DF31D051}" destId="{0A6CD7AC-1C9C-4A5F-B5E5-CE3F1D3D13F9}" srcOrd="1" destOrd="0" presId="urn:microsoft.com/office/officeart/2018/5/layout/IconLeafLabelList"/>
    <dgm:cxn modelId="{E40A702C-716A-49CC-8418-4F2F9773BF3C}" type="presParOf" srcId="{89BC2198-9DA0-4A30-BFEC-B5F1DF31D051}" destId="{AA8D3B8B-09F2-4A77-B76F-1A06D9AA9D36}" srcOrd="2" destOrd="0" presId="urn:microsoft.com/office/officeart/2018/5/layout/IconLeafLabelList"/>
    <dgm:cxn modelId="{ACD8FEC3-AB2E-4133-91D0-5796A7393B50}" type="presParOf" srcId="{89BC2198-9DA0-4A30-BFEC-B5F1DF31D051}" destId="{0F87B13E-4050-4AAB-A130-70BCB6E7EA5D}"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AB2F9F-2441-47E2-86FC-E7B8E862DC7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618D15-72CE-4C85-B3AA-4D5046D031EE}">
      <dgm:prSet/>
      <dgm:spPr/>
      <dgm:t>
        <a:bodyPr/>
        <a:lstStyle/>
        <a:p>
          <a:r>
            <a:rPr lang="en-GB"/>
            <a:t>Harris (2017) </a:t>
          </a:r>
          <a:endParaRPr lang="en-US"/>
        </a:p>
      </dgm:t>
    </dgm:pt>
    <dgm:pt modelId="{A03DFF8A-117F-4847-916A-172FCE3A8D47}" type="parTrans" cxnId="{09F4E3D3-2C8C-45AD-B127-D0138BC809B4}">
      <dgm:prSet/>
      <dgm:spPr/>
      <dgm:t>
        <a:bodyPr/>
        <a:lstStyle/>
        <a:p>
          <a:endParaRPr lang="en-US"/>
        </a:p>
      </dgm:t>
    </dgm:pt>
    <dgm:pt modelId="{1B54E45D-D407-4E54-9866-592BD3A4FE0D}" type="sibTrans" cxnId="{09F4E3D3-2C8C-45AD-B127-D0138BC809B4}">
      <dgm:prSet/>
      <dgm:spPr/>
      <dgm:t>
        <a:bodyPr/>
        <a:lstStyle/>
        <a:p>
          <a:endParaRPr lang="en-US"/>
        </a:p>
      </dgm:t>
    </dgm:pt>
    <dgm:pt modelId="{2E7DBFD8-D15E-475E-9514-C15E2697382D}">
      <dgm:prSet/>
      <dgm:spPr/>
      <dgm:t>
        <a:bodyPr/>
        <a:lstStyle/>
        <a:p>
          <a:r>
            <a:rPr lang="en-GB"/>
            <a:t>Systematic Dual– Developmental Supervision:</a:t>
          </a:r>
          <a:endParaRPr lang="en-US"/>
        </a:p>
      </dgm:t>
    </dgm:pt>
    <dgm:pt modelId="{EAA9897D-857E-4E10-9ADC-7250A4A71900}" type="parTrans" cxnId="{78FE7F36-8BDE-46DA-A95B-08394882C544}">
      <dgm:prSet/>
      <dgm:spPr/>
      <dgm:t>
        <a:bodyPr/>
        <a:lstStyle/>
        <a:p>
          <a:endParaRPr lang="en-US"/>
        </a:p>
      </dgm:t>
    </dgm:pt>
    <dgm:pt modelId="{08D82FD4-656D-491F-8344-86C08A711D23}" type="sibTrans" cxnId="{78FE7F36-8BDE-46DA-A95B-08394882C544}">
      <dgm:prSet/>
      <dgm:spPr/>
      <dgm:t>
        <a:bodyPr/>
        <a:lstStyle/>
        <a:p>
          <a:endParaRPr lang="en-US"/>
        </a:p>
      </dgm:t>
    </dgm:pt>
    <dgm:pt modelId="{079358A9-3714-4E68-B358-9FE4A4934D5C}">
      <dgm:prSet/>
      <dgm:spPr/>
      <dgm:t>
        <a:bodyPr/>
        <a:lstStyle/>
        <a:p>
          <a:r>
            <a:rPr lang="en-GB"/>
            <a:t>Integrated model of development of both super visor and supervisee</a:t>
          </a:r>
          <a:endParaRPr lang="en-US"/>
        </a:p>
      </dgm:t>
    </dgm:pt>
    <dgm:pt modelId="{1955F7C4-A1CE-4300-8FB0-4A321E78D4BF}" type="parTrans" cxnId="{446BAAD9-D7B0-4D84-A9EF-A05F5F5E7343}">
      <dgm:prSet/>
      <dgm:spPr/>
      <dgm:t>
        <a:bodyPr/>
        <a:lstStyle/>
        <a:p>
          <a:endParaRPr lang="en-US"/>
        </a:p>
      </dgm:t>
    </dgm:pt>
    <dgm:pt modelId="{E76F8852-4553-4B8F-8C15-2B75315F31A9}" type="sibTrans" cxnId="{446BAAD9-D7B0-4D84-A9EF-A05F5F5E7343}">
      <dgm:prSet/>
      <dgm:spPr/>
      <dgm:t>
        <a:bodyPr/>
        <a:lstStyle/>
        <a:p>
          <a:endParaRPr lang="en-US"/>
        </a:p>
      </dgm:t>
    </dgm:pt>
    <dgm:pt modelId="{FFB137AA-5E2F-4AD9-8B52-C590AC7F65ED}" type="pres">
      <dgm:prSet presAssocID="{81AB2F9F-2441-47E2-86FC-E7B8E862DC77}" presName="linear" presStyleCnt="0">
        <dgm:presLayoutVars>
          <dgm:animLvl val="lvl"/>
          <dgm:resizeHandles val="exact"/>
        </dgm:presLayoutVars>
      </dgm:prSet>
      <dgm:spPr/>
    </dgm:pt>
    <dgm:pt modelId="{AF2884ED-6841-483E-9E88-F29D6A02451E}" type="pres">
      <dgm:prSet presAssocID="{09618D15-72CE-4C85-B3AA-4D5046D031EE}" presName="parentText" presStyleLbl="node1" presStyleIdx="0" presStyleCnt="3">
        <dgm:presLayoutVars>
          <dgm:chMax val="0"/>
          <dgm:bulletEnabled val="1"/>
        </dgm:presLayoutVars>
      </dgm:prSet>
      <dgm:spPr/>
    </dgm:pt>
    <dgm:pt modelId="{A45D709C-E9DF-42CC-A5E6-08F52C672690}" type="pres">
      <dgm:prSet presAssocID="{1B54E45D-D407-4E54-9866-592BD3A4FE0D}" presName="spacer" presStyleCnt="0"/>
      <dgm:spPr/>
    </dgm:pt>
    <dgm:pt modelId="{2795906D-4B71-4A33-8278-850C63CF203D}" type="pres">
      <dgm:prSet presAssocID="{2E7DBFD8-D15E-475E-9514-C15E2697382D}" presName="parentText" presStyleLbl="node1" presStyleIdx="1" presStyleCnt="3">
        <dgm:presLayoutVars>
          <dgm:chMax val="0"/>
          <dgm:bulletEnabled val="1"/>
        </dgm:presLayoutVars>
      </dgm:prSet>
      <dgm:spPr/>
    </dgm:pt>
    <dgm:pt modelId="{EAE34BD6-8EFE-46E7-BC94-A2F253D211DA}" type="pres">
      <dgm:prSet presAssocID="{08D82FD4-656D-491F-8344-86C08A711D23}" presName="spacer" presStyleCnt="0"/>
      <dgm:spPr/>
    </dgm:pt>
    <dgm:pt modelId="{AA0EC07E-49BC-44E7-A5ED-F62FB4F9A90F}" type="pres">
      <dgm:prSet presAssocID="{079358A9-3714-4E68-B358-9FE4A4934D5C}" presName="parentText" presStyleLbl="node1" presStyleIdx="2" presStyleCnt="3">
        <dgm:presLayoutVars>
          <dgm:chMax val="0"/>
          <dgm:bulletEnabled val="1"/>
        </dgm:presLayoutVars>
      </dgm:prSet>
      <dgm:spPr/>
    </dgm:pt>
  </dgm:ptLst>
  <dgm:cxnLst>
    <dgm:cxn modelId="{09115131-42B1-471B-B31C-60841C3BC563}" type="presOf" srcId="{2E7DBFD8-D15E-475E-9514-C15E2697382D}" destId="{2795906D-4B71-4A33-8278-850C63CF203D}" srcOrd="0" destOrd="0" presId="urn:microsoft.com/office/officeart/2005/8/layout/vList2"/>
    <dgm:cxn modelId="{78FE7F36-8BDE-46DA-A95B-08394882C544}" srcId="{81AB2F9F-2441-47E2-86FC-E7B8E862DC77}" destId="{2E7DBFD8-D15E-475E-9514-C15E2697382D}" srcOrd="1" destOrd="0" parTransId="{EAA9897D-857E-4E10-9ADC-7250A4A71900}" sibTransId="{08D82FD4-656D-491F-8344-86C08A711D23}"/>
    <dgm:cxn modelId="{9355345E-E6BC-437C-A262-C42D100A4F94}" type="presOf" srcId="{81AB2F9F-2441-47E2-86FC-E7B8E862DC77}" destId="{FFB137AA-5E2F-4AD9-8B52-C590AC7F65ED}" srcOrd="0" destOrd="0" presId="urn:microsoft.com/office/officeart/2005/8/layout/vList2"/>
    <dgm:cxn modelId="{4F646575-3AEB-43C1-9BF2-FFA937DD848A}" type="presOf" srcId="{09618D15-72CE-4C85-B3AA-4D5046D031EE}" destId="{AF2884ED-6841-483E-9E88-F29D6A02451E}" srcOrd="0" destOrd="0" presId="urn:microsoft.com/office/officeart/2005/8/layout/vList2"/>
    <dgm:cxn modelId="{F8C863A8-7C3F-47A4-B894-8D18BAE045E3}" type="presOf" srcId="{079358A9-3714-4E68-B358-9FE4A4934D5C}" destId="{AA0EC07E-49BC-44E7-A5ED-F62FB4F9A90F}" srcOrd="0" destOrd="0" presId="urn:microsoft.com/office/officeart/2005/8/layout/vList2"/>
    <dgm:cxn modelId="{09F4E3D3-2C8C-45AD-B127-D0138BC809B4}" srcId="{81AB2F9F-2441-47E2-86FC-E7B8E862DC77}" destId="{09618D15-72CE-4C85-B3AA-4D5046D031EE}" srcOrd="0" destOrd="0" parTransId="{A03DFF8A-117F-4847-916A-172FCE3A8D47}" sibTransId="{1B54E45D-D407-4E54-9866-592BD3A4FE0D}"/>
    <dgm:cxn modelId="{446BAAD9-D7B0-4D84-A9EF-A05F5F5E7343}" srcId="{81AB2F9F-2441-47E2-86FC-E7B8E862DC77}" destId="{079358A9-3714-4E68-B358-9FE4A4934D5C}" srcOrd="2" destOrd="0" parTransId="{1955F7C4-A1CE-4300-8FB0-4A321E78D4BF}" sibTransId="{E76F8852-4553-4B8F-8C15-2B75315F31A9}"/>
    <dgm:cxn modelId="{A8F23F21-35D7-4D27-B98A-C9519A9CB6F8}" type="presParOf" srcId="{FFB137AA-5E2F-4AD9-8B52-C590AC7F65ED}" destId="{AF2884ED-6841-483E-9E88-F29D6A02451E}" srcOrd="0" destOrd="0" presId="urn:microsoft.com/office/officeart/2005/8/layout/vList2"/>
    <dgm:cxn modelId="{8A2AD099-F944-4BC3-A886-FA2AD7D9FCE1}" type="presParOf" srcId="{FFB137AA-5E2F-4AD9-8B52-C590AC7F65ED}" destId="{A45D709C-E9DF-42CC-A5E6-08F52C672690}" srcOrd="1" destOrd="0" presId="urn:microsoft.com/office/officeart/2005/8/layout/vList2"/>
    <dgm:cxn modelId="{8E2C3D54-F12D-4D87-A65C-D1F551474A87}" type="presParOf" srcId="{FFB137AA-5E2F-4AD9-8B52-C590AC7F65ED}" destId="{2795906D-4B71-4A33-8278-850C63CF203D}" srcOrd="2" destOrd="0" presId="urn:microsoft.com/office/officeart/2005/8/layout/vList2"/>
    <dgm:cxn modelId="{6355A9AF-BEA1-496E-ACE6-430B609D8A9A}" type="presParOf" srcId="{FFB137AA-5E2F-4AD9-8B52-C590AC7F65ED}" destId="{EAE34BD6-8EFE-46E7-BC94-A2F253D211DA}" srcOrd="3" destOrd="0" presId="urn:microsoft.com/office/officeart/2005/8/layout/vList2"/>
    <dgm:cxn modelId="{75E4EF7D-7EA2-4247-9154-A50EE188D69E}" type="presParOf" srcId="{FFB137AA-5E2F-4AD9-8B52-C590AC7F65ED}" destId="{AA0EC07E-49BC-44E7-A5ED-F62FB4F9A90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6819D2C-A6C1-48DD-96F7-658C841C6C6C}"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64369D0-A5EC-4D25-A9A7-1F983A3E5821}">
      <dgm:prSet/>
      <dgm:spPr/>
      <dgm:t>
        <a:bodyPr/>
        <a:lstStyle/>
        <a:p>
          <a:pPr>
            <a:defRPr cap="all"/>
          </a:pPr>
          <a:r>
            <a:rPr lang="en-GB"/>
            <a:t>Hawkins and Shohet (2012)</a:t>
          </a:r>
          <a:endParaRPr lang="en-US"/>
        </a:p>
      </dgm:t>
    </dgm:pt>
    <dgm:pt modelId="{2ABD4C89-6313-408E-9F2E-239F04D5197C}" type="parTrans" cxnId="{E3613B8E-2EC4-43DB-99AE-88DF9348C9BE}">
      <dgm:prSet/>
      <dgm:spPr/>
      <dgm:t>
        <a:bodyPr/>
        <a:lstStyle/>
        <a:p>
          <a:endParaRPr lang="en-US"/>
        </a:p>
      </dgm:t>
    </dgm:pt>
    <dgm:pt modelId="{56856FD5-57E6-4F6B-8E56-E2F5CA5E21B2}" type="sibTrans" cxnId="{E3613B8E-2EC4-43DB-99AE-88DF9348C9BE}">
      <dgm:prSet/>
      <dgm:spPr/>
      <dgm:t>
        <a:bodyPr/>
        <a:lstStyle/>
        <a:p>
          <a:endParaRPr lang="en-US"/>
        </a:p>
      </dgm:t>
    </dgm:pt>
    <dgm:pt modelId="{BFFC1BC7-1C35-4F4A-93A2-55E8D6EC810D}">
      <dgm:prSet/>
      <dgm:spPr/>
      <dgm:t>
        <a:bodyPr/>
        <a:lstStyle/>
        <a:p>
          <a:pPr>
            <a:defRPr cap="all"/>
          </a:pPr>
          <a:r>
            <a:rPr lang="en-GB"/>
            <a:t>5 Capacities of reflective practice: </a:t>
          </a:r>
          <a:endParaRPr lang="en-US"/>
        </a:p>
      </dgm:t>
    </dgm:pt>
    <dgm:pt modelId="{6132B6AC-58BE-42B2-9CB7-0DB76243F051}" type="parTrans" cxnId="{2720AA0D-8CF8-46E1-B475-F355CD9D88F3}">
      <dgm:prSet/>
      <dgm:spPr/>
      <dgm:t>
        <a:bodyPr/>
        <a:lstStyle/>
        <a:p>
          <a:endParaRPr lang="en-US"/>
        </a:p>
      </dgm:t>
    </dgm:pt>
    <dgm:pt modelId="{A2BFFF57-C025-4020-9644-5E92CA5879E0}" type="sibTrans" cxnId="{2720AA0D-8CF8-46E1-B475-F355CD9D88F3}">
      <dgm:prSet/>
      <dgm:spPr/>
      <dgm:t>
        <a:bodyPr/>
        <a:lstStyle/>
        <a:p>
          <a:endParaRPr lang="en-US"/>
        </a:p>
      </dgm:t>
    </dgm:pt>
    <dgm:pt modelId="{99A016B9-E2C0-4FC2-9AD6-F986053A142E}">
      <dgm:prSet/>
      <dgm:spPr/>
      <dgm:t>
        <a:bodyPr/>
        <a:lstStyle/>
        <a:p>
          <a:pPr>
            <a:defRPr cap="all"/>
          </a:pPr>
          <a:r>
            <a:rPr lang="en-GB"/>
            <a:t>Learning/unlearning</a:t>
          </a:r>
          <a:endParaRPr lang="en-US"/>
        </a:p>
      </dgm:t>
    </dgm:pt>
    <dgm:pt modelId="{04A512ED-4D2E-4A8F-AF95-59F0F5D68B90}" type="parTrans" cxnId="{56260A84-3A3A-49FF-BA3F-BE570C8B9916}">
      <dgm:prSet/>
      <dgm:spPr/>
      <dgm:t>
        <a:bodyPr/>
        <a:lstStyle/>
        <a:p>
          <a:endParaRPr lang="en-US"/>
        </a:p>
      </dgm:t>
    </dgm:pt>
    <dgm:pt modelId="{62649F6F-850A-4D3B-A7EB-5C816A93BDD8}" type="sibTrans" cxnId="{56260A84-3A3A-49FF-BA3F-BE570C8B9916}">
      <dgm:prSet/>
      <dgm:spPr/>
      <dgm:t>
        <a:bodyPr/>
        <a:lstStyle/>
        <a:p>
          <a:endParaRPr lang="en-US"/>
        </a:p>
      </dgm:t>
    </dgm:pt>
    <dgm:pt modelId="{52411EAF-DE74-4510-9945-0F65B0D781ED}">
      <dgm:prSet/>
      <dgm:spPr/>
      <dgm:t>
        <a:bodyPr/>
        <a:lstStyle/>
        <a:p>
          <a:pPr>
            <a:defRPr cap="all"/>
          </a:pPr>
          <a:r>
            <a:rPr lang="en-GB"/>
            <a:t>Reflecting</a:t>
          </a:r>
          <a:endParaRPr lang="en-US"/>
        </a:p>
      </dgm:t>
    </dgm:pt>
    <dgm:pt modelId="{DF310027-6035-4761-B0B9-D316DEC634DD}" type="parTrans" cxnId="{51A299C2-FF53-4D3F-8116-3622CDB87170}">
      <dgm:prSet/>
      <dgm:spPr/>
      <dgm:t>
        <a:bodyPr/>
        <a:lstStyle/>
        <a:p>
          <a:endParaRPr lang="en-US"/>
        </a:p>
      </dgm:t>
    </dgm:pt>
    <dgm:pt modelId="{85FA8303-B28F-4458-A100-EA0C04E96310}" type="sibTrans" cxnId="{51A299C2-FF53-4D3F-8116-3622CDB87170}">
      <dgm:prSet/>
      <dgm:spPr/>
      <dgm:t>
        <a:bodyPr/>
        <a:lstStyle/>
        <a:p>
          <a:endParaRPr lang="en-US"/>
        </a:p>
      </dgm:t>
    </dgm:pt>
    <dgm:pt modelId="{03D8A635-B285-4C60-AA27-8ED54F49D0A1}">
      <dgm:prSet/>
      <dgm:spPr/>
      <dgm:t>
        <a:bodyPr/>
        <a:lstStyle/>
        <a:p>
          <a:pPr>
            <a:defRPr cap="all"/>
          </a:pPr>
          <a:r>
            <a:rPr lang="en-GB"/>
            <a:t>Collaborating</a:t>
          </a:r>
          <a:endParaRPr lang="en-US"/>
        </a:p>
      </dgm:t>
    </dgm:pt>
    <dgm:pt modelId="{3859865D-BDBB-49FB-AE6E-A6CDFD508146}" type="parTrans" cxnId="{539C5CC1-46B5-4665-B9D9-A5306A4FD470}">
      <dgm:prSet/>
      <dgm:spPr/>
      <dgm:t>
        <a:bodyPr/>
        <a:lstStyle/>
        <a:p>
          <a:endParaRPr lang="en-US"/>
        </a:p>
      </dgm:t>
    </dgm:pt>
    <dgm:pt modelId="{A0EBC740-4379-4D6B-97ED-D2591B1C5DA5}" type="sibTrans" cxnId="{539C5CC1-46B5-4665-B9D9-A5306A4FD470}">
      <dgm:prSet/>
      <dgm:spPr/>
      <dgm:t>
        <a:bodyPr/>
        <a:lstStyle/>
        <a:p>
          <a:endParaRPr lang="en-US"/>
        </a:p>
      </dgm:t>
    </dgm:pt>
    <dgm:pt modelId="{48F3C35E-A421-4CB6-94B1-CC8026CBE5E4}">
      <dgm:prSet/>
      <dgm:spPr/>
      <dgm:t>
        <a:bodyPr/>
        <a:lstStyle/>
        <a:p>
          <a:pPr>
            <a:defRPr cap="all"/>
          </a:pPr>
          <a:r>
            <a:rPr lang="en-GB"/>
            <a:t>Sustaining resilience</a:t>
          </a:r>
          <a:endParaRPr lang="en-US"/>
        </a:p>
      </dgm:t>
    </dgm:pt>
    <dgm:pt modelId="{320753C6-7258-4D9A-9AA6-09C050EB354F}" type="parTrans" cxnId="{8C691488-CFBE-4CE6-881E-752A4A7D8A26}">
      <dgm:prSet/>
      <dgm:spPr/>
      <dgm:t>
        <a:bodyPr/>
        <a:lstStyle/>
        <a:p>
          <a:endParaRPr lang="en-US"/>
        </a:p>
      </dgm:t>
    </dgm:pt>
    <dgm:pt modelId="{EF7E96F1-A291-4271-959D-AFC8CAFF71CA}" type="sibTrans" cxnId="{8C691488-CFBE-4CE6-881E-752A4A7D8A26}">
      <dgm:prSet/>
      <dgm:spPr/>
      <dgm:t>
        <a:bodyPr/>
        <a:lstStyle/>
        <a:p>
          <a:endParaRPr lang="en-US"/>
        </a:p>
      </dgm:t>
    </dgm:pt>
    <dgm:pt modelId="{F837531E-A9EE-41EC-835F-94BD599F026F}" type="pres">
      <dgm:prSet presAssocID="{26819D2C-A6C1-48DD-96F7-658C841C6C6C}" presName="root" presStyleCnt="0">
        <dgm:presLayoutVars>
          <dgm:dir/>
          <dgm:resizeHandles val="exact"/>
        </dgm:presLayoutVars>
      </dgm:prSet>
      <dgm:spPr/>
    </dgm:pt>
    <dgm:pt modelId="{0FAE4ADA-620B-4A2A-99B9-38733AB46F4D}" type="pres">
      <dgm:prSet presAssocID="{D64369D0-A5EC-4D25-A9A7-1F983A3E5821}" presName="compNode" presStyleCnt="0"/>
      <dgm:spPr/>
    </dgm:pt>
    <dgm:pt modelId="{FB4BC0FC-2A3D-451E-A457-D9423D95F10B}" type="pres">
      <dgm:prSet presAssocID="{D64369D0-A5EC-4D25-A9A7-1F983A3E5821}" presName="iconBgRect" presStyleLbl="bgShp" presStyleIdx="0" presStyleCnt="6"/>
      <dgm:spPr/>
    </dgm:pt>
    <dgm:pt modelId="{96975A93-5E4F-479F-A8E1-71F846435FDB}" type="pres">
      <dgm:prSet presAssocID="{D64369D0-A5EC-4D25-A9A7-1F983A3E582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8FD6094D-5F38-479F-94D9-240A6288E28D}" type="pres">
      <dgm:prSet presAssocID="{D64369D0-A5EC-4D25-A9A7-1F983A3E5821}" presName="spaceRect" presStyleCnt="0"/>
      <dgm:spPr/>
    </dgm:pt>
    <dgm:pt modelId="{567CB9F3-4B42-4A9E-AC57-0031322CCD6A}" type="pres">
      <dgm:prSet presAssocID="{D64369D0-A5EC-4D25-A9A7-1F983A3E5821}" presName="textRect" presStyleLbl="revTx" presStyleIdx="0" presStyleCnt="6">
        <dgm:presLayoutVars>
          <dgm:chMax val="1"/>
          <dgm:chPref val="1"/>
        </dgm:presLayoutVars>
      </dgm:prSet>
      <dgm:spPr/>
    </dgm:pt>
    <dgm:pt modelId="{BB6C0EDA-9FF5-45E9-9558-514B72D69E2A}" type="pres">
      <dgm:prSet presAssocID="{56856FD5-57E6-4F6B-8E56-E2F5CA5E21B2}" presName="sibTrans" presStyleCnt="0"/>
      <dgm:spPr/>
    </dgm:pt>
    <dgm:pt modelId="{D7F5B350-02B3-4FDA-9174-A5070F7579FB}" type="pres">
      <dgm:prSet presAssocID="{BFFC1BC7-1C35-4F4A-93A2-55E8D6EC810D}" presName="compNode" presStyleCnt="0"/>
      <dgm:spPr/>
    </dgm:pt>
    <dgm:pt modelId="{9510CDBC-96EA-4580-AA4F-4D0B013CC32E}" type="pres">
      <dgm:prSet presAssocID="{BFFC1BC7-1C35-4F4A-93A2-55E8D6EC810D}" presName="iconBgRect" presStyleLbl="bgShp" presStyleIdx="1" presStyleCnt="6"/>
      <dgm:spPr/>
    </dgm:pt>
    <dgm:pt modelId="{CAAEC390-38B2-4B3C-AD0C-D2F59642188A}" type="pres">
      <dgm:prSet presAssocID="{BFFC1BC7-1C35-4F4A-93A2-55E8D6EC810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3489145-2C40-476E-A0F2-2656E973D791}" type="pres">
      <dgm:prSet presAssocID="{BFFC1BC7-1C35-4F4A-93A2-55E8D6EC810D}" presName="spaceRect" presStyleCnt="0"/>
      <dgm:spPr/>
    </dgm:pt>
    <dgm:pt modelId="{E638ABEA-929A-41BF-8CBA-B7945D01C294}" type="pres">
      <dgm:prSet presAssocID="{BFFC1BC7-1C35-4F4A-93A2-55E8D6EC810D}" presName="textRect" presStyleLbl="revTx" presStyleIdx="1" presStyleCnt="6">
        <dgm:presLayoutVars>
          <dgm:chMax val="1"/>
          <dgm:chPref val="1"/>
        </dgm:presLayoutVars>
      </dgm:prSet>
      <dgm:spPr/>
    </dgm:pt>
    <dgm:pt modelId="{60A7A45A-550D-46A7-8DD6-D7E293F3CF75}" type="pres">
      <dgm:prSet presAssocID="{A2BFFF57-C025-4020-9644-5E92CA5879E0}" presName="sibTrans" presStyleCnt="0"/>
      <dgm:spPr/>
    </dgm:pt>
    <dgm:pt modelId="{51B357AA-6359-48CA-AD83-28A157423F2C}" type="pres">
      <dgm:prSet presAssocID="{99A016B9-E2C0-4FC2-9AD6-F986053A142E}" presName="compNode" presStyleCnt="0"/>
      <dgm:spPr/>
    </dgm:pt>
    <dgm:pt modelId="{8757E619-60BC-49F5-84C9-6E99781D1908}" type="pres">
      <dgm:prSet presAssocID="{99A016B9-E2C0-4FC2-9AD6-F986053A142E}" presName="iconBgRect" presStyleLbl="bgShp" presStyleIdx="2" presStyleCnt="6"/>
      <dgm:spPr/>
    </dgm:pt>
    <dgm:pt modelId="{AF394E3C-4624-4FF9-AA58-2287B866F954}" type="pres">
      <dgm:prSet presAssocID="{99A016B9-E2C0-4FC2-9AD6-F986053A142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1AEC74C4-894E-46CC-A149-EF3CE4C5734D}" type="pres">
      <dgm:prSet presAssocID="{99A016B9-E2C0-4FC2-9AD6-F986053A142E}" presName="spaceRect" presStyleCnt="0"/>
      <dgm:spPr/>
    </dgm:pt>
    <dgm:pt modelId="{2BC45771-44A6-491B-BCB9-5789D35ABD61}" type="pres">
      <dgm:prSet presAssocID="{99A016B9-E2C0-4FC2-9AD6-F986053A142E}" presName="textRect" presStyleLbl="revTx" presStyleIdx="2" presStyleCnt="6">
        <dgm:presLayoutVars>
          <dgm:chMax val="1"/>
          <dgm:chPref val="1"/>
        </dgm:presLayoutVars>
      </dgm:prSet>
      <dgm:spPr/>
    </dgm:pt>
    <dgm:pt modelId="{227875B6-22D1-4281-AB73-0420A2D02563}" type="pres">
      <dgm:prSet presAssocID="{62649F6F-850A-4D3B-A7EB-5C816A93BDD8}" presName="sibTrans" presStyleCnt="0"/>
      <dgm:spPr/>
    </dgm:pt>
    <dgm:pt modelId="{2C04E95D-8BD5-4F3D-92F0-17F4472A2E70}" type="pres">
      <dgm:prSet presAssocID="{52411EAF-DE74-4510-9945-0F65B0D781ED}" presName="compNode" presStyleCnt="0"/>
      <dgm:spPr/>
    </dgm:pt>
    <dgm:pt modelId="{06D23289-B325-4ABD-8F4A-34C6DA8781EF}" type="pres">
      <dgm:prSet presAssocID="{52411EAF-DE74-4510-9945-0F65B0D781ED}" presName="iconBgRect" presStyleLbl="bgShp" presStyleIdx="3" presStyleCnt="6"/>
      <dgm:spPr/>
    </dgm:pt>
    <dgm:pt modelId="{528BF965-C6AF-4AC6-B5A7-E21BA19B309F}" type="pres">
      <dgm:prSet presAssocID="{52411EAF-DE74-4510-9945-0F65B0D781E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ought bubble"/>
        </a:ext>
      </dgm:extLst>
    </dgm:pt>
    <dgm:pt modelId="{D9EE9B91-1A17-4570-B82F-6B3D3C107879}" type="pres">
      <dgm:prSet presAssocID="{52411EAF-DE74-4510-9945-0F65B0D781ED}" presName="spaceRect" presStyleCnt="0"/>
      <dgm:spPr/>
    </dgm:pt>
    <dgm:pt modelId="{1D22064D-760C-4589-89FA-D5198385E3C6}" type="pres">
      <dgm:prSet presAssocID="{52411EAF-DE74-4510-9945-0F65B0D781ED}" presName="textRect" presStyleLbl="revTx" presStyleIdx="3" presStyleCnt="6">
        <dgm:presLayoutVars>
          <dgm:chMax val="1"/>
          <dgm:chPref val="1"/>
        </dgm:presLayoutVars>
      </dgm:prSet>
      <dgm:spPr/>
    </dgm:pt>
    <dgm:pt modelId="{90E52399-4A70-4549-9489-1947D018466E}" type="pres">
      <dgm:prSet presAssocID="{85FA8303-B28F-4458-A100-EA0C04E96310}" presName="sibTrans" presStyleCnt="0"/>
      <dgm:spPr/>
    </dgm:pt>
    <dgm:pt modelId="{A3ACE361-8195-467B-B76A-FCD1164659A7}" type="pres">
      <dgm:prSet presAssocID="{03D8A635-B285-4C60-AA27-8ED54F49D0A1}" presName="compNode" presStyleCnt="0"/>
      <dgm:spPr/>
    </dgm:pt>
    <dgm:pt modelId="{B33C0265-AC89-44A4-BCCD-C3E8A2AF5639}" type="pres">
      <dgm:prSet presAssocID="{03D8A635-B285-4C60-AA27-8ED54F49D0A1}" presName="iconBgRect" presStyleLbl="bgShp" presStyleIdx="4" presStyleCnt="6"/>
      <dgm:spPr/>
    </dgm:pt>
    <dgm:pt modelId="{C2930160-805B-4AAB-BC15-673DEB713210}" type="pres">
      <dgm:prSet presAssocID="{03D8A635-B285-4C60-AA27-8ED54F49D0A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237EE831-538B-48CB-BB79-BEE800DDAEA2}" type="pres">
      <dgm:prSet presAssocID="{03D8A635-B285-4C60-AA27-8ED54F49D0A1}" presName="spaceRect" presStyleCnt="0"/>
      <dgm:spPr/>
    </dgm:pt>
    <dgm:pt modelId="{FEB70FE3-EFED-47D8-87E0-70FCEB82C9A8}" type="pres">
      <dgm:prSet presAssocID="{03D8A635-B285-4C60-AA27-8ED54F49D0A1}" presName="textRect" presStyleLbl="revTx" presStyleIdx="4" presStyleCnt="6">
        <dgm:presLayoutVars>
          <dgm:chMax val="1"/>
          <dgm:chPref val="1"/>
        </dgm:presLayoutVars>
      </dgm:prSet>
      <dgm:spPr/>
    </dgm:pt>
    <dgm:pt modelId="{D5877656-7235-4A36-8413-EA95A600BB97}" type="pres">
      <dgm:prSet presAssocID="{A0EBC740-4379-4D6B-97ED-D2591B1C5DA5}" presName="sibTrans" presStyleCnt="0"/>
      <dgm:spPr/>
    </dgm:pt>
    <dgm:pt modelId="{5EEBDEB7-455A-4AC0-B8D1-C8CF214CF79A}" type="pres">
      <dgm:prSet presAssocID="{48F3C35E-A421-4CB6-94B1-CC8026CBE5E4}" presName="compNode" presStyleCnt="0"/>
      <dgm:spPr/>
    </dgm:pt>
    <dgm:pt modelId="{DDAD1EDE-6529-461D-9D6F-F7ABB69714DC}" type="pres">
      <dgm:prSet presAssocID="{48F3C35E-A421-4CB6-94B1-CC8026CBE5E4}" presName="iconBgRect" presStyleLbl="bgShp" presStyleIdx="5" presStyleCnt="6"/>
      <dgm:spPr/>
    </dgm:pt>
    <dgm:pt modelId="{6B64C16E-31E7-4847-8326-3E3FA359F60C}" type="pres">
      <dgm:prSet presAssocID="{48F3C35E-A421-4CB6-94B1-CC8026CBE5E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lant"/>
        </a:ext>
      </dgm:extLst>
    </dgm:pt>
    <dgm:pt modelId="{486855C3-C401-4A4E-BC50-73EFB09D679F}" type="pres">
      <dgm:prSet presAssocID="{48F3C35E-A421-4CB6-94B1-CC8026CBE5E4}" presName="spaceRect" presStyleCnt="0"/>
      <dgm:spPr/>
    </dgm:pt>
    <dgm:pt modelId="{7EAA19B3-51A5-4712-8EEC-4FCDA1F8802D}" type="pres">
      <dgm:prSet presAssocID="{48F3C35E-A421-4CB6-94B1-CC8026CBE5E4}" presName="textRect" presStyleLbl="revTx" presStyleIdx="5" presStyleCnt="6">
        <dgm:presLayoutVars>
          <dgm:chMax val="1"/>
          <dgm:chPref val="1"/>
        </dgm:presLayoutVars>
      </dgm:prSet>
      <dgm:spPr/>
    </dgm:pt>
  </dgm:ptLst>
  <dgm:cxnLst>
    <dgm:cxn modelId="{2720AA0D-8CF8-46E1-B475-F355CD9D88F3}" srcId="{26819D2C-A6C1-48DD-96F7-658C841C6C6C}" destId="{BFFC1BC7-1C35-4F4A-93A2-55E8D6EC810D}" srcOrd="1" destOrd="0" parTransId="{6132B6AC-58BE-42B2-9CB7-0DB76243F051}" sibTransId="{A2BFFF57-C025-4020-9644-5E92CA5879E0}"/>
    <dgm:cxn modelId="{823FE23E-A03F-49CB-9B25-1AFEC20D8905}" type="presOf" srcId="{D64369D0-A5EC-4D25-A9A7-1F983A3E5821}" destId="{567CB9F3-4B42-4A9E-AC57-0031322CCD6A}" srcOrd="0" destOrd="0" presId="urn:microsoft.com/office/officeart/2018/5/layout/IconCircleLabelList"/>
    <dgm:cxn modelId="{70CC6C69-242D-4CA6-8CB5-E484BFA2FE92}" type="presOf" srcId="{52411EAF-DE74-4510-9945-0F65B0D781ED}" destId="{1D22064D-760C-4589-89FA-D5198385E3C6}" srcOrd="0" destOrd="0" presId="urn:microsoft.com/office/officeart/2018/5/layout/IconCircleLabelList"/>
    <dgm:cxn modelId="{FF28C74D-AE42-4C1F-B2A4-BCC823AA438D}" type="presOf" srcId="{48F3C35E-A421-4CB6-94B1-CC8026CBE5E4}" destId="{7EAA19B3-51A5-4712-8EEC-4FCDA1F8802D}" srcOrd="0" destOrd="0" presId="urn:microsoft.com/office/officeart/2018/5/layout/IconCircleLabelList"/>
    <dgm:cxn modelId="{56260A84-3A3A-49FF-BA3F-BE570C8B9916}" srcId="{26819D2C-A6C1-48DD-96F7-658C841C6C6C}" destId="{99A016B9-E2C0-4FC2-9AD6-F986053A142E}" srcOrd="2" destOrd="0" parTransId="{04A512ED-4D2E-4A8F-AF95-59F0F5D68B90}" sibTransId="{62649F6F-850A-4D3B-A7EB-5C816A93BDD8}"/>
    <dgm:cxn modelId="{8C691488-CFBE-4CE6-881E-752A4A7D8A26}" srcId="{26819D2C-A6C1-48DD-96F7-658C841C6C6C}" destId="{48F3C35E-A421-4CB6-94B1-CC8026CBE5E4}" srcOrd="5" destOrd="0" parTransId="{320753C6-7258-4D9A-9AA6-09C050EB354F}" sibTransId="{EF7E96F1-A291-4271-959D-AFC8CAFF71CA}"/>
    <dgm:cxn modelId="{E3613B8E-2EC4-43DB-99AE-88DF9348C9BE}" srcId="{26819D2C-A6C1-48DD-96F7-658C841C6C6C}" destId="{D64369D0-A5EC-4D25-A9A7-1F983A3E5821}" srcOrd="0" destOrd="0" parTransId="{2ABD4C89-6313-408E-9F2E-239F04D5197C}" sibTransId="{56856FD5-57E6-4F6B-8E56-E2F5CA5E21B2}"/>
    <dgm:cxn modelId="{941895A5-01C1-4601-8A69-C87D4EE7C879}" type="presOf" srcId="{99A016B9-E2C0-4FC2-9AD6-F986053A142E}" destId="{2BC45771-44A6-491B-BCB9-5789D35ABD61}" srcOrd="0" destOrd="0" presId="urn:microsoft.com/office/officeart/2018/5/layout/IconCircleLabelList"/>
    <dgm:cxn modelId="{468827A8-FBAE-4BA6-B46A-91CBB8936C38}" type="presOf" srcId="{BFFC1BC7-1C35-4F4A-93A2-55E8D6EC810D}" destId="{E638ABEA-929A-41BF-8CBA-B7945D01C294}" srcOrd="0" destOrd="0" presId="urn:microsoft.com/office/officeart/2018/5/layout/IconCircleLabelList"/>
    <dgm:cxn modelId="{539C5CC1-46B5-4665-B9D9-A5306A4FD470}" srcId="{26819D2C-A6C1-48DD-96F7-658C841C6C6C}" destId="{03D8A635-B285-4C60-AA27-8ED54F49D0A1}" srcOrd="4" destOrd="0" parTransId="{3859865D-BDBB-49FB-AE6E-A6CDFD508146}" sibTransId="{A0EBC740-4379-4D6B-97ED-D2591B1C5DA5}"/>
    <dgm:cxn modelId="{51A299C2-FF53-4D3F-8116-3622CDB87170}" srcId="{26819D2C-A6C1-48DD-96F7-658C841C6C6C}" destId="{52411EAF-DE74-4510-9945-0F65B0D781ED}" srcOrd="3" destOrd="0" parTransId="{DF310027-6035-4761-B0B9-D316DEC634DD}" sibTransId="{85FA8303-B28F-4458-A100-EA0C04E96310}"/>
    <dgm:cxn modelId="{63E563DF-9764-40BE-BF72-C817E746216E}" type="presOf" srcId="{26819D2C-A6C1-48DD-96F7-658C841C6C6C}" destId="{F837531E-A9EE-41EC-835F-94BD599F026F}" srcOrd="0" destOrd="0" presId="urn:microsoft.com/office/officeart/2018/5/layout/IconCircleLabelList"/>
    <dgm:cxn modelId="{A73AFAF1-6428-409C-B65B-8D1A0A54104C}" type="presOf" srcId="{03D8A635-B285-4C60-AA27-8ED54F49D0A1}" destId="{FEB70FE3-EFED-47D8-87E0-70FCEB82C9A8}" srcOrd="0" destOrd="0" presId="urn:microsoft.com/office/officeart/2018/5/layout/IconCircleLabelList"/>
    <dgm:cxn modelId="{88DE1F3B-70CA-4DC0-AA5D-AB73DF7A6834}" type="presParOf" srcId="{F837531E-A9EE-41EC-835F-94BD599F026F}" destId="{0FAE4ADA-620B-4A2A-99B9-38733AB46F4D}" srcOrd="0" destOrd="0" presId="urn:microsoft.com/office/officeart/2018/5/layout/IconCircleLabelList"/>
    <dgm:cxn modelId="{8B27FE3C-441A-4BE0-953C-E42717216372}" type="presParOf" srcId="{0FAE4ADA-620B-4A2A-99B9-38733AB46F4D}" destId="{FB4BC0FC-2A3D-451E-A457-D9423D95F10B}" srcOrd="0" destOrd="0" presId="urn:microsoft.com/office/officeart/2018/5/layout/IconCircleLabelList"/>
    <dgm:cxn modelId="{197AD238-F242-4F21-B07E-44B98FC505ED}" type="presParOf" srcId="{0FAE4ADA-620B-4A2A-99B9-38733AB46F4D}" destId="{96975A93-5E4F-479F-A8E1-71F846435FDB}" srcOrd="1" destOrd="0" presId="urn:microsoft.com/office/officeart/2018/5/layout/IconCircleLabelList"/>
    <dgm:cxn modelId="{21466E4D-3069-487E-B896-8A335F85CB98}" type="presParOf" srcId="{0FAE4ADA-620B-4A2A-99B9-38733AB46F4D}" destId="{8FD6094D-5F38-479F-94D9-240A6288E28D}" srcOrd="2" destOrd="0" presId="urn:microsoft.com/office/officeart/2018/5/layout/IconCircleLabelList"/>
    <dgm:cxn modelId="{0D6109D0-C719-4D0C-A101-6F1968B96FB1}" type="presParOf" srcId="{0FAE4ADA-620B-4A2A-99B9-38733AB46F4D}" destId="{567CB9F3-4B42-4A9E-AC57-0031322CCD6A}" srcOrd="3" destOrd="0" presId="urn:microsoft.com/office/officeart/2018/5/layout/IconCircleLabelList"/>
    <dgm:cxn modelId="{EE32CADB-A31C-4302-8173-2D5383CCD617}" type="presParOf" srcId="{F837531E-A9EE-41EC-835F-94BD599F026F}" destId="{BB6C0EDA-9FF5-45E9-9558-514B72D69E2A}" srcOrd="1" destOrd="0" presId="urn:microsoft.com/office/officeart/2018/5/layout/IconCircleLabelList"/>
    <dgm:cxn modelId="{CF92DDAC-F44D-4218-A6A1-20EA80834A39}" type="presParOf" srcId="{F837531E-A9EE-41EC-835F-94BD599F026F}" destId="{D7F5B350-02B3-4FDA-9174-A5070F7579FB}" srcOrd="2" destOrd="0" presId="urn:microsoft.com/office/officeart/2018/5/layout/IconCircleLabelList"/>
    <dgm:cxn modelId="{1D062D16-9D89-444B-AA5C-B901DB6F18E8}" type="presParOf" srcId="{D7F5B350-02B3-4FDA-9174-A5070F7579FB}" destId="{9510CDBC-96EA-4580-AA4F-4D0B013CC32E}" srcOrd="0" destOrd="0" presId="urn:microsoft.com/office/officeart/2018/5/layout/IconCircleLabelList"/>
    <dgm:cxn modelId="{E809E6D1-F2CF-454A-BD33-9D4289EA1576}" type="presParOf" srcId="{D7F5B350-02B3-4FDA-9174-A5070F7579FB}" destId="{CAAEC390-38B2-4B3C-AD0C-D2F59642188A}" srcOrd="1" destOrd="0" presId="urn:microsoft.com/office/officeart/2018/5/layout/IconCircleLabelList"/>
    <dgm:cxn modelId="{FD769DC8-CF61-49FD-AC01-C7A834121903}" type="presParOf" srcId="{D7F5B350-02B3-4FDA-9174-A5070F7579FB}" destId="{93489145-2C40-476E-A0F2-2656E973D791}" srcOrd="2" destOrd="0" presId="urn:microsoft.com/office/officeart/2018/5/layout/IconCircleLabelList"/>
    <dgm:cxn modelId="{9E7F4C7E-30DC-4E72-907D-0B432A78283B}" type="presParOf" srcId="{D7F5B350-02B3-4FDA-9174-A5070F7579FB}" destId="{E638ABEA-929A-41BF-8CBA-B7945D01C294}" srcOrd="3" destOrd="0" presId="urn:microsoft.com/office/officeart/2018/5/layout/IconCircleLabelList"/>
    <dgm:cxn modelId="{54A5EEEA-2D29-43C6-BBEB-502FF0C59942}" type="presParOf" srcId="{F837531E-A9EE-41EC-835F-94BD599F026F}" destId="{60A7A45A-550D-46A7-8DD6-D7E293F3CF75}" srcOrd="3" destOrd="0" presId="urn:microsoft.com/office/officeart/2018/5/layout/IconCircleLabelList"/>
    <dgm:cxn modelId="{FCCACB56-3FCE-4CFD-B560-2B69ABEFCA86}" type="presParOf" srcId="{F837531E-A9EE-41EC-835F-94BD599F026F}" destId="{51B357AA-6359-48CA-AD83-28A157423F2C}" srcOrd="4" destOrd="0" presId="urn:microsoft.com/office/officeart/2018/5/layout/IconCircleLabelList"/>
    <dgm:cxn modelId="{63C4550F-C424-477F-B314-55826F76F146}" type="presParOf" srcId="{51B357AA-6359-48CA-AD83-28A157423F2C}" destId="{8757E619-60BC-49F5-84C9-6E99781D1908}" srcOrd="0" destOrd="0" presId="urn:microsoft.com/office/officeart/2018/5/layout/IconCircleLabelList"/>
    <dgm:cxn modelId="{CA389D0A-852B-42D8-8EE0-32E38B4F3094}" type="presParOf" srcId="{51B357AA-6359-48CA-AD83-28A157423F2C}" destId="{AF394E3C-4624-4FF9-AA58-2287B866F954}" srcOrd="1" destOrd="0" presId="urn:microsoft.com/office/officeart/2018/5/layout/IconCircleLabelList"/>
    <dgm:cxn modelId="{FC3A50E4-1687-46F8-9D90-8F995AC9A889}" type="presParOf" srcId="{51B357AA-6359-48CA-AD83-28A157423F2C}" destId="{1AEC74C4-894E-46CC-A149-EF3CE4C5734D}" srcOrd="2" destOrd="0" presId="urn:microsoft.com/office/officeart/2018/5/layout/IconCircleLabelList"/>
    <dgm:cxn modelId="{F1DB6F54-469C-45DF-86EE-6FF7502B4992}" type="presParOf" srcId="{51B357AA-6359-48CA-AD83-28A157423F2C}" destId="{2BC45771-44A6-491B-BCB9-5789D35ABD61}" srcOrd="3" destOrd="0" presId="urn:microsoft.com/office/officeart/2018/5/layout/IconCircleLabelList"/>
    <dgm:cxn modelId="{68C7B808-73DE-4865-BD04-AA00A2D35B80}" type="presParOf" srcId="{F837531E-A9EE-41EC-835F-94BD599F026F}" destId="{227875B6-22D1-4281-AB73-0420A2D02563}" srcOrd="5" destOrd="0" presId="urn:microsoft.com/office/officeart/2018/5/layout/IconCircleLabelList"/>
    <dgm:cxn modelId="{51E5D697-6CCB-4E5C-BD0E-D3A7BBEA5A2B}" type="presParOf" srcId="{F837531E-A9EE-41EC-835F-94BD599F026F}" destId="{2C04E95D-8BD5-4F3D-92F0-17F4472A2E70}" srcOrd="6" destOrd="0" presId="urn:microsoft.com/office/officeart/2018/5/layout/IconCircleLabelList"/>
    <dgm:cxn modelId="{626CA49C-E7F9-4E12-A663-CA1FDD6FEF8A}" type="presParOf" srcId="{2C04E95D-8BD5-4F3D-92F0-17F4472A2E70}" destId="{06D23289-B325-4ABD-8F4A-34C6DA8781EF}" srcOrd="0" destOrd="0" presId="urn:microsoft.com/office/officeart/2018/5/layout/IconCircleLabelList"/>
    <dgm:cxn modelId="{9EF9491F-1675-4D08-8B2F-820B9F003F7A}" type="presParOf" srcId="{2C04E95D-8BD5-4F3D-92F0-17F4472A2E70}" destId="{528BF965-C6AF-4AC6-B5A7-E21BA19B309F}" srcOrd="1" destOrd="0" presId="urn:microsoft.com/office/officeart/2018/5/layout/IconCircleLabelList"/>
    <dgm:cxn modelId="{D4743E05-3630-4915-BD90-10D395BD7DD4}" type="presParOf" srcId="{2C04E95D-8BD5-4F3D-92F0-17F4472A2E70}" destId="{D9EE9B91-1A17-4570-B82F-6B3D3C107879}" srcOrd="2" destOrd="0" presId="urn:microsoft.com/office/officeart/2018/5/layout/IconCircleLabelList"/>
    <dgm:cxn modelId="{0510F5FD-13F8-4CEC-88D5-C99769714E9F}" type="presParOf" srcId="{2C04E95D-8BD5-4F3D-92F0-17F4472A2E70}" destId="{1D22064D-760C-4589-89FA-D5198385E3C6}" srcOrd="3" destOrd="0" presId="urn:microsoft.com/office/officeart/2018/5/layout/IconCircleLabelList"/>
    <dgm:cxn modelId="{7670DE34-4052-4307-B01C-B75650B1D063}" type="presParOf" srcId="{F837531E-A9EE-41EC-835F-94BD599F026F}" destId="{90E52399-4A70-4549-9489-1947D018466E}" srcOrd="7" destOrd="0" presId="urn:microsoft.com/office/officeart/2018/5/layout/IconCircleLabelList"/>
    <dgm:cxn modelId="{E21367D5-FBC9-4C78-9514-C40DABF44D58}" type="presParOf" srcId="{F837531E-A9EE-41EC-835F-94BD599F026F}" destId="{A3ACE361-8195-467B-B76A-FCD1164659A7}" srcOrd="8" destOrd="0" presId="urn:microsoft.com/office/officeart/2018/5/layout/IconCircleLabelList"/>
    <dgm:cxn modelId="{E25B6355-4567-49F1-A768-C722BC0A7D61}" type="presParOf" srcId="{A3ACE361-8195-467B-B76A-FCD1164659A7}" destId="{B33C0265-AC89-44A4-BCCD-C3E8A2AF5639}" srcOrd="0" destOrd="0" presId="urn:microsoft.com/office/officeart/2018/5/layout/IconCircleLabelList"/>
    <dgm:cxn modelId="{4281D454-8604-4F32-B3B7-94221CC2032E}" type="presParOf" srcId="{A3ACE361-8195-467B-B76A-FCD1164659A7}" destId="{C2930160-805B-4AAB-BC15-673DEB713210}" srcOrd="1" destOrd="0" presId="urn:microsoft.com/office/officeart/2018/5/layout/IconCircleLabelList"/>
    <dgm:cxn modelId="{2D1D25C6-489E-44E8-8573-E44249AFD610}" type="presParOf" srcId="{A3ACE361-8195-467B-B76A-FCD1164659A7}" destId="{237EE831-538B-48CB-BB79-BEE800DDAEA2}" srcOrd="2" destOrd="0" presId="urn:microsoft.com/office/officeart/2018/5/layout/IconCircleLabelList"/>
    <dgm:cxn modelId="{F58AD8FF-CD8F-4986-84A2-4173D1382C66}" type="presParOf" srcId="{A3ACE361-8195-467B-B76A-FCD1164659A7}" destId="{FEB70FE3-EFED-47D8-87E0-70FCEB82C9A8}" srcOrd="3" destOrd="0" presId="urn:microsoft.com/office/officeart/2018/5/layout/IconCircleLabelList"/>
    <dgm:cxn modelId="{30C85E35-CF76-4CE2-B0A4-BD2FA113EDC6}" type="presParOf" srcId="{F837531E-A9EE-41EC-835F-94BD599F026F}" destId="{D5877656-7235-4A36-8413-EA95A600BB97}" srcOrd="9" destOrd="0" presId="urn:microsoft.com/office/officeart/2018/5/layout/IconCircleLabelList"/>
    <dgm:cxn modelId="{B88AF296-16C5-49D1-8ADE-912CA16D261C}" type="presParOf" srcId="{F837531E-A9EE-41EC-835F-94BD599F026F}" destId="{5EEBDEB7-455A-4AC0-B8D1-C8CF214CF79A}" srcOrd="10" destOrd="0" presId="urn:microsoft.com/office/officeart/2018/5/layout/IconCircleLabelList"/>
    <dgm:cxn modelId="{971E0B76-B547-4CEE-A961-D84C71EAFEA5}" type="presParOf" srcId="{5EEBDEB7-455A-4AC0-B8D1-C8CF214CF79A}" destId="{DDAD1EDE-6529-461D-9D6F-F7ABB69714DC}" srcOrd="0" destOrd="0" presId="urn:microsoft.com/office/officeart/2018/5/layout/IconCircleLabelList"/>
    <dgm:cxn modelId="{54B9FD9C-98DB-43CA-A47F-FA49C240CDA4}" type="presParOf" srcId="{5EEBDEB7-455A-4AC0-B8D1-C8CF214CF79A}" destId="{6B64C16E-31E7-4847-8326-3E3FA359F60C}" srcOrd="1" destOrd="0" presId="urn:microsoft.com/office/officeart/2018/5/layout/IconCircleLabelList"/>
    <dgm:cxn modelId="{1763DB73-7971-44F4-854C-01D52A61E944}" type="presParOf" srcId="{5EEBDEB7-455A-4AC0-B8D1-C8CF214CF79A}" destId="{486855C3-C401-4A4E-BC50-73EFB09D679F}" srcOrd="2" destOrd="0" presId="urn:microsoft.com/office/officeart/2018/5/layout/IconCircleLabelList"/>
    <dgm:cxn modelId="{73B5838F-34DE-47A8-83AE-C238C2B40299}" type="presParOf" srcId="{5EEBDEB7-455A-4AC0-B8D1-C8CF214CF79A}" destId="{7EAA19B3-51A5-4712-8EEC-4FCDA1F8802D}"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AC48B2C-085B-48DA-9638-FC0635A261D1}"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D8198500-1FDD-4D40-83B7-22ADC41ECB0D}">
      <dgm:prSet/>
      <dgm:spPr/>
      <dgm:t>
        <a:bodyPr/>
        <a:lstStyle/>
        <a:p>
          <a:pPr>
            <a:lnSpc>
              <a:spcPct val="100000"/>
            </a:lnSpc>
          </a:pPr>
          <a:r>
            <a:rPr lang="en-GB"/>
            <a:t>Page and Wosket (2015) </a:t>
          </a:r>
          <a:endParaRPr lang="en-US"/>
        </a:p>
      </dgm:t>
    </dgm:pt>
    <dgm:pt modelId="{DCCDFEA4-6F5F-4D01-B67B-8F72811C24E2}" type="parTrans" cxnId="{DE47CEB1-267F-4249-8196-9FD7FC2CD86A}">
      <dgm:prSet/>
      <dgm:spPr/>
      <dgm:t>
        <a:bodyPr/>
        <a:lstStyle/>
        <a:p>
          <a:endParaRPr lang="en-US"/>
        </a:p>
      </dgm:t>
    </dgm:pt>
    <dgm:pt modelId="{FF392130-5D17-47B0-A5E9-73CE3CABE083}" type="sibTrans" cxnId="{DE47CEB1-267F-4249-8196-9FD7FC2CD86A}">
      <dgm:prSet/>
      <dgm:spPr/>
      <dgm:t>
        <a:bodyPr/>
        <a:lstStyle/>
        <a:p>
          <a:endParaRPr lang="en-US"/>
        </a:p>
      </dgm:t>
    </dgm:pt>
    <dgm:pt modelId="{CD4610F3-0F7B-47D7-9884-2C5CDEA47388}">
      <dgm:prSet/>
      <dgm:spPr/>
      <dgm:t>
        <a:bodyPr/>
        <a:lstStyle/>
        <a:p>
          <a:pPr>
            <a:lnSpc>
              <a:spcPct val="100000"/>
            </a:lnSpc>
          </a:pPr>
          <a:r>
            <a:rPr lang="en-GB"/>
            <a:t>Cyclical Model </a:t>
          </a:r>
          <a:endParaRPr lang="en-US"/>
        </a:p>
      </dgm:t>
    </dgm:pt>
    <dgm:pt modelId="{C4372D9A-504F-417D-9CB6-FCAFCB50B4AD}" type="parTrans" cxnId="{36A8C647-CC45-4745-90A1-8325DE4E25AF}">
      <dgm:prSet/>
      <dgm:spPr/>
      <dgm:t>
        <a:bodyPr/>
        <a:lstStyle/>
        <a:p>
          <a:endParaRPr lang="en-US"/>
        </a:p>
      </dgm:t>
    </dgm:pt>
    <dgm:pt modelId="{1CA3A1E6-0B01-4F2E-A98B-5828065BCA1C}" type="sibTrans" cxnId="{36A8C647-CC45-4745-90A1-8325DE4E25AF}">
      <dgm:prSet/>
      <dgm:spPr/>
      <dgm:t>
        <a:bodyPr/>
        <a:lstStyle/>
        <a:p>
          <a:endParaRPr lang="en-US"/>
        </a:p>
      </dgm:t>
    </dgm:pt>
    <dgm:pt modelId="{AC6DDE76-99EA-44AF-8638-576F06BA8DEC}">
      <dgm:prSet/>
      <dgm:spPr/>
      <dgm:t>
        <a:bodyPr/>
        <a:lstStyle/>
        <a:p>
          <a:pPr>
            <a:lnSpc>
              <a:spcPct val="100000"/>
            </a:lnSpc>
          </a:pPr>
          <a:r>
            <a:rPr lang="en-GB"/>
            <a:t>‘The notion of  a circle …the seamless pattern and reoccurring rhythm of the supervisor process’ p. 39</a:t>
          </a:r>
          <a:endParaRPr lang="en-US"/>
        </a:p>
      </dgm:t>
    </dgm:pt>
    <dgm:pt modelId="{CD4F4792-A8FF-4468-B3D9-22ADC0B31B8E}" type="parTrans" cxnId="{292A22EE-778D-48B3-8F4A-1D3B0B3DF1C0}">
      <dgm:prSet/>
      <dgm:spPr/>
      <dgm:t>
        <a:bodyPr/>
        <a:lstStyle/>
        <a:p>
          <a:endParaRPr lang="en-US"/>
        </a:p>
      </dgm:t>
    </dgm:pt>
    <dgm:pt modelId="{79B9FE66-0E80-453B-BF09-D434DD976166}" type="sibTrans" cxnId="{292A22EE-778D-48B3-8F4A-1D3B0B3DF1C0}">
      <dgm:prSet/>
      <dgm:spPr/>
      <dgm:t>
        <a:bodyPr/>
        <a:lstStyle/>
        <a:p>
          <a:endParaRPr lang="en-US"/>
        </a:p>
      </dgm:t>
    </dgm:pt>
    <dgm:pt modelId="{5CCC624E-E667-44D1-AE95-937B1921146B}" type="pres">
      <dgm:prSet presAssocID="{6AC48B2C-085B-48DA-9638-FC0635A261D1}" presName="root" presStyleCnt="0">
        <dgm:presLayoutVars>
          <dgm:dir/>
          <dgm:resizeHandles val="exact"/>
        </dgm:presLayoutVars>
      </dgm:prSet>
      <dgm:spPr/>
    </dgm:pt>
    <dgm:pt modelId="{BAB5D48C-D00A-4001-B01A-98CF9BCF7255}" type="pres">
      <dgm:prSet presAssocID="{D8198500-1FDD-4D40-83B7-22ADC41ECB0D}" presName="compNode" presStyleCnt="0"/>
      <dgm:spPr/>
    </dgm:pt>
    <dgm:pt modelId="{F1CA6F02-462B-405D-B4F3-AE8630945E50}" type="pres">
      <dgm:prSet presAssocID="{D8198500-1FDD-4D40-83B7-22ADC41ECB0D}" presName="bgRect" presStyleLbl="bgShp" presStyleIdx="0" presStyleCnt="3"/>
      <dgm:spPr/>
    </dgm:pt>
    <dgm:pt modelId="{B4CA127C-A2B3-4E56-9F59-A46037BEFA1F}" type="pres">
      <dgm:prSet presAssocID="{D8198500-1FDD-4D40-83B7-22ADC41ECB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CC52E55D-BA25-4A2F-BD92-C34088E1FC28}" type="pres">
      <dgm:prSet presAssocID="{D8198500-1FDD-4D40-83B7-22ADC41ECB0D}" presName="spaceRect" presStyleCnt="0"/>
      <dgm:spPr/>
    </dgm:pt>
    <dgm:pt modelId="{452212D6-8A38-4298-B05C-901EB0321803}" type="pres">
      <dgm:prSet presAssocID="{D8198500-1FDD-4D40-83B7-22ADC41ECB0D}" presName="parTx" presStyleLbl="revTx" presStyleIdx="0" presStyleCnt="3">
        <dgm:presLayoutVars>
          <dgm:chMax val="0"/>
          <dgm:chPref val="0"/>
        </dgm:presLayoutVars>
      </dgm:prSet>
      <dgm:spPr/>
    </dgm:pt>
    <dgm:pt modelId="{A150A882-6737-49DE-A3C3-EFC81EC8CE89}" type="pres">
      <dgm:prSet presAssocID="{FF392130-5D17-47B0-A5E9-73CE3CABE083}" presName="sibTrans" presStyleCnt="0"/>
      <dgm:spPr/>
    </dgm:pt>
    <dgm:pt modelId="{C285F9B3-6F77-49F7-8945-0B15E0D68C68}" type="pres">
      <dgm:prSet presAssocID="{CD4610F3-0F7B-47D7-9884-2C5CDEA47388}" presName="compNode" presStyleCnt="0"/>
      <dgm:spPr/>
    </dgm:pt>
    <dgm:pt modelId="{E37B77EF-3A46-4F49-B032-FBD61478333B}" type="pres">
      <dgm:prSet presAssocID="{CD4610F3-0F7B-47D7-9884-2C5CDEA47388}" presName="bgRect" presStyleLbl="bgShp" presStyleIdx="1" presStyleCnt="3"/>
      <dgm:spPr/>
    </dgm:pt>
    <dgm:pt modelId="{C71E82AC-1178-411F-B99D-6DD97982F4B0}" type="pres">
      <dgm:prSet presAssocID="{CD4610F3-0F7B-47D7-9884-2C5CDEA4738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peat"/>
        </a:ext>
      </dgm:extLst>
    </dgm:pt>
    <dgm:pt modelId="{985A3D0F-55BC-456B-AD97-68C10E67419E}" type="pres">
      <dgm:prSet presAssocID="{CD4610F3-0F7B-47D7-9884-2C5CDEA47388}" presName="spaceRect" presStyleCnt="0"/>
      <dgm:spPr/>
    </dgm:pt>
    <dgm:pt modelId="{E74A65A6-C033-4BB4-8D58-898E4A2FDEC1}" type="pres">
      <dgm:prSet presAssocID="{CD4610F3-0F7B-47D7-9884-2C5CDEA47388}" presName="parTx" presStyleLbl="revTx" presStyleIdx="1" presStyleCnt="3">
        <dgm:presLayoutVars>
          <dgm:chMax val="0"/>
          <dgm:chPref val="0"/>
        </dgm:presLayoutVars>
      </dgm:prSet>
      <dgm:spPr/>
    </dgm:pt>
    <dgm:pt modelId="{5A47FBD2-0E84-46AF-9E26-3DB9EDE88E94}" type="pres">
      <dgm:prSet presAssocID="{1CA3A1E6-0B01-4F2E-A98B-5828065BCA1C}" presName="sibTrans" presStyleCnt="0"/>
      <dgm:spPr/>
    </dgm:pt>
    <dgm:pt modelId="{BF94EE32-7932-43A5-9BF3-C6D7634841FB}" type="pres">
      <dgm:prSet presAssocID="{AC6DDE76-99EA-44AF-8638-576F06BA8DEC}" presName="compNode" presStyleCnt="0"/>
      <dgm:spPr/>
    </dgm:pt>
    <dgm:pt modelId="{C095446F-644E-4C63-B0F3-6FC60EAE2CF1}" type="pres">
      <dgm:prSet presAssocID="{AC6DDE76-99EA-44AF-8638-576F06BA8DEC}" presName="bgRect" presStyleLbl="bgShp" presStyleIdx="2" presStyleCnt="3"/>
      <dgm:spPr/>
    </dgm:pt>
    <dgm:pt modelId="{B42A2E0F-349F-4F4A-93BA-06DA8697C4CF}" type="pres">
      <dgm:prSet presAssocID="{AC6DDE76-99EA-44AF-8638-576F06BA8D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ircles with Arrows"/>
        </a:ext>
      </dgm:extLst>
    </dgm:pt>
    <dgm:pt modelId="{DEECED5F-4097-4F09-8150-2B780C9AC0E0}" type="pres">
      <dgm:prSet presAssocID="{AC6DDE76-99EA-44AF-8638-576F06BA8DEC}" presName="spaceRect" presStyleCnt="0"/>
      <dgm:spPr/>
    </dgm:pt>
    <dgm:pt modelId="{8A063570-3078-4713-9CEF-BE7FE4A77557}" type="pres">
      <dgm:prSet presAssocID="{AC6DDE76-99EA-44AF-8638-576F06BA8DEC}" presName="parTx" presStyleLbl="revTx" presStyleIdx="2" presStyleCnt="3">
        <dgm:presLayoutVars>
          <dgm:chMax val="0"/>
          <dgm:chPref val="0"/>
        </dgm:presLayoutVars>
      </dgm:prSet>
      <dgm:spPr/>
    </dgm:pt>
  </dgm:ptLst>
  <dgm:cxnLst>
    <dgm:cxn modelId="{B4587303-F435-41C2-AAD5-FCC3A5050903}" type="presOf" srcId="{D8198500-1FDD-4D40-83B7-22ADC41ECB0D}" destId="{452212D6-8A38-4298-B05C-901EB0321803}" srcOrd="0" destOrd="0" presId="urn:microsoft.com/office/officeart/2018/2/layout/IconVerticalSolidList"/>
    <dgm:cxn modelId="{36A8C647-CC45-4745-90A1-8325DE4E25AF}" srcId="{6AC48B2C-085B-48DA-9638-FC0635A261D1}" destId="{CD4610F3-0F7B-47D7-9884-2C5CDEA47388}" srcOrd="1" destOrd="0" parTransId="{C4372D9A-504F-417D-9CB6-FCAFCB50B4AD}" sibTransId="{1CA3A1E6-0B01-4F2E-A98B-5828065BCA1C}"/>
    <dgm:cxn modelId="{C285FE95-D9FE-43F6-8604-85AAC53B9E74}" type="presOf" srcId="{6AC48B2C-085B-48DA-9638-FC0635A261D1}" destId="{5CCC624E-E667-44D1-AE95-937B1921146B}" srcOrd="0" destOrd="0" presId="urn:microsoft.com/office/officeart/2018/2/layout/IconVerticalSolidList"/>
    <dgm:cxn modelId="{DE47CEB1-267F-4249-8196-9FD7FC2CD86A}" srcId="{6AC48B2C-085B-48DA-9638-FC0635A261D1}" destId="{D8198500-1FDD-4D40-83B7-22ADC41ECB0D}" srcOrd="0" destOrd="0" parTransId="{DCCDFEA4-6F5F-4D01-B67B-8F72811C24E2}" sibTransId="{FF392130-5D17-47B0-A5E9-73CE3CABE083}"/>
    <dgm:cxn modelId="{07B045DF-0B1A-470C-BADA-7AC441980586}" type="presOf" srcId="{AC6DDE76-99EA-44AF-8638-576F06BA8DEC}" destId="{8A063570-3078-4713-9CEF-BE7FE4A77557}" srcOrd="0" destOrd="0" presId="urn:microsoft.com/office/officeart/2018/2/layout/IconVerticalSolidList"/>
    <dgm:cxn modelId="{1CF691E5-01E1-4DEA-8534-43468161EBFC}" type="presOf" srcId="{CD4610F3-0F7B-47D7-9884-2C5CDEA47388}" destId="{E74A65A6-C033-4BB4-8D58-898E4A2FDEC1}" srcOrd="0" destOrd="0" presId="urn:microsoft.com/office/officeart/2018/2/layout/IconVerticalSolidList"/>
    <dgm:cxn modelId="{292A22EE-778D-48B3-8F4A-1D3B0B3DF1C0}" srcId="{6AC48B2C-085B-48DA-9638-FC0635A261D1}" destId="{AC6DDE76-99EA-44AF-8638-576F06BA8DEC}" srcOrd="2" destOrd="0" parTransId="{CD4F4792-A8FF-4468-B3D9-22ADC0B31B8E}" sibTransId="{79B9FE66-0E80-453B-BF09-D434DD976166}"/>
    <dgm:cxn modelId="{A8027850-E470-458B-B0CD-52219E2EFB82}" type="presParOf" srcId="{5CCC624E-E667-44D1-AE95-937B1921146B}" destId="{BAB5D48C-D00A-4001-B01A-98CF9BCF7255}" srcOrd="0" destOrd="0" presId="urn:microsoft.com/office/officeart/2018/2/layout/IconVerticalSolidList"/>
    <dgm:cxn modelId="{FC7C4922-1992-42CE-B251-7053FE8E0D61}" type="presParOf" srcId="{BAB5D48C-D00A-4001-B01A-98CF9BCF7255}" destId="{F1CA6F02-462B-405D-B4F3-AE8630945E50}" srcOrd="0" destOrd="0" presId="urn:microsoft.com/office/officeart/2018/2/layout/IconVerticalSolidList"/>
    <dgm:cxn modelId="{1E6605A0-19C6-4B9E-A3E2-123A94E3922E}" type="presParOf" srcId="{BAB5D48C-D00A-4001-B01A-98CF9BCF7255}" destId="{B4CA127C-A2B3-4E56-9F59-A46037BEFA1F}" srcOrd="1" destOrd="0" presId="urn:microsoft.com/office/officeart/2018/2/layout/IconVerticalSolidList"/>
    <dgm:cxn modelId="{C480B52A-0AF4-46AB-9283-7BB7C528C4ED}" type="presParOf" srcId="{BAB5D48C-D00A-4001-B01A-98CF9BCF7255}" destId="{CC52E55D-BA25-4A2F-BD92-C34088E1FC28}" srcOrd="2" destOrd="0" presId="urn:microsoft.com/office/officeart/2018/2/layout/IconVerticalSolidList"/>
    <dgm:cxn modelId="{F31956F8-F18F-481B-A140-247DCD025C41}" type="presParOf" srcId="{BAB5D48C-D00A-4001-B01A-98CF9BCF7255}" destId="{452212D6-8A38-4298-B05C-901EB0321803}" srcOrd="3" destOrd="0" presId="urn:microsoft.com/office/officeart/2018/2/layout/IconVerticalSolidList"/>
    <dgm:cxn modelId="{D14BFCBA-3B9B-43ED-9D95-84025A38567B}" type="presParOf" srcId="{5CCC624E-E667-44D1-AE95-937B1921146B}" destId="{A150A882-6737-49DE-A3C3-EFC81EC8CE89}" srcOrd="1" destOrd="0" presId="urn:microsoft.com/office/officeart/2018/2/layout/IconVerticalSolidList"/>
    <dgm:cxn modelId="{5D702B94-347F-4D49-A12A-BB9B48CACFC7}" type="presParOf" srcId="{5CCC624E-E667-44D1-AE95-937B1921146B}" destId="{C285F9B3-6F77-49F7-8945-0B15E0D68C68}" srcOrd="2" destOrd="0" presId="urn:microsoft.com/office/officeart/2018/2/layout/IconVerticalSolidList"/>
    <dgm:cxn modelId="{A30B000B-637D-43BD-9D4E-3713649B108D}" type="presParOf" srcId="{C285F9B3-6F77-49F7-8945-0B15E0D68C68}" destId="{E37B77EF-3A46-4F49-B032-FBD61478333B}" srcOrd="0" destOrd="0" presId="urn:microsoft.com/office/officeart/2018/2/layout/IconVerticalSolidList"/>
    <dgm:cxn modelId="{5C2C4326-9274-4821-ADA0-BFB579967919}" type="presParOf" srcId="{C285F9B3-6F77-49F7-8945-0B15E0D68C68}" destId="{C71E82AC-1178-411F-B99D-6DD97982F4B0}" srcOrd="1" destOrd="0" presId="urn:microsoft.com/office/officeart/2018/2/layout/IconVerticalSolidList"/>
    <dgm:cxn modelId="{4E8DFD72-B96B-4A1B-9368-24AFD5B7D34A}" type="presParOf" srcId="{C285F9B3-6F77-49F7-8945-0B15E0D68C68}" destId="{985A3D0F-55BC-456B-AD97-68C10E67419E}" srcOrd="2" destOrd="0" presId="urn:microsoft.com/office/officeart/2018/2/layout/IconVerticalSolidList"/>
    <dgm:cxn modelId="{D8CD676C-075A-4566-B0A5-4CBA5D501885}" type="presParOf" srcId="{C285F9B3-6F77-49F7-8945-0B15E0D68C68}" destId="{E74A65A6-C033-4BB4-8D58-898E4A2FDEC1}" srcOrd="3" destOrd="0" presId="urn:microsoft.com/office/officeart/2018/2/layout/IconVerticalSolidList"/>
    <dgm:cxn modelId="{C3C1BEB2-39DC-4CFA-8687-2A01018624B6}" type="presParOf" srcId="{5CCC624E-E667-44D1-AE95-937B1921146B}" destId="{5A47FBD2-0E84-46AF-9E26-3DB9EDE88E94}" srcOrd="3" destOrd="0" presId="urn:microsoft.com/office/officeart/2018/2/layout/IconVerticalSolidList"/>
    <dgm:cxn modelId="{60631A15-1F17-4A71-954A-0370F4532913}" type="presParOf" srcId="{5CCC624E-E667-44D1-AE95-937B1921146B}" destId="{BF94EE32-7932-43A5-9BF3-C6D7634841FB}" srcOrd="4" destOrd="0" presId="urn:microsoft.com/office/officeart/2018/2/layout/IconVerticalSolidList"/>
    <dgm:cxn modelId="{E5E3F094-B5CD-474C-A811-B64295AA684A}" type="presParOf" srcId="{BF94EE32-7932-43A5-9BF3-C6D7634841FB}" destId="{C095446F-644E-4C63-B0F3-6FC60EAE2CF1}" srcOrd="0" destOrd="0" presId="urn:microsoft.com/office/officeart/2018/2/layout/IconVerticalSolidList"/>
    <dgm:cxn modelId="{4194E976-4809-49F3-B6EB-58BA6BDB3492}" type="presParOf" srcId="{BF94EE32-7932-43A5-9BF3-C6D7634841FB}" destId="{B42A2E0F-349F-4F4A-93BA-06DA8697C4CF}" srcOrd="1" destOrd="0" presId="urn:microsoft.com/office/officeart/2018/2/layout/IconVerticalSolidList"/>
    <dgm:cxn modelId="{3D91F5A5-B032-45F2-812E-B8F17E80C14D}" type="presParOf" srcId="{BF94EE32-7932-43A5-9BF3-C6D7634841FB}" destId="{DEECED5F-4097-4F09-8150-2B780C9AC0E0}" srcOrd="2" destOrd="0" presId="urn:microsoft.com/office/officeart/2018/2/layout/IconVerticalSolidList"/>
    <dgm:cxn modelId="{B3E53DD2-326D-4A6F-9589-D6D2BB90A974}" type="presParOf" srcId="{BF94EE32-7932-43A5-9BF3-C6D7634841FB}" destId="{8A063570-3078-4713-9CEF-BE7FE4A7755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DF9A1F3-9BF6-47F9-9724-BEE2C3A60720}"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1C409EE6-2FBB-46B8-BC66-45381CD284B1}">
      <dgm:prSet/>
      <dgm:spPr/>
      <dgm:t>
        <a:bodyPr/>
        <a:lstStyle/>
        <a:p>
          <a:r>
            <a:rPr lang="en-GB" dirty="0"/>
            <a:t>‘A gap in the processes between individuals and the system structures.’</a:t>
          </a:r>
          <a:endParaRPr lang="en-US" dirty="0"/>
        </a:p>
      </dgm:t>
    </dgm:pt>
    <dgm:pt modelId="{9BDDB01A-E617-4B8E-82BD-3A535CC9BA0A}" type="parTrans" cxnId="{AD3619C6-0CDA-4AAB-BC40-958A1B195450}">
      <dgm:prSet/>
      <dgm:spPr/>
      <dgm:t>
        <a:bodyPr/>
        <a:lstStyle/>
        <a:p>
          <a:endParaRPr lang="en-US"/>
        </a:p>
      </dgm:t>
    </dgm:pt>
    <dgm:pt modelId="{BC4E19D4-D061-4DDD-9DA5-1E71D275A21B}" type="sibTrans" cxnId="{AD3619C6-0CDA-4AAB-BC40-958A1B195450}">
      <dgm:prSet/>
      <dgm:spPr/>
      <dgm:t>
        <a:bodyPr/>
        <a:lstStyle/>
        <a:p>
          <a:endParaRPr lang="en-US"/>
        </a:p>
      </dgm:t>
    </dgm:pt>
    <dgm:pt modelId="{C6A27448-CBA8-4B15-A954-166093E875DC}">
      <dgm:prSet/>
      <dgm:spPr/>
      <dgm:t>
        <a:bodyPr/>
        <a:lstStyle/>
        <a:p>
          <a:r>
            <a:rPr lang="en-GB" dirty="0"/>
            <a:t>Siddique (2017, p. 158)</a:t>
          </a:r>
        </a:p>
        <a:p>
          <a:r>
            <a:rPr lang="en-GB" dirty="0"/>
            <a:t>An advocate of the anthropological tool of autoethnography. </a:t>
          </a:r>
          <a:endParaRPr lang="en-US" dirty="0"/>
        </a:p>
      </dgm:t>
    </dgm:pt>
    <dgm:pt modelId="{956F96A1-6BF6-44A6-9D9D-80B9A1738523}" type="parTrans" cxnId="{13E5F024-5FF8-4DB2-A732-98E80DB577C9}">
      <dgm:prSet/>
      <dgm:spPr/>
      <dgm:t>
        <a:bodyPr/>
        <a:lstStyle/>
        <a:p>
          <a:endParaRPr lang="en-US"/>
        </a:p>
      </dgm:t>
    </dgm:pt>
    <dgm:pt modelId="{A200E86D-DC82-4F55-9C9F-E0AE27EFCA39}" type="sibTrans" cxnId="{13E5F024-5FF8-4DB2-A732-98E80DB577C9}">
      <dgm:prSet/>
      <dgm:spPr/>
      <dgm:t>
        <a:bodyPr/>
        <a:lstStyle/>
        <a:p>
          <a:endParaRPr lang="en-US"/>
        </a:p>
      </dgm:t>
    </dgm:pt>
    <dgm:pt modelId="{DBD08790-FAA4-4F15-A8B1-D83032CA7133}" type="pres">
      <dgm:prSet presAssocID="{1DF9A1F3-9BF6-47F9-9724-BEE2C3A60720}" presName="vert0" presStyleCnt="0">
        <dgm:presLayoutVars>
          <dgm:dir/>
          <dgm:animOne val="branch"/>
          <dgm:animLvl val="lvl"/>
        </dgm:presLayoutVars>
      </dgm:prSet>
      <dgm:spPr/>
    </dgm:pt>
    <dgm:pt modelId="{178804F7-9C6D-4E6E-B5FA-64A3F3AD4B6D}" type="pres">
      <dgm:prSet presAssocID="{1C409EE6-2FBB-46B8-BC66-45381CD284B1}" presName="thickLine" presStyleLbl="alignNode1" presStyleIdx="0" presStyleCnt="2"/>
      <dgm:spPr/>
    </dgm:pt>
    <dgm:pt modelId="{C995F9C5-9471-4B18-A30D-BD81B546A883}" type="pres">
      <dgm:prSet presAssocID="{1C409EE6-2FBB-46B8-BC66-45381CD284B1}" presName="horz1" presStyleCnt="0"/>
      <dgm:spPr/>
    </dgm:pt>
    <dgm:pt modelId="{B85E0983-EB5A-4231-BBE0-C085716A8D37}" type="pres">
      <dgm:prSet presAssocID="{1C409EE6-2FBB-46B8-BC66-45381CD284B1}" presName="tx1" presStyleLbl="revTx" presStyleIdx="0" presStyleCnt="2"/>
      <dgm:spPr/>
    </dgm:pt>
    <dgm:pt modelId="{2C4C1E05-0C93-496B-A227-230DF29A3668}" type="pres">
      <dgm:prSet presAssocID="{1C409EE6-2FBB-46B8-BC66-45381CD284B1}" presName="vert1" presStyleCnt="0"/>
      <dgm:spPr/>
    </dgm:pt>
    <dgm:pt modelId="{BD20A45B-BF67-49C1-A733-1D753E0D2286}" type="pres">
      <dgm:prSet presAssocID="{C6A27448-CBA8-4B15-A954-166093E875DC}" presName="thickLine" presStyleLbl="alignNode1" presStyleIdx="1" presStyleCnt="2"/>
      <dgm:spPr/>
    </dgm:pt>
    <dgm:pt modelId="{A86FE0D2-FD63-4CEA-880F-8D20A328DC1C}" type="pres">
      <dgm:prSet presAssocID="{C6A27448-CBA8-4B15-A954-166093E875DC}" presName="horz1" presStyleCnt="0"/>
      <dgm:spPr/>
    </dgm:pt>
    <dgm:pt modelId="{188589B5-A06F-4477-9F72-0309888B23C4}" type="pres">
      <dgm:prSet presAssocID="{C6A27448-CBA8-4B15-A954-166093E875DC}" presName="tx1" presStyleLbl="revTx" presStyleIdx="1" presStyleCnt="2"/>
      <dgm:spPr/>
    </dgm:pt>
    <dgm:pt modelId="{73949AFB-CDD8-4C5E-A2AA-FF3277F45C04}" type="pres">
      <dgm:prSet presAssocID="{C6A27448-CBA8-4B15-A954-166093E875DC}" presName="vert1" presStyleCnt="0"/>
      <dgm:spPr/>
    </dgm:pt>
  </dgm:ptLst>
  <dgm:cxnLst>
    <dgm:cxn modelId="{13E5F024-5FF8-4DB2-A732-98E80DB577C9}" srcId="{1DF9A1F3-9BF6-47F9-9724-BEE2C3A60720}" destId="{C6A27448-CBA8-4B15-A954-166093E875DC}" srcOrd="1" destOrd="0" parTransId="{956F96A1-6BF6-44A6-9D9D-80B9A1738523}" sibTransId="{A200E86D-DC82-4F55-9C9F-E0AE27EFCA39}"/>
    <dgm:cxn modelId="{9BEA1745-F4BD-45EC-AC1C-4DAE76840425}" type="presOf" srcId="{C6A27448-CBA8-4B15-A954-166093E875DC}" destId="{188589B5-A06F-4477-9F72-0309888B23C4}" srcOrd="0" destOrd="0" presId="urn:microsoft.com/office/officeart/2008/layout/LinedList"/>
    <dgm:cxn modelId="{35986353-239E-4CC9-BDEA-C040D3FA6039}" type="presOf" srcId="{1DF9A1F3-9BF6-47F9-9724-BEE2C3A60720}" destId="{DBD08790-FAA4-4F15-A8B1-D83032CA7133}" srcOrd="0" destOrd="0" presId="urn:microsoft.com/office/officeart/2008/layout/LinedList"/>
    <dgm:cxn modelId="{8C856CB7-D483-4B95-B01E-FA7FE040D697}" type="presOf" srcId="{1C409EE6-2FBB-46B8-BC66-45381CD284B1}" destId="{B85E0983-EB5A-4231-BBE0-C085716A8D37}" srcOrd="0" destOrd="0" presId="urn:microsoft.com/office/officeart/2008/layout/LinedList"/>
    <dgm:cxn modelId="{AD3619C6-0CDA-4AAB-BC40-958A1B195450}" srcId="{1DF9A1F3-9BF6-47F9-9724-BEE2C3A60720}" destId="{1C409EE6-2FBB-46B8-BC66-45381CD284B1}" srcOrd="0" destOrd="0" parTransId="{9BDDB01A-E617-4B8E-82BD-3A535CC9BA0A}" sibTransId="{BC4E19D4-D061-4DDD-9DA5-1E71D275A21B}"/>
    <dgm:cxn modelId="{28B294BF-4E05-4B57-B7C5-2C16AE71335F}" type="presParOf" srcId="{DBD08790-FAA4-4F15-A8B1-D83032CA7133}" destId="{178804F7-9C6D-4E6E-B5FA-64A3F3AD4B6D}" srcOrd="0" destOrd="0" presId="urn:microsoft.com/office/officeart/2008/layout/LinedList"/>
    <dgm:cxn modelId="{14AFEB19-2407-454D-9894-E8A1B2C7B4A0}" type="presParOf" srcId="{DBD08790-FAA4-4F15-A8B1-D83032CA7133}" destId="{C995F9C5-9471-4B18-A30D-BD81B546A883}" srcOrd="1" destOrd="0" presId="urn:microsoft.com/office/officeart/2008/layout/LinedList"/>
    <dgm:cxn modelId="{DE9E9345-E9CA-45D4-A756-9DEB2C5C4C28}" type="presParOf" srcId="{C995F9C5-9471-4B18-A30D-BD81B546A883}" destId="{B85E0983-EB5A-4231-BBE0-C085716A8D37}" srcOrd="0" destOrd="0" presId="urn:microsoft.com/office/officeart/2008/layout/LinedList"/>
    <dgm:cxn modelId="{52A5031F-826B-40D1-929A-235C52D31AB7}" type="presParOf" srcId="{C995F9C5-9471-4B18-A30D-BD81B546A883}" destId="{2C4C1E05-0C93-496B-A227-230DF29A3668}" srcOrd="1" destOrd="0" presId="urn:microsoft.com/office/officeart/2008/layout/LinedList"/>
    <dgm:cxn modelId="{6DC27C16-B0D7-42F9-A2A1-1552ACA0C87B}" type="presParOf" srcId="{DBD08790-FAA4-4F15-A8B1-D83032CA7133}" destId="{BD20A45B-BF67-49C1-A733-1D753E0D2286}" srcOrd="2" destOrd="0" presId="urn:microsoft.com/office/officeart/2008/layout/LinedList"/>
    <dgm:cxn modelId="{9CC29820-3C3A-4CE0-B73E-AE88672BBC4D}" type="presParOf" srcId="{DBD08790-FAA4-4F15-A8B1-D83032CA7133}" destId="{A86FE0D2-FD63-4CEA-880F-8D20A328DC1C}" srcOrd="3" destOrd="0" presId="urn:microsoft.com/office/officeart/2008/layout/LinedList"/>
    <dgm:cxn modelId="{53E327DE-7BE3-4A1B-A2D9-DCB01B7A5690}" type="presParOf" srcId="{A86FE0D2-FD63-4CEA-880F-8D20A328DC1C}" destId="{188589B5-A06F-4477-9F72-0309888B23C4}" srcOrd="0" destOrd="0" presId="urn:microsoft.com/office/officeart/2008/layout/LinedList"/>
    <dgm:cxn modelId="{266E1133-CC3A-4F14-AFC2-5D97BA3F5C06}" type="presParOf" srcId="{A86FE0D2-FD63-4CEA-880F-8D20A328DC1C}" destId="{73949AFB-CDD8-4C5E-A2AA-FF3277F45C0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78C6A48-30B5-4EC2-B7E6-E4C1ABBB518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7E1A57C-6221-4D2A-B134-ED8745A34032}">
      <dgm:prSet/>
      <dgm:spPr/>
      <dgm:t>
        <a:bodyPr/>
        <a:lstStyle/>
        <a:p>
          <a:pPr>
            <a:lnSpc>
              <a:spcPct val="100000"/>
            </a:lnSpc>
          </a:pPr>
          <a:r>
            <a:rPr lang="en-GB"/>
            <a:t>Contextual-Functional Meta Framework</a:t>
          </a:r>
          <a:endParaRPr lang="en-US"/>
        </a:p>
      </dgm:t>
    </dgm:pt>
    <dgm:pt modelId="{53F8533C-4F7D-4DF8-B745-73B99EFF64B2}" type="parTrans" cxnId="{9998A7CC-BEE3-482C-96B2-1E4FB013442B}">
      <dgm:prSet/>
      <dgm:spPr/>
      <dgm:t>
        <a:bodyPr/>
        <a:lstStyle/>
        <a:p>
          <a:endParaRPr lang="en-US"/>
        </a:p>
      </dgm:t>
    </dgm:pt>
    <dgm:pt modelId="{9794A21F-EF0E-46F0-BD2C-10D4456009D2}" type="sibTrans" cxnId="{9998A7CC-BEE3-482C-96B2-1E4FB013442B}">
      <dgm:prSet/>
      <dgm:spPr/>
      <dgm:t>
        <a:bodyPr/>
        <a:lstStyle/>
        <a:p>
          <a:pPr>
            <a:lnSpc>
              <a:spcPct val="100000"/>
            </a:lnSpc>
          </a:pPr>
          <a:endParaRPr lang="en-US"/>
        </a:p>
      </dgm:t>
    </dgm:pt>
    <dgm:pt modelId="{9A2E272B-558D-44F9-BA9B-7A8B74C2F22E}">
      <dgm:prSet/>
      <dgm:spPr/>
      <dgm:t>
        <a:bodyPr/>
        <a:lstStyle/>
        <a:p>
          <a:pPr>
            <a:lnSpc>
              <a:spcPct val="100000"/>
            </a:lnSpc>
          </a:pPr>
          <a:r>
            <a:rPr lang="en-GB"/>
            <a:t>Chang (2013) </a:t>
          </a:r>
          <a:endParaRPr lang="en-US"/>
        </a:p>
      </dgm:t>
    </dgm:pt>
    <dgm:pt modelId="{8AB921AD-C225-40CA-AA14-F1B880514B1E}" type="parTrans" cxnId="{26CB908B-E563-464E-8069-AF639A59E511}">
      <dgm:prSet/>
      <dgm:spPr/>
      <dgm:t>
        <a:bodyPr/>
        <a:lstStyle/>
        <a:p>
          <a:endParaRPr lang="en-US"/>
        </a:p>
      </dgm:t>
    </dgm:pt>
    <dgm:pt modelId="{AA74AFA1-830F-4EA6-B5D9-6B3378703FE3}" type="sibTrans" cxnId="{26CB908B-E563-464E-8069-AF639A59E511}">
      <dgm:prSet/>
      <dgm:spPr/>
      <dgm:t>
        <a:bodyPr/>
        <a:lstStyle/>
        <a:p>
          <a:pPr>
            <a:lnSpc>
              <a:spcPct val="100000"/>
            </a:lnSpc>
          </a:pPr>
          <a:endParaRPr lang="en-US"/>
        </a:p>
      </dgm:t>
    </dgm:pt>
    <dgm:pt modelId="{9DB5667A-0C5E-4826-9D94-6B0179AA60F3}">
      <dgm:prSet/>
      <dgm:spPr/>
      <dgm:t>
        <a:bodyPr/>
        <a:lstStyle/>
        <a:p>
          <a:pPr>
            <a:lnSpc>
              <a:spcPct val="100000"/>
            </a:lnSpc>
          </a:pPr>
          <a:r>
            <a:rPr lang="en-GB"/>
            <a:t>9 facets to supervision, including:</a:t>
          </a:r>
          <a:endParaRPr lang="en-US"/>
        </a:p>
      </dgm:t>
    </dgm:pt>
    <dgm:pt modelId="{F8D4DA56-0A10-40B5-9B51-745565C997A9}" type="parTrans" cxnId="{2F38F71F-A104-40E5-82BF-AE7B3838F0D0}">
      <dgm:prSet/>
      <dgm:spPr/>
      <dgm:t>
        <a:bodyPr/>
        <a:lstStyle/>
        <a:p>
          <a:endParaRPr lang="en-US"/>
        </a:p>
      </dgm:t>
    </dgm:pt>
    <dgm:pt modelId="{521ADDAC-660B-42D0-A58E-2598FA029074}" type="sibTrans" cxnId="{2F38F71F-A104-40E5-82BF-AE7B3838F0D0}">
      <dgm:prSet/>
      <dgm:spPr/>
      <dgm:t>
        <a:bodyPr/>
        <a:lstStyle/>
        <a:p>
          <a:pPr>
            <a:lnSpc>
              <a:spcPct val="100000"/>
            </a:lnSpc>
          </a:pPr>
          <a:endParaRPr lang="en-US"/>
        </a:p>
      </dgm:t>
    </dgm:pt>
    <dgm:pt modelId="{90D1B507-9F22-4ACE-A132-3D3AEF328734}">
      <dgm:prSet/>
      <dgm:spPr/>
      <dgm:t>
        <a:bodyPr/>
        <a:lstStyle/>
        <a:p>
          <a:pPr>
            <a:lnSpc>
              <a:spcPct val="100000"/>
            </a:lnSpc>
          </a:pPr>
          <a:r>
            <a:rPr lang="en-GB"/>
            <a:t>Ethics/risk management consultant </a:t>
          </a:r>
          <a:endParaRPr lang="en-US"/>
        </a:p>
      </dgm:t>
    </dgm:pt>
    <dgm:pt modelId="{DDE5BEA6-D78C-47E6-ACAE-E7A932BD2BCA}" type="parTrans" cxnId="{9CFBB627-7FEF-4410-A59F-9E31C428705C}">
      <dgm:prSet/>
      <dgm:spPr/>
      <dgm:t>
        <a:bodyPr/>
        <a:lstStyle/>
        <a:p>
          <a:endParaRPr lang="en-US"/>
        </a:p>
      </dgm:t>
    </dgm:pt>
    <dgm:pt modelId="{3BDF0E84-C0DC-4DEB-AA5B-D6535F51C93B}" type="sibTrans" cxnId="{9CFBB627-7FEF-4410-A59F-9E31C428705C}">
      <dgm:prSet/>
      <dgm:spPr/>
      <dgm:t>
        <a:bodyPr/>
        <a:lstStyle/>
        <a:p>
          <a:pPr>
            <a:lnSpc>
              <a:spcPct val="100000"/>
            </a:lnSpc>
          </a:pPr>
          <a:endParaRPr lang="en-US"/>
        </a:p>
      </dgm:t>
    </dgm:pt>
    <dgm:pt modelId="{63E66327-6D5C-4AD3-8712-7CE5FCBF70D0}">
      <dgm:prSet/>
      <dgm:spPr/>
      <dgm:t>
        <a:bodyPr/>
        <a:lstStyle/>
        <a:p>
          <a:pPr>
            <a:lnSpc>
              <a:spcPct val="100000"/>
            </a:lnSpc>
          </a:pPr>
          <a:r>
            <a:rPr lang="en-GB"/>
            <a:t>Personal supporter </a:t>
          </a:r>
          <a:endParaRPr lang="en-US"/>
        </a:p>
      </dgm:t>
    </dgm:pt>
    <dgm:pt modelId="{E53C6CC1-C597-45A0-9C47-ED5A58783DB5}" type="parTrans" cxnId="{370676E5-4E50-46F2-9D9B-AE0937756805}">
      <dgm:prSet/>
      <dgm:spPr/>
      <dgm:t>
        <a:bodyPr/>
        <a:lstStyle/>
        <a:p>
          <a:endParaRPr lang="en-US"/>
        </a:p>
      </dgm:t>
    </dgm:pt>
    <dgm:pt modelId="{D6DE952E-269C-4DBC-940F-6DC144258303}" type="sibTrans" cxnId="{370676E5-4E50-46F2-9D9B-AE0937756805}">
      <dgm:prSet/>
      <dgm:spPr/>
      <dgm:t>
        <a:bodyPr/>
        <a:lstStyle/>
        <a:p>
          <a:pPr>
            <a:lnSpc>
              <a:spcPct val="100000"/>
            </a:lnSpc>
          </a:pPr>
          <a:endParaRPr lang="en-US"/>
        </a:p>
      </dgm:t>
    </dgm:pt>
    <dgm:pt modelId="{478A6DEB-B84C-4E35-A2BB-72E7BECAEEE3}">
      <dgm:prSet/>
      <dgm:spPr/>
      <dgm:t>
        <a:bodyPr/>
        <a:lstStyle/>
        <a:p>
          <a:pPr>
            <a:lnSpc>
              <a:spcPct val="100000"/>
            </a:lnSpc>
          </a:pPr>
          <a:r>
            <a:rPr lang="en-GB"/>
            <a:t>Catalyst</a:t>
          </a:r>
          <a:endParaRPr lang="en-US"/>
        </a:p>
      </dgm:t>
    </dgm:pt>
    <dgm:pt modelId="{6EC9C59F-F208-489A-BD12-504A1A714643}" type="parTrans" cxnId="{E3DFCF72-F0DB-471F-A663-28A411B192F4}">
      <dgm:prSet/>
      <dgm:spPr/>
      <dgm:t>
        <a:bodyPr/>
        <a:lstStyle/>
        <a:p>
          <a:endParaRPr lang="en-US"/>
        </a:p>
      </dgm:t>
    </dgm:pt>
    <dgm:pt modelId="{CD25DCBA-EDA6-4C4A-8DE7-3D7EDD6B8470}" type="sibTrans" cxnId="{E3DFCF72-F0DB-471F-A663-28A411B192F4}">
      <dgm:prSet/>
      <dgm:spPr/>
      <dgm:t>
        <a:bodyPr/>
        <a:lstStyle/>
        <a:p>
          <a:pPr>
            <a:lnSpc>
              <a:spcPct val="100000"/>
            </a:lnSpc>
          </a:pPr>
          <a:endParaRPr lang="en-US"/>
        </a:p>
      </dgm:t>
    </dgm:pt>
    <dgm:pt modelId="{F7BB3B06-77DA-4EA1-921C-EF24578B2D07}">
      <dgm:prSet/>
      <dgm:spPr/>
      <dgm:t>
        <a:bodyPr/>
        <a:lstStyle/>
        <a:p>
          <a:pPr>
            <a:lnSpc>
              <a:spcPct val="100000"/>
            </a:lnSpc>
          </a:pPr>
          <a:r>
            <a:rPr lang="en-GB"/>
            <a:t>Advocate/Agent of system change.</a:t>
          </a:r>
          <a:endParaRPr lang="en-US"/>
        </a:p>
      </dgm:t>
    </dgm:pt>
    <dgm:pt modelId="{D0644CAE-7750-43A1-BAD8-FC228F165142}" type="parTrans" cxnId="{59AE5BFA-BF3D-4DF7-8740-C34476A35539}">
      <dgm:prSet/>
      <dgm:spPr/>
      <dgm:t>
        <a:bodyPr/>
        <a:lstStyle/>
        <a:p>
          <a:endParaRPr lang="en-US"/>
        </a:p>
      </dgm:t>
    </dgm:pt>
    <dgm:pt modelId="{AF4053F3-47C0-442F-A7AA-B2E56DDFE3E4}" type="sibTrans" cxnId="{59AE5BFA-BF3D-4DF7-8740-C34476A35539}">
      <dgm:prSet/>
      <dgm:spPr/>
      <dgm:t>
        <a:bodyPr/>
        <a:lstStyle/>
        <a:p>
          <a:endParaRPr lang="en-US"/>
        </a:p>
      </dgm:t>
    </dgm:pt>
    <dgm:pt modelId="{8CCABF71-B8CB-4C12-9436-DBA8825F5B26}" type="pres">
      <dgm:prSet presAssocID="{578C6A48-30B5-4EC2-B7E6-E4C1ABBB5186}" presName="root" presStyleCnt="0">
        <dgm:presLayoutVars>
          <dgm:dir/>
          <dgm:resizeHandles val="exact"/>
        </dgm:presLayoutVars>
      </dgm:prSet>
      <dgm:spPr/>
    </dgm:pt>
    <dgm:pt modelId="{4098CF90-FB7D-4988-B08C-05D215B8B147}" type="pres">
      <dgm:prSet presAssocID="{578C6A48-30B5-4EC2-B7E6-E4C1ABBB5186}" presName="container" presStyleCnt="0">
        <dgm:presLayoutVars>
          <dgm:dir/>
          <dgm:resizeHandles val="exact"/>
        </dgm:presLayoutVars>
      </dgm:prSet>
      <dgm:spPr/>
    </dgm:pt>
    <dgm:pt modelId="{C4F49E49-1913-499D-9997-89F9AE489B7B}" type="pres">
      <dgm:prSet presAssocID="{77E1A57C-6221-4D2A-B134-ED8745A34032}" presName="compNode" presStyleCnt="0"/>
      <dgm:spPr/>
    </dgm:pt>
    <dgm:pt modelId="{6D333B2C-8044-40D5-AD33-E5535053F7AF}" type="pres">
      <dgm:prSet presAssocID="{77E1A57C-6221-4D2A-B134-ED8745A34032}" presName="iconBgRect" presStyleLbl="bgShp" presStyleIdx="0" presStyleCnt="7"/>
      <dgm:spPr/>
    </dgm:pt>
    <dgm:pt modelId="{41DB6D72-CEE7-4466-80A3-127BA2FA890C}" type="pres">
      <dgm:prSet presAssocID="{77E1A57C-6221-4D2A-B134-ED8745A34032}"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59F2545-F430-41D0-837C-7F112D9CC265}" type="pres">
      <dgm:prSet presAssocID="{77E1A57C-6221-4D2A-B134-ED8745A34032}" presName="spaceRect" presStyleCnt="0"/>
      <dgm:spPr/>
    </dgm:pt>
    <dgm:pt modelId="{75168CAC-21E0-40AD-939E-B1166064870D}" type="pres">
      <dgm:prSet presAssocID="{77E1A57C-6221-4D2A-B134-ED8745A34032}" presName="textRect" presStyleLbl="revTx" presStyleIdx="0" presStyleCnt="7">
        <dgm:presLayoutVars>
          <dgm:chMax val="1"/>
          <dgm:chPref val="1"/>
        </dgm:presLayoutVars>
      </dgm:prSet>
      <dgm:spPr/>
    </dgm:pt>
    <dgm:pt modelId="{8A43AABC-44DA-413C-B218-AE28A2B3B4B2}" type="pres">
      <dgm:prSet presAssocID="{9794A21F-EF0E-46F0-BD2C-10D4456009D2}" presName="sibTrans" presStyleLbl="sibTrans2D1" presStyleIdx="0" presStyleCnt="0"/>
      <dgm:spPr/>
    </dgm:pt>
    <dgm:pt modelId="{A4A1297E-AAEE-4A34-A183-7547B4A275AB}" type="pres">
      <dgm:prSet presAssocID="{9A2E272B-558D-44F9-BA9B-7A8B74C2F22E}" presName="compNode" presStyleCnt="0"/>
      <dgm:spPr/>
    </dgm:pt>
    <dgm:pt modelId="{108235A5-A454-4AF4-8AFB-87F55BBF20FE}" type="pres">
      <dgm:prSet presAssocID="{9A2E272B-558D-44F9-BA9B-7A8B74C2F22E}" presName="iconBgRect" presStyleLbl="bgShp" presStyleIdx="1" presStyleCnt="7"/>
      <dgm:spPr/>
    </dgm:pt>
    <dgm:pt modelId="{4527383F-88AC-451B-BD23-ECBA1B381431}" type="pres">
      <dgm:prSet presAssocID="{9A2E272B-558D-44F9-BA9B-7A8B74C2F22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44FD4DDC-1D58-4E7B-AE87-E513F99E6F52}" type="pres">
      <dgm:prSet presAssocID="{9A2E272B-558D-44F9-BA9B-7A8B74C2F22E}" presName="spaceRect" presStyleCnt="0"/>
      <dgm:spPr/>
    </dgm:pt>
    <dgm:pt modelId="{83DF51E4-23CD-4410-BBE7-4B68770BE7CE}" type="pres">
      <dgm:prSet presAssocID="{9A2E272B-558D-44F9-BA9B-7A8B74C2F22E}" presName="textRect" presStyleLbl="revTx" presStyleIdx="1" presStyleCnt="7">
        <dgm:presLayoutVars>
          <dgm:chMax val="1"/>
          <dgm:chPref val="1"/>
        </dgm:presLayoutVars>
      </dgm:prSet>
      <dgm:spPr/>
    </dgm:pt>
    <dgm:pt modelId="{3C2AAECD-15A2-429E-935C-436D32C9C83D}" type="pres">
      <dgm:prSet presAssocID="{AA74AFA1-830F-4EA6-B5D9-6B3378703FE3}" presName="sibTrans" presStyleLbl="sibTrans2D1" presStyleIdx="0" presStyleCnt="0"/>
      <dgm:spPr/>
    </dgm:pt>
    <dgm:pt modelId="{1FDEF9FB-C9E5-4194-A399-89AD649D521A}" type="pres">
      <dgm:prSet presAssocID="{9DB5667A-0C5E-4826-9D94-6B0179AA60F3}" presName="compNode" presStyleCnt="0"/>
      <dgm:spPr/>
    </dgm:pt>
    <dgm:pt modelId="{C4DF5A82-2B5B-4540-B699-BB3E55920D1B}" type="pres">
      <dgm:prSet presAssocID="{9DB5667A-0C5E-4826-9D94-6B0179AA60F3}" presName="iconBgRect" presStyleLbl="bgShp" presStyleIdx="2" presStyleCnt="7"/>
      <dgm:spPr/>
    </dgm:pt>
    <dgm:pt modelId="{3839B7A0-6B53-458F-AC4A-D50AB22B8CB6}" type="pres">
      <dgm:prSet presAssocID="{9DB5667A-0C5E-4826-9D94-6B0179AA60F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8724C5DA-4E90-4A43-813A-BBBD6C37D0B5}" type="pres">
      <dgm:prSet presAssocID="{9DB5667A-0C5E-4826-9D94-6B0179AA60F3}" presName="spaceRect" presStyleCnt="0"/>
      <dgm:spPr/>
    </dgm:pt>
    <dgm:pt modelId="{CBCD6456-73A1-4E64-8BB2-4F430CF5C585}" type="pres">
      <dgm:prSet presAssocID="{9DB5667A-0C5E-4826-9D94-6B0179AA60F3}" presName="textRect" presStyleLbl="revTx" presStyleIdx="2" presStyleCnt="7">
        <dgm:presLayoutVars>
          <dgm:chMax val="1"/>
          <dgm:chPref val="1"/>
        </dgm:presLayoutVars>
      </dgm:prSet>
      <dgm:spPr/>
    </dgm:pt>
    <dgm:pt modelId="{56E72C8C-C9BE-4C67-B578-D65F2163007D}" type="pres">
      <dgm:prSet presAssocID="{521ADDAC-660B-42D0-A58E-2598FA029074}" presName="sibTrans" presStyleLbl="sibTrans2D1" presStyleIdx="0" presStyleCnt="0"/>
      <dgm:spPr/>
    </dgm:pt>
    <dgm:pt modelId="{BA56A2A8-0BF0-4160-A49D-9EBF276BF7EF}" type="pres">
      <dgm:prSet presAssocID="{90D1B507-9F22-4ACE-A132-3D3AEF328734}" presName="compNode" presStyleCnt="0"/>
      <dgm:spPr/>
    </dgm:pt>
    <dgm:pt modelId="{49428CD1-BC81-4C82-9A0E-7C8E8BD9137E}" type="pres">
      <dgm:prSet presAssocID="{90D1B507-9F22-4ACE-A132-3D3AEF328734}" presName="iconBgRect" presStyleLbl="bgShp" presStyleIdx="3" presStyleCnt="7"/>
      <dgm:spPr/>
    </dgm:pt>
    <dgm:pt modelId="{BBD7475D-FF2E-4E66-8486-6C8DA9435FCE}" type="pres">
      <dgm:prSet presAssocID="{90D1B507-9F22-4ACE-A132-3D3AEF32873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41A444BF-3E5B-4958-9798-11637E857A19}" type="pres">
      <dgm:prSet presAssocID="{90D1B507-9F22-4ACE-A132-3D3AEF328734}" presName="spaceRect" presStyleCnt="0"/>
      <dgm:spPr/>
    </dgm:pt>
    <dgm:pt modelId="{4D8BAF59-4C7E-48A1-BB28-FF1718C8B55D}" type="pres">
      <dgm:prSet presAssocID="{90D1B507-9F22-4ACE-A132-3D3AEF328734}" presName="textRect" presStyleLbl="revTx" presStyleIdx="3" presStyleCnt="7">
        <dgm:presLayoutVars>
          <dgm:chMax val="1"/>
          <dgm:chPref val="1"/>
        </dgm:presLayoutVars>
      </dgm:prSet>
      <dgm:spPr/>
    </dgm:pt>
    <dgm:pt modelId="{CAEB93B9-FEA0-46BF-9BD1-502C64A7FD88}" type="pres">
      <dgm:prSet presAssocID="{3BDF0E84-C0DC-4DEB-AA5B-D6535F51C93B}" presName="sibTrans" presStyleLbl="sibTrans2D1" presStyleIdx="0" presStyleCnt="0"/>
      <dgm:spPr/>
    </dgm:pt>
    <dgm:pt modelId="{B9AB7D8D-252D-429C-BA78-3263FF5ADA75}" type="pres">
      <dgm:prSet presAssocID="{63E66327-6D5C-4AD3-8712-7CE5FCBF70D0}" presName="compNode" presStyleCnt="0"/>
      <dgm:spPr/>
    </dgm:pt>
    <dgm:pt modelId="{0D6E1BAF-60F6-46A5-ADFF-1CA7AECEB9F0}" type="pres">
      <dgm:prSet presAssocID="{63E66327-6D5C-4AD3-8712-7CE5FCBF70D0}" presName="iconBgRect" presStyleLbl="bgShp" presStyleIdx="4" presStyleCnt="7"/>
      <dgm:spPr/>
    </dgm:pt>
    <dgm:pt modelId="{2B437EB1-C218-4029-8C71-1957CDADA126}" type="pres">
      <dgm:prSet presAssocID="{63E66327-6D5C-4AD3-8712-7CE5FCBF70D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a:ext>
      </dgm:extLst>
    </dgm:pt>
    <dgm:pt modelId="{E1ADFE06-36B3-4EE7-B5C5-0CEEC01BEF8E}" type="pres">
      <dgm:prSet presAssocID="{63E66327-6D5C-4AD3-8712-7CE5FCBF70D0}" presName="spaceRect" presStyleCnt="0"/>
      <dgm:spPr/>
    </dgm:pt>
    <dgm:pt modelId="{FFE219AF-F4F2-4117-AA8A-A13AD3AC5CB2}" type="pres">
      <dgm:prSet presAssocID="{63E66327-6D5C-4AD3-8712-7CE5FCBF70D0}" presName="textRect" presStyleLbl="revTx" presStyleIdx="4" presStyleCnt="7">
        <dgm:presLayoutVars>
          <dgm:chMax val="1"/>
          <dgm:chPref val="1"/>
        </dgm:presLayoutVars>
      </dgm:prSet>
      <dgm:spPr/>
    </dgm:pt>
    <dgm:pt modelId="{7F6D2A1A-E23B-46F5-939C-8522B593BAA4}" type="pres">
      <dgm:prSet presAssocID="{D6DE952E-269C-4DBC-940F-6DC144258303}" presName="sibTrans" presStyleLbl="sibTrans2D1" presStyleIdx="0" presStyleCnt="0"/>
      <dgm:spPr/>
    </dgm:pt>
    <dgm:pt modelId="{1179BA5C-1EEE-4654-AE5B-5134E010A955}" type="pres">
      <dgm:prSet presAssocID="{478A6DEB-B84C-4E35-A2BB-72E7BECAEEE3}" presName="compNode" presStyleCnt="0"/>
      <dgm:spPr/>
    </dgm:pt>
    <dgm:pt modelId="{FADABCB5-5E01-43D0-8D34-A90985E5C31F}" type="pres">
      <dgm:prSet presAssocID="{478A6DEB-B84C-4E35-A2BB-72E7BECAEEE3}" presName="iconBgRect" presStyleLbl="bgShp" presStyleIdx="5" presStyleCnt="7"/>
      <dgm:spPr/>
    </dgm:pt>
    <dgm:pt modelId="{6FB80B10-72BE-4530-8A16-53B3CC6B901B}" type="pres">
      <dgm:prSet presAssocID="{478A6DEB-B84C-4E35-A2BB-72E7BECAEEE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ask"/>
        </a:ext>
      </dgm:extLst>
    </dgm:pt>
    <dgm:pt modelId="{3517968C-C12F-493F-9267-CD08A161AEED}" type="pres">
      <dgm:prSet presAssocID="{478A6DEB-B84C-4E35-A2BB-72E7BECAEEE3}" presName="spaceRect" presStyleCnt="0"/>
      <dgm:spPr/>
    </dgm:pt>
    <dgm:pt modelId="{1CA3790A-467B-4572-ADD0-4C7990E1C850}" type="pres">
      <dgm:prSet presAssocID="{478A6DEB-B84C-4E35-A2BB-72E7BECAEEE3}" presName="textRect" presStyleLbl="revTx" presStyleIdx="5" presStyleCnt="7">
        <dgm:presLayoutVars>
          <dgm:chMax val="1"/>
          <dgm:chPref val="1"/>
        </dgm:presLayoutVars>
      </dgm:prSet>
      <dgm:spPr/>
    </dgm:pt>
    <dgm:pt modelId="{D516C344-6D30-4725-8677-00C57F8D35D0}" type="pres">
      <dgm:prSet presAssocID="{CD25DCBA-EDA6-4C4A-8DE7-3D7EDD6B8470}" presName="sibTrans" presStyleLbl="sibTrans2D1" presStyleIdx="0" presStyleCnt="0"/>
      <dgm:spPr/>
    </dgm:pt>
    <dgm:pt modelId="{19467B9C-6A00-4E59-8E4F-89C748464CCB}" type="pres">
      <dgm:prSet presAssocID="{F7BB3B06-77DA-4EA1-921C-EF24578B2D07}" presName="compNode" presStyleCnt="0"/>
      <dgm:spPr/>
    </dgm:pt>
    <dgm:pt modelId="{74A73DE9-E768-4217-ADC1-2D66054DA19E}" type="pres">
      <dgm:prSet presAssocID="{F7BB3B06-77DA-4EA1-921C-EF24578B2D07}" presName="iconBgRect" presStyleLbl="bgShp" presStyleIdx="6" presStyleCnt="7"/>
      <dgm:spPr/>
    </dgm:pt>
    <dgm:pt modelId="{6A6D2C95-040E-42E2-8C5A-4A19CD2274CA}" type="pres">
      <dgm:prSet presAssocID="{F7BB3B06-77DA-4EA1-921C-EF24578B2D0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egaphone"/>
        </a:ext>
      </dgm:extLst>
    </dgm:pt>
    <dgm:pt modelId="{AE7816D4-7067-4771-8A67-4B3D439A3756}" type="pres">
      <dgm:prSet presAssocID="{F7BB3B06-77DA-4EA1-921C-EF24578B2D07}" presName="spaceRect" presStyleCnt="0"/>
      <dgm:spPr/>
    </dgm:pt>
    <dgm:pt modelId="{D4D4C2B3-642A-4DA8-B59F-2A7477EA3239}" type="pres">
      <dgm:prSet presAssocID="{F7BB3B06-77DA-4EA1-921C-EF24578B2D07}" presName="textRect" presStyleLbl="revTx" presStyleIdx="6" presStyleCnt="7">
        <dgm:presLayoutVars>
          <dgm:chMax val="1"/>
          <dgm:chPref val="1"/>
        </dgm:presLayoutVars>
      </dgm:prSet>
      <dgm:spPr/>
    </dgm:pt>
  </dgm:ptLst>
  <dgm:cxnLst>
    <dgm:cxn modelId="{074F810C-FD1E-4DE1-BCA7-52CCC7817213}" type="presOf" srcId="{478A6DEB-B84C-4E35-A2BB-72E7BECAEEE3}" destId="{1CA3790A-467B-4572-ADD0-4C7990E1C850}" srcOrd="0" destOrd="0" presId="urn:microsoft.com/office/officeart/2018/2/layout/IconCircleList"/>
    <dgm:cxn modelId="{2F38F71F-A104-40E5-82BF-AE7B3838F0D0}" srcId="{578C6A48-30B5-4EC2-B7E6-E4C1ABBB5186}" destId="{9DB5667A-0C5E-4826-9D94-6B0179AA60F3}" srcOrd="2" destOrd="0" parTransId="{F8D4DA56-0A10-40B5-9B51-745565C997A9}" sibTransId="{521ADDAC-660B-42D0-A58E-2598FA029074}"/>
    <dgm:cxn modelId="{FC044120-588F-4D6C-B1A3-ED0957DA6794}" type="presOf" srcId="{63E66327-6D5C-4AD3-8712-7CE5FCBF70D0}" destId="{FFE219AF-F4F2-4117-AA8A-A13AD3AC5CB2}" srcOrd="0" destOrd="0" presId="urn:microsoft.com/office/officeart/2018/2/layout/IconCircleList"/>
    <dgm:cxn modelId="{9CFBB627-7FEF-4410-A59F-9E31C428705C}" srcId="{578C6A48-30B5-4EC2-B7E6-E4C1ABBB5186}" destId="{90D1B507-9F22-4ACE-A132-3D3AEF328734}" srcOrd="3" destOrd="0" parTransId="{DDE5BEA6-D78C-47E6-ACAE-E7A932BD2BCA}" sibTransId="{3BDF0E84-C0DC-4DEB-AA5B-D6535F51C93B}"/>
    <dgm:cxn modelId="{912B2131-86C8-41B8-AEEC-5BC2E4C0CAB8}" type="presOf" srcId="{D6DE952E-269C-4DBC-940F-6DC144258303}" destId="{7F6D2A1A-E23B-46F5-939C-8522B593BAA4}" srcOrd="0" destOrd="0" presId="urn:microsoft.com/office/officeart/2018/2/layout/IconCircleList"/>
    <dgm:cxn modelId="{6EE9F135-3443-474E-A11A-F48DC8264AC7}" type="presOf" srcId="{9DB5667A-0C5E-4826-9D94-6B0179AA60F3}" destId="{CBCD6456-73A1-4E64-8BB2-4F430CF5C585}" srcOrd="0" destOrd="0" presId="urn:microsoft.com/office/officeart/2018/2/layout/IconCircleList"/>
    <dgm:cxn modelId="{F94E6341-2B13-4C9C-9215-2D34F1283456}" type="presOf" srcId="{F7BB3B06-77DA-4EA1-921C-EF24578B2D07}" destId="{D4D4C2B3-642A-4DA8-B59F-2A7477EA3239}" srcOrd="0" destOrd="0" presId="urn:microsoft.com/office/officeart/2018/2/layout/IconCircleList"/>
    <dgm:cxn modelId="{D0062969-4EB8-46A8-BD43-7ABC8DB26470}" type="presOf" srcId="{9794A21F-EF0E-46F0-BD2C-10D4456009D2}" destId="{8A43AABC-44DA-413C-B218-AE28A2B3B4B2}" srcOrd="0" destOrd="0" presId="urn:microsoft.com/office/officeart/2018/2/layout/IconCircleList"/>
    <dgm:cxn modelId="{A847924A-412F-4088-989A-64C87F5DBE19}" type="presOf" srcId="{578C6A48-30B5-4EC2-B7E6-E4C1ABBB5186}" destId="{8CCABF71-B8CB-4C12-9436-DBA8825F5B26}" srcOrd="0" destOrd="0" presId="urn:microsoft.com/office/officeart/2018/2/layout/IconCircleList"/>
    <dgm:cxn modelId="{E3DFCF72-F0DB-471F-A663-28A411B192F4}" srcId="{578C6A48-30B5-4EC2-B7E6-E4C1ABBB5186}" destId="{478A6DEB-B84C-4E35-A2BB-72E7BECAEEE3}" srcOrd="5" destOrd="0" parTransId="{6EC9C59F-F208-489A-BD12-504A1A714643}" sibTransId="{CD25DCBA-EDA6-4C4A-8DE7-3D7EDD6B8470}"/>
    <dgm:cxn modelId="{874E8779-6843-4514-8E84-A7DFD95CDE57}" type="presOf" srcId="{CD25DCBA-EDA6-4C4A-8DE7-3D7EDD6B8470}" destId="{D516C344-6D30-4725-8677-00C57F8D35D0}" srcOrd="0" destOrd="0" presId="urn:microsoft.com/office/officeart/2018/2/layout/IconCircleList"/>
    <dgm:cxn modelId="{0D65FC82-A094-4BB4-A529-4C709C332CA0}" type="presOf" srcId="{9A2E272B-558D-44F9-BA9B-7A8B74C2F22E}" destId="{83DF51E4-23CD-4410-BBE7-4B68770BE7CE}" srcOrd="0" destOrd="0" presId="urn:microsoft.com/office/officeart/2018/2/layout/IconCircleList"/>
    <dgm:cxn modelId="{26CB908B-E563-464E-8069-AF639A59E511}" srcId="{578C6A48-30B5-4EC2-B7E6-E4C1ABBB5186}" destId="{9A2E272B-558D-44F9-BA9B-7A8B74C2F22E}" srcOrd="1" destOrd="0" parTransId="{8AB921AD-C225-40CA-AA14-F1B880514B1E}" sibTransId="{AA74AFA1-830F-4EA6-B5D9-6B3378703FE3}"/>
    <dgm:cxn modelId="{EC2A9FAC-1339-44AF-BEB4-EBB265C37A4D}" type="presOf" srcId="{77E1A57C-6221-4D2A-B134-ED8745A34032}" destId="{75168CAC-21E0-40AD-939E-B1166064870D}" srcOrd="0" destOrd="0" presId="urn:microsoft.com/office/officeart/2018/2/layout/IconCircleList"/>
    <dgm:cxn modelId="{297080C2-2038-4B73-A574-A5EDD6EEB141}" type="presOf" srcId="{521ADDAC-660B-42D0-A58E-2598FA029074}" destId="{56E72C8C-C9BE-4C67-B578-D65F2163007D}" srcOrd="0" destOrd="0" presId="urn:microsoft.com/office/officeart/2018/2/layout/IconCircleList"/>
    <dgm:cxn modelId="{9998A7CC-BEE3-482C-96B2-1E4FB013442B}" srcId="{578C6A48-30B5-4EC2-B7E6-E4C1ABBB5186}" destId="{77E1A57C-6221-4D2A-B134-ED8745A34032}" srcOrd="0" destOrd="0" parTransId="{53F8533C-4F7D-4DF8-B745-73B99EFF64B2}" sibTransId="{9794A21F-EF0E-46F0-BD2C-10D4456009D2}"/>
    <dgm:cxn modelId="{4830D9D7-D811-4000-A5D9-CA051D88D7D9}" type="presOf" srcId="{3BDF0E84-C0DC-4DEB-AA5B-D6535F51C93B}" destId="{CAEB93B9-FEA0-46BF-9BD1-502C64A7FD88}" srcOrd="0" destOrd="0" presId="urn:microsoft.com/office/officeart/2018/2/layout/IconCircleList"/>
    <dgm:cxn modelId="{370676E5-4E50-46F2-9D9B-AE0937756805}" srcId="{578C6A48-30B5-4EC2-B7E6-E4C1ABBB5186}" destId="{63E66327-6D5C-4AD3-8712-7CE5FCBF70D0}" srcOrd="4" destOrd="0" parTransId="{E53C6CC1-C597-45A0-9C47-ED5A58783DB5}" sibTransId="{D6DE952E-269C-4DBC-940F-6DC144258303}"/>
    <dgm:cxn modelId="{1C0F66F3-35B6-4278-A9EE-82A6E3B989AA}" type="presOf" srcId="{90D1B507-9F22-4ACE-A132-3D3AEF328734}" destId="{4D8BAF59-4C7E-48A1-BB28-FF1718C8B55D}" srcOrd="0" destOrd="0" presId="urn:microsoft.com/office/officeart/2018/2/layout/IconCircleList"/>
    <dgm:cxn modelId="{7EC9A2F4-4056-49D3-BE1F-1D37F4DDF2A5}" type="presOf" srcId="{AA74AFA1-830F-4EA6-B5D9-6B3378703FE3}" destId="{3C2AAECD-15A2-429E-935C-436D32C9C83D}" srcOrd="0" destOrd="0" presId="urn:microsoft.com/office/officeart/2018/2/layout/IconCircleList"/>
    <dgm:cxn modelId="{59AE5BFA-BF3D-4DF7-8740-C34476A35539}" srcId="{578C6A48-30B5-4EC2-B7E6-E4C1ABBB5186}" destId="{F7BB3B06-77DA-4EA1-921C-EF24578B2D07}" srcOrd="6" destOrd="0" parTransId="{D0644CAE-7750-43A1-BAD8-FC228F165142}" sibTransId="{AF4053F3-47C0-442F-A7AA-B2E56DDFE3E4}"/>
    <dgm:cxn modelId="{67BBF5F5-865A-46F5-9EED-B358AA76E0F7}" type="presParOf" srcId="{8CCABF71-B8CB-4C12-9436-DBA8825F5B26}" destId="{4098CF90-FB7D-4988-B08C-05D215B8B147}" srcOrd="0" destOrd="0" presId="urn:microsoft.com/office/officeart/2018/2/layout/IconCircleList"/>
    <dgm:cxn modelId="{9378AF68-E27E-42FB-8334-69AF7052D66C}" type="presParOf" srcId="{4098CF90-FB7D-4988-B08C-05D215B8B147}" destId="{C4F49E49-1913-499D-9997-89F9AE489B7B}" srcOrd="0" destOrd="0" presId="urn:microsoft.com/office/officeart/2018/2/layout/IconCircleList"/>
    <dgm:cxn modelId="{61B64AA0-1694-4B0F-8CE9-A5EEA2AD2A42}" type="presParOf" srcId="{C4F49E49-1913-499D-9997-89F9AE489B7B}" destId="{6D333B2C-8044-40D5-AD33-E5535053F7AF}" srcOrd="0" destOrd="0" presId="urn:microsoft.com/office/officeart/2018/2/layout/IconCircleList"/>
    <dgm:cxn modelId="{A976C9BC-63C2-42CC-8E3D-E9278F076EC3}" type="presParOf" srcId="{C4F49E49-1913-499D-9997-89F9AE489B7B}" destId="{41DB6D72-CEE7-4466-80A3-127BA2FA890C}" srcOrd="1" destOrd="0" presId="urn:microsoft.com/office/officeart/2018/2/layout/IconCircleList"/>
    <dgm:cxn modelId="{76AB5528-4436-4BA7-B219-910CAA102651}" type="presParOf" srcId="{C4F49E49-1913-499D-9997-89F9AE489B7B}" destId="{159F2545-F430-41D0-837C-7F112D9CC265}" srcOrd="2" destOrd="0" presId="urn:microsoft.com/office/officeart/2018/2/layout/IconCircleList"/>
    <dgm:cxn modelId="{89A3E2C5-1B94-4436-A27C-B0532EEA0ABA}" type="presParOf" srcId="{C4F49E49-1913-499D-9997-89F9AE489B7B}" destId="{75168CAC-21E0-40AD-939E-B1166064870D}" srcOrd="3" destOrd="0" presId="urn:microsoft.com/office/officeart/2018/2/layout/IconCircleList"/>
    <dgm:cxn modelId="{E3371BC0-A31A-4BF9-81E2-3085F5D33DF3}" type="presParOf" srcId="{4098CF90-FB7D-4988-B08C-05D215B8B147}" destId="{8A43AABC-44DA-413C-B218-AE28A2B3B4B2}" srcOrd="1" destOrd="0" presId="urn:microsoft.com/office/officeart/2018/2/layout/IconCircleList"/>
    <dgm:cxn modelId="{E7A13453-AC1F-459B-BE7C-4C4AAE45BC29}" type="presParOf" srcId="{4098CF90-FB7D-4988-B08C-05D215B8B147}" destId="{A4A1297E-AAEE-4A34-A183-7547B4A275AB}" srcOrd="2" destOrd="0" presId="urn:microsoft.com/office/officeart/2018/2/layout/IconCircleList"/>
    <dgm:cxn modelId="{C53957CE-1298-4483-AEB0-C6276E208C74}" type="presParOf" srcId="{A4A1297E-AAEE-4A34-A183-7547B4A275AB}" destId="{108235A5-A454-4AF4-8AFB-87F55BBF20FE}" srcOrd="0" destOrd="0" presId="urn:microsoft.com/office/officeart/2018/2/layout/IconCircleList"/>
    <dgm:cxn modelId="{CB7EC511-E0DB-4BE7-9FC3-8AB0404CA19E}" type="presParOf" srcId="{A4A1297E-AAEE-4A34-A183-7547B4A275AB}" destId="{4527383F-88AC-451B-BD23-ECBA1B381431}" srcOrd="1" destOrd="0" presId="urn:microsoft.com/office/officeart/2018/2/layout/IconCircleList"/>
    <dgm:cxn modelId="{F1CDDF79-F68C-474B-9FAA-FF6E49877F9F}" type="presParOf" srcId="{A4A1297E-AAEE-4A34-A183-7547B4A275AB}" destId="{44FD4DDC-1D58-4E7B-AE87-E513F99E6F52}" srcOrd="2" destOrd="0" presId="urn:microsoft.com/office/officeart/2018/2/layout/IconCircleList"/>
    <dgm:cxn modelId="{1C351457-B0FB-4F04-8785-CEB8D888C8DA}" type="presParOf" srcId="{A4A1297E-AAEE-4A34-A183-7547B4A275AB}" destId="{83DF51E4-23CD-4410-BBE7-4B68770BE7CE}" srcOrd="3" destOrd="0" presId="urn:microsoft.com/office/officeart/2018/2/layout/IconCircleList"/>
    <dgm:cxn modelId="{C91ADFE1-4E13-41AA-8D78-126484B66D0E}" type="presParOf" srcId="{4098CF90-FB7D-4988-B08C-05D215B8B147}" destId="{3C2AAECD-15A2-429E-935C-436D32C9C83D}" srcOrd="3" destOrd="0" presId="urn:microsoft.com/office/officeart/2018/2/layout/IconCircleList"/>
    <dgm:cxn modelId="{E8125D0A-3954-4113-BC50-4A9AD3393240}" type="presParOf" srcId="{4098CF90-FB7D-4988-B08C-05D215B8B147}" destId="{1FDEF9FB-C9E5-4194-A399-89AD649D521A}" srcOrd="4" destOrd="0" presId="urn:microsoft.com/office/officeart/2018/2/layout/IconCircleList"/>
    <dgm:cxn modelId="{7451BEF5-E914-4E4D-95B0-F487F9B68A29}" type="presParOf" srcId="{1FDEF9FB-C9E5-4194-A399-89AD649D521A}" destId="{C4DF5A82-2B5B-4540-B699-BB3E55920D1B}" srcOrd="0" destOrd="0" presId="urn:microsoft.com/office/officeart/2018/2/layout/IconCircleList"/>
    <dgm:cxn modelId="{44CD14DF-0F71-44CF-8100-D0DC3A3F1944}" type="presParOf" srcId="{1FDEF9FB-C9E5-4194-A399-89AD649D521A}" destId="{3839B7A0-6B53-458F-AC4A-D50AB22B8CB6}" srcOrd="1" destOrd="0" presId="urn:microsoft.com/office/officeart/2018/2/layout/IconCircleList"/>
    <dgm:cxn modelId="{79157550-7500-4FB4-AFF0-CBB161CDE24E}" type="presParOf" srcId="{1FDEF9FB-C9E5-4194-A399-89AD649D521A}" destId="{8724C5DA-4E90-4A43-813A-BBBD6C37D0B5}" srcOrd="2" destOrd="0" presId="urn:microsoft.com/office/officeart/2018/2/layout/IconCircleList"/>
    <dgm:cxn modelId="{3E8C1630-A004-4B65-979C-78210D62C858}" type="presParOf" srcId="{1FDEF9FB-C9E5-4194-A399-89AD649D521A}" destId="{CBCD6456-73A1-4E64-8BB2-4F430CF5C585}" srcOrd="3" destOrd="0" presId="urn:microsoft.com/office/officeart/2018/2/layout/IconCircleList"/>
    <dgm:cxn modelId="{A6313F6C-FCB8-43BC-A0D5-3C6CE12816D8}" type="presParOf" srcId="{4098CF90-FB7D-4988-B08C-05D215B8B147}" destId="{56E72C8C-C9BE-4C67-B578-D65F2163007D}" srcOrd="5" destOrd="0" presId="urn:microsoft.com/office/officeart/2018/2/layout/IconCircleList"/>
    <dgm:cxn modelId="{3DF88902-0FD2-46D1-86A1-E8B79943AF57}" type="presParOf" srcId="{4098CF90-FB7D-4988-B08C-05D215B8B147}" destId="{BA56A2A8-0BF0-4160-A49D-9EBF276BF7EF}" srcOrd="6" destOrd="0" presId="urn:microsoft.com/office/officeart/2018/2/layout/IconCircleList"/>
    <dgm:cxn modelId="{6A2E995C-21DF-458D-9794-1850D16DADB7}" type="presParOf" srcId="{BA56A2A8-0BF0-4160-A49D-9EBF276BF7EF}" destId="{49428CD1-BC81-4C82-9A0E-7C8E8BD9137E}" srcOrd="0" destOrd="0" presId="urn:microsoft.com/office/officeart/2018/2/layout/IconCircleList"/>
    <dgm:cxn modelId="{77279C90-CD6A-46D9-A242-8791E1C980B2}" type="presParOf" srcId="{BA56A2A8-0BF0-4160-A49D-9EBF276BF7EF}" destId="{BBD7475D-FF2E-4E66-8486-6C8DA9435FCE}" srcOrd="1" destOrd="0" presId="urn:microsoft.com/office/officeart/2018/2/layout/IconCircleList"/>
    <dgm:cxn modelId="{5A471047-D53B-43C3-B1A0-0B1339BF0F01}" type="presParOf" srcId="{BA56A2A8-0BF0-4160-A49D-9EBF276BF7EF}" destId="{41A444BF-3E5B-4958-9798-11637E857A19}" srcOrd="2" destOrd="0" presId="urn:microsoft.com/office/officeart/2018/2/layout/IconCircleList"/>
    <dgm:cxn modelId="{3BB17D43-A502-42B3-B40C-8D846CAFD5DC}" type="presParOf" srcId="{BA56A2A8-0BF0-4160-A49D-9EBF276BF7EF}" destId="{4D8BAF59-4C7E-48A1-BB28-FF1718C8B55D}" srcOrd="3" destOrd="0" presId="urn:microsoft.com/office/officeart/2018/2/layout/IconCircleList"/>
    <dgm:cxn modelId="{6E313D4D-A40E-44D3-B8BC-F6BB0FC72758}" type="presParOf" srcId="{4098CF90-FB7D-4988-B08C-05D215B8B147}" destId="{CAEB93B9-FEA0-46BF-9BD1-502C64A7FD88}" srcOrd="7" destOrd="0" presId="urn:microsoft.com/office/officeart/2018/2/layout/IconCircleList"/>
    <dgm:cxn modelId="{79EF1D9E-FD74-4531-B092-D40D5C40886D}" type="presParOf" srcId="{4098CF90-FB7D-4988-B08C-05D215B8B147}" destId="{B9AB7D8D-252D-429C-BA78-3263FF5ADA75}" srcOrd="8" destOrd="0" presId="urn:microsoft.com/office/officeart/2018/2/layout/IconCircleList"/>
    <dgm:cxn modelId="{EB3BBA66-6957-4331-A4F2-450653285701}" type="presParOf" srcId="{B9AB7D8D-252D-429C-BA78-3263FF5ADA75}" destId="{0D6E1BAF-60F6-46A5-ADFF-1CA7AECEB9F0}" srcOrd="0" destOrd="0" presId="urn:microsoft.com/office/officeart/2018/2/layout/IconCircleList"/>
    <dgm:cxn modelId="{9EAEC2BF-1CCF-4D5C-BAE0-C0B244F51E90}" type="presParOf" srcId="{B9AB7D8D-252D-429C-BA78-3263FF5ADA75}" destId="{2B437EB1-C218-4029-8C71-1957CDADA126}" srcOrd="1" destOrd="0" presId="urn:microsoft.com/office/officeart/2018/2/layout/IconCircleList"/>
    <dgm:cxn modelId="{CF156A88-2F1B-4E73-8BB3-8A9198A5415C}" type="presParOf" srcId="{B9AB7D8D-252D-429C-BA78-3263FF5ADA75}" destId="{E1ADFE06-36B3-4EE7-B5C5-0CEEC01BEF8E}" srcOrd="2" destOrd="0" presId="urn:microsoft.com/office/officeart/2018/2/layout/IconCircleList"/>
    <dgm:cxn modelId="{48EE938A-393C-4689-AAA7-CBCA8AEBF34B}" type="presParOf" srcId="{B9AB7D8D-252D-429C-BA78-3263FF5ADA75}" destId="{FFE219AF-F4F2-4117-AA8A-A13AD3AC5CB2}" srcOrd="3" destOrd="0" presId="urn:microsoft.com/office/officeart/2018/2/layout/IconCircleList"/>
    <dgm:cxn modelId="{C9B05B1C-74E0-44AC-B563-D136F4D97DFB}" type="presParOf" srcId="{4098CF90-FB7D-4988-B08C-05D215B8B147}" destId="{7F6D2A1A-E23B-46F5-939C-8522B593BAA4}" srcOrd="9" destOrd="0" presId="urn:microsoft.com/office/officeart/2018/2/layout/IconCircleList"/>
    <dgm:cxn modelId="{4F11EF72-1B47-46A1-B6EB-263A358372C6}" type="presParOf" srcId="{4098CF90-FB7D-4988-B08C-05D215B8B147}" destId="{1179BA5C-1EEE-4654-AE5B-5134E010A955}" srcOrd="10" destOrd="0" presId="urn:microsoft.com/office/officeart/2018/2/layout/IconCircleList"/>
    <dgm:cxn modelId="{6297DD8D-9580-4E7A-AD75-A56914BE0385}" type="presParOf" srcId="{1179BA5C-1EEE-4654-AE5B-5134E010A955}" destId="{FADABCB5-5E01-43D0-8D34-A90985E5C31F}" srcOrd="0" destOrd="0" presId="urn:microsoft.com/office/officeart/2018/2/layout/IconCircleList"/>
    <dgm:cxn modelId="{C12A8FC4-5A3B-4ECC-8FB0-EAD4C7B02653}" type="presParOf" srcId="{1179BA5C-1EEE-4654-AE5B-5134E010A955}" destId="{6FB80B10-72BE-4530-8A16-53B3CC6B901B}" srcOrd="1" destOrd="0" presId="urn:microsoft.com/office/officeart/2018/2/layout/IconCircleList"/>
    <dgm:cxn modelId="{23BF5B44-7FC3-4F2E-8A2F-6746B91FB4BB}" type="presParOf" srcId="{1179BA5C-1EEE-4654-AE5B-5134E010A955}" destId="{3517968C-C12F-493F-9267-CD08A161AEED}" srcOrd="2" destOrd="0" presId="urn:microsoft.com/office/officeart/2018/2/layout/IconCircleList"/>
    <dgm:cxn modelId="{1557B150-895F-4051-ABCE-357F8ED6FB28}" type="presParOf" srcId="{1179BA5C-1EEE-4654-AE5B-5134E010A955}" destId="{1CA3790A-467B-4572-ADD0-4C7990E1C850}" srcOrd="3" destOrd="0" presId="urn:microsoft.com/office/officeart/2018/2/layout/IconCircleList"/>
    <dgm:cxn modelId="{D1AE878A-CADE-46D0-A296-2BA62D858DB6}" type="presParOf" srcId="{4098CF90-FB7D-4988-B08C-05D215B8B147}" destId="{D516C344-6D30-4725-8677-00C57F8D35D0}" srcOrd="11" destOrd="0" presId="urn:microsoft.com/office/officeart/2018/2/layout/IconCircleList"/>
    <dgm:cxn modelId="{112315C1-2D51-4A08-AB9B-36008D67E90F}" type="presParOf" srcId="{4098CF90-FB7D-4988-B08C-05D215B8B147}" destId="{19467B9C-6A00-4E59-8E4F-89C748464CCB}" srcOrd="12" destOrd="0" presId="urn:microsoft.com/office/officeart/2018/2/layout/IconCircleList"/>
    <dgm:cxn modelId="{D1A7BFAE-10AA-4332-905C-472C9282A0A1}" type="presParOf" srcId="{19467B9C-6A00-4E59-8E4F-89C748464CCB}" destId="{74A73DE9-E768-4217-ADC1-2D66054DA19E}" srcOrd="0" destOrd="0" presId="urn:microsoft.com/office/officeart/2018/2/layout/IconCircleList"/>
    <dgm:cxn modelId="{29DD2A41-377D-4606-A6DF-D87971B7F576}" type="presParOf" srcId="{19467B9C-6A00-4E59-8E4F-89C748464CCB}" destId="{6A6D2C95-040E-42E2-8C5A-4A19CD2274CA}" srcOrd="1" destOrd="0" presId="urn:microsoft.com/office/officeart/2018/2/layout/IconCircleList"/>
    <dgm:cxn modelId="{C8F4E676-2988-4333-9F68-C85C20220B1F}" type="presParOf" srcId="{19467B9C-6A00-4E59-8E4F-89C748464CCB}" destId="{AE7816D4-7067-4771-8A67-4B3D439A3756}" srcOrd="2" destOrd="0" presId="urn:microsoft.com/office/officeart/2018/2/layout/IconCircleList"/>
    <dgm:cxn modelId="{61AF6F5A-CD69-41A9-BD09-F0C0517BA1F2}" type="presParOf" srcId="{19467B9C-6A00-4E59-8E4F-89C748464CCB}" destId="{D4D4C2B3-642A-4DA8-B59F-2A7477EA3239}"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86B65B1-3DB0-4EE8-A613-817E4B52949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7B99EFF-1834-4A96-A235-EB8766B97EAB}">
      <dgm:prSet/>
      <dgm:spPr/>
      <dgm:t>
        <a:bodyPr/>
        <a:lstStyle/>
        <a:p>
          <a:r>
            <a:rPr lang="en-GB"/>
            <a:t>A safe relationship </a:t>
          </a:r>
          <a:endParaRPr lang="en-US"/>
        </a:p>
      </dgm:t>
    </dgm:pt>
    <dgm:pt modelId="{669507E5-FC84-4401-B91D-A23631ED2899}" type="parTrans" cxnId="{52E1EC18-726A-44D7-8FE3-5B0363ADF4A1}">
      <dgm:prSet/>
      <dgm:spPr/>
      <dgm:t>
        <a:bodyPr/>
        <a:lstStyle/>
        <a:p>
          <a:endParaRPr lang="en-US"/>
        </a:p>
      </dgm:t>
    </dgm:pt>
    <dgm:pt modelId="{33D706F0-5FF0-4EBB-BC49-32F4642C7471}" type="sibTrans" cxnId="{52E1EC18-726A-44D7-8FE3-5B0363ADF4A1}">
      <dgm:prSet/>
      <dgm:spPr/>
      <dgm:t>
        <a:bodyPr/>
        <a:lstStyle/>
        <a:p>
          <a:endParaRPr lang="en-US"/>
        </a:p>
      </dgm:t>
    </dgm:pt>
    <dgm:pt modelId="{FE9AB592-68B6-4E15-A9B8-778E5D3332A0}">
      <dgm:prSet/>
      <dgm:spPr/>
      <dgm:t>
        <a:bodyPr/>
        <a:lstStyle/>
        <a:p>
          <a:r>
            <a:rPr lang="en-GB"/>
            <a:t>A supervisory alliance</a:t>
          </a:r>
          <a:endParaRPr lang="en-US"/>
        </a:p>
      </dgm:t>
    </dgm:pt>
    <dgm:pt modelId="{79BD3CF3-F80F-4BA1-A8EE-57CC087CBB6D}" type="parTrans" cxnId="{453CA1CE-B9A8-48E4-89C4-53E383E8B861}">
      <dgm:prSet/>
      <dgm:spPr/>
      <dgm:t>
        <a:bodyPr/>
        <a:lstStyle/>
        <a:p>
          <a:endParaRPr lang="en-US"/>
        </a:p>
      </dgm:t>
    </dgm:pt>
    <dgm:pt modelId="{52E2A48E-83D7-4183-9778-3B2202F3222D}" type="sibTrans" cxnId="{453CA1CE-B9A8-48E4-89C4-53E383E8B861}">
      <dgm:prSet/>
      <dgm:spPr/>
      <dgm:t>
        <a:bodyPr/>
        <a:lstStyle/>
        <a:p>
          <a:endParaRPr lang="en-US"/>
        </a:p>
      </dgm:t>
    </dgm:pt>
    <dgm:pt modelId="{368111DB-2CAD-4044-9EF7-5CF1862FBBB2}">
      <dgm:prSet/>
      <dgm:spPr/>
      <dgm:t>
        <a:bodyPr/>
        <a:lstStyle/>
        <a:p>
          <a:r>
            <a:rPr lang="en-GB"/>
            <a:t>Identification of a focus for the session</a:t>
          </a:r>
          <a:endParaRPr lang="en-US"/>
        </a:p>
      </dgm:t>
    </dgm:pt>
    <dgm:pt modelId="{A55EAC56-7489-4D3F-8716-0D3BAD2FC62F}" type="parTrans" cxnId="{A11864CA-D3FC-4260-A01E-C2B5B29BAB3A}">
      <dgm:prSet/>
      <dgm:spPr/>
      <dgm:t>
        <a:bodyPr/>
        <a:lstStyle/>
        <a:p>
          <a:endParaRPr lang="en-US"/>
        </a:p>
      </dgm:t>
    </dgm:pt>
    <dgm:pt modelId="{F2F53C9D-7A31-44E6-B47B-5BF87FAFBD7E}" type="sibTrans" cxnId="{A11864CA-D3FC-4260-A01E-C2B5B29BAB3A}">
      <dgm:prSet/>
      <dgm:spPr/>
      <dgm:t>
        <a:bodyPr/>
        <a:lstStyle/>
        <a:p>
          <a:endParaRPr lang="en-US"/>
        </a:p>
      </dgm:t>
    </dgm:pt>
    <dgm:pt modelId="{4D26E40C-CEFA-4F01-A5FD-15441D2A6442}">
      <dgm:prSet/>
      <dgm:spPr/>
      <dgm:t>
        <a:bodyPr/>
        <a:lstStyle/>
        <a:p>
          <a:r>
            <a:rPr lang="en-GB"/>
            <a:t>Identification of task markers </a:t>
          </a:r>
          <a:endParaRPr lang="en-US"/>
        </a:p>
      </dgm:t>
    </dgm:pt>
    <dgm:pt modelId="{4562C835-FA82-4271-87B0-49D067128F1F}" type="parTrans" cxnId="{FED8A16F-2591-4C00-BBE7-14CE7C3BC4A7}">
      <dgm:prSet/>
      <dgm:spPr/>
      <dgm:t>
        <a:bodyPr/>
        <a:lstStyle/>
        <a:p>
          <a:endParaRPr lang="en-US"/>
        </a:p>
      </dgm:t>
    </dgm:pt>
    <dgm:pt modelId="{FF141D38-3655-4259-8D65-60E17CD588E9}" type="sibTrans" cxnId="{FED8A16F-2591-4C00-BBE7-14CE7C3BC4A7}">
      <dgm:prSet/>
      <dgm:spPr/>
      <dgm:t>
        <a:bodyPr/>
        <a:lstStyle/>
        <a:p>
          <a:endParaRPr lang="en-US"/>
        </a:p>
      </dgm:t>
    </dgm:pt>
    <dgm:pt modelId="{C224DC23-3ED6-42B4-8355-E3869C5BACD1}">
      <dgm:prSet/>
      <dgm:spPr/>
      <dgm:t>
        <a:bodyPr/>
        <a:lstStyle/>
        <a:p>
          <a:r>
            <a:rPr lang="en-GB"/>
            <a:t>Working towards a resolution</a:t>
          </a:r>
          <a:endParaRPr lang="en-US"/>
        </a:p>
      </dgm:t>
    </dgm:pt>
    <dgm:pt modelId="{C71B2056-CF72-4E03-8D97-B2CEF301C989}" type="parTrans" cxnId="{5D001CB7-D45D-41B2-BBE2-4C94560B4B3E}">
      <dgm:prSet/>
      <dgm:spPr/>
      <dgm:t>
        <a:bodyPr/>
        <a:lstStyle/>
        <a:p>
          <a:endParaRPr lang="en-US"/>
        </a:p>
      </dgm:t>
    </dgm:pt>
    <dgm:pt modelId="{B78AE2EE-78A1-453F-B00A-5C27252DDD8C}" type="sibTrans" cxnId="{5D001CB7-D45D-41B2-BBE2-4C94560B4B3E}">
      <dgm:prSet/>
      <dgm:spPr/>
      <dgm:t>
        <a:bodyPr/>
        <a:lstStyle/>
        <a:p>
          <a:endParaRPr lang="en-US"/>
        </a:p>
      </dgm:t>
    </dgm:pt>
    <dgm:pt modelId="{87400E2B-64DC-43C9-8D2D-898A522EBB25}" type="pres">
      <dgm:prSet presAssocID="{D86B65B1-3DB0-4EE8-A613-817E4B529494}" presName="root" presStyleCnt="0">
        <dgm:presLayoutVars>
          <dgm:dir/>
          <dgm:resizeHandles val="exact"/>
        </dgm:presLayoutVars>
      </dgm:prSet>
      <dgm:spPr/>
    </dgm:pt>
    <dgm:pt modelId="{C9253651-F316-4CD0-815F-9A19E289F4AC}" type="pres">
      <dgm:prSet presAssocID="{27B99EFF-1834-4A96-A235-EB8766B97EAB}" presName="compNode" presStyleCnt="0"/>
      <dgm:spPr/>
    </dgm:pt>
    <dgm:pt modelId="{1A25E3BA-AA18-410F-8675-519E9282A821}" type="pres">
      <dgm:prSet presAssocID="{27B99EFF-1834-4A96-A235-EB8766B97EAB}" presName="bgRect" presStyleLbl="bgShp" presStyleIdx="0" presStyleCnt="5"/>
      <dgm:spPr/>
    </dgm:pt>
    <dgm:pt modelId="{5C8CE9E2-325C-41DD-B7E5-6324F7FFEE6D}" type="pres">
      <dgm:prSet presAssocID="{27B99EFF-1834-4A96-A235-EB8766B97EA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2E943C9-4836-4E4E-917B-A7FE750721BF}" type="pres">
      <dgm:prSet presAssocID="{27B99EFF-1834-4A96-A235-EB8766B97EAB}" presName="spaceRect" presStyleCnt="0"/>
      <dgm:spPr/>
    </dgm:pt>
    <dgm:pt modelId="{2B06554D-90C0-4A86-B9D9-EC94FB39204F}" type="pres">
      <dgm:prSet presAssocID="{27B99EFF-1834-4A96-A235-EB8766B97EAB}" presName="parTx" presStyleLbl="revTx" presStyleIdx="0" presStyleCnt="5">
        <dgm:presLayoutVars>
          <dgm:chMax val="0"/>
          <dgm:chPref val="0"/>
        </dgm:presLayoutVars>
      </dgm:prSet>
      <dgm:spPr/>
    </dgm:pt>
    <dgm:pt modelId="{F106140C-7885-44C9-9C27-F8E66F1979DE}" type="pres">
      <dgm:prSet presAssocID="{33D706F0-5FF0-4EBB-BC49-32F4642C7471}" presName="sibTrans" presStyleCnt="0"/>
      <dgm:spPr/>
    </dgm:pt>
    <dgm:pt modelId="{A3271C9F-C21F-4DC6-9773-218BACF100E1}" type="pres">
      <dgm:prSet presAssocID="{FE9AB592-68B6-4E15-A9B8-778E5D3332A0}" presName="compNode" presStyleCnt="0"/>
      <dgm:spPr/>
    </dgm:pt>
    <dgm:pt modelId="{380F2660-E83E-4B50-872F-335279F150D2}" type="pres">
      <dgm:prSet presAssocID="{FE9AB592-68B6-4E15-A9B8-778E5D3332A0}" presName="bgRect" presStyleLbl="bgShp" presStyleIdx="1" presStyleCnt="5"/>
      <dgm:spPr/>
    </dgm:pt>
    <dgm:pt modelId="{F718C2F2-6C77-4DE4-82C9-2D636C917DD0}" type="pres">
      <dgm:prSet presAssocID="{FE9AB592-68B6-4E15-A9B8-778E5D3332A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AF2FDC29-AEBC-45E8-824F-18BDC77E1641}" type="pres">
      <dgm:prSet presAssocID="{FE9AB592-68B6-4E15-A9B8-778E5D3332A0}" presName="spaceRect" presStyleCnt="0"/>
      <dgm:spPr/>
    </dgm:pt>
    <dgm:pt modelId="{D26E40C3-C782-4BDD-99D5-CFCBF4E304AA}" type="pres">
      <dgm:prSet presAssocID="{FE9AB592-68B6-4E15-A9B8-778E5D3332A0}" presName="parTx" presStyleLbl="revTx" presStyleIdx="1" presStyleCnt="5">
        <dgm:presLayoutVars>
          <dgm:chMax val="0"/>
          <dgm:chPref val="0"/>
        </dgm:presLayoutVars>
      </dgm:prSet>
      <dgm:spPr/>
    </dgm:pt>
    <dgm:pt modelId="{70497B84-3763-42DD-915B-BCA227457A32}" type="pres">
      <dgm:prSet presAssocID="{52E2A48E-83D7-4183-9778-3B2202F3222D}" presName="sibTrans" presStyleCnt="0"/>
      <dgm:spPr/>
    </dgm:pt>
    <dgm:pt modelId="{852CA822-8971-49A1-9336-848820C5BA56}" type="pres">
      <dgm:prSet presAssocID="{368111DB-2CAD-4044-9EF7-5CF1862FBBB2}" presName="compNode" presStyleCnt="0"/>
      <dgm:spPr/>
    </dgm:pt>
    <dgm:pt modelId="{A4BC8FA7-14C5-4E00-B4C7-4DD6EDE39985}" type="pres">
      <dgm:prSet presAssocID="{368111DB-2CAD-4044-9EF7-5CF1862FBBB2}" presName="bgRect" presStyleLbl="bgShp" presStyleIdx="2" presStyleCnt="5"/>
      <dgm:spPr/>
    </dgm:pt>
    <dgm:pt modelId="{A50C06F5-557F-413A-9246-379EA3724B13}" type="pres">
      <dgm:prSet presAssocID="{368111DB-2CAD-4044-9EF7-5CF1862FBB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B8AF6026-D72A-4F04-BF5D-7B074113F8CD}" type="pres">
      <dgm:prSet presAssocID="{368111DB-2CAD-4044-9EF7-5CF1862FBBB2}" presName="spaceRect" presStyleCnt="0"/>
      <dgm:spPr/>
    </dgm:pt>
    <dgm:pt modelId="{47E6CE3D-80FC-4E23-8EE7-48BCE9B7E8B5}" type="pres">
      <dgm:prSet presAssocID="{368111DB-2CAD-4044-9EF7-5CF1862FBBB2}" presName="parTx" presStyleLbl="revTx" presStyleIdx="2" presStyleCnt="5">
        <dgm:presLayoutVars>
          <dgm:chMax val="0"/>
          <dgm:chPref val="0"/>
        </dgm:presLayoutVars>
      </dgm:prSet>
      <dgm:spPr/>
    </dgm:pt>
    <dgm:pt modelId="{B6940D4A-C6D6-483B-9DEF-881F4468B4D6}" type="pres">
      <dgm:prSet presAssocID="{F2F53C9D-7A31-44E6-B47B-5BF87FAFBD7E}" presName="sibTrans" presStyleCnt="0"/>
      <dgm:spPr/>
    </dgm:pt>
    <dgm:pt modelId="{6E834F93-39A1-401C-8C8F-0B8658940C6A}" type="pres">
      <dgm:prSet presAssocID="{4D26E40C-CEFA-4F01-A5FD-15441D2A6442}" presName="compNode" presStyleCnt="0"/>
      <dgm:spPr/>
    </dgm:pt>
    <dgm:pt modelId="{7FFE2EA8-875F-41EA-B82F-BF4B4196F7E1}" type="pres">
      <dgm:prSet presAssocID="{4D26E40C-CEFA-4F01-A5FD-15441D2A6442}" presName="bgRect" presStyleLbl="bgShp" presStyleIdx="3" presStyleCnt="5"/>
      <dgm:spPr/>
    </dgm:pt>
    <dgm:pt modelId="{0B55228D-8BF8-4FA9-A295-DF384B457F63}" type="pres">
      <dgm:prSet presAssocID="{4D26E40C-CEFA-4F01-A5FD-15441D2A64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ipboard"/>
        </a:ext>
      </dgm:extLst>
    </dgm:pt>
    <dgm:pt modelId="{CAF038E9-B203-4DAC-B3E0-1042BA763D0E}" type="pres">
      <dgm:prSet presAssocID="{4D26E40C-CEFA-4F01-A5FD-15441D2A6442}" presName="spaceRect" presStyleCnt="0"/>
      <dgm:spPr/>
    </dgm:pt>
    <dgm:pt modelId="{5C61511A-27E1-4A13-9720-96451D08CA11}" type="pres">
      <dgm:prSet presAssocID="{4D26E40C-CEFA-4F01-A5FD-15441D2A6442}" presName="parTx" presStyleLbl="revTx" presStyleIdx="3" presStyleCnt="5">
        <dgm:presLayoutVars>
          <dgm:chMax val="0"/>
          <dgm:chPref val="0"/>
        </dgm:presLayoutVars>
      </dgm:prSet>
      <dgm:spPr/>
    </dgm:pt>
    <dgm:pt modelId="{33F831EA-9D06-455A-8D4F-207162975C6F}" type="pres">
      <dgm:prSet presAssocID="{FF141D38-3655-4259-8D65-60E17CD588E9}" presName="sibTrans" presStyleCnt="0"/>
      <dgm:spPr/>
    </dgm:pt>
    <dgm:pt modelId="{0F3441E0-0930-435F-AD42-3DA868D1E9F8}" type="pres">
      <dgm:prSet presAssocID="{C224DC23-3ED6-42B4-8355-E3869C5BACD1}" presName="compNode" presStyleCnt="0"/>
      <dgm:spPr/>
    </dgm:pt>
    <dgm:pt modelId="{1932273F-20F2-4AC9-91D0-BAD7E16D1EE2}" type="pres">
      <dgm:prSet presAssocID="{C224DC23-3ED6-42B4-8355-E3869C5BACD1}" presName="bgRect" presStyleLbl="bgShp" presStyleIdx="4" presStyleCnt="5"/>
      <dgm:spPr/>
    </dgm:pt>
    <dgm:pt modelId="{69F75A79-1B76-4797-B059-231BE0FD720D}" type="pres">
      <dgm:prSet presAssocID="{C224DC23-3ED6-42B4-8355-E3869C5BACD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C0D01726-A546-4C08-9786-05B08AE2690D}" type="pres">
      <dgm:prSet presAssocID="{C224DC23-3ED6-42B4-8355-E3869C5BACD1}" presName="spaceRect" presStyleCnt="0"/>
      <dgm:spPr/>
    </dgm:pt>
    <dgm:pt modelId="{E57B3A11-0E20-4F64-8BED-05D693601AD4}" type="pres">
      <dgm:prSet presAssocID="{C224DC23-3ED6-42B4-8355-E3869C5BACD1}" presName="parTx" presStyleLbl="revTx" presStyleIdx="4" presStyleCnt="5">
        <dgm:presLayoutVars>
          <dgm:chMax val="0"/>
          <dgm:chPref val="0"/>
        </dgm:presLayoutVars>
      </dgm:prSet>
      <dgm:spPr/>
    </dgm:pt>
  </dgm:ptLst>
  <dgm:cxnLst>
    <dgm:cxn modelId="{52E1EC18-726A-44D7-8FE3-5B0363ADF4A1}" srcId="{D86B65B1-3DB0-4EE8-A613-817E4B529494}" destId="{27B99EFF-1834-4A96-A235-EB8766B97EAB}" srcOrd="0" destOrd="0" parTransId="{669507E5-FC84-4401-B91D-A23631ED2899}" sibTransId="{33D706F0-5FF0-4EBB-BC49-32F4642C7471}"/>
    <dgm:cxn modelId="{A8C4301E-C1A1-403A-93DB-14A8AF9E8DCA}" type="presOf" srcId="{27B99EFF-1834-4A96-A235-EB8766B97EAB}" destId="{2B06554D-90C0-4A86-B9D9-EC94FB39204F}" srcOrd="0" destOrd="0" presId="urn:microsoft.com/office/officeart/2018/2/layout/IconVerticalSolidList"/>
    <dgm:cxn modelId="{FED8A16F-2591-4C00-BBE7-14CE7C3BC4A7}" srcId="{D86B65B1-3DB0-4EE8-A613-817E4B529494}" destId="{4D26E40C-CEFA-4F01-A5FD-15441D2A6442}" srcOrd="3" destOrd="0" parTransId="{4562C835-FA82-4271-87B0-49D067128F1F}" sibTransId="{FF141D38-3655-4259-8D65-60E17CD588E9}"/>
    <dgm:cxn modelId="{EE910871-8ABD-4D36-B208-ABCCB834AF40}" type="presOf" srcId="{368111DB-2CAD-4044-9EF7-5CF1862FBBB2}" destId="{47E6CE3D-80FC-4E23-8EE7-48BCE9B7E8B5}" srcOrd="0" destOrd="0" presId="urn:microsoft.com/office/officeart/2018/2/layout/IconVerticalSolidList"/>
    <dgm:cxn modelId="{1D914A7A-1CFF-4FEB-BE50-9923546475BC}" type="presOf" srcId="{4D26E40C-CEFA-4F01-A5FD-15441D2A6442}" destId="{5C61511A-27E1-4A13-9720-96451D08CA11}" srcOrd="0" destOrd="0" presId="urn:microsoft.com/office/officeart/2018/2/layout/IconVerticalSolidList"/>
    <dgm:cxn modelId="{8C7E2A8B-B6C3-4A84-9EF0-E962253C39CB}" type="presOf" srcId="{C224DC23-3ED6-42B4-8355-E3869C5BACD1}" destId="{E57B3A11-0E20-4F64-8BED-05D693601AD4}" srcOrd="0" destOrd="0" presId="urn:microsoft.com/office/officeart/2018/2/layout/IconVerticalSolidList"/>
    <dgm:cxn modelId="{27121F8C-F3A7-41D6-AD48-CBDE222B3274}" type="presOf" srcId="{D86B65B1-3DB0-4EE8-A613-817E4B529494}" destId="{87400E2B-64DC-43C9-8D2D-898A522EBB25}" srcOrd="0" destOrd="0" presId="urn:microsoft.com/office/officeart/2018/2/layout/IconVerticalSolidList"/>
    <dgm:cxn modelId="{5D001CB7-D45D-41B2-BBE2-4C94560B4B3E}" srcId="{D86B65B1-3DB0-4EE8-A613-817E4B529494}" destId="{C224DC23-3ED6-42B4-8355-E3869C5BACD1}" srcOrd="4" destOrd="0" parTransId="{C71B2056-CF72-4E03-8D97-B2CEF301C989}" sibTransId="{B78AE2EE-78A1-453F-B00A-5C27252DDD8C}"/>
    <dgm:cxn modelId="{FF6031C4-F7F7-4E9F-8023-76DFC7C30D13}" type="presOf" srcId="{FE9AB592-68B6-4E15-A9B8-778E5D3332A0}" destId="{D26E40C3-C782-4BDD-99D5-CFCBF4E304AA}" srcOrd="0" destOrd="0" presId="urn:microsoft.com/office/officeart/2018/2/layout/IconVerticalSolidList"/>
    <dgm:cxn modelId="{A11864CA-D3FC-4260-A01E-C2B5B29BAB3A}" srcId="{D86B65B1-3DB0-4EE8-A613-817E4B529494}" destId="{368111DB-2CAD-4044-9EF7-5CF1862FBBB2}" srcOrd="2" destOrd="0" parTransId="{A55EAC56-7489-4D3F-8716-0D3BAD2FC62F}" sibTransId="{F2F53C9D-7A31-44E6-B47B-5BF87FAFBD7E}"/>
    <dgm:cxn modelId="{453CA1CE-B9A8-48E4-89C4-53E383E8B861}" srcId="{D86B65B1-3DB0-4EE8-A613-817E4B529494}" destId="{FE9AB592-68B6-4E15-A9B8-778E5D3332A0}" srcOrd="1" destOrd="0" parTransId="{79BD3CF3-F80F-4BA1-A8EE-57CC087CBB6D}" sibTransId="{52E2A48E-83D7-4183-9778-3B2202F3222D}"/>
    <dgm:cxn modelId="{092B7910-942E-4A42-B87E-2183A0A615F5}" type="presParOf" srcId="{87400E2B-64DC-43C9-8D2D-898A522EBB25}" destId="{C9253651-F316-4CD0-815F-9A19E289F4AC}" srcOrd="0" destOrd="0" presId="urn:microsoft.com/office/officeart/2018/2/layout/IconVerticalSolidList"/>
    <dgm:cxn modelId="{82F3E73A-062D-4D13-8CF6-76017EF0782F}" type="presParOf" srcId="{C9253651-F316-4CD0-815F-9A19E289F4AC}" destId="{1A25E3BA-AA18-410F-8675-519E9282A821}" srcOrd="0" destOrd="0" presId="urn:microsoft.com/office/officeart/2018/2/layout/IconVerticalSolidList"/>
    <dgm:cxn modelId="{16C6A1F6-4C4E-45BA-B9BB-B574E9E3A23E}" type="presParOf" srcId="{C9253651-F316-4CD0-815F-9A19E289F4AC}" destId="{5C8CE9E2-325C-41DD-B7E5-6324F7FFEE6D}" srcOrd="1" destOrd="0" presId="urn:microsoft.com/office/officeart/2018/2/layout/IconVerticalSolidList"/>
    <dgm:cxn modelId="{67F510E2-D164-4628-AF01-E6C9551DCF41}" type="presParOf" srcId="{C9253651-F316-4CD0-815F-9A19E289F4AC}" destId="{E2E943C9-4836-4E4E-917B-A7FE750721BF}" srcOrd="2" destOrd="0" presId="urn:microsoft.com/office/officeart/2018/2/layout/IconVerticalSolidList"/>
    <dgm:cxn modelId="{79425905-5DDD-4AD2-860E-295D59510B72}" type="presParOf" srcId="{C9253651-F316-4CD0-815F-9A19E289F4AC}" destId="{2B06554D-90C0-4A86-B9D9-EC94FB39204F}" srcOrd="3" destOrd="0" presId="urn:microsoft.com/office/officeart/2018/2/layout/IconVerticalSolidList"/>
    <dgm:cxn modelId="{46F3EC37-B25B-45E9-8B13-EEA6FA260083}" type="presParOf" srcId="{87400E2B-64DC-43C9-8D2D-898A522EBB25}" destId="{F106140C-7885-44C9-9C27-F8E66F1979DE}" srcOrd="1" destOrd="0" presId="urn:microsoft.com/office/officeart/2018/2/layout/IconVerticalSolidList"/>
    <dgm:cxn modelId="{3BAFA1A9-9A46-4959-ABC0-7AD6144AE768}" type="presParOf" srcId="{87400E2B-64DC-43C9-8D2D-898A522EBB25}" destId="{A3271C9F-C21F-4DC6-9773-218BACF100E1}" srcOrd="2" destOrd="0" presId="urn:microsoft.com/office/officeart/2018/2/layout/IconVerticalSolidList"/>
    <dgm:cxn modelId="{5958E3FB-44FA-4E46-BBE4-79F54C3FD9D5}" type="presParOf" srcId="{A3271C9F-C21F-4DC6-9773-218BACF100E1}" destId="{380F2660-E83E-4B50-872F-335279F150D2}" srcOrd="0" destOrd="0" presId="urn:microsoft.com/office/officeart/2018/2/layout/IconVerticalSolidList"/>
    <dgm:cxn modelId="{F87C56C5-6C62-4D9B-A19A-B7BE147DDA03}" type="presParOf" srcId="{A3271C9F-C21F-4DC6-9773-218BACF100E1}" destId="{F718C2F2-6C77-4DE4-82C9-2D636C917DD0}" srcOrd="1" destOrd="0" presId="urn:microsoft.com/office/officeart/2018/2/layout/IconVerticalSolidList"/>
    <dgm:cxn modelId="{124CC8E9-5EF9-4490-9BFF-BD5C8B7CF397}" type="presParOf" srcId="{A3271C9F-C21F-4DC6-9773-218BACF100E1}" destId="{AF2FDC29-AEBC-45E8-824F-18BDC77E1641}" srcOrd="2" destOrd="0" presId="urn:microsoft.com/office/officeart/2018/2/layout/IconVerticalSolidList"/>
    <dgm:cxn modelId="{12426BDE-01EE-45FB-A5A9-9E0341B334A2}" type="presParOf" srcId="{A3271C9F-C21F-4DC6-9773-218BACF100E1}" destId="{D26E40C3-C782-4BDD-99D5-CFCBF4E304AA}" srcOrd="3" destOrd="0" presId="urn:microsoft.com/office/officeart/2018/2/layout/IconVerticalSolidList"/>
    <dgm:cxn modelId="{F8AD9FDA-79E2-4133-B695-1A43EF3E50A3}" type="presParOf" srcId="{87400E2B-64DC-43C9-8D2D-898A522EBB25}" destId="{70497B84-3763-42DD-915B-BCA227457A32}" srcOrd="3" destOrd="0" presId="urn:microsoft.com/office/officeart/2018/2/layout/IconVerticalSolidList"/>
    <dgm:cxn modelId="{72A7309C-2400-4A8C-9C5F-4632DE89DFAF}" type="presParOf" srcId="{87400E2B-64DC-43C9-8D2D-898A522EBB25}" destId="{852CA822-8971-49A1-9336-848820C5BA56}" srcOrd="4" destOrd="0" presId="urn:microsoft.com/office/officeart/2018/2/layout/IconVerticalSolidList"/>
    <dgm:cxn modelId="{3BD11613-382F-4B48-B8C8-B40FEE82B7BC}" type="presParOf" srcId="{852CA822-8971-49A1-9336-848820C5BA56}" destId="{A4BC8FA7-14C5-4E00-B4C7-4DD6EDE39985}" srcOrd="0" destOrd="0" presId="urn:microsoft.com/office/officeart/2018/2/layout/IconVerticalSolidList"/>
    <dgm:cxn modelId="{9B9937F2-49EB-4D7C-BE03-7C4446502C09}" type="presParOf" srcId="{852CA822-8971-49A1-9336-848820C5BA56}" destId="{A50C06F5-557F-413A-9246-379EA3724B13}" srcOrd="1" destOrd="0" presId="urn:microsoft.com/office/officeart/2018/2/layout/IconVerticalSolidList"/>
    <dgm:cxn modelId="{FD9EFFD5-2E6D-47EC-A5BE-DD157DE034B4}" type="presParOf" srcId="{852CA822-8971-49A1-9336-848820C5BA56}" destId="{B8AF6026-D72A-4F04-BF5D-7B074113F8CD}" srcOrd="2" destOrd="0" presId="urn:microsoft.com/office/officeart/2018/2/layout/IconVerticalSolidList"/>
    <dgm:cxn modelId="{D4BC970B-76E5-41F6-BE5F-69DFF922A8D9}" type="presParOf" srcId="{852CA822-8971-49A1-9336-848820C5BA56}" destId="{47E6CE3D-80FC-4E23-8EE7-48BCE9B7E8B5}" srcOrd="3" destOrd="0" presId="urn:microsoft.com/office/officeart/2018/2/layout/IconVerticalSolidList"/>
    <dgm:cxn modelId="{445459D7-ECC9-4FC2-893D-666E01573A8E}" type="presParOf" srcId="{87400E2B-64DC-43C9-8D2D-898A522EBB25}" destId="{B6940D4A-C6D6-483B-9DEF-881F4468B4D6}" srcOrd="5" destOrd="0" presId="urn:microsoft.com/office/officeart/2018/2/layout/IconVerticalSolidList"/>
    <dgm:cxn modelId="{F495A93B-9EF9-4824-9E85-460BA50E2508}" type="presParOf" srcId="{87400E2B-64DC-43C9-8D2D-898A522EBB25}" destId="{6E834F93-39A1-401C-8C8F-0B8658940C6A}" srcOrd="6" destOrd="0" presId="urn:microsoft.com/office/officeart/2018/2/layout/IconVerticalSolidList"/>
    <dgm:cxn modelId="{0EB163D8-EC58-4FAC-A28B-A44579AE5E61}" type="presParOf" srcId="{6E834F93-39A1-401C-8C8F-0B8658940C6A}" destId="{7FFE2EA8-875F-41EA-B82F-BF4B4196F7E1}" srcOrd="0" destOrd="0" presId="urn:microsoft.com/office/officeart/2018/2/layout/IconVerticalSolidList"/>
    <dgm:cxn modelId="{D4DDE331-012A-44A1-870B-EB25F5EB0BE0}" type="presParOf" srcId="{6E834F93-39A1-401C-8C8F-0B8658940C6A}" destId="{0B55228D-8BF8-4FA9-A295-DF384B457F63}" srcOrd="1" destOrd="0" presId="urn:microsoft.com/office/officeart/2018/2/layout/IconVerticalSolidList"/>
    <dgm:cxn modelId="{529823C6-B594-4289-9B3E-8E3684CC6B18}" type="presParOf" srcId="{6E834F93-39A1-401C-8C8F-0B8658940C6A}" destId="{CAF038E9-B203-4DAC-B3E0-1042BA763D0E}" srcOrd="2" destOrd="0" presId="urn:microsoft.com/office/officeart/2018/2/layout/IconVerticalSolidList"/>
    <dgm:cxn modelId="{F72817AC-A1C5-4666-9EBF-E853EA6AE8A9}" type="presParOf" srcId="{6E834F93-39A1-401C-8C8F-0B8658940C6A}" destId="{5C61511A-27E1-4A13-9720-96451D08CA11}" srcOrd="3" destOrd="0" presId="urn:microsoft.com/office/officeart/2018/2/layout/IconVerticalSolidList"/>
    <dgm:cxn modelId="{1AA10585-3801-4D46-8AB8-2862F207878A}" type="presParOf" srcId="{87400E2B-64DC-43C9-8D2D-898A522EBB25}" destId="{33F831EA-9D06-455A-8D4F-207162975C6F}" srcOrd="7" destOrd="0" presId="urn:microsoft.com/office/officeart/2018/2/layout/IconVerticalSolidList"/>
    <dgm:cxn modelId="{D6BDFE6D-1F4C-4C8A-9A0A-C6A308695CCF}" type="presParOf" srcId="{87400E2B-64DC-43C9-8D2D-898A522EBB25}" destId="{0F3441E0-0930-435F-AD42-3DA868D1E9F8}" srcOrd="8" destOrd="0" presId="urn:microsoft.com/office/officeart/2018/2/layout/IconVerticalSolidList"/>
    <dgm:cxn modelId="{3AC06E82-7465-4C78-8861-8ED6F101B3D9}" type="presParOf" srcId="{0F3441E0-0930-435F-AD42-3DA868D1E9F8}" destId="{1932273F-20F2-4AC9-91D0-BAD7E16D1EE2}" srcOrd="0" destOrd="0" presId="urn:microsoft.com/office/officeart/2018/2/layout/IconVerticalSolidList"/>
    <dgm:cxn modelId="{AC3F51E2-58B2-4123-A3E3-7C4CFFD01F6B}" type="presParOf" srcId="{0F3441E0-0930-435F-AD42-3DA868D1E9F8}" destId="{69F75A79-1B76-4797-B059-231BE0FD720D}" srcOrd="1" destOrd="0" presId="urn:microsoft.com/office/officeart/2018/2/layout/IconVerticalSolidList"/>
    <dgm:cxn modelId="{55653852-A13F-41DC-AD95-50B79A5F670C}" type="presParOf" srcId="{0F3441E0-0930-435F-AD42-3DA868D1E9F8}" destId="{C0D01726-A546-4C08-9786-05B08AE2690D}" srcOrd="2" destOrd="0" presId="urn:microsoft.com/office/officeart/2018/2/layout/IconVerticalSolidList"/>
    <dgm:cxn modelId="{CF9FACE8-672A-44EC-8B81-05EA9778C753}" type="presParOf" srcId="{0F3441E0-0930-435F-AD42-3DA868D1E9F8}" destId="{E57B3A11-0E20-4F64-8BED-05D693601AD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EBC96E1-1A30-4B89-8E3A-4F323B5ECA6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FBB3C57-5BD7-4BAC-B50E-75FF989732C8}">
      <dgm:prSet/>
      <dgm:spPr/>
      <dgm:t>
        <a:bodyPr/>
        <a:lstStyle/>
        <a:p>
          <a:r>
            <a:rPr lang="en-GB"/>
            <a:t>Discussion:</a:t>
          </a:r>
          <a:endParaRPr lang="en-US"/>
        </a:p>
      </dgm:t>
    </dgm:pt>
    <dgm:pt modelId="{F278F92C-D820-400D-9233-4F5C524917EC}" type="parTrans" cxnId="{3B1D87B1-E097-4C9F-AA91-AA088AD34779}">
      <dgm:prSet/>
      <dgm:spPr/>
      <dgm:t>
        <a:bodyPr/>
        <a:lstStyle/>
        <a:p>
          <a:endParaRPr lang="en-US"/>
        </a:p>
      </dgm:t>
    </dgm:pt>
    <dgm:pt modelId="{ACAD8DC0-C940-4E05-AD2B-37EFCBB3E0B2}" type="sibTrans" cxnId="{3B1D87B1-E097-4C9F-AA91-AA088AD34779}">
      <dgm:prSet/>
      <dgm:spPr/>
      <dgm:t>
        <a:bodyPr/>
        <a:lstStyle/>
        <a:p>
          <a:endParaRPr lang="en-US"/>
        </a:p>
      </dgm:t>
    </dgm:pt>
    <dgm:pt modelId="{FD7785AA-3CD7-463C-BE83-BC016B764A29}">
      <dgm:prSet/>
      <dgm:spPr/>
      <dgm:t>
        <a:bodyPr/>
        <a:lstStyle/>
        <a:p>
          <a:r>
            <a:rPr lang="en-GB" dirty="0"/>
            <a:t>Feltham (2000) stated that supervision should be replaced by video monitoring of therapists.</a:t>
          </a:r>
          <a:endParaRPr lang="en-US" dirty="0"/>
        </a:p>
      </dgm:t>
    </dgm:pt>
    <dgm:pt modelId="{7CD772C1-EA13-4A23-83E9-400C6319E782}" type="parTrans" cxnId="{82F11DD1-5BAF-4EB9-B2C6-477BF3DDF0E7}">
      <dgm:prSet/>
      <dgm:spPr/>
      <dgm:t>
        <a:bodyPr/>
        <a:lstStyle/>
        <a:p>
          <a:endParaRPr lang="en-US"/>
        </a:p>
      </dgm:t>
    </dgm:pt>
    <dgm:pt modelId="{FB34A2FB-368D-4C6B-A35E-C6CDB774FAD5}" type="sibTrans" cxnId="{82F11DD1-5BAF-4EB9-B2C6-477BF3DDF0E7}">
      <dgm:prSet/>
      <dgm:spPr/>
      <dgm:t>
        <a:bodyPr/>
        <a:lstStyle/>
        <a:p>
          <a:endParaRPr lang="en-US"/>
        </a:p>
      </dgm:t>
    </dgm:pt>
    <dgm:pt modelId="{F7B446E7-054C-4A96-98D1-515DD0B9B215}">
      <dgm:prSet/>
      <dgm:spPr/>
      <dgm:t>
        <a:bodyPr/>
        <a:lstStyle/>
        <a:p>
          <a:r>
            <a:rPr lang="en-GB" dirty="0"/>
            <a:t>Do you agree or disagree?  </a:t>
          </a:r>
          <a:endParaRPr lang="en-US" dirty="0"/>
        </a:p>
      </dgm:t>
    </dgm:pt>
    <dgm:pt modelId="{E814ADE7-7439-4CC6-B673-946D90548E83}" type="parTrans" cxnId="{FB925ED7-D70D-491E-A2D2-7D39C28923D5}">
      <dgm:prSet/>
      <dgm:spPr/>
      <dgm:t>
        <a:bodyPr/>
        <a:lstStyle/>
        <a:p>
          <a:endParaRPr lang="en-US"/>
        </a:p>
      </dgm:t>
    </dgm:pt>
    <dgm:pt modelId="{FDB43333-FCE7-46E0-9169-7EF3AC5675E9}" type="sibTrans" cxnId="{FB925ED7-D70D-491E-A2D2-7D39C28923D5}">
      <dgm:prSet/>
      <dgm:spPr/>
      <dgm:t>
        <a:bodyPr/>
        <a:lstStyle/>
        <a:p>
          <a:endParaRPr lang="en-US"/>
        </a:p>
      </dgm:t>
    </dgm:pt>
    <dgm:pt modelId="{255B3A72-B21A-49C1-A55A-002A10E9B998}">
      <dgm:prSet/>
      <dgm:spPr/>
      <dgm:t>
        <a:bodyPr/>
        <a:lstStyle/>
        <a:p>
          <a:r>
            <a:rPr lang="en-GB" dirty="0"/>
            <a:t>What is your reasoning? </a:t>
          </a:r>
          <a:endParaRPr lang="en-US" dirty="0"/>
        </a:p>
      </dgm:t>
    </dgm:pt>
    <dgm:pt modelId="{75A8F914-C9B2-4C91-A3E4-ACD85342F540}" type="parTrans" cxnId="{5EF2F4B6-1EE6-45B8-9D7B-70237F3F4366}">
      <dgm:prSet/>
      <dgm:spPr/>
      <dgm:t>
        <a:bodyPr/>
        <a:lstStyle/>
        <a:p>
          <a:endParaRPr lang="en-US"/>
        </a:p>
      </dgm:t>
    </dgm:pt>
    <dgm:pt modelId="{F765E750-1A2A-4453-BDA4-B974D83CC1DD}" type="sibTrans" cxnId="{5EF2F4B6-1EE6-45B8-9D7B-70237F3F4366}">
      <dgm:prSet/>
      <dgm:spPr/>
      <dgm:t>
        <a:bodyPr/>
        <a:lstStyle/>
        <a:p>
          <a:endParaRPr lang="en-US"/>
        </a:p>
      </dgm:t>
    </dgm:pt>
    <dgm:pt modelId="{AF921AEC-D0A3-4566-AD7F-86BF79BB9C7B}" type="pres">
      <dgm:prSet presAssocID="{4EBC96E1-1A30-4B89-8E3A-4F323B5ECA6F}" presName="vert0" presStyleCnt="0">
        <dgm:presLayoutVars>
          <dgm:dir/>
          <dgm:animOne val="branch"/>
          <dgm:animLvl val="lvl"/>
        </dgm:presLayoutVars>
      </dgm:prSet>
      <dgm:spPr/>
    </dgm:pt>
    <dgm:pt modelId="{5092E00C-8420-40A3-8F9F-79188E2603F2}" type="pres">
      <dgm:prSet presAssocID="{8FBB3C57-5BD7-4BAC-B50E-75FF989732C8}" presName="thickLine" presStyleLbl="alignNode1" presStyleIdx="0" presStyleCnt="4"/>
      <dgm:spPr/>
    </dgm:pt>
    <dgm:pt modelId="{3F13BD19-B20B-4F2B-A654-A1F49DDAA3DD}" type="pres">
      <dgm:prSet presAssocID="{8FBB3C57-5BD7-4BAC-B50E-75FF989732C8}" presName="horz1" presStyleCnt="0"/>
      <dgm:spPr/>
    </dgm:pt>
    <dgm:pt modelId="{CE41838F-F91E-4824-9F6D-91089F71C83E}" type="pres">
      <dgm:prSet presAssocID="{8FBB3C57-5BD7-4BAC-B50E-75FF989732C8}" presName="tx1" presStyleLbl="revTx" presStyleIdx="0" presStyleCnt="4"/>
      <dgm:spPr/>
    </dgm:pt>
    <dgm:pt modelId="{E1975E50-9FBE-4858-843D-4D7BC56BBFA9}" type="pres">
      <dgm:prSet presAssocID="{8FBB3C57-5BD7-4BAC-B50E-75FF989732C8}" presName="vert1" presStyleCnt="0"/>
      <dgm:spPr/>
    </dgm:pt>
    <dgm:pt modelId="{BF4C1872-18A3-46DE-A34B-E63C2D29E957}" type="pres">
      <dgm:prSet presAssocID="{FD7785AA-3CD7-463C-BE83-BC016B764A29}" presName="thickLine" presStyleLbl="alignNode1" presStyleIdx="1" presStyleCnt="4"/>
      <dgm:spPr/>
    </dgm:pt>
    <dgm:pt modelId="{76C88C7C-436E-45EA-9537-8EEC552DE1DC}" type="pres">
      <dgm:prSet presAssocID="{FD7785AA-3CD7-463C-BE83-BC016B764A29}" presName="horz1" presStyleCnt="0"/>
      <dgm:spPr/>
    </dgm:pt>
    <dgm:pt modelId="{789F1CC0-2E60-4130-A1F8-9D0578F1F214}" type="pres">
      <dgm:prSet presAssocID="{FD7785AA-3CD7-463C-BE83-BC016B764A29}" presName="tx1" presStyleLbl="revTx" presStyleIdx="1" presStyleCnt="4"/>
      <dgm:spPr/>
    </dgm:pt>
    <dgm:pt modelId="{A3745437-DE42-49B8-B955-74CED6571FC5}" type="pres">
      <dgm:prSet presAssocID="{FD7785AA-3CD7-463C-BE83-BC016B764A29}" presName="vert1" presStyleCnt="0"/>
      <dgm:spPr/>
    </dgm:pt>
    <dgm:pt modelId="{4680F456-24A7-4055-91B1-E4523E28A523}" type="pres">
      <dgm:prSet presAssocID="{F7B446E7-054C-4A96-98D1-515DD0B9B215}" presName="thickLine" presStyleLbl="alignNode1" presStyleIdx="2" presStyleCnt="4"/>
      <dgm:spPr/>
    </dgm:pt>
    <dgm:pt modelId="{3FF76EF2-71B2-4CC2-914D-1F4FF8B84194}" type="pres">
      <dgm:prSet presAssocID="{F7B446E7-054C-4A96-98D1-515DD0B9B215}" presName="horz1" presStyleCnt="0"/>
      <dgm:spPr/>
    </dgm:pt>
    <dgm:pt modelId="{3DDA1F44-7335-4FEE-80BF-7CDB2770E4C2}" type="pres">
      <dgm:prSet presAssocID="{F7B446E7-054C-4A96-98D1-515DD0B9B215}" presName="tx1" presStyleLbl="revTx" presStyleIdx="2" presStyleCnt="4"/>
      <dgm:spPr/>
    </dgm:pt>
    <dgm:pt modelId="{C0694A3C-41D0-48E2-ADF8-2CB9B7289F51}" type="pres">
      <dgm:prSet presAssocID="{F7B446E7-054C-4A96-98D1-515DD0B9B215}" presName="vert1" presStyleCnt="0"/>
      <dgm:spPr/>
    </dgm:pt>
    <dgm:pt modelId="{690B14EF-A640-4A1B-9EFD-62BD2CC62C2C}" type="pres">
      <dgm:prSet presAssocID="{255B3A72-B21A-49C1-A55A-002A10E9B998}" presName="thickLine" presStyleLbl="alignNode1" presStyleIdx="3" presStyleCnt="4"/>
      <dgm:spPr/>
    </dgm:pt>
    <dgm:pt modelId="{917D83F3-79F1-47B2-A84C-AD6788179FFA}" type="pres">
      <dgm:prSet presAssocID="{255B3A72-B21A-49C1-A55A-002A10E9B998}" presName="horz1" presStyleCnt="0"/>
      <dgm:spPr/>
    </dgm:pt>
    <dgm:pt modelId="{E0C7A570-F755-4C68-AD5B-DBE388E2C499}" type="pres">
      <dgm:prSet presAssocID="{255B3A72-B21A-49C1-A55A-002A10E9B998}" presName="tx1" presStyleLbl="revTx" presStyleIdx="3" presStyleCnt="4"/>
      <dgm:spPr/>
    </dgm:pt>
    <dgm:pt modelId="{232774E1-5797-42F6-83BA-F6CDED78FFFC}" type="pres">
      <dgm:prSet presAssocID="{255B3A72-B21A-49C1-A55A-002A10E9B998}" presName="vert1" presStyleCnt="0"/>
      <dgm:spPr/>
    </dgm:pt>
  </dgm:ptLst>
  <dgm:cxnLst>
    <dgm:cxn modelId="{9361B00D-B50C-4293-91C4-F75F14708948}" type="presOf" srcId="{F7B446E7-054C-4A96-98D1-515DD0B9B215}" destId="{3DDA1F44-7335-4FEE-80BF-7CDB2770E4C2}" srcOrd="0" destOrd="0" presId="urn:microsoft.com/office/officeart/2008/layout/LinedList"/>
    <dgm:cxn modelId="{D764D910-05B0-4AD4-91C7-B6AC232A10DE}" type="presOf" srcId="{8FBB3C57-5BD7-4BAC-B50E-75FF989732C8}" destId="{CE41838F-F91E-4824-9F6D-91089F71C83E}" srcOrd="0" destOrd="0" presId="urn:microsoft.com/office/officeart/2008/layout/LinedList"/>
    <dgm:cxn modelId="{413C2C1A-C301-4052-AA8E-E9E1D0656325}" type="presOf" srcId="{4EBC96E1-1A30-4B89-8E3A-4F323B5ECA6F}" destId="{AF921AEC-D0A3-4566-AD7F-86BF79BB9C7B}" srcOrd="0" destOrd="0" presId="urn:microsoft.com/office/officeart/2008/layout/LinedList"/>
    <dgm:cxn modelId="{44B0FE6C-1557-4A8B-8C4A-3F5FE5292509}" type="presOf" srcId="{FD7785AA-3CD7-463C-BE83-BC016B764A29}" destId="{789F1CC0-2E60-4130-A1F8-9D0578F1F214}" srcOrd="0" destOrd="0" presId="urn:microsoft.com/office/officeart/2008/layout/LinedList"/>
    <dgm:cxn modelId="{96FB9A70-2250-477B-8314-2936EFDC0016}" type="presOf" srcId="{255B3A72-B21A-49C1-A55A-002A10E9B998}" destId="{E0C7A570-F755-4C68-AD5B-DBE388E2C499}" srcOrd="0" destOrd="0" presId="urn:microsoft.com/office/officeart/2008/layout/LinedList"/>
    <dgm:cxn modelId="{3B1D87B1-E097-4C9F-AA91-AA088AD34779}" srcId="{4EBC96E1-1A30-4B89-8E3A-4F323B5ECA6F}" destId="{8FBB3C57-5BD7-4BAC-B50E-75FF989732C8}" srcOrd="0" destOrd="0" parTransId="{F278F92C-D820-400D-9233-4F5C524917EC}" sibTransId="{ACAD8DC0-C940-4E05-AD2B-37EFCBB3E0B2}"/>
    <dgm:cxn modelId="{5EF2F4B6-1EE6-45B8-9D7B-70237F3F4366}" srcId="{4EBC96E1-1A30-4B89-8E3A-4F323B5ECA6F}" destId="{255B3A72-B21A-49C1-A55A-002A10E9B998}" srcOrd="3" destOrd="0" parTransId="{75A8F914-C9B2-4C91-A3E4-ACD85342F540}" sibTransId="{F765E750-1A2A-4453-BDA4-B974D83CC1DD}"/>
    <dgm:cxn modelId="{82F11DD1-5BAF-4EB9-B2C6-477BF3DDF0E7}" srcId="{4EBC96E1-1A30-4B89-8E3A-4F323B5ECA6F}" destId="{FD7785AA-3CD7-463C-BE83-BC016B764A29}" srcOrd="1" destOrd="0" parTransId="{7CD772C1-EA13-4A23-83E9-400C6319E782}" sibTransId="{FB34A2FB-368D-4C6B-A35E-C6CDB774FAD5}"/>
    <dgm:cxn modelId="{FB925ED7-D70D-491E-A2D2-7D39C28923D5}" srcId="{4EBC96E1-1A30-4B89-8E3A-4F323B5ECA6F}" destId="{F7B446E7-054C-4A96-98D1-515DD0B9B215}" srcOrd="2" destOrd="0" parTransId="{E814ADE7-7439-4CC6-B673-946D90548E83}" sibTransId="{FDB43333-FCE7-46E0-9169-7EF3AC5675E9}"/>
    <dgm:cxn modelId="{707F73AF-D583-45A2-AA79-10573FEAFB63}" type="presParOf" srcId="{AF921AEC-D0A3-4566-AD7F-86BF79BB9C7B}" destId="{5092E00C-8420-40A3-8F9F-79188E2603F2}" srcOrd="0" destOrd="0" presId="urn:microsoft.com/office/officeart/2008/layout/LinedList"/>
    <dgm:cxn modelId="{073E336B-ACFA-4C16-94B1-4D1C498BB141}" type="presParOf" srcId="{AF921AEC-D0A3-4566-AD7F-86BF79BB9C7B}" destId="{3F13BD19-B20B-4F2B-A654-A1F49DDAA3DD}" srcOrd="1" destOrd="0" presId="urn:microsoft.com/office/officeart/2008/layout/LinedList"/>
    <dgm:cxn modelId="{774A7875-C61E-4B23-897A-D284887B2C54}" type="presParOf" srcId="{3F13BD19-B20B-4F2B-A654-A1F49DDAA3DD}" destId="{CE41838F-F91E-4824-9F6D-91089F71C83E}" srcOrd="0" destOrd="0" presId="urn:microsoft.com/office/officeart/2008/layout/LinedList"/>
    <dgm:cxn modelId="{4113AB2E-789A-4837-83D2-FFAEE2032B24}" type="presParOf" srcId="{3F13BD19-B20B-4F2B-A654-A1F49DDAA3DD}" destId="{E1975E50-9FBE-4858-843D-4D7BC56BBFA9}" srcOrd="1" destOrd="0" presId="urn:microsoft.com/office/officeart/2008/layout/LinedList"/>
    <dgm:cxn modelId="{7A0BD1B6-7E74-477E-BBE9-245B8820BAFD}" type="presParOf" srcId="{AF921AEC-D0A3-4566-AD7F-86BF79BB9C7B}" destId="{BF4C1872-18A3-46DE-A34B-E63C2D29E957}" srcOrd="2" destOrd="0" presId="urn:microsoft.com/office/officeart/2008/layout/LinedList"/>
    <dgm:cxn modelId="{C50A3768-D3D0-4E4E-A3AE-F6710082BE5C}" type="presParOf" srcId="{AF921AEC-D0A3-4566-AD7F-86BF79BB9C7B}" destId="{76C88C7C-436E-45EA-9537-8EEC552DE1DC}" srcOrd="3" destOrd="0" presId="urn:microsoft.com/office/officeart/2008/layout/LinedList"/>
    <dgm:cxn modelId="{BAE70757-4B31-4531-BA48-5D0D342EA545}" type="presParOf" srcId="{76C88C7C-436E-45EA-9537-8EEC552DE1DC}" destId="{789F1CC0-2E60-4130-A1F8-9D0578F1F214}" srcOrd="0" destOrd="0" presId="urn:microsoft.com/office/officeart/2008/layout/LinedList"/>
    <dgm:cxn modelId="{D198B5B9-52ED-42F3-9C48-F60253C59980}" type="presParOf" srcId="{76C88C7C-436E-45EA-9537-8EEC552DE1DC}" destId="{A3745437-DE42-49B8-B955-74CED6571FC5}" srcOrd="1" destOrd="0" presId="urn:microsoft.com/office/officeart/2008/layout/LinedList"/>
    <dgm:cxn modelId="{5D52C971-562B-425B-9067-61C08E71DEA0}" type="presParOf" srcId="{AF921AEC-D0A3-4566-AD7F-86BF79BB9C7B}" destId="{4680F456-24A7-4055-91B1-E4523E28A523}" srcOrd="4" destOrd="0" presId="urn:microsoft.com/office/officeart/2008/layout/LinedList"/>
    <dgm:cxn modelId="{24909FB3-B6E9-4115-8D8A-94A030153035}" type="presParOf" srcId="{AF921AEC-D0A3-4566-AD7F-86BF79BB9C7B}" destId="{3FF76EF2-71B2-4CC2-914D-1F4FF8B84194}" srcOrd="5" destOrd="0" presId="urn:microsoft.com/office/officeart/2008/layout/LinedList"/>
    <dgm:cxn modelId="{C1ADAB13-B89C-4F38-9365-C21FDC92A03D}" type="presParOf" srcId="{3FF76EF2-71B2-4CC2-914D-1F4FF8B84194}" destId="{3DDA1F44-7335-4FEE-80BF-7CDB2770E4C2}" srcOrd="0" destOrd="0" presId="urn:microsoft.com/office/officeart/2008/layout/LinedList"/>
    <dgm:cxn modelId="{299E7889-5AAF-4EA6-8BEB-E80935D698E2}" type="presParOf" srcId="{3FF76EF2-71B2-4CC2-914D-1F4FF8B84194}" destId="{C0694A3C-41D0-48E2-ADF8-2CB9B7289F51}" srcOrd="1" destOrd="0" presId="urn:microsoft.com/office/officeart/2008/layout/LinedList"/>
    <dgm:cxn modelId="{6EA910C3-A693-4EB5-AD30-F5F81DDC7389}" type="presParOf" srcId="{AF921AEC-D0A3-4566-AD7F-86BF79BB9C7B}" destId="{690B14EF-A640-4A1B-9EFD-62BD2CC62C2C}" srcOrd="6" destOrd="0" presId="urn:microsoft.com/office/officeart/2008/layout/LinedList"/>
    <dgm:cxn modelId="{1F0E1CDB-B20B-4726-9FBC-DB5FFB46A261}" type="presParOf" srcId="{AF921AEC-D0A3-4566-AD7F-86BF79BB9C7B}" destId="{917D83F3-79F1-47B2-A84C-AD6788179FFA}" srcOrd="7" destOrd="0" presId="urn:microsoft.com/office/officeart/2008/layout/LinedList"/>
    <dgm:cxn modelId="{C014B61D-590B-49E8-AE28-B1C1EDE5EE57}" type="presParOf" srcId="{917D83F3-79F1-47B2-A84C-AD6788179FFA}" destId="{E0C7A570-F755-4C68-AD5B-DBE388E2C499}" srcOrd="0" destOrd="0" presId="urn:microsoft.com/office/officeart/2008/layout/LinedList"/>
    <dgm:cxn modelId="{9CF0FEB3-2BF9-4481-8FB1-521EF2B947F6}" type="presParOf" srcId="{917D83F3-79F1-47B2-A84C-AD6788179FFA}" destId="{232774E1-5797-42F6-83BA-F6CDED78FFF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6B2CFCB-88DF-4278-A119-BA91867C07BA}"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F45D4068-E81B-4190-9C7F-A6D8B0A8DEBF}">
      <dgm:prSet/>
      <dgm:spPr/>
      <dgm:t>
        <a:bodyPr/>
        <a:lstStyle/>
        <a:p>
          <a:r>
            <a:rPr lang="en-GB"/>
            <a:t>Reflection exercise:</a:t>
          </a:r>
          <a:endParaRPr lang="en-US"/>
        </a:p>
      </dgm:t>
    </dgm:pt>
    <dgm:pt modelId="{AAC4CB9B-AF6E-4579-9E16-2032AE58FBF4}" type="parTrans" cxnId="{E346D599-9784-406B-AFC4-B39AA5662E10}">
      <dgm:prSet/>
      <dgm:spPr/>
      <dgm:t>
        <a:bodyPr/>
        <a:lstStyle/>
        <a:p>
          <a:endParaRPr lang="en-US"/>
        </a:p>
      </dgm:t>
    </dgm:pt>
    <dgm:pt modelId="{BD79C2BB-38C4-48F9-825C-52DD392ADA5E}" type="sibTrans" cxnId="{E346D599-9784-406B-AFC4-B39AA5662E10}">
      <dgm:prSet/>
      <dgm:spPr/>
      <dgm:t>
        <a:bodyPr/>
        <a:lstStyle/>
        <a:p>
          <a:endParaRPr lang="en-US"/>
        </a:p>
      </dgm:t>
    </dgm:pt>
    <dgm:pt modelId="{36CFEF67-EDA9-4D70-90E1-6B35410D2ECD}">
      <dgm:prSet/>
      <dgm:spPr/>
      <dgm:t>
        <a:bodyPr/>
        <a:lstStyle/>
        <a:p>
          <a:r>
            <a:rPr lang="en-GB" dirty="0"/>
            <a:t>In terms of your current supervision arrangements what changes  would you like to see/take place? </a:t>
          </a:r>
          <a:endParaRPr lang="en-US" dirty="0"/>
        </a:p>
      </dgm:t>
    </dgm:pt>
    <dgm:pt modelId="{C5336D74-22AD-4A4E-8101-A9A32701C93F}" type="parTrans" cxnId="{5EF05ABA-3E09-418F-815B-AE1B760A3E39}">
      <dgm:prSet/>
      <dgm:spPr/>
      <dgm:t>
        <a:bodyPr/>
        <a:lstStyle/>
        <a:p>
          <a:endParaRPr lang="en-US"/>
        </a:p>
      </dgm:t>
    </dgm:pt>
    <dgm:pt modelId="{6DDA9202-2A67-4FB6-80F2-21120C0DF55F}" type="sibTrans" cxnId="{5EF05ABA-3E09-418F-815B-AE1B760A3E39}">
      <dgm:prSet/>
      <dgm:spPr/>
      <dgm:t>
        <a:bodyPr/>
        <a:lstStyle/>
        <a:p>
          <a:endParaRPr lang="en-US"/>
        </a:p>
      </dgm:t>
    </dgm:pt>
    <dgm:pt modelId="{EFED5A52-FAEE-4FF8-97E3-81F4C1CC6F56}" type="pres">
      <dgm:prSet presAssocID="{36B2CFCB-88DF-4278-A119-BA91867C07BA}" presName="root" presStyleCnt="0">
        <dgm:presLayoutVars>
          <dgm:dir/>
          <dgm:resizeHandles val="exact"/>
        </dgm:presLayoutVars>
      </dgm:prSet>
      <dgm:spPr/>
    </dgm:pt>
    <dgm:pt modelId="{1A5A66FB-87F4-4C8F-9348-377CAB00EB73}" type="pres">
      <dgm:prSet presAssocID="{F45D4068-E81B-4190-9C7F-A6D8B0A8DEBF}" presName="compNode" presStyleCnt="0"/>
      <dgm:spPr/>
    </dgm:pt>
    <dgm:pt modelId="{4D2EBBC1-1D83-4934-8701-D4E5C26AA5FB}" type="pres">
      <dgm:prSet presAssocID="{F45D4068-E81B-4190-9C7F-A6D8B0A8DE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C9BC323-6F61-4A35-9EFC-4A518BFD62D2}" type="pres">
      <dgm:prSet presAssocID="{F45D4068-E81B-4190-9C7F-A6D8B0A8DEBF}" presName="spaceRect" presStyleCnt="0"/>
      <dgm:spPr/>
    </dgm:pt>
    <dgm:pt modelId="{08D2F8E2-6797-4A40-9FBD-84839F03BB2C}" type="pres">
      <dgm:prSet presAssocID="{F45D4068-E81B-4190-9C7F-A6D8B0A8DEBF}" presName="textRect" presStyleLbl="revTx" presStyleIdx="0" presStyleCnt="2">
        <dgm:presLayoutVars>
          <dgm:chMax val="1"/>
          <dgm:chPref val="1"/>
        </dgm:presLayoutVars>
      </dgm:prSet>
      <dgm:spPr/>
    </dgm:pt>
    <dgm:pt modelId="{510EEF47-7D2E-49BD-98A3-0B6272621098}" type="pres">
      <dgm:prSet presAssocID="{BD79C2BB-38C4-48F9-825C-52DD392ADA5E}" presName="sibTrans" presStyleCnt="0"/>
      <dgm:spPr/>
    </dgm:pt>
    <dgm:pt modelId="{70024999-F66E-4512-83FF-12EF67966C28}" type="pres">
      <dgm:prSet presAssocID="{36CFEF67-EDA9-4D70-90E1-6B35410D2ECD}" presName="compNode" presStyleCnt="0"/>
      <dgm:spPr/>
    </dgm:pt>
    <dgm:pt modelId="{88DEAC97-CF60-4C91-BFCB-E2587D61D614}" type="pres">
      <dgm:prSet presAssocID="{36CFEF67-EDA9-4D70-90E1-6B35410D2EC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FA91D93F-0E93-4AC3-8D4F-2A9A74294677}" type="pres">
      <dgm:prSet presAssocID="{36CFEF67-EDA9-4D70-90E1-6B35410D2ECD}" presName="spaceRect" presStyleCnt="0"/>
      <dgm:spPr/>
    </dgm:pt>
    <dgm:pt modelId="{E03F5491-FE90-45D6-BD9C-236B8F4C25AB}" type="pres">
      <dgm:prSet presAssocID="{36CFEF67-EDA9-4D70-90E1-6B35410D2ECD}" presName="textRect" presStyleLbl="revTx" presStyleIdx="1" presStyleCnt="2">
        <dgm:presLayoutVars>
          <dgm:chMax val="1"/>
          <dgm:chPref val="1"/>
        </dgm:presLayoutVars>
      </dgm:prSet>
      <dgm:spPr/>
    </dgm:pt>
  </dgm:ptLst>
  <dgm:cxnLst>
    <dgm:cxn modelId="{E58AF83C-C57A-40C5-AA0C-0A5175269FC9}" type="presOf" srcId="{F45D4068-E81B-4190-9C7F-A6D8B0A8DEBF}" destId="{08D2F8E2-6797-4A40-9FBD-84839F03BB2C}" srcOrd="0" destOrd="0" presId="urn:microsoft.com/office/officeart/2018/2/layout/IconLabelList"/>
    <dgm:cxn modelId="{80075452-B679-4A0D-9AE6-773C55E3C07F}" type="presOf" srcId="{36CFEF67-EDA9-4D70-90E1-6B35410D2ECD}" destId="{E03F5491-FE90-45D6-BD9C-236B8F4C25AB}" srcOrd="0" destOrd="0" presId="urn:microsoft.com/office/officeart/2018/2/layout/IconLabelList"/>
    <dgm:cxn modelId="{E346D599-9784-406B-AFC4-B39AA5662E10}" srcId="{36B2CFCB-88DF-4278-A119-BA91867C07BA}" destId="{F45D4068-E81B-4190-9C7F-A6D8B0A8DEBF}" srcOrd="0" destOrd="0" parTransId="{AAC4CB9B-AF6E-4579-9E16-2032AE58FBF4}" sibTransId="{BD79C2BB-38C4-48F9-825C-52DD392ADA5E}"/>
    <dgm:cxn modelId="{5EF05ABA-3E09-418F-815B-AE1B760A3E39}" srcId="{36B2CFCB-88DF-4278-A119-BA91867C07BA}" destId="{36CFEF67-EDA9-4D70-90E1-6B35410D2ECD}" srcOrd="1" destOrd="0" parTransId="{C5336D74-22AD-4A4E-8101-A9A32701C93F}" sibTransId="{6DDA9202-2A67-4FB6-80F2-21120C0DF55F}"/>
    <dgm:cxn modelId="{471F3AEB-1875-489A-82EE-E83B41AEB32D}" type="presOf" srcId="{36B2CFCB-88DF-4278-A119-BA91867C07BA}" destId="{EFED5A52-FAEE-4FF8-97E3-81F4C1CC6F56}" srcOrd="0" destOrd="0" presId="urn:microsoft.com/office/officeart/2018/2/layout/IconLabelList"/>
    <dgm:cxn modelId="{52EA3BB8-78B3-4535-9256-2395B2DF05F8}" type="presParOf" srcId="{EFED5A52-FAEE-4FF8-97E3-81F4C1CC6F56}" destId="{1A5A66FB-87F4-4C8F-9348-377CAB00EB73}" srcOrd="0" destOrd="0" presId="urn:microsoft.com/office/officeart/2018/2/layout/IconLabelList"/>
    <dgm:cxn modelId="{439D253A-96C3-4676-9F9C-A49891794C2A}" type="presParOf" srcId="{1A5A66FB-87F4-4C8F-9348-377CAB00EB73}" destId="{4D2EBBC1-1D83-4934-8701-D4E5C26AA5FB}" srcOrd="0" destOrd="0" presId="urn:microsoft.com/office/officeart/2018/2/layout/IconLabelList"/>
    <dgm:cxn modelId="{E93E8C3C-711F-4647-8902-D4C204BC5BA3}" type="presParOf" srcId="{1A5A66FB-87F4-4C8F-9348-377CAB00EB73}" destId="{EC9BC323-6F61-4A35-9EFC-4A518BFD62D2}" srcOrd="1" destOrd="0" presId="urn:microsoft.com/office/officeart/2018/2/layout/IconLabelList"/>
    <dgm:cxn modelId="{2325BB2A-7DF0-498F-9D98-72B7156353B6}" type="presParOf" srcId="{1A5A66FB-87F4-4C8F-9348-377CAB00EB73}" destId="{08D2F8E2-6797-4A40-9FBD-84839F03BB2C}" srcOrd="2" destOrd="0" presId="urn:microsoft.com/office/officeart/2018/2/layout/IconLabelList"/>
    <dgm:cxn modelId="{C2E1A031-3C2C-43F4-BBB9-4E1C0826FE15}" type="presParOf" srcId="{EFED5A52-FAEE-4FF8-97E3-81F4C1CC6F56}" destId="{510EEF47-7D2E-49BD-98A3-0B6272621098}" srcOrd="1" destOrd="0" presId="urn:microsoft.com/office/officeart/2018/2/layout/IconLabelList"/>
    <dgm:cxn modelId="{3023B4C5-231C-4FE1-B7D7-EE2A96465555}" type="presParOf" srcId="{EFED5A52-FAEE-4FF8-97E3-81F4C1CC6F56}" destId="{70024999-F66E-4512-83FF-12EF67966C28}" srcOrd="2" destOrd="0" presId="urn:microsoft.com/office/officeart/2018/2/layout/IconLabelList"/>
    <dgm:cxn modelId="{6BB839A6-5F8A-47DD-AA7B-349298138278}" type="presParOf" srcId="{70024999-F66E-4512-83FF-12EF67966C28}" destId="{88DEAC97-CF60-4C91-BFCB-E2587D61D614}" srcOrd="0" destOrd="0" presId="urn:microsoft.com/office/officeart/2018/2/layout/IconLabelList"/>
    <dgm:cxn modelId="{6DE02858-3905-4EC7-95CF-C1CFBCCDFC77}" type="presParOf" srcId="{70024999-F66E-4512-83FF-12EF67966C28}" destId="{FA91D93F-0E93-4AC3-8D4F-2A9A74294677}" srcOrd="1" destOrd="0" presId="urn:microsoft.com/office/officeart/2018/2/layout/IconLabelList"/>
    <dgm:cxn modelId="{90B9431D-2AF7-4990-B44B-51EB9F4E732B}" type="presParOf" srcId="{70024999-F66E-4512-83FF-12EF67966C28}" destId="{E03F5491-FE90-45D6-BD9C-236B8F4C25A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0F728BB-7120-4207-B95E-CBBD863601E3}"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5C57CB50-3EEA-49DB-91A3-6259E7E417BE}">
      <dgm:prSet/>
      <dgm:spPr/>
      <dgm:t>
        <a:bodyPr/>
        <a:lstStyle/>
        <a:p>
          <a:r>
            <a:rPr lang="en-GB" dirty="0" err="1"/>
            <a:t>Arczynski</a:t>
          </a:r>
          <a:r>
            <a:rPr lang="en-GB" dirty="0"/>
            <a:t>. A., Morrow, S. (2016) ‘The Complexities of Power in Feminist Multicultural Psychotherapy Supervision.’ </a:t>
          </a:r>
          <a:r>
            <a:rPr lang="en-GB" i="1" dirty="0"/>
            <a:t>Journal of Counselling Psychology</a:t>
          </a:r>
          <a:r>
            <a:rPr lang="en-GB" dirty="0"/>
            <a:t>. 64(2) pp. 192-205.</a:t>
          </a:r>
          <a:endParaRPr lang="en-US" dirty="0"/>
        </a:p>
      </dgm:t>
    </dgm:pt>
    <dgm:pt modelId="{88692333-5914-4352-A4BD-824EBF85C785}" type="parTrans" cxnId="{4DDA0419-F6CC-497A-BA4A-33436D26845B}">
      <dgm:prSet/>
      <dgm:spPr/>
      <dgm:t>
        <a:bodyPr/>
        <a:lstStyle/>
        <a:p>
          <a:endParaRPr lang="en-US"/>
        </a:p>
      </dgm:t>
    </dgm:pt>
    <dgm:pt modelId="{F003D304-6FD6-42C2-9E6C-1D6B7FEF4A71}" type="sibTrans" cxnId="{4DDA0419-F6CC-497A-BA4A-33436D26845B}">
      <dgm:prSet/>
      <dgm:spPr/>
      <dgm:t>
        <a:bodyPr/>
        <a:lstStyle/>
        <a:p>
          <a:endParaRPr lang="en-US"/>
        </a:p>
      </dgm:t>
    </dgm:pt>
    <dgm:pt modelId="{E30D4D6E-78E1-4DFC-82C8-DD6CC9550A18}">
      <dgm:prSet/>
      <dgm:spPr/>
      <dgm:t>
        <a:bodyPr/>
        <a:lstStyle/>
        <a:p>
          <a:r>
            <a:rPr lang="en-GB"/>
            <a:t>Bordin, E. (1983) ‘A Working Alliance Based Model of Supervision.’ </a:t>
          </a:r>
          <a:r>
            <a:rPr lang="en-GB" i="1"/>
            <a:t>The Counselling Psychologist. </a:t>
          </a:r>
          <a:r>
            <a:rPr lang="en-GB"/>
            <a:t>11(1) pp. 35-42</a:t>
          </a:r>
          <a:r>
            <a:rPr lang="en-GB" i="1"/>
            <a:t>.</a:t>
          </a:r>
          <a:endParaRPr lang="en-US"/>
        </a:p>
      </dgm:t>
    </dgm:pt>
    <dgm:pt modelId="{B7BF913B-0425-41C6-866A-4C8F773BB820}" type="parTrans" cxnId="{E9888835-6846-40FC-86D6-11691888684D}">
      <dgm:prSet/>
      <dgm:spPr/>
      <dgm:t>
        <a:bodyPr/>
        <a:lstStyle/>
        <a:p>
          <a:endParaRPr lang="en-US"/>
        </a:p>
      </dgm:t>
    </dgm:pt>
    <dgm:pt modelId="{96B03118-88F1-4B94-AB7C-23C1BC15DB2F}" type="sibTrans" cxnId="{E9888835-6846-40FC-86D6-11691888684D}">
      <dgm:prSet/>
      <dgm:spPr/>
      <dgm:t>
        <a:bodyPr/>
        <a:lstStyle/>
        <a:p>
          <a:endParaRPr lang="en-US"/>
        </a:p>
      </dgm:t>
    </dgm:pt>
    <dgm:pt modelId="{F7BE4D1F-0210-48FF-B683-3C3A5D243B06}">
      <dgm:prSet/>
      <dgm:spPr/>
      <dgm:t>
        <a:bodyPr/>
        <a:lstStyle/>
        <a:p>
          <a:r>
            <a:rPr lang="en-GB"/>
            <a:t>Carroll, M. (2007) ‘One more time: What is supervision?’ </a:t>
          </a:r>
          <a:r>
            <a:rPr lang="en-GB" i="1"/>
            <a:t>Psychotherapy in Australia. </a:t>
          </a:r>
          <a:r>
            <a:rPr lang="en-GB"/>
            <a:t>13(3) pp.34-40.</a:t>
          </a:r>
          <a:endParaRPr lang="en-US"/>
        </a:p>
      </dgm:t>
    </dgm:pt>
    <dgm:pt modelId="{B02CF806-23FA-4750-978E-D54C5EEF528F}" type="parTrans" cxnId="{AF031D3E-0D03-4225-BB64-AF95CD19C066}">
      <dgm:prSet/>
      <dgm:spPr/>
      <dgm:t>
        <a:bodyPr/>
        <a:lstStyle/>
        <a:p>
          <a:endParaRPr lang="en-US"/>
        </a:p>
      </dgm:t>
    </dgm:pt>
    <dgm:pt modelId="{422AE3CA-0C2B-4747-9E70-11D6024DD1CF}" type="sibTrans" cxnId="{AF031D3E-0D03-4225-BB64-AF95CD19C066}">
      <dgm:prSet/>
      <dgm:spPr/>
      <dgm:t>
        <a:bodyPr/>
        <a:lstStyle/>
        <a:p>
          <a:endParaRPr lang="en-US"/>
        </a:p>
      </dgm:t>
    </dgm:pt>
    <dgm:pt modelId="{A47CF602-FEB9-4555-B237-A9FA7203FEC0}">
      <dgm:prSet/>
      <dgm:spPr/>
      <dgm:t>
        <a:bodyPr/>
        <a:lstStyle/>
        <a:p>
          <a:r>
            <a:rPr lang="en-GB"/>
            <a:t>Chang, J. (2013) ‘A Contextual- Functional Meta-Framework for Counselling Supervision</a:t>
          </a:r>
          <a:r>
            <a:rPr lang="en-GB" i="1"/>
            <a:t>.’ International Journal for the Advancement of Counselling</a:t>
          </a:r>
          <a:r>
            <a:rPr lang="en-GB"/>
            <a:t>. 35(2) pp.71-87.</a:t>
          </a:r>
          <a:endParaRPr lang="en-US"/>
        </a:p>
      </dgm:t>
    </dgm:pt>
    <dgm:pt modelId="{CAA029CE-F7AB-4133-A4E2-B637C319CEFB}" type="parTrans" cxnId="{7D99AF84-337C-4F96-966A-7B6957C2DBEF}">
      <dgm:prSet/>
      <dgm:spPr/>
      <dgm:t>
        <a:bodyPr/>
        <a:lstStyle/>
        <a:p>
          <a:endParaRPr lang="en-US"/>
        </a:p>
      </dgm:t>
    </dgm:pt>
    <dgm:pt modelId="{684C2057-8C92-4324-B2F2-321E42A1C9EF}" type="sibTrans" cxnId="{7D99AF84-337C-4F96-966A-7B6957C2DBEF}">
      <dgm:prSet/>
      <dgm:spPr/>
      <dgm:t>
        <a:bodyPr/>
        <a:lstStyle/>
        <a:p>
          <a:endParaRPr lang="en-US"/>
        </a:p>
      </dgm:t>
    </dgm:pt>
    <dgm:pt modelId="{2D62B35F-6EF7-48C5-BDBC-C916A6DA89B8}">
      <dgm:prSet/>
      <dgm:spPr/>
      <dgm:t>
        <a:bodyPr/>
        <a:lstStyle/>
        <a:p>
          <a:r>
            <a:rPr lang="en-GB"/>
            <a:t>Creaner, M. (2014) </a:t>
          </a:r>
          <a:r>
            <a:rPr lang="en-GB" i="1"/>
            <a:t>Getting the best out of supervision in counselling and psychotherapy: A guide for the supervisee. </a:t>
          </a:r>
          <a:r>
            <a:rPr lang="en-GB"/>
            <a:t>London: Sage </a:t>
          </a:r>
          <a:endParaRPr lang="en-US"/>
        </a:p>
      </dgm:t>
    </dgm:pt>
    <dgm:pt modelId="{4B391465-844D-4ACC-ABE3-5C89F6BDD14C}" type="parTrans" cxnId="{A4F7FCCF-1026-436F-B6CF-006EC3E1524B}">
      <dgm:prSet/>
      <dgm:spPr/>
      <dgm:t>
        <a:bodyPr/>
        <a:lstStyle/>
        <a:p>
          <a:endParaRPr lang="en-US"/>
        </a:p>
      </dgm:t>
    </dgm:pt>
    <dgm:pt modelId="{1F694A43-138B-4FDB-9B9E-DA7EAF19886C}" type="sibTrans" cxnId="{A4F7FCCF-1026-436F-B6CF-006EC3E1524B}">
      <dgm:prSet/>
      <dgm:spPr/>
      <dgm:t>
        <a:bodyPr/>
        <a:lstStyle/>
        <a:p>
          <a:endParaRPr lang="en-US"/>
        </a:p>
      </dgm:t>
    </dgm:pt>
    <dgm:pt modelId="{7C010723-E388-432D-8BB2-8FBF1074927E}">
      <dgm:prSet/>
      <dgm:spPr/>
      <dgm:t>
        <a:bodyPr/>
        <a:lstStyle/>
        <a:p>
          <a:r>
            <a:rPr lang="en-GB"/>
            <a:t>Davies, N. (2016) Good Practice in Action 043 Research Overview: Supervision within the Counselling Professions. Lutterworth :BACP</a:t>
          </a:r>
          <a:endParaRPr lang="en-US"/>
        </a:p>
      </dgm:t>
    </dgm:pt>
    <dgm:pt modelId="{B80B754F-0B0D-4438-9A35-9B524DB5C67E}" type="parTrans" cxnId="{B340135F-AE00-4330-B4FD-93C0FA7105C9}">
      <dgm:prSet/>
      <dgm:spPr/>
      <dgm:t>
        <a:bodyPr/>
        <a:lstStyle/>
        <a:p>
          <a:endParaRPr lang="en-US"/>
        </a:p>
      </dgm:t>
    </dgm:pt>
    <dgm:pt modelId="{33AAC190-DA7B-4D23-B052-C46F5E705560}" type="sibTrans" cxnId="{B340135F-AE00-4330-B4FD-93C0FA7105C9}">
      <dgm:prSet/>
      <dgm:spPr/>
      <dgm:t>
        <a:bodyPr/>
        <a:lstStyle/>
        <a:p>
          <a:endParaRPr lang="en-US"/>
        </a:p>
      </dgm:t>
    </dgm:pt>
    <dgm:pt modelId="{F7AB7880-8B9F-45F0-A851-223EBAF7614B}" type="pres">
      <dgm:prSet presAssocID="{20F728BB-7120-4207-B95E-CBBD863601E3}" presName="vert0" presStyleCnt="0">
        <dgm:presLayoutVars>
          <dgm:dir/>
          <dgm:animOne val="branch"/>
          <dgm:animLvl val="lvl"/>
        </dgm:presLayoutVars>
      </dgm:prSet>
      <dgm:spPr/>
    </dgm:pt>
    <dgm:pt modelId="{BBD4BB64-61C1-4888-919B-592926B49C78}" type="pres">
      <dgm:prSet presAssocID="{5C57CB50-3EEA-49DB-91A3-6259E7E417BE}" presName="thickLine" presStyleLbl="alignNode1" presStyleIdx="0" presStyleCnt="6"/>
      <dgm:spPr/>
    </dgm:pt>
    <dgm:pt modelId="{ED5D74FE-7D3A-42F3-9525-5F041B587648}" type="pres">
      <dgm:prSet presAssocID="{5C57CB50-3EEA-49DB-91A3-6259E7E417BE}" presName="horz1" presStyleCnt="0"/>
      <dgm:spPr/>
    </dgm:pt>
    <dgm:pt modelId="{56951A32-84D4-4D6A-B5F0-0BBBBC26E243}" type="pres">
      <dgm:prSet presAssocID="{5C57CB50-3EEA-49DB-91A3-6259E7E417BE}" presName="tx1" presStyleLbl="revTx" presStyleIdx="0" presStyleCnt="6"/>
      <dgm:spPr/>
    </dgm:pt>
    <dgm:pt modelId="{20239864-F212-48ED-948D-A0F8FE602DEF}" type="pres">
      <dgm:prSet presAssocID="{5C57CB50-3EEA-49DB-91A3-6259E7E417BE}" presName="vert1" presStyleCnt="0"/>
      <dgm:spPr/>
    </dgm:pt>
    <dgm:pt modelId="{866DD762-09EF-4D87-B108-4EC58F2D8DEC}" type="pres">
      <dgm:prSet presAssocID="{E30D4D6E-78E1-4DFC-82C8-DD6CC9550A18}" presName="thickLine" presStyleLbl="alignNode1" presStyleIdx="1" presStyleCnt="6"/>
      <dgm:spPr/>
    </dgm:pt>
    <dgm:pt modelId="{7D9BC2E2-6F26-413C-845F-3D53F98CE9D6}" type="pres">
      <dgm:prSet presAssocID="{E30D4D6E-78E1-4DFC-82C8-DD6CC9550A18}" presName="horz1" presStyleCnt="0"/>
      <dgm:spPr/>
    </dgm:pt>
    <dgm:pt modelId="{417D1C54-3296-4289-BF1B-72AE7EC35CD9}" type="pres">
      <dgm:prSet presAssocID="{E30D4D6E-78E1-4DFC-82C8-DD6CC9550A18}" presName="tx1" presStyleLbl="revTx" presStyleIdx="1" presStyleCnt="6"/>
      <dgm:spPr/>
    </dgm:pt>
    <dgm:pt modelId="{1C3438CE-967D-494F-A7EF-4FA7E825AB93}" type="pres">
      <dgm:prSet presAssocID="{E30D4D6E-78E1-4DFC-82C8-DD6CC9550A18}" presName="vert1" presStyleCnt="0"/>
      <dgm:spPr/>
    </dgm:pt>
    <dgm:pt modelId="{B7B76E97-C5B3-4D4B-AE75-429325033DA0}" type="pres">
      <dgm:prSet presAssocID="{F7BE4D1F-0210-48FF-B683-3C3A5D243B06}" presName="thickLine" presStyleLbl="alignNode1" presStyleIdx="2" presStyleCnt="6"/>
      <dgm:spPr/>
    </dgm:pt>
    <dgm:pt modelId="{8C7D76AE-F70E-4298-BC38-CDD857EAE448}" type="pres">
      <dgm:prSet presAssocID="{F7BE4D1F-0210-48FF-B683-3C3A5D243B06}" presName="horz1" presStyleCnt="0"/>
      <dgm:spPr/>
    </dgm:pt>
    <dgm:pt modelId="{D14811F9-2B94-4B2D-AC4A-7093531EE284}" type="pres">
      <dgm:prSet presAssocID="{F7BE4D1F-0210-48FF-B683-3C3A5D243B06}" presName="tx1" presStyleLbl="revTx" presStyleIdx="2" presStyleCnt="6"/>
      <dgm:spPr/>
    </dgm:pt>
    <dgm:pt modelId="{DC8360C1-7933-4D9B-B7A8-89EE5B37A82C}" type="pres">
      <dgm:prSet presAssocID="{F7BE4D1F-0210-48FF-B683-3C3A5D243B06}" presName="vert1" presStyleCnt="0"/>
      <dgm:spPr/>
    </dgm:pt>
    <dgm:pt modelId="{CD330EBA-12D0-49DC-B120-F21DBAA74735}" type="pres">
      <dgm:prSet presAssocID="{A47CF602-FEB9-4555-B237-A9FA7203FEC0}" presName="thickLine" presStyleLbl="alignNode1" presStyleIdx="3" presStyleCnt="6"/>
      <dgm:spPr/>
    </dgm:pt>
    <dgm:pt modelId="{F1DF72F9-C17D-4401-BFF8-7A902474F41A}" type="pres">
      <dgm:prSet presAssocID="{A47CF602-FEB9-4555-B237-A9FA7203FEC0}" presName="horz1" presStyleCnt="0"/>
      <dgm:spPr/>
    </dgm:pt>
    <dgm:pt modelId="{4BDCA862-CEEC-45DC-B43A-BE1A9296859D}" type="pres">
      <dgm:prSet presAssocID="{A47CF602-FEB9-4555-B237-A9FA7203FEC0}" presName="tx1" presStyleLbl="revTx" presStyleIdx="3" presStyleCnt="6"/>
      <dgm:spPr/>
    </dgm:pt>
    <dgm:pt modelId="{BD3B0DA0-1FE9-4CCA-9AB0-64169E63B8D0}" type="pres">
      <dgm:prSet presAssocID="{A47CF602-FEB9-4555-B237-A9FA7203FEC0}" presName="vert1" presStyleCnt="0"/>
      <dgm:spPr/>
    </dgm:pt>
    <dgm:pt modelId="{5D01A837-CABB-4D8B-8315-5A29E41262D1}" type="pres">
      <dgm:prSet presAssocID="{2D62B35F-6EF7-48C5-BDBC-C916A6DA89B8}" presName="thickLine" presStyleLbl="alignNode1" presStyleIdx="4" presStyleCnt="6"/>
      <dgm:spPr/>
    </dgm:pt>
    <dgm:pt modelId="{EBC231B5-375C-46FF-A03D-BD4A2DE1DC2C}" type="pres">
      <dgm:prSet presAssocID="{2D62B35F-6EF7-48C5-BDBC-C916A6DA89B8}" presName="horz1" presStyleCnt="0"/>
      <dgm:spPr/>
    </dgm:pt>
    <dgm:pt modelId="{A688821B-8409-47FA-A777-FC398B21A6AD}" type="pres">
      <dgm:prSet presAssocID="{2D62B35F-6EF7-48C5-BDBC-C916A6DA89B8}" presName="tx1" presStyleLbl="revTx" presStyleIdx="4" presStyleCnt="6"/>
      <dgm:spPr/>
    </dgm:pt>
    <dgm:pt modelId="{F5D3D1C5-76FD-4AB1-B287-51680615CC61}" type="pres">
      <dgm:prSet presAssocID="{2D62B35F-6EF7-48C5-BDBC-C916A6DA89B8}" presName="vert1" presStyleCnt="0"/>
      <dgm:spPr/>
    </dgm:pt>
    <dgm:pt modelId="{E764CAC9-F4A9-4B1F-8169-ACAD882B775E}" type="pres">
      <dgm:prSet presAssocID="{7C010723-E388-432D-8BB2-8FBF1074927E}" presName="thickLine" presStyleLbl="alignNode1" presStyleIdx="5" presStyleCnt="6"/>
      <dgm:spPr/>
    </dgm:pt>
    <dgm:pt modelId="{F49A29B3-E7FC-4899-9974-2A9F7017F257}" type="pres">
      <dgm:prSet presAssocID="{7C010723-E388-432D-8BB2-8FBF1074927E}" presName="horz1" presStyleCnt="0"/>
      <dgm:spPr/>
    </dgm:pt>
    <dgm:pt modelId="{59297957-4CDC-423A-A36E-3469E9E67586}" type="pres">
      <dgm:prSet presAssocID="{7C010723-E388-432D-8BB2-8FBF1074927E}" presName="tx1" presStyleLbl="revTx" presStyleIdx="5" presStyleCnt="6"/>
      <dgm:spPr/>
    </dgm:pt>
    <dgm:pt modelId="{AE2860EB-94A0-4648-99AE-3F47C4FFFC72}" type="pres">
      <dgm:prSet presAssocID="{7C010723-E388-432D-8BB2-8FBF1074927E}" presName="vert1" presStyleCnt="0"/>
      <dgm:spPr/>
    </dgm:pt>
  </dgm:ptLst>
  <dgm:cxnLst>
    <dgm:cxn modelId="{4DDA0419-F6CC-497A-BA4A-33436D26845B}" srcId="{20F728BB-7120-4207-B95E-CBBD863601E3}" destId="{5C57CB50-3EEA-49DB-91A3-6259E7E417BE}" srcOrd="0" destOrd="0" parTransId="{88692333-5914-4352-A4BD-824EBF85C785}" sibTransId="{F003D304-6FD6-42C2-9E6C-1D6B7FEF4A71}"/>
    <dgm:cxn modelId="{3096E622-7797-4D5D-9175-1B087EC04287}" type="presOf" srcId="{20F728BB-7120-4207-B95E-CBBD863601E3}" destId="{F7AB7880-8B9F-45F0-A851-223EBAF7614B}" srcOrd="0" destOrd="0" presId="urn:microsoft.com/office/officeart/2008/layout/LinedList"/>
    <dgm:cxn modelId="{76B61435-0471-4BB3-9A5C-DE5F78D80C55}" type="presOf" srcId="{2D62B35F-6EF7-48C5-BDBC-C916A6DA89B8}" destId="{A688821B-8409-47FA-A777-FC398B21A6AD}" srcOrd="0" destOrd="0" presId="urn:microsoft.com/office/officeart/2008/layout/LinedList"/>
    <dgm:cxn modelId="{E9888835-6846-40FC-86D6-11691888684D}" srcId="{20F728BB-7120-4207-B95E-CBBD863601E3}" destId="{E30D4D6E-78E1-4DFC-82C8-DD6CC9550A18}" srcOrd="1" destOrd="0" parTransId="{B7BF913B-0425-41C6-866A-4C8F773BB820}" sibTransId="{96B03118-88F1-4B94-AB7C-23C1BC15DB2F}"/>
    <dgm:cxn modelId="{4B8A8A3D-0B6A-4473-A8F3-592EECA4C85C}" type="presOf" srcId="{A47CF602-FEB9-4555-B237-A9FA7203FEC0}" destId="{4BDCA862-CEEC-45DC-B43A-BE1A9296859D}" srcOrd="0" destOrd="0" presId="urn:microsoft.com/office/officeart/2008/layout/LinedList"/>
    <dgm:cxn modelId="{AF031D3E-0D03-4225-BB64-AF95CD19C066}" srcId="{20F728BB-7120-4207-B95E-CBBD863601E3}" destId="{F7BE4D1F-0210-48FF-B683-3C3A5D243B06}" srcOrd="2" destOrd="0" parTransId="{B02CF806-23FA-4750-978E-D54C5EEF528F}" sibTransId="{422AE3CA-0C2B-4747-9E70-11D6024DD1CF}"/>
    <dgm:cxn modelId="{B340135F-AE00-4330-B4FD-93C0FA7105C9}" srcId="{20F728BB-7120-4207-B95E-CBBD863601E3}" destId="{7C010723-E388-432D-8BB2-8FBF1074927E}" srcOrd="5" destOrd="0" parTransId="{B80B754F-0B0D-4438-9A35-9B524DB5C67E}" sibTransId="{33AAC190-DA7B-4D23-B052-C46F5E705560}"/>
    <dgm:cxn modelId="{7D99AF84-337C-4F96-966A-7B6957C2DBEF}" srcId="{20F728BB-7120-4207-B95E-CBBD863601E3}" destId="{A47CF602-FEB9-4555-B237-A9FA7203FEC0}" srcOrd="3" destOrd="0" parTransId="{CAA029CE-F7AB-4133-A4E2-B637C319CEFB}" sibTransId="{684C2057-8C92-4324-B2F2-321E42A1C9EF}"/>
    <dgm:cxn modelId="{8D2C37A6-515F-4AD0-9D5E-4B5DB10BC198}" type="presOf" srcId="{5C57CB50-3EEA-49DB-91A3-6259E7E417BE}" destId="{56951A32-84D4-4D6A-B5F0-0BBBBC26E243}" srcOrd="0" destOrd="0" presId="urn:microsoft.com/office/officeart/2008/layout/LinedList"/>
    <dgm:cxn modelId="{A4F7FCCF-1026-436F-B6CF-006EC3E1524B}" srcId="{20F728BB-7120-4207-B95E-CBBD863601E3}" destId="{2D62B35F-6EF7-48C5-BDBC-C916A6DA89B8}" srcOrd="4" destOrd="0" parTransId="{4B391465-844D-4ACC-ABE3-5C89F6BDD14C}" sibTransId="{1F694A43-138B-4FDB-9B9E-DA7EAF19886C}"/>
    <dgm:cxn modelId="{597B58E3-B0B4-4A0D-803A-BBE775EEBA31}" type="presOf" srcId="{F7BE4D1F-0210-48FF-B683-3C3A5D243B06}" destId="{D14811F9-2B94-4B2D-AC4A-7093531EE284}" srcOrd="0" destOrd="0" presId="urn:microsoft.com/office/officeart/2008/layout/LinedList"/>
    <dgm:cxn modelId="{A30054F0-8BDB-46CD-AE39-4C7E1FF7BF5C}" type="presOf" srcId="{E30D4D6E-78E1-4DFC-82C8-DD6CC9550A18}" destId="{417D1C54-3296-4289-BF1B-72AE7EC35CD9}" srcOrd="0" destOrd="0" presId="urn:microsoft.com/office/officeart/2008/layout/LinedList"/>
    <dgm:cxn modelId="{8BD4EEF7-2A39-4250-B6FE-D66AC248FD33}" type="presOf" srcId="{7C010723-E388-432D-8BB2-8FBF1074927E}" destId="{59297957-4CDC-423A-A36E-3469E9E67586}" srcOrd="0" destOrd="0" presId="urn:microsoft.com/office/officeart/2008/layout/LinedList"/>
    <dgm:cxn modelId="{CB9B4889-C3E5-419C-AA1E-2672ABEED6AB}" type="presParOf" srcId="{F7AB7880-8B9F-45F0-A851-223EBAF7614B}" destId="{BBD4BB64-61C1-4888-919B-592926B49C78}" srcOrd="0" destOrd="0" presId="urn:microsoft.com/office/officeart/2008/layout/LinedList"/>
    <dgm:cxn modelId="{A5DA3D16-7BED-4C8F-8D92-A6BD1679A345}" type="presParOf" srcId="{F7AB7880-8B9F-45F0-A851-223EBAF7614B}" destId="{ED5D74FE-7D3A-42F3-9525-5F041B587648}" srcOrd="1" destOrd="0" presId="urn:microsoft.com/office/officeart/2008/layout/LinedList"/>
    <dgm:cxn modelId="{4FAC0A2E-3C21-4B2A-A7D3-EE953CBB0972}" type="presParOf" srcId="{ED5D74FE-7D3A-42F3-9525-5F041B587648}" destId="{56951A32-84D4-4D6A-B5F0-0BBBBC26E243}" srcOrd="0" destOrd="0" presId="urn:microsoft.com/office/officeart/2008/layout/LinedList"/>
    <dgm:cxn modelId="{DBEC6859-BBBE-4284-BDB8-A62D23E2E571}" type="presParOf" srcId="{ED5D74FE-7D3A-42F3-9525-5F041B587648}" destId="{20239864-F212-48ED-948D-A0F8FE602DEF}" srcOrd="1" destOrd="0" presId="urn:microsoft.com/office/officeart/2008/layout/LinedList"/>
    <dgm:cxn modelId="{B23CC832-81F8-4455-9187-386D0703B0B7}" type="presParOf" srcId="{F7AB7880-8B9F-45F0-A851-223EBAF7614B}" destId="{866DD762-09EF-4D87-B108-4EC58F2D8DEC}" srcOrd="2" destOrd="0" presId="urn:microsoft.com/office/officeart/2008/layout/LinedList"/>
    <dgm:cxn modelId="{5645D10E-09AB-49B0-9459-00FF58D263C8}" type="presParOf" srcId="{F7AB7880-8B9F-45F0-A851-223EBAF7614B}" destId="{7D9BC2E2-6F26-413C-845F-3D53F98CE9D6}" srcOrd="3" destOrd="0" presId="urn:microsoft.com/office/officeart/2008/layout/LinedList"/>
    <dgm:cxn modelId="{AB9E0E91-CF75-49A9-847B-80C68514E325}" type="presParOf" srcId="{7D9BC2E2-6F26-413C-845F-3D53F98CE9D6}" destId="{417D1C54-3296-4289-BF1B-72AE7EC35CD9}" srcOrd="0" destOrd="0" presId="urn:microsoft.com/office/officeart/2008/layout/LinedList"/>
    <dgm:cxn modelId="{4CAA88A9-AA5A-423B-9A11-465532ADE015}" type="presParOf" srcId="{7D9BC2E2-6F26-413C-845F-3D53F98CE9D6}" destId="{1C3438CE-967D-494F-A7EF-4FA7E825AB93}" srcOrd="1" destOrd="0" presId="urn:microsoft.com/office/officeart/2008/layout/LinedList"/>
    <dgm:cxn modelId="{BEB4EE0D-E681-406F-80B6-404C805B6671}" type="presParOf" srcId="{F7AB7880-8B9F-45F0-A851-223EBAF7614B}" destId="{B7B76E97-C5B3-4D4B-AE75-429325033DA0}" srcOrd="4" destOrd="0" presId="urn:microsoft.com/office/officeart/2008/layout/LinedList"/>
    <dgm:cxn modelId="{2432F08B-943E-4DE2-A74C-C93C0A9DAF41}" type="presParOf" srcId="{F7AB7880-8B9F-45F0-A851-223EBAF7614B}" destId="{8C7D76AE-F70E-4298-BC38-CDD857EAE448}" srcOrd="5" destOrd="0" presId="urn:microsoft.com/office/officeart/2008/layout/LinedList"/>
    <dgm:cxn modelId="{27639636-D6DE-4A2A-A864-A012E33D55B3}" type="presParOf" srcId="{8C7D76AE-F70E-4298-BC38-CDD857EAE448}" destId="{D14811F9-2B94-4B2D-AC4A-7093531EE284}" srcOrd="0" destOrd="0" presId="urn:microsoft.com/office/officeart/2008/layout/LinedList"/>
    <dgm:cxn modelId="{33D8D520-178C-4DE2-9B30-086FB0AF1B19}" type="presParOf" srcId="{8C7D76AE-F70E-4298-BC38-CDD857EAE448}" destId="{DC8360C1-7933-4D9B-B7A8-89EE5B37A82C}" srcOrd="1" destOrd="0" presId="urn:microsoft.com/office/officeart/2008/layout/LinedList"/>
    <dgm:cxn modelId="{05CB1DF4-DC08-4FF1-8C00-5BE1175EB7A9}" type="presParOf" srcId="{F7AB7880-8B9F-45F0-A851-223EBAF7614B}" destId="{CD330EBA-12D0-49DC-B120-F21DBAA74735}" srcOrd="6" destOrd="0" presId="urn:microsoft.com/office/officeart/2008/layout/LinedList"/>
    <dgm:cxn modelId="{B6E1649F-AA7F-492A-8899-D5AD7B305743}" type="presParOf" srcId="{F7AB7880-8B9F-45F0-A851-223EBAF7614B}" destId="{F1DF72F9-C17D-4401-BFF8-7A902474F41A}" srcOrd="7" destOrd="0" presId="urn:microsoft.com/office/officeart/2008/layout/LinedList"/>
    <dgm:cxn modelId="{217AA63C-5D24-473F-8655-7F47E0D119EE}" type="presParOf" srcId="{F1DF72F9-C17D-4401-BFF8-7A902474F41A}" destId="{4BDCA862-CEEC-45DC-B43A-BE1A9296859D}" srcOrd="0" destOrd="0" presId="urn:microsoft.com/office/officeart/2008/layout/LinedList"/>
    <dgm:cxn modelId="{B6136FD8-5DBB-4805-8326-14F642FC9A7D}" type="presParOf" srcId="{F1DF72F9-C17D-4401-BFF8-7A902474F41A}" destId="{BD3B0DA0-1FE9-4CCA-9AB0-64169E63B8D0}" srcOrd="1" destOrd="0" presId="urn:microsoft.com/office/officeart/2008/layout/LinedList"/>
    <dgm:cxn modelId="{D49BCA71-43A1-409C-B1C3-DB9B01AD9F0E}" type="presParOf" srcId="{F7AB7880-8B9F-45F0-A851-223EBAF7614B}" destId="{5D01A837-CABB-4D8B-8315-5A29E41262D1}" srcOrd="8" destOrd="0" presId="urn:microsoft.com/office/officeart/2008/layout/LinedList"/>
    <dgm:cxn modelId="{E4181D68-A9CC-4031-856D-3EDAA96E4673}" type="presParOf" srcId="{F7AB7880-8B9F-45F0-A851-223EBAF7614B}" destId="{EBC231B5-375C-46FF-A03D-BD4A2DE1DC2C}" srcOrd="9" destOrd="0" presId="urn:microsoft.com/office/officeart/2008/layout/LinedList"/>
    <dgm:cxn modelId="{BD08AE5C-D805-4F14-AC48-BADB0D845E26}" type="presParOf" srcId="{EBC231B5-375C-46FF-A03D-BD4A2DE1DC2C}" destId="{A688821B-8409-47FA-A777-FC398B21A6AD}" srcOrd="0" destOrd="0" presId="urn:microsoft.com/office/officeart/2008/layout/LinedList"/>
    <dgm:cxn modelId="{1E9A2DD2-BBA5-47B6-84D8-24B50804DC13}" type="presParOf" srcId="{EBC231B5-375C-46FF-A03D-BD4A2DE1DC2C}" destId="{F5D3D1C5-76FD-4AB1-B287-51680615CC61}" srcOrd="1" destOrd="0" presId="urn:microsoft.com/office/officeart/2008/layout/LinedList"/>
    <dgm:cxn modelId="{7F7955A1-A851-4AB9-9643-706DA9B34812}" type="presParOf" srcId="{F7AB7880-8B9F-45F0-A851-223EBAF7614B}" destId="{E764CAC9-F4A9-4B1F-8169-ACAD882B775E}" srcOrd="10" destOrd="0" presId="urn:microsoft.com/office/officeart/2008/layout/LinedList"/>
    <dgm:cxn modelId="{9169BCA9-7DE8-4116-A0A1-BA6ACF822AB8}" type="presParOf" srcId="{F7AB7880-8B9F-45F0-A851-223EBAF7614B}" destId="{F49A29B3-E7FC-4899-9974-2A9F7017F257}" srcOrd="11" destOrd="0" presId="urn:microsoft.com/office/officeart/2008/layout/LinedList"/>
    <dgm:cxn modelId="{3DA76C94-C80F-4469-8FD3-1F31C60ADE22}" type="presParOf" srcId="{F49A29B3-E7FC-4899-9974-2A9F7017F257}" destId="{59297957-4CDC-423A-A36E-3469E9E67586}" srcOrd="0" destOrd="0" presId="urn:microsoft.com/office/officeart/2008/layout/LinedList"/>
    <dgm:cxn modelId="{0D09EA2F-FCD6-4FFE-B161-E6EDEB0657AC}" type="presParOf" srcId="{F49A29B3-E7FC-4899-9974-2A9F7017F257}" destId="{AE2860EB-94A0-4648-99AE-3F47C4FFFC7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493AA1B-58D5-4321-B178-0E58FFCDD4A6}"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4274C497-99B2-44AA-B39F-5D906D01262E}">
      <dgm:prSet/>
      <dgm:spPr/>
      <dgm:t>
        <a:bodyPr/>
        <a:lstStyle/>
        <a:p>
          <a:r>
            <a:rPr lang="en-GB"/>
            <a:t>Watkins, C. (2014) ‘The Supervisory Alliance : A Half Century of Theory, Practice and Research in Critical Perspective.’ </a:t>
          </a:r>
          <a:r>
            <a:rPr lang="en-GB" i="1"/>
            <a:t>American Journal of Psychotherapy</a:t>
          </a:r>
          <a:r>
            <a:rPr lang="en-GB"/>
            <a:t>.  68(1) pp. 19-55.</a:t>
          </a:r>
          <a:endParaRPr lang="en-US"/>
        </a:p>
      </dgm:t>
    </dgm:pt>
    <dgm:pt modelId="{B7FD1AAC-8822-402E-A028-738E5E0CBB3F}" type="parTrans" cxnId="{5E6E803F-B4B3-4179-BF94-AD0332670D3B}">
      <dgm:prSet/>
      <dgm:spPr/>
      <dgm:t>
        <a:bodyPr/>
        <a:lstStyle/>
        <a:p>
          <a:endParaRPr lang="en-US"/>
        </a:p>
      </dgm:t>
    </dgm:pt>
    <dgm:pt modelId="{E3944D75-94B8-4C73-96D7-159E4CD27CE9}" type="sibTrans" cxnId="{5E6E803F-B4B3-4179-BF94-AD0332670D3B}">
      <dgm:prSet/>
      <dgm:spPr/>
      <dgm:t>
        <a:bodyPr/>
        <a:lstStyle/>
        <a:p>
          <a:endParaRPr lang="en-US"/>
        </a:p>
      </dgm:t>
    </dgm:pt>
    <dgm:pt modelId="{B1CEDFDF-3C37-4BC6-A268-C562A4FDA442}">
      <dgm:prSet/>
      <dgm:spPr/>
      <dgm:t>
        <a:bodyPr/>
        <a:lstStyle/>
        <a:p>
          <a:endParaRPr lang="en-US"/>
        </a:p>
      </dgm:t>
    </dgm:pt>
    <dgm:pt modelId="{F54957D6-6FE3-4DE6-8326-57FF58BAF847}" type="parTrans" cxnId="{4A5C44FA-1586-4EF4-95AE-CB91E0356B65}">
      <dgm:prSet/>
      <dgm:spPr/>
      <dgm:t>
        <a:bodyPr/>
        <a:lstStyle/>
        <a:p>
          <a:endParaRPr lang="en-US"/>
        </a:p>
      </dgm:t>
    </dgm:pt>
    <dgm:pt modelId="{30F6899C-FB1E-45C7-B45C-843CF530F136}" type="sibTrans" cxnId="{4A5C44FA-1586-4EF4-95AE-CB91E0356B65}">
      <dgm:prSet/>
      <dgm:spPr/>
      <dgm:t>
        <a:bodyPr/>
        <a:lstStyle/>
        <a:p>
          <a:endParaRPr lang="en-US"/>
        </a:p>
      </dgm:t>
    </dgm:pt>
    <dgm:pt modelId="{26548599-0A62-4DAD-A8C9-823ABBEA4E30}">
      <dgm:prSet/>
      <dgm:spPr/>
      <dgm:t>
        <a:bodyPr/>
        <a:lstStyle/>
        <a:p>
          <a:r>
            <a:rPr lang="en-GB"/>
            <a:t>Westefelde, J. Rasmussen, W. (2013) ‘Supervision: The Importance and Interaction of  Competency Benchmarks and Multiculturalism.’ </a:t>
          </a:r>
          <a:r>
            <a:rPr lang="en-GB" i="1"/>
            <a:t>The Counselling Psychologist. </a:t>
          </a:r>
          <a:r>
            <a:rPr lang="en-GB"/>
            <a:t>41(1) pp. 110-120.</a:t>
          </a:r>
          <a:endParaRPr lang="en-US"/>
        </a:p>
      </dgm:t>
    </dgm:pt>
    <dgm:pt modelId="{EE37B1AC-B53A-4C65-9F63-D15D250C1D13}" type="parTrans" cxnId="{894F3F50-5319-4B71-BA5B-163741BA47AB}">
      <dgm:prSet/>
      <dgm:spPr/>
      <dgm:t>
        <a:bodyPr/>
        <a:lstStyle/>
        <a:p>
          <a:endParaRPr lang="en-US"/>
        </a:p>
      </dgm:t>
    </dgm:pt>
    <dgm:pt modelId="{CA648A11-DF9D-40D8-B95B-890E145F3BD7}" type="sibTrans" cxnId="{894F3F50-5319-4B71-BA5B-163741BA47AB}">
      <dgm:prSet/>
      <dgm:spPr/>
      <dgm:t>
        <a:bodyPr/>
        <a:lstStyle/>
        <a:p>
          <a:endParaRPr lang="en-US"/>
        </a:p>
      </dgm:t>
    </dgm:pt>
    <dgm:pt modelId="{BBCD559A-7964-474E-A920-8F9EAC0BC573}">
      <dgm:prSet/>
      <dgm:spPr/>
      <dgm:t>
        <a:bodyPr/>
        <a:lstStyle/>
        <a:p>
          <a:endParaRPr lang="en-US"/>
        </a:p>
      </dgm:t>
    </dgm:pt>
    <dgm:pt modelId="{09D81C09-DD99-435F-A94C-2E7DD586A4DB}" type="parTrans" cxnId="{4990A6E1-9E8B-437B-811C-8BDB7B8AAE11}">
      <dgm:prSet/>
      <dgm:spPr/>
      <dgm:t>
        <a:bodyPr/>
        <a:lstStyle/>
        <a:p>
          <a:endParaRPr lang="en-US"/>
        </a:p>
      </dgm:t>
    </dgm:pt>
    <dgm:pt modelId="{B70B220D-46B6-455A-87A7-478B767079CA}" type="sibTrans" cxnId="{4990A6E1-9E8B-437B-811C-8BDB7B8AAE11}">
      <dgm:prSet/>
      <dgm:spPr/>
      <dgm:t>
        <a:bodyPr/>
        <a:lstStyle/>
        <a:p>
          <a:endParaRPr lang="en-US"/>
        </a:p>
      </dgm:t>
    </dgm:pt>
    <dgm:pt modelId="{038C25FD-6CA8-42C7-848A-3693086D956B}" type="pres">
      <dgm:prSet presAssocID="{C493AA1B-58D5-4321-B178-0E58FFCDD4A6}" presName="vert0" presStyleCnt="0">
        <dgm:presLayoutVars>
          <dgm:dir/>
          <dgm:animOne val="branch"/>
          <dgm:animLvl val="lvl"/>
        </dgm:presLayoutVars>
      </dgm:prSet>
      <dgm:spPr/>
    </dgm:pt>
    <dgm:pt modelId="{7B6A9314-5EF8-4195-893E-2596EA640D33}" type="pres">
      <dgm:prSet presAssocID="{4274C497-99B2-44AA-B39F-5D906D01262E}" presName="thickLine" presStyleLbl="alignNode1" presStyleIdx="0" presStyleCnt="4"/>
      <dgm:spPr/>
    </dgm:pt>
    <dgm:pt modelId="{339BDB97-CB58-4DF2-ACF3-A82AF46E3ACD}" type="pres">
      <dgm:prSet presAssocID="{4274C497-99B2-44AA-B39F-5D906D01262E}" presName="horz1" presStyleCnt="0"/>
      <dgm:spPr/>
    </dgm:pt>
    <dgm:pt modelId="{97701C8C-9B6F-4D15-9AD6-77F0F99FA6A4}" type="pres">
      <dgm:prSet presAssocID="{4274C497-99B2-44AA-B39F-5D906D01262E}" presName="tx1" presStyleLbl="revTx" presStyleIdx="0" presStyleCnt="4"/>
      <dgm:spPr/>
    </dgm:pt>
    <dgm:pt modelId="{4E0EAA02-87D9-47F0-BAF7-B05001A52C44}" type="pres">
      <dgm:prSet presAssocID="{4274C497-99B2-44AA-B39F-5D906D01262E}" presName="vert1" presStyleCnt="0"/>
      <dgm:spPr/>
    </dgm:pt>
    <dgm:pt modelId="{FCE6C664-7AF4-42CC-B31D-59D0852A3E1F}" type="pres">
      <dgm:prSet presAssocID="{B1CEDFDF-3C37-4BC6-A268-C562A4FDA442}" presName="thickLine" presStyleLbl="alignNode1" presStyleIdx="1" presStyleCnt="4"/>
      <dgm:spPr/>
    </dgm:pt>
    <dgm:pt modelId="{D064FB23-E968-4A40-AA91-2ECFEA7BA9F4}" type="pres">
      <dgm:prSet presAssocID="{B1CEDFDF-3C37-4BC6-A268-C562A4FDA442}" presName="horz1" presStyleCnt="0"/>
      <dgm:spPr/>
    </dgm:pt>
    <dgm:pt modelId="{9B97535C-8B4F-44DE-BE01-28ADE2176A60}" type="pres">
      <dgm:prSet presAssocID="{B1CEDFDF-3C37-4BC6-A268-C562A4FDA442}" presName="tx1" presStyleLbl="revTx" presStyleIdx="1" presStyleCnt="4"/>
      <dgm:spPr/>
    </dgm:pt>
    <dgm:pt modelId="{E0CCE942-F200-47D2-979C-C756B70258A6}" type="pres">
      <dgm:prSet presAssocID="{B1CEDFDF-3C37-4BC6-A268-C562A4FDA442}" presName="vert1" presStyleCnt="0"/>
      <dgm:spPr/>
    </dgm:pt>
    <dgm:pt modelId="{F02EDB6F-30B7-42DF-9390-EC86AB86A02D}" type="pres">
      <dgm:prSet presAssocID="{26548599-0A62-4DAD-A8C9-823ABBEA4E30}" presName="thickLine" presStyleLbl="alignNode1" presStyleIdx="2" presStyleCnt="4"/>
      <dgm:spPr/>
    </dgm:pt>
    <dgm:pt modelId="{F95B83B2-93DA-4580-B1BF-CF052A8F0C7B}" type="pres">
      <dgm:prSet presAssocID="{26548599-0A62-4DAD-A8C9-823ABBEA4E30}" presName="horz1" presStyleCnt="0"/>
      <dgm:spPr/>
    </dgm:pt>
    <dgm:pt modelId="{A5189155-14C1-4C31-93E2-B2F5CB58E9E0}" type="pres">
      <dgm:prSet presAssocID="{26548599-0A62-4DAD-A8C9-823ABBEA4E30}" presName="tx1" presStyleLbl="revTx" presStyleIdx="2" presStyleCnt="4"/>
      <dgm:spPr/>
    </dgm:pt>
    <dgm:pt modelId="{A69C056C-865A-4F1A-A8AC-789BB6019A51}" type="pres">
      <dgm:prSet presAssocID="{26548599-0A62-4DAD-A8C9-823ABBEA4E30}" presName="vert1" presStyleCnt="0"/>
      <dgm:spPr/>
    </dgm:pt>
    <dgm:pt modelId="{58A6A82B-2A86-4F4E-95DA-3237715B932F}" type="pres">
      <dgm:prSet presAssocID="{BBCD559A-7964-474E-A920-8F9EAC0BC573}" presName="thickLine" presStyleLbl="alignNode1" presStyleIdx="3" presStyleCnt="4"/>
      <dgm:spPr/>
    </dgm:pt>
    <dgm:pt modelId="{57C24041-4AD3-4D72-8093-9BD66D3F22F1}" type="pres">
      <dgm:prSet presAssocID="{BBCD559A-7964-474E-A920-8F9EAC0BC573}" presName="horz1" presStyleCnt="0"/>
      <dgm:spPr/>
    </dgm:pt>
    <dgm:pt modelId="{00E4A8D6-99D0-4E21-B962-E14AB1A000D7}" type="pres">
      <dgm:prSet presAssocID="{BBCD559A-7964-474E-A920-8F9EAC0BC573}" presName="tx1" presStyleLbl="revTx" presStyleIdx="3" presStyleCnt="4"/>
      <dgm:spPr/>
    </dgm:pt>
    <dgm:pt modelId="{5DDBE5D7-7E8F-46DA-BF35-F2A2E098CC8A}" type="pres">
      <dgm:prSet presAssocID="{BBCD559A-7964-474E-A920-8F9EAC0BC573}" presName="vert1" presStyleCnt="0"/>
      <dgm:spPr/>
    </dgm:pt>
  </dgm:ptLst>
  <dgm:cxnLst>
    <dgm:cxn modelId="{EB5A0A13-A8D9-40D2-858A-3C80B153E65D}" type="presOf" srcId="{4274C497-99B2-44AA-B39F-5D906D01262E}" destId="{97701C8C-9B6F-4D15-9AD6-77F0F99FA6A4}" srcOrd="0" destOrd="0" presId="urn:microsoft.com/office/officeart/2008/layout/LinedList"/>
    <dgm:cxn modelId="{5E6E803F-B4B3-4179-BF94-AD0332670D3B}" srcId="{C493AA1B-58D5-4321-B178-0E58FFCDD4A6}" destId="{4274C497-99B2-44AA-B39F-5D906D01262E}" srcOrd="0" destOrd="0" parTransId="{B7FD1AAC-8822-402E-A028-738E5E0CBB3F}" sibTransId="{E3944D75-94B8-4C73-96D7-159E4CD27CE9}"/>
    <dgm:cxn modelId="{BC33D265-8A04-4D0C-99F8-085CA25692A9}" type="presOf" srcId="{B1CEDFDF-3C37-4BC6-A268-C562A4FDA442}" destId="{9B97535C-8B4F-44DE-BE01-28ADE2176A60}" srcOrd="0" destOrd="0" presId="urn:microsoft.com/office/officeart/2008/layout/LinedList"/>
    <dgm:cxn modelId="{B8E74E6E-B12B-4B30-BF18-60E97FA62D71}" type="presOf" srcId="{C493AA1B-58D5-4321-B178-0E58FFCDD4A6}" destId="{038C25FD-6CA8-42C7-848A-3693086D956B}" srcOrd="0" destOrd="0" presId="urn:microsoft.com/office/officeart/2008/layout/LinedList"/>
    <dgm:cxn modelId="{894F3F50-5319-4B71-BA5B-163741BA47AB}" srcId="{C493AA1B-58D5-4321-B178-0E58FFCDD4A6}" destId="{26548599-0A62-4DAD-A8C9-823ABBEA4E30}" srcOrd="2" destOrd="0" parTransId="{EE37B1AC-B53A-4C65-9F63-D15D250C1D13}" sibTransId="{CA648A11-DF9D-40D8-B95B-890E145F3BD7}"/>
    <dgm:cxn modelId="{ECD18E89-5509-44ED-B4D4-25ADFA2534C7}" type="presOf" srcId="{BBCD559A-7964-474E-A920-8F9EAC0BC573}" destId="{00E4A8D6-99D0-4E21-B962-E14AB1A000D7}" srcOrd="0" destOrd="0" presId="urn:microsoft.com/office/officeart/2008/layout/LinedList"/>
    <dgm:cxn modelId="{6852C1A8-B71E-47E8-8DB4-0D870C835AFF}" type="presOf" srcId="{26548599-0A62-4DAD-A8C9-823ABBEA4E30}" destId="{A5189155-14C1-4C31-93E2-B2F5CB58E9E0}" srcOrd="0" destOrd="0" presId="urn:microsoft.com/office/officeart/2008/layout/LinedList"/>
    <dgm:cxn modelId="{4990A6E1-9E8B-437B-811C-8BDB7B8AAE11}" srcId="{C493AA1B-58D5-4321-B178-0E58FFCDD4A6}" destId="{BBCD559A-7964-474E-A920-8F9EAC0BC573}" srcOrd="3" destOrd="0" parTransId="{09D81C09-DD99-435F-A94C-2E7DD586A4DB}" sibTransId="{B70B220D-46B6-455A-87A7-478B767079CA}"/>
    <dgm:cxn modelId="{4A5C44FA-1586-4EF4-95AE-CB91E0356B65}" srcId="{C493AA1B-58D5-4321-B178-0E58FFCDD4A6}" destId="{B1CEDFDF-3C37-4BC6-A268-C562A4FDA442}" srcOrd="1" destOrd="0" parTransId="{F54957D6-6FE3-4DE6-8326-57FF58BAF847}" sibTransId="{30F6899C-FB1E-45C7-B45C-843CF530F136}"/>
    <dgm:cxn modelId="{25F2FC83-5E46-4417-B2CA-7EFE364474D6}" type="presParOf" srcId="{038C25FD-6CA8-42C7-848A-3693086D956B}" destId="{7B6A9314-5EF8-4195-893E-2596EA640D33}" srcOrd="0" destOrd="0" presId="urn:microsoft.com/office/officeart/2008/layout/LinedList"/>
    <dgm:cxn modelId="{EEE55230-E559-4CCA-9FF9-2A302C7D0008}" type="presParOf" srcId="{038C25FD-6CA8-42C7-848A-3693086D956B}" destId="{339BDB97-CB58-4DF2-ACF3-A82AF46E3ACD}" srcOrd="1" destOrd="0" presId="urn:microsoft.com/office/officeart/2008/layout/LinedList"/>
    <dgm:cxn modelId="{97F0CED5-6DFD-4070-91C5-CF175A1BC3B1}" type="presParOf" srcId="{339BDB97-CB58-4DF2-ACF3-A82AF46E3ACD}" destId="{97701C8C-9B6F-4D15-9AD6-77F0F99FA6A4}" srcOrd="0" destOrd="0" presId="urn:microsoft.com/office/officeart/2008/layout/LinedList"/>
    <dgm:cxn modelId="{A06C687F-5E30-4E56-A8C8-BB4AEA704BCD}" type="presParOf" srcId="{339BDB97-CB58-4DF2-ACF3-A82AF46E3ACD}" destId="{4E0EAA02-87D9-47F0-BAF7-B05001A52C44}" srcOrd="1" destOrd="0" presId="urn:microsoft.com/office/officeart/2008/layout/LinedList"/>
    <dgm:cxn modelId="{38EC22CA-1D67-4179-AD83-75066F3839FA}" type="presParOf" srcId="{038C25FD-6CA8-42C7-848A-3693086D956B}" destId="{FCE6C664-7AF4-42CC-B31D-59D0852A3E1F}" srcOrd="2" destOrd="0" presId="urn:microsoft.com/office/officeart/2008/layout/LinedList"/>
    <dgm:cxn modelId="{E5CC5D62-E6C9-40C0-8CCE-B4BF76DC23DA}" type="presParOf" srcId="{038C25FD-6CA8-42C7-848A-3693086D956B}" destId="{D064FB23-E968-4A40-AA91-2ECFEA7BA9F4}" srcOrd="3" destOrd="0" presId="urn:microsoft.com/office/officeart/2008/layout/LinedList"/>
    <dgm:cxn modelId="{36493C87-6028-4298-B28A-0A784F933A7E}" type="presParOf" srcId="{D064FB23-E968-4A40-AA91-2ECFEA7BA9F4}" destId="{9B97535C-8B4F-44DE-BE01-28ADE2176A60}" srcOrd="0" destOrd="0" presId="urn:microsoft.com/office/officeart/2008/layout/LinedList"/>
    <dgm:cxn modelId="{08638DD6-A068-4C05-BDF6-2B000C700589}" type="presParOf" srcId="{D064FB23-E968-4A40-AA91-2ECFEA7BA9F4}" destId="{E0CCE942-F200-47D2-979C-C756B70258A6}" srcOrd="1" destOrd="0" presId="urn:microsoft.com/office/officeart/2008/layout/LinedList"/>
    <dgm:cxn modelId="{11AA958B-190B-42B0-BDE2-CD7793214D05}" type="presParOf" srcId="{038C25FD-6CA8-42C7-848A-3693086D956B}" destId="{F02EDB6F-30B7-42DF-9390-EC86AB86A02D}" srcOrd="4" destOrd="0" presId="urn:microsoft.com/office/officeart/2008/layout/LinedList"/>
    <dgm:cxn modelId="{02189B6F-DFAF-4526-9B8B-796AEE2453C8}" type="presParOf" srcId="{038C25FD-6CA8-42C7-848A-3693086D956B}" destId="{F95B83B2-93DA-4580-B1BF-CF052A8F0C7B}" srcOrd="5" destOrd="0" presId="urn:microsoft.com/office/officeart/2008/layout/LinedList"/>
    <dgm:cxn modelId="{4021A2A9-CCF0-4366-8E5B-EC7487034B5B}" type="presParOf" srcId="{F95B83B2-93DA-4580-B1BF-CF052A8F0C7B}" destId="{A5189155-14C1-4C31-93E2-B2F5CB58E9E0}" srcOrd="0" destOrd="0" presId="urn:microsoft.com/office/officeart/2008/layout/LinedList"/>
    <dgm:cxn modelId="{EC8A2C9E-B03D-493B-8364-50B512EAF821}" type="presParOf" srcId="{F95B83B2-93DA-4580-B1BF-CF052A8F0C7B}" destId="{A69C056C-865A-4F1A-A8AC-789BB6019A51}" srcOrd="1" destOrd="0" presId="urn:microsoft.com/office/officeart/2008/layout/LinedList"/>
    <dgm:cxn modelId="{BDE5D7C4-74B1-4860-85E6-C3E051CA7738}" type="presParOf" srcId="{038C25FD-6CA8-42C7-848A-3693086D956B}" destId="{58A6A82B-2A86-4F4E-95DA-3237715B932F}" srcOrd="6" destOrd="0" presId="urn:microsoft.com/office/officeart/2008/layout/LinedList"/>
    <dgm:cxn modelId="{5BB88FF6-83C1-43CA-87EB-3E9B24EB395D}" type="presParOf" srcId="{038C25FD-6CA8-42C7-848A-3693086D956B}" destId="{57C24041-4AD3-4D72-8093-9BD66D3F22F1}" srcOrd="7" destOrd="0" presId="urn:microsoft.com/office/officeart/2008/layout/LinedList"/>
    <dgm:cxn modelId="{75920CCE-EC0E-425E-BF78-646A0F86582C}" type="presParOf" srcId="{57C24041-4AD3-4D72-8093-9BD66D3F22F1}" destId="{00E4A8D6-99D0-4E21-B962-E14AB1A000D7}" srcOrd="0" destOrd="0" presId="urn:microsoft.com/office/officeart/2008/layout/LinedList"/>
    <dgm:cxn modelId="{11E3D118-F879-4398-AFB7-F0AFAAB6467F}" type="presParOf" srcId="{57C24041-4AD3-4D72-8093-9BD66D3F22F1}" destId="{5DDBE5D7-7E8F-46DA-BF35-F2A2E098CC8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30C5E-C007-44FF-8826-5D24A16DAF0C}">
      <dsp:nvSpPr>
        <dsp:cNvPr id="0" name=""/>
        <dsp:cNvSpPr/>
      </dsp:nvSpPr>
      <dsp:spPr>
        <a:xfrm>
          <a:off x="653462" y="13989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E7895-EDD7-4CEA-BCCF-292F275790C2}">
      <dsp:nvSpPr>
        <dsp:cNvPr id="0" name=""/>
        <dsp:cNvSpPr/>
      </dsp:nvSpPr>
      <dsp:spPr>
        <a:xfrm>
          <a:off x="1041025" y="527461"/>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E476E4-51F7-461B-8CCA-9E1D721B174B}">
      <dsp:nvSpPr>
        <dsp:cNvPr id="0" name=""/>
        <dsp:cNvSpPr/>
      </dsp:nvSpPr>
      <dsp:spPr>
        <a:xfrm>
          <a:off x="72118" y="2524899"/>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Definitions of supervision</a:t>
          </a:r>
          <a:endParaRPr lang="en-US" sz="1700" kern="1200"/>
        </a:p>
      </dsp:txBody>
      <dsp:txXfrm>
        <a:off x="72118" y="2524899"/>
        <a:ext cx="2981250" cy="720000"/>
      </dsp:txXfrm>
    </dsp:sp>
    <dsp:sp modelId="{5727BD17-7CB0-49B8-85FD-4D2D380F852E}">
      <dsp:nvSpPr>
        <dsp:cNvPr id="0" name=""/>
        <dsp:cNvSpPr/>
      </dsp:nvSpPr>
      <dsp:spPr>
        <a:xfrm>
          <a:off x="4156431" y="139899"/>
          <a:ext cx="1818562" cy="1818562"/>
        </a:xfrm>
        <a:prstGeom prst="ellipse">
          <a:avLst/>
        </a:prstGeom>
        <a:solidFill>
          <a:schemeClr val="accent2">
            <a:hueOff val="-1555074"/>
            <a:satOff val="-8227"/>
            <a:lumOff val="-3137"/>
            <a:alphaOff val="0"/>
          </a:schemeClr>
        </a:solidFill>
        <a:ln>
          <a:noFill/>
        </a:ln>
        <a:effectLst/>
      </dsp:spPr>
      <dsp:style>
        <a:lnRef idx="0">
          <a:scrgbClr r="0" g="0" b="0"/>
        </a:lnRef>
        <a:fillRef idx="1">
          <a:scrgbClr r="0" g="0" b="0"/>
        </a:fillRef>
        <a:effectRef idx="0">
          <a:scrgbClr r="0" g="0" b="0"/>
        </a:effectRef>
        <a:fontRef idx="minor"/>
      </dsp:style>
    </dsp:sp>
    <dsp:sp modelId="{51C7A14B-9AC1-4C71-9789-E1752E18517E}">
      <dsp:nvSpPr>
        <dsp:cNvPr id="0" name=""/>
        <dsp:cNvSpPr/>
      </dsp:nvSpPr>
      <dsp:spPr>
        <a:xfrm>
          <a:off x="4543993" y="527461"/>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3E5A76-BB7D-4F5F-A042-5C5E4CF09D12}">
      <dsp:nvSpPr>
        <dsp:cNvPr id="0" name=""/>
        <dsp:cNvSpPr/>
      </dsp:nvSpPr>
      <dsp:spPr>
        <a:xfrm>
          <a:off x="3575087" y="2524899"/>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dirty="0"/>
            <a:t>Brief history of the  development of supervision</a:t>
          </a:r>
          <a:endParaRPr lang="en-US" sz="1700" kern="1200" dirty="0"/>
        </a:p>
      </dsp:txBody>
      <dsp:txXfrm>
        <a:off x="3575087" y="2524899"/>
        <a:ext cx="2981250" cy="720000"/>
      </dsp:txXfrm>
    </dsp:sp>
    <dsp:sp modelId="{0FA46D62-06F0-4C13-9F2B-23938E97A612}">
      <dsp:nvSpPr>
        <dsp:cNvPr id="0" name=""/>
        <dsp:cNvSpPr/>
      </dsp:nvSpPr>
      <dsp:spPr>
        <a:xfrm>
          <a:off x="7659400" y="139899"/>
          <a:ext cx="1818562" cy="1818562"/>
        </a:xfrm>
        <a:prstGeom prst="ellipse">
          <a:avLst/>
        </a:prstGeom>
        <a:solidFill>
          <a:schemeClr val="accent2">
            <a:hueOff val="-3110148"/>
            <a:satOff val="-16453"/>
            <a:lumOff val="-6274"/>
            <a:alphaOff val="0"/>
          </a:schemeClr>
        </a:solidFill>
        <a:ln>
          <a:noFill/>
        </a:ln>
        <a:effectLst/>
      </dsp:spPr>
      <dsp:style>
        <a:lnRef idx="0">
          <a:scrgbClr r="0" g="0" b="0"/>
        </a:lnRef>
        <a:fillRef idx="1">
          <a:scrgbClr r="0" g="0" b="0"/>
        </a:fillRef>
        <a:effectRef idx="0">
          <a:scrgbClr r="0" g="0" b="0"/>
        </a:effectRef>
        <a:fontRef idx="minor"/>
      </dsp:style>
    </dsp:sp>
    <dsp:sp modelId="{41AC7C0B-CE9C-46A0-A860-780AEAE4AF23}">
      <dsp:nvSpPr>
        <dsp:cNvPr id="0" name=""/>
        <dsp:cNvSpPr/>
      </dsp:nvSpPr>
      <dsp:spPr>
        <a:xfrm>
          <a:off x="8046962" y="527461"/>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73AAD4-CE98-4339-A061-0DF2F953852E}">
      <dsp:nvSpPr>
        <dsp:cNvPr id="0" name=""/>
        <dsp:cNvSpPr/>
      </dsp:nvSpPr>
      <dsp:spPr>
        <a:xfrm>
          <a:off x="7078056" y="2524899"/>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Models of supervision</a:t>
          </a:r>
          <a:endParaRPr lang="en-US" sz="1700" kern="1200"/>
        </a:p>
      </dsp:txBody>
      <dsp:txXfrm>
        <a:off x="7078056" y="2524899"/>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B3D82B-1BC8-4D9E-8549-0EC04879B5FE}">
      <dsp:nvSpPr>
        <dsp:cNvPr id="0" name=""/>
        <dsp:cNvSpPr/>
      </dsp:nvSpPr>
      <dsp:spPr>
        <a:xfrm>
          <a:off x="0" y="0"/>
          <a:ext cx="5563419" cy="1446054"/>
        </a:xfrm>
        <a:prstGeom prst="roundRect">
          <a:avLst>
            <a:gd name="adj" fmla="val 10000"/>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 process to maintain adequate standards of therapy.’ (</a:t>
          </a:r>
          <a:r>
            <a:rPr lang="en-US" sz="2100" kern="1200" dirty="0" err="1"/>
            <a:t>Creaner</a:t>
          </a:r>
          <a:r>
            <a:rPr lang="en-US" sz="2100" kern="1200" dirty="0"/>
            <a:t> 2014, p.5)</a:t>
          </a:r>
        </a:p>
      </dsp:txBody>
      <dsp:txXfrm>
        <a:off x="42353" y="42353"/>
        <a:ext cx="4003014" cy="1361348"/>
      </dsp:txXfrm>
    </dsp:sp>
    <dsp:sp modelId="{32B5A8F3-27E6-4167-A5D9-9BAA97813FA8}">
      <dsp:nvSpPr>
        <dsp:cNvPr id="0" name=""/>
        <dsp:cNvSpPr/>
      </dsp:nvSpPr>
      <dsp:spPr>
        <a:xfrm>
          <a:off x="490889" y="1687063"/>
          <a:ext cx="5563419" cy="1446054"/>
        </a:xfrm>
        <a:prstGeom prst="roundRect">
          <a:avLst>
            <a:gd name="adj" fmla="val 1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err="1"/>
            <a:t>Supervison</a:t>
          </a:r>
          <a:r>
            <a:rPr lang="en-US" sz="2100" kern="1200" dirty="0"/>
            <a:t>:  ‘provides a container that holds the helping relationships within the therapeutic triad.’ Hawkins and Shohet (2012, pp.3-4)</a:t>
          </a:r>
        </a:p>
      </dsp:txBody>
      <dsp:txXfrm>
        <a:off x="533242" y="1729416"/>
        <a:ext cx="4047887" cy="1361348"/>
      </dsp:txXfrm>
    </dsp:sp>
    <dsp:sp modelId="{B21906E6-13F9-4F83-B249-8981BE103FB1}">
      <dsp:nvSpPr>
        <dsp:cNvPr id="0" name=""/>
        <dsp:cNvSpPr/>
      </dsp:nvSpPr>
      <dsp:spPr>
        <a:xfrm>
          <a:off x="981779" y="3374127"/>
          <a:ext cx="5563419" cy="1446054"/>
        </a:xfrm>
        <a:prstGeom prst="roundRect">
          <a:avLst>
            <a:gd name="adj" fmla="val 10000"/>
          </a:avLst>
        </a:prstGeom>
        <a:gradFill rotWithShape="0">
          <a:gsLst>
            <a:gs pos="0">
              <a:schemeClr val="accent4">
                <a:hueOff val="0"/>
                <a:satOff val="0"/>
                <a:lumOff val="0"/>
                <a:alphaOff val="0"/>
                <a:tint val="98000"/>
                <a:lumMod val="100000"/>
              </a:schemeClr>
            </a:gs>
            <a:gs pos="100000">
              <a:schemeClr val="accent4">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Supervisors are the ‘gatekeepers’ to the profession. Davies (2016)</a:t>
          </a:r>
        </a:p>
      </dsp:txBody>
      <dsp:txXfrm>
        <a:off x="1024132" y="3416480"/>
        <a:ext cx="4047887" cy="1361348"/>
      </dsp:txXfrm>
    </dsp:sp>
    <dsp:sp modelId="{04629B42-4135-4C2B-A0B7-5EABF2CD92BC}">
      <dsp:nvSpPr>
        <dsp:cNvPr id="0" name=""/>
        <dsp:cNvSpPr/>
      </dsp:nvSpPr>
      <dsp:spPr>
        <a:xfrm>
          <a:off x="4623483" y="1096591"/>
          <a:ext cx="939935" cy="939935"/>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34968" y="1096591"/>
        <a:ext cx="516965" cy="707301"/>
      </dsp:txXfrm>
    </dsp:sp>
    <dsp:sp modelId="{E2F9EB6A-EADC-4788-A2BC-DAD6DE8C87D8}">
      <dsp:nvSpPr>
        <dsp:cNvPr id="0" name=""/>
        <dsp:cNvSpPr/>
      </dsp:nvSpPr>
      <dsp:spPr>
        <a:xfrm>
          <a:off x="5114373" y="2774014"/>
          <a:ext cx="939935" cy="939935"/>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25858" y="2774014"/>
        <a:ext cx="516965" cy="7073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0E7D5-B030-4A9E-B3C1-AF42CB4E1B84}">
      <dsp:nvSpPr>
        <dsp:cNvPr id="0" name=""/>
        <dsp:cNvSpPr/>
      </dsp:nvSpPr>
      <dsp:spPr>
        <a:xfrm>
          <a:off x="0" y="2585491"/>
          <a:ext cx="5741533" cy="0"/>
        </a:xfrm>
        <a:prstGeom prst="lin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CED4A2-E2D1-4E9F-AB6F-055C8735F902}">
      <dsp:nvSpPr>
        <dsp:cNvPr id="0" name=""/>
        <dsp:cNvSpPr/>
      </dsp:nvSpPr>
      <dsp:spPr>
        <a:xfrm>
          <a:off x="172246" y="1603004"/>
          <a:ext cx="2526274" cy="620517"/>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1920s</a:t>
          </a:r>
        </a:p>
      </dsp:txBody>
      <dsp:txXfrm>
        <a:off x="172246" y="1603004"/>
        <a:ext cx="2526274" cy="620517"/>
      </dsp:txXfrm>
    </dsp:sp>
    <dsp:sp modelId="{6DF31B9E-06F9-4FBA-BEBB-374ED043791E}">
      <dsp:nvSpPr>
        <dsp:cNvPr id="0" name=""/>
        <dsp:cNvSpPr/>
      </dsp:nvSpPr>
      <dsp:spPr>
        <a:xfrm>
          <a:off x="172246" y="157294"/>
          <a:ext cx="2526274" cy="1445709"/>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Berlin Institute 1920s (Caroll 2007)</a:t>
          </a:r>
        </a:p>
        <a:p>
          <a:pPr marL="0" lvl="0" indent="0" algn="l" defTabSz="666750">
            <a:lnSpc>
              <a:spcPct val="90000"/>
            </a:lnSpc>
            <a:spcBef>
              <a:spcPct val="0"/>
            </a:spcBef>
            <a:spcAft>
              <a:spcPct val="35000"/>
            </a:spcAft>
            <a:buNone/>
          </a:pPr>
          <a:r>
            <a:rPr lang="en-US" sz="1500" kern="1200"/>
            <a:t>Supervision developed alongside psychiatric training (Creaner, 2014 p. 6)</a:t>
          </a:r>
        </a:p>
      </dsp:txBody>
      <dsp:txXfrm>
        <a:off x="172246" y="157294"/>
        <a:ext cx="2526274" cy="1445709"/>
      </dsp:txXfrm>
    </dsp:sp>
    <dsp:sp modelId="{9EF2EE93-0B81-4166-B337-7F8CB937FF03}">
      <dsp:nvSpPr>
        <dsp:cNvPr id="0" name=""/>
        <dsp:cNvSpPr/>
      </dsp:nvSpPr>
      <dsp:spPr>
        <a:xfrm>
          <a:off x="1435383" y="2223522"/>
          <a:ext cx="0" cy="361968"/>
        </a:xfrm>
        <a:prstGeom prst="line">
          <a:avLst/>
        </a:prstGeom>
        <a:noFill/>
        <a:ln w="9525"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9CFE786-7D3D-4AE5-AF88-DCB661FB3CEF}">
      <dsp:nvSpPr>
        <dsp:cNvPr id="0" name=""/>
        <dsp:cNvSpPr/>
      </dsp:nvSpPr>
      <dsp:spPr>
        <a:xfrm>
          <a:off x="3043013" y="2947460"/>
          <a:ext cx="2526274" cy="620517"/>
        </a:xfrm>
        <a:prstGeom prst="rect">
          <a:avLst/>
        </a:prstGeom>
        <a:solidFill>
          <a:schemeClr val="accent2">
            <a:hueOff val="-3110148"/>
            <a:satOff val="-16453"/>
            <a:lumOff val="-6274"/>
            <a:alphaOff val="0"/>
          </a:schemeClr>
        </a:solidFill>
        <a:ln w="19050" cap="rnd" cmpd="sng" algn="ctr">
          <a:solidFill>
            <a:schemeClr val="accent2">
              <a:hueOff val="-3110148"/>
              <a:satOff val="-16453"/>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1950s</a:t>
          </a:r>
        </a:p>
      </dsp:txBody>
      <dsp:txXfrm>
        <a:off x="3043013" y="2947460"/>
        <a:ext cx="2526274" cy="620517"/>
      </dsp:txXfrm>
    </dsp:sp>
    <dsp:sp modelId="{28D7BA60-6A12-412F-8158-250C4160CCF0}">
      <dsp:nvSpPr>
        <dsp:cNvPr id="0" name=""/>
        <dsp:cNvSpPr/>
      </dsp:nvSpPr>
      <dsp:spPr>
        <a:xfrm>
          <a:off x="3043013" y="3567978"/>
          <a:ext cx="2526274" cy="1367563"/>
        </a:xfrm>
        <a:prstGeom prst="rect">
          <a:avLst/>
        </a:prstGeom>
        <a:solidFill>
          <a:schemeClr val="accent2">
            <a:tint val="40000"/>
            <a:alpha val="90000"/>
            <a:hueOff val="-3871361"/>
            <a:satOff val="-19132"/>
            <a:lumOff val="-1925"/>
            <a:alphaOff val="0"/>
          </a:schemeClr>
        </a:solidFill>
        <a:ln w="19050" cap="rnd" cmpd="sng" algn="ctr">
          <a:solidFill>
            <a:schemeClr val="accent2">
              <a:tint val="40000"/>
              <a:alpha val="90000"/>
              <a:hueOff val="-3871361"/>
              <a:satOff val="-19132"/>
              <a:lumOff val="-19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Second stage of development in tandem with Humanistic, Existential and Cognitive/Behavioural therapies</a:t>
          </a:r>
        </a:p>
      </dsp:txBody>
      <dsp:txXfrm>
        <a:off x="3043013" y="3567978"/>
        <a:ext cx="2526274" cy="1367563"/>
      </dsp:txXfrm>
    </dsp:sp>
    <dsp:sp modelId="{1C640940-6109-4DBB-BC11-E7C2749875D2}">
      <dsp:nvSpPr>
        <dsp:cNvPr id="0" name=""/>
        <dsp:cNvSpPr/>
      </dsp:nvSpPr>
      <dsp:spPr>
        <a:xfrm>
          <a:off x="4306150" y="2585491"/>
          <a:ext cx="0" cy="361968"/>
        </a:xfrm>
        <a:prstGeom prst="line">
          <a:avLst/>
        </a:prstGeom>
        <a:noFill/>
        <a:ln w="9525" cap="rnd" cmpd="sng" algn="ctr">
          <a:solidFill>
            <a:schemeClr val="accent2">
              <a:hueOff val="-3110148"/>
              <a:satOff val="-16453"/>
              <a:lumOff val="-6274"/>
              <a:alphaOff val="0"/>
            </a:schemeClr>
          </a:solidFill>
          <a:prstDash val="solid"/>
        </a:ln>
        <a:effectLst/>
      </dsp:spPr>
      <dsp:style>
        <a:lnRef idx="1">
          <a:scrgbClr r="0" g="0" b="0"/>
        </a:lnRef>
        <a:fillRef idx="0">
          <a:scrgbClr r="0" g="0" b="0"/>
        </a:fillRef>
        <a:effectRef idx="0">
          <a:scrgbClr r="0" g="0" b="0"/>
        </a:effectRef>
        <a:fontRef idx="minor"/>
      </dsp:style>
    </dsp:sp>
    <dsp:sp modelId="{3F5290E9-89E6-4005-ADB0-939409649E91}">
      <dsp:nvSpPr>
        <dsp:cNvPr id="0" name=""/>
        <dsp:cNvSpPr/>
      </dsp:nvSpPr>
      <dsp:spPr>
        <a:xfrm rot="2700000">
          <a:off x="1395162" y="2545270"/>
          <a:ext cx="80441" cy="80441"/>
        </a:xfrm>
        <a:prstGeom prst="rect">
          <a:avLst/>
        </a:prstGeom>
        <a:solidFill>
          <a:schemeClr val="accent2">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7925BD-097F-4FA9-8956-C8B97E32EE3C}">
      <dsp:nvSpPr>
        <dsp:cNvPr id="0" name=""/>
        <dsp:cNvSpPr/>
      </dsp:nvSpPr>
      <dsp:spPr>
        <a:xfrm rot="2700000">
          <a:off x="4265929" y="2545270"/>
          <a:ext cx="80441" cy="80441"/>
        </a:xfrm>
        <a:prstGeom prst="rect">
          <a:avLst/>
        </a:prstGeom>
        <a:solidFill>
          <a:schemeClr val="accent2">
            <a:hueOff val="-3110148"/>
            <a:satOff val="-16453"/>
            <a:lumOff val="-6274"/>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D6588-97FF-4078-AB67-E73B787D4BB3}">
      <dsp:nvSpPr>
        <dsp:cNvPr id="0" name=""/>
        <dsp:cNvSpPr/>
      </dsp:nvSpPr>
      <dsp:spPr>
        <a:xfrm>
          <a:off x="0" y="588"/>
          <a:ext cx="6545199" cy="13768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F6567-E9A2-4BFB-89A3-F7B0F93C8C6D}">
      <dsp:nvSpPr>
        <dsp:cNvPr id="0" name=""/>
        <dsp:cNvSpPr/>
      </dsp:nvSpPr>
      <dsp:spPr>
        <a:xfrm>
          <a:off x="416499" y="310381"/>
          <a:ext cx="757272" cy="7572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ACF1E6-24B6-45D6-A8E2-71F59153BA37}">
      <dsp:nvSpPr>
        <dsp:cNvPr id="0" name=""/>
        <dsp:cNvSpPr/>
      </dsp:nvSpPr>
      <dsp:spPr>
        <a:xfrm>
          <a:off x="1590271" y="588"/>
          <a:ext cx="4954927" cy="1376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718" tIns="145718" rIns="145718" bIns="145718" numCol="1" spcCol="1270" anchor="ctr" anchorCtr="0">
          <a:noAutofit/>
        </a:bodyPr>
        <a:lstStyle/>
        <a:p>
          <a:pPr marL="0" lvl="0" indent="0" algn="l" defTabSz="1111250">
            <a:lnSpc>
              <a:spcPct val="100000"/>
            </a:lnSpc>
            <a:spcBef>
              <a:spcPct val="0"/>
            </a:spcBef>
            <a:spcAft>
              <a:spcPct val="35000"/>
            </a:spcAft>
            <a:buNone/>
          </a:pPr>
          <a:r>
            <a:rPr lang="en-GB" sz="2500" kern="1200"/>
            <a:t>Fleming and Benedek:</a:t>
          </a:r>
          <a:endParaRPr lang="en-US" sz="2500" kern="1200"/>
        </a:p>
      </dsp:txBody>
      <dsp:txXfrm>
        <a:off x="1590271" y="588"/>
        <a:ext cx="4954927" cy="1376858"/>
      </dsp:txXfrm>
    </dsp:sp>
    <dsp:sp modelId="{1E2D8DD2-8FD6-4518-AE9D-233433A56667}">
      <dsp:nvSpPr>
        <dsp:cNvPr id="0" name=""/>
        <dsp:cNvSpPr/>
      </dsp:nvSpPr>
      <dsp:spPr>
        <a:xfrm>
          <a:off x="0" y="1721661"/>
          <a:ext cx="6545199" cy="13768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663B6D-D9E5-4310-BB3B-3D8105CB6A53}">
      <dsp:nvSpPr>
        <dsp:cNvPr id="0" name=""/>
        <dsp:cNvSpPr/>
      </dsp:nvSpPr>
      <dsp:spPr>
        <a:xfrm>
          <a:off x="416499" y="2031454"/>
          <a:ext cx="757272" cy="7572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E6659B-53EC-4F37-8EDD-AC6676C77690}">
      <dsp:nvSpPr>
        <dsp:cNvPr id="0" name=""/>
        <dsp:cNvSpPr/>
      </dsp:nvSpPr>
      <dsp:spPr>
        <a:xfrm>
          <a:off x="1590271" y="1721661"/>
          <a:ext cx="4954927" cy="1376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718" tIns="145718" rIns="145718" bIns="145718" numCol="1" spcCol="1270" anchor="ctr" anchorCtr="0">
          <a:noAutofit/>
        </a:bodyPr>
        <a:lstStyle/>
        <a:p>
          <a:pPr marL="0" lvl="0" indent="0" algn="l" defTabSz="1111250">
            <a:lnSpc>
              <a:spcPct val="100000"/>
            </a:lnSpc>
            <a:spcBef>
              <a:spcPct val="0"/>
            </a:spcBef>
            <a:spcAft>
              <a:spcPct val="35000"/>
            </a:spcAft>
            <a:buNone/>
          </a:pPr>
          <a:r>
            <a:rPr lang="en-GB" sz="2500" kern="1200"/>
            <a:t>Supervision as a ‘collaborative learning alliance’</a:t>
          </a:r>
          <a:endParaRPr lang="en-US" sz="2500" kern="1200"/>
        </a:p>
      </dsp:txBody>
      <dsp:txXfrm>
        <a:off x="1590271" y="1721661"/>
        <a:ext cx="4954927" cy="1376858"/>
      </dsp:txXfrm>
    </dsp:sp>
    <dsp:sp modelId="{6F8DDF32-EAFE-4572-98BF-B9040763324C}">
      <dsp:nvSpPr>
        <dsp:cNvPr id="0" name=""/>
        <dsp:cNvSpPr/>
      </dsp:nvSpPr>
      <dsp:spPr>
        <a:xfrm>
          <a:off x="0" y="3442734"/>
          <a:ext cx="6545199" cy="13768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41A018-E9F7-4486-8A89-366AD078E317}">
      <dsp:nvSpPr>
        <dsp:cNvPr id="0" name=""/>
        <dsp:cNvSpPr/>
      </dsp:nvSpPr>
      <dsp:spPr>
        <a:xfrm>
          <a:off x="416499" y="3752528"/>
          <a:ext cx="757272" cy="7572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7C5FCA-1197-4C98-AC26-22ED7B4CD970}">
      <dsp:nvSpPr>
        <dsp:cNvPr id="0" name=""/>
        <dsp:cNvSpPr/>
      </dsp:nvSpPr>
      <dsp:spPr>
        <a:xfrm>
          <a:off x="1590271" y="3442734"/>
          <a:ext cx="4954927" cy="1376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718" tIns="145718" rIns="145718" bIns="145718" numCol="1" spcCol="1270" anchor="ctr" anchorCtr="0">
          <a:noAutofit/>
        </a:bodyPr>
        <a:lstStyle/>
        <a:p>
          <a:pPr marL="0" lvl="0" indent="0" algn="l" defTabSz="1111250">
            <a:lnSpc>
              <a:spcPct val="100000"/>
            </a:lnSpc>
            <a:spcBef>
              <a:spcPct val="0"/>
            </a:spcBef>
            <a:spcAft>
              <a:spcPct val="35000"/>
            </a:spcAft>
            <a:buNone/>
          </a:pPr>
          <a:r>
            <a:rPr lang="en-GB" sz="2500" kern="1200"/>
            <a:t>Watkins (2014, p.3) </a:t>
          </a:r>
          <a:endParaRPr lang="en-US" sz="2500" kern="1200"/>
        </a:p>
      </dsp:txBody>
      <dsp:txXfrm>
        <a:off x="1590271" y="3442734"/>
        <a:ext cx="4954927" cy="13768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A47C47-CB77-4C99-9BA6-897B79C5E56D}">
      <dsp:nvSpPr>
        <dsp:cNvPr id="0" name=""/>
        <dsp:cNvSpPr/>
      </dsp:nvSpPr>
      <dsp:spPr>
        <a:xfrm>
          <a:off x="484668" y="451419"/>
          <a:ext cx="790224" cy="7902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0F36A3-C346-491A-B4C4-EA1622DFF6D0}">
      <dsp:nvSpPr>
        <dsp:cNvPr id="0" name=""/>
        <dsp:cNvSpPr/>
      </dsp:nvSpPr>
      <dsp:spPr>
        <a:xfrm>
          <a:off x="1753" y="1536676"/>
          <a:ext cx="1756054" cy="70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‘Pan theoretical concept of the working alliance’</a:t>
          </a:r>
          <a:endParaRPr lang="en-US" sz="1400" kern="1200"/>
        </a:p>
      </dsp:txBody>
      <dsp:txXfrm>
        <a:off x="1753" y="1536676"/>
        <a:ext cx="1756054" cy="702421"/>
      </dsp:txXfrm>
    </dsp:sp>
    <dsp:sp modelId="{442B859F-0221-4765-9A1E-B56FB0E99837}">
      <dsp:nvSpPr>
        <dsp:cNvPr id="0" name=""/>
        <dsp:cNvSpPr/>
      </dsp:nvSpPr>
      <dsp:spPr>
        <a:xfrm>
          <a:off x="2548033" y="451419"/>
          <a:ext cx="790224" cy="7902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8FF633-4F66-4063-A1D0-5D763074C932}">
      <dsp:nvSpPr>
        <dsp:cNvPr id="0" name=""/>
        <dsp:cNvSpPr/>
      </dsp:nvSpPr>
      <dsp:spPr>
        <a:xfrm>
          <a:off x="2065118" y="1536676"/>
          <a:ext cx="1756054" cy="70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Mastery of skills</a:t>
          </a:r>
          <a:endParaRPr lang="en-US" sz="1400" kern="1200"/>
        </a:p>
      </dsp:txBody>
      <dsp:txXfrm>
        <a:off x="2065118" y="1536676"/>
        <a:ext cx="1756054" cy="702421"/>
      </dsp:txXfrm>
    </dsp:sp>
    <dsp:sp modelId="{A7307433-6371-4C93-965E-5EDA4130F3B6}">
      <dsp:nvSpPr>
        <dsp:cNvPr id="0" name=""/>
        <dsp:cNvSpPr/>
      </dsp:nvSpPr>
      <dsp:spPr>
        <a:xfrm>
          <a:off x="4611397" y="451419"/>
          <a:ext cx="790224" cy="7902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76F2A2-335A-46F5-A94B-90B435AD65D1}">
      <dsp:nvSpPr>
        <dsp:cNvPr id="0" name=""/>
        <dsp:cNvSpPr/>
      </dsp:nvSpPr>
      <dsp:spPr>
        <a:xfrm>
          <a:off x="4128482" y="1536676"/>
          <a:ext cx="1756054" cy="70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Awareness of process</a:t>
          </a:r>
          <a:endParaRPr lang="en-US" sz="1400" kern="1200"/>
        </a:p>
      </dsp:txBody>
      <dsp:txXfrm>
        <a:off x="4128482" y="1536676"/>
        <a:ext cx="1756054" cy="702421"/>
      </dsp:txXfrm>
    </dsp:sp>
    <dsp:sp modelId="{81EF0161-A3EC-40F6-9CC2-04C0F5D3202A}">
      <dsp:nvSpPr>
        <dsp:cNvPr id="0" name=""/>
        <dsp:cNvSpPr/>
      </dsp:nvSpPr>
      <dsp:spPr>
        <a:xfrm>
          <a:off x="484668" y="2678112"/>
          <a:ext cx="790224" cy="7902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FE9518-30E0-4A82-8614-3346B24DB6F0}">
      <dsp:nvSpPr>
        <dsp:cNvPr id="0" name=""/>
        <dsp:cNvSpPr/>
      </dsp:nvSpPr>
      <dsp:spPr>
        <a:xfrm>
          <a:off x="1753" y="3763369"/>
          <a:ext cx="1756054" cy="70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Encouraging research</a:t>
          </a:r>
          <a:endParaRPr lang="en-US" sz="1400" kern="1200"/>
        </a:p>
      </dsp:txBody>
      <dsp:txXfrm>
        <a:off x="1753" y="3763369"/>
        <a:ext cx="1756054" cy="702421"/>
      </dsp:txXfrm>
    </dsp:sp>
    <dsp:sp modelId="{6D610239-069C-4B54-96C4-D116EEAC9557}">
      <dsp:nvSpPr>
        <dsp:cNvPr id="0" name=""/>
        <dsp:cNvSpPr/>
      </dsp:nvSpPr>
      <dsp:spPr>
        <a:xfrm>
          <a:off x="2548033" y="2678112"/>
          <a:ext cx="790224" cy="7902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D61C65-3019-4741-89CA-BA2621D75911}">
      <dsp:nvSpPr>
        <dsp:cNvPr id="0" name=""/>
        <dsp:cNvSpPr/>
      </dsp:nvSpPr>
      <dsp:spPr>
        <a:xfrm>
          <a:off x="2065118" y="3763369"/>
          <a:ext cx="1756054" cy="70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Overarching importance of maintenance of standards of service</a:t>
          </a:r>
          <a:endParaRPr lang="en-US" sz="1400" kern="1200"/>
        </a:p>
      </dsp:txBody>
      <dsp:txXfrm>
        <a:off x="2065118" y="3763369"/>
        <a:ext cx="1756054" cy="702421"/>
      </dsp:txXfrm>
    </dsp:sp>
    <dsp:sp modelId="{927B7948-24FB-453D-8250-BCB79EECD9C4}">
      <dsp:nvSpPr>
        <dsp:cNvPr id="0" name=""/>
        <dsp:cNvSpPr/>
      </dsp:nvSpPr>
      <dsp:spPr>
        <a:xfrm>
          <a:off x="4611397" y="2678112"/>
          <a:ext cx="790224" cy="7902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A4F8B2-5A7B-40DC-B118-842990CCC9B9}">
      <dsp:nvSpPr>
        <dsp:cNvPr id="0" name=""/>
        <dsp:cNvSpPr/>
      </dsp:nvSpPr>
      <dsp:spPr>
        <a:xfrm>
          <a:off x="4128482" y="3763369"/>
          <a:ext cx="1756054" cy="70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Bordin 1983 p.35)</a:t>
          </a:r>
          <a:endParaRPr lang="en-US" sz="1400" kern="1200"/>
        </a:p>
      </dsp:txBody>
      <dsp:txXfrm>
        <a:off x="4128482" y="3763369"/>
        <a:ext cx="1756054" cy="7024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8BFDF-AB28-440C-B48B-C91926470AAB}">
      <dsp:nvSpPr>
        <dsp:cNvPr id="0" name=""/>
        <dsp:cNvSpPr/>
      </dsp:nvSpPr>
      <dsp:spPr>
        <a:xfrm>
          <a:off x="0" y="2040"/>
          <a:ext cx="5886291" cy="10343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57FA4C-82EB-437C-9381-82D351212E65}">
      <dsp:nvSpPr>
        <dsp:cNvPr id="0" name=""/>
        <dsp:cNvSpPr/>
      </dsp:nvSpPr>
      <dsp:spPr>
        <a:xfrm>
          <a:off x="312888" y="234768"/>
          <a:ext cx="568888" cy="5688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F4B856-7364-477E-A0DF-F7401F7DF1EC}">
      <dsp:nvSpPr>
        <dsp:cNvPr id="0" name=""/>
        <dsp:cNvSpPr/>
      </dsp:nvSpPr>
      <dsp:spPr>
        <a:xfrm>
          <a:off x="1194666" y="2040"/>
          <a:ext cx="4691624"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977900">
            <a:lnSpc>
              <a:spcPct val="100000"/>
            </a:lnSpc>
            <a:spcBef>
              <a:spcPct val="0"/>
            </a:spcBef>
            <a:spcAft>
              <a:spcPct val="35000"/>
            </a:spcAft>
            <a:buNone/>
          </a:pPr>
          <a:r>
            <a:rPr lang="en-GB" sz="2200" kern="1200"/>
            <a:t>Westefelde and Rasmussen (2013):</a:t>
          </a:r>
          <a:endParaRPr lang="en-US" sz="2200" kern="1200"/>
        </a:p>
      </dsp:txBody>
      <dsp:txXfrm>
        <a:off x="1194666" y="2040"/>
        <a:ext cx="4691624" cy="1034343"/>
      </dsp:txXfrm>
    </dsp:sp>
    <dsp:sp modelId="{5370461B-0B63-4D73-AB61-2C6629819896}">
      <dsp:nvSpPr>
        <dsp:cNvPr id="0" name=""/>
        <dsp:cNvSpPr/>
      </dsp:nvSpPr>
      <dsp:spPr>
        <a:xfrm>
          <a:off x="0" y="1294969"/>
          <a:ext cx="5886291" cy="10343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5EDEED-9707-4B4F-8A90-B20F7473D1B7}">
      <dsp:nvSpPr>
        <dsp:cNvPr id="0" name=""/>
        <dsp:cNvSpPr/>
      </dsp:nvSpPr>
      <dsp:spPr>
        <a:xfrm>
          <a:off x="312888" y="1527696"/>
          <a:ext cx="568888" cy="5688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385AFE-404D-4BFC-8DEC-063703B7EB35}">
      <dsp:nvSpPr>
        <dsp:cNvPr id="0" name=""/>
        <dsp:cNvSpPr/>
      </dsp:nvSpPr>
      <dsp:spPr>
        <a:xfrm>
          <a:off x="1194666" y="1294969"/>
          <a:ext cx="4691624"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977900">
            <a:lnSpc>
              <a:spcPct val="100000"/>
            </a:lnSpc>
            <a:spcBef>
              <a:spcPct val="0"/>
            </a:spcBef>
            <a:spcAft>
              <a:spcPct val="35000"/>
            </a:spcAft>
            <a:buNone/>
          </a:pPr>
          <a:r>
            <a:rPr lang="en-GB" sz="2200" kern="1200"/>
            <a:t>Alliance as part of wider society</a:t>
          </a:r>
          <a:endParaRPr lang="en-US" sz="2200" kern="1200"/>
        </a:p>
      </dsp:txBody>
      <dsp:txXfrm>
        <a:off x="1194666" y="1294969"/>
        <a:ext cx="4691624" cy="1034343"/>
      </dsp:txXfrm>
    </dsp:sp>
    <dsp:sp modelId="{6AE7D43B-5493-415F-9082-2DEA6516A277}">
      <dsp:nvSpPr>
        <dsp:cNvPr id="0" name=""/>
        <dsp:cNvSpPr/>
      </dsp:nvSpPr>
      <dsp:spPr>
        <a:xfrm>
          <a:off x="0" y="2587898"/>
          <a:ext cx="5886291" cy="10343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316A8-F357-4F0A-9A7A-9D6F06203CD6}">
      <dsp:nvSpPr>
        <dsp:cNvPr id="0" name=""/>
        <dsp:cNvSpPr/>
      </dsp:nvSpPr>
      <dsp:spPr>
        <a:xfrm>
          <a:off x="312888" y="2820625"/>
          <a:ext cx="568888" cy="5688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56F95C-04FE-43FD-85B5-39926556CB74}">
      <dsp:nvSpPr>
        <dsp:cNvPr id="0" name=""/>
        <dsp:cNvSpPr/>
      </dsp:nvSpPr>
      <dsp:spPr>
        <a:xfrm>
          <a:off x="1194666" y="2587898"/>
          <a:ext cx="4691624"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977900">
            <a:lnSpc>
              <a:spcPct val="100000"/>
            </a:lnSpc>
            <a:spcBef>
              <a:spcPct val="0"/>
            </a:spcBef>
            <a:spcAft>
              <a:spcPct val="35000"/>
            </a:spcAft>
            <a:buNone/>
          </a:pPr>
          <a:r>
            <a:rPr lang="en-GB" sz="2200" kern="1200"/>
            <a:t>Competency benchmarks</a:t>
          </a:r>
          <a:endParaRPr lang="en-US" sz="2200" kern="1200"/>
        </a:p>
      </dsp:txBody>
      <dsp:txXfrm>
        <a:off x="1194666" y="2587898"/>
        <a:ext cx="4691624" cy="1034343"/>
      </dsp:txXfrm>
    </dsp:sp>
    <dsp:sp modelId="{40C9D9CE-4002-415F-97F1-2CEFAC2FB70D}">
      <dsp:nvSpPr>
        <dsp:cNvPr id="0" name=""/>
        <dsp:cNvSpPr/>
      </dsp:nvSpPr>
      <dsp:spPr>
        <a:xfrm>
          <a:off x="0" y="3880827"/>
          <a:ext cx="5886291" cy="10343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BB0F48-6028-4669-923A-F90DF4EF2731}">
      <dsp:nvSpPr>
        <dsp:cNvPr id="0" name=""/>
        <dsp:cNvSpPr/>
      </dsp:nvSpPr>
      <dsp:spPr>
        <a:xfrm>
          <a:off x="312888" y="4113554"/>
          <a:ext cx="568888" cy="5688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B7F981-7B96-4E01-9306-6603D9367B3B}">
      <dsp:nvSpPr>
        <dsp:cNvPr id="0" name=""/>
        <dsp:cNvSpPr/>
      </dsp:nvSpPr>
      <dsp:spPr>
        <a:xfrm>
          <a:off x="1194666" y="3880827"/>
          <a:ext cx="4691624"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977900">
            <a:lnSpc>
              <a:spcPct val="100000"/>
            </a:lnSpc>
            <a:spcBef>
              <a:spcPct val="0"/>
            </a:spcBef>
            <a:spcAft>
              <a:spcPct val="35000"/>
            </a:spcAft>
            <a:buNone/>
          </a:pPr>
          <a:r>
            <a:rPr lang="en-GB" sz="2200" kern="1200"/>
            <a:t>International/ multicultural focus</a:t>
          </a:r>
          <a:endParaRPr lang="en-US" sz="2200" kern="1200"/>
        </a:p>
      </dsp:txBody>
      <dsp:txXfrm>
        <a:off x="1194666" y="3880827"/>
        <a:ext cx="4691624" cy="10343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E357F-5D20-4CE3-B08C-3E9A50F3C13F}">
      <dsp:nvSpPr>
        <dsp:cNvPr id="0" name=""/>
        <dsp:cNvSpPr/>
      </dsp:nvSpPr>
      <dsp:spPr>
        <a:xfrm>
          <a:off x="653462" y="139899"/>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1FDF3-0F87-46D5-B238-07AC17415373}">
      <dsp:nvSpPr>
        <dsp:cNvPr id="0" name=""/>
        <dsp:cNvSpPr/>
      </dsp:nvSpPr>
      <dsp:spPr>
        <a:xfrm>
          <a:off x="1041025" y="527461"/>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7DA4C0-E2CA-4CC0-929B-9EEF483E1606}">
      <dsp:nvSpPr>
        <dsp:cNvPr id="0" name=""/>
        <dsp:cNvSpPr/>
      </dsp:nvSpPr>
      <dsp:spPr>
        <a:xfrm>
          <a:off x="72118" y="2524899"/>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Arczynski and Morrow (2016): </a:t>
          </a:r>
          <a:endParaRPr lang="en-US" sz="1300" kern="1200"/>
        </a:p>
      </dsp:txBody>
      <dsp:txXfrm>
        <a:off x="72118" y="2524899"/>
        <a:ext cx="2981250" cy="720000"/>
      </dsp:txXfrm>
    </dsp:sp>
    <dsp:sp modelId="{228965C3-1873-4B4F-8FEA-ECEE69DC4141}">
      <dsp:nvSpPr>
        <dsp:cNvPr id="0" name=""/>
        <dsp:cNvSpPr/>
      </dsp:nvSpPr>
      <dsp:spPr>
        <a:xfrm>
          <a:off x="4156431" y="139899"/>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69A41-7C5E-4641-AE0C-F99F40F42F0B}">
      <dsp:nvSpPr>
        <dsp:cNvPr id="0" name=""/>
        <dsp:cNvSpPr/>
      </dsp:nvSpPr>
      <dsp:spPr>
        <a:xfrm>
          <a:off x="4543993" y="527461"/>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5FB9AB-4D4F-4768-B734-92553D192047}">
      <dsp:nvSpPr>
        <dsp:cNvPr id="0" name=""/>
        <dsp:cNvSpPr/>
      </dsp:nvSpPr>
      <dsp:spPr>
        <a:xfrm>
          <a:off x="3575087" y="2524899"/>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dirty="0"/>
            <a:t>Feminist Perspective: managing power imbalances in the therapeutic and supervisory relationship </a:t>
          </a:r>
          <a:endParaRPr lang="en-US" sz="1300" kern="1200" dirty="0"/>
        </a:p>
      </dsp:txBody>
      <dsp:txXfrm>
        <a:off x="3575087" y="2524899"/>
        <a:ext cx="2981250" cy="720000"/>
      </dsp:txXfrm>
    </dsp:sp>
    <dsp:sp modelId="{89BCAC09-DA16-4B54-9065-87CEE49E7675}">
      <dsp:nvSpPr>
        <dsp:cNvPr id="0" name=""/>
        <dsp:cNvSpPr/>
      </dsp:nvSpPr>
      <dsp:spPr>
        <a:xfrm>
          <a:off x="7659400" y="139899"/>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6CD7AC-1C9C-4A5F-B5E5-CE3F1D3D13F9}">
      <dsp:nvSpPr>
        <dsp:cNvPr id="0" name=""/>
        <dsp:cNvSpPr/>
      </dsp:nvSpPr>
      <dsp:spPr>
        <a:xfrm>
          <a:off x="8046962" y="527461"/>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87B13E-4050-4AAB-A130-70BCB6E7EA5D}">
      <dsp:nvSpPr>
        <dsp:cNvPr id="0" name=""/>
        <dsp:cNvSpPr/>
      </dsp:nvSpPr>
      <dsp:spPr>
        <a:xfrm>
          <a:off x="7078056" y="2524899"/>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dirty="0"/>
            <a:t> and in wider society.</a:t>
          </a:r>
          <a:endParaRPr lang="en-US" sz="1300" kern="1200" dirty="0"/>
        </a:p>
      </dsp:txBody>
      <dsp:txXfrm>
        <a:off x="7078056" y="2524899"/>
        <a:ext cx="298125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2884ED-6841-483E-9E88-F29D6A02451E}">
      <dsp:nvSpPr>
        <dsp:cNvPr id="0" name=""/>
        <dsp:cNvSpPr/>
      </dsp:nvSpPr>
      <dsp:spPr>
        <a:xfrm>
          <a:off x="0" y="711459"/>
          <a:ext cx="5741533" cy="119175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Harris (2017) </a:t>
          </a:r>
          <a:endParaRPr lang="en-US" sz="3000" kern="1200"/>
        </a:p>
      </dsp:txBody>
      <dsp:txXfrm>
        <a:off x="58177" y="769636"/>
        <a:ext cx="5625179" cy="1075400"/>
      </dsp:txXfrm>
    </dsp:sp>
    <dsp:sp modelId="{2795906D-4B71-4A33-8278-850C63CF203D}">
      <dsp:nvSpPr>
        <dsp:cNvPr id="0" name=""/>
        <dsp:cNvSpPr/>
      </dsp:nvSpPr>
      <dsp:spPr>
        <a:xfrm>
          <a:off x="0" y="1989614"/>
          <a:ext cx="5741533" cy="1191754"/>
        </a:xfrm>
        <a:prstGeom prst="roundRect">
          <a:avLst/>
        </a:prstGeom>
        <a:solidFill>
          <a:schemeClr val="accent2">
            <a:hueOff val="-1555074"/>
            <a:satOff val="-8227"/>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Systematic Dual– Developmental Supervision:</a:t>
          </a:r>
          <a:endParaRPr lang="en-US" sz="3000" kern="1200"/>
        </a:p>
      </dsp:txBody>
      <dsp:txXfrm>
        <a:off x="58177" y="2047791"/>
        <a:ext cx="5625179" cy="1075400"/>
      </dsp:txXfrm>
    </dsp:sp>
    <dsp:sp modelId="{AA0EC07E-49BC-44E7-A5ED-F62FB4F9A90F}">
      <dsp:nvSpPr>
        <dsp:cNvPr id="0" name=""/>
        <dsp:cNvSpPr/>
      </dsp:nvSpPr>
      <dsp:spPr>
        <a:xfrm>
          <a:off x="0" y="3267768"/>
          <a:ext cx="5741533" cy="1191754"/>
        </a:xfrm>
        <a:prstGeom prst="roundRect">
          <a:avLst/>
        </a:prstGeom>
        <a:solidFill>
          <a:schemeClr val="accent2">
            <a:hueOff val="-3110148"/>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Integrated model of development of both super visor and supervisee</a:t>
          </a:r>
          <a:endParaRPr lang="en-US" sz="3000" kern="1200"/>
        </a:p>
      </dsp:txBody>
      <dsp:txXfrm>
        <a:off x="58177" y="3325945"/>
        <a:ext cx="5625179" cy="10754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4BC0FC-2A3D-451E-A457-D9423D95F10B}">
      <dsp:nvSpPr>
        <dsp:cNvPr id="0" name=""/>
        <dsp:cNvSpPr/>
      </dsp:nvSpPr>
      <dsp:spPr>
        <a:xfrm>
          <a:off x="334243" y="314617"/>
          <a:ext cx="1045458" cy="104545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975A93-5E4F-479F-A8E1-71F846435FDB}">
      <dsp:nvSpPr>
        <dsp:cNvPr id="0" name=""/>
        <dsp:cNvSpPr/>
      </dsp:nvSpPr>
      <dsp:spPr>
        <a:xfrm>
          <a:off x="557046" y="537420"/>
          <a:ext cx="599853" cy="5998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7CB9F3-4B42-4A9E-AC57-0031322CCD6A}">
      <dsp:nvSpPr>
        <dsp:cNvPr id="0" name=""/>
        <dsp:cNvSpPr/>
      </dsp:nvSpPr>
      <dsp:spPr>
        <a:xfrm>
          <a:off x="39" y="1685711"/>
          <a:ext cx="1713867" cy="68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Hawkins and Shohet (2012)</a:t>
          </a:r>
          <a:endParaRPr lang="en-US" sz="1300" kern="1200"/>
        </a:p>
      </dsp:txBody>
      <dsp:txXfrm>
        <a:off x="39" y="1685711"/>
        <a:ext cx="1713867" cy="685546"/>
      </dsp:txXfrm>
    </dsp:sp>
    <dsp:sp modelId="{9510CDBC-96EA-4580-AA4F-4D0B013CC32E}">
      <dsp:nvSpPr>
        <dsp:cNvPr id="0" name=""/>
        <dsp:cNvSpPr/>
      </dsp:nvSpPr>
      <dsp:spPr>
        <a:xfrm>
          <a:off x="2348037" y="314617"/>
          <a:ext cx="1045458" cy="104545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EC390-38B2-4B3C-AD0C-D2F59642188A}">
      <dsp:nvSpPr>
        <dsp:cNvPr id="0" name=""/>
        <dsp:cNvSpPr/>
      </dsp:nvSpPr>
      <dsp:spPr>
        <a:xfrm>
          <a:off x="2570840" y="537420"/>
          <a:ext cx="599853" cy="5998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38ABEA-929A-41BF-8CBA-B7945D01C294}">
      <dsp:nvSpPr>
        <dsp:cNvPr id="0" name=""/>
        <dsp:cNvSpPr/>
      </dsp:nvSpPr>
      <dsp:spPr>
        <a:xfrm>
          <a:off x="2013833" y="1685711"/>
          <a:ext cx="1713867" cy="68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5 Capacities of reflective practice: </a:t>
          </a:r>
          <a:endParaRPr lang="en-US" sz="1300" kern="1200"/>
        </a:p>
      </dsp:txBody>
      <dsp:txXfrm>
        <a:off x="2013833" y="1685711"/>
        <a:ext cx="1713867" cy="685546"/>
      </dsp:txXfrm>
    </dsp:sp>
    <dsp:sp modelId="{8757E619-60BC-49F5-84C9-6E99781D1908}">
      <dsp:nvSpPr>
        <dsp:cNvPr id="0" name=""/>
        <dsp:cNvSpPr/>
      </dsp:nvSpPr>
      <dsp:spPr>
        <a:xfrm>
          <a:off x="4361831" y="314617"/>
          <a:ext cx="1045458" cy="104545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394E3C-4624-4FF9-AA58-2287B866F954}">
      <dsp:nvSpPr>
        <dsp:cNvPr id="0" name=""/>
        <dsp:cNvSpPr/>
      </dsp:nvSpPr>
      <dsp:spPr>
        <a:xfrm>
          <a:off x="4584634" y="537420"/>
          <a:ext cx="599853" cy="5998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C45771-44A6-491B-BCB9-5789D35ABD61}">
      <dsp:nvSpPr>
        <dsp:cNvPr id="0" name=""/>
        <dsp:cNvSpPr/>
      </dsp:nvSpPr>
      <dsp:spPr>
        <a:xfrm>
          <a:off x="4027627" y="1685711"/>
          <a:ext cx="1713867" cy="68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Learning/unlearning</a:t>
          </a:r>
          <a:endParaRPr lang="en-US" sz="1300" kern="1200"/>
        </a:p>
      </dsp:txBody>
      <dsp:txXfrm>
        <a:off x="4027627" y="1685711"/>
        <a:ext cx="1713867" cy="685546"/>
      </dsp:txXfrm>
    </dsp:sp>
    <dsp:sp modelId="{06D23289-B325-4ABD-8F4A-34C6DA8781EF}">
      <dsp:nvSpPr>
        <dsp:cNvPr id="0" name=""/>
        <dsp:cNvSpPr/>
      </dsp:nvSpPr>
      <dsp:spPr>
        <a:xfrm>
          <a:off x="334243" y="2799724"/>
          <a:ext cx="1045458" cy="104545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8BF965-C6AF-4AC6-B5A7-E21BA19B309F}">
      <dsp:nvSpPr>
        <dsp:cNvPr id="0" name=""/>
        <dsp:cNvSpPr/>
      </dsp:nvSpPr>
      <dsp:spPr>
        <a:xfrm>
          <a:off x="557046" y="3022527"/>
          <a:ext cx="599853" cy="5998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22064D-760C-4589-89FA-D5198385E3C6}">
      <dsp:nvSpPr>
        <dsp:cNvPr id="0" name=""/>
        <dsp:cNvSpPr/>
      </dsp:nvSpPr>
      <dsp:spPr>
        <a:xfrm>
          <a:off x="39" y="4170818"/>
          <a:ext cx="1713867" cy="68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Reflecting</a:t>
          </a:r>
          <a:endParaRPr lang="en-US" sz="1300" kern="1200"/>
        </a:p>
      </dsp:txBody>
      <dsp:txXfrm>
        <a:off x="39" y="4170818"/>
        <a:ext cx="1713867" cy="685546"/>
      </dsp:txXfrm>
    </dsp:sp>
    <dsp:sp modelId="{B33C0265-AC89-44A4-BCCD-C3E8A2AF5639}">
      <dsp:nvSpPr>
        <dsp:cNvPr id="0" name=""/>
        <dsp:cNvSpPr/>
      </dsp:nvSpPr>
      <dsp:spPr>
        <a:xfrm>
          <a:off x="2348037" y="2799724"/>
          <a:ext cx="1045458" cy="104545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930160-805B-4AAB-BC15-673DEB713210}">
      <dsp:nvSpPr>
        <dsp:cNvPr id="0" name=""/>
        <dsp:cNvSpPr/>
      </dsp:nvSpPr>
      <dsp:spPr>
        <a:xfrm>
          <a:off x="2570840" y="3022527"/>
          <a:ext cx="599853" cy="5998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B70FE3-EFED-47D8-87E0-70FCEB82C9A8}">
      <dsp:nvSpPr>
        <dsp:cNvPr id="0" name=""/>
        <dsp:cNvSpPr/>
      </dsp:nvSpPr>
      <dsp:spPr>
        <a:xfrm>
          <a:off x="2013833" y="4170818"/>
          <a:ext cx="1713867" cy="68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Collaborating</a:t>
          </a:r>
          <a:endParaRPr lang="en-US" sz="1300" kern="1200"/>
        </a:p>
      </dsp:txBody>
      <dsp:txXfrm>
        <a:off x="2013833" y="4170818"/>
        <a:ext cx="1713867" cy="685546"/>
      </dsp:txXfrm>
    </dsp:sp>
    <dsp:sp modelId="{DDAD1EDE-6529-461D-9D6F-F7ABB69714DC}">
      <dsp:nvSpPr>
        <dsp:cNvPr id="0" name=""/>
        <dsp:cNvSpPr/>
      </dsp:nvSpPr>
      <dsp:spPr>
        <a:xfrm>
          <a:off x="4361831" y="2799724"/>
          <a:ext cx="1045458" cy="104545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64C16E-31E7-4847-8326-3E3FA359F60C}">
      <dsp:nvSpPr>
        <dsp:cNvPr id="0" name=""/>
        <dsp:cNvSpPr/>
      </dsp:nvSpPr>
      <dsp:spPr>
        <a:xfrm>
          <a:off x="4584634" y="3022527"/>
          <a:ext cx="599853" cy="5998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AA19B3-51A5-4712-8EEC-4FCDA1F8802D}">
      <dsp:nvSpPr>
        <dsp:cNvPr id="0" name=""/>
        <dsp:cNvSpPr/>
      </dsp:nvSpPr>
      <dsp:spPr>
        <a:xfrm>
          <a:off x="4027627" y="4170818"/>
          <a:ext cx="1713867" cy="68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Sustaining resilience</a:t>
          </a:r>
          <a:endParaRPr lang="en-US" sz="1300" kern="1200"/>
        </a:p>
      </dsp:txBody>
      <dsp:txXfrm>
        <a:off x="4027627" y="4170818"/>
        <a:ext cx="1713867" cy="68554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A6F02-462B-405D-B4F3-AE8630945E50}">
      <dsp:nvSpPr>
        <dsp:cNvPr id="0" name=""/>
        <dsp:cNvSpPr/>
      </dsp:nvSpPr>
      <dsp:spPr>
        <a:xfrm>
          <a:off x="0" y="372"/>
          <a:ext cx="10131425" cy="8706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CA127C-A2B3-4E56-9F59-A46037BEFA1F}">
      <dsp:nvSpPr>
        <dsp:cNvPr id="0" name=""/>
        <dsp:cNvSpPr/>
      </dsp:nvSpPr>
      <dsp:spPr>
        <a:xfrm>
          <a:off x="263369" y="196267"/>
          <a:ext cx="478854" cy="4788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2212D6-8A38-4298-B05C-901EB0321803}">
      <dsp:nvSpPr>
        <dsp:cNvPr id="0" name=""/>
        <dsp:cNvSpPr/>
      </dsp:nvSpPr>
      <dsp:spPr>
        <a:xfrm>
          <a:off x="1005594" y="372"/>
          <a:ext cx="9125830" cy="87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43" tIns="92143" rIns="92143" bIns="92143" numCol="1" spcCol="1270" anchor="ctr" anchorCtr="0">
          <a:noAutofit/>
        </a:bodyPr>
        <a:lstStyle/>
        <a:p>
          <a:pPr marL="0" lvl="0" indent="0" algn="l" defTabSz="977900">
            <a:lnSpc>
              <a:spcPct val="100000"/>
            </a:lnSpc>
            <a:spcBef>
              <a:spcPct val="0"/>
            </a:spcBef>
            <a:spcAft>
              <a:spcPct val="35000"/>
            </a:spcAft>
            <a:buNone/>
          </a:pPr>
          <a:r>
            <a:rPr lang="en-GB" sz="2200" kern="1200"/>
            <a:t>Page and Wosket (2015) </a:t>
          </a:r>
          <a:endParaRPr lang="en-US" sz="2200" kern="1200"/>
        </a:p>
      </dsp:txBody>
      <dsp:txXfrm>
        <a:off x="1005594" y="372"/>
        <a:ext cx="9125830" cy="870644"/>
      </dsp:txXfrm>
    </dsp:sp>
    <dsp:sp modelId="{E37B77EF-3A46-4F49-B032-FBD61478333B}">
      <dsp:nvSpPr>
        <dsp:cNvPr id="0" name=""/>
        <dsp:cNvSpPr/>
      </dsp:nvSpPr>
      <dsp:spPr>
        <a:xfrm>
          <a:off x="0" y="1088677"/>
          <a:ext cx="10131425" cy="870644"/>
        </a:xfrm>
        <a:prstGeom prst="roundRect">
          <a:avLst>
            <a:gd name="adj" fmla="val 10000"/>
          </a:avLst>
        </a:prstGeom>
        <a:solidFill>
          <a:schemeClr val="accent2">
            <a:hueOff val="-1555074"/>
            <a:satOff val="-8227"/>
            <a:lumOff val="-3137"/>
            <a:alphaOff val="0"/>
          </a:schemeClr>
        </a:solidFill>
        <a:ln>
          <a:noFill/>
        </a:ln>
        <a:effectLst/>
      </dsp:spPr>
      <dsp:style>
        <a:lnRef idx="0">
          <a:scrgbClr r="0" g="0" b="0"/>
        </a:lnRef>
        <a:fillRef idx="1">
          <a:scrgbClr r="0" g="0" b="0"/>
        </a:fillRef>
        <a:effectRef idx="0">
          <a:scrgbClr r="0" g="0" b="0"/>
        </a:effectRef>
        <a:fontRef idx="minor"/>
      </dsp:style>
    </dsp:sp>
    <dsp:sp modelId="{C71E82AC-1178-411F-B99D-6DD97982F4B0}">
      <dsp:nvSpPr>
        <dsp:cNvPr id="0" name=""/>
        <dsp:cNvSpPr/>
      </dsp:nvSpPr>
      <dsp:spPr>
        <a:xfrm>
          <a:off x="263369" y="1284572"/>
          <a:ext cx="478854" cy="4788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4A65A6-C033-4BB4-8D58-898E4A2FDEC1}">
      <dsp:nvSpPr>
        <dsp:cNvPr id="0" name=""/>
        <dsp:cNvSpPr/>
      </dsp:nvSpPr>
      <dsp:spPr>
        <a:xfrm>
          <a:off x="1005594" y="1088677"/>
          <a:ext cx="9125830" cy="87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43" tIns="92143" rIns="92143" bIns="92143" numCol="1" spcCol="1270" anchor="ctr" anchorCtr="0">
          <a:noAutofit/>
        </a:bodyPr>
        <a:lstStyle/>
        <a:p>
          <a:pPr marL="0" lvl="0" indent="0" algn="l" defTabSz="977900">
            <a:lnSpc>
              <a:spcPct val="100000"/>
            </a:lnSpc>
            <a:spcBef>
              <a:spcPct val="0"/>
            </a:spcBef>
            <a:spcAft>
              <a:spcPct val="35000"/>
            </a:spcAft>
            <a:buNone/>
          </a:pPr>
          <a:r>
            <a:rPr lang="en-GB" sz="2200" kern="1200"/>
            <a:t>Cyclical Model </a:t>
          </a:r>
          <a:endParaRPr lang="en-US" sz="2200" kern="1200"/>
        </a:p>
      </dsp:txBody>
      <dsp:txXfrm>
        <a:off x="1005594" y="1088677"/>
        <a:ext cx="9125830" cy="870644"/>
      </dsp:txXfrm>
    </dsp:sp>
    <dsp:sp modelId="{C095446F-644E-4C63-B0F3-6FC60EAE2CF1}">
      <dsp:nvSpPr>
        <dsp:cNvPr id="0" name=""/>
        <dsp:cNvSpPr/>
      </dsp:nvSpPr>
      <dsp:spPr>
        <a:xfrm>
          <a:off x="0" y="2176983"/>
          <a:ext cx="10131425" cy="870644"/>
        </a:xfrm>
        <a:prstGeom prst="roundRect">
          <a:avLst>
            <a:gd name="adj" fmla="val 10000"/>
          </a:avLst>
        </a:prstGeom>
        <a:solidFill>
          <a:schemeClr val="accent2">
            <a:hueOff val="-3110148"/>
            <a:satOff val="-16453"/>
            <a:lumOff val="-6274"/>
            <a:alphaOff val="0"/>
          </a:schemeClr>
        </a:solidFill>
        <a:ln>
          <a:noFill/>
        </a:ln>
        <a:effectLst/>
      </dsp:spPr>
      <dsp:style>
        <a:lnRef idx="0">
          <a:scrgbClr r="0" g="0" b="0"/>
        </a:lnRef>
        <a:fillRef idx="1">
          <a:scrgbClr r="0" g="0" b="0"/>
        </a:fillRef>
        <a:effectRef idx="0">
          <a:scrgbClr r="0" g="0" b="0"/>
        </a:effectRef>
        <a:fontRef idx="minor"/>
      </dsp:style>
    </dsp:sp>
    <dsp:sp modelId="{B42A2E0F-349F-4F4A-93BA-06DA8697C4CF}">
      <dsp:nvSpPr>
        <dsp:cNvPr id="0" name=""/>
        <dsp:cNvSpPr/>
      </dsp:nvSpPr>
      <dsp:spPr>
        <a:xfrm>
          <a:off x="263369" y="2372878"/>
          <a:ext cx="478854" cy="4788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063570-3078-4713-9CEF-BE7FE4A77557}">
      <dsp:nvSpPr>
        <dsp:cNvPr id="0" name=""/>
        <dsp:cNvSpPr/>
      </dsp:nvSpPr>
      <dsp:spPr>
        <a:xfrm>
          <a:off x="1005594" y="2176983"/>
          <a:ext cx="9125830" cy="87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43" tIns="92143" rIns="92143" bIns="92143" numCol="1" spcCol="1270" anchor="ctr" anchorCtr="0">
          <a:noAutofit/>
        </a:bodyPr>
        <a:lstStyle/>
        <a:p>
          <a:pPr marL="0" lvl="0" indent="0" algn="l" defTabSz="977900">
            <a:lnSpc>
              <a:spcPct val="100000"/>
            </a:lnSpc>
            <a:spcBef>
              <a:spcPct val="0"/>
            </a:spcBef>
            <a:spcAft>
              <a:spcPct val="35000"/>
            </a:spcAft>
            <a:buNone/>
          </a:pPr>
          <a:r>
            <a:rPr lang="en-GB" sz="2200" kern="1200"/>
            <a:t>‘The notion of  a circle …the seamless pattern and reoccurring rhythm of the supervisor process’ p. 39</a:t>
          </a:r>
          <a:endParaRPr lang="en-US" sz="2200" kern="1200"/>
        </a:p>
      </dsp:txBody>
      <dsp:txXfrm>
        <a:off x="1005594" y="2176983"/>
        <a:ext cx="9125830" cy="8706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804F7-9C6D-4E6E-B5FA-64A3F3AD4B6D}">
      <dsp:nvSpPr>
        <dsp:cNvPr id="0" name=""/>
        <dsp:cNvSpPr/>
      </dsp:nvSpPr>
      <dsp:spPr>
        <a:xfrm>
          <a:off x="0" y="0"/>
          <a:ext cx="6545199" cy="0"/>
        </a:xfrm>
        <a:prstGeom prst="line">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w="9525" cap="rnd"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85E0983-EB5A-4231-BBE0-C085716A8D37}">
      <dsp:nvSpPr>
        <dsp:cNvPr id="0" name=""/>
        <dsp:cNvSpPr/>
      </dsp:nvSpPr>
      <dsp:spPr>
        <a:xfrm>
          <a:off x="0" y="0"/>
          <a:ext cx="6545199" cy="241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‘A gap in the processes between individuals and the system structures.’</a:t>
          </a:r>
          <a:endParaRPr lang="en-US" sz="3400" kern="1200" dirty="0"/>
        </a:p>
      </dsp:txBody>
      <dsp:txXfrm>
        <a:off x="0" y="0"/>
        <a:ext cx="6545199" cy="2410091"/>
      </dsp:txXfrm>
    </dsp:sp>
    <dsp:sp modelId="{BD20A45B-BF67-49C1-A733-1D753E0D2286}">
      <dsp:nvSpPr>
        <dsp:cNvPr id="0" name=""/>
        <dsp:cNvSpPr/>
      </dsp:nvSpPr>
      <dsp:spPr>
        <a:xfrm>
          <a:off x="0" y="2410091"/>
          <a:ext cx="6545199" cy="0"/>
        </a:xfrm>
        <a:prstGeom prst="line">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w="9525" cap="rnd" cmpd="sng" algn="ctr">
          <a:solidFill>
            <a:schemeClr val="accent2">
              <a:hueOff val="-3110148"/>
              <a:satOff val="-16453"/>
              <a:lumOff val="-6274"/>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88589B5-A06F-4477-9F72-0309888B23C4}">
      <dsp:nvSpPr>
        <dsp:cNvPr id="0" name=""/>
        <dsp:cNvSpPr/>
      </dsp:nvSpPr>
      <dsp:spPr>
        <a:xfrm>
          <a:off x="0" y="2410091"/>
          <a:ext cx="6545199" cy="241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Siddique (2017, p. 158)</a:t>
          </a:r>
        </a:p>
        <a:p>
          <a:pPr marL="0" lvl="0" indent="0" algn="l" defTabSz="1511300">
            <a:lnSpc>
              <a:spcPct val="90000"/>
            </a:lnSpc>
            <a:spcBef>
              <a:spcPct val="0"/>
            </a:spcBef>
            <a:spcAft>
              <a:spcPct val="35000"/>
            </a:spcAft>
            <a:buNone/>
          </a:pPr>
          <a:r>
            <a:rPr lang="en-GB" sz="3400" kern="1200" dirty="0"/>
            <a:t>An advocate of the anthropological tool of autoethnography. </a:t>
          </a:r>
          <a:endParaRPr lang="en-US" sz="3400" kern="1200" dirty="0"/>
        </a:p>
      </dsp:txBody>
      <dsp:txXfrm>
        <a:off x="0" y="2410091"/>
        <a:ext cx="6545199" cy="24100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33B2C-8044-40D5-AD33-E5535053F7AF}">
      <dsp:nvSpPr>
        <dsp:cNvPr id="0" name=""/>
        <dsp:cNvSpPr/>
      </dsp:nvSpPr>
      <dsp:spPr>
        <a:xfrm>
          <a:off x="586566" y="57290"/>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B6D72-CEE7-4466-80A3-127BA2FA890C}">
      <dsp:nvSpPr>
        <dsp:cNvPr id="0" name=""/>
        <dsp:cNvSpPr/>
      </dsp:nvSpPr>
      <dsp:spPr>
        <a:xfrm>
          <a:off x="713574" y="184298"/>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5168CAC-21E0-40AD-939E-B1166064870D}">
      <dsp:nvSpPr>
        <dsp:cNvPr id="0" name=""/>
        <dsp:cNvSpPr/>
      </dsp:nvSpPr>
      <dsp:spPr>
        <a:xfrm>
          <a:off x="1320966" y="57290"/>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Contextual-Functional Meta Framework</a:t>
          </a:r>
          <a:endParaRPr lang="en-US" sz="1300" kern="1200"/>
        </a:p>
      </dsp:txBody>
      <dsp:txXfrm>
        <a:off x="1320966" y="57290"/>
        <a:ext cx="1425599" cy="604800"/>
      </dsp:txXfrm>
    </dsp:sp>
    <dsp:sp modelId="{108235A5-A454-4AF4-8AFB-87F55BBF20FE}">
      <dsp:nvSpPr>
        <dsp:cNvPr id="0" name=""/>
        <dsp:cNvSpPr/>
      </dsp:nvSpPr>
      <dsp:spPr>
        <a:xfrm>
          <a:off x="2994967" y="57290"/>
          <a:ext cx="604800" cy="6048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27383F-88AC-451B-BD23-ECBA1B381431}">
      <dsp:nvSpPr>
        <dsp:cNvPr id="0" name=""/>
        <dsp:cNvSpPr/>
      </dsp:nvSpPr>
      <dsp:spPr>
        <a:xfrm>
          <a:off x="3121975" y="184298"/>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DF51E4-23CD-4410-BBE7-4B68770BE7CE}">
      <dsp:nvSpPr>
        <dsp:cNvPr id="0" name=""/>
        <dsp:cNvSpPr/>
      </dsp:nvSpPr>
      <dsp:spPr>
        <a:xfrm>
          <a:off x="3729367" y="57290"/>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Chang (2013) </a:t>
          </a:r>
          <a:endParaRPr lang="en-US" sz="1300" kern="1200"/>
        </a:p>
      </dsp:txBody>
      <dsp:txXfrm>
        <a:off x="3729367" y="57290"/>
        <a:ext cx="1425599" cy="604800"/>
      </dsp:txXfrm>
    </dsp:sp>
    <dsp:sp modelId="{C4DF5A82-2B5B-4540-B699-BB3E55920D1B}">
      <dsp:nvSpPr>
        <dsp:cNvPr id="0" name=""/>
        <dsp:cNvSpPr/>
      </dsp:nvSpPr>
      <dsp:spPr>
        <a:xfrm>
          <a:off x="586566" y="1541157"/>
          <a:ext cx="604800" cy="6048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9B7A0-6B53-458F-AC4A-D50AB22B8CB6}">
      <dsp:nvSpPr>
        <dsp:cNvPr id="0" name=""/>
        <dsp:cNvSpPr/>
      </dsp:nvSpPr>
      <dsp:spPr>
        <a:xfrm>
          <a:off x="713574" y="1668165"/>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CD6456-73A1-4E64-8BB2-4F430CF5C585}">
      <dsp:nvSpPr>
        <dsp:cNvPr id="0" name=""/>
        <dsp:cNvSpPr/>
      </dsp:nvSpPr>
      <dsp:spPr>
        <a:xfrm>
          <a:off x="1320966" y="1541157"/>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9 facets to supervision, including:</a:t>
          </a:r>
          <a:endParaRPr lang="en-US" sz="1300" kern="1200"/>
        </a:p>
      </dsp:txBody>
      <dsp:txXfrm>
        <a:off x="1320966" y="1541157"/>
        <a:ext cx="1425599" cy="604800"/>
      </dsp:txXfrm>
    </dsp:sp>
    <dsp:sp modelId="{49428CD1-BC81-4C82-9A0E-7C8E8BD9137E}">
      <dsp:nvSpPr>
        <dsp:cNvPr id="0" name=""/>
        <dsp:cNvSpPr/>
      </dsp:nvSpPr>
      <dsp:spPr>
        <a:xfrm>
          <a:off x="2994967" y="1541157"/>
          <a:ext cx="604800" cy="6048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D7475D-FF2E-4E66-8486-6C8DA9435FCE}">
      <dsp:nvSpPr>
        <dsp:cNvPr id="0" name=""/>
        <dsp:cNvSpPr/>
      </dsp:nvSpPr>
      <dsp:spPr>
        <a:xfrm>
          <a:off x="3121975" y="1668165"/>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8BAF59-4C7E-48A1-BB28-FF1718C8B55D}">
      <dsp:nvSpPr>
        <dsp:cNvPr id="0" name=""/>
        <dsp:cNvSpPr/>
      </dsp:nvSpPr>
      <dsp:spPr>
        <a:xfrm>
          <a:off x="3729367" y="1541157"/>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Ethics/risk management consultant </a:t>
          </a:r>
          <a:endParaRPr lang="en-US" sz="1300" kern="1200"/>
        </a:p>
      </dsp:txBody>
      <dsp:txXfrm>
        <a:off x="3729367" y="1541157"/>
        <a:ext cx="1425599" cy="604800"/>
      </dsp:txXfrm>
    </dsp:sp>
    <dsp:sp modelId="{0D6E1BAF-60F6-46A5-ADFF-1CA7AECEB9F0}">
      <dsp:nvSpPr>
        <dsp:cNvPr id="0" name=""/>
        <dsp:cNvSpPr/>
      </dsp:nvSpPr>
      <dsp:spPr>
        <a:xfrm>
          <a:off x="586566" y="3025025"/>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37EB1-C218-4029-8C71-1957CDADA126}">
      <dsp:nvSpPr>
        <dsp:cNvPr id="0" name=""/>
        <dsp:cNvSpPr/>
      </dsp:nvSpPr>
      <dsp:spPr>
        <a:xfrm>
          <a:off x="713574" y="3152033"/>
          <a:ext cx="350784" cy="3507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E219AF-F4F2-4117-AA8A-A13AD3AC5CB2}">
      <dsp:nvSpPr>
        <dsp:cNvPr id="0" name=""/>
        <dsp:cNvSpPr/>
      </dsp:nvSpPr>
      <dsp:spPr>
        <a:xfrm>
          <a:off x="1320966" y="302502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Personal supporter </a:t>
          </a:r>
          <a:endParaRPr lang="en-US" sz="1300" kern="1200"/>
        </a:p>
      </dsp:txBody>
      <dsp:txXfrm>
        <a:off x="1320966" y="3025025"/>
        <a:ext cx="1425599" cy="604800"/>
      </dsp:txXfrm>
    </dsp:sp>
    <dsp:sp modelId="{FADABCB5-5E01-43D0-8D34-A90985E5C31F}">
      <dsp:nvSpPr>
        <dsp:cNvPr id="0" name=""/>
        <dsp:cNvSpPr/>
      </dsp:nvSpPr>
      <dsp:spPr>
        <a:xfrm>
          <a:off x="2994967" y="3025025"/>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80B10-72BE-4530-8A16-53B3CC6B901B}">
      <dsp:nvSpPr>
        <dsp:cNvPr id="0" name=""/>
        <dsp:cNvSpPr/>
      </dsp:nvSpPr>
      <dsp:spPr>
        <a:xfrm>
          <a:off x="3121975" y="3152033"/>
          <a:ext cx="350784" cy="3507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A3790A-467B-4572-ADD0-4C7990E1C850}">
      <dsp:nvSpPr>
        <dsp:cNvPr id="0" name=""/>
        <dsp:cNvSpPr/>
      </dsp:nvSpPr>
      <dsp:spPr>
        <a:xfrm>
          <a:off x="3729367" y="302502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Catalyst</a:t>
          </a:r>
          <a:endParaRPr lang="en-US" sz="1300" kern="1200"/>
        </a:p>
      </dsp:txBody>
      <dsp:txXfrm>
        <a:off x="3729367" y="3025025"/>
        <a:ext cx="1425599" cy="604800"/>
      </dsp:txXfrm>
    </dsp:sp>
    <dsp:sp modelId="{74A73DE9-E768-4217-ADC1-2D66054DA19E}">
      <dsp:nvSpPr>
        <dsp:cNvPr id="0" name=""/>
        <dsp:cNvSpPr/>
      </dsp:nvSpPr>
      <dsp:spPr>
        <a:xfrm>
          <a:off x="586566" y="4508892"/>
          <a:ext cx="604800" cy="6048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6D2C95-040E-42E2-8C5A-4A19CD2274CA}">
      <dsp:nvSpPr>
        <dsp:cNvPr id="0" name=""/>
        <dsp:cNvSpPr/>
      </dsp:nvSpPr>
      <dsp:spPr>
        <a:xfrm>
          <a:off x="713574" y="4635900"/>
          <a:ext cx="350784" cy="35078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D4C2B3-642A-4DA8-B59F-2A7477EA3239}">
      <dsp:nvSpPr>
        <dsp:cNvPr id="0" name=""/>
        <dsp:cNvSpPr/>
      </dsp:nvSpPr>
      <dsp:spPr>
        <a:xfrm>
          <a:off x="1320966" y="4508892"/>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Advocate/Agent of system change.</a:t>
          </a:r>
          <a:endParaRPr lang="en-US" sz="1300" kern="1200"/>
        </a:p>
      </dsp:txBody>
      <dsp:txXfrm>
        <a:off x="1320966" y="4508892"/>
        <a:ext cx="1425599" cy="6048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5E3BA-AA18-410F-8675-519E9282A821}">
      <dsp:nvSpPr>
        <dsp:cNvPr id="0" name=""/>
        <dsp:cNvSpPr/>
      </dsp:nvSpPr>
      <dsp:spPr>
        <a:xfrm>
          <a:off x="0" y="3272"/>
          <a:ext cx="6675107" cy="69713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8CE9E2-325C-41DD-B7E5-6324F7FFEE6D}">
      <dsp:nvSpPr>
        <dsp:cNvPr id="0" name=""/>
        <dsp:cNvSpPr/>
      </dsp:nvSpPr>
      <dsp:spPr>
        <a:xfrm>
          <a:off x="210882" y="160127"/>
          <a:ext cx="383421" cy="383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06554D-90C0-4A86-B9D9-EC94FB39204F}">
      <dsp:nvSpPr>
        <dsp:cNvPr id="0" name=""/>
        <dsp:cNvSpPr/>
      </dsp:nvSpPr>
      <dsp:spPr>
        <a:xfrm>
          <a:off x="805185" y="3272"/>
          <a:ext cx="5869921" cy="697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80" tIns="73780" rIns="73780" bIns="73780" numCol="1" spcCol="1270" anchor="ctr" anchorCtr="0">
          <a:noAutofit/>
        </a:bodyPr>
        <a:lstStyle/>
        <a:p>
          <a:pPr marL="0" lvl="0" indent="0" algn="l" defTabSz="844550">
            <a:lnSpc>
              <a:spcPct val="90000"/>
            </a:lnSpc>
            <a:spcBef>
              <a:spcPct val="0"/>
            </a:spcBef>
            <a:spcAft>
              <a:spcPct val="35000"/>
            </a:spcAft>
            <a:buNone/>
          </a:pPr>
          <a:r>
            <a:rPr lang="en-GB" sz="1900" kern="1200"/>
            <a:t>A safe relationship </a:t>
          </a:r>
          <a:endParaRPr lang="en-US" sz="1900" kern="1200"/>
        </a:p>
      </dsp:txBody>
      <dsp:txXfrm>
        <a:off x="805185" y="3272"/>
        <a:ext cx="5869921" cy="697130"/>
      </dsp:txXfrm>
    </dsp:sp>
    <dsp:sp modelId="{380F2660-E83E-4B50-872F-335279F150D2}">
      <dsp:nvSpPr>
        <dsp:cNvPr id="0" name=""/>
        <dsp:cNvSpPr/>
      </dsp:nvSpPr>
      <dsp:spPr>
        <a:xfrm>
          <a:off x="0" y="874686"/>
          <a:ext cx="6675107" cy="69713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18C2F2-6C77-4DE4-82C9-2D636C917DD0}">
      <dsp:nvSpPr>
        <dsp:cNvPr id="0" name=""/>
        <dsp:cNvSpPr/>
      </dsp:nvSpPr>
      <dsp:spPr>
        <a:xfrm>
          <a:off x="210882" y="1031540"/>
          <a:ext cx="383421" cy="383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6E40C3-C782-4BDD-99D5-CFCBF4E304AA}">
      <dsp:nvSpPr>
        <dsp:cNvPr id="0" name=""/>
        <dsp:cNvSpPr/>
      </dsp:nvSpPr>
      <dsp:spPr>
        <a:xfrm>
          <a:off x="805185" y="874686"/>
          <a:ext cx="5869921" cy="697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80" tIns="73780" rIns="73780" bIns="73780" numCol="1" spcCol="1270" anchor="ctr" anchorCtr="0">
          <a:noAutofit/>
        </a:bodyPr>
        <a:lstStyle/>
        <a:p>
          <a:pPr marL="0" lvl="0" indent="0" algn="l" defTabSz="844550">
            <a:lnSpc>
              <a:spcPct val="90000"/>
            </a:lnSpc>
            <a:spcBef>
              <a:spcPct val="0"/>
            </a:spcBef>
            <a:spcAft>
              <a:spcPct val="35000"/>
            </a:spcAft>
            <a:buNone/>
          </a:pPr>
          <a:r>
            <a:rPr lang="en-GB" sz="1900" kern="1200"/>
            <a:t>A supervisory alliance</a:t>
          </a:r>
          <a:endParaRPr lang="en-US" sz="1900" kern="1200"/>
        </a:p>
      </dsp:txBody>
      <dsp:txXfrm>
        <a:off x="805185" y="874686"/>
        <a:ext cx="5869921" cy="697130"/>
      </dsp:txXfrm>
    </dsp:sp>
    <dsp:sp modelId="{A4BC8FA7-14C5-4E00-B4C7-4DD6EDE39985}">
      <dsp:nvSpPr>
        <dsp:cNvPr id="0" name=""/>
        <dsp:cNvSpPr/>
      </dsp:nvSpPr>
      <dsp:spPr>
        <a:xfrm>
          <a:off x="0" y="1746099"/>
          <a:ext cx="6675107" cy="69713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C06F5-557F-413A-9246-379EA3724B13}">
      <dsp:nvSpPr>
        <dsp:cNvPr id="0" name=""/>
        <dsp:cNvSpPr/>
      </dsp:nvSpPr>
      <dsp:spPr>
        <a:xfrm>
          <a:off x="210882" y="1902954"/>
          <a:ext cx="383421" cy="383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E6CE3D-80FC-4E23-8EE7-48BCE9B7E8B5}">
      <dsp:nvSpPr>
        <dsp:cNvPr id="0" name=""/>
        <dsp:cNvSpPr/>
      </dsp:nvSpPr>
      <dsp:spPr>
        <a:xfrm>
          <a:off x="805185" y="1746099"/>
          <a:ext cx="5869921" cy="697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80" tIns="73780" rIns="73780" bIns="73780" numCol="1" spcCol="1270" anchor="ctr" anchorCtr="0">
          <a:noAutofit/>
        </a:bodyPr>
        <a:lstStyle/>
        <a:p>
          <a:pPr marL="0" lvl="0" indent="0" algn="l" defTabSz="844550">
            <a:lnSpc>
              <a:spcPct val="90000"/>
            </a:lnSpc>
            <a:spcBef>
              <a:spcPct val="0"/>
            </a:spcBef>
            <a:spcAft>
              <a:spcPct val="35000"/>
            </a:spcAft>
            <a:buNone/>
          </a:pPr>
          <a:r>
            <a:rPr lang="en-GB" sz="1900" kern="1200"/>
            <a:t>Identification of a focus for the session</a:t>
          </a:r>
          <a:endParaRPr lang="en-US" sz="1900" kern="1200"/>
        </a:p>
      </dsp:txBody>
      <dsp:txXfrm>
        <a:off x="805185" y="1746099"/>
        <a:ext cx="5869921" cy="697130"/>
      </dsp:txXfrm>
    </dsp:sp>
    <dsp:sp modelId="{7FFE2EA8-875F-41EA-B82F-BF4B4196F7E1}">
      <dsp:nvSpPr>
        <dsp:cNvPr id="0" name=""/>
        <dsp:cNvSpPr/>
      </dsp:nvSpPr>
      <dsp:spPr>
        <a:xfrm>
          <a:off x="0" y="2617513"/>
          <a:ext cx="6675107" cy="69713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55228D-8BF8-4FA9-A295-DF384B457F63}">
      <dsp:nvSpPr>
        <dsp:cNvPr id="0" name=""/>
        <dsp:cNvSpPr/>
      </dsp:nvSpPr>
      <dsp:spPr>
        <a:xfrm>
          <a:off x="210882" y="2774367"/>
          <a:ext cx="383421" cy="383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61511A-27E1-4A13-9720-96451D08CA11}">
      <dsp:nvSpPr>
        <dsp:cNvPr id="0" name=""/>
        <dsp:cNvSpPr/>
      </dsp:nvSpPr>
      <dsp:spPr>
        <a:xfrm>
          <a:off x="805185" y="2617513"/>
          <a:ext cx="5869921" cy="697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80" tIns="73780" rIns="73780" bIns="73780" numCol="1" spcCol="1270" anchor="ctr" anchorCtr="0">
          <a:noAutofit/>
        </a:bodyPr>
        <a:lstStyle/>
        <a:p>
          <a:pPr marL="0" lvl="0" indent="0" algn="l" defTabSz="844550">
            <a:lnSpc>
              <a:spcPct val="90000"/>
            </a:lnSpc>
            <a:spcBef>
              <a:spcPct val="0"/>
            </a:spcBef>
            <a:spcAft>
              <a:spcPct val="35000"/>
            </a:spcAft>
            <a:buNone/>
          </a:pPr>
          <a:r>
            <a:rPr lang="en-GB" sz="1900" kern="1200"/>
            <a:t>Identification of task markers </a:t>
          </a:r>
          <a:endParaRPr lang="en-US" sz="1900" kern="1200"/>
        </a:p>
      </dsp:txBody>
      <dsp:txXfrm>
        <a:off x="805185" y="2617513"/>
        <a:ext cx="5869921" cy="697130"/>
      </dsp:txXfrm>
    </dsp:sp>
    <dsp:sp modelId="{1932273F-20F2-4AC9-91D0-BAD7E16D1EE2}">
      <dsp:nvSpPr>
        <dsp:cNvPr id="0" name=""/>
        <dsp:cNvSpPr/>
      </dsp:nvSpPr>
      <dsp:spPr>
        <a:xfrm>
          <a:off x="0" y="3488926"/>
          <a:ext cx="6675107" cy="69713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75A79-1B76-4797-B059-231BE0FD720D}">
      <dsp:nvSpPr>
        <dsp:cNvPr id="0" name=""/>
        <dsp:cNvSpPr/>
      </dsp:nvSpPr>
      <dsp:spPr>
        <a:xfrm>
          <a:off x="210882" y="3645780"/>
          <a:ext cx="383421" cy="383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57B3A11-0E20-4F64-8BED-05D693601AD4}">
      <dsp:nvSpPr>
        <dsp:cNvPr id="0" name=""/>
        <dsp:cNvSpPr/>
      </dsp:nvSpPr>
      <dsp:spPr>
        <a:xfrm>
          <a:off x="805185" y="3488926"/>
          <a:ext cx="5869921" cy="697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80" tIns="73780" rIns="73780" bIns="73780" numCol="1" spcCol="1270" anchor="ctr" anchorCtr="0">
          <a:noAutofit/>
        </a:bodyPr>
        <a:lstStyle/>
        <a:p>
          <a:pPr marL="0" lvl="0" indent="0" algn="l" defTabSz="844550">
            <a:lnSpc>
              <a:spcPct val="90000"/>
            </a:lnSpc>
            <a:spcBef>
              <a:spcPct val="0"/>
            </a:spcBef>
            <a:spcAft>
              <a:spcPct val="35000"/>
            </a:spcAft>
            <a:buNone/>
          </a:pPr>
          <a:r>
            <a:rPr lang="en-GB" sz="1900" kern="1200"/>
            <a:t>Working towards a resolution</a:t>
          </a:r>
          <a:endParaRPr lang="en-US" sz="1900" kern="1200"/>
        </a:p>
      </dsp:txBody>
      <dsp:txXfrm>
        <a:off x="805185" y="3488926"/>
        <a:ext cx="5869921" cy="69713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2E00C-8420-40A3-8F9F-79188E2603F2}">
      <dsp:nvSpPr>
        <dsp:cNvPr id="0" name=""/>
        <dsp:cNvSpPr/>
      </dsp:nvSpPr>
      <dsp:spPr>
        <a:xfrm>
          <a:off x="0" y="0"/>
          <a:ext cx="57415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41838F-F91E-4824-9F6D-91089F71C83E}">
      <dsp:nvSpPr>
        <dsp:cNvPr id="0" name=""/>
        <dsp:cNvSpPr/>
      </dsp:nvSpPr>
      <dsp:spPr>
        <a:xfrm>
          <a:off x="0" y="0"/>
          <a:ext cx="5741533" cy="129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Discussion:</a:t>
          </a:r>
          <a:endParaRPr lang="en-US" sz="2600" kern="1200"/>
        </a:p>
      </dsp:txBody>
      <dsp:txXfrm>
        <a:off x="0" y="0"/>
        <a:ext cx="5741533" cy="1292745"/>
      </dsp:txXfrm>
    </dsp:sp>
    <dsp:sp modelId="{BF4C1872-18A3-46DE-A34B-E63C2D29E957}">
      <dsp:nvSpPr>
        <dsp:cNvPr id="0" name=""/>
        <dsp:cNvSpPr/>
      </dsp:nvSpPr>
      <dsp:spPr>
        <a:xfrm>
          <a:off x="0" y="1292745"/>
          <a:ext cx="574153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9F1CC0-2E60-4130-A1F8-9D0578F1F214}">
      <dsp:nvSpPr>
        <dsp:cNvPr id="0" name=""/>
        <dsp:cNvSpPr/>
      </dsp:nvSpPr>
      <dsp:spPr>
        <a:xfrm>
          <a:off x="0" y="1292745"/>
          <a:ext cx="5741533" cy="129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Feltham (2000) stated that supervision should be replaced by video monitoring of therapists.</a:t>
          </a:r>
          <a:endParaRPr lang="en-US" sz="2600" kern="1200" dirty="0"/>
        </a:p>
      </dsp:txBody>
      <dsp:txXfrm>
        <a:off x="0" y="1292745"/>
        <a:ext cx="5741533" cy="1292745"/>
      </dsp:txXfrm>
    </dsp:sp>
    <dsp:sp modelId="{4680F456-24A7-4055-91B1-E4523E28A523}">
      <dsp:nvSpPr>
        <dsp:cNvPr id="0" name=""/>
        <dsp:cNvSpPr/>
      </dsp:nvSpPr>
      <dsp:spPr>
        <a:xfrm>
          <a:off x="0" y="2585491"/>
          <a:ext cx="5741533"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DA1F44-7335-4FEE-80BF-7CDB2770E4C2}">
      <dsp:nvSpPr>
        <dsp:cNvPr id="0" name=""/>
        <dsp:cNvSpPr/>
      </dsp:nvSpPr>
      <dsp:spPr>
        <a:xfrm>
          <a:off x="0" y="2585491"/>
          <a:ext cx="5741533" cy="129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Do you agree or disagree?  </a:t>
          </a:r>
          <a:endParaRPr lang="en-US" sz="2600" kern="1200" dirty="0"/>
        </a:p>
      </dsp:txBody>
      <dsp:txXfrm>
        <a:off x="0" y="2585491"/>
        <a:ext cx="5741533" cy="1292745"/>
      </dsp:txXfrm>
    </dsp:sp>
    <dsp:sp modelId="{690B14EF-A640-4A1B-9EFD-62BD2CC62C2C}">
      <dsp:nvSpPr>
        <dsp:cNvPr id="0" name=""/>
        <dsp:cNvSpPr/>
      </dsp:nvSpPr>
      <dsp:spPr>
        <a:xfrm>
          <a:off x="0" y="3878237"/>
          <a:ext cx="574153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C7A570-F755-4C68-AD5B-DBE388E2C499}">
      <dsp:nvSpPr>
        <dsp:cNvPr id="0" name=""/>
        <dsp:cNvSpPr/>
      </dsp:nvSpPr>
      <dsp:spPr>
        <a:xfrm>
          <a:off x="0" y="3878237"/>
          <a:ext cx="5741533" cy="129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What is your reasoning? </a:t>
          </a:r>
          <a:endParaRPr lang="en-US" sz="2600" kern="1200" dirty="0"/>
        </a:p>
      </dsp:txBody>
      <dsp:txXfrm>
        <a:off x="0" y="3878237"/>
        <a:ext cx="5741533" cy="129274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EBBC1-1D83-4934-8701-D4E5C26AA5FB}">
      <dsp:nvSpPr>
        <dsp:cNvPr id="0" name=""/>
        <dsp:cNvSpPr/>
      </dsp:nvSpPr>
      <dsp:spPr>
        <a:xfrm>
          <a:off x="1558252" y="93735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D2F8E2-6797-4A40-9FBD-84839F03BB2C}">
      <dsp:nvSpPr>
        <dsp:cNvPr id="0" name=""/>
        <dsp:cNvSpPr/>
      </dsp:nvSpPr>
      <dsp:spPr>
        <a:xfrm>
          <a:off x="370252" y="335152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Reflection exercise:</a:t>
          </a:r>
          <a:endParaRPr lang="en-US" sz="1700" kern="1200"/>
        </a:p>
      </dsp:txBody>
      <dsp:txXfrm>
        <a:off x="370252" y="3351524"/>
        <a:ext cx="4320000" cy="720000"/>
      </dsp:txXfrm>
    </dsp:sp>
    <dsp:sp modelId="{88DEAC97-CF60-4C91-BFCB-E2587D61D614}">
      <dsp:nvSpPr>
        <dsp:cNvPr id="0" name=""/>
        <dsp:cNvSpPr/>
      </dsp:nvSpPr>
      <dsp:spPr>
        <a:xfrm>
          <a:off x="6634252" y="93735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3F5491-FE90-45D6-BD9C-236B8F4C25AB}">
      <dsp:nvSpPr>
        <dsp:cNvPr id="0" name=""/>
        <dsp:cNvSpPr/>
      </dsp:nvSpPr>
      <dsp:spPr>
        <a:xfrm>
          <a:off x="5446252" y="335152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In terms of your current supervision arrangements what changes  would you like to see/take place? </a:t>
          </a:r>
          <a:endParaRPr lang="en-US" sz="1700" kern="1200" dirty="0"/>
        </a:p>
      </dsp:txBody>
      <dsp:txXfrm>
        <a:off x="5446252" y="3351524"/>
        <a:ext cx="4320000"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4BB64-61C1-4888-919B-592926B49C78}">
      <dsp:nvSpPr>
        <dsp:cNvPr id="0" name=""/>
        <dsp:cNvSpPr/>
      </dsp:nvSpPr>
      <dsp:spPr>
        <a:xfrm>
          <a:off x="0" y="1914"/>
          <a:ext cx="1024826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951A32-84D4-4D6A-B5F0-0BBBBC26E243}">
      <dsp:nvSpPr>
        <dsp:cNvPr id="0" name=""/>
        <dsp:cNvSpPr/>
      </dsp:nvSpPr>
      <dsp:spPr>
        <a:xfrm>
          <a:off x="0" y="1914"/>
          <a:ext cx="10248265" cy="65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err="1"/>
            <a:t>Arczynski</a:t>
          </a:r>
          <a:r>
            <a:rPr lang="en-GB" sz="1800" kern="1200" dirty="0"/>
            <a:t>. A., Morrow, S. (2016) ‘The Complexities of Power in Feminist Multicultural Psychotherapy Supervision.’ </a:t>
          </a:r>
          <a:r>
            <a:rPr lang="en-GB" sz="1800" i="1" kern="1200" dirty="0"/>
            <a:t>Journal of Counselling Psychology</a:t>
          </a:r>
          <a:r>
            <a:rPr lang="en-GB" sz="1800" kern="1200" dirty="0"/>
            <a:t>. 64(2) pp. 192-205.</a:t>
          </a:r>
          <a:endParaRPr lang="en-US" sz="1800" kern="1200" dirty="0"/>
        </a:p>
      </dsp:txBody>
      <dsp:txXfrm>
        <a:off x="0" y="1914"/>
        <a:ext cx="10248265" cy="652988"/>
      </dsp:txXfrm>
    </dsp:sp>
    <dsp:sp modelId="{866DD762-09EF-4D87-B108-4EC58F2D8DEC}">
      <dsp:nvSpPr>
        <dsp:cNvPr id="0" name=""/>
        <dsp:cNvSpPr/>
      </dsp:nvSpPr>
      <dsp:spPr>
        <a:xfrm>
          <a:off x="0" y="654903"/>
          <a:ext cx="1024826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7D1C54-3296-4289-BF1B-72AE7EC35CD9}">
      <dsp:nvSpPr>
        <dsp:cNvPr id="0" name=""/>
        <dsp:cNvSpPr/>
      </dsp:nvSpPr>
      <dsp:spPr>
        <a:xfrm>
          <a:off x="0" y="654903"/>
          <a:ext cx="10248265" cy="65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Bordin, E. (1983) ‘A Working Alliance Based Model of Supervision.’ </a:t>
          </a:r>
          <a:r>
            <a:rPr lang="en-GB" sz="1800" i="1" kern="1200"/>
            <a:t>The Counselling Psychologist. </a:t>
          </a:r>
          <a:r>
            <a:rPr lang="en-GB" sz="1800" kern="1200"/>
            <a:t>11(1) pp. 35-42</a:t>
          </a:r>
          <a:r>
            <a:rPr lang="en-GB" sz="1800" i="1" kern="1200"/>
            <a:t>.</a:t>
          </a:r>
          <a:endParaRPr lang="en-US" sz="1800" kern="1200"/>
        </a:p>
      </dsp:txBody>
      <dsp:txXfrm>
        <a:off x="0" y="654903"/>
        <a:ext cx="10248265" cy="652988"/>
      </dsp:txXfrm>
    </dsp:sp>
    <dsp:sp modelId="{B7B76E97-C5B3-4D4B-AE75-429325033DA0}">
      <dsp:nvSpPr>
        <dsp:cNvPr id="0" name=""/>
        <dsp:cNvSpPr/>
      </dsp:nvSpPr>
      <dsp:spPr>
        <a:xfrm>
          <a:off x="0" y="1307891"/>
          <a:ext cx="1024826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4811F9-2B94-4B2D-AC4A-7093531EE284}">
      <dsp:nvSpPr>
        <dsp:cNvPr id="0" name=""/>
        <dsp:cNvSpPr/>
      </dsp:nvSpPr>
      <dsp:spPr>
        <a:xfrm>
          <a:off x="0" y="1307891"/>
          <a:ext cx="10248265" cy="65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Carroll, M. (2007) ‘One more time: What is supervision?’ </a:t>
          </a:r>
          <a:r>
            <a:rPr lang="en-GB" sz="1800" i="1" kern="1200"/>
            <a:t>Psychotherapy in Australia. </a:t>
          </a:r>
          <a:r>
            <a:rPr lang="en-GB" sz="1800" kern="1200"/>
            <a:t>13(3) pp.34-40.</a:t>
          </a:r>
          <a:endParaRPr lang="en-US" sz="1800" kern="1200"/>
        </a:p>
      </dsp:txBody>
      <dsp:txXfrm>
        <a:off x="0" y="1307891"/>
        <a:ext cx="10248265" cy="652988"/>
      </dsp:txXfrm>
    </dsp:sp>
    <dsp:sp modelId="{CD330EBA-12D0-49DC-B120-F21DBAA74735}">
      <dsp:nvSpPr>
        <dsp:cNvPr id="0" name=""/>
        <dsp:cNvSpPr/>
      </dsp:nvSpPr>
      <dsp:spPr>
        <a:xfrm>
          <a:off x="0" y="1960879"/>
          <a:ext cx="1024826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DCA862-CEEC-45DC-B43A-BE1A9296859D}">
      <dsp:nvSpPr>
        <dsp:cNvPr id="0" name=""/>
        <dsp:cNvSpPr/>
      </dsp:nvSpPr>
      <dsp:spPr>
        <a:xfrm>
          <a:off x="0" y="1960879"/>
          <a:ext cx="10248265" cy="65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Chang, J. (2013) ‘A Contextual- Functional Meta-Framework for Counselling Supervision</a:t>
          </a:r>
          <a:r>
            <a:rPr lang="en-GB" sz="1800" i="1" kern="1200"/>
            <a:t>.’ International Journal for the Advancement of Counselling</a:t>
          </a:r>
          <a:r>
            <a:rPr lang="en-GB" sz="1800" kern="1200"/>
            <a:t>. 35(2) pp.71-87.</a:t>
          </a:r>
          <a:endParaRPr lang="en-US" sz="1800" kern="1200"/>
        </a:p>
      </dsp:txBody>
      <dsp:txXfrm>
        <a:off x="0" y="1960879"/>
        <a:ext cx="10248265" cy="652988"/>
      </dsp:txXfrm>
    </dsp:sp>
    <dsp:sp modelId="{5D01A837-CABB-4D8B-8315-5A29E41262D1}">
      <dsp:nvSpPr>
        <dsp:cNvPr id="0" name=""/>
        <dsp:cNvSpPr/>
      </dsp:nvSpPr>
      <dsp:spPr>
        <a:xfrm>
          <a:off x="0" y="2613867"/>
          <a:ext cx="1024826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88821B-8409-47FA-A777-FC398B21A6AD}">
      <dsp:nvSpPr>
        <dsp:cNvPr id="0" name=""/>
        <dsp:cNvSpPr/>
      </dsp:nvSpPr>
      <dsp:spPr>
        <a:xfrm>
          <a:off x="0" y="2613867"/>
          <a:ext cx="10248265" cy="65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Creaner, M. (2014) </a:t>
          </a:r>
          <a:r>
            <a:rPr lang="en-GB" sz="1800" i="1" kern="1200"/>
            <a:t>Getting the best out of supervision in counselling and psychotherapy: A guide for the supervisee. </a:t>
          </a:r>
          <a:r>
            <a:rPr lang="en-GB" sz="1800" kern="1200"/>
            <a:t>London: Sage </a:t>
          </a:r>
          <a:endParaRPr lang="en-US" sz="1800" kern="1200"/>
        </a:p>
      </dsp:txBody>
      <dsp:txXfrm>
        <a:off x="0" y="2613867"/>
        <a:ext cx="10248265" cy="652988"/>
      </dsp:txXfrm>
    </dsp:sp>
    <dsp:sp modelId="{E764CAC9-F4A9-4B1F-8169-ACAD882B775E}">
      <dsp:nvSpPr>
        <dsp:cNvPr id="0" name=""/>
        <dsp:cNvSpPr/>
      </dsp:nvSpPr>
      <dsp:spPr>
        <a:xfrm>
          <a:off x="0" y="3266855"/>
          <a:ext cx="1024826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297957-4CDC-423A-A36E-3469E9E67586}">
      <dsp:nvSpPr>
        <dsp:cNvPr id="0" name=""/>
        <dsp:cNvSpPr/>
      </dsp:nvSpPr>
      <dsp:spPr>
        <a:xfrm>
          <a:off x="0" y="3266855"/>
          <a:ext cx="10248265" cy="65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Davies, N. (2016) Good Practice in Action 043 Research Overview: Supervision within the Counselling Professions. Lutterworth :BACP</a:t>
          </a:r>
          <a:endParaRPr lang="en-US" sz="1800" kern="1200"/>
        </a:p>
      </dsp:txBody>
      <dsp:txXfrm>
        <a:off x="0" y="3266855"/>
        <a:ext cx="10248265" cy="65298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6A9314-5EF8-4195-893E-2596EA640D33}">
      <dsp:nvSpPr>
        <dsp:cNvPr id="0" name=""/>
        <dsp:cNvSpPr/>
      </dsp:nvSpPr>
      <dsp:spPr>
        <a:xfrm>
          <a:off x="0" y="0"/>
          <a:ext cx="1013142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701C8C-9B6F-4D15-9AD6-77F0F99FA6A4}">
      <dsp:nvSpPr>
        <dsp:cNvPr id="0" name=""/>
        <dsp:cNvSpPr/>
      </dsp:nvSpPr>
      <dsp:spPr>
        <a:xfrm>
          <a:off x="0" y="0"/>
          <a:ext cx="10131425" cy="846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Watkins, C. (2014) ‘The Supervisory Alliance : A Half Century of Theory, Practice and Research in Critical Perspective.’ </a:t>
          </a:r>
          <a:r>
            <a:rPr lang="en-GB" sz="2000" i="1" kern="1200"/>
            <a:t>American Journal of Psychotherapy</a:t>
          </a:r>
          <a:r>
            <a:rPr lang="en-GB" sz="2000" kern="1200"/>
            <a:t>.  68(1) pp. 19-55.</a:t>
          </a:r>
          <a:endParaRPr lang="en-US" sz="2000" kern="1200"/>
        </a:p>
      </dsp:txBody>
      <dsp:txXfrm>
        <a:off x="0" y="0"/>
        <a:ext cx="10131425" cy="846199"/>
      </dsp:txXfrm>
    </dsp:sp>
    <dsp:sp modelId="{FCE6C664-7AF4-42CC-B31D-59D0852A3E1F}">
      <dsp:nvSpPr>
        <dsp:cNvPr id="0" name=""/>
        <dsp:cNvSpPr/>
      </dsp:nvSpPr>
      <dsp:spPr>
        <a:xfrm>
          <a:off x="0" y="846199"/>
          <a:ext cx="1013142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97535C-8B4F-44DE-BE01-28ADE2176A60}">
      <dsp:nvSpPr>
        <dsp:cNvPr id="0" name=""/>
        <dsp:cNvSpPr/>
      </dsp:nvSpPr>
      <dsp:spPr>
        <a:xfrm>
          <a:off x="0" y="846199"/>
          <a:ext cx="10131425" cy="846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a:p>
      </dsp:txBody>
      <dsp:txXfrm>
        <a:off x="0" y="846199"/>
        <a:ext cx="10131425" cy="846199"/>
      </dsp:txXfrm>
    </dsp:sp>
    <dsp:sp modelId="{F02EDB6F-30B7-42DF-9390-EC86AB86A02D}">
      <dsp:nvSpPr>
        <dsp:cNvPr id="0" name=""/>
        <dsp:cNvSpPr/>
      </dsp:nvSpPr>
      <dsp:spPr>
        <a:xfrm>
          <a:off x="0" y="1692399"/>
          <a:ext cx="1013142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189155-14C1-4C31-93E2-B2F5CB58E9E0}">
      <dsp:nvSpPr>
        <dsp:cNvPr id="0" name=""/>
        <dsp:cNvSpPr/>
      </dsp:nvSpPr>
      <dsp:spPr>
        <a:xfrm>
          <a:off x="0" y="1692399"/>
          <a:ext cx="10131425" cy="846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Westefelde, J. Rasmussen, W. (2013) ‘Supervision: The Importance and Interaction of  Competency Benchmarks and Multiculturalism.’ </a:t>
          </a:r>
          <a:r>
            <a:rPr lang="en-GB" sz="2000" i="1" kern="1200"/>
            <a:t>The Counselling Psychologist. </a:t>
          </a:r>
          <a:r>
            <a:rPr lang="en-GB" sz="2000" kern="1200"/>
            <a:t>41(1) pp. 110-120.</a:t>
          </a:r>
          <a:endParaRPr lang="en-US" sz="2000" kern="1200"/>
        </a:p>
      </dsp:txBody>
      <dsp:txXfrm>
        <a:off x="0" y="1692399"/>
        <a:ext cx="10131425" cy="846199"/>
      </dsp:txXfrm>
    </dsp:sp>
    <dsp:sp modelId="{58A6A82B-2A86-4F4E-95DA-3237715B932F}">
      <dsp:nvSpPr>
        <dsp:cNvPr id="0" name=""/>
        <dsp:cNvSpPr/>
      </dsp:nvSpPr>
      <dsp:spPr>
        <a:xfrm>
          <a:off x="0" y="2538599"/>
          <a:ext cx="1013142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E4A8D6-99D0-4E21-B962-E14AB1A000D7}">
      <dsp:nvSpPr>
        <dsp:cNvPr id="0" name=""/>
        <dsp:cNvSpPr/>
      </dsp:nvSpPr>
      <dsp:spPr>
        <a:xfrm>
          <a:off x="0" y="2538599"/>
          <a:ext cx="10131425" cy="846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a:p>
      </dsp:txBody>
      <dsp:txXfrm>
        <a:off x="0" y="2538599"/>
        <a:ext cx="10131425" cy="84619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2/23/2020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hyperlink" Target="https://www.bacp.co.uk/membership/registered-membership/guide-to-supervision/"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jpeg"/><Relationship Id="rId7" Type="http://schemas.openxmlformats.org/officeDocument/2006/relationships/diagramQuickStyle" Target="../diagrams/quickStyle6.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png"/><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png"/><Relationship Id="rId7" Type="http://schemas.openxmlformats.org/officeDocument/2006/relationships/diagramColors" Target="../diagrams/colors8.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png"/><Relationship Id="rId7" Type="http://schemas.openxmlformats.org/officeDocument/2006/relationships/diagramColors" Target="../diagrams/colors9.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jpeg"/><Relationship Id="rId7" Type="http://schemas.openxmlformats.org/officeDocument/2006/relationships/diagramColors" Target="../diagrams/colors10.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5.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jpeg"/><Relationship Id="rId7" Type="http://schemas.openxmlformats.org/officeDocument/2006/relationships/diagramColors" Target="../diagrams/colors11.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6.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7.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png"/><Relationship Id="rId7" Type="http://schemas.openxmlformats.org/officeDocument/2006/relationships/diagramColors" Target="../diagrams/colors13.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8.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png"/><Relationship Id="rId7" Type="http://schemas.openxmlformats.org/officeDocument/2006/relationships/diagramColors" Target="../diagrams/colors14.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9.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png"/><Relationship Id="rId7" Type="http://schemas.openxmlformats.org/officeDocument/2006/relationships/diagramColors" Target="../diagrams/colors15.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0.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3.png"/><Relationship Id="rId7" Type="http://schemas.openxmlformats.org/officeDocument/2006/relationships/diagramColors" Target="../diagrams/colors16.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3.png"/><Relationship Id="rId7" Type="http://schemas.openxmlformats.org/officeDocument/2006/relationships/diagramColors" Target="../diagrams/colors17.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2BCFA-A921-40D8-9028-631BFEE68C7C}"/>
              </a:ext>
            </a:extLst>
          </p:cNvPr>
          <p:cNvSpPr>
            <a:spLocks noGrp="1"/>
          </p:cNvSpPr>
          <p:nvPr>
            <p:ph type="ctrTitle"/>
          </p:nvPr>
        </p:nvSpPr>
        <p:spPr/>
        <p:txBody>
          <a:bodyPr/>
          <a:lstStyle/>
          <a:p>
            <a:r>
              <a:rPr lang="en-GB" dirty="0"/>
              <a:t>Supervision in Counselling and Psychotherapy </a:t>
            </a:r>
          </a:p>
        </p:txBody>
      </p:sp>
      <p:sp>
        <p:nvSpPr>
          <p:cNvPr id="3" name="Subtitle 2">
            <a:extLst>
              <a:ext uri="{FF2B5EF4-FFF2-40B4-BE49-F238E27FC236}">
                <a16:creationId xmlns:a16="http://schemas.microsoft.com/office/drawing/2014/main" id="{986FB644-9DAD-433C-BA2A-7CA3023927CD}"/>
              </a:ext>
            </a:extLst>
          </p:cNvPr>
          <p:cNvSpPr>
            <a:spLocks noGrp="1"/>
          </p:cNvSpPr>
          <p:nvPr>
            <p:ph type="subTitle" idx="1"/>
          </p:nvPr>
        </p:nvSpPr>
        <p:spPr/>
        <p:txBody>
          <a:bodyPr/>
          <a:lstStyle/>
          <a:p>
            <a:r>
              <a:rPr lang="en-GB" dirty="0"/>
              <a:t>Helen Noble</a:t>
            </a:r>
          </a:p>
          <a:p>
            <a:r>
              <a:rPr lang="en-GB" dirty="0"/>
              <a:t>February 2020</a:t>
            </a:r>
          </a:p>
        </p:txBody>
      </p:sp>
    </p:spTree>
    <p:extLst>
      <p:ext uri="{BB962C8B-B14F-4D97-AF65-F5344CB8AC3E}">
        <p14:creationId xmlns:p14="http://schemas.microsoft.com/office/powerpoint/2010/main" val="3730684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extBox 3">
            <a:extLst>
              <a:ext uri="{FF2B5EF4-FFF2-40B4-BE49-F238E27FC236}">
                <a16:creationId xmlns:a16="http://schemas.microsoft.com/office/drawing/2014/main" id="{844C27AF-3A28-4A82-997E-3A9A28F6CFC4}"/>
              </a:ext>
            </a:extLst>
          </p:cNvPr>
          <p:cNvSpPr txBox="1"/>
          <p:nvPr/>
        </p:nvSpPr>
        <p:spPr>
          <a:xfrm>
            <a:off x="685801" y="609600"/>
            <a:ext cx="10131425" cy="1456267"/>
          </a:xfrm>
          <a:prstGeom prst="rect">
            <a:avLst/>
          </a:prstGeom>
        </p:spPr>
        <p:txBody>
          <a:bodyPr vert="horz" lIns="91440" tIns="45720" rIns="91440" bIns="45720" rtlCol="0" anchor="ctr">
            <a:normAutofit/>
          </a:bodyPr>
          <a:lstStyle/>
          <a:p>
            <a:pPr>
              <a:spcBef>
                <a:spcPct val="0"/>
              </a:spcBef>
              <a:spcAft>
                <a:spcPts val="600"/>
              </a:spcAft>
            </a:pPr>
            <a:r>
              <a:rPr lang="en-US" sz="3600" u="sng" cap="all">
                <a:ln w="3175" cmpd="sng">
                  <a:noFill/>
                </a:ln>
                <a:latin typeface="+mj-lt"/>
                <a:ea typeface="+mj-ea"/>
                <a:cs typeface="+mj-cs"/>
              </a:rPr>
              <a:t>Contents</a:t>
            </a:r>
          </a:p>
        </p:txBody>
      </p:sp>
      <p:graphicFrame>
        <p:nvGraphicFramePr>
          <p:cNvPr id="7" name="TextBox 4">
            <a:extLst>
              <a:ext uri="{FF2B5EF4-FFF2-40B4-BE49-F238E27FC236}">
                <a16:creationId xmlns:a16="http://schemas.microsoft.com/office/drawing/2014/main" id="{AC3D3EF9-4827-49CA-B566-E15650B272C1}"/>
              </a:ext>
            </a:extLst>
          </p:cNvPr>
          <p:cNvGraphicFramePr/>
          <p:nvPr>
            <p:extLst>
              <p:ext uri="{D42A27DB-BD31-4B8C-83A1-F6EECF244321}">
                <p14:modId xmlns:p14="http://schemas.microsoft.com/office/powerpoint/2010/main" val="3230361040"/>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61287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1" name="Rectangle 10">
            <a:extLst>
              <a:ext uri="{FF2B5EF4-FFF2-40B4-BE49-F238E27FC236}">
                <a16:creationId xmlns:a16="http://schemas.microsoft.com/office/drawing/2014/main" id="{E1EB41F2-E181-4D4D-9131-A30F6B0A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D63CC92-C517-4C71-9222-4579252CD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0839"/>
          </a:xfrm>
          <a:custGeom>
            <a:avLst/>
            <a:gdLst>
              <a:gd name="connsiteX0" fmla="*/ 0 w 12192000"/>
              <a:gd name="connsiteY0" fmla="*/ 0 h 2270839"/>
              <a:gd name="connsiteX1" fmla="*/ 12192000 w 12192000"/>
              <a:gd name="connsiteY1" fmla="*/ 0 h 2270839"/>
              <a:gd name="connsiteX2" fmla="*/ 12192000 w 12192000"/>
              <a:gd name="connsiteY2" fmla="*/ 213719 h 2270839"/>
              <a:gd name="connsiteX3" fmla="*/ 12192000 w 12192000"/>
              <a:gd name="connsiteY3" fmla="*/ 471948 h 2270839"/>
              <a:gd name="connsiteX4" fmla="*/ 12192000 w 12192000"/>
              <a:gd name="connsiteY4" fmla="*/ 519830 h 2270839"/>
              <a:gd name="connsiteX5" fmla="*/ 12192000 w 12192000"/>
              <a:gd name="connsiteY5" fmla="*/ 744793 h 2270839"/>
              <a:gd name="connsiteX6" fmla="*/ 12192000 w 12192000"/>
              <a:gd name="connsiteY6" fmla="*/ 1754021 h 2270839"/>
              <a:gd name="connsiteX7" fmla="*/ 11957522 w 12192000"/>
              <a:gd name="connsiteY7" fmla="*/ 1797923 h 2270839"/>
              <a:gd name="connsiteX8" fmla="*/ 11679973 w 12192000"/>
              <a:gd name="connsiteY8" fmla="*/ 1847667 h 2270839"/>
              <a:gd name="connsiteX9" fmla="*/ 11401197 w 12192000"/>
              <a:gd name="connsiteY9" fmla="*/ 1896360 h 2270839"/>
              <a:gd name="connsiteX10" fmla="*/ 11121192 w 12192000"/>
              <a:gd name="connsiteY10" fmla="*/ 1938046 h 2270839"/>
              <a:gd name="connsiteX11" fmla="*/ 10842416 w 12192000"/>
              <a:gd name="connsiteY11" fmla="*/ 1980083 h 2270839"/>
              <a:gd name="connsiteX12" fmla="*/ 10562411 w 12192000"/>
              <a:gd name="connsiteY12" fmla="*/ 2019318 h 2270839"/>
              <a:gd name="connsiteX13" fmla="*/ 10286091 w 12192000"/>
              <a:gd name="connsiteY13" fmla="*/ 2052947 h 2270839"/>
              <a:gd name="connsiteX14" fmla="*/ 10006086 w 12192000"/>
              <a:gd name="connsiteY14" fmla="*/ 2084825 h 2270839"/>
              <a:gd name="connsiteX15" fmla="*/ 9727310 w 12192000"/>
              <a:gd name="connsiteY15" fmla="*/ 2113901 h 2270839"/>
              <a:gd name="connsiteX16" fmla="*/ 9453445 w 12192000"/>
              <a:gd name="connsiteY16" fmla="*/ 2139123 h 2270839"/>
              <a:gd name="connsiteX17" fmla="*/ 9175897 w 12192000"/>
              <a:gd name="connsiteY17" fmla="*/ 2164345 h 2270839"/>
              <a:gd name="connsiteX18" fmla="*/ 8902033 w 12192000"/>
              <a:gd name="connsiteY18" fmla="*/ 2185364 h 2270839"/>
              <a:gd name="connsiteX19" fmla="*/ 8628169 w 12192000"/>
              <a:gd name="connsiteY19" fmla="*/ 2201828 h 2270839"/>
              <a:gd name="connsiteX20" fmla="*/ 8355533 w 12192000"/>
              <a:gd name="connsiteY20" fmla="*/ 2218994 h 2270839"/>
              <a:gd name="connsiteX21" fmla="*/ 8085353 w 12192000"/>
              <a:gd name="connsiteY21" fmla="*/ 2233356 h 2270839"/>
              <a:gd name="connsiteX22" fmla="*/ 7817629 w 12192000"/>
              <a:gd name="connsiteY22" fmla="*/ 2243515 h 2270839"/>
              <a:gd name="connsiteX23" fmla="*/ 7549905 w 12192000"/>
              <a:gd name="connsiteY23" fmla="*/ 2252273 h 2270839"/>
              <a:gd name="connsiteX24" fmla="*/ 7284638 w 12192000"/>
              <a:gd name="connsiteY24" fmla="*/ 2260680 h 2270839"/>
              <a:gd name="connsiteX25" fmla="*/ 7023055 w 12192000"/>
              <a:gd name="connsiteY25" fmla="*/ 2264534 h 2270839"/>
              <a:gd name="connsiteX26" fmla="*/ 6761472 w 12192000"/>
              <a:gd name="connsiteY26" fmla="*/ 2268737 h 2270839"/>
              <a:gd name="connsiteX27" fmla="*/ 6503573 w 12192000"/>
              <a:gd name="connsiteY27" fmla="*/ 2270839 h 2270839"/>
              <a:gd name="connsiteX28" fmla="*/ 6248130 w 12192000"/>
              <a:gd name="connsiteY28" fmla="*/ 2268737 h 2270839"/>
              <a:gd name="connsiteX29" fmla="*/ 5995144 w 12192000"/>
              <a:gd name="connsiteY29" fmla="*/ 2268737 h 2270839"/>
              <a:gd name="connsiteX30" fmla="*/ 5744613 w 12192000"/>
              <a:gd name="connsiteY30" fmla="*/ 2264534 h 2270839"/>
              <a:gd name="connsiteX31" fmla="*/ 5498995 w 12192000"/>
              <a:gd name="connsiteY31" fmla="*/ 2258228 h 2270839"/>
              <a:gd name="connsiteX32" fmla="*/ 5255834 w 12192000"/>
              <a:gd name="connsiteY32" fmla="*/ 2252273 h 2270839"/>
              <a:gd name="connsiteX33" fmla="*/ 5017584 w 12192000"/>
              <a:gd name="connsiteY33" fmla="*/ 2245617 h 2270839"/>
              <a:gd name="connsiteX34" fmla="*/ 4780562 w 12192000"/>
              <a:gd name="connsiteY34" fmla="*/ 2235458 h 2270839"/>
              <a:gd name="connsiteX35" fmla="*/ 4547227 w 12192000"/>
              <a:gd name="connsiteY35" fmla="*/ 2224598 h 2270839"/>
              <a:gd name="connsiteX36" fmla="*/ 4318800 w 12192000"/>
              <a:gd name="connsiteY36" fmla="*/ 2214790 h 2270839"/>
              <a:gd name="connsiteX37" fmla="*/ 3873004 w 12192000"/>
              <a:gd name="connsiteY37" fmla="*/ 2187115 h 2270839"/>
              <a:gd name="connsiteX38" fmla="*/ 3445628 w 12192000"/>
              <a:gd name="connsiteY38" fmla="*/ 2157690 h 2270839"/>
              <a:gd name="connsiteX39" fmla="*/ 3035446 w 12192000"/>
              <a:gd name="connsiteY39" fmla="*/ 2126862 h 2270839"/>
              <a:gd name="connsiteX40" fmla="*/ 2647370 w 12192000"/>
              <a:gd name="connsiteY40" fmla="*/ 2092883 h 2270839"/>
              <a:gd name="connsiteX41" fmla="*/ 2276487 w 12192000"/>
              <a:gd name="connsiteY41" fmla="*/ 2057501 h 2270839"/>
              <a:gd name="connsiteX42" fmla="*/ 1932621 w 12192000"/>
              <a:gd name="connsiteY42" fmla="*/ 2019318 h 2270839"/>
              <a:gd name="connsiteX43" fmla="*/ 1609634 w 12192000"/>
              <a:gd name="connsiteY43" fmla="*/ 1981835 h 2270839"/>
              <a:gd name="connsiteX44" fmla="*/ 1312435 w 12192000"/>
              <a:gd name="connsiteY44" fmla="*/ 1944352 h 2270839"/>
              <a:gd name="connsiteX45" fmla="*/ 1039799 w 12192000"/>
              <a:gd name="connsiteY45" fmla="*/ 1908971 h 2270839"/>
              <a:gd name="connsiteX46" fmla="*/ 797865 w 12192000"/>
              <a:gd name="connsiteY46" fmla="*/ 1875341 h 2270839"/>
              <a:gd name="connsiteX47" fmla="*/ 579265 w 12192000"/>
              <a:gd name="connsiteY47" fmla="*/ 1843463 h 2270839"/>
              <a:gd name="connsiteX48" fmla="*/ 395052 w 12192000"/>
              <a:gd name="connsiteY48" fmla="*/ 1816840 h 2270839"/>
              <a:gd name="connsiteX49" fmla="*/ 240312 w 12192000"/>
              <a:gd name="connsiteY49" fmla="*/ 1791617 h 2270839"/>
              <a:gd name="connsiteX50" fmla="*/ 27853 w 12192000"/>
              <a:gd name="connsiteY50" fmla="*/ 1755536 h 2270839"/>
              <a:gd name="connsiteX51" fmla="*/ 0 w 12192000"/>
              <a:gd name="connsiteY51" fmla="*/ 1750823 h 2270839"/>
              <a:gd name="connsiteX52" fmla="*/ 0 w 12192000"/>
              <a:gd name="connsiteY52" fmla="*/ 744793 h 2270839"/>
              <a:gd name="connsiteX53" fmla="*/ 0 w 12192000"/>
              <a:gd name="connsiteY53" fmla="*/ 519830 h 2270839"/>
              <a:gd name="connsiteX54" fmla="*/ 0 w 12192000"/>
              <a:gd name="connsiteY54" fmla="*/ 471948 h 2270839"/>
              <a:gd name="connsiteX55" fmla="*/ 0 w 12192000"/>
              <a:gd name="connsiteY55" fmla="*/ 213719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2270839">
                <a:moveTo>
                  <a:pt x="0" y="0"/>
                </a:moveTo>
                <a:lnTo>
                  <a:pt x="12192000" y="0"/>
                </a:lnTo>
                <a:lnTo>
                  <a:pt x="12192000" y="213719"/>
                </a:lnTo>
                <a:lnTo>
                  <a:pt x="12192000" y="471948"/>
                </a:lnTo>
                <a:lnTo>
                  <a:pt x="12192000" y="519830"/>
                </a:lnTo>
                <a:lnTo>
                  <a:pt x="12192000" y="744793"/>
                </a:lnTo>
                <a:lnTo>
                  <a:pt x="12192000" y="1754021"/>
                </a:lnTo>
                <a:lnTo>
                  <a:pt x="11957522" y="1797923"/>
                </a:lnTo>
                <a:lnTo>
                  <a:pt x="11679973" y="1847667"/>
                </a:lnTo>
                <a:lnTo>
                  <a:pt x="11401197" y="1896360"/>
                </a:lnTo>
                <a:lnTo>
                  <a:pt x="11121192" y="1938046"/>
                </a:lnTo>
                <a:lnTo>
                  <a:pt x="10842416" y="1980083"/>
                </a:lnTo>
                <a:lnTo>
                  <a:pt x="10562411" y="2019318"/>
                </a:lnTo>
                <a:lnTo>
                  <a:pt x="10286091" y="2052947"/>
                </a:lnTo>
                <a:lnTo>
                  <a:pt x="10006086" y="2084825"/>
                </a:lnTo>
                <a:lnTo>
                  <a:pt x="9727310" y="2113901"/>
                </a:lnTo>
                <a:lnTo>
                  <a:pt x="9453445" y="2139123"/>
                </a:lnTo>
                <a:lnTo>
                  <a:pt x="9175897" y="2164345"/>
                </a:lnTo>
                <a:lnTo>
                  <a:pt x="8902033" y="2185364"/>
                </a:lnTo>
                <a:lnTo>
                  <a:pt x="8628169" y="2201828"/>
                </a:lnTo>
                <a:lnTo>
                  <a:pt x="8355533" y="2218994"/>
                </a:lnTo>
                <a:lnTo>
                  <a:pt x="8085353" y="2233356"/>
                </a:lnTo>
                <a:lnTo>
                  <a:pt x="7817629" y="2243515"/>
                </a:lnTo>
                <a:lnTo>
                  <a:pt x="7549905" y="2252273"/>
                </a:lnTo>
                <a:lnTo>
                  <a:pt x="7284638" y="2260680"/>
                </a:lnTo>
                <a:lnTo>
                  <a:pt x="7023055" y="2264534"/>
                </a:lnTo>
                <a:lnTo>
                  <a:pt x="6761472" y="2268737"/>
                </a:lnTo>
                <a:lnTo>
                  <a:pt x="6503573" y="2270839"/>
                </a:lnTo>
                <a:lnTo>
                  <a:pt x="6248130" y="2268737"/>
                </a:lnTo>
                <a:lnTo>
                  <a:pt x="5995144" y="2268737"/>
                </a:lnTo>
                <a:lnTo>
                  <a:pt x="5744613" y="2264534"/>
                </a:lnTo>
                <a:lnTo>
                  <a:pt x="5498995" y="2258228"/>
                </a:lnTo>
                <a:lnTo>
                  <a:pt x="5255834" y="2252273"/>
                </a:lnTo>
                <a:lnTo>
                  <a:pt x="5017584" y="2245617"/>
                </a:lnTo>
                <a:lnTo>
                  <a:pt x="4780562" y="2235458"/>
                </a:lnTo>
                <a:lnTo>
                  <a:pt x="4547227" y="2224598"/>
                </a:lnTo>
                <a:lnTo>
                  <a:pt x="4318800" y="2214790"/>
                </a:lnTo>
                <a:lnTo>
                  <a:pt x="3873004" y="2187115"/>
                </a:lnTo>
                <a:lnTo>
                  <a:pt x="3445628" y="2157690"/>
                </a:lnTo>
                <a:lnTo>
                  <a:pt x="3035446" y="2126862"/>
                </a:lnTo>
                <a:lnTo>
                  <a:pt x="2647370" y="2092883"/>
                </a:lnTo>
                <a:lnTo>
                  <a:pt x="2276487" y="2057501"/>
                </a:lnTo>
                <a:lnTo>
                  <a:pt x="1932621" y="2019318"/>
                </a:lnTo>
                <a:lnTo>
                  <a:pt x="1609634" y="1981835"/>
                </a:lnTo>
                <a:lnTo>
                  <a:pt x="1312435" y="1944352"/>
                </a:lnTo>
                <a:lnTo>
                  <a:pt x="1039799" y="1908971"/>
                </a:lnTo>
                <a:lnTo>
                  <a:pt x="797865" y="1875341"/>
                </a:lnTo>
                <a:lnTo>
                  <a:pt x="579265" y="1843463"/>
                </a:lnTo>
                <a:lnTo>
                  <a:pt x="395052" y="1816840"/>
                </a:lnTo>
                <a:lnTo>
                  <a:pt x="240312" y="1791617"/>
                </a:lnTo>
                <a:lnTo>
                  <a:pt x="27853" y="1755536"/>
                </a:lnTo>
                <a:lnTo>
                  <a:pt x="0" y="1750823"/>
                </a:lnTo>
                <a:lnTo>
                  <a:pt x="0" y="744793"/>
                </a:lnTo>
                <a:lnTo>
                  <a:pt x="0" y="519830"/>
                </a:lnTo>
                <a:lnTo>
                  <a:pt x="0" y="471948"/>
                </a:lnTo>
                <a:lnTo>
                  <a:pt x="0" y="213719"/>
                </a:lnTo>
                <a:close/>
              </a:path>
            </a:pathLst>
          </a:custGeom>
          <a:solidFill>
            <a:schemeClr val="tx2"/>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15" name="Picture 14">
            <a:extLst>
              <a:ext uri="{FF2B5EF4-FFF2-40B4-BE49-F238E27FC236}">
                <a16:creationId xmlns:a16="http://schemas.microsoft.com/office/drawing/2014/main" id="{40A39FDC-39F4-4CB7-873B-8D786EC025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900" b="63148"/>
          <a:stretch/>
        </p:blipFill>
        <p:spPr>
          <a:xfrm>
            <a:off x="4071257" y="1"/>
            <a:ext cx="8117568" cy="2270839"/>
          </a:xfrm>
          <a:custGeom>
            <a:avLst/>
            <a:gdLst>
              <a:gd name="connsiteX0" fmla="*/ 0 w 8117568"/>
              <a:gd name="connsiteY0" fmla="*/ 0 h 2270839"/>
              <a:gd name="connsiteX1" fmla="*/ 8117568 w 8117568"/>
              <a:gd name="connsiteY1" fmla="*/ 0 h 2270839"/>
              <a:gd name="connsiteX2" fmla="*/ 8117568 w 8117568"/>
              <a:gd name="connsiteY2" fmla="*/ 1754616 h 2270839"/>
              <a:gd name="connsiteX3" fmla="*/ 7886265 w 8117568"/>
              <a:gd name="connsiteY3" fmla="*/ 1797923 h 2270839"/>
              <a:gd name="connsiteX4" fmla="*/ 7608716 w 8117568"/>
              <a:gd name="connsiteY4" fmla="*/ 1847667 h 2270839"/>
              <a:gd name="connsiteX5" fmla="*/ 7329940 w 8117568"/>
              <a:gd name="connsiteY5" fmla="*/ 1896360 h 2270839"/>
              <a:gd name="connsiteX6" fmla="*/ 7049935 w 8117568"/>
              <a:gd name="connsiteY6" fmla="*/ 1938046 h 2270839"/>
              <a:gd name="connsiteX7" fmla="*/ 6771159 w 8117568"/>
              <a:gd name="connsiteY7" fmla="*/ 1980083 h 2270839"/>
              <a:gd name="connsiteX8" fmla="*/ 6491154 w 8117568"/>
              <a:gd name="connsiteY8" fmla="*/ 2019318 h 2270839"/>
              <a:gd name="connsiteX9" fmla="*/ 6214834 w 8117568"/>
              <a:gd name="connsiteY9" fmla="*/ 2052947 h 2270839"/>
              <a:gd name="connsiteX10" fmla="*/ 5934829 w 8117568"/>
              <a:gd name="connsiteY10" fmla="*/ 2084825 h 2270839"/>
              <a:gd name="connsiteX11" fmla="*/ 5656053 w 8117568"/>
              <a:gd name="connsiteY11" fmla="*/ 2113901 h 2270839"/>
              <a:gd name="connsiteX12" fmla="*/ 5382188 w 8117568"/>
              <a:gd name="connsiteY12" fmla="*/ 2139123 h 2270839"/>
              <a:gd name="connsiteX13" fmla="*/ 5104640 w 8117568"/>
              <a:gd name="connsiteY13" fmla="*/ 2164345 h 2270839"/>
              <a:gd name="connsiteX14" fmla="*/ 4830776 w 8117568"/>
              <a:gd name="connsiteY14" fmla="*/ 2185364 h 2270839"/>
              <a:gd name="connsiteX15" fmla="*/ 4556912 w 8117568"/>
              <a:gd name="connsiteY15" fmla="*/ 2201828 h 2270839"/>
              <a:gd name="connsiteX16" fmla="*/ 4284276 w 8117568"/>
              <a:gd name="connsiteY16" fmla="*/ 2218994 h 2270839"/>
              <a:gd name="connsiteX17" fmla="*/ 4014096 w 8117568"/>
              <a:gd name="connsiteY17" fmla="*/ 2233356 h 2270839"/>
              <a:gd name="connsiteX18" fmla="*/ 3746372 w 8117568"/>
              <a:gd name="connsiteY18" fmla="*/ 2243515 h 2270839"/>
              <a:gd name="connsiteX19" fmla="*/ 3478648 w 8117568"/>
              <a:gd name="connsiteY19" fmla="*/ 2252273 h 2270839"/>
              <a:gd name="connsiteX20" fmla="*/ 3213381 w 8117568"/>
              <a:gd name="connsiteY20" fmla="*/ 2260680 h 2270839"/>
              <a:gd name="connsiteX21" fmla="*/ 2951798 w 8117568"/>
              <a:gd name="connsiteY21" fmla="*/ 2264534 h 2270839"/>
              <a:gd name="connsiteX22" fmla="*/ 2690215 w 8117568"/>
              <a:gd name="connsiteY22" fmla="*/ 2268737 h 2270839"/>
              <a:gd name="connsiteX23" fmla="*/ 2432316 w 8117568"/>
              <a:gd name="connsiteY23" fmla="*/ 2270839 h 2270839"/>
              <a:gd name="connsiteX24" fmla="*/ 2176873 w 8117568"/>
              <a:gd name="connsiteY24" fmla="*/ 2268737 h 2270839"/>
              <a:gd name="connsiteX25" fmla="*/ 1923887 w 8117568"/>
              <a:gd name="connsiteY25" fmla="*/ 2268737 h 2270839"/>
              <a:gd name="connsiteX26" fmla="*/ 1673356 w 8117568"/>
              <a:gd name="connsiteY26" fmla="*/ 2264534 h 2270839"/>
              <a:gd name="connsiteX27" fmla="*/ 1427738 w 8117568"/>
              <a:gd name="connsiteY27" fmla="*/ 2258228 h 2270839"/>
              <a:gd name="connsiteX28" fmla="*/ 1184577 w 8117568"/>
              <a:gd name="connsiteY28" fmla="*/ 2252273 h 2270839"/>
              <a:gd name="connsiteX29" fmla="*/ 946327 w 8117568"/>
              <a:gd name="connsiteY29" fmla="*/ 2245617 h 2270839"/>
              <a:gd name="connsiteX30" fmla="*/ 709305 w 8117568"/>
              <a:gd name="connsiteY30" fmla="*/ 2235458 h 2270839"/>
              <a:gd name="connsiteX31" fmla="*/ 475970 w 8117568"/>
              <a:gd name="connsiteY31" fmla="*/ 2224598 h 2270839"/>
              <a:gd name="connsiteX32" fmla="*/ 247543 w 8117568"/>
              <a:gd name="connsiteY32" fmla="*/ 2214790 h 2270839"/>
              <a:gd name="connsiteX33" fmla="*/ 0 w 8117568"/>
              <a:gd name="connsiteY33" fmla="*/ 2199423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117568" h="2270839">
                <a:moveTo>
                  <a:pt x="0" y="0"/>
                </a:moveTo>
                <a:lnTo>
                  <a:pt x="8117568" y="0"/>
                </a:lnTo>
                <a:lnTo>
                  <a:pt x="8117568" y="1754616"/>
                </a:lnTo>
                <a:lnTo>
                  <a:pt x="7886265" y="1797923"/>
                </a:lnTo>
                <a:lnTo>
                  <a:pt x="7608716" y="1847667"/>
                </a:lnTo>
                <a:lnTo>
                  <a:pt x="7329940" y="1896360"/>
                </a:lnTo>
                <a:lnTo>
                  <a:pt x="7049935" y="1938046"/>
                </a:lnTo>
                <a:lnTo>
                  <a:pt x="6771159" y="1980083"/>
                </a:lnTo>
                <a:lnTo>
                  <a:pt x="6491154" y="2019318"/>
                </a:lnTo>
                <a:lnTo>
                  <a:pt x="6214834" y="2052947"/>
                </a:lnTo>
                <a:lnTo>
                  <a:pt x="5934829" y="2084825"/>
                </a:lnTo>
                <a:lnTo>
                  <a:pt x="5656053" y="2113901"/>
                </a:lnTo>
                <a:lnTo>
                  <a:pt x="5382188" y="2139123"/>
                </a:lnTo>
                <a:lnTo>
                  <a:pt x="5104640" y="2164345"/>
                </a:lnTo>
                <a:lnTo>
                  <a:pt x="4830776" y="2185364"/>
                </a:lnTo>
                <a:lnTo>
                  <a:pt x="4556912" y="2201828"/>
                </a:lnTo>
                <a:lnTo>
                  <a:pt x="4284276" y="2218994"/>
                </a:lnTo>
                <a:lnTo>
                  <a:pt x="4014096" y="2233356"/>
                </a:lnTo>
                <a:lnTo>
                  <a:pt x="3746372" y="2243515"/>
                </a:lnTo>
                <a:lnTo>
                  <a:pt x="3478648" y="2252273"/>
                </a:lnTo>
                <a:lnTo>
                  <a:pt x="3213381" y="2260680"/>
                </a:lnTo>
                <a:lnTo>
                  <a:pt x="2951798" y="2264534"/>
                </a:lnTo>
                <a:lnTo>
                  <a:pt x="2690215" y="2268737"/>
                </a:lnTo>
                <a:lnTo>
                  <a:pt x="2432316" y="2270839"/>
                </a:lnTo>
                <a:lnTo>
                  <a:pt x="2176873" y="2268737"/>
                </a:lnTo>
                <a:lnTo>
                  <a:pt x="1923887" y="2268737"/>
                </a:lnTo>
                <a:lnTo>
                  <a:pt x="1673356" y="2264534"/>
                </a:lnTo>
                <a:lnTo>
                  <a:pt x="1427738" y="2258228"/>
                </a:lnTo>
                <a:lnTo>
                  <a:pt x="1184577" y="2252273"/>
                </a:lnTo>
                <a:lnTo>
                  <a:pt x="946327" y="2245617"/>
                </a:lnTo>
                <a:lnTo>
                  <a:pt x="709305" y="2235458"/>
                </a:lnTo>
                <a:lnTo>
                  <a:pt x="475970" y="2224598"/>
                </a:lnTo>
                <a:lnTo>
                  <a:pt x="247543" y="2214790"/>
                </a:lnTo>
                <a:lnTo>
                  <a:pt x="0" y="2199423"/>
                </a:lnTo>
                <a:close/>
              </a:path>
            </a:pathLst>
          </a:custGeom>
        </p:spPr>
      </p:pic>
      <p:sp>
        <p:nvSpPr>
          <p:cNvPr id="2" name="TextBox 1">
            <a:extLst>
              <a:ext uri="{FF2B5EF4-FFF2-40B4-BE49-F238E27FC236}">
                <a16:creationId xmlns:a16="http://schemas.microsoft.com/office/drawing/2014/main" id="{912329B4-A773-4027-AE38-2CBC3711A1F8}"/>
              </a:ext>
            </a:extLst>
          </p:cNvPr>
          <p:cNvSpPr txBox="1"/>
          <p:nvPr/>
        </p:nvSpPr>
        <p:spPr>
          <a:xfrm>
            <a:off x="1030288" y="609600"/>
            <a:ext cx="10131425" cy="1110343"/>
          </a:xfrm>
          <a:prstGeom prst="rect">
            <a:avLst/>
          </a:prstGeom>
        </p:spPr>
        <p:txBody>
          <a:bodyPr vert="horz" lIns="91440" tIns="45720" rIns="91440" bIns="45720" rtlCol="0" anchor="ctr">
            <a:normAutofit/>
          </a:bodyPr>
          <a:lstStyle/>
          <a:p>
            <a:pPr algn="ctr">
              <a:spcBef>
                <a:spcPct val="0"/>
              </a:spcBef>
              <a:spcAft>
                <a:spcPts val="600"/>
              </a:spcAft>
            </a:pPr>
            <a:r>
              <a:rPr lang="en-US" sz="3600" cap="all">
                <a:ln w="3175" cmpd="sng">
                  <a:noFill/>
                </a:ln>
                <a:solidFill>
                  <a:schemeClr val="bg1"/>
                </a:solidFill>
                <a:latin typeface="+mj-lt"/>
                <a:ea typeface="+mj-ea"/>
                <a:cs typeface="+mj-cs"/>
              </a:rPr>
              <a:t>The BACP Framework defines supervision as: </a:t>
            </a:r>
          </a:p>
        </p:txBody>
      </p:sp>
      <p:sp>
        <p:nvSpPr>
          <p:cNvPr id="3" name="TextBox 2">
            <a:extLst>
              <a:ext uri="{FF2B5EF4-FFF2-40B4-BE49-F238E27FC236}">
                <a16:creationId xmlns:a16="http://schemas.microsoft.com/office/drawing/2014/main" id="{2D5FC638-3245-4027-BCBA-377070A71CE8}"/>
              </a:ext>
            </a:extLst>
          </p:cNvPr>
          <p:cNvSpPr txBox="1"/>
          <p:nvPr/>
        </p:nvSpPr>
        <p:spPr>
          <a:xfrm>
            <a:off x="685801" y="2592572"/>
            <a:ext cx="10820400" cy="3198627"/>
          </a:xfrm>
          <a:prstGeom prst="rect">
            <a:avLst/>
          </a:prstGeom>
        </p:spPr>
        <p:txBody>
          <a:bodyPr vert="horz" lIns="91440" tIns="45720" rIns="91440" bIns="45720" rtlCol="0" anchor="ctr">
            <a:normAutofit/>
          </a:bodyPr>
          <a:lstStyle/>
          <a:p>
            <a:pPr>
              <a:spcAft>
                <a:spcPts val="1000"/>
              </a:spcAft>
              <a:buClr>
                <a:schemeClr val="tx1"/>
              </a:buClr>
              <a:buSzPct val="100000"/>
            </a:pPr>
            <a:r>
              <a:rPr lang="en-US" dirty="0"/>
              <a:t>   </a:t>
            </a:r>
            <a:r>
              <a:rPr lang="en-US" sz="2800" dirty="0"/>
              <a:t>"A </a:t>
            </a:r>
            <a:r>
              <a:rPr lang="en-US" sz="2800" dirty="0" err="1"/>
              <a:t>specialised</a:t>
            </a:r>
            <a:r>
              <a:rPr lang="en-US" sz="2800" dirty="0"/>
              <a:t> form of mentoring provided for practitioners responsible for undertaking challenging work with people. Supervision is provided to ensure standards, enhance quality, advance learning, stimulate creativity, and support the sustainability and resilience of the work being undertaken.“ </a:t>
            </a:r>
          </a:p>
        </p:txBody>
      </p:sp>
      <p:sp>
        <p:nvSpPr>
          <p:cNvPr id="4" name="TextBox 3">
            <a:extLst>
              <a:ext uri="{FF2B5EF4-FFF2-40B4-BE49-F238E27FC236}">
                <a16:creationId xmlns:a16="http://schemas.microsoft.com/office/drawing/2014/main" id="{476F0187-6654-4B96-BDD5-2723AC30C718}"/>
              </a:ext>
            </a:extLst>
          </p:cNvPr>
          <p:cNvSpPr txBox="1"/>
          <p:nvPr/>
        </p:nvSpPr>
        <p:spPr>
          <a:xfrm>
            <a:off x="2357120" y="5361464"/>
            <a:ext cx="8067040" cy="369332"/>
          </a:xfrm>
          <a:prstGeom prst="rect">
            <a:avLst/>
          </a:prstGeom>
          <a:noFill/>
        </p:spPr>
        <p:txBody>
          <a:bodyPr wrap="square" rtlCol="0">
            <a:spAutoFit/>
          </a:bodyPr>
          <a:lstStyle/>
          <a:p>
            <a:pPr>
              <a:spcAft>
                <a:spcPts val="600"/>
              </a:spcAft>
            </a:pPr>
            <a:r>
              <a:rPr lang="en-GB">
                <a:hlinkClick r:id="rId3"/>
              </a:rPr>
              <a:t>https://www.bacp.co.uk/membership/registered-membership/guide-to-supervision/</a:t>
            </a:r>
            <a:r>
              <a:rPr lang="en-GB"/>
              <a:t> </a:t>
            </a:r>
          </a:p>
        </p:txBody>
      </p:sp>
    </p:spTree>
    <p:extLst>
      <p:ext uri="{BB962C8B-B14F-4D97-AF65-F5344CB8AC3E}">
        <p14:creationId xmlns:p14="http://schemas.microsoft.com/office/powerpoint/2010/main" val="107415983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7" name="Picture 56">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59" name="Rectangle 58">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aphicFrame>
        <p:nvGraphicFramePr>
          <p:cNvPr id="52" name="TextBox 1">
            <a:extLst>
              <a:ext uri="{FF2B5EF4-FFF2-40B4-BE49-F238E27FC236}">
                <a16:creationId xmlns:a16="http://schemas.microsoft.com/office/drawing/2014/main" id="{7087D114-23BC-4F40-AEFF-ECB25B0A9772}"/>
              </a:ext>
            </a:extLst>
          </p:cNvPr>
          <p:cNvGraphicFramePr/>
          <p:nvPr>
            <p:extLst>
              <p:ext uri="{D42A27DB-BD31-4B8C-83A1-F6EECF244321}">
                <p14:modId xmlns:p14="http://schemas.microsoft.com/office/powerpoint/2010/main" val="1561739468"/>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0239775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7" name="Picture 56">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9" name="Rectangle 5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63" name="Picture 6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65" name="Freeform: Shape 6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AF4FF660-2263-4A3F-8678-3429349D30ED}"/>
              </a:ext>
            </a:extLst>
          </p:cNvPr>
          <p:cNvSpPr txBox="1"/>
          <p:nvPr/>
        </p:nvSpPr>
        <p:spPr>
          <a:xfrm>
            <a:off x="685801" y="643466"/>
            <a:ext cx="2590799" cy="4995333"/>
          </a:xfrm>
          <a:prstGeom prst="rect">
            <a:avLst/>
          </a:prstGeom>
        </p:spPr>
        <p:txBody>
          <a:bodyPr vert="horz" lIns="91440" tIns="45720" rIns="91440" bIns="45720" rtlCol="0" anchor="ctr">
            <a:normAutofit/>
          </a:bodyPr>
          <a:lstStyle/>
          <a:p>
            <a:pPr>
              <a:spcBef>
                <a:spcPct val="0"/>
              </a:spcBef>
              <a:spcAft>
                <a:spcPts val="600"/>
              </a:spcAft>
            </a:pPr>
            <a:endParaRPr lang="en-US" sz="3600" cap="all">
              <a:ln w="3175" cmpd="sng">
                <a:noFill/>
              </a:ln>
              <a:solidFill>
                <a:srgbClr val="FFFFFF"/>
              </a:solidFill>
              <a:latin typeface="+mj-lt"/>
              <a:ea typeface="+mj-ea"/>
              <a:cs typeface="+mj-cs"/>
            </a:endParaRPr>
          </a:p>
          <a:p>
            <a:pPr>
              <a:spcBef>
                <a:spcPct val="0"/>
              </a:spcBef>
              <a:spcAft>
                <a:spcPts val="600"/>
              </a:spcAft>
            </a:pPr>
            <a:endParaRPr lang="en-US" sz="3600" cap="all">
              <a:ln w="3175" cmpd="sng">
                <a:noFill/>
              </a:ln>
              <a:solidFill>
                <a:srgbClr val="FFFFFF"/>
              </a:solidFill>
              <a:latin typeface="+mj-lt"/>
              <a:ea typeface="+mj-ea"/>
              <a:cs typeface="+mj-cs"/>
            </a:endParaRPr>
          </a:p>
          <a:p>
            <a:pPr>
              <a:spcBef>
                <a:spcPct val="0"/>
              </a:spcBef>
              <a:spcAft>
                <a:spcPts val="600"/>
              </a:spcAft>
            </a:pPr>
            <a:endParaRPr lang="en-US" sz="3600" cap="all">
              <a:ln w="3175" cmpd="sng">
                <a:noFill/>
              </a:ln>
              <a:solidFill>
                <a:srgbClr val="FFFFFF"/>
              </a:solidFill>
              <a:latin typeface="+mj-lt"/>
              <a:ea typeface="+mj-ea"/>
              <a:cs typeface="+mj-cs"/>
            </a:endParaRPr>
          </a:p>
          <a:p>
            <a:pPr>
              <a:spcBef>
                <a:spcPct val="0"/>
              </a:spcBef>
              <a:spcAft>
                <a:spcPts val="600"/>
              </a:spcAft>
            </a:pPr>
            <a:endParaRPr lang="en-US" sz="3600" cap="all">
              <a:ln w="3175" cmpd="sng">
                <a:noFill/>
              </a:ln>
              <a:solidFill>
                <a:srgbClr val="FFFFFF"/>
              </a:solidFill>
              <a:latin typeface="+mj-lt"/>
              <a:ea typeface="+mj-ea"/>
              <a:cs typeface="+mj-cs"/>
            </a:endParaRPr>
          </a:p>
        </p:txBody>
      </p:sp>
      <p:graphicFrame>
        <p:nvGraphicFramePr>
          <p:cNvPr id="52" name="TextBox 3">
            <a:extLst>
              <a:ext uri="{FF2B5EF4-FFF2-40B4-BE49-F238E27FC236}">
                <a16:creationId xmlns:a16="http://schemas.microsoft.com/office/drawing/2014/main" id="{E7E9D267-B639-4B2A-B0E7-C59957FD5CAD}"/>
              </a:ext>
            </a:extLst>
          </p:cNvPr>
          <p:cNvGraphicFramePr/>
          <p:nvPr>
            <p:extLst>
              <p:ext uri="{D42A27DB-BD31-4B8C-83A1-F6EECF244321}">
                <p14:modId xmlns:p14="http://schemas.microsoft.com/office/powerpoint/2010/main" val="2118287415"/>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2812987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09C946AC-2072-4946-A2B8-39F09D094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A748C8C8-F348-4D00-852A-26DD9EBCC2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0555"/>
          <a:stretch/>
        </p:blipFill>
        <p:spPr>
          <a:xfrm>
            <a:off x="0" y="0"/>
            <a:ext cx="6026763" cy="6856214"/>
          </a:xfrm>
          <a:prstGeom prst="rect">
            <a:avLst/>
          </a:prstGeom>
        </p:spPr>
      </p:pic>
      <p:sp>
        <p:nvSpPr>
          <p:cNvPr id="2" name="TextBox 1">
            <a:extLst>
              <a:ext uri="{FF2B5EF4-FFF2-40B4-BE49-F238E27FC236}">
                <a16:creationId xmlns:a16="http://schemas.microsoft.com/office/drawing/2014/main" id="{7EFF1C57-A638-4B46-9DAF-D8300E4A31A3}"/>
              </a:ext>
            </a:extLst>
          </p:cNvPr>
          <p:cNvSpPr txBox="1"/>
          <p:nvPr/>
        </p:nvSpPr>
        <p:spPr>
          <a:xfrm>
            <a:off x="486876" y="2032000"/>
            <a:ext cx="4513792" cy="2819398"/>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3000" cap="all" dirty="0">
                <a:ln w="3175" cmpd="sng">
                  <a:noFill/>
                </a:ln>
                <a:solidFill>
                  <a:srgbClr val="FFFFFF"/>
                </a:solidFill>
                <a:latin typeface="+mj-lt"/>
                <a:ea typeface="+mj-ea"/>
                <a:cs typeface="+mj-cs"/>
              </a:rPr>
              <a:t>1960s and 1970s: </a:t>
            </a:r>
          </a:p>
          <a:p>
            <a:pPr algn="r">
              <a:lnSpc>
                <a:spcPct val="90000"/>
              </a:lnSpc>
              <a:spcBef>
                <a:spcPct val="0"/>
              </a:spcBef>
              <a:spcAft>
                <a:spcPts val="600"/>
              </a:spcAft>
            </a:pPr>
            <a:endParaRPr lang="en-US" sz="3000" cap="all" dirty="0">
              <a:ln w="3175" cmpd="sng">
                <a:noFill/>
              </a:ln>
              <a:solidFill>
                <a:srgbClr val="FFFFFF"/>
              </a:solidFill>
              <a:latin typeface="+mj-lt"/>
              <a:ea typeface="+mj-ea"/>
              <a:cs typeface="+mj-cs"/>
            </a:endParaRPr>
          </a:p>
          <a:p>
            <a:pPr algn="r">
              <a:lnSpc>
                <a:spcPct val="90000"/>
              </a:lnSpc>
              <a:spcBef>
                <a:spcPct val="0"/>
              </a:spcBef>
              <a:spcAft>
                <a:spcPts val="600"/>
              </a:spcAft>
            </a:pPr>
            <a:r>
              <a:rPr lang="en-US" sz="3000" cap="all" dirty="0">
                <a:ln w="3175" cmpd="sng">
                  <a:noFill/>
                </a:ln>
                <a:solidFill>
                  <a:srgbClr val="FFFFFF"/>
                </a:solidFill>
                <a:latin typeface="+mj-lt"/>
                <a:ea typeface="+mj-ea"/>
                <a:cs typeface="+mj-cs"/>
              </a:rPr>
              <a:t>Supervision was regarded as a form of continuing education for therapists  </a:t>
            </a:r>
          </a:p>
          <a:p>
            <a:pPr algn="r">
              <a:lnSpc>
                <a:spcPct val="90000"/>
              </a:lnSpc>
              <a:spcBef>
                <a:spcPct val="0"/>
              </a:spcBef>
              <a:spcAft>
                <a:spcPts val="600"/>
              </a:spcAft>
            </a:pPr>
            <a:endParaRPr lang="en-US" sz="3000" cap="all" dirty="0">
              <a:ln w="3175" cmpd="sng">
                <a:noFill/>
              </a:ln>
              <a:solidFill>
                <a:srgbClr val="FFFFFF"/>
              </a:solidFill>
              <a:latin typeface="+mj-lt"/>
              <a:ea typeface="+mj-ea"/>
              <a:cs typeface="+mj-cs"/>
            </a:endParaRPr>
          </a:p>
          <a:p>
            <a:pPr algn="r">
              <a:lnSpc>
                <a:spcPct val="90000"/>
              </a:lnSpc>
              <a:spcBef>
                <a:spcPct val="0"/>
              </a:spcBef>
              <a:spcAft>
                <a:spcPts val="600"/>
              </a:spcAft>
            </a:pPr>
            <a:endParaRPr lang="en-US" sz="3000" cap="all" dirty="0">
              <a:ln w="3175" cmpd="sng">
                <a:noFill/>
              </a:ln>
              <a:solidFill>
                <a:srgbClr val="FFFFFF"/>
              </a:solidFill>
              <a:latin typeface="+mj-lt"/>
              <a:ea typeface="+mj-ea"/>
              <a:cs typeface="+mj-cs"/>
            </a:endParaRPr>
          </a:p>
          <a:p>
            <a:pPr algn="r">
              <a:lnSpc>
                <a:spcPct val="90000"/>
              </a:lnSpc>
              <a:spcBef>
                <a:spcPct val="0"/>
              </a:spcBef>
              <a:spcAft>
                <a:spcPts val="600"/>
              </a:spcAft>
            </a:pPr>
            <a:endParaRPr lang="en-US" sz="3000" cap="all" dirty="0">
              <a:ln w="3175" cmpd="sng">
                <a:noFill/>
              </a:ln>
              <a:solidFill>
                <a:srgbClr val="FFFFFF"/>
              </a:solidFill>
              <a:latin typeface="+mj-lt"/>
              <a:ea typeface="+mj-ea"/>
              <a:cs typeface="+mj-cs"/>
            </a:endParaRPr>
          </a:p>
        </p:txBody>
      </p:sp>
      <p:sp useBgFill="1">
        <p:nvSpPr>
          <p:cNvPr id="28" name="Freeform 5">
            <a:extLst>
              <a:ext uri="{FF2B5EF4-FFF2-40B4-BE49-F238E27FC236}">
                <a16:creationId xmlns:a16="http://schemas.microsoft.com/office/drawing/2014/main" id="{559FD8B5-8CC4-4CFE-BD2A-1216B1F2C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30" name="Freeform 14">
            <a:extLst>
              <a:ext uri="{FF2B5EF4-FFF2-40B4-BE49-F238E27FC236}">
                <a16:creationId xmlns:a16="http://schemas.microsoft.com/office/drawing/2014/main" id="{9ECF13F4-3D2A-4F2E-9BBD-3038670D2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19660E16-DCC0-4B6C-8E84-4C2925800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3" name="Straight Connector 32">
              <a:extLst>
                <a:ext uri="{FF2B5EF4-FFF2-40B4-BE49-F238E27FC236}">
                  <a16:creationId xmlns:a16="http://schemas.microsoft.com/office/drawing/2014/main" id="{29130F79-611E-4458-B53E-36A2572171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EA78691-46E9-469A-921B-9D16933EE1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A4AA196-3090-4283-ADF0-893F810858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FD33794-9D71-4B08-AE11-8B589EFBA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8AFBF0E-867E-4181-93DF-9A13F334B0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7EA8258-0459-4037-BABC-B1A0A5D705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8BB355F-363A-4046-90AF-3DDB7AA184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9334308-B9EC-41CF-8B6C-23FB134BA5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0781133-0656-4918-BE6A-703C148ED9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B4F93AD-8044-447B-8CAC-8A06971603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AA78689-5B7A-4420-A3DC-0EA0815835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09CC934-4D78-4334-8B7F-4D0C13D6C9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68DA411-6F43-42CF-8A08-B2871E3822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417563A-04A5-4952-AA6D-E503558C5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A41B232-E630-4AC7-9A97-763529D70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7EABA1A2-F7BA-4FB5-AD0A-A4DBBCF6F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7EA99E51-908F-4D65-AC2B-A8E75A1FE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5F2D126B-7D1C-4D2C-97D5-2D8C686B78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4B20164-1C4E-4FA3-A2E5-389E740773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54E7AD9-228F-47CD-A598-CB579B489A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7D2B81A-6082-4668-8AA7-F2757C8EC2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469BD5F-3BFE-4BA0-A24F-7F80A73B8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24D532A-F49F-4BB9-AAA6-8B2B89CB6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B2224AE-40A4-483D-991E-9490A01B76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D3DE117-F3FA-4657-B4A7-40DE41238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85EA1EB-1126-463C-AD87-4FB126C6FF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0336723-7646-4B25-9EE9-519CC8334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52B6D8B-5579-4262-9376-B702382B0E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07893BD-D1AE-48C1-91A9-D47879376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C6FEEA5-8E66-4C31-92AD-01305FF488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D3E18335-591C-4354-9390-DD371BB3F9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151098D0-C2B4-4D61-92D5-C81DDBDA22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EACD9C3-3E01-47CF-BC68-BDAE22E30B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0A5C950-6480-44E0-9D50-F193147D55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C68F1BDE-24EB-4308-AB69-F353C8598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83E12EF-845B-41E6-BA82-F6CD46C0FE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E646EE72-4D70-46B4-B655-74722AAC2A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72BB073B-89FD-4B47-814B-A8EE7A1EE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EEE25488-63A9-43E5-A03F-2E628C3B21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2BE7FDEE-BD70-4D8F-B5CE-4D03F1D00E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3039673A-8522-4BFC-B8B2-7F2FEAED4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7AB08C4-AF01-4D1D-90EA-A4113CFF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C8E7B06-FF45-4365-9DF4-E8E315A5B3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08F00765-F5EC-427C-A7A1-CDFA0406F2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FE1EF8A-C81D-4879-9142-3697CA0BC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80C0B62-6F07-4DD2-B308-F3C29F29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9C7C8CB-2D13-4138-B3C1-B78EC19B59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EB1BC7E-04BC-423C-843D-7C149C25A1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8BA62C3-B17C-4AD0-B585-1C42ED745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1B6F8BD1-22F9-4EE2-93C7-F859F3B990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173F2AA-33AE-4A43-AFA9-50C60D6F68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16339DB1-5BB0-42C5-B12D-7555AD403D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413BF1A-CE02-41EB-8977-EBE39AE0D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899680C-3DC7-4B71-8D34-7EE8306FEC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13B57EA5-419A-4EE0-BB93-356B12F6D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7A79B15-73B1-417F-A985-25FBC893F7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66DE9DC-92E2-44D8-B7D0-D1295DD8F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A9A1F3CD-685D-4541-8715-91E39B1E23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C63E90F9-BD80-4805-A68E-CA56D5249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1014402D-979B-4D18-9E85-4D8F6C986F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2A04AE49-4B0B-4908-B1DB-480F568D2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3293E6AC-4EF0-4B88-AC7E-BCB112010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6344B49D-AFCD-4426-AC08-F3128282C3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83B776AB-0884-47E4-AC8D-69A19A6103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01EC5397-87DB-4803-855B-44DFE9BBB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18EF0075-59DA-4C16-BF01-C65EE2DDD8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ABF3642-CC62-4EA5-8A59-1AFF97A560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F7715913-AE6D-4FFC-A6EC-E7EE027D2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46B78CB6-17D0-445E-A523-FD18D3BE29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83E7655-41DA-4DFA-9DEC-FD37064F0A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5E953697-F897-4DE0-B735-80C721129E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7C7CED19-0566-4D81-A59A-5A3561F1B7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CE247A59-B18F-4331-BC8D-07C3DA5E8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21C3132-6A07-4EB5-A00C-2176067CB1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4067D677-3FA9-4187-B1CA-F6298A917C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2E9FC80-B3E8-47CE-862C-9F6E9E598A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2D383F3C-A57C-472A-9E05-CCD8A4F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E534D376-6ABA-4DF9-BBEA-EB5A88180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19" name="Graphic 18" descr="Books">
            <a:extLst>
              <a:ext uri="{FF2B5EF4-FFF2-40B4-BE49-F238E27FC236}">
                <a16:creationId xmlns:a16="http://schemas.microsoft.com/office/drawing/2014/main" id="{58FD70E1-7EE7-4AB3-9249-C2771E920AD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55001" y="2191639"/>
            <a:ext cx="3686910" cy="3686910"/>
          </a:xfrm>
          <a:prstGeom prst="rect">
            <a:avLst/>
          </a:prstGeom>
        </p:spPr>
      </p:pic>
    </p:spTree>
    <p:extLst>
      <p:ext uri="{BB962C8B-B14F-4D97-AF65-F5344CB8AC3E}">
        <p14:creationId xmlns:p14="http://schemas.microsoft.com/office/powerpoint/2010/main" val="309845310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0" name="Rectangle 1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extBox 1">
            <a:extLst>
              <a:ext uri="{FF2B5EF4-FFF2-40B4-BE49-F238E27FC236}">
                <a16:creationId xmlns:a16="http://schemas.microsoft.com/office/drawing/2014/main" id="{7D322404-6803-40B1-AFB2-E0B9BFE71CE2}"/>
              </a:ext>
            </a:extLst>
          </p:cNvPr>
          <p:cNvGraphicFramePr/>
          <p:nvPr>
            <p:extLst>
              <p:ext uri="{D42A27DB-BD31-4B8C-83A1-F6EECF244321}">
                <p14:modId xmlns:p14="http://schemas.microsoft.com/office/powerpoint/2010/main" val="2130008502"/>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70472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useBgFill="1">
        <p:nvSpPr>
          <p:cNvPr id="26" name="Rectangle 25">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392B3E9A-1CBA-4778-93E5-A2E17DF68D6B}"/>
              </a:ext>
            </a:extLst>
          </p:cNvPr>
          <p:cNvGraphicFramePr/>
          <p:nvPr>
            <p:extLst>
              <p:ext uri="{D42A27DB-BD31-4B8C-83A1-F6EECF244321}">
                <p14:modId xmlns:p14="http://schemas.microsoft.com/office/powerpoint/2010/main" val="1927713303"/>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6396025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3" name="Rectangle 32">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useBgFill="1">
        <p:nvSpPr>
          <p:cNvPr id="39" name="Rectangle 38">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DA357814-9968-49BD-A8EA-EFBD9158DC5D}"/>
              </a:ext>
            </a:extLst>
          </p:cNvPr>
          <p:cNvGraphicFramePr/>
          <p:nvPr>
            <p:extLst>
              <p:ext uri="{D42A27DB-BD31-4B8C-83A1-F6EECF244321}">
                <p14:modId xmlns:p14="http://schemas.microsoft.com/office/powerpoint/2010/main" val="318226026"/>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87207076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7" name="Picture 34">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graphicFrame>
        <p:nvGraphicFramePr>
          <p:cNvPr id="4" name="TextBox 1">
            <a:extLst>
              <a:ext uri="{FF2B5EF4-FFF2-40B4-BE49-F238E27FC236}">
                <a16:creationId xmlns:a16="http://schemas.microsoft.com/office/drawing/2014/main" id="{01A4BCC5-1AC7-4D32-AAE2-E3C2C67B52FB}"/>
              </a:ext>
            </a:extLst>
          </p:cNvPr>
          <p:cNvGraphicFramePr/>
          <p:nvPr>
            <p:extLst>
              <p:ext uri="{D42A27DB-BD31-4B8C-83A1-F6EECF244321}">
                <p14:modId xmlns:p14="http://schemas.microsoft.com/office/powerpoint/2010/main" val="2224580542"/>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7033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6" name="Freeform: Shape 25">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4" name="TextBox 1">
            <a:extLst>
              <a:ext uri="{FF2B5EF4-FFF2-40B4-BE49-F238E27FC236}">
                <a16:creationId xmlns:a16="http://schemas.microsoft.com/office/drawing/2014/main" id="{66C1E3FD-EAEA-4F20-AF4E-D5835FB97F0A}"/>
              </a:ext>
            </a:extLst>
          </p:cNvPr>
          <p:cNvGraphicFramePr/>
          <p:nvPr>
            <p:extLst>
              <p:ext uri="{D42A27DB-BD31-4B8C-83A1-F6EECF244321}">
                <p14:modId xmlns:p14="http://schemas.microsoft.com/office/powerpoint/2010/main" val="541611865"/>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806187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5" name="Picture 84">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7" name="Rectangle 86">
            <a:extLst>
              <a:ext uri="{FF2B5EF4-FFF2-40B4-BE49-F238E27FC236}">
                <a16:creationId xmlns:a16="http://schemas.microsoft.com/office/drawing/2014/main" id="{09C946AC-2072-4946-A2B8-39F09D094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89" name="Picture 88">
            <a:extLst>
              <a:ext uri="{FF2B5EF4-FFF2-40B4-BE49-F238E27FC236}">
                <a16:creationId xmlns:a16="http://schemas.microsoft.com/office/drawing/2014/main" id="{A748C8C8-F348-4D00-852A-26DD9EBCC2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0555"/>
          <a:stretch/>
        </p:blipFill>
        <p:spPr>
          <a:xfrm>
            <a:off x="0" y="0"/>
            <a:ext cx="6026763" cy="6856214"/>
          </a:xfrm>
          <a:prstGeom prst="rect">
            <a:avLst/>
          </a:prstGeom>
        </p:spPr>
      </p:pic>
      <p:sp>
        <p:nvSpPr>
          <p:cNvPr id="2" name="TextBox 1">
            <a:extLst>
              <a:ext uri="{FF2B5EF4-FFF2-40B4-BE49-F238E27FC236}">
                <a16:creationId xmlns:a16="http://schemas.microsoft.com/office/drawing/2014/main" id="{116E6B72-D633-4B08-9CF8-39A75EF59DE6}"/>
              </a:ext>
            </a:extLst>
          </p:cNvPr>
          <p:cNvSpPr txBox="1"/>
          <p:nvPr/>
        </p:nvSpPr>
        <p:spPr>
          <a:xfrm>
            <a:off x="486876" y="2032000"/>
            <a:ext cx="4513792" cy="2819398"/>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3700" cap="all">
                <a:ln w="3175" cmpd="sng">
                  <a:noFill/>
                </a:ln>
                <a:solidFill>
                  <a:srgbClr val="FFFFFF"/>
                </a:solidFill>
                <a:latin typeface="+mj-lt"/>
                <a:ea typeface="+mj-ea"/>
                <a:cs typeface="+mj-cs"/>
              </a:rPr>
              <a:t>Hawkins and Shohet (2012)</a:t>
            </a:r>
          </a:p>
          <a:p>
            <a:pPr algn="r">
              <a:lnSpc>
                <a:spcPct val="90000"/>
              </a:lnSpc>
              <a:spcBef>
                <a:spcPct val="0"/>
              </a:spcBef>
              <a:spcAft>
                <a:spcPts val="600"/>
              </a:spcAft>
            </a:pPr>
            <a:endParaRPr lang="en-US" sz="3700" cap="all">
              <a:ln w="3175" cmpd="sng">
                <a:noFill/>
              </a:ln>
              <a:solidFill>
                <a:srgbClr val="FFFFFF"/>
              </a:solidFill>
              <a:latin typeface="+mj-lt"/>
              <a:ea typeface="+mj-ea"/>
              <a:cs typeface="+mj-cs"/>
            </a:endParaRPr>
          </a:p>
          <a:p>
            <a:pPr algn="r">
              <a:lnSpc>
                <a:spcPct val="90000"/>
              </a:lnSpc>
              <a:spcBef>
                <a:spcPct val="0"/>
              </a:spcBef>
              <a:spcAft>
                <a:spcPts val="600"/>
              </a:spcAft>
            </a:pPr>
            <a:r>
              <a:rPr lang="en-US" sz="3700" cap="all">
                <a:ln w="3175" cmpd="sng">
                  <a:noFill/>
                </a:ln>
                <a:solidFill>
                  <a:srgbClr val="FFFFFF"/>
                </a:solidFill>
                <a:latin typeface="+mj-lt"/>
                <a:ea typeface="+mj-ea"/>
                <a:cs typeface="+mj-cs"/>
              </a:rPr>
              <a:t>‘Seven-eyed Model of Supervision</a:t>
            </a:r>
          </a:p>
        </p:txBody>
      </p:sp>
      <p:sp useBgFill="1">
        <p:nvSpPr>
          <p:cNvPr id="91" name="Freeform 5">
            <a:extLst>
              <a:ext uri="{FF2B5EF4-FFF2-40B4-BE49-F238E27FC236}">
                <a16:creationId xmlns:a16="http://schemas.microsoft.com/office/drawing/2014/main" id="{559FD8B5-8CC4-4CFE-BD2A-1216B1F2C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3" name="Freeform 14">
            <a:extLst>
              <a:ext uri="{FF2B5EF4-FFF2-40B4-BE49-F238E27FC236}">
                <a16:creationId xmlns:a16="http://schemas.microsoft.com/office/drawing/2014/main" id="{9ECF13F4-3D2A-4F2E-9BBD-3038670D2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19660E16-DCC0-4B6C-8E84-4C2925800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6" name="Straight Connector 95">
              <a:extLst>
                <a:ext uri="{FF2B5EF4-FFF2-40B4-BE49-F238E27FC236}">
                  <a16:creationId xmlns:a16="http://schemas.microsoft.com/office/drawing/2014/main" id="{29130F79-611E-4458-B53E-36A2572171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EA78691-46E9-469A-921B-9D16933EE1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CA4AA196-3090-4283-ADF0-893F810858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FD33794-9D71-4B08-AE11-8B589EFBA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8AFBF0E-867E-4181-93DF-9A13F334B0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C7EA8258-0459-4037-BABC-B1A0A5D705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E8BB355F-363A-4046-90AF-3DDB7AA184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9334308-B9EC-41CF-8B6C-23FB134BA5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0781133-0656-4918-BE6A-703C148ED9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6B4F93AD-8044-447B-8CAC-8A06971603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EAA78689-5B7A-4420-A3DC-0EA0815835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F09CC934-4D78-4334-8B7F-4D0C13D6C9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068DA411-6F43-42CF-8A08-B2871E3822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3417563A-04A5-4952-AA6D-E503558C5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4A41B232-E630-4AC7-9A97-763529D70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7EABA1A2-F7BA-4FB5-AD0A-A4DBBCF6F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7EA99E51-908F-4D65-AC2B-A8E75A1FE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F2D126B-7D1C-4D2C-97D5-2D8C686B78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74B20164-1C4E-4FA3-A2E5-389E740773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C54E7AD9-228F-47CD-A598-CB579B489A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D7D2B81A-6082-4668-8AA7-F2757C8EC2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1469BD5F-3BFE-4BA0-A24F-7F80A73B8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224D532A-F49F-4BB9-AAA6-8B2B89CB6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EB2224AE-40A4-483D-991E-9490A01B76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DD3DE117-F3FA-4657-B4A7-40DE41238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D85EA1EB-1126-463C-AD87-4FB126C6FF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90336723-7646-4B25-9EE9-519CC8334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652B6D8B-5579-4262-9376-B702382B0E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B07893BD-D1AE-48C1-91A9-D47879376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0C6FEEA5-8E66-4C31-92AD-01305FF488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D3E18335-591C-4354-9390-DD371BB3F9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51098D0-C2B4-4D61-92D5-C81DDBDA22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3EACD9C3-3E01-47CF-BC68-BDAE22E30B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0A5C950-6480-44E0-9D50-F193147D55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C68F1BDE-24EB-4308-AB69-F353C8598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83E12EF-845B-41E6-BA82-F6CD46C0FE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646EE72-4D70-46B4-B655-74722AAC2A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72BB073B-89FD-4B47-814B-A8EE7A1EE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EEE25488-63A9-43E5-A03F-2E628C3B21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BE7FDEE-BD70-4D8F-B5CE-4D03F1D00E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3039673A-8522-4BFC-B8B2-7F2FEAED4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47AB08C4-AF01-4D1D-90EA-A4113CFF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FC8E7B06-FF45-4365-9DF4-E8E315A5B3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08F00765-F5EC-427C-A7A1-CDFA0406F2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2FE1EF8A-C81D-4879-9142-3697CA0BC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D80C0B62-6F07-4DD2-B308-F3C29F29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9C7C8CB-2D13-4138-B3C1-B78EC19B59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8EB1BC7E-04BC-423C-843D-7C149C25A1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A8BA62C3-B17C-4AD0-B585-1C42ED745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1B6F8BD1-22F9-4EE2-93C7-F859F3B990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B173F2AA-33AE-4A43-AFA9-50C60D6F68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16339DB1-5BB0-42C5-B12D-7555AD403D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413BF1A-CE02-41EB-8977-EBE39AE0D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7899680C-3DC7-4B71-8D34-7EE8306FEC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13B57EA5-419A-4EE0-BB93-356B12F6D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37A79B15-73B1-417F-A985-25FBC893F7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566DE9DC-92E2-44D8-B7D0-D1295DD8F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9A1F3CD-685D-4541-8715-91E39B1E23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C63E90F9-BD80-4805-A68E-CA56D5249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1014402D-979B-4D18-9E85-4D8F6C986F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2A04AE49-4B0B-4908-B1DB-480F568D2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3293E6AC-4EF0-4B88-AC7E-BCB112010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6344B49D-AFCD-4426-AC08-F3128282C3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83B776AB-0884-47E4-AC8D-69A19A6103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01EC5397-87DB-4803-855B-44DFE9BBB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8EF0075-59DA-4C16-BF01-C65EE2DDD8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9ABF3642-CC62-4EA5-8A59-1AFF97A560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7715913-AE6D-4FFC-A6EC-E7EE027D2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46B78CB6-17D0-445E-A523-FD18D3BE29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783E7655-41DA-4DFA-9DEC-FD37064F0A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5E953697-F897-4DE0-B735-80C721129E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C7CED19-0566-4D81-A59A-5A3561F1B7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E247A59-B18F-4331-BC8D-07C3DA5E8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F21C3132-6A07-4EB5-A00C-2176067CB1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4067D677-3FA9-4187-B1CA-F6298A917C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2E9FC80-B3E8-47CE-862C-9F6E9E598A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2D383F3C-A57C-472A-9E05-CCD8A4F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E534D376-6ABA-4DF9-BBEA-EB5A88180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4" name="Picture 3" descr="A close up of a map&#10;&#10;Description automatically generated">
            <a:extLst>
              <a:ext uri="{FF2B5EF4-FFF2-40B4-BE49-F238E27FC236}">
                <a16:creationId xmlns:a16="http://schemas.microsoft.com/office/drawing/2014/main" id="{F800A51F-DB03-42B8-8E29-26F0DCC36A16}"/>
              </a:ext>
            </a:extLst>
          </p:cNvPr>
          <p:cNvPicPr>
            <a:picLocks noChangeAspect="1"/>
          </p:cNvPicPr>
          <p:nvPr/>
        </p:nvPicPr>
        <p:blipFill>
          <a:blip r:embed="rId3"/>
          <a:stretch>
            <a:fillRect/>
          </a:stretch>
        </p:blipFill>
        <p:spPr>
          <a:xfrm>
            <a:off x="6615479" y="2067109"/>
            <a:ext cx="5166738" cy="3501269"/>
          </a:xfrm>
          <a:prstGeom prst="rect">
            <a:avLst/>
          </a:prstGeom>
        </p:spPr>
      </p:pic>
      <p:sp>
        <p:nvSpPr>
          <p:cNvPr id="6" name="TextBox 5">
            <a:extLst>
              <a:ext uri="{FF2B5EF4-FFF2-40B4-BE49-F238E27FC236}">
                <a16:creationId xmlns:a16="http://schemas.microsoft.com/office/drawing/2014/main" id="{292B8465-7435-4C21-933E-4C997EBF8868}"/>
              </a:ext>
            </a:extLst>
          </p:cNvPr>
          <p:cNvSpPr txBox="1"/>
          <p:nvPr/>
        </p:nvSpPr>
        <p:spPr>
          <a:xfrm>
            <a:off x="7848599" y="6214536"/>
            <a:ext cx="4340225" cy="369332"/>
          </a:xfrm>
          <a:prstGeom prst="rect">
            <a:avLst/>
          </a:prstGeom>
          <a:noFill/>
        </p:spPr>
        <p:txBody>
          <a:bodyPr wrap="square" rtlCol="0">
            <a:spAutoFit/>
          </a:bodyPr>
          <a:lstStyle/>
          <a:p>
            <a:pPr>
              <a:spcAft>
                <a:spcPts val="600"/>
              </a:spcAft>
            </a:pPr>
            <a:r>
              <a:rPr lang="en-GB" dirty="0"/>
              <a:t>         Google free images </a:t>
            </a:r>
          </a:p>
        </p:txBody>
      </p:sp>
    </p:spTree>
    <p:extLst>
      <p:ext uri="{BB962C8B-B14F-4D97-AF65-F5344CB8AC3E}">
        <p14:creationId xmlns:p14="http://schemas.microsoft.com/office/powerpoint/2010/main" val="101170493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7" name="Freeform: Shape 16">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4" name="TextBox 1">
            <a:extLst>
              <a:ext uri="{FF2B5EF4-FFF2-40B4-BE49-F238E27FC236}">
                <a16:creationId xmlns:a16="http://schemas.microsoft.com/office/drawing/2014/main" id="{AE9F1828-11E9-4F36-978D-2F0D637C2A15}"/>
              </a:ext>
            </a:extLst>
          </p:cNvPr>
          <p:cNvGraphicFramePr/>
          <p:nvPr>
            <p:extLst>
              <p:ext uri="{D42A27DB-BD31-4B8C-83A1-F6EECF244321}">
                <p14:modId xmlns:p14="http://schemas.microsoft.com/office/powerpoint/2010/main" val="1732718823"/>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40025721"/>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0" name="Rectangle 19">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graphicFrame>
        <p:nvGraphicFramePr>
          <p:cNvPr id="4" name="TextBox 1">
            <a:extLst>
              <a:ext uri="{FF2B5EF4-FFF2-40B4-BE49-F238E27FC236}">
                <a16:creationId xmlns:a16="http://schemas.microsoft.com/office/drawing/2014/main" id="{73EB13CD-71EA-4AEF-8FA9-C7540E234B09}"/>
              </a:ext>
            </a:extLst>
          </p:cNvPr>
          <p:cNvGraphicFramePr/>
          <p:nvPr>
            <p:extLst>
              <p:ext uri="{D42A27DB-BD31-4B8C-83A1-F6EECF244321}">
                <p14:modId xmlns:p14="http://schemas.microsoft.com/office/powerpoint/2010/main" val="2077027526"/>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5879023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1" name="Rectangle 10">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extBox 1">
            <a:extLst>
              <a:ext uri="{FF2B5EF4-FFF2-40B4-BE49-F238E27FC236}">
                <a16:creationId xmlns:a16="http://schemas.microsoft.com/office/drawing/2014/main" id="{4DC0B1E2-7170-4337-B0C7-B4514A56A09F}"/>
              </a:ext>
            </a:extLst>
          </p:cNvPr>
          <p:cNvGraphicFramePr/>
          <p:nvPr>
            <p:extLst>
              <p:ext uri="{D42A27DB-BD31-4B8C-83A1-F6EECF244321}">
                <p14:modId xmlns:p14="http://schemas.microsoft.com/office/powerpoint/2010/main" val="3740979618"/>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97872873"/>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 name="Picture 28">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0" name="Rectangle 30">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41" name="Rectangle 32">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42" name="Picture 34">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43" name="Freeform: Shape 36">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24" name="TextBox 1">
            <a:extLst>
              <a:ext uri="{FF2B5EF4-FFF2-40B4-BE49-F238E27FC236}">
                <a16:creationId xmlns:a16="http://schemas.microsoft.com/office/drawing/2014/main" id="{674FE643-EFB4-4743-88E3-4CFB99BA4DBF}"/>
              </a:ext>
            </a:extLst>
          </p:cNvPr>
          <p:cNvGraphicFramePr/>
          <p:nvPr>
            <p:extLst>
              <p:ext uri="{D42A27DB-BD31-4B8C-83A1-F6EECF244321}">
                <p14:modId xmlns:p14="http://schemas.microsoft.com/office/powerpoint/2010/main" val="2539357415"/>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46407254"/>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30DEFE6F-D2D4-497A-98BE-644EFF78CE94}"/>
              </a:ext>
            </a:extLst>
          </p:cNvPr>
          <p:cNvSpPr txBox="1"/>
          <p:nvPr/>
        </p:nvSpPr>
        <p:spPr>
          <a:xfrm>
            <a:off x="406401" y="589281"/>
            <a:ext cx="9357360" cy="1231106"/>
          </a:xfrm>
          <a:prstGeom prst="rect">
            <a:avLst/>
          </a:prstGeom>
          <a:noFill/>
        </p:spPr>
        <p:txBody>
          <a:bodyPr wrap="square" rtlCol="0">
            <a:spAutoFit/>
          </a:bodyPr>
          <a:lstStyle/>
          <a:p>
            <a:pPr>
              <a:spcAft>
                <a:spcPts val="600"/>
              </a:spcAft>
            </a:pPr>
            <a:r>
              <a:rPr lang="en-GB" sz="2800" dirty="0"/>
              <a:t>EFT supervision is based on the fundamental principles of EFT</a:t>
            </a:r>
            <a:r>
              <a:rPr lang="en-GB" dirty="0"/>
              <a:t>:</a:t>
            </a:r>
          </a:p>
          <a:p>
            <a:pPr>
              <a:spcAft>
                <a:spcPts val="600"/>
              </a:spcAft>
            </a:pPr>
            <a:endParaRPr lang="en-GB" dirty="0"/>
          </a:p>
          <a:p>
            <a:pPr>
              <a:spcAft>
                <a:spcPts val="600"/>
              </a:spcAft>
            </a:pPr>
            <a:endParaRPr lang="en-GB" dirty="0"/>
          </a:p>
        </p:txBody>
      </p:sp>
      <p:sp>
        <p:nvSpPr>
          <p:cNvPr id="4" name="TextBox 3">
            <a:extLst>
              <a:ext uri="{FF2B5EF4-FFF2-40B4-BE49-F238E27FC236}">
                <a16:creationId xmlns:a16="http://schemas.microsoft.com/office/drawing/2014/main" id="{A846198A-5A6C-4735-A35C-167558064BCE}"/>
              </a:ext>
            </a:extLst>
          </p:cNvPr>
          <p:cNvSpPr txBox="1"/>
          <p:nvPr/>
        </p:nvSpPr>
        <p:spPr>
          <a:xfrm>
            <a:off x="4145280" y="6130586"/>
            <a:ext cx="3568051" cy="369332"/>
          </a:xfrm>
          <a:prstGeom prst="rect">
            <a:avLst/>
          </a:prstGeom>
          <a:noFill/>
        </p:spPr>
        <p:txBody>
          <a:bodyPr wrap="square" rtlCol="0">
            <a:spAutoFit/>
          </a:bodyPr>
          <a:lstStyle/>
          <a:p>
            <a:pPr>
              <a:spcAft>
                <a:spcPts val="600"/>
              </a:spcAft>
            </a:pPr>
            <a:r>
              <a:rPr lang="en-GB" dirty="0"/>
              <a:t>Greenberg and </a:t>
            </a:r>
            <a:r>
              <a:rPr lang="en-GB" dirty="0" err="1"/>
              <a:t>Tomescu</a:t>
            </a:r>
            <a:r>
              <a:rPr lang="en-GB" dirty="0"/>
              <a:t>, 2017, p. 4</a:t>
            </a:r>
          </a:p>
        </p:txBody>
      </p:sp>
      <p:graphicFrame>
        <p:nvGraphicFramePr>
          <p:cNvPr id="6" name="TextBox 2">
            <a:extLst>
              <a:ext uri="{FF2B5EF4-FFF2-40B4-BE49-F238E27FC236}">
                <a16:creationId xmlns:a16="http://schemas.microsoft.com/office/drawing/2014/main" id="{DD96992E-C61A-4B0D-AF59-C0C5B67B998F}"/>
              </a:ext>
            </a:extLst>
          </p:cNvPr>
          <p:cNvGraphicFramePr/>
          <p:nvPr>
            <p:extLst>
              <p:ext uri="{D42A27DB-BD31-4B8C-83A1-F6EECF244321}">
                <p14:modId xmlns:p14="http://schemas.microsoft.com/office/powerpoint/2010/main" val="725916634"/>
              </p:ext>
            </p:extLst>
          </p:nvPr>
        </p:nvGraphicFramePr>
        <p:xfrm>
          <a:off x="1351293" y="1584960"/>
          <a:ext cx="6675107" cy="41893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95049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7" name="Picture 46">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9" name="Rectangle 4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3" name="Picture 5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55" name="Freeform: Shape 5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4" name="TextBox 1">
            <a:extLst>
              <a:ext uri="{FF2B5EF4-FFF2-40B4-BE49-F238E27FC236}">
                <a16:creationId xmlns:a16="http://schemas.microsoft.com/office/drawing/2014/main" id="{77F60534-D92C-4F4A-B0E6-DD97DFB167A1}"/>
              </a:ext>
            </a:extLst>
          </p:cNvPr>
          <p:cNvGraphicFramePr/>
          <p:nvPr>
            <p:extLst>
              <p:ext uri="{D42A27DB-BD31-4B8C-83A1-F6EECF244321}">
                <p14:modId xmlns:p14="http://schemas.microsoft.com/office/powerpoint/2010/main" val="3879343903"/>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1452063"/>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graphicFrame>
        <p:nvGraphicFramePr>
          <p:cNvPr id="4" name="TextBox 1">
            <a:extLst>
              <a:ext uri="{FF2B5EF4-FFF2-40B4-BE49-F238E27FC236}">
                <a16:creationId xmlns:a16="http://schemas.microsoft.com/office/drawing/2014/main" id="{BA3CE198-76DA-4EF0-ABEE-083CA42634E0}"/>
              </a:ext>
            </a:extLst>
          </p:cNvPr>
          <p:cNvGraphicFramePr/>
          <p:nvPr>
            <p:extLst>
              <p:ext uri="{D42A27DB-BD31-4B8C-83A1-F6EECF244321}">
                <p14:modId xmlns:p14="http://schemas.microsoft.com/office/powerpoint/2010/main" val="1645688376"/>
              </p:ext>
            </p:extLst>
          </p:nvPr>
        </p:nvGraphicFramePr>
        <p:xfrm>
          <a:off x="680720" y="782320"/>
          <a:ext cx="10136505" cy="50088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1119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64" name="Picture 63">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E7733A6A-F5C4-418D-8A26-ED31972AF094}"/>
              </a:ext>
            </a:extLst>
          </p:cNvPr>
          <p:cNvSpPr txBox="1"/>
          <p:nvPr/>
        </p:nvSpPr>
        <p:spPr>
          <a:xfrm>
            <a:off x="685801" y="609600"/>
            <a:ext cx="10131425" cy="1456267"/>
          </a:xfrm>
          <a:prstGeom prst="rect">
            <a:avLst/>
          </a:prstGeom>
        </p:spPr>
        <p:txBody>
          <a:bodyPr vert="horz" lIns="91440" tIns="45720" rIns="91440" bIns="45720" rtlCol="0" anchor="ctr">
            <a:normAutofit/>
          </a:bodyPr>
          <a:lstStyle/>
          <a:p>
            <a:pPr>
              <a:spcBef>
                <a:spcPct val="0"/>
              </a:spcBef>
              <a:spcAft>
                <a:spcPts val="600"/>
              </a:spcAft>
            </a:pPr>
            <a:r>
              <a:rPr lang="en-US" sz="3600" u="sng" cap="all" dirty="0">
                <a:ln w="3175" cmpd="sng">
                  <a:noFill/>
                </a:ln>
                <a:latin typeface="+mj-lt"/>
                <a:ea typeface="+mj-ea"/>
                <a:cs typeface="+mj-cs"/>
              </a:rPr>
              <a:t>References</a:t>
            </a:r>
          </a:p>
        </p:txBody>
      </p:sp>
      <p:graphicFrame>
        <p:nvGraphicFramePr>
          <p:cNvPr id="5" name="TextBox 2">
            <a:extLst>
              <a:ext uri="{FF2B5EF4-FFF2-40B4-BE49-F238E27FC236}">
                <a16:creationId xmlns:a16="http://schemas.microsoft.com/office/drawing/2014/main" id="{E0E0085F-541B-4476-850D-29ED3290E42A}"/>
              </a:ext>
            </a:extLst>
          </p:cNvPr>
          <p:cNvGraphicFramePr/>
          <p:nvPr>
            <p:extLst>
              <p:ext uri="{D42A27DB-BD31-4B8C-83A1-F6EECF244321}">
                <p14:modId xmlns:p14="http://schemas.microsoft.com/office/powerpoint/2010/main" val="1512602283"/>
              </p:ext>
            </p:extLst>
          </p:nvPr>
        </p:nvGraphicFramePr>
        <p:xfrm>
          <a:off x="568960" y="1869440"/>
          <a:ext cx="10248265" cy="39217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76179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672C37-92E4-4F1A-BD3B-FA6D25C8D311}"/>
              </a:ext>
            </a:extLst>
          </p:cNvPr>
          <p:cNvSpPr txBox="1"/>
          <p:nvPr/>
        </p:nvSpPr>
        <p:spPr>
          <a:xfrm>
            <a:off x="3749040" y="243841"/>
            <a:ext cx="4185919" cy="584775"/>
          </a:xfrm>
          <a:prstGeom prst="rect">
            <a:avLst/>
          </a:prstGeom>
          <a:noFill/>
        </p:spPr>
        <p:txBody>
          <a:bodyPr wrap="square" rtlCol="0">
            <a:spAutoFit/>
          </a:bodyPr>
          <a:lstStyle/>
          <a:p>
            <a:r>
              <a:rPr lang="en-GB" sz="3200" u="sng" dirty="0"/>
              <a:t>References Cont’d </a:t>
            </a:r>
          </a:p>
        </p:txBody>
      </p:sp>
      <p:sp>
        <p:nvSpPr>
          <p:cNvPr id="3" name="TextBox 2">
            <a:extLst>
              <a:ext uri="{FF2B5EF4-FFF2-40B4-BE49-F238E27FC236}">
                <a16:creationId xmlns:a16="http://schemas.microsoft.com/office/drawing/2014/main" id="{AA2DE39F-0B6B-4054-A6A3-769955C1BC26}"/>
              </a:ext>
            </a:extLst>
          </p:cNvPr>
          <p:cNvSpPr txBox="1"/>
          <p:nvPr/>
        </p:nvSpPr>
        <p:spPr>
          <a:xfrm>
            <a:off x="193041" y="965200"/>
            <a:ext cx="10383519" cy="7200186"/>
          </a:xfrm>
          <a:prstGeom prst="rect">
            <a:avLst/>
          </a:prstGeom>
          <a:noFill/>
        </p:spPr>
        <p:txBody>
          <a:bodyPr wrap="square" rtlCol="0">
            <a:spAutoFit/>
          </a:bodyPr>
          <a:lstStyle/>
          <a:p>
            <a:r>
              <a:rPr lang="en-GB" dirty="0"/>
              <a:t>Feltham, C. (2000) ‘Supervision.’ In C, Feltham &amp;I. Horton (Eds</a:t>
            </a:r>
            <a:r>
              <a:rPr lang="en-GB" i="1" dirty="0"/>
              <a:t>) Handbook of counselling and psychotherapy </a:t>
            </a:r>
          </a:p>
          <a:p>
            <a:r>
              <a:rPr lang="en-GB" dirty="0"/>
              <a:t>(pp.718-720London: Sage. </a:t>
            </a:r>
          </a:p>
          <a:p>
            <a:endParaRPr lang="en-GB" dirty="0"/>
          </a:p>
          <a:p>
            <a:r>
              <a:rPr lang="en-GB" dirty="0"/>
              <a:t>Greenberg, L., </a:t>
            </a:r>
            <a:r>
              <a:rPr lang="en-GB" dirty="0" err="1"/>
              <a:t>Tomescu</a:t>
            </a:r>
            <a:r>
              <a:rPr lang="en-GB" dirty="0"/>
              <a:t>, L. (2017) </a:t>
            </a:r>
            <a:r>
              <a:rPr lang="en-GB" i="1" dirty="0"/>
              <a:t>Supervision Essentials  for Emotions-Focused Therapy in Clinical Supervision </a:t>
            </a:r>
          </a:p>
          <a:p>
            <a:r>
              <a:rPr lang="en-GB" i="1" dirty="0"/>
              <a:t>Essentials by Hanna </a:t>
            </a:r>
            <a:r>
              <a:rPr lang="en-GB" i="1" dirty="0" err="1"/>
              <a:t>Levenso</a:t>
            </a:r>
            <a:r>
              <a:rPr lang="en-GB" i="1" dirty="0"/>
              <a:t> and </a:t>
            </a:r>
            <a:r>
              <a:rPr lang="en-GB" i="1" dirty="0" err="1"/>
              <a:t>Arpana</a:t>
            </a:r>
            <a:r>
              <a:rPr lang="en-GB" i="1" dirty="0"/>
              <a:t> G. Inman (Eds). </a:t>
            </a:r>
            <a:r>
              <a:rPr lang="en-GB" dirty="0"/>
              <a:t>Washington: APA. </a:t>
            </a:r>
          </a:p>
          <a:p>
            <a:endParaRPr lang="en-GB" dirty="0"/>
          </a:p>
          <a:p>
            <a:endParaRPr lang="en-GB" dirty="0"/>
          </a:p>
          <a:p>
            <a:r>
              <a:rPr lang="en-GB" dirty="0"/>
              <a:t>Harris, S. (2017) ‘Systemic Dual- Developmental Supervision: An approach for psychotherapy practitioners and supervisors.’ </a:t>
            </a:r>
            <a:r>
              <a:rPr lang="en-GB" i="1" dirty="0"/>
              <a:t>The Family Journal: Counselling and Therapy for Couples and Families. </a:t>
            </a:r>
            <a:r>
              <a:rPr lang="en-GB" dirty="0"/>
              <a:t>25(1) pp.84-90.</a:t>
            </a:r>
          </a:p>
          <a:p>
            <a:endParaRPr lang="en-GB" dirty="0"/>
          </a:p>
          <a:p>
            <a:endParaRPr lang="en-GB" dirty="0"/>
          </a:p>
          <a:p>
            <a:r>
              <a:rPr lang="en-GB" dirty="0"/>
              <a:t>Hawkins, P., Shohet, R. (2012) </a:t>
            </a:r>
            <a:r>
              <a:rPr lang="en-GB" i="1" dirty="0"/>
              <a:t>Supervision in the Helping Professions. </a:t>
            </a:r>
            <a:r>
              <a:rPr lang="en-GB" dirty="0"/>
              <a:t>Berkshire: OU Press.</a:t>
            </a:r>
          </a:p>
          <a:p>
            <a:endParaRPr lang="en-GB" dirty="0"/>
          </a:p>
          <a:p>
            <a:endParaRPr lang="en-GB" dirty="0"/>
          </a:p>
          <a:p>
            <a:r>
              <a:rPr lang="en-GB" dirty="0"/>
              <a:t>Page, S., </a:t>
            </a:r>
            <a:r>
              <a:rPr lang="en-GB" dirty="0" err="1"/>
              <a:t>Wosket</a:t>
            </a:r>
            <a:r>
              <a:rPr lang="en-GB" dirty="0"/>
              <a:t>, V (2015) </a:t>
            </a:r>
            <a:r>
              <a:rPr lang="en-GB" i="1" dirty="0"/>
              <a:t>Supervising the Counsellor and Psychotherapist</a:t>
            </a:r>
            <a:r>
              <a:rPr lang="en-GB" dirty="0"/>
              <a:t>. Hove: Routledge.</a:t>
            </a:r>
          </a:p>
          <a:p>
            <a:r>
              <a:rPr lang="en-GB" dirty="0"/>
              <a:t> </a:t>
            </a:r>
          </a:p>
          <a:p>
            <a:endParaRPr lang="en-GB" dirty="0"/>
          </a:p>
          <a:p>
            <a:r>
              <a:rPr lang="en-GB" dirty="0"/>
              <a:t>Siddique, S. (2017) ‘Ellipses: Cultural Reflexivity in Transactional Analysis Supervision.’ </a:t>
            </a:r>
          </a:p>
          <a:p>
            <a:r>
              <a:rPr lang="en-GB" i="1" dirty="0"/>
              <a:t>Transactional Analysis Journal. </a:t>
            </a:r>
            <a:r>
              <a:rPr lang="en-GB" dirty="0"/>
              <a:t>47(2) pp.152-166</a:t>
            </a:r>
            <a:r>
              <a:rPr lang="en-GB" i="1" dirty="0"/>
              <a:t>. </a:t>
            </a:r>
          </a:p>
          <a:p>
            <a:endParaRPr lang="en-GB" i="1" dirty="0"/>
          </a:p>
          <a:p>
            <a:r>
              <a:rPr lang="en-GB" i="1" dirty="0"/>
              <a:t> </a:t>
            </a:r>
            <a:endParaRPr lang="en-GB" dirty="0"/>
          </a:p>
          <a:p>
            <a:endParaRPr lang="en-GB" dirty="0"/>
          </a:p>
          <a:p>
            <a:endParaRPr lang="en-GB" i="1" dirty="0"/>
          </a:p>
          <a:p>
            <a:endParaRPr lang="en-GB" i="1" dirty="0"/>
          </a:p>
          <a:p>
            <a:endParaRPr lang="en-GB" dirty="0"/>
          </a:p>
        </p:txBody>
      </p:sp>
    </p:spTree>
    <p:extLst>
      <p:ext uri="{BB962C8B-B14F-4D97-AF65-F5344CB8AC3E}">
        <p14:creationId xmlns:p14="http://schemas.microsoft.com/office/powerpoint/2010/main" val="5600004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43873C24-D6CD-42FD-A0BC-27F39C7B2B3B}"/>
              </a:ext>
            </a:extLst>
          </p:cNvPr>
          <p:cNvSpPr txBox="1"/>
          <p:nvPr/>
        </p:nvSpPr>
        <p:spPr>
          <a:xfrm>
            <a:off x="685801" y="609600"/>
            <a:ext cx="10131425" cy="1456267"/>
          </a:xfrm>
          <a:prstGeom prst="rect">
            <a:avLst/>
          </a:prstGeom>
        </p:spPr>
        <p:txBody>
          <a:bodyPr vert="horz" lIns="91440" tIns="45720" rIns="91440" bIns="45720" rtlCol="0" anchor="ctr">
            <a:normAutofit/>
          </a:bodyPr>
          <a:lstStyle/>
          <a:p>
            <a:pPr>
              <a:spcBef>
                <a:spcPct val="0"/>
              </a:spcBef>
              <a:spcAft>
                <a:spcPts val="600"/>
              </a:spcAft>
            </a:pPr>
            <a:r>
              <a:rPr lang="en-US" sz="3600" u="sng" cap="all" dirty="0">
                <a:ln w="3175" cmpd="sng">
                  <a:noFill/>
                </a:ln>
                <a:latin typeface="+mj-lt"/>
                <a:ea typeface="+mj-ea"/>
                <a:cs typeface="+mj-cs"/>
              </a:rPr>
              <a:t>References Cont’d</a:t>
            </a:r>
          </a:p>
        </p:txBody>
      </p:sp>
      <p:graphicFrame>
        <p:nvGraphicFramePr>
          <p:cNvPr id="5" name="TextBox 2">
            <a:extLst>
              <a:ext uri="{FF2B5EF4-FFF2-40B4-BE49-F238E27FC236}">
                <a16:creationId xmlns:a16="http://schemas.microsoft.com/office/drawing/2014/main" id="{664FED41-171D-4A98-8560-16D623EF3F32}"/>
              </a:ext>
            </a:extLst>
          </p:cNvPr>
          <p:cNvGraphicFramePr/>
          <p:nvPr>
            <p:extLst>
              <p:ext uri="{D42A27DB-BD31-4B8C-83A1-F6EECF244321}">
                <p14:modId xmlns:p14="http://schemas.microsoft.com/office/powerpoint/2010/main" val="1175604828"/>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365407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otalTime>6</TotalTime>
  <Words>920</Words>
  <Application>Microsoft Office PowerPoint</Application>
  <PresentationFormat>Widescreen</PresentationFormat>
  <Paragraphs>112</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Celestial</vt:lpstr>
      <vt:lpstr>Supervision in Counselling and Psychotherapy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in Counselling and Psychotherapy </dc:title>
  <dc:creator>Helen Noble</dc:creator>
  <cp:lastModifiedBy>Beverly Cole</cp:lastModifiedBy>
  <cp:revision>2</cp:revision>
  <dcterms:created xsi:type="dcterms:W3CDTF">2020-02-16T12:56:22Z</dcterms:created>
  <dcterms:modified xsi:type="dcterms:W3CDTF">2020-02-23T15:27:58Z</dcterms:modified>
</cp:coreProperties>
</file>