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5" autoAdjust="0"/>
    <p:restoredTop sz="94660"/>
  </p:normalViewPr>
  <p:slideViewPr>
    <p:cSldViewPr snapToGrid="0">
      <p:cViewPr varScale="1">
        <p:scale>
          <a:sx n="115" d="100"/>
          <a:sy n="115" d="100"/>
        </p:scale>
        <p:origin x="36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8A99A-C40D-417E-9C78-66DD2B72D88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E41A7C-7732-4575-8F8C-F1DBF0106D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0D351C7-E884-413E-BCD7-670679D75EE5}"/>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5" name="Footer Placeholder 4">
            <a:extLst>
              <a:ext uri="{FF2B5EF4-FFF2-40B4-BE49-F238E27FC236}">
                <a16:creationId xmlns:a16="http://schemas.microsoft.com/office/drawing/2014/main" id="{165E53C5-BEC4-411A-A4D9-C8BF83F25A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751EFF-3EAE-4C40-9BB1-1A06EA789689}"/>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4093058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B9F23-CE88-4211-9300-C890F268A5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26392C-9948-476F-A0D0-9604A66D77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5CB109-9E61-4448-B459-2ECEED5BC5ED}"/>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5" name="Footer Placeholder 4">
            <a:extLst>
              <a:ext uri="{FF2B5EF4-FFF2-40B4-BE49-F238E27FC236}">
                <a16:creationId xmlns:a16="http://schemas.microsoft.com/office/drawing/2014/main" id="{65BFB673-5EC3-4B90-A3B4-6EA1224582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5BF4A-6E6A-40DF-BFD9-3DB48E57E84A}"/>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2531733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BC57E-060E-4DA2-8BD2-EB7EFAFD87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4EFC204-D104-41CF-9AF8-EAE9F1E0D9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AE5CFA-1F74-4A71-BA96-D0980876F761}"/>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5" name="Footer Placeholder 4">
            <a:extLst>
              <a:ext uri="{FF2B5EF4-FFF2-40B4-BE49-F238E27FC236}">
                <a16:creationId xmlns:a16="http://schemas.microsoft.com/office/drawing/2014/main" id="{79291057-C6C7-48BC-9BCE-DE4993A24F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4839D8-77C6-4C02-A1EA-C4E4296B3F23}"/>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3472926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12E51-DDD8-48EE-909D-9435C1C2E6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E9B8F5-1199-4032-ABD9-40F67D1A2D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126A7C-A406-4D21-AD0D-BC4AF71D10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7C3C77-11D9-4BD2-9823-6076220EBF85}"/>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6" name="Footer Placeholder 5">
            <a:extLst>
              <a:ext uri="{FF2B5EF4-FFF2-40B4-BE49-F238E27FC236}">
                <a16:creationId xmlns:a16="http://schemas.microsoft.com/office/drawing/2014/main" id="{46ACA20C-124E-4556-87F2-83BB64E521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7DB1AA-F109-47E7-B883-B2056A984608}"/>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226806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638CB-58F2-4A19-A70E-CE477EBC17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E68208-3B56-46BE-9539-523AB3D1D9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DEF0E3-FF8B-4FF8-BD68-2D03A785F7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0931F7-4498-44BB-976B-31B468A3E1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12CF3E5-3174-4B0E-B2F9-27D3F304BA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C2B4CE-29A6-4F3C-B703-EC1B4A0ACA5E}"/>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8" name="Footer Placeholder 7">
            <a:extLst>
              <a:ext uri="{FF2B5EF4-FFF2-40B4-BE49-F238E27FC236}">
                <a16:creationId xmlns:a16="http://schemas.microsoft.com/office/drawing/2014/main" id="{E839057B-8917-4579-BB12-7566DC93F3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87D52E-BFF6-45A8-BF3A-D5FA439F0006}"/>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2445903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8F3D6-14A2-42C4-B030-06F35BBB25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840CE2D-13F9-4F43-8BD1-85B4DB1570A1}"/>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4" name="Footer Placeholder 3">
            <a:extLst>
              <a:ext uri="{FF2B5EF4-FFF2-40B4-BE49-F238E27FC236}">
                <a16:creationId xmlns:a16="http://schemas.microsoft.com/office/drawing/2014/main" id="{CB1AA585-787F-445E-9E73-F29ED350F5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A2BA4D9-3484-4BF4-A996-74FB6570E319}"/>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16858239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61F5DC-7E9A-4B6D-96A7-4B35FFEA08ED}"/>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3" name="Footer Placeholder 2">
            <a:extLst>
              <a:ext uri="{FF2B5EF4-FFF2-40B4-BE49-F238E27FC236}">
                <a16:creationId xmlns:a16="http://schemas.microsoft.com/office/drawing/2014/main" id="{A17A6221-AE25-42F9-ACA5-32239878CB9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153FA4-E483-4D77-978F-422D283543D7}"/>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95124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2CE77B-812F-47B7-B2AE-9DB7EB0B3C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768514B-30B9-422E-B8B1-A6C7270136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9C9EAF-9186-4113-A273-44FDFC932C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05091C-1EC0-4596-962E-55828840E327}"/>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6" name="Footer Placeholder 5">
            <a:extLst>
              <a:ext uri="{FF2B5EF4-FFF2-40B4-BE49-F238E27FC236}">
                <a16:creationId xmlns:a16="http://schemas.microsoft.com/office/drawing/2014/main" id="{60A917A7-0246-4361-8D76-BF8042B1D3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19BA0C-6369-413B-BFC6-F40190E12E00}"/>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2759788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3F6B3-4E17-4997-AA26-5601332D87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27D10E-21CA-4BED-BABF-C67CA474CC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1F0407-149A-4735-9F32-3BBF3E5CB8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734EA1-0A94-4FF8-A6E9-B6AC9DEEAF82}"/>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6" name="Footer Placeholder 5">
            <a:extLst>
              <a:ext uri="{FF2B5EF4-FFF2-40B4-BE49-F238E27FC236}">
                <a16:creationId xmlns:a16="http://schemas.microsoft.com/office/drawing/2014/main" id="{9E3B7F30-56D4-4BAF-9916-449AA18A98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7ECB0-D7DB-4ACD-860D-5961A44EDB11}"/>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2441603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1639-9D4D-4DDC-B9D0-880E51B381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781CA8-3CDF-466B-9FFC-3638F5FF88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9CBFF0-F922-468A-981A-ED75E7BF62B5}"/>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5" name="Footer Placeholder 4">
            <a:extLst>
              <a:ext uri="{FF2B5EF4-FFF2-40B4-BE49-F238E27FC236}">
                <a16:creationId xmlns:a16="http://schemas.microsoft.com/office/drawing/2014/main" id="{9132FEB1-AE9E-4259-871D-67CBB989E8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BB842E-830E-4219-AD7B-A868774FC9A1}"/>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3634585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374174-F5B4-468E-878D-229B4B3C2D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39FF1C-E6DB-41B4-9006-0F5478E213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7BE99-F5B6-48FA-B951-02CE196EEEA5}"/>
              </a:ext>
            </a:extLst>
          </p:cNvPr>
          <p:cNvSpPr>
            <a:spLocks noGrp="1"/>
          </p:cNvSpPr>
          <p:nvPr>
            <p:ph type="dt" sz="half" idx="10"/>
          </p:nvPr>
        </p:nvSpPr>
        <p:spPr/>
        <p:txBody>
          <a:bodyPr/>
          <a:lstStyle/>
          <a:p>
            <a:fld id="{FF4A108E-BA99-4409-8589-F6DFE404F918}" type="datetimeFigureOut">
              <a:rPr lang="en-GB" smtClean="0"/>
              <a:t>02/06/2021</a:t>
            </a:fld>
            <a:endParaRPr lang="en-GB"/>
          </a:p>
        </p:txBody>
      </p:sp>
      <p:sp>
        <p:nvSpPr>
          <p:cNvPr id="5" name="Footer Placeholder 4">
            <a:extLst>
              <a:ext uri="{FF2B5EF4-FFF2-40B4-BE49-F238E27FC236}">
                <a16:creationId xmlns:a16="http://schemas.microsoft.com/office/drawing/2014/main" id="{562434F5-5568-4D61-B08B-BF7660F889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5C1407-8BD2-45C6-B6F5-07D7E9DF5C3A}"/>
              </a:ext>
            </a:extLst>
          </p:cNvPr>
          <p:cNvSpPr>
            <a:spLocks noGrp="1"/>
          </p:cNvSpPr>
          <p:nvPr>
            <p:ph type="sldNum" sz="quarter" idx="12"/>
          </p:nvPr>
        </p:nvSpPr>
        <p:spPr/>
        <p:txBody>
          <a:bodyPr/>
          <a:lstStyle/>
          <a:p>
            <a:fld id="{FFAE8A7A-5B23-4757-98BD-48E7A489E10C}" type="slidenum">
              <a:rPr lang="en-GB" smtClean="0"/>
              <a:t>‹#›</a:t>
            </a:fld>
            <a:endParaRPr lang="en-GB"/>
          </a:p>
        </p:txBody>
      </p:sp>
    </p:spTree>
    <p:extLst>
      <p:ext uri="{BB962C8B-B14F-4D97-AF65-F5344CB8AC3E}">
        <p14:creationId xmlns:p14="http://schemas.microsoft.com/office/powerpoint/2010/main" val="4117839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C3AA3E-3A33-41D0-8073-C58B2D1801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0E25EC-0201-4D91-A23E-EDBA806BDB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554742-B38C-4AC7-BC33-C7D87233FB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4A108E-BA99-4409-8589-F6DFE404F918}" type="datetimeFigureOut">
              <a:rPr lang="en-GB" smtClean="0"/>
              <a:t>02/06/2021</a:t>
            </a:fld>
            <a:endParaRPr lang="en-GB"/>
          </a:p>
        </p:txBody>
      </p:sp>
      <p:sp>
        <p:nvSpPr>
          <p:cNvPr id="5" name="Footer Placeholder 4">
            <a:extLst>
              <a:ext uri="{FF2B5EF4-FFF2-40B4-BE49-F238E27FC236}">
                <a16:creationId xmlns:a16="http://schemas.microsoft.com/office/drawing/2014/main" id="{92580110-DEF2-4636-BA32-57A39E5917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47E6943-5B6A-4169-9F12-E499D39BCC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AE8A7A-5B23-4757-98BD-48E7A489E10C}" type="slidenum">
              <a:rPr lang="en-GB" smtClean="0"/>
              <a:t>‹#›</a:t>
            </a:fld>
            <a:endParaRPr lang="en-GB"/>
          </a:p>
        </p:txBody>
      </p:sp>
    </p:spTree>
    <p:extLst>
      <p:ext uri="{BB962C8B-B14F-4D97-AF65-F5344CB8AC3E}">
        <p14:creationId xmlns:p14="http://schemas.microsoft.com/office/powerpoint/2010/main" val="19243595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4.svg"/></Relationships>
</file>

<file path=ppt/slides/_rels/slide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6.xml.rels><?xml version="1.0" encoding="UTF-8" standalone="yes"?>
<Relationships xmlns="http://schemas.openxmlformats.org/package/2006/relationships"><Relationship Id="rId2" Type="http://schemas.openxmlformats.org/officeDocument/2006/relationships/hyperlink" Target="https://journals.sagepub.com/doi/abs/10.1177/0022343390027003005"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commons.wikimedia.org/wiki/File:Flag_of_Syria.svg" TargetMode="External"/><Relationship Id="rId3" Type="http://schemas.openxmlformats.org/officeDocument/2006/relationships/hyperlink" Target="https://fiftypence.co.uk/product/battle-of-britain-50p/" TargetMode="External"/><Relationship Id="rId7" Type="http://schemas.openxmlformats.org/officeDocument/2006/relationships/hyperlink" Target="https://en.wikipedia.org/wiki/300_(film)#/media/File:300poster.jpg" TargetMode="External"/><Relationship Id="rId2" Type="http://schemas.openxmlformats.org/officeDocument/2006/relationships/hyperlink" Target="https://www.butserancientfarm.co.uk/whats-on/2021/6/19/romans-in-residence-butser-ix-legion" TargetMode="External"/><Relationship Id="rId1" Type="http://schemas.openxmlformats.org/officeDocument/2006/relationships/slideLayout" Target="../slideLayouts/slideLayout2.xml"/><Relationship Id="rId6" Type="http://schemas.openxmlformats.org/officeDocument/2006/relationships/hyperlink" Target="https://upload.wikimedia.org/wikipedia/commons/a/aa/Traijan%27s_Column_2013-2.jpg" TargetMode="External"/><Relationship Id="rId5" Type="http://schemas.openxmlformats.org/officeDocument/2006/relationships/hyperlink" Target="https://en.wikipedia.org/wiki/Supermarine_Spitfire#/media/File:Ray_Flying_Legends_2005-1.jpg" TargetMode="External"/><Relationship Id="rId4" Type="http://schemas.openxmlformats.org/officeDocument/2006/relationships/hyperlink" Target="https://www.waterstones.com/horrible-histor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4524344-6823-49EA-89D4-E36A82A9F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16536-DB69-4A67-9051-9444C7B88848}"/>
              </a:ext>
            </a:extLst>
          </p:cNvPr>
          <p:cNvSpPr>
            <a:spLocks noGrp="1"/>
          </p:cNvSpPr>
          <p:nvPr>
            <p:ph type="ctrTitle"/>
          </p:nvPr>
        </p:nvSpPr>
        <p:spPr>
          <a:xfrm>
            <a:off x="1716088" y="1354820"/>
            <a:ext cx="8748712" cy="2369988"/>
          </a:xfrm>
        </p:spPr>
        <p:txBody>
          <a:bodyPr>
            <a:normAutofit/>
          </a:bodyPr>
          <a:lstStyle/>
          <a:p>
            <a:r>
              <a:rPr lang="en-GB" sz="4000" b="1" dirty="0">
                <a:solidFill>
                  <a:schemeClr val="bg1"/>
                </a:solidFill>
              </a:rPr>
              <a:t>Cultural Violence and Violent Cultures : The Role of Ancient Conflict in Constructing Brighter Futures</a:t>
            </a:r>
            <a:br>
              <a:rPr lang="en-GB" sz="4000" b="1" dirty="0">
                <a:solidFill>
                  <a:schemeClr val="bg1"/>
                </a:solidFill>
              </a:rPr>
            </a:br>
            <a:endParaRPr lang="en-GB" sz="4000" dirty="0">
              <a:solidFill>
                <a:schemeClr val="bg1"/>
              </a:solidFill>
            </a:endParaRPr>
          </a:p>
        </p:txBody>
      </p:sp>
      <p:sp>
        <p:nvSpPr>
          <p:cNvPr id="3" name="Subtitle 2">
            <a:extLst>
              <a:ext uri="{FF2B5EF4-FFF2-40B4-BE49-F238E27FC236}">
                <a16:creationId xmlns:a16="http://schemas.microsoft.com/office/drawing/2014/main" id="{C6929CF8-DE74-41B4-A13B-B9220F719D3F}"/>
              </a:ext>
            </a:extLst>
          </p:cNvPr>
          <p:cNvSpPr>
            <a:spLocks noGrp="1"/>
          </p:cNvSpPr>
          <p:nvPr>
            <p:ph type="subTitle" idx="1"/>
          </p:nvPr>
        </p:nvSpPr>
        <p:spPr>
          <a:xfrm>
            <a:off x="1712914" y="4105804"/>
            <a:ext cx="7866062" cy="1920136"/>
          </a:xfrm>
        </p:spPr>
        <p:txBody>
          <a:bodyPr wrap="square">
            <a:normAutofit/>
          </a:bodyPr>
          <a:lstStyle/>
          <a:p>
            <a:r>
              <a:rPr lang="en-GB" dirty="0">
                <a:solidFill>
                  <a:schemeClr val="bg1"/>
                </a:solidFill>
              </a:rPr>
              <a:t>Paul Manton</a:t>
            </a:r>
            <a:br>
              <a:rPr lang="en-GB" dirty="0">
                <a:solidFill>
                  <a:schemeClr val="bg1"/>
                </a:solidFill>
              </a:rPr>
            </a:br>
            <a:r>
              <a:rPr lang="en-GB" dirty="0">
                <a:solidFill>
                  <a:schemeClr val="bg1"/>
                </a:solidFill>
              </a:rPr>
              <a:t>1801747</a:t>
            </a:r>
            <a:br>
              <a:rPr lang="en-GB" dirty="0">
                <a:solidFill>
                  <a:schemeClr val="bg1"/>
                </a:solidFill>
              </a:rPr>
            </a:br>
            <a:r>
              <a:rPr lang="en-GB" dirty="0">
                <a:solidFill>
                  <a:schemeClr val="bg1"/>
                </a:solidFill>
              </a:rPr>
              <a:t>Armies and Navies: Studies in Ancient Warfare HPAH6044</a:t>
            </a:r>
          </a:p>
        </p:txBody>
      </p:sp>
      <p:grpSp>
        <p:nvGrpSpPr>
          <p:cNvPr id="21" name="Group 20">
            <a:extLst>
              <a:ext uri="{FF2B5EF4-FFF2-40B4-BE49-F238E27FC236}">
                <a16:creationId xmlns:a16="http://schemas.microsoft.com/office/drawing/2014/main" id="{83F0465A-8953-42AC-8F67-7B9A54E660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6142518"/>
            <a:ext cx="10455568" cy="715482"/>
            <a:chOff x="0" y="6142518"/>
            <a:chExt cx="10455568" cy="715482"/>
          </a:xfrm>
          <a:effectLst>
            <a:outerShdw blurRad="381000" dist="152400" dir="16200000" algn="ctr" rotWithShape="0">
              <a:srgbClr val="000000">
                <a:alpha val="10000"/>
              </a:srgbClr>
            </a:outerShdw>
          </a:effectLst>
        </p:grpSpPr>
        <p:sp>
          <p:nvSpPr>
            <p:cNvPr id="22" name="Freeform: Shape 21">
              <a:extLst>
                <a:ext uri="{FF2B5EF4-FFF2-40B4-BE49-F238E27FC236}">
                  <a16:creationId xmlns:a16="http://schemas.microsoft.com/office/drawing/2014/main" id="{50CE1BBA-977A-4210-A80D-8A0BAAA18B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17789" y="6848400"/>
              <a:ext cx="153399" cy="9600"/>
            </a:xfrm>
            <a:custGeom>
              <a:avLst/>
              <a:gdLst>
                <a:gd name="connsiteX0" fmla="*/ 92746 w 153399"/>
                <a:gd name="connsiteY0" fmla="*/ 43 h 9600"/>
                <a:gd name="connsiteX1" fmla="*/ 144918 w 153399"/>
                <a:gd name="connsiteY1" fmla="*/ 6433 h 9600"/>
                <a:gd name="connsiteX2" fmla="*/ 153399 w 153399"/>
                <a:gd name="connsiteY2" fmla="*/ 9600 h 9600"/>
                <a:gd name="connsiteX3" fmla="*/ 0 w 153399"/>
                <a:gd name="connsiteY3" fmla="*/ 9600 h 9600"/>
                <a:gd name="connsiteX4" fmla="*/ 26678 w 153399"/>
                <a:gd name="connsiteY4" fmla="*/ 6286 h 9600"/>
                <a:gd name="connsiteX5" fmla="*/ 92746 w 153399"/>
                <a:gd name="connsiteY5" fmla="*/ 43 h 9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399" h="9600">
                  <a:moveTo>
                    <a:pt x="92746" y="43"/>
                  </a:moveTo>
                  <a:cubicBezTo>
                    <a:pt x="111004" y="-358"/>
                    <a:pt x="128295" y="2072"/>
                    <a:pt x="144918" y="6433"/>
                  </a:cubicBezTo>
                  <a:lnTo>
                    <a:pt x="153399" y="9600"/>
                  </a:lnTo>
                  <a:lnTo>
                    <a:pt x="0" y="9600"/>
                  </a:lnTo>
                  <a:lnTo>
                    <a:pt x="26678" y="6286"/>
                  </a:lnTo>
                  <a:cubicBezTo>
                    <a:pt x="48667" y="3255"/>
                    <a:pt x="70647" y="552"/>
                    <a:pt x="92746" y="4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71E1A328-D621-4993-B11B-011ED169AC9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0" y="6142518"/>
              <a:ext cx="10455568" cy="715481"/>
              <a:chOff x="0" y="0"/>
              <a:chExt cx="10455568" cy="715481"/>
            </a:xfrm>
          </p:grpSpPr>
          <p:sp>
            <p:nvSpPr>
              <p:cNvPr id="24" name="Freeform: Shape 23">
                <a:extLst>
                  <a:ext uri="{FF2B5EF4-FFF2-40B4-BE49-F238E27FC236}">
                    <a16:creationId xmlns:a16="http://schemas.microsoft.com/office/drawing/2014/main" id="{41D2543A-0A6F-4980-98CA-658AA8EEA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solidFill>
                <a:schemeClr val="lt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D0F2937-CF06-453C-B076-800064AEB4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0455568" cy="715479"/>
              </a:xfrm>
              <a:custGeom>
                <a:avLst/>
                <a:gdLst>
                  <a:gd name="connsiteX0" fmla="*/ 0 w 10455568"/>
                  <a:gd name="connsiteY0" fmla="*/ 0 h 715479"/>
                  <a:gd name="connsiteX1" fmla="*/ 10455568 w 10455568"/>
                  <a:gd name="connsiteY1" fmla="*/ 0 h 715479"/>
                  <a:gd name="connsiteX2" fmla="*/ 10434629 w 10455568"/>
                  <a:gd name="connsiteY2" fmla="*/ 8947 h 715479"/>
                  <a:gd name="connsiteX3" fmla="*/ 10249341 w 10455568"/>
                  <a:gd name="connsiteY3" fmla="*/ 73146 h 715479"/>
                  <a:gd name="connsiteX4" fmla="*/ 10172148 w 10455568"/>
                  <a:gd name="connsiteY4" fmla="*/ 103170 h 715479"/>
                  <a:gd name="connsiteX5" fmla="*/ 9994576 w 10455568"/>
                  <a:gd name="connsiteY5" fmla="*/ 156647 h 715479"/>
                  <a:gd name="connsiteX6" fmla="*/ 9894474 w 10455568"/>
                  <a:gd name="connsiteY6" fmla="*/ 192604 h 715479"/>
                  <a:gd name="connsiteX7" fmla="*/ 9647603 w 10455568"/>
                  <a:gd name="connsiteY7" fmla="*/ 242354 h 715479"/>
                  <a:gd name="connsiteX8" fmla="*/ 9392533 w 10455568"/>
                  <a:gd name="connsiteY8" fmla="*/ 291498 h 715479"/>
                  <a:gd name="connsiteX9" fmla="*/ 9252019 w 10455568"/>
                  <a:gd name="connsiteY9" fmla="*/ 311564 h 715479"/>
                  <a:gd name="connsiteX10" fmla="*/ 9129899 w 10455568"/>
                  <a:gd name="connsiteY10" fmla="*/ 336497 h 715479"/>
                  <a:gd name="connsiteX11" fmla="*/ 9023312 w 10455568"/>
                  <a:gd name="connsiteY11" fmla="*/ 354253 h 715479"/>
                  <a:gd name="connsiteX12" fmla="*/ 8853949 w 10455568"/>
                  <a:gd name="connsiteY12" fmla="*/ 387064 h 715479"/>
                  <a:gd name="connsiteX13" fmla="*/ 8783278 w 10455568"/>
                  <a:gd name="connsiteY13" fmla="*/ 397418 h 715479"/>
                  <a:gd name="connsiteX14" fmla="*/ 8615640 w 10455568"/>
                  <a:gd name="connsiteY14" fmla="*/ 408552 h 715479"/>
                  <a:gd name="connsiteX15" fmla="*/ 8557154 w 10455568"/>
                  <a:gd name="connsiteY15" fmla="*/ 409627 h 715479"/>
                  <a:gd name="connsiteX16" fmla="*/ 8442474 w 10455568"/>
                  <a:gd name="connsiteY16" fmla="*/ 381318 h 715479"/>
                  <a:gd name="connsiteX17" fmla="*/ 8428959 w 10455568"/>
                  <a:gd name="connsiteY17" fmla="*/ 379618 h 715479"/>
                  <a:gd name="connsiteX18" fmla="*/ 8354329 w 10455568"/>
                  <a:gd name="connsiteY18" fmla="*/ 370428 h 715479"/>
                  <a:gd name="connsiteX19" fmla="*/ 8313705 w 10455568"/>
                  <a:gd name="connsiteY19" fmla="*/ 368535 h 715479"/>
                  <a:gd name="connsiteX20" fmla="*/ 8158571 w 10455568"/>
                  <a:gd name="connsiteY20" fmla="*/ 349396 h 715479"/>
                  <a:gd name="connsiteX21" fmla="*/ 8069467 w 10455568"/>
                  <a:gd name="connsiteY21" fmla="*/ 341485 h 715479"/>
                  <a:gd name="connsiteX22" fmla="*/ 7998265 w 10455568"/>
                  <a:gd name="connsiteY22" fmla="*/ 348379 h 715479"/>
                  <a:gd name="connsiteX23" fmla="*/ 7873167 w 10455568"/>
                  <a:gd name="connsiteY23" fmla="*/ 359529 h 715479"/>
                  <a:gd name="connsiteX24" fmla="*/ 7833600 w 10455568"/>
                  <a:gd name="connsiteY24" fmla="*/ 368926 h 715479"/>
                  <a:gd name="connsiteX25" fmla="*/ 7651338 w 10455568"/>
                  <a:gd name="connsiteY25" fmla="*/ 362121 h 715479"/>
                  <a:gd name="connsiteX26" fmla="*/ 7548003 w 10455568"/>
                  <a:gd name="connsiteY26" fmla="*/ 367710 h 715479"/>
                  <a:gd name="connsiteX27" fmla="*/ 7430093 w 10455568"/>
                  <a:gd name="connsiteY27" fmla="*/ 351855 h 715479"/>
                  <a:gd name="connsiteX28" fmla="*/ 7396245 w 10455568"/>
                  <a:gd name="connsiteY28" fmla="*/ 355328 h 715479"/>
                  <a:gd name="connsiteX29" fmla="*/ 7358394 w 10455568"/>
                  <a:gd name="connsiteY29" fmla="*/ 359950 h 715479"/>
                  <a:gd name="connsiteX30" fmla="*/ 7241933 w 10455568"/>
                  <a:gd name="connsiteY30" fmla="*/ 369637 h 715479"/>
                  <a:gd name="connsiteX31" fmla="*/ 7171767 w 10455568"/>
                  <a:gd name="connsiteY31" fmla="*/ 383160 h 715479"/>
                  <a:gd name="connsiteX32" fmla="*/ 7036569 w 10455568"/>
                  <a:gd name="connsiteY32" fmla="*/ 387132 h 715479"/>
                  <a:gd name="connsiteX33" fmla="*/ 6987200 w 10455568"/>
                  <a:gd name="connsiteY33" fmla="*/ 398073 h 715479"/>
                  <a:gd name="connsiteX34" fmla="*/ 6861115 w 10455568"/>
                  <a:gd name="connsiteY34" fmla="*/ 407542 h 715479"/>
                  <a:gd name="connsiteX35" fmla="*/ 6747718 w 10455568"/>
                  <a:gd name="connsiteY35" fmla="*/ 410900 h 715479"/>
                  <a:gd name="connsiteX36" fmla="*/ 6638839 w 10455568"/>
                  <a:gd name="connsiteY36" fmla="*/ 420654 h 715479"/>
                  <a:gd name="connsiteX37" fmla="*/ 6561486 w 10455568"/>
                  <a:gd name="connsiteY37" fmla="*/ 435540 h 715479"/>
                  <a:gd name="connsiteX38" fmla="*/ 6477200 w 10455568"/>
                  <a:gd name="connsiteY38" fmla="*/ 447113 h 715479"/>
                  <a:gd name="connsiteX39" fmla="*/ 6246111 w 10455568"/>
                  <a:gd name="connsiteY39" fmla="*/ 497537 h 715479"/>
                  <a:gd name="connsiteX40" fmla="*/ 6202328 w 10455568"/>
                  <a:gd name="connsiteY40" fmla="*/ 492074 h 715479"/>
                  <a:gd name="connsiteX41" fmla="*/ 5956458 w 10455568"/>
                  <a:gd name="connsiteY41" fmla="*/ 500965 h 715479"/>
                  <a:gd name="connsiteX42" fmla="*/ 5903139 w 10455568"/>
                  <a:gd name="connsiteY42" fmla="*/ 505186 h 715479"/>
                  <a:gd name="connsiteX43" fmla="*/ 5757547 w 10455568"/>
                  <a:gd name="connsiteY43" fmla="*/ 480730 h 715479"/>
                  <a:gd name="connsiteX44" fmla="*/ 5540270 w 10455568"/>
                  <a:gd name="connsiteY44" fmla="*/ 550023 h 715479"/>
                  <a:gd name="connsiteX45" fmla="*/ 5338128 w 10455568"/>
                  <a:gd name="connsiteY45" fmla="*/ 631974 h 715479"/>
                  <a:gd name="connsiteX46" fmla="*/ 5312622 w 10455568"/>
                  <a:gd name="connsiteY46" fmla="*/ 642454 h 715479"/>
                  <a:gd name="connsiteX47" fmla="*/ 5239393 w 10455568"/>
                  <a:gd name="connsiteY47" fmla="*/ 662307 h 715479"/>
                  <a:gd name="connsiteX48" fmla="*/ 5147821 w 10455568"/>
                  <a:gd name="connsiteY48" fmla="*/ 673791 h 715479"/>
                  <a:gd name="connsiteX49" fmla="*/ 5032111 w 10455568"/>
                  <a:gd name="connsiteY49" fmla="*/ 694497 h 715479"/>
                  <a:gd name="connsiteX50" fmla="*/ 4937648 w 10455568"/>
                  <a:gd name="connsiteY50" fmla="*/ 684913 h 715479"/>
                  <a:gd name="connsiteX51" fmla="*/ 4805529 w 10455568"/>
                  <a:gd name="connsiteY51" fmla="*/ 670032 h 715479"/>
                  <a:gd name="connsiteX52" fmla="*/ 4681029 w 10455568"/>
                  <a:gd name="connsiteY52" fmla="*/ 655792 h 715479"/>
                  <a:gd name="connsiteX53" fmla="*/ 4643990 w 10455568"/>
                  <a:gd name="connsiteY53" fmla="*/ 685120 h 715479"/>
                  <a:gd name="connsiteX54" fmla="*/ 4585542 w 10455568"/>
                  <a:gd name="connsiteY54" fmla="*/ 712411 h 715479"/>
                  <a:gd name="connsiteX55" fmla="*/ 4516947 w 10455568"/>
                  <a:gd name="connsiteY55" fmla="*/ 689117 h 715479"/>
                  <a:gd name="connsiteX56" fmla="*/ 4356995 w 10455568"/>
                  <a:gd name="connsiteY56" fmla="*/ 642048 h 715479"/>
                  <a:gd name="connsiteX57" fmla="*/ 4258219 w 10455568"/>
                  <a:gd name="connsiteY57" fmla="*/ 646156 h 715479"/>
                  <a:gd name="connsiteX58" fmla="*/ 4042233 w 10455568"/>
                  <a:gd name="connsiteY58" fmla="*/ 636117 h 715479"/>
                  <a:gd name="connsiteX59" fmla="*/ 3899777 w 10455568"/>
                  <a:gd name="connsiteY59" fmla="*/ 610576 h 715479"/>
                  <a:gd name="connsiteX60" fmla="*/ 3796441 w 10455568"/>
                  <a:gd name="connsiteY60" fmla="*/ 577707 h 715479"/>
                  <a:gd name="connsiteX61" fmla="*/ 3648774 w 10455568"/>
                  <a:gd name="connsiteY61" fmla="*/ 535623 h 715479"/>
                  <a:gd name="connsiteX62" fmla="*/ 3502227 w 10455568"/>
                  <a:gd name="connsiteY62" fmla="*/ 518518 h 715479"/>
                  <a:gd name="connsiteX63" fmla="*/ 3395228 w 10455568"/>
                  <a:gd name="connsiteY63" fmla="*/ 491723 h 715479"/>
                  <a:gd name="connsiteX64" fmla="*/ 3265757 w 10455568"/>
                  <a:gd name="connsiteY64" fmla="*/ 477242 h 715479"/>
                  <a:gd name="connsiteX65" fmla="*/ 3158404 w 10455568"/>
                  <a:gd name="connsiteY65" fmla="*/ 483689 h 715479"/>
                  <a:gd name="connsiteX66" fmla="*/ 2990483 w 10455568"/>
                  <a:gd name="connsiteY66" fmla="*/ 499212 h 715479"/>
                  <a:gd name="connsiteX67" fmla="*/ 2779802 w 10455568"/>
                  <a:gd name="connsiteY67" fmla="*/ 443069 h 715479"/>
                  <a:gd name="connsiteX68" fmla="*/ 2695508 w 10455568"/>
                  <a:gd name="connsiteY68" fmla="*/ 433082 h 715479"/>
                  <a:gd name="connsiteX69" fmla="*/ 2616713 w 10455568"/>
                  <a:gd name="connsiteY69" fmla="*/ 431172 h 715479"/>
                  <a:gd name="connsiteX70" fmla="*/ 2447364 w 10455568"/>
                  <a:gd name="connsiteY70" fmla="*/ 395810 h 715479"/>
                  <a:gd name="connsiteX71" fmla="*/ 2378751 w 10455568"/>
                  <a:gd name="connsiteY71" fmla="*/ 385044 h 715479"/>
                  <a:gd name="connsiteX72" fmla="*/ 2284230 w 10455568"/>
                  <a:gd name="connsiteY72" fmla="*/ 391782 h 715479"/>
                  <a:gd name="connsiteX73" fmla="*/ 2110801 w 10455568"/>
                  <a:gd name="connsiteY73" fmla="*/ 382042 h 715479"/>
                  <a:gd name="connsiteX74" fmla="*/ 1934854 w 10455568"/>
                  <a:gd name="connsiteY74" fmla="*/ 331108 h 715479"/>
                  <a:gd name="connsiteX75" fmla="*/ 1862479 w 10455568"/>
                  <a:gd name="connsiteY75" fmla="*/ 342158 h 715479"/>
                  <a:gd name="connsiteX76" fmla="*/ 1836283 w 10455568"/>
                  <a:gd name="connsiteY76" fmla="*/ 342488 h 715479"/>
                  <a:gd name="connsiteX77" fmla="*/ 1599327 w 10455568"/>
                  <a:gd name="connsiteY77" fmla="*/ 323970 h 715479"/>
                  <a:gd name="connsiteX78" fmla="*/ 1575578 w 10455568"/>
                  <a:gd name="connsiteY78" fmla="*/ 321802 h 715479"/>
                  <a:gd name="connsiteX79" fmla="*/ 1463288 w 10455568"/>
                  <a:gd name="connsiteY79" fmla="*/ 298576 h 715479"/>
                  <a:gd name="connsiteX80" fmla="*/ 1184165 w 10455568"/>
                  <a:gd name="connsiteY80" fmla="*/ 298373 h 715479"/>
                  <a:gd name="connsiteX81" fmla="*/ 1166899 w 10455568"/>
                  <a:gd name="connsiteY81" fmla="*/ 297220 h 715479"/>
                  <a:gd name="connsiteX82" fmla="*/ 1074855 w 10455568"/>
                  <a:gd name="connsiteY82" fmla="*/ 318934 h 715479"/>
                  <a:gd name="connsiteX83" fmla="*/ 1030232 w 10455568"/>
                  <a:gd name="connsiteY83" fmla="*/ 343829 h 715479"/>
                  <a:gd name="connsiteX84" fmla="*/ 959854 w 10455568"/>
                  <a:gd name="connsiteY84" fmla="*/ 371351 h 715479"/>
                  <a:gd name="connsiteX85" fmla="*/ 887350 w 10455568"/>
                  <a:gd name="connsiteY85" fmla="*/ 384742 h 715479"/>
                  <a:gd name="connsiteX86" fmla="*/ 762349 w 10455568"/>
                  <a:gd name="connsiteY86" fmla="*/ 358882 h 715479"/>
                  <a:gd name="connsiteX87" fmla="*/ 717454 w 10455568"/>
                  <a:gd name="connsiteY87" fmla="*/ 358448 h 715479"/>
                  <a:gd name="connsiteX88" fmla="*/ 616859 w 10455568"/>
                  <a:gd name="connsiteY88" fmla="*/ 348700 h 715479"/>
                  <a:gd name="connsiteX89" fmla="*/ 529939 w 10455568"/>
                  <a:gd name="connsiteY89" fmla="*/ 355789 h 715479"/>
                  <a:gd name="connsiteX90" fmla="*/ 461851 w 10455568"/>
                  <a:gd name="connsiteY90" fmla="*/ 386945 h 715479"/>
                  <a:gd name="connsiteX91" fmla="*/ 360707 w 10455568"/>
                  <a:gd name="connsiteY91" fmla="*/ 399082 h 715479"/>
                  <a:gd name="connsiteX92" fmla="*/ 293863 w 10455568"/>
                  <a:gd name="connsiteY92" fmla="*/ 384410 h 715479"/>
                  <a:gd name="connsiteX93" fmla="*/ 280347 w 10455568"/>
                  <a:gd name="connsiteY93" fmla="*/ 382711 h 715479"/>
                  <a:gd name="connsiteX94" fmla="*/ 108881 w 10455568"/>
                  <a:gd name="connsiteY94" fmla="*/ 393231 h 715479"/>
                  <a:gd name="connsiteX95" fmla="*/ 53435 w 10455568"/>
                  <a:gd name="connsiteY95" fmla="*/ 397222 h 715479"/>
                  <a:gd name="connsiteX96" fmla="*/ 0 w 10455568"/>
                  <a:gd name="connsiteY96" fmla="*/ 409348 h 715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10455568" h="715479">
                    <a:moveTo>
                      <a:pt x="0" y="0"/>
                    </a:moveTo>
                    <a:lnTo>
                      <a:pt x="10455568" y="0"/>
                    </a:lnTo>
                    <a:lnTo>
                      <a:pt x="10434629" y="8947"/>
                    </a:lnTo>
                    <a:cubicBezTo>
                      <a:pt x="10373917" y="32898"/>
                      <a:pt x="10311087" y="51455"/>
                      <a:pt x="10249341" y="73146"/>
                    </a:cubicBezTo>
                    <a:cubicBezTo>
                      <a:pt x="10223176" y="82504"/>
                      <a:pt x="10198388" y="94974"/>
                      <a:pt x="10172148" y="103170"/>
                    </a:cubicBezTo>
                    <a:cubicBezTo>
                      <a:pt x="10113395" y="121743"/>
                      <a:pt x="10053617" y="138053"/>
                      <a:pt x="9994576" y="156647"/>
                    </a:cubicBezTo>
                    <a:cubicBezTo>
                      <a:pt x="9960929" y="167389"/>
                      <a:pt x="9928899" y="184724"/>
                      <a:pt x="9894474" y="192604"/>
                    </a:cubicBezTo>
                    <a:cubicBezTo>
                      <a:pt x="9812718" y="211289"/>
                      <a:pt x="9730121" y="226242"/>
                      <a:pt x="9647603" y="242354"/>
                    </a:cubicBezTo>
                    <a:cubicBezTo>
                      <a:pt x="9562500" y="258935"/>
                      <a:pt x="9477721" y="276078"/>
                      <a:pt x="9392533" y="291498"/>
                    </a:cubicBezTo>
                    <a:cubicBezTo>
                      <a:pt x="9345891" y="299632"/>
                      <a:pt x="9298681" y="303723"/>
                      <a:pt x="9252019" y="311564"/>
                    </a:cubicBezTo>
                    <a:cubicBezTo>
                      <a:pt x="9211115" y="318433"/>
                      <a:pt x="9170740" y="328758"/>
                      <a:pt x="9129899" y="336497"/>
                    </a:cubicBezTo>
                    <a:cubicBezTo>
                      <a:pt x="9094507" y="342987"/>
                      <a:pt x="9058706" y="347759"/>
                      <a:pt x="9023312" y="354253"/>
                    </a:cubicBezTo>
                    <a:cubicBezTo>
                      <a:pt x="8966639" y="364814"/>
                      <a:pt x="8910315" y="376230"/>
                      <a:pt x="8853949" y="387064"/>
                    </a:cubicBezTo>
                    <a:cubicBezTo>
                      <a:pt x="8830350" y="391295"/>
                      <a:pt x="8805902" y="400245"/>
                      <a:pt x="8783278" y="397418"/>
                    </a:cubicBezTo>
                    <a:cubicBezTo>
                      <a:pt x="8726267" y="390232"/>
                      <a:pt x="8671093" y="397198"/>
                      <a:pt x="8615640" y="408552"/>
                    </a:cubicBezTo>
                    <a:cubicBezTo>
                      <a:pt x="8596680" y="412471"/>
                      <a:pt x="8576049" y="413291"/>
                      <a:pt x="8557154" y="409627"/>
                    </a:cubicBezTo>
                    <a:cubicBezTo>
                      <a:pt x="8518491" y="402356"/>
                      <a:pt x="8480716" y="390947"/>
                      <a:pt x="8442474" y="381318"/>
                    </a:cubicBezTo>
                    <a:cubicBezTo>
                      <a:pt x="8438313" y="380145"/>
                      <a:pt x="8433365" y="380189"/>
                      <a:pt x="8428959" y="379618"/>
                    </a:cubicBezTo>
                    <a:cubicBezTo>
                      <a:pt x="8403970" y="376366"/>
                      <a:pt x="8379279" y="373098"/>
                      <a:pt x="8354329" y="370428"/>
                    </a:cubicBezTo>
                    <a:cubicBezTo>
                      <a:pt x="8340833" y="369017"/>
                      <a:pt x="8327184" y="369657"/>
                      <a:pt x="8313705" y="368535"/>
                    </a:cubicBezTo>
                    <a:cubicBezTo>
                      <a:pt x="8261532" y="363935"/>
                      <a:pt x="8205623" y="381441"/>
                      <a:pt x="8158571" y="349396"/>
                    </a:cubicBezTo>
                    <a:cubicBezTo>
                      <a:pt x="8128030" y="328752"/>
                      <a:pt x="8100257" y="335890"/>
                      <a:pt x="8069467" y="341485"/>
                    </a:cubicBezTo>
                    <a:cubicBezTo>
                      <a:pt x="8046153" y="345696"/>
                      <a:pt x="8022024" y="346466"/>
                      <a:pt x="7998265" y="348379"/>
                    </a:cubicBezTo>
                    <a:cubicBezTo>
                      <a:pt x="7956565" y="352093"/>
                      <a:pt x="7914826" y="355232"/>
                      <a:pt x="7873167" y="359529"/>
                    </a:cubicBezTo>
                    <a:cubicBezTo>
                      <a:pt x="7859864" y="361016"/>
                      <a:pt x="7846730" y="369197"/>
                      <a:pt x="7833600" y="368926"/>
                    </a:cubicBezTo>
                    <a:cubicBezTo>
                      <a:pt x="7772906" y="367528"/>
                      <a:pt x="7711993" y="362939"/>
                      <a:pt x="7651338" y="362121"/>
                    </a:cubicBezTo>
                    <a:cubicBezTo>
                      <a:pt x="7616924" y="361556"/>
                      <a:pt x="7582209" y="369456"/>
                      <a:pt x="7548003" y="367710"/>
                    </a:cubicBezTo>
                    <a:cubicBezTo>
                      <a:pt x="7508539" y="365739"/>
                      <a:pt x="7469448" y="356458"/>
                      <a:pt x="7430093" y="351855"/>
                    </a:cubicBezTo>
                    <a:cubicBezTo>
                      <a:pt x="7419227" y="350559"/>
                      <a:pt x="7407516" y="353979"/>
                      <a:pt x="7396245" y="355328"/>
                    </a:cubicBezTo>
                    <a:cubicBezTo>
                      <a:pt x="7383524" y="356781"/>
                      <a:pt x="7371134" y="358791"/>
                      <a:pt x="7358394" y="359950"/>
                    </a:cubicBezTo>
                    <a:cubicBezTo>
                      <a:pt x="7319573" y="363179"/>
                      <a:pt x="7280655" y="364958"/>
                      <a:pt x="7241933" y="369637"/>
                    </a:cubicBezTo>
                    <a:cubicBezTo>
                      <a:pt x="7218235" y="372418"/>
                      <a:pt x="7194108" y="386008"/>
                      <a:pt x="7171767" y="383160"/>
                    </a:cubicBezTo>
                    <a:cubicBezTo>
                      <a:pt x="7126248" y="377813"/>
                      <a:pt x="7082583" y="399728"/>
                      <a:pt x="7036569" y="387132"/>
                    </a:cubicBezTo>
                    <a:cubicBezTo>
                      <a:pt x="7022328" y="383442"/>
                      <a:pt x="7003983" y="396347"/>
                      <a:pt x="6987200" y="398073"/>
                    </a:cubicBezTo>
                    <a:cubicBezTo>
                      <a:pt x="6945251" y="402388"/>
                      <a:pt x="6903183" y="404965"/>
                      <a:pt x="6861115" y="407542"/>
                    </a:cubicBezTo>
                    <a:cubicBezTo>
                      <a:pt x="6823394" y="409822"/>
                      <a:pt x="6784520" y="416550"/>
                      <a:pt x="6747718" y="410900"/>
                    </a:cubicBezTo>
                    <a:cubicBezTo>
                      <a:pt x="6709137" y="404791"/>
                      <a:pt x="6674999" y="408284"/>
                      <a:pt x="6638839" y="420654"/>
                    </a:cubicBezTo>
                    <a:cubicBezTo>
                      <a:pt x="6614066" y="429044"/>
                      <a:pt x="6587444" y="431733"/>
                      <a:pt x="6561486" y="435540"/>
                    </a:cubicBezTo>
                    <a:cubicBezTo>
                      <a:pt x="6533513" y="439778"/>
                      <a:pt x="6502069" y="435804"/>
                      <a:pt x="6477200" y="447113"/>
                    </a:cubicBezTo>
                    <a:cubicBezTo>
                      <a:pt x="6403159" y="480713"/>
                      <a:pt x="6325566" y="492119"/>
                      <a:pt x="6246111" y="497537"/>
                    </a:cubicBezTo>
                    <a:cubicBezTo>
                      <a:pt x="6231608" y="498524"/>
                      <a:pt x="6216540" y="495475"/>
                      <a:pt x="6202328" y="492074"/>
                    </a:cubicBezTo>
                    <a:cubicBezTo>
                      <a:pt x="6119346" y="471508"/>
                      <a:pt x="6038018" y="479381"/>
                      <a:pt x="5956458" y="500965"/>
                    </a:cubicBezTo>
                    <a:cubicBezTo>
                      <a:pt x="5939584" y="505613"/>
                      <a:pt x="5920486" y="507499"/>
                      <a:pt x="5903139" y="505186"/>
                    </a:cubicBezTo>
                    <a:cubicBezTo>
                      <a:pt x="5854306" y="498315"/>
                      <a:pt x="5806470" y="484677"/>
                      <a:pt x="5757547" y="480730"/>
                    </a:cubicBezTo>
                    <a:cubicBezTo>
                      <a:pt x="5676701" y="474297"/>
                      <a:pt x="5610121" y="519038"/>
                      <a:pt x="5540270" y="550023"/>
                    </a:cubicBezTo>
                    <a:cubicBezTo>
                      <a:pt x="5473801" y="579316"/>
                      <a:pt x="5419599" y="638949"/>
                      <a:pt x="5338128" y="631974"/>
                    </a:cubicBezTo>
                    <a:cubicBezTo>
                      <a:pt x="5329931" y="631367"/>
                      <a:pt x="5321476" y="639812"/>
                      <a:pt x="5312622" y="642454"/>
                    </a:cubicBezTo>
                    <a:cubicBezTo>
                      <a:pt x="5288350" y="649647"/>
                      <a:pt x="5264155" y="657994"/>
                      <a:pt x="5239393" y="662307"/>
                    </a:cubicBezTo>
                    <a:cubicBezTo>
                      <a:pt x="5209181" y="667862"/>
                      <a:pt x="5178072" y="668817"/>
                      <a:pt x="5147821" y="673791"/>
                    </a:cubicBezTo>
                    <a:cubicBezTo>
                      <a:pt x="5108908" y="679940"/>
                      <a:pt x="5070972" y="691848"/>
                      <a:pt x="5032111" y="694497"/>
                    </a:cubicBezTo>
                    <a:cubicBezTo>
                      <a:pt x="5000793" y="696632"/>
                      <a:pt x="4969032" y="688019"/>
                      <a:pt x="4937648" y="684913"/>
                    </a:cubicBezTo>
                    <a:cubicBezTo>
                      <a:pt x="4893363" y="680649"/>
                      <a:pt x="4845361" y="685962"/>
                      <a:pt x="4805529" y="670032"/>
                    </a:cubicBezTo>
                    <a:cubicBezTo>
                      <a:pt x="4763006" y="653119"/>
                      <a:pt x="4723244" y="646796"/>
                      <a:pt x="4681029" y="655792"/>
                    </a:cubicBezTo>
                    <a:cubicBezTo>
                      <a:pt x="4666957" y="658791"/>
                      <a:pt x="4649519" y="672217"/>
                      <a:pt x="4643990" y="685120"/>
                    </a:cubicBezTo>
                    <a:cubicBezTo>
                      <a:pt x="4631676" y="713928"/>
                      <a:pt x="4612585" y="720184"/>
                      <a:pt x="4585542" y="712411"/>
                    </a:cubicBezTo>
                    <a:cubicBezTo>
                      <a:pt x="4562077" y="705853"/>
                      <a:pt x="4533672" y="703713"/>
                      <a:pt x="4516947" y="689117"/>
                    </a:cubicBezTo>
                    <a:cubicBezTo>
                      <a:pt x="4469552" y="647774"/>
                      <a:pt x="4412904" y="650180"/>
                      <a:pt x="4356995" y="642048"/>
                    </a:cubicBezTo>
                    <a:cubicBezTo>
                      <a:pt x="4322867" y="637088"/>
                      <a:pt x="4291523" y="638934"/>
                      <a:pt x="4258219" y="646156"/>
                    </a:cubicBezTo>
                    <a:cubicBezTo>
                      <a:pt x="4185895" y="662159"/>
                      <a:pt x="4113776" y="651342"/>
                      <a:pt x="4042233" y="636117"/>
                    </a:cubicBezTo>
                    <a:cubicBezTo>
                      <a:pt x="3994923" y="625941"/>
                      <a:pt x="3946812" y="621063"/>
                      <a:pt x="3899777" y="610576"/>
                    </a:cubicBezTo>
                    <a:cubicBezTo>
                      <a:pt x="3864554" y="602488"/>
                      <a:pt x="3829196" y="592371"/>
                      <a:pt x="3796441" y="577707"/>
                    </a:cubicBezTo>
                    <a:cubicBezTo>
                      <a:pt x="3748937" y="556178"/>
                      <a:pt x="3706395" y="521788"/>
                      <a:pt x="3648774" y="535623"/>
                    </a:cubicBezTo>
                    <a:cubicBezTo>
                      <a:pt x="3598036" y="547820"/>
                      <a:pt x="3550396" y="532716"/>
                      <a:pt x="3502227" y="518518"/>
                    </a:cubicBezTo>
                    <a:cubicBezTo>
                      <a:pt x="3466848" y="508111"/>
                      <a:pt x="3431455" y="497410"/>
                      <a:pt x="3395228" y="491723"/>
                    </a:cubicBezTo>
                    <a:cubicBezTo>
                      <a:pt x="3352235" y="485040"/>
                      <a:pt x="3304663" y="492363"/>
                      <a:pt x="3265757" y="477242"/>
                    </a:cubicBezTo>
                    <a:cubicBezTo>
                      <a:pt x="3225052" y="461369"/>
                      <a:pt x="3193136" y="476075"/>
                      <a:pt x="3158404" y="483689"/>
                    </a:cubicBezTo>
                    <a:cubicBezTo>
                      <a:pt x="3102986" y="495623"/>
                      <a:pt x="3048333" y="514498"/>
                      <a:pt x="2990483" y="499212"/>
                    </a:cubicBezTo>
                    <a:cubicBezTo>
                      <a:pt x="2920173" y="480697"/>
                      <a:pt x="2850324" y="460405"/>
                      <a:pt x="2779802" y="443069"/>
                    </a:cubicBezTo>
                    <a:cubicBezTo>
                      <a:pt x="2752548" y="436477"/>
                      <a:pt x="2723606" y="434954"/>
                      <a:pt x="2695508" y="433082"/>
                    </a:cubicBezTo>
                    <a:cubicBezTo>
                      <a:pt x="2668903" y="431690"/>
                      <a:pt x="2637847" y="441965"/>
                      <a:pt x="2616713" y="431172"/>
                    </a:cubicBezTo>
                    <a:cubicBezTo>
                      <a:pt x="2562378" y="403411"/>
                      <a:pt x="2507687" y="391698"/>
                      <a:pt x="2447364" y="395810"/>
                    </a:cubicBezTo>
                    <a:cubicBezTo>
                      <a:pt x="2424744" y="397352"/>
                      <a:pt x="2401814" y="385802"/>
                      <a:pt x="2378751" y="385044"/>
                    </a:cubicBezTo>
                    <a:cubicBezTo>
                      <a:pt x="2347229" y="384281"/>
                      <a:pt x="2310735" y="378901"/>
                      <a:pt x="2284230" y="391782"/>
                    </a:cubicBezTo>
                    <a:cubicBezTo>
                      <a:pt x="2221919" y="422248"/>
                      <a:pt x="2168532" y="404037"/>
                      <a:pt x="2110801" y="382042"/>
                    </a:cubicBezTo>
                    <a:cubicBezTo>
                      <a:pt x="2053961" y="360279"/>
                      <a:pt x="1994577" y="343935"/>
                      <a:pt x="1934854" y="331108"/>
                    </a:cubicBezTo>
                    <a:cubicBezTo>
                      <a:pt x="1912400" y="326519"/>
                      <a:pt x="1886705" y="338470"/>
                      <a:pt x="1862479" y="342158"/>
                    </a:cubicBezTo>
                    <a:cubicBezTo>
                      <a:pt x="1853818" y="343333"/>
                      <a:pt x="1844309" y="344855"/>
                      <a:pt x="1836283" y="342488"/>
                    </a:cubicBezTo>
                    <a:cubicBezTo>
                      <a:pt x="1758698" y="319808"/>
                      <a:pt x="1680403" y="303878"/>
                      <a:pt x="1599327" y="323970"/>
                    </a:cubicBezTo>
                    <a:cubicBezTo>
                      <a:pt x="1591888" y="325937"/>
                      <a:pt x="1583257" y="323319"/>
                      <a:pt x="1575578" y="321802"/>
                    </a:cubicBezTo>
                    <a:cubicBezTo>
                      <a:pt x="1538035" y="313873"/>
                      <a:pt x="1500950" y="299795"/>
                      <a:pt x="1463288" y="298576"/>
                    </a:cubicBezTo>
                    <a:cubicBezTo>
                      <a:pt x="1370438" y="295582"/>
                      <a:pt x="1277384" y="298137"/>
                      <a:pt x="1184165" y="298373"/>
                    </a:cubicBezTo>
                    <a:cubicBezTo>
                      <a:pt x="1178344" y="298480"/>
                      <a:pt x="1172255" y="298896"/>
                      <a:pt x="1166899" y="297220"/>
                    </a:cubicBezTo>
                    <a:cubicBezTo>
                      <a:pt x="1131827" y="287082"/>
                      <a:pt x="1102238" y="293180"/>
                      <a:pt x="1074855" y="318934"/>
                    </a:cubicBezTo>
                    <a:cubicBezTo>
                      <a:pt x="1062808" y="330244"/>
                      <a:pt x="1045783" y="336940"/>
                      <a:pt x="1030232" y="343829"/>
                    </a:cubicBezTo>
                    <a:cubicBezTo>
                      <a:pt x="1007334" y="354132"/>
                      <a:pt x="983839" y="364180"/>
                      <a:pt x="959854" y="371351"/>
                    </a:cubicBezTo>
                    <a:cubicBezTo>
                      <a:pt x="936141" y="378210"/>
                      <a:pt x="910825" y="387219"/>
                      <a:pt x="887350" y="384742"/>
                    </a:cubicBezTo>
                    <a:cubicBezTo>
                      <a:pt x="845096" y="380339"/>
                      <a:pt x="804258" y="366810"/>
                      <a:pt x="762349" y="358882"/>
                    </a:cubicBezTo>
                    <a:cubicBezTo>
                      <a:pt x="747884" y="356082"/>
                      <a:pt x="732263" y="357732"/>
                      <a:pt x="717454" y="358448"/>
                    </a:cubicBezTo>
                    <a:cubicBezTo>
                      <a:pt x="683463" y="359893"/>
                      <a:pt x="649238" y="370675"/>
                      <a:pt x="616859" y="348700"/>
                    </a:cubicBezTo>
                    <a:cubicBezTo>
                      <a:pt x="586900" y="328019"/>
                      <a:pt x="558641" y="336644"/>
                      <a:pt x="529939" y="355789"/>
                    </a:cubicBezTo>
                    <a:cubicBezTo>
                      <a:pt x="509309" y="369433"/>
                      <a:pt x="485605" y="380664"/>
                      <a:pt x="461851" y="386945"/>
                    </a:cubicBezTo>
                    <a:cubicBezTo>
                      <a:pt x="429225" y="395576"/>
                      <a:pt x="396634" y="400422"/>
                      <a:pt x="360707" y="399082"/>
                    </a:cubicBezTo>
                    <a:cubicBezTo>
                      <a:pt x="335299" y="398193"/>
                      <a:pt x="314629" y="398437"/>
                      <a:pt x="293863" y="384410"/>
                    </a:cubicBezTo>
                    <a:cubicBezTo>
                      <a:pt x="290517" y="382308"/>
                      <a:pt x="284678" y="382122"/>
                      <a:pt x="280347" y="382711"/>
                    </a:cubicBezTo>
                    <a:cubicBezTo>
                      <a:pt x="223554" y="391535"/>
                      <a:pt x="166827" y="392780"/>
                      <a:pt x="108881" y="393231"/>
                    </a:cubicBezTo>
                    <a:cubicBezTo>
                      <a:pt x="90460" y="393322"/>
                      <a:pt x="71882" y="394571"/>
                      <a:pt x="53435" y="397222"/>
                    </a:cubicBezTo>
                    <a:lnTo>
                      <a:pt x="0" y="409348"/>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4041747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Shape&#10;&#10;Description automatically generated with low confidence">
            <a:extLst>
              <a:ext uri="{FF2B5EF4-FFF2-40B4-BE49-F238E27FC236}">
                <a16:creationId xmlns:a16="http://schemas.microsoft.com/office/drawing/2014/main" id="{7FFD442A-BD2F-491B-82EE-476AC5871519}"/>
              </a:ext>
            </a:extLst>
          </p:cNvPr>
          <p:cNvPicPr>
            <a:picLocks noChangeAspect="1"/>
          </p:cNvPicPr>
          <p:nvPr/>
        </p:nvPicPr>
        <p:blipFill rotWithShape="1">
          <a:blip r:embed="rId2">
            <a:extLst>
              <a:ext uri="{28A0092B-C50C-407E-A947-70E740481C1C}">
                <a14:useLocalDpi xmlns:a14="http://schemas.microsoft.com/office/drawing/2010/main" val="0"/>
              </a:ext>
            </a:extLst>
          </a:blip>
          <a:srcRect t="9058" r="-1" b="6492"/>
          <a:stretch/>
        </p:blipFill>
        <p:spPr>
          <a:xfrm>
            <a:off x="20" y="10"/>
            <a:ext cx="12188932" cy="6857990"/>
          </a:xfrm>
          <a:prstGeom prst="rect">
            <a:avLst/>
          </a:prstGeom>
        </p:spPr>
      </p:pic>
      <p:sp>
        <p:nvSpPr>
          <p:cNvPr id="10" name="Freeform: Shape 9">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8BE5820-081A-4ABE-A91C-307F692F1D52}"/>
              </a:ext>
            </a:extLst>
          </p:cNvPr>
          <p:cNvSpPr>
            <a:spLocks noGrp="1"/>
          </p:cNvSpPr>
          <p:nvPr>
            <p:ph idx="1"/>
          </p:nvPr>
        </p:nvSpPr>
        <p:spPr>
          <a:xfrm>
            <a:off x="618063" y="4856921"/>
            <a:ext cx="9565028" cy="1249240"/>
          </a:xfrm>
        </p:spPr>
        <p:txBody>
          <a:bodyPr>
            <a:normAutofit/>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Aljawabra, A. (2020) Heritage, Conflict and Reconstructions: From Reconstructing Monuments to Reconstructing Societies. </a:t>
            </a:r>
            <a:r>
              <a:rPr lang="en-GB" sz="1800" i="1">
                <a:effectLst/>
                <a:latin typeface="Calibri" panose="020F0502020204030204" pitchFamily="34" charset="0"/>
                <a:ea typeface="Calibri" panose="020F0502020204030204" pitchFamily="34" charset="0"/>
                <a:cs typeface="Times New Roman" panose="02020603050405020304" pitchFamily="18" charset="0"/>
              </a:rPr>
              <a:t>International Journal of Cultural Property.</a:t>
            </a:r>
            <a:r>
              <a:rPr lang="en-GB" sz="1800">
                <a:effectLst/>
                <a:latin typeface="Calibri" panose="020F0502020204030204" pitchFamily="34" charset="0"/>
                <a:ea typeface="Calibri" panose="020F0502020204030204" pitchFamily="34" charset="0"/>
                <a:cs typeface="Times New Roman" panose="02020603050405020304" pitchFamily="18" charset="0"/>
              </a:rPr>
              <a:t> 27(2), pp.165-187</a:t>
            </a:r>
          </a:p>
          <a:p>
            <a:endParaRPr lang="en-GB" sz="1800"/>
          </a:p>
        </p:txBody>
      </p:sp>
      <p:sp>
        <p:nvSpPr>
          <p:cNvPr id="6" name="TextBox 5">
            <a:extLst>
              <a:ext uri="{FF2B5EF4-FFF2-40B4-BE49-F238E27FC236}">
                <a16:creationId xmlns:a16="http://schemas.microsoft.com/office/drawing/2014/main" id="{8B5644B1-51A5-4784-A12D-8F9777A1C974}"/>
              </a:ext>
            </a:extLst>
          </p:cNvPr>
          <p:cNvSpPr txBox="1"/>
          <p:nvPr/>
        </p:nvSpPr>
        <p:spPr>
          <a:xfrm>
            <a:off x="9576260" y="79373"/>
            <a:ext cx="2502131" cy="984885"/>
          </a:xfrm>
          <a:prstGeom prst="rect">
            <a:avLst/>
          </a:prstGeom>
          <a:solidFill>
            <a:srgbClr val="000000">
              <a:alpha val="40000"/>
            </a:srgbClr>
          </a:solidFill>
        </p:spPr>
        <p:txBody>
          <a:bodyPr wrap="square" rtlCol="0">
            <a:spAutoFit/>
          </a:bodyPr>
          <a:lstStyle/>
          <a:p>
            <a:pPr algn="ct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000" dirty="0">
                <a:effectLst/>
                <a:latin typeface="Calibri" panose="020F0502020204030204" pitchFamily="34" charset="0"/>
                <a:ea typeface="Calibri" panose="020F0502020204030204" pitchFamily="34" charset="0"/>
                <a:cs typeface="Times New Roman" panose="02020603050405020304" pitchFamily="18" charset="0"/>
              </a:rPr>
              <a:t>Wikipedia (2021) </a:t>
            </a:r>
            <a:r>
              <a:rPr lang="en-GB" sz="1000" i="1" dirty="0">
                <a:effectLst/>
                <a:latin typeface="Calibri" panose="020F0502020204030204" pitchFamily="34" charset="0"/>
                <a:ea typeface="Calibri" panose="020F0502020204030204" pitchFamily="34" charset="0"/>
                <a:cs typeface="Times New Roman" panose="02020603050405020304" pitchFamily="18" charset="0"/>
              </a:rPr>
              <a:t>Flag of Syria</a:t>
            </a:r>
            <a:r>
              <a:rPr lang="en-GB" sz="1000" dirty="0">
                <a:effectLst/>
                <a:latin typeface="Calibri" panose="020F0502020204030204" pitchFamily="34" charset="0"/>
                <a:ea typeface="Calibri" panose="020F0502020204030204" pitchFamily="34" charset="0"/>
                <a:cs typeface="Times New Roman" panose="02020603050405020304" pitchFamily="18" charset="0"/>
              </a:rPr>
              <a:t>. Available at: https://commons.wikimedia.org/wiki/File:Flag_of_Syria.svg [Accessed 02/06/2021]</a:t>
            </a:r>
          </a:p>
          <a:p>
            <a:endParaRPr lang="en-GB" dirty="0"/>
          </a:p>
        </p:txBody>
      </p:sp>
    </p:spTree>
    <p:extLst>
      <p:ext uri="{BB962C8B-B14F-4D97-AF65-F5344CB8AC3E}">
        <p14:creationId xmlns:p14="http://schemas.microsoft.com/office/powerpoint/2010/main" val="67302141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2A53A61-87D6-4CA4-BDB5-CFC5C44ED52A}"/>
              </a:ext>
            </a:extLst>
          </p:cNvPr>
          <p:cNvSpPr>
            <a:spLocks noGrp="1"/>
          </p:cNvSpPr>
          <p:nvPr>
            <p:ph idx="1"/>
          </p:nvPr>
        </p:nvSpPr>
        <p:spPr>
          <a:xfrm>
            <a:off x="2165569" y="1956816"/>
            <a:ext cx="7860863" cy="4024884"/>
          </a:xfrm>
        </p:spPr>
        <p:txBody>
          <a:bodyPr anchor="t">
            <a:normAutofit/>
          </a:bodyPr>
          <a:lstStyle/>
          <a:p>
            <a:pPr marL="0" indent="0">
              <a:buNone/>
            </a:pPr>
            <a:r>
              <a:rPr lang="en-GB" sz="2400"/>
              <a:t>“OB responds to local communities’ needs and aspirations by providing them with various cultural relief activities that are accessible with regard to language and content, people centered, community oriented, participatory, flexible, and informal. In implementing these activities, heritage is utilized as an instrument and resource to be used in the process of improving the local communities’ quality of life and to support them in building better futures.”</a:t>
            </a:r>
          </a:p>
          <a:p>
            <a:pPr marL="0" indent="0">
              <a:buNone/>
            </a:pPr>
            <a:r>
              <a:rPr lang="en-GB" sz="2400"/>
              <a:t>                                </a:t>
            </a:r>
          </a:p>
          <a:p>
            <a:pPr marL="0" indent="0">
              <a:buNone/>
            </a:pPr>
            <a:r>
              <a:rPr lang="en-GB" sz="2400"/>
              <a:t>                          Aljawabra (2020), pp.178</a:t>
            </a:r>
          </a:p>
        </p:txBody>
      </p:sp>
    </p:spTree>
    <p:extLst>
      <p:ext uri="{BB962C8B-B14F-4D97-AF65-F5344CB8AC3E}">
        <p14:creationId xmlns:p14="http://schemas.microsoft.com/office/powerpoint/2010/main" val="176606227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68F7D9-A09B-430A-BB82-2931D82436C0}"/>
              </a:ext>
            </a:extLst>
          </p:cNvPr>
          <p:cNvSpPr>
            <a:spLocks noGrp="1"/>
          </p:cNvSpPr>
          <p:nvPr>
            <p:ph type="title"/>
          </p:nvPr>
        </p:nvSpPr>
        <p:spPr>
          <a:xfrm>
            <a:off x="2311147" y="365760"/>
            <a:ext cx="7569706" cy="1288238"/>
          </a:xfrm>
        </p:spPr>
        <p:txBody>
          <a:bodyPr anchor="ctr">
            <a:normAutofit/>
          </a:bodyPr>
          <a:lstStyle/>
          <a:p>
            <a:pPr algn="ctr"/>
            <a:r>
              <a:rPr lang="en-GB" dirty="0"/>
              <a:t>Building Better Futures</a:t>
            </a:r>
            <a:endParaRPr lang="en-GB"/>
          </a:p>
        </p:txBody>
      </p:sp>
      <p:sp>
        <p:nvSpPr>
          <p:cNvPr id="3" name="Content Placeholder 2">
            <a:extLst>
              <a:ext uri="{FF2B5EF4-FFF2-40B4-BE49-F238E27FC236}">
                <a16:creationId xmlns:a16="http://schemas.microsoft.com/office/drawing/2014/main" id="{A29BBF98-8255-46A7-8904-5E79A610B512}"/>
              </a:ext>
            </a:extLst>
          </p:cNvPr>
          <p:cNvSpPr>
            <a:spLocks noGrp="1"/>
          </p:cNvSpPr>
          <p:nvPr>
            <p:ph idx="1"/>
          </p:nvPr>
        </p:nvSpPr>
        <p:spPr>
          <a:xfrm>
            <a:off x="2165569" y="1956816"/>
            <a:ext cx="7860863" cy="4024884"/>
          </a:xfrm>
        </p:spPr>
        <p:txBody>
          <a:bodyPr anchor="t">
            <a:normAutofit/>
          </a:bodyPr>
          <a:lstStyle/>
          <a:p>
            <a:r>
              <a:rPr lang="en-GB" sz="2200"/>
              <a:t>“</a:t>
            </a:r>
            <a:r>
              <a:rPr lang="en-GB" sz="2200">
                <a:effectLst/>
                <a:latin typeface="Times New Roman" panose="02020603050405020304" pitchFamily="18" charset="0"/>
              </a:rPr>
              <a:t>These practices should not take for granted that the preserved legacy of the past is a positive thing that needs to be saved. Rather, they suggest a dialogic relationship between heritage and con</a:t>
            </a:r>
            <a:r>
              <a:rPr lang="en-GB" sz="2200">
                <a:effectLst/>
                <a:latin typeface="Arial" panose="020B0604020202020204" pitchFamily="34" charset="0"/>
              </a:rPr>
              <a:t>fl</a:t>
            </a:r>
            <a:r>
              <a:rPr lang="en-GB" sz="2200">
                <a:effectLst/>
                <a:latin typeface="Times New Roman" panose="02020603050405020304" pitchFamily="18" charset="0"/>
              </a:rPr>
              <a:t>ict that seeks to critically question, build on, and reconstruct</a:t>
            </a:r>
            <a:r>
              <a:rPr lang="en-GB" sz="2200">
                <a:effectLst/>
                <a:latin typeface="Arial" panose="020B0604020202020204" pitchFamily="34" charset="0"/>
              </a:rPr>
              <a:t>—</a:t>
            </a:r>
            <a:r>
              <a:rPr lang="en-GB" sz="2200">
                <a:effectLst/>
                <a:latin typeface="Times New Roman" panose="02020603050405020304" pitchFamily="18" charset="0"/>
              </a:rPr>
              <a:t>from within</a:t>
            </a:r>
            <a:r>
              <a:rPr lang="en-GB" sz="2200">
                <a:effectLst/>
                <a:latin typeface="Arial" panose="020B0604020202020204" pitchFamily="34" charset="0"/>
              </a:rPr>
              <a:t>—</a:t>
            </a:r>
            <a:r>
              <a:rPr lang="en-GB" sz="2200">
                <a:effectLst/>
                <a:latin typeface="Times New Roman" panose="02020603050405020304" pitchFamily="18" charset="0"/>
              </a:rPr>
              <a:t>the beliefs, values, and traditions of the past in a creative and participatory way. By this, our heritage practices can positively contribute to the rebuilding of society by participating in managing the transformation process to post-con</a:t>
            </a:r>
            <a:r>
              <a:rPr lang="en-GB" sz="2200">
                <a:effectLst/>
                <a:latin typeface="Arial" panose="020B0604020202020204" pitchFamily="34" charset="0"/>
              </a:rPr>
              <a:t>fl</a:t>
            </a:r>
            <a:r>
              <a:rPr lang="en-GB" sz="2200">
                <a:effectLst/>
                <a:latin typeface="Times New Roman" panose="02020603050405020304" pitchFamily="18" charset="0"/>
              </a:rPr>
              <a:t>ict society.”</a:t>
            </a:r>
          </a:p>
          <a:p>
            <a:pPr marL="0" indent="0">
              <a:buNone/>
            </a:pPr>
            <a:r>
              <a:rPr lang="en-GB" sz="2200">
                <a:latin typeface="Times New Roman" panose="02020603050405020304" pitchFamily="18" charset="0"/>
              </a:rPr>
              <a:t>                                         </a:t>
            </a:r>
          </a:p>
          <a:p>
            <a:pPr marL="0" indent="0">
              <a:buNone/>
            </a:pPr>
            <a:r>
              <a:rPr lang="en-GB" sz="2200">
                <a:latin typeface="Times New Roman" panose="02020603050405020304" pitchFamily="18" charset="0"/>
              </a:rPr>
              <a:t>                     </a:t>
            </a:r>
            <a:r>
              <a:rPr lang="en-GB" sz="2200"/>
              <a:t>Aljawabra (2020), pp.182</a:t>
            </a:r>
          </a:p>
        </p:txBody>
      </p:sp>
    </p:spTree>
    <p:extLst>
      <p:ext uri="{BB962C8B-B14F-4D97-AF65-F5344CB8AC3E}">
        <p14:creationId xmlns:p14="http://schemas.microsoft.com/office/powerpoint/2010/main" val="209549081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24"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Content Placeholder 2">
            <a:extLst>
              <a:ext uri="{FF2B5EF4-FFF2-40B4-BE49-F238E27FC236}">
                <a16:creationId xmlns:a16="http://schemas.microsoft.com/office/drawing/2014/main" id="{6FB01CD3-AAA9-4547-A31D-F117F0FFE603}"/>
              </a:ext>
            </a:extLst>
          </p:cNvPr>
          <p:cNvSpPr>
            <a:spLocks noGrp="1"/>
          </p:cNvSpPr>
          <p:nvPr>
            <p:ph idx="1"/>
          </p:nvPr>
        </p:nvSpPr>
        <p:spPr>
          <a:xfrm>
            <a:off x="5356927" y="365125"/>
            <a:ext cx="5996871" cy="5811837"/>
          </a:xfrm>
        </p:spPr>
        <p:txBody>
          <a:bodyPr anchor="ctr">
            <a:normAutofit/>
          </a:bodyPr>
          <a:lstStyle/>
          <a:p>
            <a:pPr marL="0" indent="0">
              <a:buNone/>
            </a:pPr>
            <a:r>
              <a:rPr lang="en-GB" sz="2000">
                <a:solidFill>
                  <a:srgbClr val="FFFFFF"/>
                </a:solidFill>
              </a:rPr>
              <a:t>The heritage of ancient warfare can be a vector of cultural violence in the context of modern cultures that increasingly glorify their military histories, by dehumanising the ancient world (accidentally or otherwise) and creating new ‘others’ to stand in opposition of.</a:t>
            </a:r>
          </a:p>
          <a:p>
            <a:pPr marL="0" indent="0">
              <a:buNone/>
            </a:pPr>
            <a:endParaRPr lang="en-GB" sz="2000">
              <a:solidFill>
                <a:srgbClr val="FFFFFF"/>
              </a:solidFill>
            </a:endParaRPr>
          </a:p>
          <a:p>
            <a:pPr marL="0" indent="0">
              <a:buNone/>
            </a:pPr>
            <a:r>
              <a:rPr lang="en-GB" sz="2000">
                <a:solidFill>
                  <a:srgbClr val="FFFFFF"/>
                </a:solidFill>
              </a:rPr>
              <a:t>Can we use the heritage of ancient warfare to build better futures?</a:t>
            </a:r>
          </a:p>
        </p:txBody>
      </p:sp>
    </p:spTree>
    <p:extLst>
      <p:ext uri="{BB962C8B-B14F-4D97-AF65-F5344CB8AC3E}">
        <p14:creationId xmlns:p14="http://schemas.microsoft.com/office/powerpoint/2010/main" val="167992071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5C0F455-C4DC-46C7-B12B-910849DC6A4E}"/>
              </a:ext>
            </a:extLst>
          </p:cNvPr>
          <p:cNvSpPr>
            <a:spLocks noGrp="1"/>
          </p:cNvSpPr>
          <p:nvPr>
            <p:ph type="title"/>
          </p:nvPr>
        </p:nvSpPr>
        <p:spPr>
          <a:xfrm>
            <a:off x="838200" y="704088"/>
            <a:ext cx="3529953" cy="2980944"/>
          </a:xfrm>
        </p:spPr>
        <p:txBody>
          <a:bodyPr>
            <a:normAutofit/>
          </a:bodyPr>
          <a:lstStyle/>
          <a:p>
            <a:r>
              <a:rPr lang="en-GB">
                <a:solidFill>
                  <a:schemeClr val="bg1"/>
                </a:solidFill>
              </a:rPr>
              <a:t>Cultural Violence</a:t>
            </a:r>
          </a:p>
        </p:txBody>
      </p:sp>
      <p:sp>
        <p:nvSpPr>
          <p:cNvPr id="7" name="Content Placeholder 2">
            <a:extLst>
              <a:ext uri="{FF2B5EF4-FFF2-40B4-BE49-F238E27FC236}">
                <a16:creationId xmlns:a16="http://schemas.microsoft.com/office/drawing/2014/main" id="{F5269868-5E5D-4BD1-9D62-ACCD3C8921C1}"/>
              </a:ext>
            </a:extLst>
          </p:cNvPr>
          <p:cNvSpPr>
            <a:spLocks noGrp="1"/>
          </p:cNvSpPr>
          <p:nvPr>
            <p:ph idx="1"/>
          </p:nvPr>
        </p:nvSpPr>
        <p:spPr>
          <a:xfrm>
            <a:off x="6212410" y="704088"/>
            <a:ext cx="5135293" cy="5248656"/>
          </a:xfrm>
        </p:spPr>
        <p:txBody>
          <a:bodyPr anchor="ctr">
            <a:normAutofit/>
          </a:bodyPr>
          <a:lstStyle/>
          <a:p>
            <a:r>
              <a:rPr lang="en-GB" sz="2400"/>
              <a:t>“any aspect of a culture that can be used to legitimize violence in its direct or structural form”</a:t>
            </a:r>
          </a:p>
          <a:p>
            <a:endParaRPr lang="en-GB" sz="2400"/>
          </a:p>
          <a:p>
            <a:pPr marL="0" indent="0">
              <a:buNone/>
            </a:pPr>
            <a:r>
              <a:rPr lang="en-GB" sz="2400"/>
              <a:t>                                               Galtung, 1990</a:t>
            </a:r>
          </a:p>
        </p:txBody>
      </p:sp>
    </p:spTree>
    <p:extLst>
      <p:ext uri="{BB962C8B-B14F-4D97-AF65-F5344CB8AC3E}">
        <p14:creationId xmlns:p14="http://schemas.microsoft.com/office/powerpoint/2010/main" val="4257234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501ADC02-4FFB-4A70-B944-C4733969D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0">
            <a:extLst>
              <a:ext uri="{FF2B5EF4-FFF2-40B4-BE49-F238E27FC236}">
                <a16:creationId xmlns:a16="http://schemas.microsoft.com/office/drawing/2014/main" id="{5BDF7CF8-088C-4E6F-B0FD-047CD4E79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89828"/>
            <a:ext cx="12192000" cy="2868172"/>
          </a:xfrm>
          <a:custGeom>
            <a:avLst/>
            <a:gdLst>
              <a:gd name="connsiteX0" fmla="*/ 619389 w 12192000"/>
              <a:gd name="connsiteY0" fmla="*/ 0 h 2868172"/>
              <a:gd name="connsiteX1" fmla="*/ 687652 w 12192000"/>
              <a:gd name="connsiteY1" fmla="*/ 3175 h 2868172"/>
              <a:gd name="connsiteX2" fmla="*/ 747977 w 12192000"/>
              <a:gd name="connsiteY2" fmla="*/ 9525 h 2868172"/>
              <a:gd name="connsiteX3" fmla="*/ 800364 w 12192000"/>
              <a:gd name="connsiteY3" fmla="*/ 20637 h 2868172"/>
              <a:gd name="connsiteX4" fmla="*/ 846402 w 12192000"/>
              <a:gd name="connsiteY4" fmla="*/ 36512 h 2868172"/>
              <a:gd name="connsiteX5" fmla="*/ 887677 w 12192000"/>
              <a:gd name="connsiteY5" fmla="*/ 52387 h 2868172"/>
              <a:gd name="connsiteX6" fmla="*/ 924189 w 12192000"/>
              <a:gd name="connsiteY6" fmla="*/ 68262 h 2868172"/>
              <a:gd name="connsiteX7" fmla="*/ 962289 w 12192000"/>
              <a:gd name="connsiteY7" fmla="*/ 87312 h 2868172"/>
              <a:gd name="connsiteX8" fmla="*/ 1000389 w 12192000"/>
              <a:gd name="connsiteY8" fmla="*/ 106362 h 2868172"/>
              <a:gd name="connsiteX9" fmla="*/ 1036902 w 12192000"/>
              <a:gd name="connsiteY9" fmla="*/ 125412 h 2868172"/>
              <a:gd name="connsiteX10" fmla="*/ 1078177 w 12192000"/>
              <a:gd name="connsiteY10" fmla="*/ 141287 h 2868172"/>
              <a:gd name="connsiteX11" fmla="*/ 1124214 w 12192000"/>
              <a:gd name="connsiteY11" fmla="*/ 155575 h 2868172"/>
              <a:gd name="connsiteX12" fmla="*/ 1176602 w 12192000"/>
              <a:gd name="connsiteY12" fmla="*/ 166687 h 2868172"/>
              <a:gd name="connsiteX13" fmla="*/ 1236927 w 12192000"/>
              <a:gd name="connsiteY13" fmla="*/ 174625 h 2868172"/>
              <a:gd name="connsiteX14" fmla="*/ 1305189 w 12192000"/>
              <a:gd name="connsiteY14" fmla="*/ 176212 h 2868172"/>
              <a:gd name="connsiteX15" fmla="*/ 1373452 w 12192000"/>
              <a:gd name="connsiteY15" fmla="*/ 174625 h 2868172"/>
              <a:gd name="connsiteX16" fmla="*/ 1433777 w 12192000"/>
              <a:gd name="connsiteY16" fmla="*/ 166687 h 2868172"/>
              <a:gd name="connsiteX17" fmla="*/ 1486164 w 12192000"/>
              <a:gd name="connsiteY17" fmla="*/ 155575 h 2868172"/>
              <a:gd name="connsiteX18" fmla="*/ 1532202 w 12192000"/>
              <a:gd name="connsiteY18" fmla="*/ 141287 h 2868172"/>
              <a:gd name="connsiteX19" fmla="*/ 1573477 w 12192000"/>
              <a:gd name="connsiteY19" fmla="*/ 125412 h 2868172"/>
              <a:gd name="connsiteX20" fmla="*/ 1609989 w 12192000"/>
              <a:gd name="connsiteY20" fmla="*/ 106362 h 2868172"/>
              <a:gd name="connsiteX21" fmla="*/ 1648089 w 12192000"/>
              <a:gd name="connsiteY21" fmla="*/ 87312 h 2868172"/>
              <a:gd name="connsiteX22" fmla="*/ 1686189 w 12192000"/>
              <a:gd name="connsiteY22" fmla="*/ 68262 h 2868172"/>
              <a:gd name="connsiteX23" fmla="*/ 1722702 w 12192000"/>
              <a:gd name="connsiteY23" fmla="*/ 52387 h 2868172"/>
              <a:gd name="connsiteX24" fmla="*/ 1763977 w 12192000"/>
              <a:gd name="connsiteY24" fmla="*/ 36512 h 2868172"/>
              <a:gd name="connsiteX25" fmla="*/ 1810014 w 12192000"/>
              <a:gd name="connsiteY25" fmla="*/ 20637 h 2868172"/>
              <a:gd name="connsiteX26" fmla="*/ 1862402 w 12192000"/>
              <a:gd name="connsiteY26" fmla="*/ 9525 h 2868172"/>
              <a:gd name="connsiteX27" fmla="*/ 1922727 w 12192000"/>
              <a:gd name="connsiteY27" fmla="*/ 3175 h 2868172"/>
              <a:gd name="connsiteX28" fmla="*/ 1990989 w 12192000"/>
              <a:gd name="connsiteY28" fmla="*/ 0 h 2868172"/>
              <a:gd name="connsiteX29" fmla="*/ 2059252 w 12192000"/>
              <a:gd name="connsiteY29" fmla="*/ 3175 h 2868172"/>
              <a:gd name="connsiteX30" fmla="*/ 2119577 w 12192000"/>
              <a:gd name="connsiteY30" fmla="*/ 9525 h 2868172"/>
              <a:gd name="connsiteX31" fmla="*/ 2171964 w 12192000"/>
              <a:gd name="connsiteY31" fmla="*/ 20637 h 2868172"/>
              <a:gd name="connsiteX32" fmla="*/ 2218002 w 12192000"/>
              <a:gd name="connsiteY32" fmla="*/ 36512 h 2868172"/>
              <a:gd name="connsiteX33" fmla="*/ 2259277 w 12192000"/>
              <a:gd name="connsiteY33" fmla="*/ 52387 h 2868172"/>
              <a:gd name="connsiteX34" fmla="*/ 2295789 w 12192000"/>
              <a:gd name="connsiteY34" fmla="*/ 68262 h 2868172"/>
              <a:gd name="connsiteX35" fmla="*/ 2333889 w 12192000"/>
              <a:gd name="connsiteY35" fmla="*/ 87312 h 2868172"/>
              <a:gd name="connsiteX36" fmla="*/ 2371989 w 12192000"/>
              <a:gd name="connsiteY36" fmla="*/ 106362 h 2868172"/>
              <a:gd name="connsiteX37" fmla="*/ 2408502 w 12192000"/>
              <a:gd name="connsiteY37" fmla="*/ 125412 h 2868172"/>
              <a:gd name="connsiteX38" fmla="*/ 2449777 w 12192000"/>
              <a:gd name="connsiteY38" fmla="*/ 141287 h 2868172"/>
              <a:gd name="connsiteX39" fmla="*/ 2495814 w 12192000"/>
              <a:gd name="connsiteY39" fmla="*/ 155575 h 2868172"/>
              <a:gd name="connsiteX40" fmla="*/ 2548202 w 12192000"/>
              <a:gd name="connsiteY40" fmla="*/ 166687 h 2868172"/>
              <a:gd name="connsiteX41" fmla="*/ 2608527 w 12192000"/>
              <a:gd name="connsiteY41" fmla="*/ 174625 h 2868172"/>
              <a:gd name="connsiteX42" fmla="*/ 2676789 w 12192000"/>
              <a:gd name="connsiteY42" fmla="*/ 176212 h 2868172"/>
              <a:gd name="connsiteX43" fmla="*/ 2745052 w 12192000"/>
              <a:gd name="connsiteY43" fmla="*/ 174625 h 2868172"/>
              <a:gd name="connsiteX44" fmla="*/ 2805377 w 12192000"/>
              <a:gd name="connsiteY44" fmla="*/ 166687 h 2868172"/>
              <a:gd name="connsiteX45" fmla="*/ 2857764 w 12192000"/>
              <a:gd name="connsiteY45" fmla="*/ 155575 h 2868172"/>
              <a:gd name="connsiteX46" fmla="*/ 2903802 w 12192000"/>
              <a:gd name="connsiteY46" fmla="*/ 141287 h 2868172"/>
              <a:gd name="connsiteX47" fmla="*/ 2945077 w 12192000"/>
              <a:gd name="connsiteY47" fmla="*/ 125412 h 2868172"/>
              <a:gd name="connsiteX48" fmla="*/ 2981589 w 12192000"/>
              <a:gd name="connsiteY48" fmla="*/ 106362 h 2868172"/>
              <a:gd name="connsiteX49" fmla="*/ 3019689 w 12192000"/>
              <a:gd name="connsiteY49" fmla="*/ 87312 h 2868172"/>
              <a:gd name="connsiteX50" fmla="*/ 3057789 w 12192000"/>
              <a:gd name="connsiteY50" fmla="*/ 68262 h 2868172"/>
              <a:gd name="connsiteX51" fmla="*/ 3094302 w 12192000"/>
              <a:gd name="connsiteY51" fmla="*/ 52387 h 2868172"/>
              <a:gd name="connsiteX52" fmla="*/ 3135577 w 12192000"/>
              <a:gd name="connsiteY52" fmla="*/ 36512 h 2868172"/>
              <a:gd name="connsiteX53" fmla="*/ 3181614 w 12192000"/>
              <a:gd name="connsiteY53" fmla="*/ 20637 h 2868172"/>
              <a:gd name="connsiteX54" fmla="*/ 3234002 w 12192000"/>
              <a:gd name="connsiteY54" fmla="*/ 9525 h 2868172"/>
              <a:gd name="connsiteX55" fmla="*/ 3294327 w 12192000"/>
              <a:gd name="connsiteY55" fmla="*/ 3175 h 2868172"/>
              <a:gd name="connsiteX56" fmla="*/ 3361002 w 12192000"/>
              <a:gd name="connsiteY56" fmla="*/ 0 h 2868172"/>
              <a:gd name="connsiteX57" fmla="*/ 3430852 w 12192000"/>
              <a:gd name="connsiteY57" fmla="*/ 3175 h 2868172"/>
              <a:gd name="connsiteX58" fmla="*/ 3491177 w 12192000"/>
              <a:gd name="connsiteY58" fmla="*/ 9525 h 2868172"/>
              <a:gd name="connsiteX59" fmla="*/ 3543564 w 12192000"/>
              <a:gd name="connsiteY59" fmla="*/ 20637 h 2868172"/>
              <a:gd name="connsiteX60" fmla="*/ 3589602 w 12192000"/>
              <a:gd name="connsiteY60" fmla="*/ 36512 h 2868172"/>
              <a:gd name="connsiteX61" fmla="*/ 3630877 w 12192000"/>
              <a:gd name="connsiteY61" fmla="*/ 52387 h 2868172"/>
              <a:gd name="connsiteX62" fmla="*/ 3667389 w 12192000"/>
              <a:gd name="connsiteY62" fmla="*/ 68262 h 2868172"/>
              <a:gd name="connsiteX63" fmla="*/ 3705489 w 12192000"/>
              <a:gd name="connsiteY63" fmla="*/ 87312 h 2868172"/>
              <a:gd name="connsiteX64" fmla="*/ 3743589 w 12192000"/>
              <a:gd name="connsiteY64" fmla="*/ 106362 h 2868172"/>
              <a:gd name="connsiteX65" fmla="*/ 3780102 w 12192000"/>
              <a:gd name="connsiteY65" fmla="*/ 125412 h 2868172"/>
              <a:gd name="connsiteX66" fmla="*/ 3821377 w 12192000"/>
              <a:gd name="connsiteY66" fmla="*/ 141287 h 2868172"/>
              <a:gd name="connsiteX67" fmla="*/ 3867414 w 12192000"/>
              <a:gd name="connsiteY67" fmla="*/ 155575 h 2868172"/>
              <a:gd name="connsiteX68" fmla="*/ 3919802 w 12192000"/>
              <a:gd name="connsiteY68" fmla="*/ 166687 h 2868172"/>
              <a:gd name="connsiteX69" fmla="*/ 3980127 w 12192000"/>
              <a:gd name="connsiteY69" fmla="*/ 174625 h 2868172"/>
              <a:gd name="connsiteX70" fmla="*/ 4048389 w 12192000"/>
              <a:gd name="connsiteY70" fmla="*/ 176212 h 2868172"/>
              <a:gd name="connsiteX71" fmla="*/ 4116652 w 12192000"/>
              <a:gd name="connsiteY71" fmla="*/ 174625 h 2868172"/>
              <a:gd name="connsiteX72" fmla="*/ 4176977 w 12192000"/>
              <a:gd name="connsiteY72" fmla="*/ 166687 h 2868172"/>
              <a:gd name="connsiteX73" fmla="*/ 4229364 w 12192000"/>
              <a:gd name="connsiteY73" fmla="*/ 155575 h 2868172"/>
              <a:gd name="connsiteX74" fmla="*/ 4275402 w 12192000"/>
              <a:gd name="connsiteY74" fmla="*/ 141287 h 2868172"/>
              <a:gd name="connsiteX75" fmla="*/ 4316677 w 12192000"/>
              <a:gd name="connsiteY75" fmla="*/ 125412 h 2868172"/>
              <a:gd name="connsiteX76" fmla="*/ 4353189 w 12192000"/>
              <a:gd name="connsiteY76" fmla="*/ 106362 h 2868172"/>
              <a:gd name="connsiteX77" fmla="*/ 4429389 w 12192000"/>
              <a:gd name="connsiteY77" fmla="*/ 68262 h 2868172"/>
              <a:gd name="connsiteX78" fmla="*/ 4465902 w 12192000"/>
              <a:gd name="connsiteY78" fmla="*/ 52387 h 2868172"/>
              <a:gd name="connsiteX79" fmla="*/ 4507177 w 12192000"/>
              <a:gd name="connsiteY79" fmla="*/ 36512 h 2868172"/>
              <a:gd name="connsiteX80" fmla="*/ 4553215 w 12192000"/>
              <a:gd name="connsiteY80" fmla="*/ 20637 h 2868172"/>
              <a:gd name="connsiteX81" fmla="*/ 4605602 w 12192000"/>
              <a:gd name="connsiteY81" fmla="*/ 9525 h 2868172"/>
              <a:gd name="connsiteX82" fmla="*/ 4665928 w 12192000"/>
              <a:gd name="connsiteY82" fmla="*/ 3175 h 2868172"/>
              <a:gd name="connsiteX83" fmla="*/ 4734189 w 12192000"/>
              <a:gd name="connsiteY83" fmla="*/ 0 h 2868172"/>
              <a:gd name="connsiteX84" fmla="*/ 4802453 w 12192000"/>
              <a:gd name="connsiteY84" fmla="*/ 3175 h 2868172"/>
              <a:gd name="connsiteX85" fmla="*/ 4862777 w 12192000"/>
              <a:gd name="connsiteY85" fmla="*/ 9525 h 2868172"/>
              <a:gd name="connsiteX86" fmla="*/ 4915165 w 12192000"/>
              <a:gd name="connsiteY86" fmla="*/ 20637 h 2868172"/>
              <a:gd name="connsiteX87" fmla="*/ 4961201 w 12192000"/>
              <a:gd name="connsiteY87" fmla="*/ 36512 h 2868172"/>
              <a:gd name="connsiteX88" fmla="*/ 5002477 w 12192000"/>
              <a:gd name="connsiteY88" fmla="*/ 52387 h 2868172"/>
              <a:gd name="connsiteX89" fmla="*/ 5038989 w 12192000"/>
              <a:gd name="connsiteY89" fmla="*/ 68262 h 2868172"/>
              <a:gd name="connsiteX90" fmla="*/ 5077090 w 12192000"/>
              <a:gd name="connsiteY90" fmla="*/ 87312 h 2868172"/>
              <a:gd name="connsiteX91" fmla="*/ 5115189 w 12192000"/>
              <a:gd name="connsiteY91" fmla="*/ 106362 h 2868172"/>
              <a:gd name="connsiteX92" fmla="*/ 5151701 w 12192000"/>
              <a:gd name="connsiteY92" fmla="*/ 125412 h 2868172"/>
              <a:gd name="connsiteX93" fmla="*/ 5192977 w 12192000"/>
              <a:gd name="connsiteY93" fmla="*/ 141287 h 2868172"/>
              <a:gd name="connsiteX94" fmla="*/ 5239014 w 12192000"/>
              <a:gd name="connsiteY94" fmla="*/ 155575 h 2868172"/>
              <a:gd name="connsiteX95" fmla="*/ 5291401 w 12192000"/>
              <a:gd name="connsiteY95" fmla="*/ 166687 h 2868172"/>
              <a:gd name="connsiteX96" fmla="*/ 5351727 w 12192000"/>
              <a:gd name="connsiteY96" fmla="*/ 174625 h 2868172"/>
              <a:gd name="connsiteX97" fmla="*/ 5410199 w 12192000"/>
              <a:gd name="connsiteY97" fmla="*/ 175985 h 2868172"/>
              <a:gd name="connsiteX98" fmla="*/ 5468671 w 12192000"/>
              <a:gd name="connsiteY98" fmla="*/ 174625 h 2868172"/>
              <a:gd name="connsiteX99" fmla="*/ 5528996 w 12192000"/>
              <a:gd name="connsiteY99" fmla="*/ 166687 h 2868172"/>
              <a:gd name="connsiteX100" fmla="*/ 5581383 w 12192000"/>
              <a:gd name="connsiteY100" fmla="*/ 155575 h 2868172"/>
              <a:gd name="connsiteX101" fmla="*/ 5627421 w 12192000"/>
              <a:gd name="connsiteY101" fmla="*/ 141287 h 2868172"/>
              <a:gd name="connsiteX102" fmla="*/ 5668696 w 12192000"/>
              <a:gd name="connsiteY102" fmla="*/ 125412 h 2868172"/>
              <a:gd name="connsiteX103" fmla="*/ 5705209 w 12192000"/>
              <a:gd name="connsiteY103" fmla="*/ 106362 h 2868172"/>
              <a:gd name="connsiteX104" fmla="*/ 5743308 w 12192000"/>
              <a:gd name="connsiteY104" fmla="*/ 87312 h 2868172"/>
              <a:gd name="connsiteX105" fmla="*/ 5781408 w 12192000"/>
              <a:gd name="connsiteY105" fmla="*/ 68262 h 2868172"/>
              <a:gd name="connsiteX106" fmla="*/ 5817921 w 12192000"/>
              <a:gd name="connsiteY106" fmla="*/ 52387 h 2868172"/>
              <a:gd name="connsiteX107" fmla="*/ 5859196 w 12192000"/>
              <a:gd name="connsiteY107" fmla="*/ 36512 h 2868172"/>
              <a:gd name="connsiteX108" fmla="*/ 5905234 w 12192000"/>
              <a:gd name="connsiteY108" fmla="*/ 20637 h 2868172"/>
              <a:gd name="connsiteX109" fmla="*/ 5957621 w 12192000"/>
              <a:gd name="connsiteY109" fmla="*/ 9525 h 2868172"/>
              <a:gd name="connsiteX110" fmla="*/ 6017947 w 12192000"/>
              <a:gd name="connsiteY110" fmla="*/ 3175 h 2868172"/>
              <a:gd name="connsiteX111" fmla="*/ 6086209 w 12192000"/>
              <a:gd name="connsiteY111" fmla="*/ 0 h 2868172"/>
              <a:gd name="connsiteX112" fmla="*/ 6095999 w 12192000"/>
              <a:gd name="connsiteY112" fmla="*/ 455 h 2868172"/>
              <a:gd name="connsiteX113" fmla="*/ 6105789 w 12192000"/>
              <a:gd name="connsiteY113" fmla="*/ 0 h 2868172"/>
              <a:gd name="connsiteX114" fmla="*/ 6174052 w 12192000"/>
              <a:gd name="connsiteY114" fmla="*/ 3175 h 2868172"/>
              <a:gd name="connsiteX115" fmla="*/ 6234377 w 12192000"/>
              <a:gd name="connsiteY115" fmla="*/ 9525 h 2868172"/>
              <a:gd name="connsiteX116" fmla="*/ 6286764 w 12192000"/>
              <a:gd name="connsiteY116" fmla="*/ 20637 h 2868172"/>
              <a:gd name="connsiteX117" fmla="*/ 6332802 w 12192000"/>
              <a:gd name="connsiteY117" fmla="*/ 36512 h 2868172"/>
              <a:gd name="connsiteX118" fmla="*/ 6374077 w 12192000"/>
              <a:gd name="connsiteY118" fmla="*/ 52387 h 2868172"/>
              <a:gd name="connsiteX119" fmla="*/ 6410589 w 12192000"/>
              <a:gd name="connsiteY119" fmla="*/ 68262 h 2868172"/>
              <a:gd name="connsiteX120" fmla="*/ 6448689 w 12192000"/>
              <a:gd name="connsiteY120" fmla="*/ 87312 h 2868172"/>
              <a:gd name="connsiteX121" fmla="*/ 6486789 w 12192000"/>
              <a:gd name="connsiteY121" fmla="*/ 106362 h 2868172"/>
              <a:gd name="connsiteX122" fmla="*/ 6523302 w 12192000"/>
              <a:gd name="connsiteY122" fmla="*/ 125412 h 2868172"/>
              <a:gd name="connsiteX123" fmla="*/ 6564577 w 12192000"/>
              <a:gd name="connsiteY123" fmla="*/ 141287 h 2868172"/>
              <a:gd name="connsiteX124" fmla="*/ 6610614 w 12192000"/>
              <a:gd name="connsiteY124" fmla="*/ 155575 h 2868172"/>
              <a:gd name="connsiteX125" fmla="*/ 6663002 w 12192000"/>
              <a:gd name="connsiteY125" fmla="*/ 166687 h 2868172"/>
              <a:gd name="connsiteX126" fmla="*/ 6723327 w 12192000"/>
              <a:gd name="connsiteY126" fmla="*/ 174625 h 2868172"/>
              <a:gd name="connsiteX127" fmla="*/ 6781799 w 12192000"/>
              <a:gd name="connsiteY127" fmla="*/ 175985 h 2868172"/>
              <a:gd name="connsiteX128" fmla="*/ 6840271 w 12192000"/>
              <a:gd name="connsiteY128" fmla="*/ 174625 h 2868172"/>
              <a:gd name="connsiteX129" fmla="*/ 6900596 w 12192000"/>
              <a:gd name="connsiteY129" fmla="*/ 166687 h 2868172"/>
              <a:gd name="connsiteX130" fmla="*/ 6952983 w 12192000"/>
              <a:gd name="connsiteY130" fmla="*/ 155575 h 2868172"/>
              <a:gd name="connsiteX131" fmla="*/ 6999021 w 12192000"/>
              <a:gd name="connsiteY131" fmla="*/ 141287 h 2868172"/>
              <a:gd name="connsiteX132" fmla="*/ 7040296 w 12192000"/>
              <a:gd name="connsiteY132" fmla="*/ 125412 h 2868172"/>
              <a:gd name="connsiteX133" fmla="*/ 7076808 w 12192000"/>
              <a:gd name="connsiteY133" fmla="*/ 106362 h 2868172"/>
              <a:gd name="connsiteX134" fmla="*/ 7114908 w 12192000"/>
              <a:gd name="connsiteY134" fmla="*/ 87312 h 2868172"/>
              <a:gd name="connsiteX135" fmla="*/ 7153008 w 12192000"/>
              <a:gd name="connsiteY135" fmla="*/ 68262 h 2868172"/>
              <a:gd name="connsiteX136" fmla="*/ 7189521 w 12192000"/>
              <a:gd name="connsiteY136" fmla="*/ 52387 h 2868172"/>
              <a:gd name="connsiteX137" fmla="*/ 7230796 w 12192000"/>
              <a:gd name="connsiteY137" fmla="*/ 36512 h 2868172"/>
              <a:gd name="connsiteX138" fmla="*/ 7276833 w 12192000"/>
              <a:gd name="connsiteY138" fmla="*/ 20637 h 2868172"/>
              <a:gd name="connsiteX139" fmla="*/ 7329221 w 12192000"/>
              <a:gd name="connsiteY139" fmla="*/ 9525 h 2868172"/>
              <a:gd name="connsiteX140" fmla="*/ 7389546 w 12192000"/>
              <a:gd name="connsiteY140" fmla="*/ 3175 h 2868172"/>
              <a:gd name="connsiteX141" fmla="*/ 7457808 w 12192000"/>
              <a:gd name="connsiteY141" fmla="*/ 0 h 2868172"/>
              <a:gd name="connsiteX142" fmla="*/ 7526071 w 12192000"/>
              <a:gd name="connsiteY142" fmla="*/ 3175 h 2868172"/>
              <a:gd name="connsiteX143" fmla="*/ 7586396 w 12192000"/>
              <a:gd name="connsiteY143" fmla="*/ 9525 h 2868172"/>
              <a:gd name="connsiteX144" fmla="*/ 7638783 w 12192000"/>
              <a:gd name="connsiteY144" fmla="*/ 20637 h 2868172"/>
              <a:gd name="connsiteX145" fmla="*/ 7684821 w 12192000"/>
              <a:gd name="connsiteY145" fmla="*/ 36512 h 2868172"/>
              <a:gd name="connsiteX146" fmla="*/ 7726096 w 12192000"/>
              <a:gd name="connsiteY146" fmla="*/ 52387 h 2868172"/>
              <a:gd name="connsiteX147" fmla="*/ 7762608 w 12192000"/>
              <a:gd name="connsiteY147" fmla="*/ 68262 h 2868172"/>
              <a:gd name="connsiteX148" fmla="*/ 7800708 w 12192000"/>
              <a:gd name="connsiteY148" fmla="*/ 87312 h 2868172"/>
              <a:gd name="connsiteX149" fmla="*/ 7838808 w 12192000"/>
              <a:gd name="connsiteY149" fmla="*/ 106362 h 2868172"/>
              <a:gd name="connsiteX150" fmla="*/ 7875321 w 12192000"/>
              <a:gd name="connsiteY150" fmla="*/ 125412 h 2868172"/>
              <a:gd name="connsiteX151" fmla="*/ 7916596 w 12192000"/>
              <a:gd name="connsiteY151" fmla="*/ 141287 h 2868172"/>
              <a:gd name="connsiteX152" fmla="*/ 7962633 w 12192000"/>
              <a:gd name="connsiteY152" fmla="*/ 155575 h 2868172"/>
              <a:gd name="connsiteX153" fmla="*/ 8015021 w 12192000"/>
              <a:gd name="connsiteY153" fmla="*/ 166687 h 2868172"/>
              <a:gd name="connsiteX154" fmla="*/ 8075346 w 12192000"/>
              <a:gd name="connsiteY154" fmla="*/ 174625 h 2868172"/>
              <a:gd name="connsiteX155" fmla="*/ 8143608 w 12192000"/>
              <a:gd name="connsiteY155" fmla="*/ 176212 h 2868172"/>
              <a:gd name="connsiteX156" fmla="*/ 8211871 w 12192000"/>
              <a:gd name="connsiteY156" fmla="*/ 174625 h 2868172"/>
              <a:gd name="connsiteX157" fmla="*/ 8272196 w 12192000"/>
              <a:gd name="connsiteY157" fmla="*/ 166687 h 2868172"/>
              <a:gd name="connsiteX158" fmla="*/ 8324583 w 12192000"/>
              <a:gd name="connsiteY158" fmla="*/ 155575 h 2868172"/>
              <a:gd name="connsiteX159" fmla="*/ 8370621 w 12192000"/>
              <a:gd name="connsiteY159" fmla="*/ 141287 h 2868172"/>
              <a:gd name="connsiteX160" fmla="*/ 8411896 w 12192000"/>
              <a:gd name="connsiteY160" fmla="*/ 125412 h 2868172"/>
              <a:gd name="connsiteX161" fmla="*/ 8448408 w 12192000"/>
              <a:gd name="connsiteY161" fmla="*/ 106362 h 2868172"/>
              <a:gd name="connsiteX162" fmla="*/ 8486508 w 12192000"/>
              <a:gd name="connsiteY162" fmla="*/ 87312 h 2868172"/>
              <a:gd name="connsiteX163" fmla="*/ 8524608 w 12192000"/>
              <a:gd name="connsiteY163" fmla="*/ 68262 h 2868172"/>
              <a:gd name="connsiteX164" fmla="*/ 8561120 w 12192000"/>
              <a:gd name="connsiteY164" fmla="*/ 52387 h 2868172"/>
              <a:gd name="connsiteX165" fmla="*/ 8602396 w 12192000"/>
              <a:gd name="connsiteY165" fmla="*/ 36512 h 2868172"/>
              <a:gd name="connsiteX166" fmla="*/ 8648432 w 12192000"/>
              <a:gd name="connsiteY166" fmla="*/ 20637 h 2868172"/>
              <a:gd name="connsiteX167" fmla="*/ 8700820 w 12192000"/>
              <a:gd name="connsiteY167" fmla="*/ 9525 h 2868172"/>
              <a:gd name="connsiteX168" fmla="*/ 8761146 w 12192000"/>
              <a:gd name="connsiteY168" fmla="*/ 3175 h 2868172"/>
              <a:gd name="connsiteX169" fmla="*/ 8827820 w 12192000"/>
              <a:gd name="connsiteY169" fmla="*/ 0 h 2868172"/>
              <a:gd name="connsiteX170" fmla="*/ 8897670 w 12192000"/>
              <a:gd name="connsiteY170" fmla="*/ 3175 h 2868172"/>
              <a:gd name="connsiteX171" fmla="*/ 8957996 w 12192000"/>
              <a:gd name="connsiteY171" fmla="*/ 9525 h 2868172"/>
              <a:gd name="connsiteX172" fmla="*/ 9010382 w 12192000"/>
              <a:gd name="connsiteY172" fmla="*/ 20637 h 2868172"/>
              <a:gd name="connsiteX173" fmla="*/ 9056420 w 12192000"/>
              <a:gd name="connsiteY173" fmla="*/ 36512 h 2868172"/>
              <a:gd name="connsiteX174" fmla="*/ 9097696 w 12192000"/>
              <a:gd name="connsiteY174" fmla="*/ 52387 h 2868172"/>
              <a:gd name="connsiteX175" fmla="*/ 9134208 w 12192000"/>
              <a:gd name="connsiteY175" fmla="*/ 68262 h 2868172"/>
              <a:gd name="connsiteX176" fmla="*/ 9172308 w 12192000"/>
              <a:gd name="connsiteY176" fmla="*/ 87312 h 2868172"/>
              <a:gd name="connsiteX177" fmla="*/ 9210408 w 12192000"/>
              <a:gd name="connsiteY177" fmla="*/ 106362 h 2868172"/>
              <a:gd name="connsiteX178" fmla="*/ 9246920 w 12192000"/>
              <a:gd name="connsiteY178" fmla="*/ 125412 h 2868172"/>
              <a:gd name="connsiteX179" fmla="*/ 9288196 w 12192000"/>
              <a:gd name="connsiteY179" fmla="*/ 141287 h 2868172"/>
              <a:gd name="connsiteX180" fmla="*/ 9334232 w 12192000"/>
              <a:gd name="connsiteY180" fmla="*/ 155575 h 2868172"/>
              <a:gd name="connsiteX181" fmla="*/ 9386620 w 12192000"/>
              <a:gd name="connsiteY181" fmla="*/ 166687 h 2868172"/>
              <a:gd name="connsiteX182" fmla="*/ 9446946 w 12192000"/>
              <a:gd name="connsiteY182" fmla="*/ 174625 h 2868172"/>
              <a:gd name="connsiteX183" fmla="*/ 9515208 w 12192000"/>
              <a:gd name="connsiteY183" fmla="*/ 176212 h 2868172"/>
              <a:gd name="connsiteX184" fmla="*/ 9583470 w 12192000"/>
              <a:gd name="connsiteY184" fmla="*/ 174625 h 2868172"/>
              <a:gd name="connsiteX185" fmla="*/ 9643796 w 12192000"/>
              <a:gd name="connsiteY185" fmla="*/ 166687 h 2868172"/>
              <a:gd name="connsiteX186" fmla="*/ 9696182 w 12192000"/>
              <a:gd name="connsiteY186" fmla="*/ 155575 h 2868172"/>
              <a:gd name="connsiteX187" fmla="*/ 9742220 w 12192000"/>
              <a:gd name="connsiteY187" fmla="*/ 141287 h 2868172"/>
              <a:gd name="connsiteX188" fmla="*/ 9783496 w 12192000"/>
              <a:gd name="connsiteY188" fmla="*/ 125412 h 2868172"/>
              <a:gd name="connsiteX189" fmla="*/ 9820008 w 12192000"/>
              <a:gd name="connsiteY189" fmla="*/ 106362 h 2868172"/>
              <a:gd name="connsiteX190" fmla="*/ 9896208 w 12192000"/>
              <a:gd name="connsiteY190" fmla="*/ 68262 h 2868172"/>
              <a:gd name="connsiteX191" fmla="*/ 9932720 w 12192000"/>
              <a:gd name="connsiteY191" fmla="*/ 52387 h 2868172"/>
              <a:gd name="connsiteX192" fmla="*/ 9973996 w 12192000"/>
              <a:gd name="connsiteY192" fmla="*/ 36512 h 2868172"/>
              <a:gd name="connsiteX193" fmla="*/ 10020032 w 12192000"/>
              <a:gd name="connsiteY193" fmla="*/ 20637 h 2868172"/>
              <a:gd name="connsiteX194" fmla="*/ 10072420 w 12192000"/>
              <a:gd name="connsiteY194" fmla="*/ 9525 h 2868172"/>
              <a:gd name="connsiteX195" fmla="*/ 10132746 w 12192000"/>
              <a:gd name="connsiteY195" fmla="*/ 3175 h 2868172"/>
              <a:gd name="connsiteX196" fmla="*/ 10201008 w 12192000"/>
              <a:gd name="connsiteY196" fmla="*/ 0 h 2868172"/>
              <a:gd name="connsiteX197" fmla="*/ 10269270 w 12192000"/>
              <a:gd name="connsiteY197" fmla="*/ 3175 h 2868172"/>
              <a:gd name="connsiteX198" fmla="*/ 10329596 w 12192000"/>
              <a:gd name="connsiteY198" fmla="*/ 9525 h 2868172"/>
              <a:gd name="connsiteX199" fmla="*/ 10381982 w 12192000"/>
              <a:gd name="connsiteY199" fmla="*/ 20637 h 2868172"/>
              <a:gd name="connsiteX200" fmla="*/ 10428020 w 12192000"/>
              <a:gd name="connsiteY200" fmla="*/ 36512 h 2868172"/>
              <a:gd name="connsiteX201" fmla="*/ 10469296 w 12192000"/>
              <a:gd name="connsiteY201" fmla="*/ 52387 h 2868172"/>
              <a:gd name="connsiteX202" fmla="*/ 10505808 w 12192000"/>
              <a:gd name="connsiteY202" fmla="*/ 68262 h 2868172"/>
              <a:gd name="connsiteX203" fmla="*/ 10543908 w 12192000"/>
              <a:gd name="connsiteY203" fmla="*/ 87312 h 2868172"/>
              <a:gd name="connsiteX204" fmla="*/ 10582008 w 12192000"/>
              <a:gd name="connsiteY204" fmla="*/ 106362 h 2868172"/>
              <a:gd name="connsiteX205" fmla="*/ 10618520 w 12192000"/>
              <a:gd name="connsiteY205" fmla="*/ 125412 h 2868172"/>
              <a:gd name="connsiteX206" fmla="*/ 10659796 w 12192000"/>
              <a:gd name="connsiteY206" fmla="*/ 141287 h 2868172"/>
              <a:gd name="connsiteX207" fmla="*/ 10705832 w 12192000"/>
              <a:gd name="connsiteY207" fmla="*/ 155575 h 2868172"/>
              <a:gd name="connsiteX208" fmla="*/ 10758220 w 12192000"/>
              <a:gd name="connsiteY208" fmla="*/ 166687 h 2868172"/>
              <a:gd name="connsiteX209" fmla="*/ 10818546 w 12192000"/>
              <a:gd name="connsiteY209" fmla="*/ 174625 h 2868172"/>
              <a:gd name="connsiteX210" fmla="*/ 10886808 w 12192000"/>
              <a:gd name="connsiteY210" fmla="*/ 176212 h 2868172"/>
              <a:gd name="connsiteX211" fmla="*/ 10955070 w 12192000"/>
              <a:gd name="connsiteY211" fmla="*/ 174625 h 2868172"/>
              <a:gd name="connsiteX212" fmla="*/ 11015396 w 12192000"/>
              <a:gd name="connsiteY212" fmla="*/ 166687 h 2868172"/>
              <a:gd name="connsiteX213" fmla="*/ 11067782 w 12192000"/>
              <a:gd name="connsiteY213" fmla="*/ 155575 h 2868172"/>
              <a:gd name="connsiteX214" fmla="*/ 11113820 w 12192000"/>
              <a:gd name="connsiteY214" fmla="*/ 141287 h 2868172"/>
              <a:gd name="connsiteX215" fmla="*/ 11155096 w 12192000"/>
              <a:gd name="connsiteY215" fmla="*/ 125412 h 2868172"/>
              <a:gd name="connsiteX216" fmla="*/ 11191608 w 12192000"/>
              <a:gd name="connsiteY216" fmla="*/ 106362 h 2868172"/>
              <a:gd name="connsiteX217" fmla="*/ 11229708 w 12192000"/>
              <a:gd name="connsiteY217" fmla="*/ 87312 h 2868172"/>
              <a:gd name="connsiteX218" fmla="*/ 11267808 w 12192000"/>
              <a:gd name="connsiteY218" fmla="*/ 68262 h 2868172"/>
              <a:gd name="connsiteX219" fmla="*/ 11304320 w 12192000"/>
              <a:gd name="connsiteY219" fmla="*/ 52387 h 2868172"/>
              <a:gd name="connsiteX220" fmla="*/ 11345596 w 12192000"/>
              <a:gd name="connsiteY220" fmla="*/ 36512 h 2868172"/>
              <a:gd name="connsiteX221" fmla="*/ 11391632 w 12192000"/>
              <a:gd name="connsiteY221" fmla="*/ 20637 h 2868172"/>
              <a:gd name="connsiteX222" fmla="*/ 11444020 w 12192000"/>
              <a:gd name="connsiteY222" fmla="*/ 9525 h 2868172"/>
              <a:gd name="connsiteX223" fmla="*/ 11504346 w 12192000"/>
              <a:gd name="connsiteY223" fmla="*/ 3175 h 2868172"/>
              <a:gd name="connsiteX224" fmla="*/ 11572608 w 12192000"/>
              <a:gd name="connsiteY224" fmla="*/ 0 h 2868172"/>
              <a:gd name="connsiteX225" fmla="*/ 11640870 w 12192000"/>
              <a:gd name="connsiteY225" fmla="*/ 3175 h 2868172"/>
              <a:gd name="connsiteX226" fmla="*/ 11701196 w 12192000"/>
              <a:gd name="connsiteY226" fmla="*/ 9525 h 2868172"/>
              <a:gd name="connsiteX227" fmla="*/ 11753582 w 12192000"/>
              <a:gd name="connsiteY227" fmla="*/ 20637 h 2868172"/>
              <a:gd name="connsiteX228" fmla="*/ 11799620 w 12192000"/>
              <a:gd name="connsiteY228" fmla="*/ 36512 h 2868172"/>
              <a:gd name="connsiteX229" fmla="*/ 11840896 w 12192000"/>
              <a:gd name="connsiteY229" fmla="*/ 52387 h 2868172"/>
              <a:gd name="connsiteX230" fmla="*/ 11877408 w 12192000"/>
              <a:gd name="connsiteY230" fmla="*/ 68262 h 2868172"/>
              <a:gd name="connsiteX231" fmla="*/ 11915508 w 12192000"/>
              <a:gd name="connsiteY231" fmla="*/ 87312 h 2868172"/>
              <a:gd name="connsiteX232" fmla="*/ 11953608 w 12192000"/>
              <a:gd name="connsiteY232" fmla="*/ 106362 h 2868172"/>
              <a:gd name="connsiteX233" fmla="*/ 11990120 w 12192000"/>
              <a:gd name="connsiteY233" fmla="*/ 125412 h 2868172"/>
              <a:gd name="connsiteX234" fmla="*/ 12031396 w 12192000"/>
              <a:gd name="connsiteY234" fmla="*/ 141287 h 2868172"/>
              <a:gd name="connsiteX235" fmla="*/ 12077432 w 12192000"/>
              <a:gd name="connsiteY235" fmla="*/ 155575 h 2868172"/>
              <a:gd name="connsiteX236" fmla="*/ 12129820 w 12192000"/>
              <a:gd name="connsiteY236" fmla="*/ 166688 h 2868172"/>
              <a:gd name="connsiteX237" fmla="*/ 12190146 w 12192000"/>
              <a:gd name="connsiteY237" fmla="*/ 174625 h 2868172"/>
              <a:gd name="connsiteX238" fmla="*/ 12192000 w 12192000"/>
              <a:gd name="connsiteY238" fmla="*/ 174668 h 2868172"/>
              <a:gd name="connsiteX239" fmla="*/ 12192000 w 12192000"/>
              <a:gd name="connsiteY239" fmla="*/ 319047 h 2868172"/>
              <a:gd name="connsiteX240" fmla="*/ 12192000 w 12192000"/>
              <a:gd name="connsiteY240" fmla="*/ 885826 h 2868172"/>
              <a:gd name="connsiteX241" fmla="*/ 12192000 w 12192000"/>
              <a:gd name="connsiteY241" fmla="*/ 1030205 h 2868172"/>
              <a:gd name="connsiteX242" fmla="*/ 12192000 w 12192000"/>
              <a:gd name="connsiteY242" fmla="*/ 1787292 h 2868172"/>
              <a:gd name="connsiteX243" fmla="*/ 12192000 w 12192000"/>
              <a:gd name="connsiteY243" fmla="*/ 1931671 h 2868172"/>
              <a:gd name="connsiteX244" fmla="*/ 12191997 w 12192000"/>
              <a:gd name="connsiteY244" fmla="*/ 1931671 h 2868172"/>
              <a:gd name="connsiteX245" fmla="*/ 12191997 w 12192000"/>
              <a:gd name="connsiteY245" fmla="*/ 2868172 h 2868172"/>
              <a:gd name="connsiteX246" fmla="*/ 1 w 12192000"/>
              <a:gd name="connsiteY246" fmla="*/ 2868172 h 2868172"/>
              <a:gd name="connsiteX247" fmla="*/ 1 w 12192000"/>
              <a:gd name="connsiteY247" fmla="*/ 1931671 h 2868172"/>
              <a:gd name="connsiteX248" fmla="*/ 0 w 12192000"/>
              <a:gd name="connsiteY248" fmla="*/ 1931671 h 2868172"/>
              <a:gd name="connsiteX249" fmla="*/ 0 w 12192000"/>
              <a:gd name="connsiteY249" fmla="*/ 1787292 h 2868172"/>
              <a:gd name="connsiteX250" fmla="*/ 0 w 12192000"/>
              <a:gd name="connsiteY250" fmla="*/ 1030205 h 2868172"/>
              <a:gd name="connsiteX251" fmla="*/ 0 w 12192000"/>
              <a:gd name="connsiteY251" fmla="*/ 885826 h 2868172"/>
              <a:gd name="connsiteX252" fmla="*/ 0 w 12192000"/>
              <a:gd name="connsiteY252" fmla="*/ 319047 h 2868172"/>
              <a:gd name="connsiteX253" fmla="*/ 0 w 12192000"/>
              <a:gd name="connsiteY253" fmla="*/ 174668 h 2868172"/>
              <a:gd name="connsiteX254" fmla="*/ 1852 w 12192000"/>
              <a:gd name="connsiteY254" fmla="*/ 174625 h 2868172"/>
              <a:gd name="connsiteX255" fmla="*/ 62177 w 12192000"/>
              <a:gd name="connsiteY255" fmla="*/ 166687 h 2868172"/>
              <a:gd name="connsiteX256" fmla="*/ 114564 w 12192000"/>
              <a:gd name="connsiteY256" fmla="*/ 155575 h 2868172"/>
              <a:gd name="connsiteX257" fmla="*/ 160602 w 12192000"/>
              <a:gd name="connsiteY257" fmla="*/ 141287 h 2868172"/>
              <a:gd name="connsiteX258" fmla="*/ 201877 w 12192000"/>
              <a:gd name="connsiteY258" fmla="*/ 125412 h 2868172"/>
              <a:gd name="connsiteX259" fmla="*/ 238389 w 12192000"/>
              <a:gd name="connsiteY259" fmla="*/ 106362 h 2868172"/>
              <a:gd name="connsiteX260" fmla="*/ 276489 w 12192000"/>
              <a:gd name="connsiteY260" fmla="*/ 87312 h 2868172"/>
              <a:gd name="connsiteX261" fmla="*/ 314589 w 12192000"/>
              <a:gd name="connsiteY261" fmla="*/ 68262 h 2868172"/>
              <a:gd name="connsiteX262" fmla="*/ 351102 w 12192000"/>
              <a:gd name="connsiteY262" fmla="*/ 52387 h 2868172"/>
              <a:gd name="connsiteX263" fmla="*/ 392377 w 12192000"/>
              <a:gd name="connsiteY263" fmla="*/ 36512 h 2868172"/>
              <a:gd name="connsiteX264" fmla="*/ 438414 w 12192000"/>
              <a:gd name="connsiteY264" fmla="*/ 20637 h 2868172"/>
              <a:gd name="connsiteX265" fmla="*/ 490802 w 12192000"/>
              <a:gd name="connsiteY265" fmla="*/ 9525 h 2868172"/>
              <a:gd name="connsiteX266" fmla="*/ 551127 w 12192000"/>
              <a:gd name="connsiteY266" fmla="*/ 3175 h 286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Lst>
            <a:rect l="l" t="t" r="r" b="b"/>
            <a:pathLst>
              <a:path w="12192000" h="286817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319047"/>
                </a:lnTo>
                <a:lnTo>
                  <a:pt x="12192000" y="885826"/>
                </a:lnTo>
                <a:lnTo>
                  <a:pt x="12192000" y="1030205"/>
                </a:lnTo>
                <a:lnTo>
                  <a:pt x="12192000" y="1787292"/>
                </a:lnTo>
                <a:lnTo>
                  <a:pt x="12192000" y="1931671"/>
                </a:lnTo>
                <a:lnTo>
                  <a:pt x="12191997" y="1931671"/>
                </a:lnTo>
                <a:lnTo>
                  <a:pt x="12191997" y="2868172"/>
                </a:lnTo>
                <a:lnTo>
                  <a:pt x="1" y="2868172"/>
                </a:lnTo>
                <a:lnTo>
                  <a:pt x="1" y="1931671"/>
                </a:lnTo>
                <a:lnTo>
                  <a:pt x="0" y="1931671"/>
                </a:lnTo>
                <a:lnTo>
                  <a:pt x="0" y="1787292"/>
                </a:lnTo>
                <a:lnTo>
                  <a:pt x="0" y="1030205"/>
                </a:lnTo>
                <a:lnTo>
                  <a:pt x="0" y="885826"/>
                </a:lnTo>
                <a:lnTo>
                  <a:pt x="0" y="319047"/>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2AC12B82-826E-4D2B-BFBC-D11C8BCB9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89828"/>
            <a:ext cx="12192000" cy="2868172"/>
          </a:xfrm>
          <a:custGeom>
            <a:avLst/>
            <a:gdLst>
              <a:gd name="connsiteX0" fmla="*/ 619389 w 12192000"/>
              <a:gd name="connsiteY0" fmla="*/ 0 h 2868172"/>
              <a:gd name="connsiteX1" fmla="*/ 687652 w 12192000"/>
              <a:gd name="connsiteY1" fmla="*/ 3175 h 2868172"/>
              <a:gd name="connsiteX2" fmla="*/ 747977 w 12192000"/>
              <a:gd name="connsiteY2" fmla="*/ 9525 h 2868172"/>
              <a:gd name="connsiteX3" fmla="*/ 800364 w 12192000"/>
              <a:gd name="connsiteY3" fmla="*/ 20637 h 2868172"/>
              <a:gd name="connsiteX4" fmla="*/ 846402 w 12192000"/>
              <a:gd name="connsiteY4" fmla="*/ 36512 h 2868172"/>
              <a:gd name="connsiteX5" fmla="*/ 887677 w 12192000"/>
              <a:gd name="connsiteY5" fmla="*/ 52387 h 2868172"/>
              <a:gd name="connsiteX6" fmla="*/ 924189 w 12192000"/>
              <a:gd name="connsiteY6" fmla="*/ 68262 h 2868172"/>
              <a:gd name="connsiteX7" fmla="*/ 962289 w 12192000"/>
              <a:gd name="connsiteY7" fmla="*/ 87312 h 2868172"/>
              <a:gd name="connsiteX8" fmla="*/ 1000389 w 12192000"/>
              <a:gd name="connsiteY8" fmla="*/ 106362 h 2868172"/>
              <a:gd name="connsiteX9" fmla="*/ 1036902 w 12192000"/>
              <a:gd name="connsiteY9" fmla="*/ 125412 h 2868172"/>
              <a:gd name="connsiteX10" fmla="*/ 1078177 w 12192000"/>
              <a:gd name="connsiteY10" fmla="*/ 141287 h 2868172"/>
              <a:gd name="connsiteX11" fmla="*/ 1124214 w 12192000"/>
              <a:gd name="connsiteY11" fmla="*/ 155575 h 2868172"/>
              <a:gd name="connsiteX12" fmla="*/ 1176602 w 12192000"/>
              <a:gd name="connsiteY12" fmla="*/ 166687 h 2868172"/>
              <a:gd name="connsiteX13" fmla="*/ 1236927 w 12192000"/>
              <a:gd name="connsiteY13" fmla="*/ 174625 h 2868172"/>
              <a:gd name="connsiteX14" fmla="*/ 1305189 w 12192000"/>
              <a:gd name="connsiteY14" fmla="*/ 176212 h 2868172"/>
              <a:gd name="connsiteX15" fmla="*/ 1373452 w 12192000"/>
              <a:gd name="connsiteY15" fmla="*/ 174625 h 2868172"/>
              <a:gd name="connsiteX16" fmla="*/ 1433777 w 12192000"/>
              <a:gd name="connsiteY16" fmla="*/ 166687 h 2868172"/>
              <a:gd name="connsiteX17" fmla="*/ 1486164 w 12192000"/>
              <a:gd name="connsiteY17" fmla="*/ 155575 h 2868172"/>
              <a:gd name="connsiteX18" fmla="*/ 1532202 w 12192000"/>
              <a:gd name="connsiteY18" fmla="*/ 141287 h 2868172"/>
              <a:gd name="connsiteX19" fmla="*/ 1573477 w 12192000"/>
              <a:gd name="connsiteY19" fmla="*/ 125412 h 2868172"/>
              <a:gd name="connsiteX20" fmla="*/ 1609989 w 12192000"/>
              <a:gd name="connsiteY20" fmla="*/ 106362 h 2868172"/>
              <a:gd name="connsiteX21" fmla="*/ 1648089 w 12192000"/>
              <a:gd name="connsiteY21" fmla="*/ 87312 h 2868172"/>
              <a:gd name="connsiteX22" fmla="*/ 1686189 w 12192000"/>
              <a:gd name="connsiteY22" fmla="*/ 68262 h 2868172"/>
              <a:gd name="connsiteX23" fmla="*/ 1722702 w 12192000"/>
              <a:gd name="connsiteY23" fmla="*/ 52387 h 2868172"/>
              <a:gd name="connsiteX24" fmla="*/ 1763977 w 12192000"/>
              <a:gd name="connsiteY24" fmla="*/ 36512 h 2868172"/>
              <a:gd name="connsiteX25" fmla="*/ 1810014 w 12192000"/>
              <a:gd name="connsiteY25" fmla="*/ 20637 h 2868172"/>
              <a:gd name="connsiteX26" fmla="*/ 1862402 w 12192000"/>
              <a:gd name="connsiteY26" fmla="*/ 9525 h 2868172"/>
              <a:gd name="connsiteX27" fmla="*/ 1922727 w 12192000"/>
              <a:gd name="connsiteY27" fmla="*/ 3175 h 2868172"/>
              <a:gd name="connsiteX28" fmla="*/ 1990989 w 12192000"/>
              <a:gd name="connsiteY28" fmla="*/ 0 h 2868172"/>
              <a:gd name="connsiteX29" fmla="*/ 2059252 w 12192000"/>
              <a:gd name="connsiteY29" fmla="*/ 3175 h 2868172"/>
              <a:gd name="connsiteX30" fmla="*/ 2119577 w 12192000"/>
              <a:gd name="connsiteY30" fmla="*/ 9525 h 2868172"/>
              <a:gd name="connsiteX31" fmla="*/ 2171964 w 12192000"/>
              <a:gd name="connsiteY31" fmla="*/ 20637 h 2868172"/>
              <a:gd name="connsiteX32" fmla="*/ 2218002 w 12192000"/>
              <a:gd name="connsiteY32" fmla="*/ 36512 h 2868172"/>
              <a:gd name="connsiteX33" fmla="*/ 2259277 w 12192000"/>
              <a:gd name="connsiteY33" fmla="*/ 52387 h 2868172"/>
              <a:gd name="connsiteX34" fmla="*/ 2295789 w 12192000"/>
              <a:gd name="connsiteY34" fmla="*/ 68262 h 2868172"/>
              <a:gd name="connsiteX35" fmla="*/ 2333889 w 12192000"/>
              <a:gd name="connsiteY35" fmla="*/ 87312 h 2868172"/>
              <a:gd name="connsiteX36" fmla="*/ 2371989 w 12192000"/>
              <a:gd name="connsiteY36" fmla="*/ 106362 h 2868172"/>
              <a:gd name="connsiteX37" fmla="*/ 2408502 w 12192000"/>
              <a:gd name="connsiteY37" fmla="*/ 125412 h 2868172"/>
              <a:gd name="connsiteX38" fmla="*/ 2449777 w 12192000"/>
              <a:gd name="connsiteY38" fmla="*/ 141287 h 2868172"/>
              <a:gd name="connsiteX39" fmla="*/ 2495814 w 12192000"/>
              <a:gd name="connsiteY39" fmla="*/ 155575 h 2868172"/>
              <a:gd name="connsiteX40" fmla="*/ 2548202 w 12192000"/>
              <a:gd name="connsiteY40" fmla="*/ 166687 h 2868172"/>
              <a:gd name="connsiteX41" fmla="*/ 2608527 w 12192000"/>
              <a:gd name="connsiteY41" fmla="*/ 174625 h 2868172"/>
              <a:gd name="connsiteX42" fmla="*/ 2676789 w 12192000"/>
              <a:gd name="connsiteY42" fmla="*/ 176212 h 2868172"/>
              <a:gd name="connsiteX43" fmla="*/ 2745052 w 12192000"/>
              <a:gd name="connsiteY43" fmla="*/ 174625 h 2868172"/>
              <a:gd name="connsiteX44" fmla="*/ 2805377 w 12192000"/>
              <a:gd name="connsiteY44" fmla="*/ 166687 h 2868172"/>
              <a:gd name="connsiteX45" fmla="*/ 2857764 w 12192000"/>
              <a:gd name="connsiteY45" fmla="*/ 155575 h 2868172"/>
              <a:gd name="connsiteX46" fmla="*/ 2903802 w 12192000"/>
              <a:gd name="connsiteY46" fmla="*/ 141287 h 2868172"/>
              <a:gd name="connsiteX47" fmla="*/ 2945077 w 12192000"/>
              <a:gd name="connsiteY47" fmla="*/ 125412 h 2868172"/>
              <a:gd name="connsiteX48" fmla="*/ 2981589 w 12192000"/>
              <a:gd name="connsiteY48" fmla="*/ 106362 h 2868172"/>
              <a:gd name="connsiteX49" fmla="*/ 3019689 w 12192000"/>
              <a:gd name="connsiteY49" fmla="*/ 87312 h 2868172"/>
              <a:gd name="connsiteX50" fmla="*/ 3057789 w 12192000"/>
              <a:gd name="connsiteY50" fmla="*/ 68262 h 2868172"/>
              <a:gd name="connsiteX51" fmla="*/ 3094302 w 12192000"/>
              <a:gd name="connsiteY51" fmla="*/ 52387 h 2868172"/>
              <a:gd name="connsiteX52" fmla="*/ 3135577 w 12192000"/>
              <a:gd name="connsiteY52" fmla="*/ 36512 h 2868172"/>
              <a:gd name="connsiteX53" fmla="*/ 3181614 w 12192000"/>
              <a:gd name="connsiteY53" fmla="*/ 20637 h 2868172"/>
              <a:gd name="connsiteX54" fmla="*/ 3234002 w 12192000"/>
              <a:gd name="connsiteY54" fmla="*/ 9525 h 2868172"/>
              <a:gd name="connsiteX55" fmla="*/ 3294327 w 12192000"/>
              <a:gd name="connsiteY55" fmla="*/ 3175 h 2868172"/>
              <a:gd name="connsiteX56" fmla="*/ 3361002 w 12192000"/>
              <a:gd name="connsiteY56" fmla="*/ 0 h 2868172"/>
              <a:gd name="connsiteX57" fmla="*/ 3430852 w 12192000"/>
              <a:gd name="connsiteY57" fmla="*/ 3175 h 2868172"/>
              <a:gd name="connsiteX58" fmla="*/ 3491177 w 12192000"/>
              <a:gd name="connsiteY58" fmla="*/ 9525 h 2868172"/>
              <a:gd name="connsiteX59" fmla="*/ 3543564 w 12192000"/>
              <a:gd name="connsiteY59" fmla="*/ 20637 h 2868172"/>
              <a:gd name="connsiteX60" fmla="*/ 3589602 w 12192000"/>
              <a:gd name="connsiteY60" fmla="*/ 36512 h 2868172"/>
              <a:gd name="connsiteX61" fmla="*/ 3630877 w 12192000"/>
              <a:gd name="connsiteY61" fmla="*/ 52387 h 2868172"/>
              <a:gd name="connsiteX62" fmla="*/ 3667389 w 12192000"/>
              <a:gd name="connsiteY62" fmla="*/ 68262 h 2868172"/>
              <a:gd name="connsiteX63" fmla="*/ 3705489 w 12192000"/>
              <a:gd name="connsiteY63" fmla="*/ 87312 h 2868172"/>
              <a:gd name="connsiteX64" fmla="*/ 3743589 w 12192000"/>
              <a:gd name="connsiteY64" fmla="*/ 106362 h 2868172"/>
              <a:gd name="connsiteX65" fmla="*/ 3780102 w 12192000"/>
              <a:gd name="connsiteY65" fmla="*/ 125412 h 2868172"/>
              <a:gd name="connsiteX66" fmla="*/ 3821377 w 12192000"/>
              <a:gd name="connsiteY66" fmla="*/ 141287 h 2868172"/>
              <a:gd name="connsiteX67" fmla="*/ 3867414 w 12192000"/>
              <a:gd name="connsiteY67" fmla="*/ 155575 h 2868172"/>
              <a:gd name="connsiteX68" fmla="*/ 3919802 w 12192000"/>
              <a:gd name="connsiteY68" fmla="*/ 166687 h 2868172"/>
              <a:gd name="connsiteX69" fmla="*/ 3980127 w 12192000"/>
              <a:gd name="connsiteY69" fmla="*/ 174625 h 2868172"/>
              <a:gd name="connsiteX70" fmla="*/ 4048389 w 12192000"/>
              <a:gd name="connsiteY70" fmla="*/ 176212 h 2868172"/>
              <a:gd name="connsiteX71" fmla="*/ 4116652 w 12192000"/>
              <a:gd name="connsiteY71" fmla="*/ 174625 h 2868172"/>
              <a:gd name="connsiteX72" fmla="*/ 4176977 w 12192000"/>
              <a:gd name="connsiteY72" fmla="*/ 166687 h 2868172"/>
              <a:gd name="connsiteX73" fmla="*/ 4229364 w 12192000"/>
              <a:gd name="connsiteY73" fmla="*/ 155575 h 2868172"/>
              <a:gd name="connsiteX74" fmla="*/ 4275402 w 12192000"/>
              <a:gd name="connsiteY74" fmla="*/ 141287 h 2868172"/>
              <a:gd name="connsiteX75" fmla="*/ 4316677 w 12192000"/>
              <a:gd name="connsiteY75" fmla="*/ 125412 h 2868172"/>
              <a:gd name="connsiteX76" fmla="*/ 4353189 w 12192000"/>
              <a:gd name="connsiteY76" fmla="*/ 106362 h 2868172"/>
              <a:gd name="connsiteX77" fmla="*/ 4429389 w 12192000"/>
              <a:gd name="connsiteY77" fmla="*/ 68262 h 2868172"/>
              <a:gd name="connsiteX78" fmla="*/ 4465902 w 12192000"/>
              <a:gd name="connsiteY78" fmla="*/ 52387 h 2868172"/>
              <a:gd name="connsiteX79" fmla="*/ 4507177 w 12192000"/>
              <a:gd name="connsiteY79" fmla="*/ 36512 h 2868172"/>
              <a:gd name="connsiteX80" fmla="*/ 4553215 w 12192000"/>
              <a:gd name="connsiteY80" fmla="*/ 20637 h 2868172"/>
              <a:gd name="connsiteX81" fmla="*/ 4605602 w 12192000"/>
              <a:gd name="connsiteY81" fmla="*/ 9525 h 2868172"/>
              <a:gd name="connsiteX82" fmla="*/ 4665928 w 12192000"/>
              <a:gd name="connsiteY82" fmla="*/ 3175 h 2868172"/>
              <a:gd name="connsiteX83" fmla="*/ 4734189 w 12192000"/>
              <a:gd name="connsiteY83" fmla="*/ 0 h 2868172"/>
              <a:gd name="connsiteX84" fmla="*/ 4802453 w 12192000"/>
              <a:gd name="connsiteY84" fmla="*/ 3175 h 2868172"/>
              <a:gd name="connsiteX85" fmla="*/ 4862777 w 12192000"/>
              <a:gd name="connsiteY85" fmla="*/ 9525 h 2868172"/>
              <a:gd name="connsiteX86" fmla="*/ 4915165 w 12192000"/>
              <a:gd name="connsiteY86" fmla="*/ 20637 h 2868172"/>
              <a:gd name="connsiteX87" fmla="*/ 4961201 w 12192000"/>
              <a:gd name="connsiteY87" fmla="*/ 36512 h 2868172"/>
              <a:gd name="connsiteX88" fmla="*/ 5002477 w 12192000"/>
              <a:gd name="connsiteY88" fmla="*/ 52387 h 2868172"/>
              <a:gd name="connsiteX89" fmla="*/ 5038989 w 12192000"/>
              <a:gd name="connsiteY89" fmla="*/ 68262 h 2868172"/>
              <a:gd name="connsiteX90" fmla="*/ 5077090 w 12192000"/>
              <a:gd name="connsiteY90" fmla="*/ 87312 h 2868172"/>
              <a:gd name="connsiteX91" fmla="*/ 5115189 w 12192000"/>
              <a:gd name="connsiteY91" fmla="*/ 106362 h 2868172"/>
              <a:gd name="connsiteX92" fmla="*/ 5151701 w 12192000"/>
              <a:gd name="connsiteY92" fmla="*/ 125412 h 2868172"/>
              <a:gd name="connsiteX93" fmla="*/ 5192977 w 12192000"/>
              <a:gd name="connsiteY93" fmla="*/ 141287 h 2868172"/>
              <a:gd name="connsiteX94" fmla="*/ 5239014 w 12192000"/>
              <a:gd name="connsiteY94" fmla="*/ 155575 h 2868172"/>
              <a:gd name="connsiteX95" fmla="*/ 5291401 w 12192000"/>
              <a:gd name="connsiteY95" fmla="*/ 166687 h 2868172"/>
              <a:gd name="connsiteX96" fmla="*/ 5351727 w 12192000"/>
              <a:gd name="connsiteY96" fmla="*/ 174625 h 2868172"/>
              <a:gd name="connsiteX97" fmla="*/ 5410199 w 12192000"/>
              <a:gd name="connsiteY97" fmla="*/ 175985 h 2868172"/>
              <a:gd name="connsiteX98" fmla="*/ 5468671 w 12192000"/>
              <a:gd name="connsiteY98" fmla="*/ 174625 h 2868172"/>
              <a:gd name="connsiteX99" fmla="*/ 5528996 w 12192000"/>
              <a:gd name="connsiteY99" fmla="*/ 166687 h 2868172"/>
              <a:gd name="connsiteX100" fmla="*/ 5581383 w 12192000"/>
              <a:gd name="connsiteY100" fmla="*/ 155575 h 2868172"/>
              <a:gd name="connsiteX101" fmla="*/ 5627421 w 12192000"/>
              <a:gd name="connsiteY101" fmla="*/ 141287 h 2868172"/>
              <a:gd name="connsiteX102" fmla="*/ 5668696 w 12192000"/>
              <a:gd name="connsiteY102" fmla="*/ 125412 h 2868172"/>
              <a:gd name="connsiteX103" fmla="*/ 5705209 w 12192000"/>
              <a:gd name="connsiteY103" fmla="*/ 106362 h 2868172"/>
              <a:gd name="connsiteX104" fmla="*/ 5743308 w 12192000"/>
              <a:gd name="connsiteY104" fmla="*/ 87312 h 2868172"/>
              <a:gd name="connsiteX105" fmla="*/ 5781408 w 12192000"/>
              <a:gd name="connsiteY105" fmla="*/ 68262 h 2868172"/>
              <a:gd name="connsiteX106" fmla="*/ 5817921 w 12192000"/>
              <a:gd name="connsiteY106" fmla="*/ 52387 h 2868172"/>
              <a:gd name="connsiteX107" fmla="*/ 5859196 w 12192000"/>
              <a:gd name="connsiteY107" fmla="*/ 36512 h 2868172"/>
              <a:gd name="connsiteX108" fmla="*/ 5905234 w 12192000"/>
              <a:gd name="connsiteY108" fmla="*/ 20637 h 2868172"/>
              <a:gd name="connsiteX109" fmla="*/ 5957621 w 12192000"/>
              <a:gd name="connsiteY109" fmla="*/ 9525 h 2868172"/>
              <a:gd name="connsiteX110" fmla="*/ 6017947 w 12192000"/>
              <a:gd name="connsiteY110" fmla="*/ 3175 h 2868172"/>
              <a:gd name="connsiteX111" fmla="*/ 6086209 w 12192000"/>
              <a:gd name="connsiteY111" fmla="*/ 0 h 2868172"/>
              <a:gd name="connsiteX112" fmla="*/ 6095999 w 12192000"/>
              <a:gd name="connsiteY112" fmla="*/ 455 h 2868172"/>
              <a:gd name="connsiteX113" fmla="*/ 6105789 w 12192000"/>
              <a:gd name="connsiteY113" fmla="*/ 0 h 2868172"/>
              <a:gd name="connsiteX114" fmla="*/ 6174052 w 12192000"/>
              <a:gd name="connsiteY114" fmla="*/ 3175 h 2868172"/>
              <a:gd name="connsiteX115" fmla="*/ 6234377 w 12192000"/>
              <a:gd name="connsiteY115" fmla="*/ 9525 h 2868172"/>
              <a:gd name="connsiteX116" fmla="*/ 6286764 w 12192000"/>
              <a:gd name="connsiteY116" fmla="*/ 20637 h 2868172"/>
              <a:gd name="connsiteX117" fmla="*/ 6332802 w 12192000"/>
              <a:gd name="connsiteY117" fmla="*/ 36512 h 2868172"/>
              <a:gd name="connsiteX118" fmla="*/ 6374077 w 12192000"/>
              <a:gd name="connsiteY118" fmla="*/ 52387 h 2868172"/>
              <a:gd name="connsiteX119" fmla="*/ 6410589 w 12192000"/>
              <a:gd name="connsiteY119" fmla="*/ 68262 h 2868172"/>
              <a:gd name="connsiteX120" fmla="*/ 6448689 w 12192000"/>
              <a:gd name="connsiteY120" fmla="*/ 87312 h 2868172"/>
              <a:gd name="connsiteX121" fmla="*/ 6486789 w 12192000"/>
              <a:gd name="connsiteY121" fmla="*/ 106362 h 2868172"/>
              <a:gd name="connsiteX122" fmla="*/ 6523302 w 12192000"/>
              <a:gd name="connsiteY122" fmla="*/ 125412 h 2868172"/>
              <a:gd name="connsiteX123" fmla="*/ 6564577 w 12192000"/>
              <a:gd name="connsiteY123" fmla="*/ 141287 h 2868172"/>
              <a:gd name="connsiteX124" fmla="*/ 6610614 w 12192000"/>
              <a:gd name="connsiteY124" fmla="*/ 155575 h 2868172"/>
              <a:gd name="connsiteX125" fmla="*/ 6663002 w 12192000"/>
              <a:gd name="connsiteY125" fmla="*/ 166687 h 2868172"/>
              <a:gd name="connsiteX126" fmla="*/ 6723327 w 12192000"/>
              <a:gd name="connsiteY126" fmla="*/ 174625 h 2868172"/>
              <a:gd name="connsiteX127" fmla="*/ 6781799 w 12192000"/>
              <a:gd name="connsiteY127" fmla="*/ 175985 h 2868172"/>
              <a:gd name="connsiteX128" fmla="*/ 6840271 w 12192000"/>
              <a:gd name="connsiteY128" fmla="*/ 174625 h 2868172"/>
              <a:gd name="connsiteX129" fmla="*/ 6900596 w 12192000"/>
              <a:gd name="connsiteY129" fmla="*/ 166687 h 2868172"/>
              <a:gd name="connsiteX130" fmla="*/ 6952983 w 12192000"/>
              <a:gd name="connsiteY130" fmla="*/ 155575 h 2868172"/>
              <a:gd name="connsiteX131" fmla="*/ 6999021 w 12192000"/>
              <a:gd name="connsiteY131" fmla="*/ 141287 h 2868172"/>
              <a:gd name="connsiteX132" fmla="*/ 7040296 w 12192000"/>
              <a:gd name="connsiteY132" fmla="*/ 125412 h 2868172"/>
              <a:gd name="connsiteX133" fmla="*/ 7076808 w 12192000"/>
              <a:gd name="connsiteY133" fmla="*/ 106362 h 2868172"/>
              <a:gd name="connsiteX134" fmla="*/ 7114908 w 12192000"/>
              <a:gd name="connsiteY134" fmla="*/ 87312 h 2868172"/>
              <a:gd name="connsiteX135" fmla="*/ 7153008 w 12192000"/>
              <a:gd name="connsiteY135" fmla="*/ 68262 h 2868172"/>
              <a:gd name="connsiteX136" fmla="*/ 7189521 w 12192000"/>
              <a:gd name="connsiteY136" fmla="*/ 52387 h 2868172"/>
              <a:gd name="connsiteX137" fmla="*/ 7230796 w 12192000"/>
              <a:gd name="connsiteY137" fmla="*/ 36512 h 2868172"/>
              <a:gd name="connsiteX138" fmla="*/ 7276833 w 12192000"/>
              <a:gd name="connsiteY138" fmla="*/ 20637 h 2868172"/>
              <a:gd name="connsiteX139" fmla="*/ 7329221 w 12192000"/>
              <a:gd name="connsiteY139" fmla="*/ 9525 h 2868172"/>
              <a:gd name="connsiteX140" fmla="*/ 7389546 w 12192000"/>
              <a:gd name="connsiteY140" fmla="*/ 3175 h 2868172"/>
              <a:gd name="connsiteX141" fmla="*/ 7457808 w 12192000"/>
              <a:gd name="connsiteY141" fmla="*/ 0 h 2868172"/>
              <a:gd name="connsiteX142" fmla="*/ 7526071 w 12192000"/>
              <a:gd name="connsiteY142" fmla="*/ 3175 h 2868172"/>
              <a:gd name="connsiteX143" fmla="*/ 7586396 w 12192000"/>
              <a:gd name="connsiteY143" fmla="*/ 9525 h 2868172"/>
              <a:gd name="connsiteX144" fmla="*/ 7638783 w 12192000"/>
              <a:gd name="connsiteY144" fmla="*/ 20637 h 2868172"/>
              <a:gd name="connsiteX145" fmla="*/ 7684821 w 12192000"/>
              <a:gd name="connsiteY145" fmla="*/ 36512 h 2868172"/>
              <a:gd name="connsiteX146" fmla="*/ 7726096 w 12192000"/>
              <a:gd name="connsiteY146" fmla="*/ 52387 h 2868172"/>
              <a:gd name="connsiteX147" fmla="*/ 7762608 w 12192000"/>
              <a:gd name="connsiteY147" fmla="*/ 68262 h 2868172"/>
              <a:gd name="connsiteX148" fmla="*/ 7800708 w 12192000"/>
              <a:gd name="connsiteY148" fmla="*/ 87312 h 2868172"/>
              <a:gd name="connsiteX149" fmla="*/ 7838808 w 12192000"/>
              <a:gd name="connsiteY149" fmla="*/ 106362 h 2868172"/>
              <a:gd name="connsiteX150" fmla="*/ 7875321 w 12192000"/>
              <a:gd name="connsiteY150" fmla="*/ 125412 h 2868172"/>
              <a:gd name="connsiteX151" fmla="*/ 7916596 w 12192000"/>
              <a:gd name="connsiteY151" fmla="*/ 141287 h 2868172"/>
              <a:gd name="connsiteX152" fmla="*/ 7962633 w 12192000"/>
              <a:gd name="connsiteY152" fmla="*/ 155575 h 2868172"/>
              <a:gd name="connsiteX153" fmla="*/ 8015021 w 12192000"/>
              <a:gd name="connsiteY153" fmla="*/ 166687 h 2868172"/>
              <a:gd name="connsiteX154" fmla="*/ 8075346 w 12192000"/>
              <a:gd name="connsiteY154" fmla="*/ 174625 h 2868172"/>
              <a:gd name="connsiteX155" fmla="*/ 8143608 w 12192000"/>
              <a:gd name="connsiteY155" fmla="*/ 176212 h 2868172"/>
              <a:gd name="connsiteX156" fmla="*/ 8211871 w 12192000"/>
              <a:gd name="connsiteY156" fmla="*/ 174625 h 2868172"/>
              <a:gd name="connsiteX157" fmla="*/ 8272196 w 12192000"/>
              <a:gd name="connsiteY157" fmla="*/ 166687 h 2868172"/>
              <a:gd name="connsiteX158" fmla="*/ 8324583 w 12192000"/>
              <a:gd name="connsiteY158" fmla="*/ 155575 h 2868172"/>
              <a:gd name="connsiteX159" fmla="*/ 8370621 w 12192000"/>
              <a:gd name="connsiteY159" fmla="*/ 141287 h 2868172"/>
              <a:gd name="connsiteX160" fmla="*/ 8411896 w 12192000"/>
              <a:gd name="connsiteY160" fmla="*/ 125412 h 2868172"/>
              <a:gd name="connsiteX161" fmla="*/ 8448408 w 12192000"/>
              <a:gd name="connsiteY161" fmla="*/ 106362 h 2868172"/>
              <a:gd name="connsiteX162" fmla="*/ 8486508 w 12192000"/>
              <a:gd name="connsiteY162" fmla="*/ 87312 h 2868172"/>
              <a:gd name="connsiteX163" fmla="*/ 8524608 w 12192000"/>
              <a:gd name="connsiteY163" fmla="*/ 68262 h 2868172"/>
              <a:gd name="connsiteX164" fmla="*/ 8561120 w 12192000"/>
              <a:gd name="connsiteY164" fmla="*/ 52387 h 2868172"/>
              <a:gd name="connsiteX165" fmla="*/ 8602396 w 12192000"/>
              <a:gd name="connsiteY165" fmla="*/ 36512 h 2868172"/>
              <a:gd name="connsiteX166" fmla="*/ 8648432 w 12192000"/>
              <a:gd name="connsiteY166" fmla="*/ 20637 h 2868172"/>
              <a:gd name="connsiteX167" fmla="*/ 8700820 w 12192000"/>
              <a:gd name="connsiteY167" fmla="*/ 9525 h 2868172"/>
              <a:gd name="connsiteX168" fmla="*/ 8761146 w 12192000"/>
              <a:gd name="connsiteY168" fmla="*/ 3175 h 2868172"/>
              <a:gd name="connsiteX169" fmla="*/ 8827820 w 12192000"/>
              <a:gd name="connsiteY169" fmla="*/ 0 h 2868172"/>
              <a:gd name="connsiteX170" fmla="*/ 8897670 w 12192000"/>
              <a:gd name="connsiteY170" fmla="*/ 3175 h 2868172"/>
              <a:gd name="connsiteX171" fmla="*/ 8957996 w 12192000"/>
              <a:gd name="connsiteY171" fmla="*/ 9525 h 2868172"/>
              <a:gd name="connsiteX172" fmla="*/ 9010382 w 12192000"/>
              <a:gd name="connsiteY172" fmla="*/ 20637 h 2868172"/>
              <a:gd name="connsiteX173" fmla="*/ 9056420 w 12192000"/>
              <a:gd name="connsiteY173" fmla="*/ 36512 h 2868172"/>
              <a:gd name="connsiteX174" fmla="*/ 9097696 w 12192000"/>
              <a:gd name="connsiteY174" fmla="*/ 52387 h 2868172"/>
              <a:gd name="connsiteX175" fmla="*/ 9134208 w 12192000"/>
              <a:gd name="connsiteY175" fmla="*/ 68262 h 2868172"/>
              <a:gd name="connsiteX176" fmla="*/ 9172308 w 12192000"/>
              <a:gd name="connsiteY176" fmla="*/ 87312 h 2868172"/>
              <a:gd name="connsiteX177" fmla="*/ 9210408 w 12192000"/>
              <a:gd name="connsiteY177" fmla="*/ 106362 h 2868172"/>
              <a:gd name="connsiteX178" fmla="*/ 9246920 w 12192000"/>
              <a:gd name="connsiteY178" fmla="*/ 125412 h 2868172"/>
              <a:gd name="connsiteX179" fmla="*/ 9288196 w 12192000"/>
              <a:gd name="connsiteY179" fmla="*/ 141287 h 2868172"/>
              <a:gd name="connsiteX180" fmla="*/ 9334232 w 12192000"/>
              <a:gd name="connsiteY180" fmla="*/ 155575 h 2868172"/>
              <a:gd name="connsiteX181" fmla="*/ 9386620 w 12192000"/>
              <a:gd name="connsiteY181" fmla="*/ 166687 h 2868172"/>
              <a:gd name="connsiteX182" fmla="*/ 9446946 w 12192000"/>
              <a:gd name="connsiteY182" fmla="*/ 174625 h 2868172"/>
              <a:gd name="connsiteX183" fmla="*/ 9515208 w 12192000"/>
              <a:gd name="connsiteY183" fmla="*/ 176212 h 2868172"/>
              <a:gd name="connsiteX184" fmla="*/ 9583470 w 12192000"/>
              <a:gd name="connsiteY184" fmla="*/ 174625 h 2868172"/>
              <a:gd name="connsiteX185" fmla="*/ 9643796 w 12192000"/>
              <a:gd name="connsiteY185" fmla="*/ 166687 h 2868172"/>
              <a:gd name="connsiteX186" fmla="*/ 9696182 w 12192000"/>
              <a:gd name="connsiteY186" fmla="*/ 155575 h 2868172"/>
              <a:gd name="connsiteX187" fmla="*/ 9742220 w 12192000"/>
              <a:gd name="connsiteY187" fmla="*/ 141287 h 2868172"/>
              <a:gd name="connsiteX188" fmla="*/ 9783496 w 12192000"/>
              <a:gd name="connsiteY188" fmla="*/ 125412 h 2868172"/>
              <a:gd name="connsiteX189" fmla="*/ 9820008 w 12192000"/>
              <a:gd name="connsiteY189" fmla="*/ 106362 h 2868172"/>
              <a:gd name="connsiteX190" fmla="*/ 9896208 w 12192000"/>
              <a:gd name="connsiteY190" fmla="*/ 68262 h 2868172"/>
              <a:gd name="connsiteX191" fmla="*/ 9932720 w 12192000"/>
              <a:gd name="connsiteY191" fmla="*/ 52387 h 2868172"/>
              <a:gd name="connsiteX192" fmla="*/ 9973996 w 12192000"/>
              <a:gd name="connsiteY192" fmla="*/ 36512 h 2868172"/>
              <a:gd name="connsiteX193" fmla="*/ 10020032 w 12192000"/>
              <a:gd name="connsiteY193" fmla="*/ 20637 h 2868172"/>
              <a:gd name="connsiteX194" fmla="*/ 10072420 w 12192000"/>
              <a:gd name="connsiteY194" fmla="*/ 9525 h 2868172"/>
              <a:gd name="connsiteX195" fmla="*/ 10132746 w 12192000"/>
              <a:gd name="connsiteY195" fmla="*/ 3175 h 2868172"/>
              <a:gd name="connsiteX196" fmla="*/ 10201008 w 12192000"/>
              <a:gd name="connsiteY196" fmla="*/ 0 h 2868172"/>
              <a:gd name="connsiteX197" fmla="*/ 10269270 w 12192000"/>
              <a:gd name="connsiteY197" fmla="*/ 3175 h 2868172"/>
              <a:gd name="connsiteX198" fmla="*/ 10329596 w 12192000"/>
              <a:gd name="connsiteY198" fmla="*/ 9525 h 2868172"/>
              <a:gd name="connsiteX199" fmla="*/ 10381982 w 12192000"/>
              <a:gd name="connsiteY199" fmla="*/ 20637 h 2868172"/>
              <a:gd name="connsiteX200" fmla="*/ 10428020 w 12192000"/>
              <a:gd name="connsiteY200" fmla="*/ 36512 h 2868172"/>
              <a:gd name="connsiteX201" fmla="*/ 10469296 w 12192000"/>
              <a:gd name="connsiteY201" fmla="*/ 52387 h 2868172"/>
              <a:gd name="connsiteX202" fmla="*/ 10505808 w 12192000"/>
              <a:gd name="connsiteY202" fmla="*/ 68262 h 2868172"/>
              <a:gd name="connsiteX203" fmla="*/ 10543908 w 12192000"/>
              <a:gd name="connsiteY203" fmla="*/ 87312 h 2868172"/>
              <a:gd name="connsiteX204" fmla="*/ 10582008 w 12192000"/>
              <a:gd name="connsiteY204" fmla="*/ 106362 h 2868172"/>
              <a:gd name="connsiteX205" fmla="*/ 10618520 w 12192000"/>
              <a:gd name="connsiteY205" fmla="*/ 125412 h 2868172"/>
              <a:gd name="connsiteX206" fmla="*/ 10659796 w 12192000"/>
              <a:gd name="connsiteY206" fmla="*/ 141287 h 2868172"/>
              <a:gd name="connsiteX207" fmla="*/ 10705832 w 12192000"/>
              <a:gd name="connsiteY207" fmla="*/ 155575 h 2868172"/>
              <a:gd name="connsiteX208" fmla="*/ 10758220 w 12192000"/>
              <a:gd name="connsiteY208" fmla="*/ 166687 h 2868172"/>
              <a:gd name="connsiteX209" fmla="*/ 10818546 w 12192000"/>
              <a:gd name="connsiteY209" fmla="*/ 174625 h 2868172"/>
              <a:gd name="connsiteX210" fmla="*/ 10886808 w 12192000"/>
              <a:gd name="connsiteY210" fmla="*/ 176212 h 2868172"/>
              <a:gd name="connsiteX211" fmla="*/ 10955070 w 12192000"/>
              <a:gd name="connsiteY211" fmla="*/ 174625 h 2868172"/>
              <a:gd name="connsiteX212" fmla="*/ 11015396 w 12192000"/>
              <a:gd name="connsiteY212" fmla="*/ 166687 h 2868172"/>
              <a:gd name="connsiteX213" fmla="*/ 11067782 w 12192000"/>
              <a:gd name="connsiteY213" fmla="*/ 155575 h 2868172"/>
              <a:gd name="connsiteX214" fmla="*/ 11113820 w 12192000"/>
              <a:gd name="connsiteY214" fmla="*/ 141287 h 2868172"/>
              <a:gd name="connsiteX215" fmla="*/ 11155096 w 12192000"/>
              <a:gd name="connsiteY215" fmla="*/ 125412 h 2868172"/>
              <a:gd name="connsiteX216" fmla="*/ 11191608 w 12192000"/>
              <a:gd name="connsiteY216" fmla="*/ 106362 h 2868172"/>
              <a:gd name="connsiteX217" fmla="*/ 11229708 w 12192000"/>
              <a:gd name="connsiteY217" fmla="*/ 87312 h 2868172"/>
              <a:gd name="connsiteX218" fmla="*/ 11267808 w 12192000"/>
              <a:gd name="connsiteY218" fmla="*/ 68262 h 2868172"/>
              <a:gd name="connsiteX219" fmla="*/ 11304320 w 12192000"/>
              <a:gd name="connsiteY219" fmla="*/ 52387 h 2868172"/>
              <a:gd name="connsiteX220" fmla="*/ 11345596 w 12192000"/>
              <a:gd name="connsiteY220" fmla="*/ 36512 h 2868172"/>
              <a:gd name="connsiteX221" fmla="*/ 11391632 w 12192000"/>
              <a:gd name="connsiteY221" fmla="*/ 20637 h 2868172"/>
              <a:gd name="connsiteX222" fmla="*/ 11444020 w 12192000"/>
              <a:gd name="connsiteY222" fmla="*/ 9525 h 2868172"/>
              <a:gd name="connsiteX223" fmla="*/ 11504346 w 12192000"/>
              <a:gd name="connsiteY223" fmla="*/ 3175 h 2868172"/>
              <a:gd name="connsiteX224" fmla="*/ 11572608 w 12192000"/>
              <a:gd name="connsiteY224" fmla="*/ 0 h 2868172"/>
              <a:gd name="connsiteX225" fmla="*/ 11640870 w 12192000"/>
              <a:gd name="connsiteY225" fmla="*/ 3175 h 2868172"/>
              <a:gd name="connsiteX226" fmla="*/ 11701196 w 12192000"/>
              <a:gd name="connsiteY226" fmla="*/ 9525 h 2868172"/>
              <a:gd name="connsiteX227" fmla="*/ 11753582 w 12192000"/>
              <a:gd name="connsiteY227" fmla="*/ 20637 h 2868172"/>
              <a:gd name="connsiteX228" fmla="*/ 11799620 w 12192000"/>
              <a:gd name="connsiteY228" fmla="*/ 36512 h 2868172"/>
              <a:gd name="connsiteX229" fmla="*/ 11840896 w 12192000"/>
              <a:gd name="connsiteY229" fmla="*/ 52387 h 2868172"/>
              <a:gd name="connsiteX230" fmla="*/ 11877408 w 12192000"/>
              <a:gd name="connsiteY230" fmla="*/ 68262 h 2868172"/>
              <a:gd name="connsiteX231" fmla="*/ 11915508 w 12192000"/>
              <a:gd name="connsiteY231" fmla="*/ 87312 h 2868172"/>
              <a:gd name="connsiteX232" fmla="*/ 11953608 w 12192000"/>
              <a:gd name="connsiteY232" fmla="*/ 106362 h 2868172"/>
              <a:gd name="connsiteX233" fmla="*/ 11990120 w 12192000"/>
              <a:gd name="connsiteY233" fmla="*/ 125412 h 2868172"/>
              <a:gd name="connsiteX234" fmla="*/ 12031396 w 12192000"/>
              <a:gd name="connsiteY234" fmla="*/ 141287 h 2868172"/>
              <a:gd name="connsiteX235" fmla="*/ 12077432 w 12192000"/>
              <a:gd name="connsiteY235" fmla="*/ 155575 h 2868172"/>
              <a:gd name="connsiteX236" fmla="*/ 12129820 w 12192000"/>
              <a:gd name="connsiteY236" fmla="*/ 166688 h 2868172"/>
              <a:gd name="connsiteX237" fmla="*/ 12190146 w 12192000"/>
              <a:gd name="connsiteY237" fmla="*/ 174625 h 2868172"/>
              <a:gd name="connsiteX238" fmla="*/ 12192000 w 12192000"/>
              <a:gd name="connsiteY238" fmla="*/ 174668 h 2868172"/>
              <a:gd name="connsiteX239" fmla="*/ 12192000 w 12192000"/>
              <a:gd name="connsiteY239" fmla="*/ 319047 h 2868172"/>
              <a:gd name="connsiteX240" fmla="*/ 12192000 w 12192000"/>
              <a:gd name="connsiteY240" fmla="*/ 885826 h 2868172"/>
              <a:gd name="connsiteX241" fmla="*/ 12192000 w 12192000"/>
              <a:gd name="connsiteY241" fmla="*/ 1030205 h 2868172"/>
              <a:gd name="connsiteX242" fmla="*/ 12192000 w 12192000"/>
              <a:gd name="connsiteY242" fmla="*/ 1787292 h 2868172"/>
              <a:gd name="connsiteX243" fmla="*/ 12192000 w 12192000"/>
              <a:gd name="connsiteY243" fmla="*/ 1931671 h 2868172"/>
              <a:gd name="connsiteX244" fmla="*/ 12191997 w 12192000"/>
              <a:gd name="connsiteY244" fmla="*/ 1931671 h 2868172"/>
              <a:gd name="connsiteX245" fmla="*/ 12191997 w 12192000"/>
              <a:gd name="connsiteY245" fmla="*/ 2868172 h 2868172"/>
              <a:gd name="connsiteX246" fmla="*/ 1 w 12192000"/>
              <a:gd name="connsiteY246" fmla="*/ 2868172 h 2868172"/>
              <a:gd name="connsiteX247" fmla="*/ 1 w 12192000"/>
              <a:gd name="connsiteY247" fmla="*/ 1931671 h 2868172"/>
              <a:gd name="connsiteX248" fmla="*/ 0 w 12192000"/>
              <a:gd name="connsiteY248" fmla="*/ 1931671 h 2868172"/>
              <a:gd name="connsiteX249" fmla="*/ 0 w 12192000"/>
              <a:gd name="connsiteY249" fmla="*/ 1787292 h 2868172"/>
              <a:gd name="connsiteX250" fmla="*/ 0 w 12192000"/>
              <a:gd name="connsiteY250" fmla="*/ 1030205 h 2868172"/>
              <a:gd name="connsiteX251" fmla="*/ 0 w 12192000"/>
              <a:gd name="connsiteY251" fmla="*/ 885826 h 2868172"/>
              <a:gd name="connsiteX252" fmla="*/ 0 w 12192000"/>
              <a:gd name="connsiteY252" fmla="*/ 319047 h 2868172"/>
              <a:gd name="connsiteX253" fmla="*/ 0 w 12192000"/>
              <a:gd name="connsiteY253" fmla="*/ 174668 h 2868172"/>
              <a:gd name="connsiteX254" fmla="*/ 1852 w 12192000"/>
              <a:gd name="connsiteY254" fmla="*/ 174625 h 2868172"/>
              <a:gd name="connsiteX255" fmla="*/ 62177 w 12192000"/>
              <a:gd name="connsiteY255" fmla="*/ 166687 h 2868172"/>
              <a:gd name="connsiteX256" fmla="*/ 114564 w 12192000"/>
              <a:gd name="connsiteY256" fmla="*/ 155575 h 2868172"/>
              <a:gd name="connsiteX257" fmla="*/ 160602 w 12192000"/>
              <a:gd name="connsiteY257" fmla="*/ 141287 h 2868172"/>
              <a:gd name="connsiteX258" fmla="*/ 201877 w 12192000"/>
              <a:gd name="connsiteY258" fmla="*/ 125412 h 2868172"/>
              <a:gd name="connsiteX259" fmla="*/ 238389 w 12192000"/>
              <a:gd name="connsiteY259" fmla="*/ 106362 h 2868172"/>
              <a:gd name="connsiteX260" fmla="*/ 276489 w 12192000"/>
              <a:gd name="connsiteY260" fmla="*/ 87312 h 2868172"/>
              <a:gd name="connsiteX261" fmla="*/ 314589 w 12192000"/>
              <a:gd name="connsiteY261" fmla="*/ 68262 h 2868172"/>
              <a:gd name="connsiteX262" fmla="*/ 351102 w 12192000"/>
              <a:gd name="connsiteY262" fmla="*/ 52387 h 2868172"/>
              <a:gd name="connsiteX263" fmla="*/ 392377 w 12192000"/>
              <a:gd name="connsiteY263" fmla="*/ 36512 h 2868172"/>
              <a:gd name="connsiteX264" fmla="*/ 438414 w 12192000"/>
              <a:gd name="connsiteY264" fmla="*/ 20637 h 2868172"/>
              <a:gd name="connsiteX265" fmla="*/ 490802 w 12192000"/>
              <a:gd name="connsiteY265" fmla="*/ 9525 h 2868172"/>
              <a:gd name="connsiteX266" fmla="*/ 551127 w 12192000"/>
              <a:gd name="connsiteY266" fmla="*/ 3175 h 286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Lst>
            <a:rect l="l" t="t" r="r" b="b"/>
            <a:pathLst>
              <a:path w="12192000" h="2868172">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319047"/>
                </a:lnTo>
                <a:lnTo>
                  <a:pt x="12192000" y="885826"/>
                </a:lnTo>
                <a:lnTo>
                  <a:pt x="12192000" y="1030205"/>
                </a:lnTo>
                <a:lnTo>
                  <a:pt x="12192000" y="1787292"/>
                </a:lnTo>
                <a:lnTo>
                  <a:pt x="12192000" y="1931671"/>
                </a:lnTo>
                <a:lnTo>
                  <a:pt x="12191997" y="1931671"/>
                </a:lnTo>
                <a:lnTo>
                  <a:pt x="12191997" y="2868172"/>
                </a:lnTo>
                <a:lnTo>
                  <a:pt x="1" y="2868172"/>
                </a:lnTo>
                <a:lnTo>
                  <a:pt x="1" y="1931671"/>
                </a:lnTo>
                <a:lnTo>
                  <a:pt x="0" y="1931671"/>
                </a:lnTo>
                <a:lnTo>
                  <a:pt x="0" y="1787292"/>
                </a:lnTo>
                <a:lnTo>
                  <a:pt x="0" y="1030205"/>
                </a:lnTo>
                <a:lnTo>
                  <a:pt x="0" y="885826"/>
                </a:lnTo>
                <a:lnTo>
                  <a:pt x="0" y="319047"/>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F55B77C-725D-496B-A9BF-6E39ACE3DECE}"/>
              </a:ext>
            </a:extLst>
          </p:cNvPr>
          <p:cNvSpPr>
            <a:spLocks noGrp="1"/>
          </p:cNvSpPr>
          <p:nvPr>
            <p:ph type="title"/>
          </p:nvPr>
        </p:nvSpPr>
        <p:spPr>
          <a:xfrm>
            <a:off x="1580257" y="4334175"/>
            <a:ext cx="9031484" cy="1159200"/>
          </a:xfrm>
        </p:spPr>
        <p:txBody>
          <a:bodyPr vert="horz" lIns="91440" tIns="45720" rIns="91440" bIns="45720" rtlCol="0" anchor="b">
            <a:normAutofit/>
          </a:bodyPr>
          <a:lstStyle/>
          <a:p>
            <a:pPr algn="ctr"/>
            <a:r>
              <a:rPr lang="en-US" kern="1200" dirty="0">
                <a:solidFill>
                  <a:schemeClr val="bg1"/>
                </a:solidFill>
                <a:latin typeface="+mj-lt"/>
                <a:ea typeface="+mj-ea"/>
                <a:cs typeface="+mj-cs"/>
              </a:rPr>
              <a:t>The Revivalist Fable</a:t>
            </a:r>
          </a:p>
        </p:txBody>
      </p:sp>
      <p:sp>
        <p:nvSpPr>
          <p:cNvPr id="25" name="Freeform: Shape 24">
            <a:extLst>
              <a:ext uri="{FF2B5EF4-FFF2-40B4-BE49-F238E27FC236}">
                <a16:creationId xmlns:a16="http://schemas.microsoft.com/office/drawing/2014/main" id="{FDA53CE5-675F-438B-901D-C2A484DA7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980303"/>
            <a:ext cx="12192000" cy="320590"/>
          </a:xfrm>
          <a:custGeom>
            <a:avLst/>
            <a:gdLst>
              <a:gd name="connsiteX0" fmla="*/ 619389 w 12192000"/>
              <a:gd name="connsiteY0" fmla="*/ 0 h 320590"/>
              <a:gd name="connsiteX1" fmla="*/ 687652 w 12192000"/>
              <a:gd name="connsiteY1" fmla="*/ 3175 h 320590"/>
              <a:gd name="connsiteX2" fmla="*/ 747977 w 12192000"/>
              <a:gd name="connsiteY2" fmla="*/ 9525 h 320590"/>
              <a:gd name="connsiteX3" fmla="*/ 800364 w 12192000"/>
              <a:gd name="connsiteY3" fmla="*/ 20637 h 320590"/>
              <a:gd name="connsiteX4" fmla="*/ 846402 w 12192000"/>
              <a:gd name="connsiteY4" fmla="*/ 36512 h 320590"/>
              <a:gd name="connsiteX5" fmla="*/ 887677 w 12192000"/>
              <a:gd name="connsiteY5" fmla="*/ 52387 h 320590"/>
              <a:gd name="connsiteX6" fmla="*/ 924189 w 12192000"/>
              <a:gd name="connsiteY6" fmla="*/ 68262 h 320590"/>
              <a:gd name="connsiteX7" fmla="*/ 962289 w 12192000"/>
              <a:gd name="connsiteY7" fmla="*/ 87312 h 320590"/>
              <a:gd name="connsiteX8" fmla="*/ 1000389 w 12192000"/>
              <a:gd name="connsiteY8" fmla="*/ 106362 h 320590"/>
              <a:gd name="connsiteX9" fmla="*/ 1036902 w 12192000"/>
              <a:gd name="connsiteY9" fmla="*/ 125412 h 320590"/>
              <a:gd name="connsiteX10" fmla="*/ 1078177 w 12192000"/>
              <a:gd name="connsiteY10" fmla="*/ 141287 h 320590"/>
              <a:gd name="connsiteX11" fmla="*/ 1124214 w 12192000"/>
              <a:gd name="connsiteY11" fmla="*/ 155575 h 320590"/>
              <a:gd name="connsiteX12" fmla="*/ 1176602 w 12192000"/>
              <a:gd name="connsiteY12" fmla="*/ 166687 h 320590"/>
              <a:gd name="connsiteX13" fmla="*/ 1236927 w 12192000"/>
              <a:gd name="connsiteY13" fmla="*/ 174625 h 320590"/>
              <a:gd name="connsiteX14" fmla="*/ 1305189 w 12192000"/>
              <a:gd name="connsiteY14" fmla="*/ 176212 h 320590"/>
              <a:gd name="connsiteX15" fmla="*/ 1373452 w 12192000"/>
              <a:gd name="connsiteY15" fmla="*/ 174625 h 320590"/>
              <a:gd name="connsiteX16" fmla="*/ 1433777 w 12192000"/>
              <a:gd name="connsiteY16" fmla="*/ 166687 h 320590"/>
              <a:gd name="connsiteX17" fmla="*/ 1486164 w 12192000"/>
              <a:gd name="connsiteY17" fmla="*/ 155575 h 320590"/>
              <a:gd name="connsiteX18" fmla="*/ 1532202 w 12192000"/>
              <a:gd name="connsiteY18" fmla="*/ 141287 h 320590"/>
              <a:gd name="connsiteX19" fmla="*/ 1573477 w 12192000"/>
              <a:gd name="connsiteY19" fmla="*/ 125412 h 320590"/>
              <a:gd name="connsiteX20" fmla="*/ 1609989 w 12192000"/>
              <a:gd name="connsiteY20" fmla="*/ 106362 h 320590"/>
              <a:gd name="connsiteX21" fmla="*/ 1648089 w 12192000"/>
              <a:gd name="connsiteY21" fmla="*/ 87312 h 320590"/>
              <a:gd name="connsiteX22" fmla="*/ 1686189 w 12192000"/>
              <a:gd name="connsiteY22" fmla="*/ 68262 h 320590"/>
              <a:gd name="connsiteX23" fmla="*/ 1722702 w 12192000"/>
              <a:gd name="connsiteY23" fmla="*/ 52387 h 320590"/>
              <a:gd name="connsiteX24" fmla="*/ 1763977 w 12192000"/>
              <a:gd name="connsiteY24" fmla="*/ 36512 h 320590"/>
              <a:gd name="connsiteX25" fmla="*/ 1810014 w 12192000"/>
              <a:gd name="connsiteY25" fmla="*/ 20637 h 320590"/>
              <a:gd name="connsiteX26" fmla="*/ 1862402 w 12192000"/>
              <a:gd name="connsiteY26" fmla="*/ 9525 h 320590"/>
              <a:gd name="connsiteX27" fmla="*/ 1922727 w 12192000"/>
              <a:gd name="connsiteY27" fmla="*/ 3175 h 320590"/>
              <a:gd name="connsiteX28" fmla="*/ 1990989 w 12192000"/>
              <a:gd name="connsiteY28" fmla="*/ 0 h 320590"/>
              <a:gd name="connsiteX29" fmla="*/ 2059252 w 12192000"/>
              <a:gd name="connsiteY29" fmla="*/ 3175 h 320590"/>
              <a:gd name="connsiteX30" fmla="*/ 2119577 w 12192000"/>
              <a:gd name="connsiteY30" fmla="*/ 9525 h 320590"/>
              <a:gd name="connsiteX31" fmla="*/ 2171964 w 12192000"/>
              <a:gd name="connsiteY31" fmla="*/ 20637 h 320590"/>
              <a:gd name="connsiteX32" fmla="*/ 2218002 w 12192000"/>
              <a:gd name="connsiteY32" fmla="*/ 36512 h 320590"/>
              <a:gd name="connsiteX33" fmla="*/ 2259277 w 12192000"/>
              <a:gd name="connsiteY33" fmla="*/ 52387 h 320590"/>
              <a:gd name="connsiteX34" fmla="*/ 2295789 w 12192000"/>
              <a:gd name="connsiteY34" fmla="*/ 68262 h 320590"/>
              <a:gd name="connsiteX35" fmla="*/ 2333889 w 12192000"/>
              <a:gd name="connsiteY35" fmla="*/ 87312 h 320590"/>
              <a:gd name="connsiteX36" fmla="*/ 2371989 w 12192000"/>
              <a:gd name="connsiteY36" fmla="*/ 106362 h 320590"/>
              <a:gd name="connsiteX37" fmla="*/ 2408502 w 12192000"/>
              <a:gd name="connsiteY37" fmla="*/ 125412 h 320590"/>
              <a:gd name="connsiteX38" fmla="*/ 2449777 w 12192000"/>
              <a:gd name="connsiteY38" fmla="*/ 141287 h 320590"/>
              <a:gd name="connsiteX39" fmla="*/ 2495814 w 12192000"/>
              <a:gd name="connsiteY39" fmla="*/ 155575 h 320590"/>
              <a:gd name="connsiteX40" fmla="*/ 2548202 w 12192000"/>
              <a:gd name="connsiteY40" fmla="*/ 166687 h 320590"/>
              <a:gd name="connsiteX41" fmla="*/ 2608527 w 12192000"/>
              <a:gd name="connsiteY41" fmla="*/ 174625 h 320590"/>
              <a:gd name="connsiteX42" fmla="*/ 2676789 w 12192000"/>
              <a:gd name="connsiteY42" fmla="*/ 176212 h 320590"/>
              <a:gd name="connsiteX43" fmla="*/ 2745052 w 12192000"/>
              <a:gd name="connsiteY43" fmla="*/ 174625 h 320590"/>
              <a:gd name="connsiteX44" fmla="*/ 2805377 w 12192000"/>
              <a:gd name="connsiteY44" fmla="*/ 166687 h 320590"/>
              <a:gd name="connsiteX45" fmla="*/ 2857764 w 12192000"/>
              <a:gd name="connsiteY45" fmla="*/ 155575 h 320590"/>
              <a:gd name="connsiteX46" fmla="*/ 2903802 w 12192000"/>
              <a:gd name="connsiteY46" fmla="*/ 141287 h 320590"/>
              <a:gd name="connsiteX47" fmla="*/ 2945077 w 12192000"/>
              <a:gd name="connsiteY47" fmla="*/ 125412 h 320590"/>
              <a:gd name="connsiteX48" fmla="*/ 2981589 w 12192000"/>
              <a:gd name="connsiteY48" fmla="*/ 106362 h 320590"/>
              <a:gd name="connsiteX49" fmla="*/ 3019689 w 12192000"/>
              <a:gd name="connsiteY49" fmla="*/ 87312 h 320590"/>
              <a:gd name="connsiteX50" fmla="*/ 3057789 w 12192000"/>
              <a:gd name="connsiteY50" fmla="*/ 68262 h 320590"/>
              <a:gd name="connsiteX51" fmla="*/ 3094302 w 12192000"/>
              <a:gd name="connsiteY51" fmla="*/ 52387 h 320590"/>
              <a:gd name="connsiteX52" fmla="*/ 3135577 w 12192000"/>
              <a:gd name="connsiteY52" fmla="*/ 36512 h 320590"/>
              <a:gd name="connsiteX53" fmla="*/ 3181614 w 12192000"/>
              <a:gd name="connsiteY53" fmla="*/ 20637 h 320590"/>
              <a:gd name="connsiteX54" fmla="*/ 3234002 w 12192000"/>
              <a:gd name="connsiteY54" fmla="*/ 9525 h 320590"/>
              <a:gd name="connsiteX55" fmla="*/ 3294327 w 12192000"/>
              <a:gd name="connsiteY55" fmla="*/ 3175 h 320590"/>
              <a:gd name="connsiteX56" fmla="*/ 3361002 w 12192000"/>
              <a:gd name="connsiteY56" fmla="*/ 0 h 320590"/>
              <a:gd name="connsiteX57" fmla="*/ 3430852 w 12192000"/>
              <a:gd name="connsiteY57" fmla="*/ 3175 h 320590"/>
              <a:gd name="connsiteX58" fmla="*/ 3491177 w 12192000"/>
              <a:gd name="connsiteY58" fmla="*/ 9525 h 320590"/>
              <a:gd name="connsiteX59" fmla="*/ 3543564 w 12192000"/>
              <a:gd name="connsiteY59" fmla="*/ 20637 h 320590"/>
              <a:gd name="connsiteX60" fmla="*/ 3589602 w 12192000"/>
              <a:gd name="connsiteY60" fmla="*/ 36512 h 320590"/>
              <a:gd name="connsiteX61" fmla="*/ 3630877 w 12192000"/>
              <a:gd name="connsiteY61" fmla="*/ 52387 h 320590"/>
              <a:gd name="connsiteX62" fmla="*/ 3667389 w 12192000"/>
              <a:gd name="connsiteY62" fmla="*/ 68262 h 320590"/>
              <a:gd name="connsiteX63" fmla="*/ 3705489 w 12192000"/>
              <a:gd name="connsiteY63" fmla="*/ 87312 h 320590"/>
              <a:gd name="connsiteX64" fmla="*/ 3743589 w 12192000"/>
              <a:gd name="connsiteY64" fmla="*/ 106362 h 320590"/>
              <a:gd name="connsiteX65" fmla="*/ 3780102 w 12192000"/>
              <a:gd name="connsiteY65" fmla="*/ 125412 h 320590"/>
              <a:gd name="connsiteX66" fmla="*/ 3821377 w 12192000"/>
              <a:gd name="connsiteY66" fmla="*/ 141287 h 320590"/>
              <a:gd name="connsiteX67" fmla="*/ 3867414 w 12192000"/>
              <a:gd name="connsiteY67" fmla="*/ 155575 h 320590"/>
              <a:gd name="connsiteX68" fmla="*/ 3919802 w 12192000"/>
              <a:gd name="connsiteY68" fmla="*/ 166687 h 320590"/>
              <a:gd name="connsiteX69" fmla="*/ 3980127 w 12192000"/>
              <a:gd name="connsiteY69" fmla="*/ 174625 h 320590"/>
              <a:gd name="connsiteX70" fmla="*/ 4048389 w 12192000"/>
              <a:gd name="connsiteY70" fmla="*/ 176212 h 320590"/>
              <a:gd name="connsiteX71" fmla="*/ 4116652 w 12192000"/>
              <a:gd name="connsiteY71" fmla="*/ 174625 h 320590"/>
              <a:gd name="connsiteX72" fmla="*/ 4176977 w 12192000"/>
              <a:gd name="connsiteY72" fmla="*/ 166687 h 320590"/>
              <a:gd name="connsiteX73" fmla="*/ 4229364 w 12192000"/>
              <a:gd name="connsiteY73" fmla="*/ 155575 h 320590"/>
              <a:gd name="connsiteX74" fmla="*/ 4275402 w 12192000"/>
              <a:gd name="connsiteY74" fmla="*/ 141287 h 320590"/>
              <a:gd name="connsiteX75" fmla="*/ 4316677 w 12192000"/>
              <a:gd name="connsiteY75" fmla="*/ 125412 h 320590"/>
              <a:gd name="connsiteX76" fmla="*/ 4353189 w 12192000"/>
              <a:gd name="connsiteY76" fmla="*/ 106362 h 320590"/>
              <a:gd name="connsiteX77" fmla="*/ 4429389 w 12192000"/>
              <a:gd name="connsiteY77" fmla="*/ 68262 h 320590"/>
              <a:gd name="connsiteX78" fmla="*/ 4465902 w 12192000"/>
              <a:gd name="connsiteY78" fmla="*/ 52387 h 320590"/>
              <a:gd name="connsiteX79" fmla="*/ 4507177 w 12192000"/>
              <a:gd name="connsiteY79" fmla="*/ 36512 h 320590"/>
              <a:gd name="connsiteX80" fmla="*/ 4553215 w 12192000"/>
              <a:gd name="connsiteY80" fmla="*/ 20637 h 320590"/>
              <a:gd name="connsiteX81" fmla="*/ 4605602 w 12192000"/>
              <a:gd name="connsiteY81" fmla="*/ 9525 h 320590"/>
              <a:gd name="connsiteX82" fmla="*/ 4665928 w 12192000"/>
              <a:gd name="connsiteY82" fmla="*/ 3175 h 320590"/>
              <a:gd name="connsiteX83" fmla="*/ 4734189 w 12192000"/>
              <a:gd name="connsiteY83" fmla="*/ 0 h 320590"/>
              <a:gd name="connsiteX84" fmla="*/ 4802453 w 12192000"/>
              <a:gd name="connsiteY84" fmla="*/ 3175 h 320590"/>
              <a:gd name="connsiteX85" fmla="*/ 4862777 w 12192000"/>
              <a:gd name="connsiteY85" fmla="*/ 9525 h 320590"/>
              <a:gd name="connsiteX86" fmla="*/ 4915165 w 12192000"/>
              <a:gd name="connsiteY86" fmla="*/ 20637 h 320590"/>
              <a:gd name="connsiteX87" fmla="*/ 4961201 w 12192000"/>
              <a:gd name="connsiteY87" fmla="*/ 36512 h 320590"/>
              <a:gd name="connsiteX88" fmla="*/ 5002477 w 12192000"/>
              <a:gd name="connsiteY88" fmla="*/ 52387 h 320590"/>
              <a:gd name="connsiteX89" fmla="*/ 5038989 w 12192000"/>
              <a:gd name="connsiteY89" fmla="*/ 68262 h 320590"/>
              <a:gd name="connsiteX90" fmla="*/ 5077090 w 12192000"/>
              <a:gd name="connsiteY90" fmla="*/ 87312 h 320590"/>
              <a:gd name="connsiteX91" fmla="*/ 5115189 w 12192000"/>
              <a:gd name="connsiteY91" fmla="*/ 106362 h 320590"/>
              <a:gd name="connsiteX92" fmla="*/ 5151701 w 12192000"/>
              <a:gd name="connsiteY92" fmla="*/ 125412 h 320590"/>
              <a:gd name="connsiteX93" fmla="*/ 5192977 w 12192000"/>
              <a:gd name="connsiteY93" fmla="*/ 141287 h 320590"/>
              <a:gd name="connsiteX94" fmla="*/ 5239014 w 12192000"/>
              <a:gd name="connsiteY94" fmla="*/ 155575 h 320590"/>
              <a:gd name="connsiteX95" fmla="*/ 5291401 w 12192000"/>
              <a:gd name="connsiteY95" fmla="*/ 166687 h 320590"/>
              <a:gd name="connsiteX96" fmla="*/ 5351727 w 12192000"/>
              <a:gd name="connsiteY96" fmla="*/ 174625 h 320590"/>
              <a:gd name="connsiteX97" fmla="*/ 5410199 w 12192000"/>
              <a:gd name="connsiteY97" fmla="*/ 175985 h 320590"/>
              <a:gd name="connsiteX98" fmla="*/ 5468671 w 12192000"/>
              <a:gd name="connsiteY98" fmla="*/ 174625 h 320590"/>
              <a:gd name="connsiteX99" fmla="*/ 5528996 w 12192000"/>
              <a:gd name="connsiteY99" fmla="*/ 166687 h 320590"/>
              <a:gd name="connsiteX100" fmla="*/ 5581383 w 12192000"/>
              <a:gd name="connsiteY100" fmla="*/ 155575 h 320590"/>
              <a:gd name="connsiteX101" fmla="*/ 5627421 w 12192000"/>
              <a:gd name="connsiteY101" fmla="*/ 141287 h 320590"/>
              <a:gd name="connsiteX102" fmla="*/ 5668696 w 12192000"/>
              <a:gd name="connsiteY102" fmla="*/ 125412 h 320590"/>
              <a:gd name="connsiteX103" fmla="*/ 5705209 w 12192000"/>
              <a:gd name="connsiteY103" fmla="*/ 106362 h 320590"/>
              <a:gd name="connsiteX104" fmla="*/ 5743308 w 12192000"/>
              <a:gd name="connsiteY104" fmla="*/ 87312 h 320590"/>
              <a:gd name="connsiteX105" fmla="*/ 5781408 w 12192000"/>
              <a:gd name="connsiteY105" fmla="*/ 68262 h 320590"/>
              <a:gd name="connsiteX106" fmla="*/ 5817921 w 12192000"/>
              <a:gd name="connsiteY106" fmla="*/ 52387 h 320590"/>
              <a:gd name="connsiteX107" fmla="*/ 5859196 w 12192000"/>
              <a:gd name="connsiteY107" fmla="*/ 36512 h 320590"/>
              <a:gd name="connsiteX108" fmla="*/ 5905234 w 12192000"/>
              <a:gd name="connsiteY108" fmla="*/ 20637 h 320590"/>
              <a:gd name="connsiteX109" fmla="*/ 5957621 w 12192000"/>
              <a:gd name="connsiteY109" fmla="*/ 9525 h 320590"/>
              <a:gd name="connsiteX110" fmla="*/ 6017947 w 12192000"/>
              <a:gd name="connsiteY110" fmla="*/ 3175 h 320590"/>
              <a:gd name="connsiteX111" fmla="*/ 6086209 w 12192000"/>
              <a:gd name="connsiteY111" fmla="*/ 0 h 320590"/>
              <a:gd name="connsiteX112" fmla="*/ 6095999 w 12192000"/>
              <a:gd name="connsiteY112" fmla="*/ 455 h 320590"/>
              <a:gd name="connsiteX113" fmla="*/ 6105789 w 12192000"/>
              <a:gd name="connsiteY113" fmla="*/ 0 h 320590"/>
              <a:gd name="connsiteX114" fmla="*/ 6174052 w 12192000"/>
              <a:gd name="connsiteY114" fmla="*/ 3175 h 320590"/>
              <a:gd name="connsiteX115" fmla="*/ 6234377 w 12192000"/>
              <a:gd name="connsiteY115" fmla="*/ 9525 h 320590"/>
              <a:gd name="connsiteX116" fmla="*/ 6286764 w 12192000"/>
              <a:gd name="connsiteY116" fmla="*/ 20637 h 320590"/>
              <a:gd name="connsiteX117" fmla="*/ 6332802 w 12192000"/>
              <a:gd name="connsiteY117" fmla="*/ 36512 h 320590"/>
              <a:gd name="connsiteX118" fmla="*/ 6374077 w 12192000"/>
              <a:gd name="connsiteY118" fmla="*/ 52387 h 320590"/>
              <a:gd name="connsiteX119" fmla="*/ 6410589 w 12192000"/>
              <a:gd name="connsiteY119" fmla="*/ 68262 h 320590"/>
              <a:gd name="connsiteX120" fmla="*/ 6448689 w 12192000"/>
              <a:gd name="connsiteY120" fmla="*/ 87312 h 320590"/>
              <a:gd name="connsiteX121" fmla="*/ 6486789 w 12192000"/>
              <a:gd name="connsiteY121" fmla="*/ 106362 h 320590"/>
              <a:gd name="connsiteX122" fmla="*/ 6523302 w 12192000"/>
              <a:gd name="connsiteY122" fmla="*/ 125412 h 320590"/>
              <a:gd name="connsiteX123" fmla="*/ 6564577 w 12192000"/>
              <a:gd name="connsiteY123" fmla="*/ 141287 h 320590"/>
              <a:gd name="connsiteX124" fmla="*/ 6610614 w 12192000"/>
              <a:gd name="connsiteY124" fmla="*/ 155575 h 320590"/>
              <a:gd name="connsiteX125" fmla="*/ 6663002 w 12192000"/>
              <a:gd name="connsiteY125" fmla="*/ 166687 h 320590"/>
              <a:gd name="connsiteX126" fmla="*/ 6723327 w 12192000"/>
              <a:gd name="connsiteY126" fmla="*/ 174625 h 320590"/>
              <a:gd name="connsiteX127" fmla="*/ 6781799 w 12192000"/>
              <a:gd name="connsiteY127" fmla="*/ 175985 h 320590"/>
              <a:gd name="connsiteX128" fmla="*/ 6840271 w 12192000"/>
              <a:gd name="connsiteY128" fmla="*/ 174625 h 320590"/>
              <a:gd name="connsiteX129" fmla="*/ 6900596 w 12192000"/>
              <a:gd name="connsiteY129" fmla="*/ 166687 h 320590"/>
              <a:gd name="connsiteX130" fmla="*/ 6952983 w 12192000"/>
              <a:gd name="connsiteY130" fmla="*/ 155575 h 320590"/>
              <a:gd name="connsiteX131" fmla="*/ 6999021 w 12192000"/>
              <a:gd name="connsiteY131" fmla="*/ 141287 h 320590"/>
              <a:gd name="connsiteX132" fmla="*/ 7040296 w 12192000"/>
              <a:gd name="connsiteY132" fmla="*/ 125412 h 320590"/>
              <a:gd name="connsiteX133" fmla="*/ 7076808 w 12192000"/>
              <a:gd name="connsiteY133" fmla="*/ 106362 h 320590"/>
              <a:gd name="connsiteX134" fmla="*/ 7114908 w 12192000"/>
              <a:gd name="connsiteY134" fmla="*/ 87312 h 320590"/>
              <a:gd name="connsiteX135" fmla="*/ 7153008 w 12192000"/>
              <a:gd name="connsiteY135" fmla="*/ 68262 h 320590"/>
              <a:gd name="connsiteX136" fmla="*/ 7189521 w 12192000"/>
              <a:gd name="connsiteY136" fmla="*/ 52387 h 320590"/>
              <a:gd name="connsiteX137" fmla="*/ 7230796 w 12192000"/>
              <a:gd name="connsiteY137" fmla="*/ 36512 h 320590"/>
              <a:gd name="connsiteX138" fmla="*/ 7276833 w 12192000"/>
              <a:gd name="connsiteY138" fmla="*/ 20637 h 320590"/>
              <a:gd name="connsiteX139" fmla="*/ 7329221 w 12192000"/>
              <a:gd name="connsiteY139" fmla="*/ 9525 h 320590"/>
              <a:gd name="connsiteX140" fmla="*/ 7389546 w 12192000"/>
              <a:gd name="connsiteY140" fmla="*/ 3175 h 320590"/>
              <a:gd name="connsiteX141" fmla="*/ 7457808 w 12192000"/>
              <a:gd name="connsiteY141" fmla="*/ 0 h 320590"/>
              <a:gd name="connsiteX142" fmla="*/ 7526071 w 12192000"/>
              <a:gd name="connsiteY142" fmla="*/ 3175 h 320590"/>
              <a:gd name="connsiteX143" fmla="*/ 7586396 w 12192000"/>
              <a:gd name="connsiteY143" fmla="*/ 9525 h 320590"/>
              <a:gd name="connsiteX144" fmla="*/ 7638783 w 12192000"/>
              <a:gd name="connsiteY144" fmla="*/ 20637 h 320590"/>
              <a:gd name="connsiteX145" fmla="*/ 7684821 w 12192000"/>
              <a:gd name="connsiteY145" fmla="*/ 36512 h 320590"/>
              <a:gd name="connsiteX146" fmla="*/ 7726096 w 12192000"/>
              <a:gd name="connsiteY146" fmla="*/ 52387 h 320590"/>
              <a:gd name="connsiteX147" fmla="*/ 7762608 w 12192000"/>
              <a:gd name="connsiteY147" fmla="*/ 68262 h 320590"/>
              <a:gd name="connsiteX148" fmla="*/ 7800708 w 12192000"/>
              <a:gd name="connsiteY148" fmla="*/ 87312 h 320590"/>
              <a:gd name="connsiteX149" fmla="*/ 7838808 w 12192000"/>
              <a:gd name="connsiteY149" fmla="*/ 106362 h 320590"/>
              <a:gd name="connsiteX150" fmla="*/ 7875321 w 12192000"/>
              <a:gd name="connsiteY150" fmla="*/ 125412 h 320590"/>
              <a:gd name="connsiteX151" fmla="*/ 7916596 w 12192000"/>
              <a:gd name="connsiteY151" fmla="*/ 141287 h 320590"/>
              <a:gd name="connsiteX152" fmla="*/ 7962633 w 12192000"/>
              <a:gd name="connsiteY152" fmla="*/ 155575 h 320590"/>
              <a:gd name="connsiteX153" fmla="*/ 8015021 w 12192000"/>
              <a:gd name="connsiteY153" fmla="*/ 166687 h 320590"/>
              <a:gd name="connsiteX154" fmla="*/ 8075346 w 12192000"/>
              <a:gd name="connsiteY154" fmla="*/ 174625 h 320590"/>
              <a:gd name="connsiteX155" fmla="*/ 8143608 w 12192000"/>
              <a:gd name="connsiteY155" fmla="*/ 176212 h 320590"/>
              <a:gd name="connsiteX156" fmla="*/ 8211871 w 12192000"/>
              <a:gd name="connsiteY156" fmla="*/ 174625 h 320590"/>
              <a:gd name="connsiteX157" fmla="*/ 8272196 w 12192000"/>
              <a:gd name="connsiteY157" fmla="*/ 166687 h 320590"/>
              <a:gd name="connsiteX158" fmla="*/ 8324583 w 12192000"/>
              <a:gd name="connsiteY158" fmla="*/ 155575 h 320590"/>
              <a:gd name="connsiteX159" fmla="*/ 8370621 w 12192000"/>
              <a:gd name="connsiteY159" fmla="*/ 141287 h 320590"/>
              <a:gd name="connsiteX160" fmla="*/ 8411896 w 12192000"/>
              <a:gd name="connsiteY160" fmla="*/ 125412 h 320590"/>
              <a:gd name="connsiteX161" fmla="*/ 8448408 w 12192000"/>
              <a:gd name="connsiteY161" fmla="*/ 106362 h 320590"/>
              <a:gd name="connsiteX162" fmla="*/ 8486508 w 12192000"/>
              <a:gd name="connsiteY162" fmla="*/ 87312 h 320590"/>
              <a:gd name="connsiteX163" fmla="*/ 8524608 w 12192000"/>
              <a:gd name="connsiteY163" fmla="*/ 68262 h 320590"/>
              <a:gd name="connsiteX164" fmla="*/ 8561120 w 12192000"/>
              <a:gd name="connsiteY164" fmla="*/ 52387 h 320590"/>
              <a:gd name="connsiteX165" fmla="*/ 8602396 w 12192000"/>
              <a:gd name="connsiteY165" fmla="*/ 36512 h 320590"/>
              <a:gd name="connsiteX166" fmla="*/ 8648432 w 12192000"/>
              <a:gd name="connsiteY166" fmla="*/ 20637 h 320590"/>
              <a:gd name="connsiteX167" fmla="*/ 8700820 w 12192000"/>
              <a:gd name="connsiteY167" fmla="*/ 9525 h 320590"/>
              <a:gd name="connsiteX168" fmla="*/ 8761146 w 12192000"/>
              <a:gd name="connsiteY168" fmla="*/ 3175 h 320590"/>
              <a:gd name="connsiteX169" fmla="*/ 8827820 w 12192000"/>
              <a:gd name="connsiteY169" fmla="*/ 0 h 320590"/>
              <a:gd name="connsiteX170" fmla="*/ 8897670 w 12192000"/>
              <a:gd name="connsiteY170" fmla="*/ 3175 h 320590"/>
              <a:gd name="connsiteX171" fmla="*/ 8957996 w 12192000"/>
              <a:gd name="connsiteY171" fmla="*/ 9525 h 320590"/>
              <a:gd name="connsiteX172" fmla="*/ 9010382 w 12192000"/>
              <a:gd name="connsiteY172" fmla="*/ 20637 h 320590"/>
              <a:gd name="connsiteX173" fmla="*/ 9056420 w 12192000"/>
              <a:gd name="connsiteY173" fmla="*/ 36512 h 320590"/>
              <a:gd name="connsiteX174" fmla="*/ 9097696 w 12192000"/>
              <a:gd name="connsiteY174" fmla="*/ 52387 h 320590"/>
              <a:gd name="connsiteX175" fmla="*/ 9134208 w 12192000"/>
              <a:gd name="connsiteY175" fmla="*/ 68262 h 320590"/>
              <a:gd name="connsiteX176" fmla="*/ 9172308 w 12192000"/>
              <a:gd name="connsiteY176" fmla="*/ 87312 h 320590"/>
              <a:gd name="connsiteX177" fmla="*/ 9210408 w 12192000"/>
              <a:gd name="connsiteY177" fmla="*/ 106362 h 320590"/>
              <a:gd name="connsiteX178" fmla="*/ 9246920 w 12192000"/>
              <a:gd name="connsiteY178" fmla="*/ 125412 h 320590"/>
              <a:gd name="connsiteX179" fmla="*/ 9288196 w 12192000"/>
              <a:gd name="connsiteY179" fmla="*/ 141287 h 320590"/>
              <a:gd name="connsiteX180" fmla="*/ 9334232 w 12192000"/>
              <a:gd name="connsiteY180" fmla="*/ 155575 h 320590"/>
              <a:gd name="connsiteX181" fmla="*/ 9386620 w 12192000"/>
              <a:gd name="connsiteY181" fmla="*/ 166687 h 320590"/>
              <a:gd name="connsiteX182" fmla="*/ 9446946 w 12192000"/>
              <a:gd name="connsiteY182" fmla="*/ 174625 h 320590"/>
              <a:gd name="connsiteX183" fmla="*/ 9515208 w 12192000"/>
              <a:gd name="connsiteY183" fmla="*/ 176212 h 320590"/>
              <a:gd name="connsiteX184" fmla="*/ 9583470 w 12192000"/>
              <a:gd name="connsiteY184" fmla="*/ 174625 h 320590"/>
              <a:gd name="connsiteX185" fmla="*/ 9643796 w 12192000"/>
              <a:gd name="connsiteY185" fmla="*/ 166687 h 320590"/>
              <a:gd name="connsiteX186" fmla="*/ 9696182 w 12192000"/>
              <a:gd name="connsiteY186" fmla="*/ 155575 h 320590"/>
              <a:gd name="connsiteX187" fmla="*/ 9742220 w 12192000"/>
              <a:gd name="connsiteY187" fmla="*/ 141287 h 320590"/>
              <a:gd name="connsiteX188" fmla="*/ 9783496 w 12192000"/>
              <a:gd name="connsiteY188" fmla="*/ 125412 h 320590"/>
              <a:gd name="connsiteX189" fmla="*/ 9820008 w 12192000"/>
              <a:gd name="connsiteY189" fmla="*/ 106362 h 320590"/>
              <a:gd name="connsiteX190" fmla="*/ 9896208 w 12192000"/>
              <a:gd name="connsiteY190" fmla="*/ 68262 h 320590"/>
              <a:gd name="connsiteX191" fmla="*/ 9932720 w 12192000"/>
              <a:gd name="connsiteY191" fmla="*/ 52387 h 320590"/>
              <a:gd name="connsiteX192" fmla="*/ 9973996 w 12192000"/>
              <a:gd name="connsiteY192" fmla="*/ 36512 h 320590"/>
              <a:gd name="connsiteX193" fmla="*/ 10020032 w 12192000"/>
              <a:gd name="connsiteY193" fmla="*/ 20637 h 320590"/>
              <a:gd name="connsiteX194" fmla="*/ 10072420 w 12192000"/>
              <a:gd name="connsiteY194" fmla="*/ 9525 h 320590"/>
              <a:gd name="connsiteX195" fmla="*/ 10132746 w 12192000"/>
              <a:gd name="connsiteY195" fmla="*/ 3175 h 320590"/>
              <a:gd name="connsiteX196" fmla="*/ 10201008 w 12192000"/>
              <a:gd name="connsiteY196" fmla="*/ 0 h 320590"/>
              <a:gd name="connsiteX197" fmla="*/ 10269270 w 12192000"/>
              <a:gd name="connsiteY197" fmla="*/ 3175 h 320590"/>
              <a:gd name="connsiteX198" fmla="*/ 10329596 w 12192000"/>
              <a:gd name="connsiteY198" fmla="*/ 9525 h 320590"/>
              <a:gd name="connsiteX199" fmla="*/ 10381982 w 12192000"/>
              <a:gd name="connsiteY199" fmla="*/ 20637 h 320590"/>
              <a:gd name="connsiteX200" fmla="*/ 10428020 w 12192000"/>
              <a:gd name="connsiteY200" fmla="*/ 36512 h 320590"/>
              <a:gd name="connsiteX201" fmla="*/ 10469296 w 12192000"/>
              <a:gd name="connsiteY201" fmla="*/ 52387 h 320590"/>
              <a:gd name="connsiteX202" fmla="*/ 10505808 w 12192000"/>
              <a:gd name="connsiteY202" fmla="*/ 68262 h 320590"/>
              <a:gd name="connsiteX203" fmla="*/ 10543908 w 12192000"/>
              <a:gd name="connsiteY203" fmla="*/ 87312 h 320590"/>
              <a:gd name="connsiteX204" fmla="*/ 10582008 w 12192000"/>
              <a:gd name="connsiteY204" fmla="*/ 106362 h 320590"/>
              <a:gd name="connsiteX205" fmla="*/ 10618520 w 12192000"/>
              <a:gd name="connsiteY205" fmla="*/ 125412 h 320590"/>
              <a:gd name="connsiteX206" fmla="*/ 10659796 w 12192000"/>
              <a:gd name="connsiteY206" fmla="*/ 141287 h 320590"/>
              <a:gd name="connsiteX207" fmla="*/ 10705832 w 12192000"/>
              <a:gd name="connsiteY207" fmla="*/ 155575 h 320590"/>
              <a:gd name="connsiteX208" fmla="*/ 10758220 w 12192000"/>
              <a:gd name="connsiteY208" fmla="*/ 166687 h 320590"/>
              <a:gd name="connsiteX209" fmla="*/ 10818546 w 12192000"/>
              <a:gd name="connsiteY209" fmla="*/ 174625 h 320590"/>
              <a:gd name="connsiteX210" fmla="*/ 10886808 w 12192000"/>
              <a:gd name="connsiteY210" fmla="*/ 176212 h 320590"/>
              <a:gd name="connsiteX211" fmla="*/ 10955070 w 12192000"/>
              <a:gd name="connsiteY211" fmla="*/ 174625 h 320590"/>
              <a:gd name="connsiteX212" fmla="*/ 11015396 w 12192000"/>
              <a:gd name="connsiteY212" fmla="*/ 166687 h 320590"/>
              <a:gd name="connsiteX213" fmla="*/ 11067782 w 12192000"/>
              <a:gd name="connsiteY213" fmla="*/ 155575 h 320590"/>
              <a:gd name="connsiteX214" fmla="*/ 11113820 w 12192000"/>
              <a:gd name="connsiteY214" fmla="*/ 141287 h 320590"/>
              <a:gd name="connsiteX215" fmla="*/ 11155096 w 12192000"/>
              <a:gd name="connsiteY215" fmla="*/ 125412 h 320590"/>
              <a:gd name="connsiteX216" fmla="*/ 11191608 w 12192000"/>
              <a:gd name="connsiteY216" fmla="*/ 106362 h 320590"/>
              <a:gd name="connsiteX217" fmla="*/ 11229708 w 12192000"/>
              <a:gd name="connsiteY217" fmla="*/ 87312 h 320590"/>
              <a:gd name="connsiteX218" fmla="*/ 11267808 w 12192000"/>
              <a:gd name="connsiteY218" fmla="*/ 68262 h 320590"/>
              <a:gd name="connsiteX219" fmla="*/ 11304320 w 12192000"/>
              <a:gd name="connsiteY219" fmla="*/ 52387 h 320590"/>
              <a:gd name="connsiteX220" fmla="*/ 11345596 w 12192000"/>
              <a:gd name="connsiteY220" fmla="*/ 36512 h 320590"/>
              <a:gd name="connsiteX221" fmla="*/ 11391632 w 12192000"/>
              <a:gd name="connsiteY221" fmla="*/ 20637 h 320590"/>
              <a:gd name="connsiteX222" fmla="*/ 11444020 w 12192000"/>
              <a:gd name="connsiteY222" fmla="*/ 9525 h 320590"/>
              <a:gd name="connsiteX223" fmla="*/ 11504346 w 12192000"/>
              <a:gd name="connsiteY223" fmla="*/ 3175 h 320590"/>
              <a:gd name="connsiteX224" fmla="*/ 11572608 w 12192000"/>
              <a:gd name="connsiteY224" fmla="*/ 0 h 320590"/>
              <a:gd name="connsiteX225" fmla="*/ 11640870 w 12192000"/>
              <a:gd name="connsiteY225" fmla="*/ 3175 h 320590"/>
              <a:gd name="connsiteX226" fmla="*/ 11701196 w 12192000"/>
              <a:gd name="connsiteY226" fmla="*/ 9525 h 320590"/>
              <a:gd name="connsiteX227" fmla="*/ 11753582 w 12192000"/>
              <a:gd name="connsiteY227" fmla="*/ 20637 h 320590"/>
              <a:gd name="connsiteX228" fmla="*/ 11799620 w 12192000"/>
              <a:gd name="connsiteY228" fmla="*/ 36512 h 320590"/>
              <a:gd name="connsiteX229" fmla="*/ 11840896 w 12192000"/>
              <a:gd name="connsiteY229" fmla="*/ 52387 h 320590"/>
              <a:gd name="connsiteX230" fmla="*/ 11877408 w 12192000"/>
              <a:gd name="connsiteY230" fmla="*/ 68262 h 320590"/>
              <a:gd name="connsiteX231" fmla="*/ 11915508 w 12192000"/>
              <a:gd name="connsiteY231" fmla="*/ 87312 h 320590"/>
              <a:gd name="connsiteX232" fmla="*/ 11953608 w 12192000"/>
              <a:gd name="connsiteY232" fmla="*/ 106362 h 320590"/>
              <a:gd name="connsiteX233" fmla="*/ 11990120 w 12192000"/>
              <a:gd name="connsiteY233" fmla="*/ 125412 h 320590"/>
              <a:gd name="connsiteX234" fmla="*/ 12031396 w 12192000"/>
              <a:gd name="connsiteY234" fmla="*/ 141287 h 320590"/>
              <a:gd name="connsiteX235" fmla="*/ 12077432 w 12192000"/>
              <a:gd name="connsiteY235" fmla="*/ 155575 h 320590"/>
              <a:gd name="connsiteX236" fmla="*/ 12129820 w 12192000"/>
              <a:gd name="connsiteY236" fmla="*/ 166688 h 320590"/>
              <a:gd name="connsiteX237" fmla="*/ 12190146 w 12192000"/>
              <a:gd name="connsiteY237" fmla="*/ 174625 h 320590"/>
              <a:gd name="connsiteX238" fmla="*/ 12192000 w 12192000"/>
              <a:gd name="connsiteY238" fmla="*/ 174668 h 320590"/>
              <a:gd name="connsiteX239" fmla="*/ 12192000 w 12192000"/>
              <a:gd name="connsiteY239" fmla="*/ 319046 h 320590"/>
              <a:gd name="connsiteX240" fmla="*/ 12190146 w 12192000"/>
              <a:gd name="connsiteY240" fmla="*/ 319003 h 320590"/>
              <a:gd name="connsiteX241" fmla="*/ 12129820 w 12192000"/>
              <a:gd name="connsiteY241" fmla="*/ 311066 h 320590"/>
              <a:gd name="connsiteX242" fmla="*/ 12077432 w 12192000"/>
              <a:gd name="connsiteY242" fmla="*/ 299953 h 320590"/>
              <a:gd name="connsiteX243" fmla="*/ 12031396 w 12192000"/>
              <a:gd name="connsiteY243" fmla="*/ 285665 h 320590"/>
              <a:gd name="connsiteX244" fmla="*/ 11990120 w 12192000"/>
              <a:gd name="connsiteY244" fmla="*/ 269790 h 320590"/>
              <a:gd name="connsiteX245" fmla="*/ 11953608 w 12192000"/>
              <a:gd name="connsiteY245" fmla="*/ 250740 h 320590"/>
              <a:gd name="connsiteX246" fmla="*/ 11915508 w 12192000"/>
              <a:gd name="connsiteY246" fmla="*/ 231690 h 320590"/>
              <a:gd name="connsiteX247" fmla="*/ 11877408 w 12192000"/>
              <a:gd name="connsiteY247" fmla="*/ 212640 h 320590"/>
              <a:gd name="connsiteX248" fmla="*/ 11840896 w 12192000"/>
              <a:gd name="connsiteY248" fmla="*/ 196765 h 320590"/>
              <a:gd name="connsiteX249" fmla="*/ 11799620 w 12192000"/>
              <a:gd name="connsiteY249" fmla="*/ 180890 h 320590"/>
              <a:gd name="connsiteX250" fmla="*/ 11753582 w 12192000"/>
              <a:gd name="connsiteY250" fmla="*/ 165015 h 320590"/>
              <a:gd name="connsiteX251" fmla="*/ 11701196 w 12192000"/>
              <a:gd name="connsiteY251" fmla="*/ 153903 h 320590"/>
              <a:gd name="connsiteX252" fmla="*/ 11640870 w 12192000"/>
              <a:gd name="connsiteY252" fmla="*/ 147553 h 320590"/>
              <a:gd name="connsiteX253" fmla="*/ 11572608 w 12192000"/>
              <a:gd name="connsiteY253" fmla="*/ 144378 h 320590"/>
              <a:gd name="connsiteX254" fmla="*/ 11504346 w 12192000"/>
              <a:gd name="connsiteY254" fmla="*/ 147553 h 320590"/>
              <a:gd name="connsiteX255" fmla="*/ 11444020 w 12192000"/>
              <a:gd name="connsiteY255" fmla="*/ 153903 h 320590"/>
              <a:gd name="connsiteX256" fmla="*/ 11391632 w 12192000"/>
              <a:gd name="connsiteY256" fmla="*/ 165015 h 320590"/>
              <a:gd name="connsiteX257" fmla="*/ 11345596 w 12192000"/>
              <a:gd name="connsiteY257" fmla="*/ 180890 h 320590"/>
              <a:gd name="connsiteX258" fmla="*/ 11304320 w 12192000"/>
              <a:gd name="connsiteY258" fmla="*/ 196765 h 320590"/>
              <a:gd name="connsiteX259" fmla="*/ 11267808 w 12192000"/>
              <a:gd name="connsiteY259" fmla="*/ 212640 h 320590"/>
              <a:gd name="connsiteX260" fmla="*/ 11229708 w 12192000"/>
              <a:gd name="connsiteY260" fmla="*/ 231690 h 320590"/>
              <a:gd name="connsiteX261" fmla="*/ 11191608 w 12192000"/>
              <a:gd name="connsiteY261" fmla="*/ 250740 h 320590"/>
              <a:gd name="connsiteX262" fmla="*/ 11155096 w 12192000"/>
              <a:gd name="connsiteY262" fmla="*/ 269790 h 320590"/>
              <a:gd name="connsiteX263" fmla="*/ 11113820 w 12192000"/>
              <a:gd name="connsiteY263" fmla="*/ 285665 h 320590"/>
              <a:gd name="connsiteX264" fmla="*/ 11067782 w 12192000"/>
              <a:gd name="connsiteY264" fmla="*/ 299953 h 320590"/>
              <a:gd name="connsiteX265" fmla="*/ 11015396 w 12192000"/>
              <a:gd name="connsiteY265" fmla="*/ 311065 h 320590"/>
              <a:gd name="connsiteX266" fmla="*/ 10955070 w 12192000"/>
              <a:gd name="connsiteY266" fmla="*/ 319003 h 320590"/>
              <a:gd name="connsiteX267" fmla="*/ 10886808 w 12192000"/>
              <a:gd name="connsiteY267" fmla="*/ 320590 h 320590"/>
              <a:gd name="connsiteX268" fmla="*/ 10818546 w 12192000"/>
              <a:gd name="connsiteY268" fmla="*/ 319003 h 320590"/>
              <a:gd name="connsiteX269" fmla="*/ 10758220 w 12192000"/>
              <a:gd name="connsiteY269" fmla="*/ 311065 h 320590"/>
              <a:gd name="connsiteX270" fmla="*/ 10705832 w 12192000"/>
              <a:gd name="connsiteY270" fmla="*/ 299953 h 320590"/>
              <a:gd name="connsiteX271" fmla="*/ 10659796 w 12192000"/>
              <a:gd name="connsiteY271" fmla="*/ 285665 h 320590"/>
              <a:gd name="connsiteX272" fmla="*/ 10618520 w 12192000"/>
              <a:gd name="connsiteY272" fmla="*/ 269790 h 320590"/>
              <a:gd name="connsiteX273" fmla="*/ 10582008 w 12192000"/>
              <a:gd name="connsiteY273" fmla="*/ 250740 h 320590"/>
              <a:gd name="connsiteX274" fmla="*/ 10543908 w 12192000"/>
              <a:gd name="connsiteY274" fmla="*/ 231690 h 320590"/>
              <a:gd name="connsiteX275" fmla="*/ 10505808 w 12192000"/>
              <a:gd name="connsiteY275" fmla="*/ 212640 h 320590"/>
              <a:gd name="connsiteX276" fmla="*/ 10469296 w 12192000"/>
              <a:gd name="connsiteY276" fmla="*/ 196765 h 320590"/>
              <a:gd name="connsiteX277" fmla="*/ 10428020 w 12192000"/>
              <a:gd name="connsiteY277" fmla="*/ 180890 h 320590"/>
              <a:gd name="connsiteX278" fmla="*/ 10381982 w 12192000"/>
              <a:gd name="connsiteY278" fmla="*/ 165015 h 320590"/>
              <a:gd name="connsiteX279" fmla="*/ 10329596 w 12192000"/>
              <a:gd name="connsiteY279" fmla="*/ 153903 h 320590"/>
              <a:gd name="connsiteX280" fmla="*/ 10269270 w 12192000"/>
              <a:gd name="connsiteY280" fmla="*/ 147553 h 320590"/>
              <a:gd name="connsiteX281" fmla="*/ 10201008 w 12192000"/>
              <a:gd name="connsiteY281" fmla="*/ 144378 h 320590"/>
              <a:gd name="connsiteX282" fmla="*/ 10132746 w 12192000"/>
              <a:gd name="connsiteY282" fmla="*/ 147553 h 320590"/>
              <a:gd name="connsiteX283" fmla="*/ 10072420 w 12192000"/>
              <a:gd name="connsiteY283" fmla="*/ 153903 h 320590"/>
              <a:gd name="connsiteX284" fmla="*/ 10020032 w 12192000"/>
              <a:gd name="connsiteY284" fmla="*/ 165015 h 320590"/>
              <a:gd name="connsiteX285" fmla="*/ 9973996 w 12192000"/>
              <a:gd name="connsiteY285" fmla="*/ 180890 h 320590"/>
              <a:gd name="connsiteX286" fmla="*/ 9932720 w 12192000"/>
              <a:gd name="connsiteY286" fmla="*/ 196765 h 320590"/>
              <a:gd name="connsiteX287" fmla="*/ 9896208 w 12192000"/>
              <a:gd name="connsiteY287" fmla="*/ 212640 h 320590"/>
              <a:gd name="connsiteX288" fmla="*/ 9820008 w 12192000"/>
              <a:gd name="connsiteY288" fmla="*/ 250740 h 320590"/>
              <a:gd name="connsiteX289" fmla="*/ 9783496 w 12192000"/>
              <a:gd name="connsiteY289" fmla="*/ 269790 h 320590"/>
              <a:gd name="connsiteX290" fmla="*/ 9742220 w 12192000"/>
              <a:gd name="connsiteY290" fmla="*/ 285665 h 320590"/>
              <a:gd name="connsiteX291" fmla="*/ 9696182 w 12192000"/>
              <a:gd name="connsiteY291" fmla="*/ 299953 h 320590"/>
              <a:gd name="connsiteX292" fmla="*/ 9643796 w 12192000"/>
              <a:gd name="connsiteY292" fmla="*/ 311065 h 320590"/>
              <a:gd name="connsiteX293" fmla="*/ 9583470 w 12192000"/>
              <a:gd name="connsiteY293" fmla="*/ 319003 h 320590"/>
              <a:gd name="connsiteX294" fmla="*/ 9515208 w 12192000"/>
              <a:gd name="connsiteY294" fmla="*/ 320590 h 320590"/>
              <a:gd name="connsiteX295" fmla="*/ 9446946 w 12192000"/>
              <a:gd name="connsiteY295" fmla="*/ 319003 h 320590"/>
              <a:gd name="connsiteX296" fmla="*/ 9386620 w 12192000"/>
              <a:gd name="connsiteY296" fmla="*/ 311065 h 320590"/>
              <a:gd name="connsiteX297" fmla="*/ 9334232 w 12192000"/>
              <a:gd name="connsiteY297" fmla="*/ 299953 h 320590"/>
              <a:gd name="connsiteX298" fmla="*/ 9288196 w 12192000"/>
              <a:gd name="connsiteY298" fmla="*/ 285665 h 320590"/>
              <a:gd name="connsiteX299" fmla="*/ 9246920 w 12192000"/>
              <a:gd name="connsiteY299" fmla="*/ 269790 h 320590"/>
              <a:gd name="connsiteX300" fmla="*/ 9210408 w 12192000"/>
              <a:gd name="connsiteY300" fmla="*/ 250740 h 320590"/>
              <a:gd name="connsiteX301" fmla="*/ 9172308 w 12192000"/>
              <a:gd name="connsiteY301" fmla="*/ 231690 h 320590"/>
              <a:gd name="connsiteX302" fmla="*/ 9134208 w 12192000"/>
              <a:gd name="connsiteY302" fmla="*/ 212640 h 320590"/>
              <a:gd name="connsiteX303" fmla="*/ 9097696 w 12192000"/>
              <a:gd name="connsiteY303" fmla="*/ 196765 h 320590"/>
              <a:gd name="connsiteX304" fmla="*/ 9056420 w 12192000"/>
              <a:gd name="connsiteY304" fmla="*/ 180890 h 320590"/>
              <a:gd name="connsiteX305" fmla="*/ 9010382 w 12192000"/>
              <a:gd name="connsiteY305" fmla="*/ 165015 h 320590"/>
              <a:gd name="connsiteX306" fmla="*/ 8957996 w 12192000"/>
              <a:gd name="connsiteY306" fmla="*/ 153903 h 320590"/>
              <a:gd name="connsiteX307" fmla="*/ 8897670 w 12192000"/>
              <a:gd name="connsiteY307" fmla="*/ 147553 h 320590"/>
              <a:gd name="connsiteX308" fmla="*/ 8827820 w 12192000"/>
              <a:gd name="connsiteY308" fmla="*/ 144378 h 320590"/>
              <a:gd name="connsiteX309" fmla="*/ 8761146 w 12192000"/>
              <a:gd name="connsiteY309" fmla="*/ 147553 h 320590"/>
              <a:gd name="connsiteX310" fmla="*/ 8700820 w 12192000"/>
              <a:gd name="connsiteY310" fmla="*/ 153903 h 320590"/>
              <a:gd name="connsiteX311" fmla="*/ 8648432 w 12192000"/>
              <a:gd name="connsiteY311" fmla="*/ 165015 h 320590"/>
              <a:gd name="connsiteX312" fmla="*/ 8602396 w 12192000"/>
              <a:gd name="connsiteY312" fmla="*/ 180890 h 320590"/>
              <a:gd name="connsiteX313" fmla="*/ 8561120 w 12192000"/>
              <a:gd name="connsiteY313" fmla="*/ 196765 h 320590"/>
              <a:gd name="connsiteX314" fmla="*/ 8524608 w 12192000"/>
              <a:gd name="connsiteY314" fmla="*/ 212640 h 320590"/>
              <a:gd name="connsiteX315" fmla="*/ 8486508 w 12192000"/>
              <a:gd name="connsiteY315" fmla="*/ 231690 h 320590"/>
              <a:gd name="connsiteX316" fmla="*/ 8448408 w 12192000"/>
              <a:gd name="connsiteY316" fmla="*/ 250740 h 320590"/>
              <a:gd name="connsiteX317" fmla="*/ 8411896 w 12192000"/>
              <a:gd name="connsiteY317" fmla="*/ 269790 h 320590"/>
              <a:gd name="connsiteX318" fmla="*/ 8370621 w 12192000"/>
              <a:gd name="connsiteY318" fmla="*/ 285665 h 320590"/>
              <a:gd name="connsiteX319" fmla="*/ 8324583 w 12192000"/>
              <a:gd name="connsiteY319" fmla="*/ 299953 h 320590"/>
              <a:gd name="connsiteX320" fmla="*/ 8272196 w 12192000"/>
              <a:gd name="connsiteY320" fmla="*/ 311065 h 320590"/>
              <a:gd name="connsiteX321" fmla="*/ 8211871 w 12192000"/>
              <a:gd name="connsiteY321" fmla="*/ 319003 h 320590"/>
              <a:gd name="connsiteX322" fmla="*/ 8143608 w 12192000"/>
              <a:gd name="connsiteY322" fmla="*/ 320590 h 320590"/>
              <a:gd name="connsiteX323" fmla="*/ 8075346 w 12192000"/>
              <a:gd name="connsiteY323" fmla="*/ 319003 h 320590"/>
              <a:gd name="connsiteX324" fmla="*/ 8015021 w 12192000"/>
              <a:gd name="connsiteY324" fmla="*/ 311065 h 320590"/>
              <a:gd name="connsiteX325" fmla="*/ 7962633 w 12192000"/>
              <a:gd name="connsiteY325" fmla="*/ 299953 h 320590"/>
              <a:gd name="connsiteX326" fmla="*/ 7916596 w 12192000"/>
              <a:gd name="connsiteY326" fmla="*/ 285665 h 320590"/>
              <a:gd name="connsiteX327" fmla="*/ 7875321 w 12192000"/>
              <a:gd name="connsiteY327" fmla="*/ 269790 h 320590"/>
              <a:gd name="connsiteX328" fmla="*/ 7838808 w 12192000"/>
              <a:gd name="connsiteY328" fmla="*/ 250740 h 320590"/>
              <a:gd name="connsiteX329" fmla="*/ 7800708 w 12192000"/>
              <a:gd name="connsiteY329" fmla="*/ 231690 h 320590"/>
              <a:gd name="connsiteX330" fmla="*/ 7762608 w 12192000"/>
              <a:gd name="connsiteY330" fmla="*/ 212640 h 320590"/>
              <a:gd name="connsiteX331" fmla="*/ 7726096 w 12192000"/>
              <a:gd name="connsiteY331" fmla="*/ 196765 h 320590"/>
              <a:gd name="connsiteX332" fmla="*/ 7684821 w 12192000"/>
              <a:gd name="connsiteY332" fmla="*/ 180890 h 320590"/>
              <a:gd name="connsiteX333" fmla="*/ 7638783 w 12192000"/>
              <a:gd name="connsiteY333" fmla="*/ 165015 h 320590"/>
              <a:gd name="connsiteX334" fmla="*/ 7586396 w 12192000"/>
              <a:gd name="connsiteY334" fmla="*/ 153903 h 320590"/>
              <a:gd name="connsiteX335" fmla="*/ 7526071 w 12192000"/>
              <a:gd name="connsiteY335" fmla="*/ 147553 h 320590"/>
              <a:gd name="connsiteX336" fmla="*/ 7457808 w 12192000"/>
              <a:gd name="connsiteY336" fmla="*/ 144378 h 320590"/>
              <a:gd name="connsiteX337" fmla="*/ 7389546 w 12192000"/>
              <a:gd name="connsiteY337" fmla="*/ 147553 h 320590"/>
              <a:gd name="connsiteX338" fmla="*/ 7329221 w 12192000"/>
              <a:gd name="connsiteY338" fmla="*/ 153903 h 320590"/>
              <a:gd name="connsiteX339" fmla="*/ 7276833 w 12192000"/>
              <a:gd name="connsiteY339" fmla="*/ 165015 h 320590"/>
              <a:gd name="connsiteX340" fmla="*/ 7230796 w 12192000"/>
              <a:gd name="connsiteY340" fmla="*/ 180890 h 320590"/>
              <a:gd name="connsiteX341" fmla="*/ 7189521 w 12192000"/>
              <a:gd name="connsiteY341" fmla="*/ 196765 h 320590"/>
              <a:gd name="connsiteX342" fmla="*/ 7153008 w 12192000"/>
              <a:gd name="connsiteY342" fmla="*/ 212640 h 320590"/>
              <a:gd name="connsiteX343" fmla="*/ 7114908 w 12192000"/>
              <a:gd name="connsiteY343" fmla="*/ 231690 h 320590"/>
              <a:gd name="connsiteX344" fmla="*/ 7076808 w 12192000"/>
              <a:gd name="connsiteY344" fmla="*/ 250740 h 320590"/>
              <a:gd name="connsiteX345" fmla="*/ 7040296 w 12192000"/>
              <a:gd name="connsiteY345" fmla="*/ 269790 h 320590"/>
              <a:gd name="connsiteX346" fmla="*/ 6999021 w 12192000"/>
              <a:gd name="connsiteY346" fmla="*/ 285665 h 320590"/>
              <a:gd name="connsiteX347" fmla="*/ 6952983 w 12192000"/>
              <a:gd name="connsiteY347" fmla="*/ 299953 h 320590"/>
              <a:gd name="connsiteX348" fmla="*/ 6900596 w 12192000"/>
              <a:gd name="connsiteY348" fmla="*/ 311065 h 320590"/>
              <a:gd name="connsiteX349" fmla="*/ 6840271 w 12192000"/>
              <a:gd name="connsiteY349" fmla="*/ 319003 h 320590"/>
              <a:gd name="connsiteX350" fmla="*/ 6781799 w 12192000"/>
              <a:gd name="connsiteY350" fmla="*/ 320363 h 320590"/>
              <a:gd name="connsiteX351" fmla="*/ 6723327 w 12192000"/>
              <a:gd name="connsiteY351" fmla="*/ 319003 h 320590"/>
              <a:gd name="connsiteX352" fmla="*/ 6663002 w 12192000"/>
              <a:gd name="connsiteY352" fmla="*/ 311065 h 320590"/>
              <a:gd name="connsiteX353" fmla="*/ 6610614 w 12192000"/>
              <a:gd name="connsiteY353" fmla="*/ 299953 h 320590"/>
              <a:gd name="connsiteX354" fmla="*/ 6564577 w 12192000"/>
              <a:gd name="connsiteY354" fmla="*/ 285665 h 320590"/>
              <a:gd name="connsiteX355" fmla="*/ 6523302 w 12192000"/>
              <a:gd name="connsiteY355" fmla="*/ 269790 h 320590"/>
              <a:gd name="connsiteX356" fmla="*/ 6486789 w 12192000"/>
              <a:gd name="connsiteY356" fmla="*/ 250740 h 320590"/>
              <a:gd name="connsiteX357" fmla="*/ 6448689 w 12192000"/>
              <a:gd name="connsiteY357" fmla="*/ 231690 h 320590"/>
              <a:gd name="connsiteX358" fmla="*/ 6410589 w 12192000"/>
              <a:gd name="connsiteY358" fmla="*/ 212640 h 320590"/>
              <a:gd name="connsiteX359" fmla="*/ 6374077 w 12192000"/>
              <a:gd name="connsiteY359" fmla="*/ 196765 h 320590"/>
              <a:gd name="connsiteX360" fmla="*/ 6332802 w 12192000"/>
              <a:gd name="connsiteY360" fmla="*/ 180890 h 320590"/>
              <a:gd name="connsiteX361" fmla="*/ 6286764 w 12192000"/>
              <a:gd name="connsiteY361" fmla="*/ 165015 h 320590"/>
              <a:gd name="connsiteX362" fmla="*/ 6234377 w 12192000"/>
              <a:gd name="connsiteY362" fmla="*/ 153903 h 320590"/>
              <a:gd name="connsiteX363" fmla="*/ 6174052 w 12192000"/>
              <a:gd name="connsiteY363" fmla="*/ 147553 h 320590"/>
              <a:gd name="connsiteX364" fmla="*/ 6105789 w 12192000"/>
              <a:gd name="connsiteY364" fmla="*/ 144378 h 320590"/>
              <a:gd name="connsiteX365" fmla="*/ 6095999 w 12192000"/>
              <a:gd name="connsiteY365" fmla="*/ 144833 h 320590"/>
              <a:gd name="connsiteX366" fmla="*/ 6086209 w 12192000"/>
              <a:gd name="connsiteY366" fmla="*/ 144378 h 320590"/>
              <a:gd name="connsiteX367" fmla="*/ 6017947 w 12192000"/>
              <a:gd name="connsiteY367" fmla="*/ 147553 h 320590"/>
              <a:gd name="connsiteX368" fmla="*/ 5957621 w 12192000"/>
              <a:gd name="connsiteY368" fmla="*/ 153903 h 320590"/>
              <a:gd name="connsiteX369" fmla="*/ 5905234 w 12192000"/>
              <a:gd name="connsiteY369" fmla="*/ 165015 h 320590"/>
              <a:gd name="connsiteX370" fmla="*/ 5859196 w 12192000"/>
              <a:gd name="connsiteY370" fmla="*/ 180890 h 320590"/>
              <a:gd name="connsiteX371" fmla="*/ 5817921 w 12192000"/>
              <a:gd name="connsiteY371" fmla="*/ 196765 h 320590"/>
              <a:gd name="connsiteX372" fmla="*/ 5781408 w 12192000"/>
              <a:gd name="connsiteY372" fmla="*/ 212640 h 320590"/>
              <a:gd name="connsiteX373" fmla="*/ 5743308 w 12192000"/>
              <a:gd name="connsiteY373" fmla="*/ 231690 h 320590"/>
              <a:gd name="connsiteX374" fmla="*/ 5705209 w 12192000"/>
              <a:gd name="connsiteY374" fmla="*/ 250740 h 320590"/>
              <a:gd name="connsiteX375" fmla="*/ 5668696 w 12192000"/>
              <a:gd name="connsiteY375" fmla="*/ 269790 h 320590"/>
              <a:gd name="connsiteX376" fmla="*/ 5627421 w 12192000"/>
              <a:gd name="connsiteY376" fmla="*/ 285665 h 320590"/>
              <a:gd name="connsiteX377" fmla="*/ 5581383 w 12192000"/>
              <a:gd name="connsiteY377" fmla="*/ 299953 h 320590"/>
              <a:gd name="connsiteX378" fmla="*/ 5528996 w 12192000"/>
              <a:gd name="connsiteY378" fmla="*/ 311065 h 320590"/>
              <a:gd name="connsiteX379" fmla="*/ 5468671 w 12192000"/>
              <a:gd name="connsiteY379" fmla="*/ 319003 h 320590"/>
              <a:gd name="connsiteX380" fmla="*/ 5410199 w 12192000"/>
              <a:gd name="connsiteY380" fmla="*/ 320363 h 320590"/>
              <a:gd name="connsiteX381" fmla="*/ 5351727 w 12192000"/>
              <a:gd name="connsiteY381" fmla="*/ 319003 h 320590"/>
              <a:gd name="connsiteX382" fmla="*/ 5291401 w 12192000"/>
              <a:gd name="connsiteY382" fmla="*/ 311065 h 320590"/>
              <a:gd name="connsiteX383" fmla="*/ 5239014 w 12192000"/>
              <a:gd name="connsiteY383" fmla="*/ 299953 h 320590"/>
              <a:gd name="connsiteX384" fmla="*/ 5192977 w 12192000"/>
              <a:gd name="connsiteY384" fmla="*/ 285665 h 320590"/>
              <a:gd name="connsiteX385" fmla="*/ 5151701 w 12192000"/>
              <a:gd name="connsiteY385" fmla="*/ 269790 h 320590"/>
              <a:gd name="connsiteX386" fmla="*/ 5115189 w 12192000"/>
              <a:gd name="connsiteY386" fmla="*/ 250740 h 320590"/>
              <a:gd name="connsiteX387" fmla="*/ 5077090 w 12192000"/>
              <a:gd name="connsiteY387" fmla="*/ 231690 h 320590"/>
              <a:gd name="connsiteX388" fmla="*/ 5038989 w 12192000"/>
              <a:gd name="connsiteY388" fmla="*/ 212640 h 320590"/>
              <a:gd name="connsiteX389" fmla="*/ 5002477 w 12192000"/>
              <a:gd name="connsiteY389" fmla="*/ 196765 h 320590"/>
              <a:gd name="connsiteX390" fmla="*/ 4961201 w 12192000"/>
              <a:gd name="connsiteY390" fmla="*/ 180890 h 320590"/>
              <a:gd name="connsiteX391" fmla="*/ 4915165 w 12192000"/>
              <a:gd name="connsiteY391" fmla="*/ 165015 h 320590"/>
              <a:gd name="connsiteX392" fmla="*/ 4862777 w 12192000"/>
              <a:gd name="connsiteY392" fmla="*/ 153903 h 320590"/>
              <a:gd name="connsiteX393" fmla="*/ 4802453 w 12192000"/>
              <a:gd name="connsiteY393" fmla="*/ 147553 h 320590"/>
              <a:gd name="connsiteX394" fmla="*/ 4734189 w 12192000"/>
              <a:gd name="connsiteY394" fmla="*/ 144378 h 320590"/>
              <a:gd name="connsiteX395" fmla="*/ 4665928 w 12192000"/>
              <a:gd name="connsiteY395" fmla="*/ 147553 h 320590"/>
              <a:gd name="connsiteX396" fmla="*/ 4605602 w 12192000"/>
              <a:gd name="connsiteY396" fmla="*/ 153903 h 320590"/>
              <a:gd name="connsiteX397" fmla="*/ 4553215 w 12192000"/>
              <a:gd name="connsiteY397" fmla="*/ 165015 h 320590"/>
              <a:gd name="connsiteX398" fmla="*/ 4507177 w 12192000"/>
              <a:gd name="connsiteY398" fmla="*/ 180890 h 320590"/>
              <a:gd name="connsiteX399" fmla="*/ 4465902 w 12192000"/>
              <a:gd name="connsiteY399" fmla="*/ 196765 h 320590"/>
              <a:gd name="connsiteX400" fmla="*/ 4429389 w 12192000"/>
              <a:gd name="connsiteY400" fmla="*/ 212640 h 320590"/>
              <a:gd name="connsiteX401" fmla="*/ 4353189 w 12192000"/>
              <a:gd name="connsiteY401" fmla="*/ 250740 h 320590"/>
              <a:gd name="connsiteX402" fmla="*/ 4316677 w 12192000"/>
              <a:gd name="connsiteY402" fmla="*/ 269790 h 320590"/>
              <a:gd name="connsiteX403" fmla="*/ 4275402 w 12192000"/>
              <a:gd name="connsiteY403" fmla="*/ 285665 h 320590"/>
              <a:gd name="connsiteX404" fmla="*/ 4229364 w 12192000"/>
              <a:gd name="connsiteY404" fmla="*/ 299953 h 320590"/>
              <a:gd name="connsiteX405" fmla="*/ 4176977 w 12192000"/>
              <a:gd name="connsiteY405" fmla="*/ 311065 h 320590"/>
              <a:gd name="connsiteX406" fmla="*/ 4116652 w 12192000"/>
              <a:gd name="connsiteY406" fmla="*/ 319003 h 320590"/>
              <a:gd name="connsiteX407" fmla="*/ 4048389 w 12192000"/>
              <a:gd name="connsiteY407" fmla="*/ 320590 h 320590"/>
              <a:gd name="connsiteX408" fmla="*/ 3980127 w 12192000"/>
              <a:gd name="connsiteY408" fmla="*/ 319003 h 320590"/>
              <a:gd name="connsiteX409" fmla="*/ 3919802 w 12192000"/>
              <a:gd name="connsiteY409" fmla="*/ 311065 h 320590"/>
              <a:gd name="connsiteX410" fmla="*/ 3867414 w 12192000"/>
              <a:gd name="connsiteY410" fmla="*/ 299953 h 320590"/>
              <a:gd name="connsiteX411" fmla="*/ 3821377 w 12192000"/>
              <a:gd name="connsiteY411" fmla="*/ 285665 h 320590"/>
              <a:gd name="connsiteX412" fmla="*/ 3780102 w 12192000"/>
              <a:gd name="connsiteY412" fmla="*/ 269790 h 320590"/>
              <a:gd name="connsiteX413" fmla="*/ 3743589 w 12192000"/>
              <a:gd name="connsiteY413" fmla="*/ 250740 h 320590"/>
              <a:gd name="connsiteX414" fmla="*/ 3705489 w 12192000"/>
              <a:gd name="connsiteY414" fmla="*/ 231690 h 320590"/>
              <a:gd name="connsiteX415" fmla="*/ 3667389 w 12192000"/>
              <a:gd name="connsiteY415" fmla="*/ 212640 h 320590"/>
              <a:gd name="connsiteX416" fmla="*/ 3630877 w 12192000"/>
              <a:gd name="connsiteY416" fmla="*/ 196765 h 320590"/>
              <a:gd name="connsiteX417" fmla="*/ 3589602 w 12192000"/>
              <a:gd name="connsiteY417" fmla="*/ 180890 h 320590"/>
              <a:gd name="connsiteX418" fmla="*/ 3543564 w 12192000"/>
              <a:gd name="connsiteY418" fmla="*/ 165015 h 320590"/>
              <a:gd name="connsiteX419" fmla="*/ 3491177 w 12192000"/>
              <a:gd name="connsiteY419" fmla="*/ 153903 h 320590"/>
              <a:gd name="connsiteX420" fmla="*/ 3430852 w 12192000"/>
              <a:gd name="connsiteY420" fmla="*/ 147553 h 320590"/>
              <a:gd name="connsiteX421" fmla="*/ 3361002 w 12192000"/>
              <a:gd name="connsiteY421" fmla="*/ 144378 h 320590"/>
              <a:gd name="connsiteX422" fmla="*/ 3294327 w 12192000"/>
              <a:gd name="connsiteY422" fmla="*/ 147553 h 320590"/>
              <a:gd name="connsiteX423" fmla="*/ 3234002 w 12192000"/>
              <a:gd name="connsiteY423" fmla="*/ 153903 h 320590"/>
              <a:gd name="connsiteX424" fmla="*/ 3181614 w 12192000"/>
              <a:gd name="connsiteY424" fmla="*/ 165015 h 320590"/>
              <a:gd name="connsiteX425" fmla="*/ 3135577 w 12192000"/>
              <a:gd name="connsiteY425" fmla="*/ 180890 h 320590"/>
              <a:gd name="connsiteX426" fmla="*/ 3094302 w 12192000"/>
              <a:gd name="connsiteY426" fmla="*/ 196765 h 320590"/>
              <a:gd name="connsiteX427" fmla="*/ 3057789 w 12192000"/>
              <a:gd name="connsiteY427" fmla="*/ 212640 h 320590"/>
              <a:gd name="connsiteX428" fmla="*/ 3019689 w 12192000"/>
              <a:gd name="connsiteY428" fmla="*/ 231690 h 320590"/>
              <a:gd name="connsiteX429" fmla="*/ 2981589 w 12192000"/>
              <a:gd name="connsiteY429" fmla="*/ 250740 h 320590"/>
              <a:gd name="connsiteX430" fmla="*/ 2945077 w 12192000"/>
              <a:gd name="connsiteY430" fmla="*/ 269790 h 320590"/>
              <a:gd name="connsiteX431" fmla="*/ 2903802 w 12192000"/>
              <a:gd name="connsiteY431" fmla="*/ 285665 h 320590"/>
              <a:gd name="connsiteX432" fmla="*/ 2857764 w 12192000"/>
              <a:gd name="connsiteY432" fmla="*/ 299953 h 320590"/>
              <a:gd name="connsiteX433" fmla="*/ 2805377 w 12192000"/>
              <a:gd name="connsiteY433" fmla="*/ 311065 h 320590"/>
              <a:gd name="connsiteX434" fmla="*/ 2745052 w 12192000"/>
              <a:gd name="connsiteY434" fmla="*/ 319003 h 320590"/>
              <a:gd name="connsiteX435" fmla="*/ 2676789 w 12192000"/>
              <a:gd name="connsiteY435" fmla="*/ 320590 h 320590"/>
              <a:gd name="connsiteX436" fmla="*/ 2608527 w 12192000"/>
              <a:gd name="connsiteY436" fmla="*/ 319003 h 320590"/>
              <a:gd name="connsiteX437" fmla="*/ 2548202 w 12192000"/>
              <a:gd name="connsiteY437" fmla="*/ 311065 h 320590"/>
              <a:gd name="connsiteX438" fmla="*/ 2495814 w 12192000"/>
              <a:gd name="connsiteY438" fmla="*/ 299953 h 320590"/>
              <a:gd name="connsiteX439" fmla="*/ 2449777 w 12192000"/>
              <a:gd name="connsiteY439" fmla="*/ 285665 h 320590"/>
              <a:gd name="connsiteX440" fmla="*/ 2408502 w 12192000"/>
              <a:gd name="connsiteY440" fmla="*/ 269790 h 320590"/>
              <a:gd name="connsiteX441" fmla="*/ 2371989 w 12192000"/>
              <a:gd name="connsiteY441" fmla="*/ 250740 h 320590"/>
              <a:gd name="connsiteX442" fmla="*/ 2333889 w 12192000"/>
              <a:gd name="connsiteY442" fmla="*/ 231690 h 320590"/>
              <a:gd name="connsiteX443" fmla="*/ 2295789 w 12192000"/>
              <a:gd name="connsiteY443" fmla="*/ 212640 h 320590"/>
              <a:gd name="connsiteX444" fmla="*/ 2259277 w 12192000"/>
              <a:gd name="connsiteY444" fmla="*/ 196765 h 320590"/>
              <a:gd name="connsiteX445" fmla="*/ 2218002 w 12192000"/>
              <a:gd name="connsiteY445" fmla="*/ 180890 h 320590"/>
              <a:gd name="connsiteX446" fmla="*/ 2171964 w 12192000"/>
              <a:gd name="connsiteY446" fmla="*/ 165015 h 320590"/>
              <a:gd name="connsiteX447" fmla="*/ 2119577 w 12192000"/>
              <a:gd name="connsiteY447" fmla="*/ 153903 h 320590"/>
              <a:gd name="connsiteX448" fmla="*/ 2059252 w 12192000"/>
              <a:gd name="connsiteY448" fmla="*/ 147553 h 320590"/>
              <a:gd name="connsiteX449" fmla="*/ 1990989 w 12192000"/>
              <a:gd name="connsiteY449" fmla="*/ 144378 h 320590"/>
              <a:gd name="connsiteX450" fmla="*/ 1922727 w 12192000"/>
              <a:gd name="connsiteY450" fmla="*/ 147553 h 320590"/>
              <a:gd name="connsiteX451" fmla="*/ 1862402 w 12192000"/>
              <a:gd name="connsiteY451" fmla="*/ 153903 h 320590"/>
              <a:gd name="connsiteX452" fmla="*/ 1810014 w 12192000"/>
              <a:gd name="connsiteY452" fmla="*/ 165015 h 320590"/>
              <a:gd name="connsiteX453" fmla="*/ 1763977 w 12192000"/>
              <a:gd name="connsiteY453" fmla="*/ 180890 h 320590"/>
              <a:gd name="connsiteX454" fmla="*/ 1722702 w 12192000"/>
              <a:gd name="connsiteY454" fmla="*/ 196765 h 320590"/>
              <a:gd name="connsiteX455" fmla="*/ 1686189 w 12192000"/>
              <a:gd name="connsiteY455" fmla="*/ 212640 h 320590"/>
              <a:gd name="connsiteX456" fmla="*/ 1648089 w 12192000"/>
              <a:gd name="connsiteY456" fmla="*/ 231690 h 320590"/>
              <a:gd name="connsiteX457" fmla="*/ 1609989 w 12192000"/>
              <a:gd name="connsiteY457" fmla="*/ 250740 h 320590"/>
              <a:gd name="connsiteX458" fmla="*/ 1573477 w 12192000"/>
              <a:gd name="connsiteY458" fmla="*/ 269790 h 320590"/>
              <a:gd name="connsiteX459" fmla="*/ 1532202 w 12192000"/>
              <a:gd name="connsiteY459" fmla="*/ 285665 h 320590"/>
              <a:gd name="connsiteX460" fmla="*/ 1486164 w 12192000"/>
              <a:gd name="connsiteY460" fmla="*/ 299953 h 320590"/>
              <a:gd name="connsiteX461" fmla="*/ 1433777 w 12192000"/>
              <a:gd name="connsiteY461" fmla="*/ 311065 h 320590"/>
              <a:gd name="connsiteX462" fmla="*/ 1373452 w 12192000"/>
              <a:gd name="connsiteY462" fmla="*/ 319003 h 320590"/>
              <a:gd name="connsiteX463" fmla="*/ 1305189 w 12192000"/>
              <a:gd name="connsiteY463" fmla="*/ 320590 h 320590"/>
              <a:gd name="connsiteX464" fmla="*/ 1236927 w 12192000"/>
              <a:gd name="connsiteY464" fmla="*/ 319003 h 320590"/>
              <a:gd name="connsiteX465" fmla="*/ 1176602 w 12192000"/>
              <a:gd name="connsiteY465" fmla="*/ 311065 h 320590"/>
              <a:gd name="connsiteX466" fmla="*/ 1124214 w 12192000"/>
              <a:gd name="connsiteY466" fmla="*/ 299953 h 320590"/>
              <a:gd name="connsiteX467" fmla="*/ 1078177 w 12192000"/>
              <a:gd name="connsiteY467" fmla="*/ 285665 h 320590"/>
              <a:gd name="connsiteX468" fmla="*/ 1036902 w 12192000"/>
              <a:gd name="connsiteY468" fmla="*/ 269790 h 320590"/>
              <a:gd name="connsiteX469" fmla="*/ 1000389 w 12192000"/>
              <a:gd name="connsiteY469" fmla="*/ 250740 h 320590"/>
              <a:gd name="connsiteX470" fmla="*/ 962289 w 12192000"/>
              <a:gd name="connsiteY470" fmla="*/ 231690 h 320590"/>
              <a:gd name="connsiteX471" fmla="*/ 924189 w 12192000"/>
              <a:gd name="connsiteY471" fmla="*/ 212640 h 320590"/>
              <a:gd name="connsiteX472" fmla="*/ 887677 w 12192000"/>
              <a:gd name="connsiteY472" fmla="*/ 196765 h 320590"/>
              <a:gd name="connsiteX473" fmla="*/ 846402 w 12192000"/>
              <a:gd name="connsiteY473" fmla="*/ 180890 h 320590"/>
              <a:gd name="connsiteX474" fmla="*/ 800364 w 12192000"/>
              <a:gd name="connsiteY474" fmla="*/ 165015 h 320590"/>
              <a:gd name="connsiteX475" fmla="*/ 747977 w 12192000"/>
              <a:gd name="connsiteY475" fmla="*/ 153903 h 320590"/>
              <a:gd name="connsiteX476" fmla="*/ 687652 w 12192000"/>
              <a:gd name="connsiteY476" fmla="*/ 147553 h 320590"/>
              <a:gd name="connsiteX477" fmla="*/ 619389 w 12192000"/>
              <a:gd name="connsiteY477" fmla="*/ 144378 h 320590"/>
              <a:gd name="connsiteX478" fmla="*/ 551127 w 12192000"/>
              <a:gd name="connsiteY478" fmla="*/ 147553 h 320590"/>
              <a:gd name="connsiteX479" fmla="*/ 490802 w 12192000"/>
              <a:gd name="connsiteY479" fmla="*/ 153903 h 320590"/>
              <a:gd name="connsiteX480" fmla="*/ 438414 w 12192000"/>
              <a:gd name="connsiteY480" fmla="*/ 165015 h 320590"/>
              <a:gd name="connsiteX481" fmla="*/ 392377 w 12192000"/>
              <a:gd name="connsiteY481" fmla="*/ 180890 h 320590"/>
              <a:gd name="connsiteX482" fmla="*/ 351102 w 12192000"/>
              <a:gd name="connsiteY482" fmla="*/ 196765 h 320590"/>
              <a:gd name="connsiteX483" fmla="*/ 314589 w 12192000"/>
              <a:gd name="connsiteY483" fmla="*/ 212640 h 320590"/>
              <a:gd name="connsiteX484" fmla="*/ 276489 w 12192000"/>
              <a:gd name="connsiteY484" fmla="*/ 231690 h 320590"/>
              <a:gd name="connsiteX485" fmla="*/ 238389 w 12192000"/>
              <a:gd name="connsiteY485" fmla="*/ 250740 h 320590"/>
              <a:gd name="connsiteX486" fmla="*/ 201877 w 12192000"/>
              <a:gd name="connsiteY486" fmla="*/ 269790 h 320590"/>
              <a:gd name="connsiteX487" fmla="*/ 160602 w 12192000"/>
              <a:gd name="connsiteY487" fmla="*/ 285665 h 320590"/>
              <a:gd name="connsiteX488" fmla="*/ 114564 w 12192000"/>
              <a:gd name="connsiteY488" fmla="*/ 299953 h 320590"/>
              <a:gd name="connsiteX489" fmla="*/ 62177 w 12192000"/>
              <a:gd name="connsiteY489" fmla="*/ 311065 h 320590"/>
              <a:gd name="connsiteX490" fmla="*/ 1852 w 12192000"/>
              <a:gd name="connsiteY490" fmla="*/ 319003 h 320590"/>
              <a:gd name="connsiteX491" fmla="*/ 0 w 12192000"/>
              <a:gd name="connsiteY491" fmla="*/ 319046 h 320590"/>
              <a:gd name="connsiteX492" fmla="*/ 0 w 12192000"/>
              <a:gd name="connsiteY492" fmla="*/ 174668 h 320590"/>
              <a:gd name="connsiteX493" fmla="*/ 1852 w 12192000"/>
              <a:gd name="connsiteY493" fmla="*/ 174625 h 320590"/>
              <a:gd name="connsiteX494" fmla="*/ 62177 w 12192000"/>
              <a:gd name="connsiteY494" fmla="*/ 166687 h 320590"/>
              <a:gd name="connsiteX495" fmla="*/ 114564 w 12192000"/>
              <a:gd name="connsiteY495" fmla="*/ 155575 h 320590"/>
              <a:gd name="connsiteX496" fmla="*/ 160602 w 12192000"/>
              <a:gd name="connsiteY496" fmla="*/ 141287 h 320590"/>
              <a:gd name="connsiteX497" fmla="*/ 201877 w 12192000"/>
              <a:gd name="connsiteY497" fmla="*/ 125412 h 320590"/>
              <a:gd name="connsiteX498" fmla="*/ 238389 w 12192000"/>
              <a:gd name="connsiteY498" fmla="*/ 106362 h 320590"/>
              <a:gd name="connsiteX499" fmla="*/ 276489 w 12192000"/>
              <a:gd name="connsiteY499" fmla="*/ 87312 h 320590"/>
              <a:gd name="connsiteX500" fmla="*/ 314589 w 12192000"/>
              <a:gd name="connsiteY500" fmla="*/ 68262 h 320590"/>
              <a:gd name="connsiteX501" fmla="*/ 351102 w 12192000"/>
              <a:gd name="connsiteY501" fmla="*/ 52387 h 320590"/>
              <a:gd name="connsiteX502" fmla="*/ 392377 w 12192000"/>
              <a:gd name="connsiteY502" fmla="*/ 36512 h 320590"/>
              <a:gd name="connsiteX503" fmla="*/ 438414 w 12192000"/>
              <a:gd name="connsiteY503" fmla="*/ 20637 h 320590"/>
              <a:gd name="connsiteX504" fmla="*/ 490802 w 12192000"/>
              <a:gd name="connsiteY504" fmla="*/ 9525 h 320590"/>
              <a:gd name="connsiteX505" fmla="*/ 551127 w 12192000"/>
              <a:gd name="connsiteY505" fmla="*/ 3175 h 320590"/>
              <a:gd name="connsiteX506" fmla="*/ 619389 w 12192000"/>
              <a:gd name="connsiteY506" fmla="*/ 0 h 320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Lst>
            <a:rect l="l" t="t" r="r" b="b"/>
            <a:pathLst>
              <a:path w="12192000" h="320590">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2000" y="174668"/>
                </a:lnTo>
                <a:lnTo>
                  <a:pt x="12192000" y="319046"/>
                </a:lnTo>
                <a:lnTo>
                  <a:pt x="12190146" y="319003"/>
                </a:lnTo>
                <a:lnTo>
                  <a:pt x="12129820" y="311066"/>
                </a:lnTo>
                <a:lnTo>
                  <a:pt x="12077432" y="299953"/>
                </a:lnTo>
                <a:lnTo>
                  <a:pt x="12031396" y="285665"/>
                </a:lnTo>
                <a:lnTo>
                  <a:pt x="11990120" y="269790"/>
                </a:lnTo>
                <a:lnTo>
                  <a:pt x="11953608" y="250740"/>
                </a:lnTo>
                <a:lnTo>
                  <a:pt x="11915508" y="231690"/>
                </a:lnTo>
                <a:lnTo>
                  <a:pt x="11877408" y="212640"/>
                </a:lnTo>
                <a:lnTo>
                  <a:pt x="11840896" y="196765"/>
                </a:lnTo>
                <a:lnTo>
                  <a:pt x="11799620" y="180890"/>
                </a:lnTo>
                <a:lnTo>
                  <a:pt x="11753582" y="165015"/>
                </a:lnTo>
                <a:lnTo>
                  <a:pt x="11701196" y="153903"/>
                </a:lnTo>
                <a:lnTo>
                  <a:pt x="11640870" y="147553"/>
                </a:lnTo>
                <a:lnTo>
                  <a:pt x="11572608" y="144378"/>
                </a:lnTo>
                <a:lnTo>
                  <a:pt x="11504346" y="147553"/>
                </a:lnTo>
                <a:lnTo>
                  <a:pt x="11444020" y="153903"/>
                </a:lnTo>
                <a:lnTo>
                  <a:pt x="11391632" y="165015"/>
                </a:lnTo>
                <a:lnTo>
                  <a:pt x="11345596" y="180890"/>
                </a:lnTo>
                <a:lnTo>
                  <a:pt x="11304320" y="196765"/>
                </a:lnTo>
                <a:lnTo>
                  <a:pt x="11267808" y="212640"/>
                </a:lnTo>
                <a:lnTo>
                  <a:pt x="11229708" y="231690"/>
                </a:lnTo>
                <a:lnTo>
                  <a:pt x="11191608" y="250740"/>
                </a:lnTo>
                <a:lnTo>
                  <a:pt x="11155096" y="269790"/>
                </a:lnTo>
                <a:lnTo>
                  <a:pt x="11113820" y="285665"/>
                </a:lnTo>
                <a:lnTo>
                  <a:pt x="11067782" y="299953"/>
                </a:lnTo>
                <a:lnTo>
                  <a:pt x="11015396" y="311065"/>
                </a:lnTo>
                <a:lnTo>
                  <a:pt x="10955070" y="319003"/>
                </a:lnTo>
                <a:lnTo>
                  <a:pt x="10886808" y="320590"/>
                </a:lnTo>
                <a:lnTo>
                  <a:pt x="10818546" y="319003"/>
                </a:lnTo>
                <a:lnTo>
                  <a:pt x="10758220" y="311065"/>
                </a:lnTo>
                <a:lnTo>
                  <a:pt x="10705832" y="299953"/>
                </a:lnTo>
                <a:lnTo>
                  <a:pt x="10659796" y="285665"/>
                </a:lnTo>
                <a:lnTo>
                  <a:pt x="10618520" y="269790"/>
                </a:lnTo>
                <a:lnTo>
                  <a:pt x="10582008" y="250740"/>
                </a:lnTo>
                <a:lnTo>
                  <a:pt x="10543908" y="231690"/>
                </a:lnTo>
                <a:lnTo>
                  <a:pt x="10505808" y="212640"/>
                </a:lnTo>
                <a:lnTo>
                  <a:pt x="10469296" y="196765"/>
                </a:lnTo>
                <a:lnTo>
                  <a:pt x="10428020" y="180890"/>
                </a:lnTo>
                <a:lnTo>
                  <a:pt x="10381982" y="165015"/>
                </a:lnTo>
                <a:lnTo>
                  <a:pt x="10329596" y="153903"/>
                </a:lnTo>
                <a:lnTo>
                  <a:pt x="10269270" y="147553"/>
                </a:lnTo>
                <a:lnTo>
                  <a:pt x="10201008" y="144378"/>
                </a:lnTo>
                <a:lnTo>
                  <a:pt x="10132746" y="147553"/>
                </a:lnTo>
                <a:lnTo>
                  <a:pt x="10072420" y="153903"/>
                </a:lnTo>
                <a:lnTo>
                  <a:pt x="10020032" y="165015"/>
                </a:lnTo>
                <a:lnTo>
                  <a:pt x="9973996" y="180890"/>
                </a:lnTo>
                <a:lnTo>
                  <a:pt x="9932720" y="196765"/>
                </a:lnTo>
                <a:lnTo>
                  <a:pt x="9896208" y="212640"/>
                </a:lnTo>
                <a:lnTo>
                  <a:pt x="9820008" y="250740"/>
                </a:lnTo>
                <a:lnTo>
                  <a:pt x="9783496" y="269790"/>
                </a:lnTo>
                <a:lnTo>
                  <a:pt x="9742220" y="285665"/>
                </a:lnTo>
                <a:lnTo>
                  <a:pt x="9696182" y="299953"/>
                </a:lnTo>
                <a:lnTo>
                  <a:pt x="9643796" y="311065"/>
                </a:lnTo>
                <a:lnTo>
                  <a:pt x="9583470" y="319003"/>
                </a:lnTo>
                <a:lnTo>
                  <a:pt x="9515208" y="320590"/>
                </a:lnTo>
                <a:lnTo>
                  <a:pt x="9446946" y="319003"/>
                </a:lnTo>
                <a:lnTo>
                  <a:pt x="9386620" y="311065"/>
                </a:lnTo>
                <a:lnTo>
                  <a:pt x="9334232" y="299953"/>
                </a:lnTo>
                <a:lnTo>
                  <a:pt x="9288196" y="285665"/>
                </a:lnTo>
                <a:lnTo>
                  <a:pt x="9246920" y="269790"/>
                </a:lnTo>
                <a:lnTo>
                  <a:pt x="9210408" y="250740"/>
                </a:lnTo>
                <a:lnTo>
                  <a:pt x="9172308" y="231690"/>
                </a:lnTo>
                <a:lnTo>
                  <a:pt x="9134208" y="212640"/>
                </a:lnTo>
                <a:lnTo>
                  <a:pt x="9097696" y="196765"/>
                </a:lnTo>
                <a:lnTo>
                  <a:pt x="9056420" y="180890"/>
                </a:lnTo>
                <a:lnTo>
                  <a:pt x="9010382" y="165015"/>
                </a:lnTo>
                <a:lnTo>
                  <a:pt x="8957996" y="153903"/>
                </a:lnTo>
                <a:lnTo>
                  <a:pt x="8897670" y="147553"/>
                </a:lnTo>
                <a:lnTo>
                  <a:pt x="8827820" y="144378"/>
                </a:lnTo>
                <a:lnTo>
                  <a:pt x="8761146" y="147553"/>
                </a:lnTo>
                <a:lnTo>
                  <a:pt x="8700820" y="153903"/>
                </a:lnTo>
                <a:lnTo>
                  <a:pt x="8648432" y="165015"/>
                </a:lnTo>
                <a:lnTo>
                  <a:pt x="8602396" y="180890"/>
                </a:lnTo>
                <a:lnTo>
                  <a:pt x="8561120" y="196765"/>
                </a:lnTo>
                <a:lnTo>
                  <a:pt x="8524608" y="212640"/>
                </a:lnTo>
                <a:lnTo>
                  <a:pt x="8486508" y="231690"/>
                </a:lnTo>
                <a:lnTo>
                  <a:pt x="8448408" y="250740"/>
                </a:lnTo>
                <a:lnTo>
                  <a:pt x="8411896" y="269790"/>
                </a:lnTo>
                <a:lnTo>
                  <a:pt x="8370621" y="285665"/>
                </a:lnTo>
                <a:lnTo>
                  <a:pt x="8324583" y="299953"/>
                </a:lnTo>
                <a:lnTo>
                  <a:pt x="8272196" y="311065"/>
                </a:lnTo>
                <a:lnTo>
                  <a:pt x="8211871" y="319003"/>
                </a:lnTo>
                <a:lnTo>
                  <a:pt x="8143608" y="320590"/>
                </a:lnTo>
                <a:lnTo>
                  <a:pt x="8075346" y="319003"/>
                </a:lnTo>
                <a:lnTo>
                  <a:pt x="8015021" y="311065"/>
                </a:lnTo>
                <a:lnTo>
                  <a:pt x="7962633" y="299953"/>
                </a:lnTo>
                <a:lnTo>
                  <a:pt x="7916596" y="285665"/>
                </a:lnTo>
                <a:lnTo>
                  <a:pt x="7875321" y="269790"/>
                </a:lnTo>
                <a:lnTo>
                  <a:pt x="7838808" y="250740"/>
                </a:lnTo>
                <a:lnTo>
                  <a:pt x="7800708" y="231690"/>
                </a:lnTo>
                <a:lnTo>
                  <a:pt x="7762608" y="212640"/>
                </a:lnTo>
                <a:lnTo>
                  <a:pt x="7726096" y="196765"/>
                </a:lnTo>
                <a:lnTo>
                  <a:pt x="7684821" y="180890"/>
                </a:lnTo>
                <a:lnTo>
                  <a:pt x="7638783" y="165015"/>
                </a:lnTo>
                <a:lnTo>
                  <a:pt x="7586396" y="153903"/>
                </a:lnTo>
                <a:lnTo>
                  <a:pt x="7526071" y="147553"/>
                </a:lnTo>
                <a:lnTo>
                  <a:pt x="7457808" y="144378"/>
                </a:lnTo>
                <a:lnTo>
                  <a:pt x="7389546" y="147553"/>
                </a:lnTo>
                <a:lnTo>
                  <a:pt x="7329221" y="153903"/>
                </a:lnTo>
                <a:lnTo>
                  <a:pt x="7276833" y="165015"/>
                </a:lnTo>
                <a:lnTo>
                  <a:pt x="7230796" y="180890"/>
                </a:lnTo>
                <a:lnTo>
                  <a:pt x="7189521" y="196765"/>
                </a:lnTo>
                <a:lnTo>
                  <a:pt x="7153008" y="212640"/>
                </a:lnTo>
                <a:lnTo>
                  <a:pt x="7114908" y="231690"/>
                </a:lnTo>
                <a:lnTo>
                  <a:pt x="7076808" y="250740"/>
                </a:lnTo>
                <a:lnTo>
                  <a:pt x="7040296" y="269790"/>
                </a:lnTo>
                <a:lnTo>
                  <a:pt x="6999021" y="285665"/>
                </a:lnTo>
                <a:lnTo>
                  <a:pt x="6952983" y="299953"/>
                </a:lnTo>
                <a:lnTo>
                  <a:pt x="6900596" y="311065"/>
                </a:lnTo>
                <a:lnTo>
                  <a:pt x="6840271" y="319003"/>
                </a:lnTo>
                <a:lnTo>
                  <a:pt x="6781799" y="320363"/>
                </a:lnTo>
                <a:lnTo>
                  <a:pt x="6723327" y="319003"/>
                </a:lnTo>
                <a:lnTo>
                  <a:pt x="6663002" y="311065"/>
                </a:lnTo>
                <a:lnTo>
                  <a:pt x="6610614" y="299953"/>
                </a:lnTo>
                <a:lnTo>
                  <a:pt x="6564577" y="285665"/>
                </a:lnTo>
                <a:lnTo>
                  <a:pt x="6523302" y="269790"/>
                </a:lnTo>
                <a:lnTo>
                  <a:pt x="6486789" y="250740"/>
                </a:lnTo>
                <a:lnTo>
                  <a:pt x="6448689" y="231690"/>
                </a:lnTo>
                <a:lnTo>
                  <a:pt x="6410589" y="212640"/>
                </a:lnTo>
                <a:lnTo>
                  <a:pt x="6374077" y="196765"/>
                </a:lnTo>
                <a:lnTo>
                  <a:pt x="6332802" y="180890"/>
                </a:lnTo>
                <a:lnTo>
                  <a:pt x="6286764" y="165015"/>
                </a:lnTo>
                <a:lnTo>
                  <a:pt x="6234377" y="153903"/>
                </a:lnTo>
                <a:lnTo>
                  <a:pt x="6174052" y="147553"/>
                </a:lnTo>
                <a:lnTo>
                  <a:pt x="6105789" y="144378"/>
                </a:lnTo>
                <a:lnTo>
                  <a:pt x="6095999" y="144833"/>
                </a:lnTo>
                <a:lnTo>
                  <a:pt x="6086209" y="144378"/>
                </a:lnTo>
                <a:lnTo>
                  <a:pt x="6017947" y="147553"/>
                </a:lnTo>
                <a:lnTo>
                  <a:pt x="5957621" y="153903"/>
                </a:lnTo>
                <a:lnTo>
                  <a:pt x="5905234" y="165015"/>
                </a:lnTo>
                <a:lnTo>
                  <a:pt x="5859196" y="180890"/>
                </a:lnTo>
                <a:lnTo>
                  <a:pt x="5817921" y="196765"/>
                </a:lnTo>
                <a:lnTo>
                  <a:pt x="5781408" y="212640"/>
                </a:lnTo>
                <a:lnTo>
                  <a:pt x="5743308" y="231690"/>
                </a:lnTo>
                <a:lnTo>
                  <a:pt x="5705209" y="250740"/>
                </a:lnTo>
                <a:lnTo>
                  <a:pt x="5668696" y="269790"/>
                </a:lnTo>
                <a:lnTo>
                  <a:pt x="5627421" y="285665"/>
                </a:lnTo>
                <a:lnTo>
                  <a:pt x="5581383" y="299953"/>
                </a:lnTo>
                <a:lnTo>
                  <a:pt x="5528996" y="311065"/>
                </a:lnTo>
                <a:lnTo>
                  <a:pt x="5468671" y="319003"/>
                </a:lnTo>
                <a:lnTo>
                  <a:pt x="5410199" y="320363"/>
                </a:lnTo>
                <a:lnTo>
                  <a:pt x="5351727" y="319003"/>
                </a:lnTo>
                <a:lnTo>
                  <a:pt x="5291401" y="311065"/>
                </a:lnTo>
                <a:lnTo>
                  <a:pt x="5239014" y="299953"/>
                </a:lnTo>
                <a:lnTo>
                  <a:pt x="5192977" y="285665"/>
                </a:lnTo>
                <a:lnTo>
                  <a:pt x="5151701" y="269790"/>
                </a:lnTo>
                <a:lnTo>
                  <a:pt x="5115189" y="250740"/>
                </a:lnTo>
                <a:lnTo>
                  <a:pt x="5077090" y="231690"/>
                </a:lnTo>
                <a:lnTo>
                  <a:pt x="5038989" y="212640"/>
                </a:lnTo>
                <a:lnTo>
                  <a:pt x="5002477" y="196765"/>
                </a:lnTo>
                <a:lnTo>
                  <a:pt x="4961201" y="180890"/>
                </a:lnTo>
                <a:lnTo>
                  <a:pt x="4915165" y="165015"/>
                </a:lnTo>
                <a:lnTo>
                  <a:pt x="4862777" y="153903"/>
                </a:lnTo>
                <a:lnTo>
                  <a:pt x="4802453" y="147553"/>
                </a:lnTo>
                <a:lnTo>
                  <a:pt x="4734189" y="144378"/>
                </a:lnTo>
                <a:lnTo>
                  <a:pt x="4665928" y="147553"/>
                </a:lnTo>
                <a:lnTo>
                  <a:pt x="4605602" y="153903"/>
                </a:lnTo>
                <a:lnTo>
                  <a:pt x="4553215" y="165015"/>
                </a:lnTo>
                <a:lnTo>
                  <a:pt x="4507177" y="180890"/>
                </a:lnTo>
                <a:lnTo>
                  <a:pt x="4465902" y="196765"/>
                </a:lnTo>
                <a:lnTo>
                  <a:pt x="4429389" y="212640"/>
                </a:lnTo>
                <a:lnTo>
                  <a:pt x="4353189" y="250740"/>
                </a:lnTo>
                <a:lnTo>
                  <a:pt x="4316677" y="269790"/>
                </a:lnTo>
                <a:lnTo>
                  <a:pt x="4275402" y="285665"/>
                </a:lnTo>
                <a:lnTo>
                  <a:pt x="4229364" y="299953"/>
                </a:lnTo>
                <a:lnTo>
                  <a:pt x="4176977" y="311065"/>
                </a:lnTo>
                <a:lnTo>
                  <a:pt x="4116652" y="319003"/>
                </a:lnTo>
                <a:lnTo>
                  <a:pt x="4048389" y="320590"/>
                </a:lnTo>
                <a:lnTo>
                  <a:pt x="3980127" y="319003"/>
                </a:lnTo>
                <a:lnTo>
                  <a:pt x="3919802" y="311065"/>
                </a:lnTo>
                <a:lnTo>
                  <a:pt x="3867414" y="299953"/>
                </a:lnTo>
                <a:lnTo>
                  <a:pt x="3821377" y="285665"/>
                </a:lnTo>
                <a:lnTo>
                  <a:pt x="3780102" y="269790"/>
                </a:lnTo>
                <a:lnTo>
                  <a:pt x="3743589" y="250740"/>
                </a:lnTo>
                <a:lnTo>
                  <a:pt x="3705489" y="231690"/>
                </a:lnTo>
                <a:lnTo>
                  <a:pt x="3667389" y="212640"/>
                </a:lnTo>
                <a:lnTo>
                  <a:pt x="3630877" y="196765"/>
                </a:lnTo>
                <a:lnTo>
                  <a:pt x="3589602" y="180890"/>
                </a:lnTo>
                <a:lnTo>
                  <a:pt x="3543564" y="165015"/>
                </a:lnTo>
                <a:lnTo>
                  <a:pt x="3491177" y="153903"/>
                </a:lnTo>
                <a:lnTo>
                  <a:pt x="3430852" y="147553"/>
                </a:lnTo>
                <a:lnTo>
                  <a:pt x="3361002" y="144378"/>
                </a:lnTo>
                <a:lnTo>
                  <a:pt x="3294327" y="147553"/>
                </a:lnTo>
                <a:lnTo>
                  <a:pt x="3234002" y="153903"/>
                </a:lnTo>
                <a:lnTo>
                  <a:pt x="3181614" y="165015"/>
                </a:lnTo>
                <a:lnTo>
                  <a:pt x="3135577" y="180890"/>
                </a:lnTo>
                <a:lnTo>
                  <a:pt x="3094302" y="196765"/>
                </a:lnTo>
                <a:lnTo>
                  <a:pt x="3057789" y="212640"/>
                </a:lnTo>
                <a:lnTo>
                  <a:pt x="3019689" y="231690"/>
                </a:lnTo>
                <a:lnTo>
                  <a:pt x="2981589" y="250740"/>
                </a:lnTo>
                <a:lnTo>
                  <a:pt x="2945077" y="269790"/>
                </a:lnTo>
                <a:lnTo>
                  <a:pt x="2903802" y="285665"/>
                </a:lnTo>
                <a:lnTo>
                  <a:pt x="2857764" y="299953"/>
                </a:lnTo>
                <a:lnTo>
                  <a:pt x="2805377" y="311065"/>
                </a:lnTo>
                <a:lnTo>
                  <a:pt x="2745052" y="319003"/>
                </a:lnTo>
                <a:lnTo>
                  <a:pt x="2676789" y="320590"/>
                </a:lnTo>
                <a:lnTo>
                  <a:pt x="2608527" y="319003"/>
                </a:lnTo>
                <a:lnTo>
                  <a:pt x="2548202" y="311065"/>
                </a:lnTo>
                <a:lnTo>
                  <a:pt x="2495814" y="299953"/>
                </a:lnTo>
                <a:lnTo>
                  <a:pt x="2449777" y="285665"/>
                </a:lnTo>
                <a:lnTo>
                  <a:pt x="2408502" y="269790"/>
                </a:lnTo>
                <a:lnTo>
                  <a:pt x="2371989" y="250740"/>
                </a:lnTo>
                <a:lnTo>
                  <a:pt x="2333889" y="231690"/>
                </a:lnTo>
                <a:lnTo>
                  <a:pt x="2295789" y="212640"/>
                </a:lnTo>
                <a:lnTo>
                  <a:pt x="2259277" y="196765"/>
                </a:lnTo>
                <a:lnTo>
                  <a:pt x="2218002" y="180890"/>
                </a:lnTo>
                <a:lnTo>
                  <a:pt x="2171964" y="165015"/>
                </a:lnTo>
                <a:lnTo>
                  <a:pt x="2119577" y="153903"/>
                </a:lnTo>
                <a:lnTo>
                  <a:pt x="2059252" y="147553"/>
                </a:lnTo>
                <a:lnTo>
                  <a:pt x="1990989" y="144378"/>
                </a:lnTo>
                <a:lnTo>
                  <a:pt x="1922727" y="147553"/>
                </a:lnTo>
                <a:lnTo>
                  <a:pt x="1862402" y="153903"/>
                </a:lnTo>
                <a:lnTo>
                  <a:pt x="1810014" y="165015"/>
                </a:lnTo>
                <a:lnTo>
                  <a:pt x="1763977" y="180890"/>
                </a:lnTo>
                <a:lnTo>
                  <a:pt x="1722702" y="196765"/>
                </a:lnTo>
                <a:lnTo>
                  <a:pt x="1686189" y="212640"/>
                </a:lnTo>
                <a:lnTo>
                  <a:pt x="1648089" y="231690"/>
                </a:lnTo>
                <a:lnTo>
                  <a:pt x="1609989" y="250740"/>
                </a:lnTo>
                <a:lnTo>
                  <a:pt x="1573477" y="269790"/>
                </a:lnTo>
                <a:lnTo>
                  <a:pt x="1532202" y="285665"/>
                </a:lnTo>
                <a:lnTo>
                  <a:pt x="1486164" y="299953"/>
                </a:lnTo>
                <a:lnTo>
                  <a:pt x="1433777" y="311065"/>
                </a:lnTo>
                <a:lnTo>
                  <a:pt x="1373452" y="319003"/>
                </a:lnTo>
                <a:lnTo>
                  <a:pt x="1305189" y="320590"/>
                </a:lnTo>
                <a:lnTo>
                  <a:pt x="1236927" y="319003"/>
                </a:lnTo>
                <a:lnTo>
                  <a:pt x="1176602" y="311065"/>
                </a:lnTo>
                <a:lnTo>
                  <a:pt x="1124214" y="299953"/>
                </a:lnTo>
                <a:lnTo>
                  <a:pt x="1078177" y="285665"/>
                </a:lnTo>
                <a:lnTo>
                  <a:pt x="1036902" y="269790"/>
                </a:lnTo>
                <a:lnTo>
                  <a:pt x="1000389" y="250740"/>
                </a:lnTo>
                <a:lnTo>
                  <a:pt x="962289" y="231690"/>
                </a:lnTo>
                <a:lnTo>
                  <a:pt x="924189" y="212640"/>
                </a:lnTo>
                <a:lnTo>
                  <a:pt x="887677" y="196765"/>
                </a:lnTo>
                <a:lnTo>
                  <a:pt x="846402" y="180890"/>
                </a:lnTo>
                <a:lnTo>
                  <a:pt x="800364" y="165015"/>
                </a:lnTo>
                <a:lnTo>
                  <a:pt x="747977" y="153903"/>
                </a:lnTo>
                <a:lnTo>
                  <a:pt x="687652" y="147553"/>
                </a:lnTo>
                <a:lnTo>
                  <a:pt x="619389" y="144378"/>
                </a:lnTo>
                <a:lnTo>
                  <a:pt x="551127" y="147553"/>
                </a:lnTo>
                <a:lnTo>
                  <a:pt x="490802" y="153903"/>
                </a:lnTo>
                <a:lnTo>
                  <a:pt x="438414" y="165015"/>
                </a:lnTo>
                <a:lnTo>
                  <a:pt x="392377" y="180890"/>
                </a:lnTo>
                <a:lnTo>
                  <a:pt x="351102" y="196765"/>
                </a:lnTo>
                <a:lnTo>
                  <a:pt x="314589" y="212640"/>
                </a:lnTo>
                <a:lnTo>
                  <a:pt x="276489" y="231690"/>
                </a:lnTo>
                <a:lnTo>
                  <a:pt x="238389" y="250740"/>
                </a:lnTo>
                <a:lnTo>
                  <a:pt x="201877" y="269790"/>
                </a:lnTo>
                <a:lnTo>
                  <a:pt x="160602" y="285665"/>
                </a:lnTo>
                <a:lnTo>
                  <a:pt x="114564" y="299953"/>
                </a:lnTo>
                <a:lnTo>
                  <a:pt x="62177" y="311065"/>
                </a:lnTo>
                <a:lnTo>
                  <a:pt x="1852" y="319003"/>
                </a:lnTo>
                <a:lnTo>
                  <a:pt x="0" y="319046"/>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lnTo>
                  <a:pt x="619389"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Content Placeholder 10" descr="A picture containing text, coin&#10;&#10;Description automatically generated">
            <a:extLst>
              <a:ext uri="{FF2B5EF4-FFF2-40B4-BE49-F238E27FC236}">
                <a16:creationId xmlns:a16="http://schemas.microsoft.com/office/drawing/2014/main" id="{B41DC70D-8754-40F6-9F92-291687B8233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1269" b="10390"/>
          <a:stretch/>
        </p:blipFill>
        <p:spPr>
          <a:xfrm>
            <a:off x="1" y="1"/>
            <a:ext cx="6096001" cy="4166039"/>
          </a:xfrm>
          <a:custGeom>
            <a:avLst/>
            <a:gdLst/>
            <a:ahLst/>
            <a:cxnLst/>
            <a:rect l="l" t="t" r="r" b="b"/>
            <a:pathLst>
              <a:path w="6096001" h="4166039">
                <a:moveTo>
                  <a:pt x="0" y="0"/>
                </a:moveTo>
                <a:lnTo>
                  <a:pt x="6096001" y="0"/>
                </a:lnTo>
                <a:lnTo>
                  <a:pt x="6096001" y="3990282"/>
                </a:lnTo>
                <a:lnTo>
                  <a:pt x="6095999" y="3990282"/>
                </a:lnTo>
                <a:lnTo>
                  <a:pt x="6086209" y="3989827"/>
                </a:lnTo>
                <a:lnTo>
                  <a:pt x="6017947" y="3993002"/>
                </a:lnTo>
                <a:lnTo>
                  <a:pt x="5957621" y="3999352"/>
                </a:lnTo>
                <a:lnTo>
                  <a:pt x="5905234" y="4010464"/>
                </a:lnTo>
                <a:lnTo>
                  <a:pt x="5859196" y="4026339"/>
                </a:lnTo>
                <a:lnTo>
                  <a:pt x="5817921" y="4042214"/>
                </a:lnTo>
                <a:lnTo>
                  <a:pt x="5781408" y="4058089"/>
                </a:lnTo>
                <a:lnTo>
                  <a:pt x="5743308" y="4077139"/>
                </a:lnTo>
                <a:lnTo>
                  <a:pt x="5705209" y="4096189"/>
                </a:lnTo>
                <a:lnTo>
                  <a:pt x="5668696" y="4115239"/>
                </a:lnTo>
                <a:lnTo>
                  <a:pt x="5627421" y="4131114"/>
                </a:lnTo>
                <a:lnTo>
                  <a:pt x="5581383" y="4145402"/>
                </a:lnTo>
                <a:lnTo>
                  <a:pt x="5528996" y="4156514"/>
                </a:lnTo>
                <a:lnTo>
                  <a:pt x="5468671" y="4164452"/>
                </a:lnTo>
                <a:lnTo>
                  <a:pt x="5410199" y="4165812"/>
                </a:lnTo>
                <a:lnTo>
                  <a:pt x="5351727" y="4164452"/>
                </a:lnTo>
                <a:lnTo>
                  <a:pt x="5291401" y="4156514"/>
                </a:lnTo>
                <a:lnTo>
                  <a:pt x="5239015" y="4145402"/>
                </a:lnTo>
                <a:lnTo>
                  <a:pt x="5192977" y="4131114"/>
                </a:lnTo>
                <a:lnTo>
                  <a:pt x="5151701" y="4115239"/>
                </a:lnTo>
                <a:lnTo>
                  <a:pt x="5115190" y="4096189"/>
                </a:lnTo>
                <a:lnTo>
                  <a:pt x="5077090" y="4077139"/>
                </a:lnTo>
                <a:lnTo>
                  <a:pt x="5038989" y="4058089"/>
                </a:lnTo>
                <a:lnTo>
                  <a:pt x="5002477" y="4042214"/>
                </a:lnTo>
                <a:lnTo>
                  <a:pt x="4961201" y="4026339"/>
                </a:lnTo>
                <a:lnTo>
                  <a:pt x="4915165" y="4010464"/>
                </a:lnTo>
                <a:lnTo>
                  <a:pt x="4862777" y="3999352"/>
                </a:lnTo>
                <a:lnTo>
                  <a:pt x="4802453" y="3993002"/>
                </a:lnTo>
                <a:lnTo>
                  <a:pt x="4734189" y="3989827"/>
                </a:lnTo>
                <a:lnTo>
                  <a:pt x="4665928" y="3993002"/>
                </a:lnTo>
                <a:lnTo>
                  <a:pt x="4605602" y="3999352"/>
                </a:lnTo>
                <a:lnTo>
                  <a:pt x="4553216" y="4010464"/>
                </a:lnTo>
                <a:lnTo>
                  <a:pt x="4507178" y="4026339"/>
                </a:lnTo>
                <a:lnTo>
                  <a:pt x="4465902" y="4042214"/>
                </a:lnTo>
                <a:lnTo>
                  <a:pt x="4429389" y="4058089"/>
                </a:lnTo>
                <a:lnTo>
                  <a:pt x="4353189" y="4096189"/>
                </a:lnTo>
                <a:lnTo>
                  <a:pt x="4316677" y="4115239"/>
                </a:lnTo>
                <a:lnTo>
                  <a:pt x="4275402" y="4131114"/>
                </a:lnTo>
                <a:lnTo>
                  <a:pt x="4229364" y="4145402"/>
                </a:lnTo>
                <a:lnTo>
                  <a:pt x="4176977" y="4156514"/>
                </a:lnTo>
                <a:lnTo>
                  <a:pt x="4116652" y="4164452"/>
                </a:lnTo>
                <a:lnTo>
                  <a:pt x="4048389" y="4166039"/>
                </a:lnTo>
                <a:lnTo>
                  <a:pt x="3980127" y="4164452"/>
                </a:lnTo>
                <a:lnTo>
                  <a:pt x="3919802" y="4156514"/>
                </a:lnTo>
                <a:lnTo>
                  <a:pt x="3867414" y="4145402"/>
                </a:lnTo>
                <a:lnTo>
                  <a:pt x="3821377" y="4131114"/>
                </a:lnTo>
                <a:lnTo>
                  <a:pt x="3780102" y="4115239"/>
                </a:lnTo>
                <a:lnTo>
                  <a:pt x="3743589" y="4096189"/>
                </a:lnTo>
                <a:lnTo>
                  <a:pt x="3705489" y="4077139"/>
                </a:lnTo>
                <a:lnTo>
                  <a:pt x="3667389" y="4058089"/>
                </a:lnTo>
                <a:lnTo>
                  <a:pt x="3630877" y="4042214"/>
                </a:lnTo>
                <a:lnTo>
                  <a:pt x="3589602" y="4026339"/>
                </a:lnTo>
                <a:lnTo>
                  <a:pt x="3543564" y="4010464"/>
                </a:lnTo>
                <a:lnTo>
                  <a:pt x="3491177" y="3999352"/>
                </a:lnTo>
                <a:lnTo>
                  <a:pt x="3430852" y="3993002"/>
                </a:lnTo>
                <a:lnTo>
                  <a:pt x="3361002" y="3989827"/>
                </a:lnTo>
                <a:lnTo>
                  <a:pt x="3294327" y="3993002"/>
                </a:lnTo>
                <a:lnTo>
                  <a:pt x="3234002" y="3999352"/>
                </a:lnTo>
                <a:lnTo>
                  <a:pt x="3181614" y="4010464"/>
                </a:lnTo>
                <a:lnTo>
                  <a:pt x="3135577" y="4026339"/>
                </a:lnTo>
                <a:lnTo>
                  <a:pt x="3094302" y="4042214"/>
                </a:lnTo>
                <a:lnTo>
                  <a:pt x="3057789" y="4058089"/>
                </a:lnTo>
                <a:lnTo>
                  <a:pt x="3019689" y="4077139"/>
                </a:lnTo>
                <a:lnTo>
                  <a:pt x="2981589" y="4096189"/>
                </a:lnTo>
                <a:lnTo>
                  <a:pt x="2945077" y="4115239"/>
                </a:lnTo>
                <a:lnTo>
                  <a:pt x="2903802" y="4131114"/>
                </a:lnTo>
                <a:lnTo>
                  <a:pt x="2857764" y="4145402"/>
                </a:lnTo>
                <a:lnTo>
                  <a:pt x="2805377" y="4156514"/>
                </a:lnTo>
                <a:lnTo>
                  <a:pt x="2745052" y="4164452"/>
                </a:lnTo>
                <a:lnTo>
                  <a:pt x="2676789" y="4166039"/>
                </a:lnTo>
                <a:lnTo>
                  <a:pt x="2608527" y="4164452"/>
                </a:lnTo>
                <a:lnTo>
                  <a:pt x="2548202" y="4156514"/>
                </a:lnTo>
                <a:lnTo>
                  <a:pt x="2495814" y="4145402"/>
                </a:lnTo>
                <a:lnTo>
                  <a:pt x="2449777" y="4131114"/>
                </a:lnTo>
                <a:lnTo>
                  <a:pt x="2408502" y="4115239"/>
                </a:lnTo>
                <a:lnTo>
                  <a:pt x="2371989" y="4096189"/>
                </a:lnTo>
                <a:lnTo>
                  <a:pt x="2333889" y="4077139"/>
                </a:lnTo>
                <a:lnTo>
                  <a:pt x="2295789" y="4058089"/>
                </a:lnTo>
                <a:lnTo>
                  <a:pt x="2259277" y="4042214"/>
                </a:lnTo>
                <a:lnTo>
                  <a:pt x="2218002" y="4026339"/>
                </a:lnTo>
                <a:lnTo>
                  <a:pt x="2171964" y="4010464"/>
                </a:lnTo>
                <a:lnTo>
                  <a:pt x="2119577" y="3999352"/>
                </a:lnTo>
                <a:lnTo>
                  <a:pt x="2059252" y="3993002"/>
                </a:lnTo>
                <a:lnTo>
                  <a:pt x="1990989" y="3989827"/>
                </a:lnTo>
                <a:lnTo>
                  <a:pt x="1922727" y="3993002"/>
                </a:lnTo>
                <a:lnTo>
                  <a:pt x="1862402" y="3999352"/>
                </a:lnTo>
                <a:lnTo>
                  <a:pt x="1810014" y="4010464"/>
                </a:lnTo>
                <a:lnTo>
                  <a:pt x="1763977" y="4026339"/>
                </a:lnTo>
                <a:lnTo>
                  <a:pt x="1722702" y="4042214"/>
                </a:lnTo>
                <a:lnTo>
                  <a:pt x="1686189" y="4058089"/>
                </a:lnTo>
                <a:lnTo>
                  <a:pt x="1648089" y="4077139"/>
                </a:lnTo>
                <a:lnTo>
                  <a:pt x="1609989" y="4096189"/>
                </a:lnTo>
                <a:lnTo>
                  <a:pt x="1573477" y="4115239"/>
                </a:lnTo>
                <a:lnTo>
                  <a:pt x="1532202" y="4131114"/>
                </a:lnTo>
                <a:lnTo>
                  <a:pt x="1486164" y="4145402"/>
                </a:lnTo>
                <a:lnTo>
                  <a:pt x="1433777" y="4156514"/>
                </a:lnTo>
                <a:lnTo>
                  <a:pt x="1373452" y="4164452"/>
                </a:lnTo>
                <a:lnTo>
                  <a:pt x="1305189" y="4166039"/>
                </a:lnTo>
                <a:lnTo>
                  <a:pt x="1236927" y="4164452"/>
                </a:lnTo>
                <a:lnTo>
                  <a:pt x="1176602" y="4156514"/>
                </a:lnTo>
                <a:lnTo>
                  <a:pt x="1124214" y="4145402"/>
                </a:lnTo>
                <a:lnTo>
                  <a:pt x="1078177" y="4131114"/>
                </a:lnTo>
                <a:lnTo>
                  <a:pt x="1036902" y="4115239"/>
                </a:lnTo>
                <a:lnTo>
                  <a:pt x="1000389" y="4096189"/>
                </a:lnTo>
                <a:lnTo>
                  <a:pt x="962289" y="4077139"/>
                </a:lnTo>
                <a:lnTo>
                  <a:pt x="924189" y="4058089"/>
                </a:lnTo>
                <a:lnTo>
                  <a:pt x="887677" y="4042214"/>
                </a:lnTo>
                <a:lnTo>
                  <a:pt x="846402" y="4026339"/>
                </a:lnTo>
                <a:lnTo>
                  <a:pt x="800364" y="4010464"/>
                </a:lnTo>
                <a:lnTo>
                  <a:pt x="747977" y="3999352"/>
                </a:lnTo>
                <a:lnTo>
                  <a:pt x="687652" y="3993002"/>
                </a:lnTo>
                <a:lnTo>
                  <a:pt x="619389" y="3989827"/>
                </a:lnTo>
                <a:lnTo>
                  <a:pt x="551127" y="3993002"/>
                </a:lnTo>
                <a:lnTo>
                  <a:pt x="490802" y="3999352"/>
                </a:lnTo>
                <a:lnTo>
                  <a:pt x="438414" y="4010464"/>
                </a:lnTo>
                <a:lnTo>
                  <a:pt x="392377" y="4026339"/>
                </a:lnTo>
                <a:lnTo>
                  <a:pt x="351102" y="4042214"/>
                </a:lnTo>
                <a:lnTo>
                  <a:pt x="314589" y="4058089"/>
                </a:lnTo>
                <a:lnTo>
                  <a:pt x="276489" y="4077139"/>
                </a:lnTo>
                <a:lnTo>
                  <a:pt x="238389" y="4096189"/>
                </a:lnTo>
                <a:lnTo>
                  <a:pt x="201877" y="4115239"/>
                </a:lnTo>
                <a:lnTo>
                  <a:pt x="160602" y="4131114"/>
                </a:lnTo>
                <a:lnTo>
                  <a:pt x="114564" y="4145402"/>
                </a:lnTo>
                <a:lnTo>
                  <a:pt x="62177" y="4156514"/>
                </a:lnTo>
                <a:lnTo>
                  <a:pt x="1852" y="4164452"/>
                </a:lnTo>
                <a:lnTo>
                  <a:pt x="0" y="4164495"/>
                </a:lnTo>
                <a:close/>
              </a:path>
            </a:pathLst>
          </a:custGeom>
        </p:spPr>
      </p:pic>
      <p:pic>
        <p:nvPicPr>
          <p:cNvPr id="7" name="Picture 6" descr="A small airplane flying in the sky&#10;&#10;Description automatically generated with low confidence">
            <a:extLst>
              <a:ext uri="{FF2B5EF4-FFF2-40B4-BE49-F238E27FC236}">
                <a16:creationId xmlns:a16="http://schemas.microsoft.com/office/drawing/2014/main" id="{4D92719E-3101-4BDC-9D02-26BC94A3C8AB}"/>
              </a:ext>
            </a:extLst>
          </p:cNvPr>
          <p:cNvPicPr>
            <a:picLocks noChangeAspect="1"/>
          </p:cNvPicPr>
          <p:nvPr/>
        </p:nvPicPr>
        <p:blipFill rotWithShape="1">
          <a:blip r:embed="rId3">
            <a:extLst>
              <a:ext uri="{28A0092B-C50C-407E-A947-70E740481C1C}">
                <a14:useLocalDpi xmlns:a14="http://schemas.microsoft.com/office/drawing/2010/main" val="0"/>
              </a:ext>
            </a:extLst>
          </a:blip>
          <a:srcRect t="4535" r="-2" b="4517"/>
          <a:stretch/>
        </p:blipFill>
        <p:spPr>
          <a:xfrm>
            <a:off x="6084278" y="1"/>
            <a:ext cx="6107723" cy="4166039"/>
          </a:xfrm>
          <a:custGeom>
            <a:avLst/>
            <a:gdLst/>
            <a:ahLst/>
            <a:cxnLst/>
            <a:rect l="l" t="t" r="r" b="b"/>
            <a:pathLst>
              <a:path w="6107723" h="4166039">
                <a:moveTo>
                  <a:pt x="0" y="0"/>
                </a:moveTo>
                <a:lnTo>
                  <a:pt x="6107723" y="0"/>
                </a:lnTo>
                <a:lnTo>
                  <a:pt x="6107723" y="4164495"/>
                </a:lnTo>
                <a:lnTo>
                  <a:pt x="6105869" y="4164452"/>
                </a:lnTo>
                <a:lnTo>
                  <a:pt x="6045543" y="4156515"/>
                </a:lnTo>
                <a:lnTo>
                  <a:pt x="5993155" y="4145402"/>
                </a:lnTo>
                <a:lnTo>
                  <a:pt x="5947119" y="4131114"/>
                </a:lnTo>
                <a:lnTo>
                  <a:pt x="5905843" y="4115239"/>
                </a:lnTo>
                <a:lnTo>
                  <a:pt x="5869331" y="4096189"/>
                </a:lnTo>
                <a:lnTo>
                  <a:pt x="5831231" y="4077139"/>
                </a:lnTo>
                <a:lnTo>
                  <a:pt x="5793131" y="4058089"/>
                </a:lnTo>
                <a:lnTo>
                  <a:pt x="5756619" y="4042214"/>
                </a:lnTo>
                <a:lnTo>
                  <a:pt x="5715343" y="4026339"/>
                </a:lnTo>
                <a:lnTo>
                  <a:pt x="5669305" y="4010464"/>
                </a:lnTo>
                <a:lnTo>
                  <a:pt x="5616919" y="3999352"/>
                </a:lnTo>
                <a:lnTo>
                  <a:pt x="5556593" y="3993002"/>
                </a:lnTo>
                <a:lnTo>
                  <a:pt x="5488331" y="3989827"/>
                </a:lnTo>
                <a:lnTo>
                  <a:pt x="5420069" y="3993002"/>
                </a:lnTo>
                <a:lnTo>
                  <a:pt x="5359743" y="3999352"/>
                </a:lnTo>
                <a:lnTo>
                  <a:pt x="5307355" y="4010464"/>
                </a:lnTo>
                <a:lnTo>
                  <a:pt x="5261319" y="4026339"/>
                </a:lnTo>
                <a:lnTo>
                  <a:pt x="5220043" y="4042214"/>
                </a:lnTo>
                <a:lnTo>
                  <a:pt x="5183531" y="4058089"/>
                </a:lnTo>
                <a:lnTo>
                  <a:pt x="5145431" y="4077139"/>
                </a:lnTo>
                <a:lnTo>
                  <a:pt x="5107331" y="4096189"/>
                </a:lnTo>
                <a:lnTo>
                  <a:pt x="5070819" y="4115239"/>
                </a:lnTo>
                <a:lnTo>
                  <a:pt x="5029543" y="4131114"/>
                </a:lnTo>
                <a:lnTo>
                  <a:pt x="4983505" y="4145402"/>
                </a:lnTo>
                <a:lnTo>
                  <a:pt x="4931119" y="4156514"/>
                </a:lnTo>
                <a:lnTo>
                  <a:pt x="4870793" y="4164452"/>
                </a:lnTo>
                <a:lnTo>
                  <a:pt x="4802531" y="4166039"/>
                </a:lnTo>
                <a:lnTo>
                  <a:pt x="4734269" y="4164452"/>
                </a:lnTo>
                <a:lnTo>
                  <a:pt x="4673943" y="4156514"/>
                </a:lnTo>
                <a:lnTo>
                  <a:pt x="4621555" y="4145402"/>
                </a:lnTo>
                <a:lnTo>
                  <a:pt x="4575519" y="4131114"/>
                </a:lnTo>
                <a:lnTo>
                  <a:pt x="4534243" y="4115239"/>
                </a:lnTo>
                <a:lnTo>
                  <a:pt x="4497731" y="4096189"/>
                </a:lnTo>
                <a:lnTo>
                  <a:pt x="4459631" y="4077139"/>
                </a:lnTo>
                <a:lnTo>
                  <a:pt x="4421531" y="4058089"/>
                </a:lnTo>
                <a:lnTo>
                  <a:pt x="4385019" y="4042214"/>
                </a:lnTo>
                <a:lnTo>
                  <a:pt x="4343743" y="4026339"/>
                </a:lnTo>
                <a:lnTo>
                  <a:pt x="4297705" y="4010464"/>
                </a:lnTo>
                <a:lnTo>
                  <a:pt x="4245319" y="3999352"/>
                </a:lnTo>
                <a:lnTo>
                  <a:pt x="4184993" y="3993002"/>
                </a:lnTo>
                <a:lnTo>
                  <a:pt x="4116731" y="3989827"/>
                </a:lnTo>
                <a:lnTo>
                  <a:pt x="4048469" y="3993002"/>
                </a:lnTo>
                <a:lnTo>
                  <a:pt x="3988143" y="3999352"/>
                </a:lnTo>
                <a:lnTo>
                  <a:pt x="3935755" y="4010464"/>
                </a:lnTo>
                <a:lnTo>
                  <a:pt x="3889719" y="4026339"/>
                </a:lnTo>
                <a:lnTo>
                  <a:pt x="3848443" y="4042214"/>
                </a:lnTo>
                <a:lnTo>
                  <a:pt x="3811931" y="4058089"/>
                </a:lnTo>
                <a:lnTo>
                  <a:pt x="3735731" y="4096189"/>
                </a:lnTo>
                <a:lnTo>
                  <a:pt x="3699219" y="4115239"/>
                </a:lnTo>
                <a:lnTo>
                  <a:pt x="3657943" y="4131114"/>
                </a:lnTo>
                <a:lnTo>
                  <a:pt x="3611905" y="4145402"/>
                </a:lnTo>
                <a:lnTo>
                  <a:pt x="3559519" y="4156514"/>
                </a:lnTo>
                <a:lnTo>
                  <a:pt x="3499193" y="4164452"/>
                </a:lnTo>
                <a:lnTo>
                  <a:pt x="3430931" y="4166039"/>
                </a:lnTo>
                <a:lnTo>
                  <a:pt x="3362669" y="4164452"/>
                </a:lnTo>
                <a:lnTo>
                  <a:pt x="3302343" y="4156514"/>
                </a:lnTo>
                <a:lnTo>
                  <a:pt x="3249955" y="4145402"/>
                </a:lnTo>
                <a:lnTo>
                  <a:pt x="3203919" y="4131114"/>
                </a:lnTo>
                <a:lnTo>
                  <a:pt x="3162643" y="4115239"/>
                </a:lnTo>
                <a:lnTo>
                  <a:pt x="3126131" y="4096189"/>
                </a:lnTo>
                <a:lnTo>
                  <a:pt x="3088031" y="4077139"/>
                </a:lnTo>
                <a:lnTo>
                  <a:pt x="3049931" y="4058089"/>
                </a:lnTo>
                <a:lnTo>
                  <a:pt x="3013419" y="4042214"/>
                </a:lnTo>
                <a:lnTo>
                  <a:pt x="2972143" y="4026339"/>
                </a:lnTo>
                <a:lnTo>
                  <a:pt x="2926105" y="4010464"/>
                </a:lnTo>
                <a:lnTo>
                  <a:pt x="2873719" y="3999352"/>
                </a:lnTo>
                <a:lnTo>
                  <a:pt x="2813393" y="3993002"/>
                </a:lnTo>
                <a:lnTo>
                  <a:pt x="2743543" y="3989827"/>
                </a:lnTo>
                <a:lnTo>
                  <a:pt x="2676869" y="3993002"/>
                </a:lnTo>
                <a:lnTo>
                  <a:pt x="2616543" y="3999352"/>
                </a:lnTo>
                <a:lnTo>
                  <a:pt x="2564155" y="4010464"/>
                </a:lnTo>
                <a:lnTo>
                  <a:pt x="2518119" y="4026339"/>
                </a:lnTo>
                <a:lnTo>
                  <a:pt x="2476843" y="4042214"/>
                </a:lnTo>
                <a:lnTo>
                  <a:pt x="2440331" y="4058089"/>
                </a:lnTo>
                <a:lnTo>
                  <a:pt x="2402231" y="4077139"/>
                </a:lnTo>
                <a:lnTo>
                  <a:pt x="2364131" y="4096189"/>
                </a:lnTo>
                <a:lnTo>
                  <a:pt x="2327619" y="4115239"/>
                </a:lnTo>
                <a:lnTo>
                  <a:pt x="2286344" y="4131114"/>
                </a:lnTo>
                <a:lnTo>
                  <a:pt x="2240306" y="4145402"/>
                </a:lnTo>
                <a:lnTo>
                  <a:pt x="2187919" y="4156514"/>
                </a:lnTo>
                <a:lnTo>
                  <a:pt x="2127594" y="4164452"/>
                </a:lnTo>
                <a:lnTo>
                  <a:pt x="2059331" y="4166039"/>
                </a:lnTo>
                <a:lnTo>
                  <a:pt x="1991069" y="4164452"/>
                </a:lnTo>
                <a:lnTo>
                  <a:pt x="1930744" y="4156514"/>
                </a:lnTo>
                <a:lnTo>
                  <a:pt x="1878356" y="4145402"/>
                </a:lnTo>
                <a:lnTo>
                  <a:pt x="1832319" y="4131114"/>
                </a:lnTo>
                <a:lnTo>
                  <a:pt x="1791044" y="4115239"/>
                </a:lnTo>
                <a:lnTo>
                  <a:pt x="1754531" y="4096189"/>
                </a:lnTo>
                <a:lnTo>
                  <a:pt x="1716431" y="4077139"/>
                </a:lnTo>
                <a:lnTo>
                  <a:pt x="1678331" y="4058089"/>
                </a:lnTo>
                <a:lnTo>
                  <a:pt x="1641819" y="4042214"/>
                </a:lnTo>
                <a:lnTo>
                  <a:pt x="1600544" y="4026339"/>
                </a:lnTo>
                <a:lnTo>
                  <a:pt x="1554506" y="4010464"/>
                </a:lnTo>
                <a:lnTo>
                  <a:pt x="1502119" y="3999352"/>
                </a:lnTo>
                <a:lnTo>
                  <a:pt x="1441794" y="3993002"/>
                </a:lnTo>
                <a:lnTo>
                  <a:pt x="1373531" y="3989827"/>
                </a:lnTo>
                <a:lnTo>
                  <a:pt x="1305269" y="3993002"/>
                </a:lnTo>
                <a:lnTo>
                  <a:pt x="1244944" y="3999352"/>
                </a:lnTo>
                <a:lnTo>
                  <a:pt x="1192556" y="4010464"/>
                </a:lnTo>
                <a:lnTo>
                  <a:pt x="1146519" y="4026339"/>
                </a:lnTo>
                <a:lnTo>
                  <a:pt x="1105244" y="4042214"/>
                </a:lnTo>
                <a:lnTo>
                  <a:pt x="1068731" y="4058089"/>
                </a:lnTo>
                <a:lnTo>
                  <a:pt x="1030631" y="4077139"/>
                </a:lnTo>
                <a:lnTo>
                  <a:pt x="992531" y="4096189"/>
                </a:lnTo>
                <a:lnTo>
                  <a:pt x="956019" y="4115239"/>
                </a:lnTo>
                <a:lnTo>
                  <a:pt x="914744" y="4131114"/>
                </a:lnTo>
                <a:lnTo>
                  <a:pt x="868706" y="4145402"/>
                </a:lnTo>
                <a:lnTo>
                  <a:pt x="816319" y="4156514"/>
                </a:lnTo>
                <a:lnTo>
                  <a:pt x="755994" y="4164452"/>
                </a:lnTo>
                <a:lnTo>
                  <a:pt x="697522" y="4165812"/>
                </a:lnTo>
                <a:lnTo>
                  <a:pt x="639050" y="4164452"/>
                </a:lnTo>
                <a:lnTo>
                  <a:pt x="578725" y="4156514"/>
                </a:lnTo>
                <a:lnTo>
                  <a:pt x="526337" y="4145402"/>
                </a:lnTo>
                <a:lnTo>
                  <a:pt x="480300" y="4131114"/>
                </a:lnTo>
                <a:lnTo>
                  <a:pt x="439025" y="4115239"/>
                </a:lnTo>
                <a:lnTo>
                  <a:pt x="402512" y="4096189"/>
                </a:lnTo>
                <a:lnTo>
                  <a:pt x="364412" y="4077139"/>
                </a:lnTo>
                <a:lnTo>
                  <a:pt x="326312" y="4058089"/>
                </a:lnTo>
                <a:lnTo>
                  <a:pt x="289800" y="4042214"/>
                </a:lnTo>
                <a:lnTo>
                  <a:pt x="248525" y="4026339"/>
                </a:lnTo>
                <a:lnTo>
                  <a:pt x="202488" y="4010464"/>
                </a:lnTo>
                <a:lnTo>
                  <a:pt x="150101" y="3999352"/>
                </a:lnTo>
                <a:lnTo>
                  <a:pt x="89775" y="3993002"/>
                </a:lnTo>
                <a:lnTo>
                  <a:pt x="21512" y="3989827"/>
                </a:lnTo>
                <a:lnTo>
                  <a:pt x="11722" y="3990282"/>
                </a:lnTo>
                <a:lnTo>
                  <a:pt x="1932" y="3989827"/>
                </a:lnTo>
                <a:lnTo>
                  <a:pt x="0" y="3989917"/>
                </a:lnTo>
                <a:close/>
              </a:path>
            </a:pathLst>
          </a:custGeom>
        </p:spPr>
      </p:pic>
      <p:sp>
        <p:nvSpPr>
          <p:cNvPr id="20" name="TextBox 19">
            <a:extLst>
              <a:ext uri="{FF2B5EF4-FFF2-40B4-BE49-F238E27FC236}">
                <a16:creationId xmlns:a16="http://schemas.microsoft.com/office/drawing/2014/main" id="{297B9540-8693-42ED-80EA-CDFDFEB1E289}"/>
              </a:ext>
            </a:extLst>
          </p:cNvPr>
          <p:cNvSpPr txBox="1"/>
          <p:nvPr/>
        </p:nvSpPr>
        <p:spPr>
          <a:xfrm>
            <a:off x="9584418" y="2993201"/>
            <a:ext cx="2502131" cy="861774"/>
          </a:xfrm>
          <a:prstGeom prst="rect">
            <a:avLst/>
          </a:prstGeom>
          <a:solidFill>
            <a:srgbClr val="000000">
              <a:alpha val="40000"/>
            </a:srgbClr>
          </a:solidFill>
        </p:spPr>
        <p:txBody>
          <a:bodyPr wrap="square" rtlCol="0">
            <a:spAutoFit/>
          </a:bodyPr>
          <a:lstStyle/>
          <a:p>
            <a:pPr algn="ctr"/>
            <a:endParaRPr lang="en-GB" sz="1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Wikipedia (2006) Spitfire. Available at: https://en.wikipedia.org/wiki/Supermarine_Spitfire#/media/File:Ray_Flying_Legends_2005-1.jpg [Accessed 03/06/2021]</a:t>
            </a:r>
            <a:endParaRPr lang="en-GB" dirty="0">
              <a:solidFill>
                <a:schemeClr val="bg1"/>
              </a:solidFill>
            </a:endParaRPr>
          </a:p>
        </p:txBody>
      </p:sp>
      <p:sp>
        <p:nvSpPr>
          <p:cNvPr id="22" name="TextBox 21">
            <a:extLst>
              <a:ext uri="{FF2B5EF4-FFF2-40B4-BE49-F238E27FC236}">
                <a16:creationId xmlns:a16="http://schemas.microsoft.com/office/drawing/2014/main" id="{084741D4-D5FA-41CF-A682-B5A6C4F361DA}"/>
              </a:ext>
            </a:extLst>
          </p:cNvPr>
          <p:cNvSpPr txBox="1"/>
          <p:nvPr/>
        </p:nvSpPr>
        <p:spPr>
          <a:xfrm>
            <a:off x="3488418" y="3239065"/>
            <a:ext cx="2502131" cy="707886"/>
          </a:xfrm>
          <a:prstGeom prst="rect">
            <a:avLst/>
          </a:prstGeom>
          <a:solidFill>
            <a:srgbClr val="000000">
              <a:alpha val="74118"/>
            </a:srgbClr>
          </a:solidFill>
        </p:spPr>
        <p:txBody>
          <a:bodyPr wrap="square" rtlCol="0">
            <a:spAutoFit/>
          </a:bodyPr>
          <a:lstStyle/>
          <a:p>
            <a:pPr algn="ctr"/>
            <a:r>
              <a:rPr lang="en-GB" sz="1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Fiftypence.co.uk (2021) Battle of Britain 50p. Available at: https://fiftypence.co.uk/product/battle-of-britain-50p/ [Accessed 03/06/2021]</a:t>
            </a:r>
            <a:endParaRPr lang="en-GB" dirty="0">
              <a:solidFill>
                <a:schemeClr val="bg1"/>
              </a:solidFill>
            </a:endParaRPr>
          </a:p>
        </p:txBody>
      </p:sp>
    </p:spTree>
    <p:extLst>
      <p:ext uri="{BB962C8B-B14F-4D97-AF65-F5344CB8AC3E}">
        <p14:creationId xmlns:p14="http://schemas.microsoft.com/office/powerpoint/2010/main" val="3409583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8135EBA-B3A3-4F88-BCB1-D0C8E63F4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551406E-05CC-4445-9609-3E253925D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457"/>
            <a:ext cx="12192000" cy="228554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470070EC-9511-4D8A-8EDA-935BA0F6D204}"/>
              </a:ext>
            </a:extLst>
          </p:cNvPr>
          <p:cNvSpPr>
            <a:spLocks noGrp="1"/>
          </p:cNvSpPr>
          <p:nvPr>
            <p:ph type="title"/>
          </p:nvPr>
        </p:nvSpPr>
        <p:spPr>
          <a:xfrm>
            <a:off x="630936" y="4892040"/>
            <a:ext cx="3767328" cy="1325880"/>
          </a:xfrm>
        </p:spPr>
        <p:txBody>
          <a:bodyPr>
            <a:normAutofit/>
          </a:bodyPr>
          <a:lstStyle/>
          <a:p>
            <a:r>
              <a:rPr lang="en-GB" sz="2800" dirty="0">
                <a:solidFill>
                  <a:schemeClr val="bg1"/>
                </a:solidFill>
              </a:rPr>
              <a:t>Horrible Histories</a:t>
            </a:r>
          </a:p>
        </p:txBody>
      </p:sp>
      <p:pic>
        <p:nvPicPr>
          <p:cNvPr id="9" name="Picture 8" descr="A picture containing calendar&#10;&#10;Description automatically generated">
            <a:extLst>
              <a:ext uri="{FF2B5EF4-FFF2-40B4-BE49-F238E27FC236}">
                <a16:creationId xmlns:a16="http://schemas.microsoft.com/office/drawing/2014/main" id="{431527B6-3914-4DA4-A57A-C0BDBEF161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0680" y="645396"/>
            <a:ext cx="2086203" cy="3209544"/>
          </a:xfrm>
          <a:prstGeom prst="rect">
            <a:avLst/>
          </a:prstGeom>
        </p:spPr>
      </p:pic>
      <p:cxnSp>
        <p:nvCxnSpPr>
          <p:cNvPr id="22" name="Straight Connector 21">
            <a:extLst>
              <a:ext uri="{FF2B5EF4-FFF2-40B4-BE49-F238E27FC236}">
                <a16:creationId xmlns:a16="http://schemas.microsoft.com/office/drawing/2014/main" id="{FB9683CF-0DA1-46CF-ACAC-D8EE1B15BD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7177" y="1347782"/>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FC04015D-94D2-44D5-B50C-9BDE926C8C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99037" y="645396"/>
            <a:ext cx="2086203" cy="3209544"/>
          </a:xfrm>
          <a:prstGeom prst="rect">
            <a:avLst/>
          </a:prstGeom>
        </p:spPr>
      </p:pic>
      <p:cxnSp>
        <p:nvCxnSpPr>
          <p:cNvPr id="24" name="Straight Connector 23">
            <a:extLst>
              <a:ext uri="{FF2B5EF4-FFF2-40B4-BE49-F238E27FC236}">
                <a16:creationId xmlns:a16="http://schemas.microsoft.com/office/drawing/2014/main" id="{C2AE770B-9BD5-45F7-9DD4-D3FFD62FE6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 sign&#10;&#10;Description automatically generated">
            <a:extLst>
              <a:ext uri="{FF2B5EF4-FFF2-40B4-BE49-F238E27FC236}">
                <a16:creationId xmlns:a16="http://schemas.microsoft.com/office/drawing/2014/main" id="{216FF6B0-7A2B-4BFB-9C45-7A12237FDAC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06759" y="645396"/>
            <a:ext cx="2086203" cy="3209544"/>
          </a:xfrm>
          <a:prstGeom prst="rect">
            <a:avLst/>
          </a:prstGeom>
        </p:spPr>
      </p:pic>
      <p:cxnSp>
        <p:nvCxnSpPr>
          <p:cNvPr id="31" name="Straight Connector 25">
            <a:extLst>
              <a:ext uri="{FF2B5EF4-FFF2-40B4-BE49-F238E27FC236}">
                <a16:creationId xmlns:a16="http://schemas.microsoft.com/office/drawing/2014/main" id="{24A55763-CE5D-4A9B-A9F7-982C800073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13824" y="1349484"/>
            <a:ext cx="0" cy="1828800"/>
          </a:xfrm>
          <a:prstGeom prst="line">
            <a:avLst/>
          </a:prstGeom>
          <a:ln w="19050">
            <a:solidFill>
              <a:schemeClr val="tx1">
                <a:lumMod val="75000"/>
                <a:lumOff val="25000"/>
                <a:alpha val="60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descr="A picture containing text, sign&#10;&#10;Description automatically generated">
            <a:extLst>
              <a:ext uri="{FF2B5EF4-FFF2-40B4-BE49-F238E27FC236}">
                <a16:creationId xmlns:a16="http://schemas.microsoft.com/office/drawing/2014/main" id="{20A69379-E8A3-435A-848F-A7B1D41626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25116" y="645396"/>
            <a:ext cx="2086203" cy="3209544"/>
          </a:xfrm>
          <a:prstGeom prst="rect">
            <a:avLst/>
          </a:prstGeom>
        </p:spPr>
      </p:pic>
      <p:cxnSp>
        <p:nvCxnSpPr>
          <p:cNvPr id="32" name="Straight Connector 27">
            <a:extLst>
              <a:ext uri="{FF2B5EF4-FFF2-40B4-BE49-F238E27FC236}">
                <a16:creationId xmlns:a16="http://schemas.microsoft.com/office/drawing/2014/main" id="{4E4DDBE7-307B-40B1-B6B5-5B376C16D7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639665" y="5097939"/>
            <a:ext cx="0" cy="914400"/>
          </a:xfrm>
          <a:prstGeom prst="line">
            <a:avLst/>
          </a:prstGeom>
          <a:ln w="19050">
            <a:solidFill>
              <a:schemeClr val="bg1">
                <a:alpha val="70000"/>
              </a:schemeClr>
            </a:solidFill>
          </a:ln>
        </p:spPr>
        <p:style>
          <a:lnRef idx="1">
            <a:schemeClr val="accent1"/>
          </a:lnRef>
          <a:fillRef idx="0">
            <a:schemeClr val="accent1"/>
          </a:fillRef>
          <a:effectRef idx="0">
            <a:schemeClr val="accent1"/>
          </a:effectRef>
          <a:fontRef idx="minor">
            <a:schemeClr val="tx1"/>
          </a:fontRef>
        </p:style>
      </p:cxnSp>
      <p:sp>
        <p:nvSpPr>
          <p:cNvPr id="33" name="Content Placeholder 14">
            <a:extLst>
              <a:ext uri="{FF2B5EF4-FFF2-40B4-BE49-F238E27FC236}">
                <a16:creationId xmlns:a16="http://schemas.microsoft.com/office/drawing/2014/main" id="{CE7C7CDE-F0D3-4A53-AA55-CE71B4F4A43F}"/>
              </a:ext>
            </a:extLst>
          </p:cNvPr>
          <p:cNvSpPr>
            <a:spLocks noGrp="1"/>
          </p:cNvSpPr>
          <p:nvPr>
            <p:ph idx="1"/>
          </p:nvPr>
        </p:nvSpPr>
        <p:spPr>
          <a:xfrm>
            <a:off x="4882896" y="4828032"/>
            <a:ext cx="6675120" cy="1463040"/>
          </a:xfrm>
        </p:spPr>
        <p:txBody>
          <a:bodyPr anchor="ctr">
            <a:normAutofit/>
          </a:bodyPr>
          <a:lstStyle/>
          <a:p>
            <a:r>
              <a:rPr lang="en-GB" sz="1700" dirty="0">
                <a:solidFill>
                  <a:schemeClr val="bg1"/>
                </a:solidFill>
              </a:rPr>
              <a:t>Waterstones (2021) Horrible Histories. Available at: https://www.waterstones.com/horrible-histories [Accessed 03/06/2021]</a:t>
            </a:r>
            <a:endParaRPr lang="en-US" sz="1700" dirty="0">
              <a:solidFill>
                <a:schemeClr val="bg1"/>
              </a:solidFill>
            </a:endParaRPr>
          </a:p>
        </p:txBody>
      </p:sp>
    </p:spTree>
    <p:extLst>
      <p:ext uri="{BB962C8B-B14F-4D97-AF65-F5344CB8AC3E}">
        <p14:creationId xmlns:p14="http://schemas.microsoft.com/office/powerpoint/2010/main" val="4055935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05265DC-CF6B-4AE8-B3F3-2A7A16374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DC5335-B45C-4E1E-9D79-735E185BEC3A}"/>
              </a:ext>
            </a:extLst>
          </p:cNvPr>
          <p:cNvSpPr>
            <a:spLocks noGrp="1"/>
          </p:cNvSpPr>
          <p:nvPr>
            <p:ph type="title"/>
          </p:nvPr>
        </p:nvSpPr>
        <p:spPr>
          <a:xfrm>
            <a:off x="838200" y="4100804"/>
            <a:ext cx="4391024" cy="1907884"/>
          </a:xfrm>
        </p:spPr>
        <p:txBody>
          <a:bodyPr anchor="t">
            <a:normAutofit/>
          </a:bodyPr>
          <a:lstStyle/>
          <a:p>
            <a:br>
              <a:rPr lang="en-GB" sz="4000" dirty="0">
                <a:solidFill>
                  <a:schemeClr val="bg1"/>
                </a:solidFill>
              </a:rPr>
            </a:br>
            <a:r>
              <a:rPr lang="en-GB" sz="4000" dirty="0" err="1">
                <a:solidFill>
                  <a:schemeClr val="bg1"/>
                </a:solidFill>
              </a:rPr>
              <a:t>Butser</a:t>
            </a:r>
            <a:r>
              <a:rPr lang="en-GB" sz="4000" dirty="0">
                <a:solidFill>
                  <a:schemeClr val="bg1"/>
                </a:solidFill>
              </a:rPr>
              <a:t> IX Legion</a:t>
            </a:r>
          </a:p>
        </p:txBody>
      </p:sp>
      <p:pic>
        <p:nvPicPr>
          <p:cNvPr id="5" name="Content Placeholder 4" descr="A picture containing text, grass, outdoor, little&#10;&#10;Description automatically generated">
            <a:extLst>
              <a:ext uri="{FF2B5EF4-FFF2-40B4-BE49-F238E27FC236}">
                <a16:creationId xmlns:a16="http://schemas.microsoft.com/office/drawing/2014/main" id="{E754D1A7-BE81-4B84-B717-E8BE6A25A311}"/>
              </a:ext>
            </a:extLst>
          </p:cNvPr>
          <p:cNvPicPr>
            <a:picLocks noChangeAspect="1"/>
          </p:cNvPicPr>
          <p:nvPr/>
        </p:nvPicPr>
        <p:blipFill rotWithShape="1">
          <a:blip r:embed="rId2">
            <a:extLst>
              <a:ext uri="{28A0092B-C50C-407E-A947-70E740481C1C}">
                <a14:useLocalDpi xmlns:a14="http://schemas.microsoft.com/office/drawing/2010/main" val="0"/>
              </a:ext>
            </a:extLst>
          </a:blip>
          <a:srcRect r="11739"/>
          <a:stretch/>
        </p:blipFill>
        <p:spPr>
          <a:xfrm>
            <a:off x="20" y="2"/>
            <a:ext cx="12191980" cy="3418853"/>
          </a:xfrm>
          <a:custGeom>
            <a:avLst/>
            <a:gdLst/>
            <a:ahLst/>
            <a:cxnLst/>
            <a:rect l="l" t="t" r="r" b="b"/>
            <a:pathLst>
              <a:path w="12192000" h="3418853">
                <a:moveTo>
                  <a:pt x="0" y="0"/>
                </a:moveTo>
                <a:lnTo>
                  <a:pt x="12192000" y="0"/>
                </a:lnTo>
                <a:lnTo>
                  <a:pt x="12192000" y="227978"/>
                </a:lnTo>
                <a:lnTo>
                  <a:pt x="12192000" y="2065168"/>
                </a:lnTo>
                <a:lnTo>
                  <a:pt x="12192000" y="3342653"/>
                </a:lnTo>
                <a:lnTo>
                  <a:pt x="9439275" y="3418853"/>
                </a:lnTo>
                <a:lnTo>
                  <a:pt x="5572127" y="3171203"/>
                </a:lnTo>
                <a:lnTo>
                  <a:pt x="0" y="3342653"/>
                </a:lnTo>
                <a:lnTo>
                  <a:pt x="0" y="2065168"/>
                </a:lnTo>
                <a:lnTo>
                  <a:pt x="0" y="227978"/>
                </a:lnTo>
                <a:close/>
              </a:path>
            </a:pathLst>
          </a:custGeom>
        </p:spPr>
      </p:pic>
      <p:grpSp>
        <p:nvGrpSpPr>
          <p:cNvPr id="14" name="Group 13">
            <a:extLst>
              <a:ext uri="{FF2B5EF4-FFF2-40B4-BE49-F238E27FC236}">
                <a16:creationId xmlns:a16="http://schemas.microsoft.com/office/drawing/2014/main" id="{37EA779C-87BF-454F-919D-A3DA98FD8A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59818"/>
            <a:ext cx="12192000" cy="757168"/>
            <a:chOff x="0" y="2959818"/>
            <a:chExt cx="12192000" cy="757168"/>
          </a:xfrm>
        </p:grpSpPr>
        <p:sp>
          <p:nvSpPr>
            <p:cNvPr id="15" name="Freeform: Shape 14">
              <a:extLst>
                <a:ext uri="{FF2B5EF4-FFF2-40B4-BE49-F238E27FC236}">
                  <a16:creationId xmlns:a16="http://schemas.microsoft.com/office/drawing/2014/main" id="{D8C2E702-9A3E-420B-81FC-693685CAF6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6AA40418-2F7D-4A2A-84C0-1A72B0307C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3">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9" name="Content Placeholder 8">
            <a:extLst>
              <a:ext uri="{FF2B5EF4-FFF2-40B4-BE49-F238E27FC236}">
                <a16:creationId xmlns:a16="http://schemas.microsoft.com/office/drawing/2014/main" id="{DF526F1A-881E-48FB-A358-D4B285E519F7}"/>
              </a:ext>
            </a:extLst>
          </p:cNvPr>
          <p:cNvSpPr>
            <a:spLocks noGrp="1"/>
          </p:cNvSpPr>
          <p:nvPr>
            <p:ph idx="1"/>
          </p:nvPr>
        </p:nvSpPr>
        <p:spPr>
          <a:xfrm>
            <a:off x="5664201" y="4197093"/>
            <a:ext cx="5692774" cy="1648849"/>
          </a:xfrm>
        </p:spPr>
        <p:txBody>
          <a:bodyPr>
            <a:normAutofit lnSpcReduction="10000"/>
          </a:bodyPr>
          <a:lstStyle/>
          <a:p>
            <a:r>
              <a:rPr lang="en-GB" sz="2400" dirty="0" err="1">
                <a:solidFill>
                  <a:schemeClr val="bg1">
                    <a:alpha val="80000"/>
                  </a:schemeClr>
                </a:solidFill>
              </a:rPr>
              <a:t>Butser</a:t>
            </a:r>
            <a:r>
              <a:rPr lang="en-GB" sz="2400" dirty="0">
                <a:solidFill>
                  <a:schemeClr val="bg1">
                    <a:alpha val="80000"/>
                  </a:schemeClr>
                </a:solidFill>
              </a:rPr>
              <a:t> Ancient Farm (2021) </a:t>
            </a:r>
            <a:r>
              <a:rPr lang="en-GB" sz="2400" i="1" dirty="0">
                <a:solidFill>
                  <a:schemeClr val="bg1">
                    <a:alpha val="80000"/>
                  </a:schemeClr>
                </a:solidFill>
              </a:rPr>
              <a:t>Legionnaire and Child</a:t>
            </a:r>
            <a:r>
              <a:rPr lang="en-GB" sz="2400" dirty="0">
                <a:solidFill>
                  <a:schemeClr val="bg1">
                    <a:alpha val="80000"/>
                  </a:schemeClr>
                </a:solidFill>
              </a:rPr>
              <a:t>. Available at: https://www.butserancientfarm.co.uk/whats-on/2021/6/19/romans-in-residence-butser-ix-legion [Accessed 03/06/2021]</a:t>
            </a:r>
            <a:endParaRPr lang="en-US" sz="2400" dirty="0">
              <a:solidFill>
                <a:schemeClr val="bg1">
                  <a:alpha val="80000"/>
                </a:schemeClr>
              </a:solidFill>
            </a:endParaRPr>
          </a:p>
        </p:txBody>
      </p:sp>
    </p:spTree>
    <p:extLst>
      <p:ext uri="{BB962C8B-B14F-4D97-AF65-F5344CB8AC3E}">
        <p14:creationId xmlns:p14="http://schemas.microsoft.com/office/powerpoint/2010/main" val="2627570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A picture containing text, indoor&#10;&#10;Description automatically generated">
            <a:extLst>
              <a:ext uri="{FF2B5EF4-FFF2-40B4-BE49-F238E27FC236}">
                <a16:creationId xmlns:a16="http://schemas.microsoft.com/office/drawing/2014/main" id="{7ECC2E52-EE4F-4123-95CC-46AA69468931}"/>
              </a:ext>
            </a:extLst>
          </p:cNvPr>
          <p:cNvPicPr>
            <a:picLocks noChangeAspect="1"/>
          </p:cNvPicPr>
          <p:nvPr/>
        </p:nvPicPr>
        <p:blipFill rotWithShape="1">
          <a:blip r:embed="rId2">
            <a:extLst>
              <a:ext uri="{28A0092B-C50C-407E-A947-70E740481C1C}">
                <a14:useLocalDpi xmlns:a14="http://schemas.microsoft.com/office/drawing/2010/main" val="0"/>
              </a:ext>
            </a:extLst>
          </a:blip>
          <a:srcRect l="80" r="-2" b="-2"/>
          <a:stretch/>
        </p:blipFill>
        <p:spPr>
          <a:xfrm>
            <a:off x="20" y="10"/>
            <a:ext cx="4639713" cy="6857990"/>
          </a:xfrm>
          <a:prstGeom prst="rect">
            <a:avLst/>
          </a:prstGeom>
        </p:spPr>
      </p:pic>
      <p:sp>
        <p:nvSpPr>
          <p:cNvPr id="11" name="Content Placeholder 10">
            <a:extLst>
              <a:ext uri="{FF2B5EF4-FFF2-40B4-BE49-F238E27FC236}">
                <a16:creationId xmlns:a16="http://schemas.microsoft.com/office/drawing/2014/main" id="{80E88CF2-7FDB-451B-99D5-26A4704B9961}"/>
              </a:ext>
            </a:extLst>
          </p:cNvPr>
          <p:cNvSpPr>
            <a:spLocks noGrp="1"/>
          </p:cNvSpPr>
          <p:nvPr>
            <p:ph idx="1"/>
          </p:nvPr>
        </p:nvSpPr>
        <p:spPr>
          <a:xfrm>
            <a:off x="5144754" y="2862904"/>
            <a:ext cx="6172200" cy="3858768"/>
          </a:xfrm>
        </p:spPr>
        <p:txBody>
          <a:bodyPr>
            <a:normAutofit/>
          </a:bodyPr>
          <a:lstStyle/>
          <a:p>
            <a:r>
              <a:rPr lang="en-GB" sz="2400" dirty="0"/>
              <a:t>Wikipedia (2020) 300 Poster. Available at: https://en.wikipedia.org/wiki/300_(film)#/media/File:300poster.jpg [Accessed 03/06/2021]</a:t>
            </a:r>
            <a:endParaRPr lang="en-US" sz="2400" dirty="0"/>
          </a:p>
        </p:txBody>
      </p:sp>
    </p:spTree>
    <p:extLst>
      <p:ext uri="{BB962C8B-B14F-4D97-AF65-F5344CB8AC3E}">
        <p14:creationId xmlns:p14="http://schemas.microsoft.com/office/powerpoint/2010/main" val="252883155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8997A-EDB3-4E83-8F96-BA1D7E25AE70}"/>
              </a:ext>
            </a:extLst>
          </p:cNvPr>
          <p:cNvSpPr>
            <a:spLocks noGrp="1"/>
          </p:cNvSpPr>
          <p:nvPr>
            <p:ph type="title"/>
          </p:nvPr>
        </p:nvSpPr>
        <p:spPr>
          <a:xfrm>
            <a:off x="838200" y="1641752"/>
            <a:ext cx="6140449" cy="1323439"/>
          </a:xfrm>
        </p:spPr>
        <p:txBody>
          <a:bodyPr anchor="t">
            <a:normAutofit/>
          </a:bodyPr>
          <a:lstStyle/>
          <a:p>
            <a:r>
              <a:rPr lang="en-GB" sz="4000" dirty="0">
                <a:solidFill>
                  <a:schemeClr val="bg1"/>
                </a:solidFill>
              </a:rPr>
              <a:t>Trajan’s Column, Rome</a:t>
            </a:r>
          </a:p>
        </p:txBody>
      </p:sp>
      <p:sp>
        <p:nvSpPr>
          <p:cNvPr id="22" name="Content Placeholder 8">
            <a:extLst>
              <a:ext uri="{FF2B5EF4-FFF2-40B4-BE49-F238E27FC236}">
                <a16:creationId xmlns:a16="http://schemas.microsoft.com/office/drawing/2014/main" id="{5DCB70C3-C365-4685-BD5E-B357F31BB879}"/>
              </a:ext>
            </a:extLst>
          </p:cNvPr>
          <p:cNvSpPr>
            <a:spLocks noGrp="1"/>
          </p:cNvSpPr>
          <p:nvPr>
            <p:ph idx="1"/>
          </p:nvPr>
        </p:nvSpPr>
        <p:spPr>
          <a:xfrm>
            <a:off x="838200" y="3146400"/>
            <a:ext cx="6140449" cy="2862288"/>
          </a:xfrm>
        </p:spPr>
        <p:txBody>
          <a:bodyPr>
            <a:normAutofit/>
          </a:bodyPr>
          <a:lstStyle/>
          <a:p>
            <a:pPr marL="0" indent="0">
              <a:buNone/>
            </a:pPr>
            <a:r>
              <a:rPr lang="en-GB" sz="1800" dirty="0">
                <a:solidFill>
                  <a:schemeClr val="bg1">
                    <a:alpha val="80000"/>
                  </a:schemeClr>
                </a:solidFill>
              </a:rPr>
              <a:t>Wikipedia (2013) Trajan’s Column. Available at: https://upload.wikimedia.org/wikipedia/commons/a/aa/Traijan%27s_Column_2013-2.jpg [Accessed 03/06/2021]</a:t>
            </a:r>
          </a:p>
          <a:p>
            <a:endParaRPr lang="en-US" sz="2400" dirty="0">
              <a:solidFill>
                <a:schemeClr val="bg1">
                  <a:alpha val="80000"/>
                </a:schemeClr>
              </a:solidFill>
            </a:endParaRPr>
          </a:p>
        </p:txBody>
      </p:sp>
      <p:grpSp>
        <p:nvGrpSpPr>
          <p:cNvPr id="14" name="Group 13">
            <a:extLst>
              <a:ext uri="{FF2B5EF4-FFF2-40B4-BE49-F238E27FC236}">
                <a16:creationId xmlns:a16="http://schemas.microsoft.com/office/drawing/2014/main" id="{B868920F-3C89-4780-A399-2A0099F45D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4572000" cy="6858001"/>
            <a:chOff x="7620000" y="-1"/>
            <a:chExt cx="4572000" cy="6858001"/>
          </a:xfrm>
          <a:effectLst>
            <a:outerShdw blurRad="381000" dist="152400" dir="10800000" algn="ctr" rotWithShape="0">
              <a:srgbClr val="000000">
                <a:alpha val="10000"/>
              </a:srgbClr>
            </a:outerShdw>
          </a:effectLst>
        </p:grpSpPr>
        <p:grpSp>
          <p:nvGrpSpPr>
            <p:cNvPr id="15" name="Group 14">
              <a:extLst>
                <a:ext uri="{FF2B5EF4-FFF2-40B4-BE49-F238E27FC236}">
                  <a16:creationId xmlns:a16="http://schemas.microsoft.com/office/drawing/2014/main" id="{86BC9098-A1F2-42B4-B3CE-C89D727FAFE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48048" y="0"/>
              <a:ext cx="4543952" cy="6858000"/>
              <a:chOff x="7648048" y="0"/>
              <a:chExt cx="4543952" cy="6858000"/>
            </a:xfrm>
          </p:grpSpPr>
          <p:sp>
            <p:nvSpPr>
              <p:cNvPr id="23" name="Freeform: Shape 18">
                <a:extLst>
                  <a:ext uri="{FF2B5EF4-FFF2-40B4-BE49-F238E27FC236}">
                    <a16:creationId xmlns:a16="http://schemas.microsoft.com/office/drawing/2014/main" id="{421BA563-EEB4-4E92-9277-DBB5C6315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9">
                <a:extLst>
                  <a:ext uri="{FF2B5EF4-FFF2-40B4-BE49-F238E27FC236}">
                    <a16:creationId xmlns:a16="http://schemas.microsoft.com/office/drawing/2014/main" id="{C99245BA-7784-4E0D-ABE1-A4FB596E4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5" name="Group 15">
              <a:extLst>
                <a:ext uri="{FF2B5EF4-FFF2-40B4-BE49-F238E27FC236}">
                  <a16:creationId xmlns:a16="http://schemas.microsoft.com/office/drawing/2014/main" id="{3F442D6D-30A3-40EA-ADD8-5313A3BB973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26" name="Freeform: Shape 16">
                <a:extLst>
                  <a:ext uri="{FF2B5EF4-FFF2-40B4-BE49-F238E27FC236}">
                    <a16:creationId xmlns:a16="http://schemas.microsoft.com/office/drawing/2014/main" id="{29E679B4-D12E-448A-8D8F-7183D6A2E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17">
                <a:extLst>
                  <a:ext uri="{FF2B5EF4-FFF2-40B4-BE49-F238E27FC236}">
                    <a16:creationId xmlns:a16="http://schemas.microsoft.com/office/drawing/2014/main" id="{417E3CDF-0144-4FB2-A798-156EC31042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pic>
        <p:nvPicPr>
          <p:cNvPr id="5" name="Content Placeholder 4" descr="A picture containing building, sky, outdoor, old&#10;&#10;Description automatically generated">
            <a:extLst>
              <a:ext uri="{FF2B5EF4-FFF2-40B4-BE49-F238E27FC236}">
                <a16:creationId xmlns:a16="http://schemas.microsoft.com/office/drawing/2014/main" id="{3FD6DE7B-C00E-4292-ABEC-1CE52B48FE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18208" y="1429488"/>
            <a:ext cx="2245459" cy="4064169"/>
          </a:xfrm>
          <a:prstGeom prst="rect">
            <a:avLst/>
          </a:prstGeom>
        </p:spPr>
      </p:pic>
    </p:spTree>
    <p:extLst>
      <p:ext uri="{BB962C8B-B14F-4D97-AF65-F5344CB8AC3E}">
        <p14:creationId xmlns:p14="http://schemas.microsoft.com/office/powerpoint/2010/main" val="2449394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8FBDBF4E-1256-4877-B930-4868BE324F9F}"/>
              </a:ext>
            </a:extLst>
          </p:cNvPr>
          <p:cNvSpPr>
            <a:spLocks noGrp="1"/>
          </p:cNvSpPr>
          <p:nvPr>
            <p:ph type="title"/>
          </p:nvPr>
        </p:nvSpPr>
        <p:spPr>
          <a:xfrm>
            <a:off x="1014141" y="1450655"/>
            <a:ext cx="3932030" cy="3956690"/>
          </a:xfrm>
        </p:spPr>
        <p:txBody>
          <a:bodyPr anchor="ctr">
            <a:normAutofit/>
          </a:bodyPr>
          <a:lstStyle/>
          <a:p>
            <a:r>
              <a:rPr lang="en-GB" sz="7400">
                <a:solidFill>
                  <a:schemeClr val="bg1"/>
                </a:solidFill>
              </a:rPr>
              <a:t>Aljawabra and the Ancient</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5B37AC-F713-4629-88AD-7EB4F9E66295}"/>
              </a:ext>
            </a:extLst>
          </p:cNvPr>
          <p:cNvSpPr>
            <a:spLocks noGrp="1"/>
          </p:cNvSpPr>
          <p:nvPr>
            <p:ph idx="1"/>
          </p:nvPr>
        </p:nvSpPr>
        <p:spPr>
          <a:xfrm>
            <a:off x="6096000" y="1108061"/>
            <a:ext cx="5008901" cy="4571972"/>
          </a:xfrm>
        </p:spPr>
        <p:txBody>
          <a:bodyPr anchor="ctr">
            <a:normAutofit/>
          </a:bodyPr>
          <a:lstStyle/>
          <a:p>
            <a:r>
              <a:rPr lang="en-GB" sz="2000" dirty="0">
                <a:solidFill>
                  <a:schemeClr val="bg1"/>
                </a:solidFill>
              </a:rPr>
              <a:t>Dehumanisation leads to disunity.</a:t>
            </a:r>
          </a:p>
          <a:p>
            <a:endParaRPr lang="en-GB" sz="2000" dirty="0">
              <a:solidFill>
                <a:schemeClr val="bg1"/>
              </a:solidFill>
            </a:endParaRPr>
          </a:p>
          <a:p>
            <a:r>
              <a:rPr lang="en-GB" sz="2000" dirty="0">
                <a:solidFill>
                  <a:schemeClr val="bg1"/>
                </a:solidFill>
              </a:rPr>
              <a:t>Lack of direct tether to most modern people.</a:t>
            </a:r>
          </a:p>
          <a:p>
            <a:endParaRPr lang="en-GB" sz="2000" dirty="0">
              <a:solidFill>
                <a:schemeClr val="bg1"/>
              </a:solidFill>
            </a:endParaRPr>
          </a:p>
        </p:txBody>
      </p:sp>
    </p:spTree>
    <p:extLst>
      <p:ext uri="{BB962C8B-B14F-4D97-AF65-F5344CB8AC3E}">
        <p14:creationId xmlns:p14="http://schemas.microsoft.com/office/powerpoint/2010/main" val="6316766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The planet earth taken from the outer space">
            <a:extLst>
              <a:ext uri="{FF2B5EF4-FFF2-40B4-BE49-F238E27FC236}">
                <a16:creationId xmlns:a16="http://schemas.microsoft.com/office/drawing/2014/main" id="{C38E0D48-F398-450D-9200-6417343135A2}"/>
              </a:ext>
            </a:extLst>
          </p:cNvPr>
          <p:cNvPicPr>
            <a:picLocks noGrp="1" noChangeAspect="1"/>
          </p:cNvPicPr>
          <p:nvPr>
            <p:ph idx="1"/>
          </p:nvPr>
        </p:nvPicPr>
        <p:blipFill rotWithShape="1">
          <a:blip r:embed="rId2"/>
          <a:srcRect t="2070" b="11723"/>
          <a:stretch/>
        </p:blipFill>
        <p:spPr>
          <a:xfrm>
            <a:off x="20" y="10"/>
            <a:ext cx="12191980" cy="6857990"/>
          </a:xfrm>
          <a:prstGeom prst="rect">
            <a:avLst/>
          </a:prstGeom>
        </p:spPr>
      </p:pic>
      <p:sp>
        <p:nvSpPr>
          <p:cNvPr id="20" name="Rectangle 1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6FA3C-3D29-44BD-A3F5-E88AB9B06AE8}"/>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World Community</a:t>
            </a:r>
          </a:p>
        </p:txBody>
      </p:sp>
      <p:cxnSp>
        <p:nvCxnSpPr>
          <p:cNvPr id="22" name="Straight Connector 2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05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2">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13BDA3-CA81-4E7A-B4F7-297A7684C592}"/>
              </a:ext>
            </a:extLst>
          </p:cNvPr>
          <p:cNvSpPr>
            <a:spLocks noGrp="1"/>
          </p:cNvSpPr>
          <p:nvPr>
            <p:ph type="title"/>
          </p:nvPr>
        </p:nvSpPr>
        <p:spPr>
          <a:xfrm>
            <a:off x="5232400" y="1367673"/>
            <a:ext cx="6124575" cy="2665509"/>
          </a:xfrm>
        </p:spPr>
        <p:txBody>
          <a:bodyPr vert="horz" lIns="91440" tIns="45720" rIns="91440" bIns="45720" rtlCol="0" anchor="b">
            <a:normAutofit/>
          </a:bodyPr>
          <a:lstStyle/>
          <a:p>
            <a:pPr algn="r"/>
            <a:r>
              <a:rPr lang="en-US" sz="7200" kern="1200">
                <a:solidFill>
                  <a:schemeClr val="bg1"/>
                </a:solidFill>
                <a:latin typeface="+mj-lt"/>
                <a:ea typeface="+mj-ea"/>
                <a:cs typeface="+mj-cs"/>
              </a:rPr>
              <a:t>Any Answers?</a:t>
            </a:r>
          </a:p>
        </p:txBody>
      </p:sp>
      <p:grpSp>
        <p:nvGrpSpPr>
          <p:cNvPr id="37" name="Group 24">
            <a:extLst>
              <a:ext uri="{FF2B5EF4-FFF2-40B4-BE49-F238E27FC236}">
                <a16:creationId xmlns:a16="http://schemas.microsoft.com/office/drawing/2014/main" id="{0DBA5192-D1D6-4385-9B20-7991E99218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grpSp>
          <p:nvGrpSpPr>
            <p:cNvPr id="26" name="Group 25">
              <a:extLst>
                <a:ext uri="{FF2B5EF4-FFF2-40B4-BE49-F238E27FC236}">
                  <a16:creationId xmlns:a16="http://schemas.microsoft.com/office/drawing/2014/main" id="{49CFA8C3-E4AC-4EF8-8986-83C92DBF583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 y="-1"/>
              <a:ext cx="4572002" cy="6858002"/>
              <a:chOff x="-2" y="-1"/>
              <a:chExt cx="4572002" cy="6858002"/>
            </a:xfrm>
            <a:effectLst/>
          </p:grpSpPr>
          <p:sp>
            <p:nvSpPr>
              <p:cNvPr id="34" name="Freeform: Shape 33">
                <a:extLst>
                  <a:ext uri="{FF2B5EF4-FFF2-40B4-BE49-F238E27FC236}">
                    <a16:creationId xmlns:a16="http://schemas.microsoft.com/office/drawing/2014/main" id="{C939349E-97F2-4F20-99B2-B5BABDD5E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6DF4F205-369D-432D-BE06-61DCFE9AB0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7" name="Group 26">
              <a:extLst>
                <a:ext uri="{FF2B5EF4-FFF2-40B4-BE49-F238E27FC236}">
                  <a16:creationId xmlns:a16="http://schemas.microsoft.com/office/drawing/2014/main" id="{1658D615-89F8-4EE3-A5C2-8B57E48744C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8" name="Group 27">
                <a:extLst>
                  <a:ext uri="{FF2B5EF4-FFF2-40B4-BE49-F238E27FC236}">
                    <a16:creationId xmlns:a16="http://schemas.microsoft.com/office/drawing/2014/main" id="{4529F45F-9E0D-4469-B6FE-BFA23DC316E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32" name="Freeform: Shape 31">
                  <a:extLst>
                    <a:ext uri="{FF2B5EF4-FFF2-40B4-BE49-F238E27FC236}">
                      <a16:creationId xmlns:a16="http://schemas.microsoft.com/office/drawing/2014/main" id="{4D258C8B-77B4-43BA-8B2F-AB7C96C39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867E9E24-BE8C-47FF-BCF1-3E4BDF64D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9" name="Group 28">
                <a:extLst>
                  <a:ext uri="{FF2B5EF4-FFF2-40B4-BE49-F238E27FC236}">
                    <a16:creationId xmlns:a16="http://schemas.microsoft.com/office/drawing/2014/main" id="{BDD9DC28-AE74-45F4-8F16-49C6A59604F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2">
                  <a:alphaModFix amt="57000"/>
                </a:blip>
                <a:tile tx="0" ty="0" sx="100000" sy="100000" flip="none" algn="tl"/>
              </a:blipFill>
              <a:effectLst/>
            </p:grpSpPr>
            <p:sp>
              <p:nvSpPr>
                <p:cNvPr id="30" name="Freeform: Shape 29">
                  <a:extLst>
                    <a:ext uri="{FF2B5EF4-FFF2-40B4-BE49-F238E27FC236}">
                      <a16:creationId xmlns:a16="http://schemas.microsoft.com/office/drawing/2014/main" id="{6DDBBC55-F5AB-4776-B58D-648EECAB54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30F7ABFF-600B-4509-83F7-177A4FE3D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grpSp>
      <p:pic>
        <p:nvPicPr>
          <p:cNvPr id="7" name="Graphic 6" descr="Worried Face with No Fill">
            <a:extLst>
              <a:ext uri="{FF2B5EF4-FFF2-40B4-BE49-F238E27FC236}">
                <a16:creationId xmlns:a16="http://schemas.microsoft.com/office/drawing/2014/main" id="{DF6B4E7B-0A31-4856-BCE5-51F7553F708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5024" y="2387175"/>
            <a:ext cx="2663825" cy="2663825"/>
          </a:xfrm>
          <a:prstGeom prst="rect">
            <a:avLst/>
          </a:prstGeom>
        </p:spPr>
      </p:pic>
    </p:spTree>
    <p:extLst>
      <p:ext uri="{BB962C8B-B14F-4D97-AF65-F5344CB8AC3E}">
        <p14:creationId xmlns:p14="http://schemas.microsoft.com/office/powerpoint/2010/main" val="27481314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andshake">
            <a:extLst>
              <a:ext uri="{FF2B5EF4-FFF2-40B4-BE49-F238E27FC236}">
                <a16:creationId xmlns:a16="http://schemas.microsoft.com/office/drawing/2014/main" id="{81639A24-6BF4-45D2-A79C-88E94891FF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42228" y="782595"/>
            <a:ext cx="2727366" cy="2727366"/>
          </a:xfrm>
          <a:prstGeom prst="rect">
            <a:avLst/>
          </a:prstGeom>
        </p:spPr>
      </p:pic>
      <p:grpSp>
        <p:nvGrpSpPr>
          <p:cNvPr id="12" name="Group 11">
            <a:extLst>
              <a:ext uri="{FF2B5EF4-FFF2-40B4-BE49-F238E27FC236}">
                <a16:creationId xmlns:a16="http://schemas.microsoft.com/office/drawing/2014/main" id="{59A59B10-9D94-4C5B-8BF0-95928DCE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3" name="Group 12">
              <a:extLst>
                <a:ext uri="{FF2B5EF4-FFF2-40B4-BE49-F238E27FC236}">
                  <a16:creationId xmlns:a16="http://schemas.microsoft.com/office/drawing/2014/main" id="{354E31B9-72DD-4DE4-B3E3-4395530BEC1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7" name="Freeform: Shape 16">
                <a:extLst>
                  <a:ext uri="{FF2B5EF4-FFF2-40B4-BE49-F238E27FC236}">
                    <a16:creationId xmlns:a16="http://schemas.microsoft.com/office/drawing/2014/main" id="{68738192-1FEA-49E1-BFF3-6D1C324A5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F3C51644-0F34-453B-92B8-9FF33932E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8ADB9AB8-2EB4-4B5E-9A1E-84F2E44D918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5" name="Freeform: Shape 14">
                <a:extLst>
                  <a:ext uri="{FF2B5EF4-FFF2-40B4-BE49-F238E27FC236}">
                    <a16:creationId xmlns:a16="http://schemas.microsoft.com/office/drawing/2014/main" id="{95F439B0-E080-4B01-85AF-D226A85BA4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DEC643B-AA3F-4913-B411-1458BCEF2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4">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FD6E4FAA-5D88-438B-8102-115C2FCB82DA}"/>
              </a:ext>
            </a:extLst>
          </p:cNvPr>
          <p:cNvSpPr>
            <a:spLocks noGrp="1"/>
          </p:cNvSpPr>
          <p:nvPr>
            <p:ph type="title"/>
          </p:nvPr>
        </p:nvSpPr>
        <p:spPr>
          <a:xfrm>
            <a:off x="838199" y="1120676"/>
            <a:ext cx="5257801" cy="2308324"/>
          </a:xfrm>
        </p:spPr>
        <p:txBody>
          <a:bodyPr vert="horz" lIns="91440" tIns="45720" rIns="91440" bIns="45720" rtlCol="0" anchor="b">
            <a:normAutofit/>
          </a:bodyPr>
          <a:lstStyle/>
          <a:p>
            <a:r>
              <a:rPr lang="en-US" sz="7200" kern="1200" dirty="0">
                <a:solidFill>
                  <a:schemeClr val="bg1"/>
                </a:solidFill>
                <a:latin typeface="+mj-lt"/>
                <a:ea typeface="+mj-ea"/>
                <a:cs typeface="+mj-cs"/>
              </a:rPr>
              <a:t>Thank you</a:t>
            </a:r>
          </a:p>
        </p:txBody>
      </p:sp>
    </p:spTree>
    <p:extLst>
      <p:ext uri="{BB962C8B-B14F-4D97-AF65-F5344CB8AC3E}">
        <p14:creationId xmlns:p14="http://schemas.microsoft.com/office/powerpoint/2010/main" val="35471079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4C9CB6-6589-4F03-BD96-55E2460F9825}"/>
              </a:ext>
            </a:extLst>
          </p:cNvPr>
          <p:cNvSpPr>
            <a:spLocks noGrp="1"/>
          </p:cNvSpPr>
          <p:nvPr>
            <p:ph type="title"/>
          </p:nvPr>
        </p:nvSpPr>
        <p:spPr>
          <a:xfrm>
            <a:off x="833002" y="365125"/>
            <a:ext cx="10520702" cy="1325563"/>
          </a:xfrm>
        </p:spPr>
        <p:txBody>
          <a:bodyPr>
            <a:normAutofit/>
          </a:bodyPr>
          <a:lstStyle/>
          <a:p>
            <a:r>
              <a:rPr lang="en-GB">
                <a:solidFill>
                  <a:srgbClr val="FFFFFF"/>
                </a:solidFill>
              </a:rPr>
              <a:t>Bibliography</a:t>
            </a:r>
          </a:p>
        </p:txBody>
      </p:sp>
      <p:sp>
        <p:nvSpPr>
          <p:cNvPr id="3" name="Content Placeholder 2">
            <a:extLst>
              <a:ext uri="{FF2B5EF4-FFF2-40B4-BE49-F238E27FC236}">
                <a16:creationId xmlns:a16="http://schemas.microsoft.com/office/drawing/2014/main" id="{028E5984-CA6C-4DFE-80D0-FA8ECCBF2D82}"/>
              </a:ext>
            </a:extLst>
          </p:cNvPr>
          <p:cNvSpPr>
            <a:spLocks noGrp="1"/>
          </p:cNvSpPr>
          <p:nvPr>
            <p:ph idx="1"/>
          </p:nvPr>
        </p:nvSpPr>
        <p:spPr>
          <a:xfrm>
            <a:off x="838201" y="2022601"/>
            <a:ext cx="10515598" cy="4154361"/>
          </a:xfrm>
        </p:spPr>
        <p:txBody>
          <a:bodyPr>
            <a:normAutofit/>
          </a:bodyPr>
          <a:lstStyle/>
          <a:p>
            <a:pPr>
              <a:spcAft>
                <a:spcPts val="800"/>
              </a:spcAft>
            </a:pP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Aljawabra, A. (2020) Heritage, Conflict and Reconstructions: From Reconstructing Monuments to Reconstructing Societies. </a:t>
            </a:r>
            <a:r>
              <a:rPr lang="en-GB" sz="2000" i="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International Journal of Cultural Property.</a:t>
            </a: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27(2), pp.165-187</a:t>
            </a:r>
          </a:p>
          <a:p>
            <a:pPr>
              <a:spcAft>
                <a:spcPts val="800"/>
              </a:spcAft>
            </a:pP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Anderson, B. (1983) </a:t>
            </a:r>
            <a:r>
              <a:rPr lang="en-GB" sz="2000" i="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Imagined Communities: Reflections on the Origin and Spread of Nationalism.</a:t>
            </a: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London: Verso.</a:t>
            </a:r>
          </a:p>
          <a:p>
            <a:pPr>
              <a:spcAft>
                <a:spcPts val="800"/>
              </a:spcAft>
            </a:pP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Dillon, S. (2009) </a:t>
            </a:r>
            <a:r>
              <a:rPr lang="en-GB" sz="2000" i="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Representation of War in Ancient Rome.</a:t>
            </a: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Cambridge: Cambridge University Press</a:t>
            </a:r>
          </a:p>
          <a:p>
            <a:pPr>
              <a:spcAft>
                <a:spcPts val="800"/>
              </a:spcAft>
            </a:pP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Galtung, J. (1990) Cultural Violence. </a:t>
            </a:r>
            <a:r>
              <a:rPr lang="en-GB" sz="2000" i="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Journal of Peace Research</a:t>
            </a: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2000" u="sng">
                <a:solidFill>
                  <a:srgbClr val="FFFFFF"/>
                </a:solidFill>
                <a:effectLst/>
                <a:latin typeface="Calibri" panose="020F0502020204030204" pitchFamily="34" charset="0"/>
                <a:ea typeface="Calibri" panose="020F0502020204030204" pitchFamily="34" charset="0"/>
                <a:cs typeface="Times New Roman" panose="02020603050405020304" pitchFamily="18" charset="0"/>
                <a:hlinkClick r:id="rId2"/>
              </a:rPr>
              <a:t>https://journals.sagepub.com/doi/abs/10.1177/0022343390027003005</a:t>
            </a: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[Accessed 03/06/2021]</a:t>
            </a:r>
          </a:p>
          <a:p>
            <a:pPr>
              <a:spcAft>
                <a:spcPts val="800"/>
              </a:spcAft>
            </a:pP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Legnér, M. (2018) Post-conflict reconstruction and the heritage process. </a:t>
            </a:r>
            <a:r>
              <a:rPr lang="en-GB" sz="2000" i="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Journal of Architectural Conservation.</a:t>
            </a: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24(2), pp.78-90</a:t>
            </a:r>
          </a:p>
          <a:p>
            <a:pPr>
              <a:spcAft>
                <a:spcPts val="800"/>
              </a:spcAft>
            </a:pP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Wright, P. (1985) </a:t>
            </a:r>
            <a:r>
              <a:rPr lang="en-GB" sz="2000" i="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On Living in an OId Country</a:t>
            </a:r>
            <a:r>
              <a:rPr lang="en-GB" sz="20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Oxford: Oxford University Press.</a:t>
            </a:r>
          </a:p>
          <a:p>
            <a:endParaRPr lang="en-GB" sz="2000">
              <a:solidFill>
                <a:srgbClr val="FFFFFF"/>
              </a:solidFill>
            </a:endParaRPr>
          </a:p>
        </p:txBody>
      </p:sp>
    </p:spTree>
    <p:extLst>
      <p:ext uri="{BB962C8B-B14F-4D97-AF65-F5344CB8AC3E}">
        <p14:creationId xmlns:p14="http://schemas.microsoft.com/office/powerpoint/2010/main" val="394873197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3F6123-A414-4F80-AB1F-1BACAC961EAC}"/>
              </a:ext>
            </a:extLst>
          </p:cNvPr>
          <p:cNvSpPr>
            <a:spLocks noGrp="1"/>
          </p:cNvSpPr>
          <p:nvPr>
            <p:ph type="title"/>
          </p:nvPr>
        </p:nvSpPr>
        <p:spPr>
          <a:xfrm>
            <a:off x="833002" y="365125"/>
            <a:ext cx="10520702" cy="1325563"/>
          </a:xfrm>
        </p:spPr>
        <p:txBody>
          <a:bodyPr>
            <a:normAutofit/>
          </a:bodyPr>
          <a:lstStyle/>
          <a:p>
            <a:r>
              <a:rPr lang="en-GB">
                <a:solidFill>
                  <a:srgbClr val="FFFFFF"/>
                </a:solidFill>
              </a:rPr>
              <a:t>Bibliography - Images</a:t>
            </a:r>
          </a:p>
        </p:txBody>
      </p:sp>
      <p:sp>
        <p:nvSpPr>
          <p:cNvPr id="3" name="Content Placeholder 2">
            <a:extLst>
              <a:ext uri="{FF2B5EF4-FFF2-40B4-BE49-F238E27FC236}">
                <a16:creationId xmlns:a16="http://schemas.microsoft.com/office/drawing/2014/main" id="{1DFB76A9-998B-48F0-912A-C16B61F1636E}"/>
              </a:ext>
            </a:extLst>
          </p:cNvPr>
          <p:cNvSpPr>
            <a:spLocks noGrp="1"/>
          </p:cNvSpPr>
          <p:nvPr>
            <p:ph idx="1"/>
          </p:nvPr>
        </p:nvSpPr>
        <p:spPr>
          <a:xfrm>
            <a:off x="838201" y="2022601"/>
            <a:ext cx="10515598" cy="4154361"/>
          </a:xfrm>
        </p:spPr>
        <p:txBody>
          <a:bodyPr>
            <a:normAutofit/>
          </a:bodyPr>
          <a:lstStyle/>
          <a:p>
            <a:pPr>
              <a:spcAft>
                <a:spcPts val="800"/>
              </a:spcAft>
            </a:pPr>
            <a:r>
              <a:rPr lang="en-GB" sz="1400" dirty="0" err="1">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Butser</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Ancient Farm (2021) </a:t>
            </a:r>
            <a:r>
              <a:rPr lang="en-GB" sz="1400" i="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Legionary and Child</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https://www.butserancientfarm.co.uk/whats-on/2021/6/19/romans-in-residence-butser-ix-legion</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[Accessed 03/06/2021]</a:t>
            </a:r>
          </a:p>
          <a:p>
            <a:pPr>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Fiftypence.co.uk (2021) </a:t>
            </a:r>
            <a:r>
              <a:rPr lang="en-GB" sz="1400" i="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Battle of Britain 50p.</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hlinkClick r:id="rId3"/>
              </a:rPr>
              <a:t>https://fiftypence.co.uk/product/battle-of-britain-50p/</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[Accessed 03/06/2021]</a:t>
            </a:r>
          </a:p>
          <a:p>
            <a:pPr>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Waterstones (2021) </a:t>
            </a:r>
            <a:r>
              <a:rPr lang="en-GB" sz="1400" i="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Horrible Histories. </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https://www.waterstones.com/horrible-histories</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[Accessed 03/06/2021]</a:t>
            </a:r>
          </a:p>
          <a:p>
            <a:pPr>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Wikipedia (2006) </a:t>
            </a:r>
            <a:r>
              <a:rPr lang="en-GB" sz="1400" i="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Spitfire</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hlinkClick r:id="rId5"/>
              </a:rPr>
              <a:t>https://en.wikipedia.org/wiki/Supermarine_Spitfire#/media/File:Ray_Flying_Legends_2005-1.jpg</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[Accessed 03/06/2021] </a:t>
            </a:r>
          </a:p>
          <a:p>
            <a:pPr>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Wikipedia (2013) </a:t>
            </a:r>
            <a:r>
              <a:rPr lang="en-GB" sz="1400" i="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Trajan’s Column. </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Available at: </a:t>
            </a:r>
            <a:r>
              <a:rPr lang="en-GB" sz="1400"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hlinkClick r:id="rId6"/>
              </a:rPr>
              <a:t>https://upload.wikimedia.org/wikipedia/commons/a/aa/Traijan%27s_Column_2013-2.jpg</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b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[Accessed 03/06/2021]</a:t>
            </a:r>
          </a:p>
          <a:p>
            <a:pPr>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Wikipedia (2020) </a:t>
            </a:r>
            <a:r>
              <a:rPr lang="en-GB" sz="1400" i="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300 Poster</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hlinkClick r:id="rId7"/>
              </a:rPr>
              <a:t>https://en.wikipedia.org/wiki/300_(film)#/media/File:300poster.jpg</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[Accessed 03/06/2021]</a:t>
            </a:r>
          </a:p>
          <a:p>
            <a:pPr>
              <a:spcAft>
                <a:spcPts val="800"/>
              </a:spcAft>
            </a:pP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Wikipedia (2021) </a:t>
            </a:r>
            <a:r>
              <a:rPr lang="en-GB" sz="1400" i="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Flag of Syria</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hlinkClick r:id="rId8"/>
              </a:rPr>
              <a:t>https://commons.wikimedia.org/wiki/File:Flag_of_Syria.svg</a:t>
            </a:r>
            <a:r>
              <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[Accessed 02/06/2021]</a:t>
            </a:r>
          </a:p>
          <a:p>
            <a:endParaRPr lang="en-GB" sz="1400" dirty="0">
              <a:solidFill>
                <a:srgbClr val="FFFFFF"/>
              </a:solidFill>
            </a:endParaRPr>
          </a:p>
        </p:txBody>
      </p:sp>
    </p:spTree>
    <p:extLst>
      <p:ext uri="{BB962C8B-B14F-4D97-AF65-F5344CB8AC3E}">
        <p14:creationId xmlns:p14="http://schemas.microsoft.com/office/powerpoint/2010/main" val="96174955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1971</TotalTime>
  <Words>1004</Words>
  <Application>Microsoft Office PowerPoint</Application>
  <PresentationFormat>Widescreen</PresentationFormat>
  <Paragraphs>52</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Times New Roman</vt:lpstr>
      <vt:lpstr>Tw Cen MT</vt:lpstr>
      <vt:lpstr>Office Theme</vt:lpstr>
      <vt:lpstr>Cultural Violence and Violent Cultures : The Role of Ancient Conflict in Constructing Brighter Futures </vt:lpstr>
      <vt:lpstr>PowerPoint Presentation</vt:lpstr>
      <vt:lpstr>PowerPoint Presentation</vt:lpstr>
      <vt:lpstr>Building Better Futures</vt:lpstr>
      <vt:lpstr>PowerPoint Presentation</vt:lpstr>
      <vt:lpstr>Cultural Violence</vt:lpstr>
      <vt:lpstr>The Revivalist Fable</vt:lpstr>
      <vt:lpstr>Horrible Histories</vt:lpstr>
      <vt:lpstr> Butser IX Legion</vt:lpstr>
      <vt:lpstr>PowerPoint Presentation</vt:lpstr>
      <vt:lpstr>Trajan’s Column, Rome</vt:lpstr>
      <vt:lpstr>Aljawabra and the Ancient</vt:lpstr>
      <vt:lpstr>World Community</vt:lpstr>
      <vt:lpstr>Any Answers?</vt:lpstr>
      <vt:lpstr>Thank you</vt:lpstr>
      <vt:lpstr>Bibliography</vt:lpstr>
      <vt:lpstr>Bibliography -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Paul Manton (1801747)</dc:creator>
  <cp:lastModifiedBy>Paul Manton (1801747)</cp:lastModifiedBy>
  <cp:revision>17</cp:revision>
  <dcterms:created xsi:type="dcterms:W3CDTF">2021-06-02T11:24:50Z</dcterms:created>
  <dcterms:modified xsi:type="dcterms:W3CDTF">2021-06-03T20:16:04Z</dcterms:modified>
</cp:coreProperties>
</file>