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3.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4.xml" ContentType="application/vnd.openxmlformats-officedocument.presentationml.tags+xml"/>
  <Override PartName="/ppt/notesSlides/notesSlide11.xml" ContentType="application/vnd.openxmlformats-officedocument.presentationml.notesSlide+xml"/>
  <Override PartName="/ppt/tags/tag5.xml" ContentType="application/vnd.openxmlformats-officedocument.presentationml.tags+xml"/>
  <Override PartName="/ppt/notesSlides/notesSlide12.xml" ContentType="application/vnd.openxmlformats-officedocument.presentationml.notesSlide+xml"/>
  <Override PartName="/ppt/tags/tag6.xml" ContentType="application/vnd.openxmlformats-officedocument.presentationml.tags+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1" r:id="rId5"/>
  </p:sldMasterIdLst>
  <p:notesMasterIdLst>
    <p:notesMasterId r:id="rId47"/>
  </p:notesMasterIdLst>
  <p:sldIdLst>
    <p:sldId id="257" r:id="rId6"/>
    <p:sldId id="315" r:id="rId7"/>
    <p:sldId id="316" r:id="rId8"/>
    <p:sldId id="317" r:id="rId9"/>
    <p:sldId id="318" r:id="rId10"/>
    <p:sldId id="258" r:id="rId11"/>
    <p:sldId id="264" r:id="rId12"/>
    <p:sldId id="266" r:id="rId13"/>
    <p:sldId id="267" r:id="rId14"/>
    <p:sldId id="268" r:id="rId15"/>
    <p:sldId id="269" r:id="rId16"/>
    <p:sldId id="270" r:id="rId17"/>
    <p:sldId id="273" r:id="rId18"/>
    <p:sldId id="274" r:id="rId19"/>
    <p:sldId id="265" r:id="rId20"/>
    <p:sldId id="271" r:id="rId21"/>
    <p:sldId id="272" r:id="rId22"/>
    <p:sldId id="275" r:id="rId23"/>
    <p:sldId id="276" r:id="rId24"/>
    <p:sldId id="277" r:id="rId25"/>
    <p:sldId id="278" r:id="rId26"/>
    <p:sldId id="280" r:id="rId27"/>
    <p:sldId id="281" r:id="rId28"/>
    <p:sldId id="282" r:id="rId29"/>
    <p:sldId id="283" r:id="rId30"/>
    <p:sldId id="284" r:id="rId31"/>
    <p:sldId id="285" r:id="rId32"/>
    <p:sldId id="286" r:id="rId33"/>
    <p:sldId id="300" r:id="rId34"/>
    <p:sldId id="301" r:id="rId35"/>
    <p:sldId id="302" r:id="rId36"/>
    <p:sldId id="303" r:id="rId37"/>
    <p:sldId id="304" r:id="rId38"/>
    <p:sldId id="305" r:id="rId39"/>
    <p:sldId id="306" r:id="rId40"/>
    <p:sldId id="307" r:id="rId41"/>
    <p:sldId id="308" r:id="rId42"/>
    <p:sldId id="309" r:id="rId43"/>
    <p:sldId id="299" r:id="rId44"/>
    <p:sldId id="310" r:id="rId45"/>
    <p:sldId id="311"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0ACE52A-5391-48CF-A305-ACFCBDD13EFB}" v="2378" dt="2020-10-28T14:19:40.096"/>
    <p1510:client id="{B2C8DF40-EAE8-4653-9B6E-3C6EE31EEE1C}" v="1268" dt="2020-10-29T10:45:39.662"/>
    <p1510:client id="{F97B43F4-4A5E-4E54-AAE2-09815EBA10F6}" v="9" dt="2020-10-21T08:27:21.2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3775" autoAdjust="0"/>
  </p:normalViewPr>
  <p:slideViewPr>
    <p:cSldViewPr>
      <p:cViewPr varScale="1">
        <p:scale>
          <a:sx n="76" d="100"/>
          <a:sy n="76" d="100"/>
        </p:scale>
        <p:origin x="1568" y="44"/>
      </p:cViewPr>
      <p:guideLst>
        <p:guide orient="horz" pos="2160"/>
        <p:guide pos="288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A Griffiths" userId="S::helen.a.griffiths@uwtsd.ac.uk::970ac652-efaf-451a-9e9c-3191bf6940a9" providerId="AD" clId="Web-{50ACE52A-5391-48CF-A305-ACFCBDD13EFB}"/>
    <pc:docChg chg="modSld">
      <pc:chgData name="Helen A Griffiths" userId="S::helen.a.griffiths@uwtsd.ac.uk::970ac652-efaf-451a-9e9c-3191bf6940a9" providerId="AD" clId="Web-{50ACE52A-5391-48CF-A305-ACFCBDD13EFB}" dt="2020-10-28T14:19:40.096" v="2412" actId="1076"/>
      <pc:docMkLst>
        <pc:docMk/>
      </pc:docMkLst>
      <pc:sldChg chg="modSp">
        <pc:chgData name="Helen A Griffiths" userId="S::helen.a.griffiths@uwtsd.ac.uk::970ac652-efaf-451a-9e9c-3191bf6940a9" providerId="AD" clId="Web-{50ACE52A-5391-48CF-A305-ACFCBDD13EFB}" dt="2020-10-28T12:02:22.313" v="7" actId="1076"/>
        <pc:sldMkLst>
          <pc:docMk/>
          <pc:sldMk cId="1557121698" sldId="257"/>
        </pc:sldMkLst>
        <pc:spChg chg="mod">
          <ac:chgData name="Helen A Griffiths" userId="S::helen.a.griffiths@uwtsd.ac.uk::970ac652-efaf-451a-9e9c-3191bf6940a9" providerId="AD" clId="Web-{50ACE52A-5391-48CF-A305-ACFCBDD13EFB}" dt="2020-10-28T12:02:22.313" v="7" actId="1076"/>
          <ac:spMkLst>
            <pc:docMk/>
            <pc:sldMk cId="1557121698" sldId="257"/>
            <ac:spMk id="3" creationId="{00000000-0000-0000-0000-000000000000}"/>
          </ac:spMkLst>
        </pc:spChg>
      </pc:sldChg>
      <pc:sldChg chg="addSp modSp addAnim modNotes">
        <pc:chgData name="Helen A Griffiths" userId="S::helen.a.griffiths@uwtsd.ac.uk::970ac652-efaf-451a-9e9c-3191bf6940a9" providerId="AD" clId="Web-{50ACE52A-5391-48CF-A305-ACFCBDD13EFB}" dt="2020-10-28T12:12:32.392" v="289"/>
        <pc:sldMkLst>
          <pc:docMk/>
          <pc:sldMk cId="1019014282" sldId="258"/>
        </pc:sldMkLst>
        <pc:spChg chg="mod">
          <ac:chgData name="Helen A Griffiths" userId="S::helen.a.griffiths@uwtsd.ac.uk::970ac652-efaf-451a-9e9c-3191bf6940a9" providerId="AD" clId="Web-{50ACE52A-5391-48CF-A305-ACFCBDD13EFB}" dt="2020-10-28T12:08:06.385" v="189" actId="1076"/>
          <ac:spMkLst>
            <pc:docMk/>
            <pc:sldMk cId="1019014282" sldId="258"/>
            <ac:spMk id="2" creationId="{00000000-0000-0000-0000-000000000000}"/>
          </ac:spMkLst>
        </pc:spChg>
        <pc:spChg chg="add mod">
          <ac:chgData name="Helen A Griffiths" userId="S::helen.a.griffiths@uwtsd.ac.uk::970ac652-efaf-451a-9e9c-3191bf6940a9" providerId="AD" clId="Web-{50ACE52A-5391-48CF-A305-ACFCBDD13EFB}" dt="2020-10-28T12:08:21.479" v="192" actId="14100"/>
          <ac:spMkLst>
            <pc:docMk/>
            <pc:sldMk cId="1019014282" sldId="258"/>
            <ac:spMk id="3" creationId="{BFD9EFF8-064C-4A0C-A41D-4C86C4FF9780}"/>
          </ac:spMkLst>
        </pc:spChg>
        <pc:spChg chg="mod">
          <ac:chgData name="Helen A Griffiths" userId="S::helen.a.griffiths@uwtsd.ac.uk::970ac652-efaf-451a-9e9c-3191bf6940a9" providerId="AD" clId="Web-{50ACE52A-5391-48CF-A305-ACFCBDD13EFB}" dt="2020-10-28T12:07:34.868" v="164" actId="1076"/>
          <ac:spMkLst>
            <pc:docMk/>
            <pc:sldMk cId="1019014282" sldId="258"/>
            <ac:spMk id="5122" creationId="{00000000-0000-0000-0000-000000000000}"/>
          </ac:spMkLst>
        </pc:spChg>
        <pc:spChg chg="mod">
          <ac:chgData name="Helen A Griffiths" userId="S::helen.a.griffiths@uwtsd.ac.uk::970ac652-efaf-451a-9e9c-3191bf6940a9" providerId="AD" clId="Web-{50ACE52A-5391-48CF-A305-ACFCBDD13EFB}" dt="2020-10-28T12:07:38.775" v="165" actId="1076"/>
          <ac:spMkLst>
            <pc:docMk/>
            <pc:sldMk cId="1019014282" sldId="258"/>
            <ac:spMk id="7171" creationId="{00000000-0000-0000-0000-000000000000}"/>
          </ac:spMkLst>
        </pc:spChg>
        <pc:spChg chg="mod">
          <ac:chgData name="Helen A Griffiths" userId="S::helen.a.griffiths@uwtsd.ac.uk::970ac652-efaf-451a-9e9c-3191bf6940a9" providerId="AD" clId="Web-{50ACE52A-5391-48CF-A305-ACFCBDD13EFB}" dt="2020-10-28T12:07:58.150" v="186" actId="20577"/>
          <ac:spMkLst>
            <pc:docMk/>
            <pc:sldMk cId="1019014282" sldId="258"/>
            <ac:spMk id="47106" creationId="{00000000-0000-0000-0000-000000000000}"/>
          </ac:spMkLst>
        </pc:spChg>
      </pc:sldChg>
      <pc:sldChg chg="addSp modSp">
        <pc:chgData name="Helen A Griffiths" userId="S::helen.a.griffiths@uwtsd.ac.uk::970ac652-efaf-451a-9e9c-3191bf6940a9" providerId="AD" clId="Web-{50ACE52A-5391-48CF-A305-ACFCBDD13EFB}" dt="2020-10-28T12:13:12.237" v="292" actId="1076"/>
        <pc:sldMkLst>
          <pc:docMk/>
          <pc:sldMk cId="4151461676" sldId="264"/>
        </pc:sldMkLst>
        <pc:spChg chg="mod">
          <ac:chgData name="Helen A Griffiths" userId="S::helen.a.griffiths@uwtsd.ac.uk::970ac652-efaf-451a-9e9c-3191bf6940a9" providerId="AD" clId="Web-{50ACE52A-5391-48CF-A305-ACFCBDD13EFB}" dt="2020-10-28T12:09:40.809" v="212" actId="20577"/>
          <ac:spMkLst>
            <pc:docMk/>
            <pc:sldMk cId="4151461676" sldId="264"/>
            <ac:spMk id="2" creationId="{00000000-0000-0000-0000-000000000000}"/>
          </ac:spMkLst>
        </pc:spChg>
        <pc:graphicFrameChg chg="mod modGraphic">
          <ac:chgData name="Helen A Griffiths" userId="S::helen.a.griffiths@uwtsd.ac.uk::970ac652-efaf-451a-9e9c-3191bf6940a9" providerId="AD" clId="Web-{50ACE52A-5391-48CF-A305-ACFCBDD13EFB}" dt="2020-10-28T12:10:32.217" v="249"/>
          <ac:graphicFrameMkLst>
            <pc:docMk/>
            <pc:sldMk cId="4151461676" sldId="264"/>
            <ac:graphicFrameMk id="5" creationId="{00000000-0000-0000-0000-000000000000}"/>
          </ac:graphicFrameMkLst>
        </pc:graphicFrameChg>
        <pc:picChg chg="add mod">
          <ac:chgData name="Helen A Griffiths" userId="S::helen.a.griffiths@uwtsd.ac.uk::970ac652-efaf-451a-9e9c-3191bf6940a9" providerId="AD" clId="Web-{50ACE52A-5391-48CF-A305-ACFCBDD13EFB}" dt="2020-10-28T12:13:12.237" v="292" actId="1076"/>
          <ac:picMkLst>
            <pc:docMk/>
            <pc:sldMk cId="4151461676" sldId="264"/>
            <ac:picMk id="3" creationId="{FAE4A232-1B33-4FD7-A354-1C2FEDF7DA30}"/>
          </ac:picMkLst>
        </pc:picChg>
      </pc:sldChg>
      <pc:sldChg chg="modSp">
        <pc:chgData name="Helen A Griffiths" userId="S::helen.a.griffiths@uwtsd.ac.uk::970ac652-efaf-451a-9e9c-3191bf6940a9" providerId="AD" clId="Web-{50ACE52A-5391-48CF-A305-ACFCBDD13EFB}" dt="2020-10-28T13:07:07.996" v="1176" actId="20577"/>
        <pc:sldMkLst>
          <pc:docMk/>
          <pc:sldMk cId="3950569945" sldId="265"/>
        </pc:sldMkLst>
        <pc:spChg chg="mod">
          <ac:chgData name="Helen A Griffiths" userId="S::helen.a.griffiths@uwtsd.ac.uk::970ac652-efaf-451a-9e9c-3191bf6940a9" providerId="AD" clId="Web-{50ACE52A-5391-48CF-A305-ACFCBDD13EFB}" dt="2020-10-28T13:05:16.556" v="1097" actId="20577"/>
          <ac:spMkLst>
            <pc:docMk/>
            <pc:sldMk cId="3950569945" sldId="265"/>
            <ac:spMk id="2" creationId="{00000000-0000-0000-0000-000000000000}"/>
          </ac:spMkLst>
        </pc:spChg>
        <pc:spChg chg="mod">
          <ac:chgData name="Helen A Griffiths" userId="S::helen.a.griffiths@uwtsd.ac.uk::970ac652-efaf-451a-9e9c-3191bf6940a9" providerId="AD" clId="Web-{50ACE52A-5391-48CF-A305-ACFCBDD13EFB}" dt="2020-10-28T13:07:07.996" v="1176" actId="20577"/>
          <ac:spMkLst>
            <pc:docMk/>
            <pc:sldMk cId="3950569945" sldId="265"/>
            <ac:spMk id="3" creationId="{00000000-0000-0000-0000-000000000000}"/>
          </ac:spMkLst>
        </pc:spChg>
        <pc:spChg chg="mod">
          <ac:chgData name="Helen A Griffiths" userId="S::helen.a.griffiths@uwtsd.ac.uk::970ac652-efaf-451a-9e9c-3191bf6940a9" providerId="AD" clId="Web-{50ACE52A-5391-48CF-A305-ACFCBDD13EFB}" dt="2020-10-28T13:05:47.713" v="1121" actId="20577"/>
          <ac:spMkLst>
            <pc:docMk/>
            <pc:sldMk cId="3950569945" sldId="265"/>
            <ac:spMk id="4" creationId="{00000000-0000-0000-0000-000000000000}"/>
          </ac:spMkLst>
        </pc:spChg>
      </pc:sldChg>
      <pc:sldChg chg="modSp">
        <pc:chgData name="Helen A Griffiths" userId="S::helen.a.griffiths@uwtsd.ac.uk::970ac652-efaf-451a-9e9c-3191bf6940a9" providerId="AD" clId="Web-{50ACE52A-5391-48CF-A305-ACFCBDD13EFB}" dt="2020-10-28T12:14:30.067" v="321" actId="20577"/>
        <pc:sldMkLst>
          <pc:docMk/>
          <pc:sldMk cId="1724642870" sldId="266"/>
        </pc:sldMkLst>
        <pc:spChg chg="mod">
          <ac:chgData name="Helen A Griffiths" userId="S::helen.a.griffiths@uwtsd.ac.uk::970ac652-efaf-451a-9e9c-3191bf6940a9" providerId="AD" clId="Web-{50ACE52A-5391-48CF-A305-ACFCBDD13EFB}" dt="2020-10-28T12:14:30.067" v="321" actId="20577"/>
          <ac:spMkLst>
            <pc:docMk/>
            <pc:sldMk cId="1724642870" sldId="266"/>
            <ac:spMk id="2" creationId="{00000000-0000-0000-0000-000000000000}"/>
          </ac:spMkLst>
        </pc:spChg>
      </pc:sldChg>
      <pc:sldChg chg="addSp delSp modSp">
        <pc:chgData name="Helen A Griffiths" userId="S::helen.a.griffiths@uwtsd.ac.uk::970ac652-efaf-451a-9e9c-3191bf6940a9" providerId="AD" clId="Web-{50ACE52A-5391-48CF-A305-ACFCBDD13EFB}" dt="2020-10-28T12:43:31.958" v="376" actId="20577"/>
        <pc:sldMkLst>
          <pc:docMk/>
          <pc:sldMk cId="1494144693" sldId="267"/>
        </pc:sldMkLst>
        <pc:spChg chg="mod">
          <ac:chgData name="Helen A Griffiths" userId="S::helen.a.griffiths@uwtsd.ac.uk::970ac652-efaf-451a-9e9c-3191bf6940a9" providerId="AD" clId="Web-{50ACE52A-5391-48CF-A305-ACFCBDD13EFB}" dt="2020-10-28T12:43:31.958" v="376" actId="20577"/>
          <ac:spMkLst>
            <pc:docMk/>
            <pc:sldMk cId="1494144693" sldId="267"/>
            <ac:spMk id="2" creationId="{00000000-0000-0000-0000-000000000000}"/>
          </ac:spMkLst>
        </pc:spChg>
        <pc:spChg chg="add del mod">
          <ac:chgData name="Helen A Griffiths" userId="S::helen.a.griffiths@uwtsd.ac.uk::970ac652-efaf-451a-9e9c-3191bf6940a9" providerId="AD" clId="Web-{50ACE52A-5391-48CF-A305-ACFCBDD13EFB}" dt="2020-10-28T12:29:23.247" v="345"/>
          <ac:spMkLst>
            <pc:docMk/>
            <pc:sldMk cId="1494144693" sldId="267"/>
            <ac:spMk id="4" creationId="{63A9616D-DD79-4BFC-A4CC-27663D499146}"/>
          </ac:spMkLst>
        </pc:spChg>
        <pc:spChg chg="mod">
          <ac:chgData name="Helen A Griffiths" userId="S::helen.a.griffiths@uwtsd.ac.uk::970ac652-efaf-451a-9e9c-3191bf6940a9" providerId="AD" clId="Web-{50ACE52A-5391-48CF-A305-ACFCBDD13EFB}" dt="2020-10-28T12:43:26.958" v="372" actId="20577"/>
          <ac:spMkLst>
            <pc:docMk/>
            <pc:sldMk cId="1494144693" sldId="267"/>
            <ac:spMk id="5" creationId="{00000000-0000-0000-0000-000000000000}"/>
          </ac:spMkLst>
        </pc:spChg>
        <pc:spChg chg="mod">
          <ac:chgData name="Helen A Griffiths" userId="S::helen.a.griffiths@uwtsd.ac.uk::970ac652-efaf-451a-9e9c-3191bf6940a9" providerId="AD" clId="Web-{50ACE52A-5391-48CF-A305-ACFCBDD13EFB}" dt="2020-10-28T12:29:00.747" v="341" actId="1076"/>
          <ac:spMkLst>
            <pc:docMk/>
            <pc:sldMk cId="1494144693" sldId="267"/>
            <ac:spMk id="8194" creationId="{00000000-0000-0000-0000-000000000000}"/>
          </ac:spMkLst>
        </pc:spChg>
        <pc:picChg chg="add mod">
          <ac:chgData name="Helen A Griffiths" userId="S::helen.a.griffiths@uwtsd.ac.uk::970ac652-efaf-451a-9e9c-3191bf6940a9" providerId="AD" clId="Web-{50ACE52A-5391-48CF-A305-ACFCBDD13EFB}" dt="2020-10-28T12:29:04.825" v="342" actId="1076"/>
          <ac:picMkLst>
            <pc:docMk/>
            <pc:sldMk cId="1494144693" sldId="267"/>
            <ac:picMk id="3" creationId="{0C058C54-9A91-4D08-91D6-4DD8AC739418}"/>
          </ac:picMkLst>
        </pc:picChg>
      </pc:sldChg>
      <pc:sldChg chg="modSp">
        <pc:chgData name="Helen A Griffiths" userId="S::helen.a.griffiths@uwtsd.ac.uk::970ac652-efaf-451a-9e9c-3191bf6940a9" providerId="AD" clId="Web-{50ACE52A-5391-48CF-A305-ACFCBDD13EFB}" dt="2020-10-28T12:44:56.570" v="460" actId="20577"/>
        <pc:sldMkLst>
          <pc:docMk/>
          <pc:sldMk cId="2859205238" sldId="268"/>
        </pc:sldMkLst>
        <pc:spChg chg="mod">
          <ac:chgData name="Helen A Griffiths" userId="S::helen.a.griffiths@uwtsd.ac.uk::970ac652-efaf-451a-9e9c-3191bf6940a9" providerId="AD" clId="Web-{50ACE52A-5391-48CF-A305-ACFCBDD13EFB}" dt="2020-10-28T12:44:56.570" v="460" actId="20577"/>
          <ac:spMkLst>
            <pc:docMk/>
            <pc:sldMk cId="2859205238" sldId="268"/>
            <ac:spMk id="10242" creationId="{00000000-0000-0000-0000-000000000000}"/>
          </ac:spMkLst>
        </pc:spChg>
      </pc:sldChg>
      <pc:sldChg chg="modSp">
        <pc:chgData name="Helen A Griffiths" userId="S::helen.a.griffiths@uwtsd.ac.uk::970ac652-efaf-451a-9e9c-3191bf6940a9" providerId="AD" clId="Web-{50ACE52A-5391-48CF-A305-ACFCBDD13EFB}" dt="2020-10-28T12:46:48.229" v="496" actId="20577"/>
        <pc:sldMkLst>
          <pc:docMk/>
          <pc:sldMk cId="3972726668" sldId="269"/>
        </pc:sldMkLst>
        <pc:spChg chg="mod">
          <ac:chgData name="Helen A Griffiths" userId="S::helen.a.griffiths@uwtsd.ac.uk::970ac652-efaf-451a-9e9c-3191bf6940a9" providerId="AD" clId="Web-{50ACE52A-5391-48CF-A305-ACFCBDD13EFB}" dt="2020-10-28T12:46:20.150" v="491" actId="20577"/>
          <ac:spMkLst>
            <pc:docMk/>
            <pc:sldMk cId="3972726668" sldId="269"/>
            <ac:spMk id="2" creationId="{00000000-0000-0000-0000-000000000000}"/>
          </ac:spMkLst>
        </pc:spChg>
        <pc:spChg chg="mod">
          <ac:chgData name="Helen A Griffiths" userId="S::helen.a.griffiths@uwtsd.ac.uk::970ac652-efaf-451a-9e9c-3191bf6940a9" providerId="AD" clId="Web-{50ACE52A-5391-48CF-A305-ACFCBDD13EFB}" dt="2020-10-28T12:46:48.229" v="496" actId="20577"/>
          <ac:spMkLst>
            <pc:docMk/>
            <pc:sldMk cId="3972726668" sldId="269"/>
            <ac:spMk id="3" creationId="{00000000-0000-0000-0000-000000000000}"/>
          </ac:spMkLst>
        </pc:spChg>
        <pc:spChg chg="mod">
          <ac:chgData name="Helen A Griffiths" userId="S::helen.a.griffiths@uwtsd.ac.uk::970ac652-efaf-451a-9e9c-3191bf6940a9" providerId="AD" clId="Web-{50ACE52A-5391-48CF-A305-ACFCBDD13EFB}" dt="2020-10-28T12:45:21.992" v="478" actId="20577"/>
          <ac:spMkLst>
            <pc:docMk/>
            <pc:sldMk cId="3972726668" sldId="269"/>
            <ac:spMk id="10242" creationId="{00000000-0000-0000-0000-000000000000}"/>
          </ac:spMkLst>
        </pc:spChg>
      </pc:sldChg>
      <pc:sldChg chg="modSp">
        <pc:chgData name="Helen A Griffiths" userId="S::helen.a.griffiths@uwtsd.ac.uk::970ac652-efaf-451a-9e9c-3191bf6940a9" providerId="AD" clId="Web-{50ACE52A-5391-48CF-A305-ACFCBDD13EFB}" dt="2020-10-28T12:52:09.691" v="564" actId="20577"/>
        <pc:sldMkLst>
          <pc:docMk/>
          <pc:sldMk cId="148260322" sldId="270"/>
        </pc:sldMkLst>
        <pc:spChg chg="mod">
          <ac:chgData name="Helen A Griffiths" userId="S::helen.a.griffiths@uwtsd.ac.uk::970ac652-efaf-451a-9e9c-3191bf6940a9" providerId="AD" clId="Web-{50ACE52A-5391-48CF-A305-ACFCBDD13EFB}" dt="2020-10-28T12:47:40.683" v="513" actId="1076"/>
          <ac:spMkLst>
            <pc:docMk/>
            <pc:sldMk cId="148260322" sldId="270"/>
            <ac:spMk id="2" creationId="{00000000-0000-0000-0000-000000000000}"/>
          </ac:spMkLst>
        </pc:spChg>
        <pc:spChg chg="mod">
          <ac:chgData name="Helen A Griffiths" userId="S::helen.a.griffiths@uwtsd.ac.uk::970ac652-efaf-451a-9e9c-3191bf6940a9" providerId="AD" clId="Web-{50ACE52A-5391-48CF-A305-ACFCBDD13EFB}" dt="2020-10-28T12:51:42.127" v="548" actId="20577"/>
          <ac:spMkLst>
            <pc:docMk/>
            <pc:sldMk cId="148260322" sldId="270"/>
            <ac:spMk id="3" creationId="{00000000-0000-0000-0000-000000000000}"/>
          </ac:spMkLst>
        </pc:spChg>
        <pc:spChg chg="mod">
          <ac:chgData name="Helen A Griffiths" userId="S::helen.a.griffiths@uwtsd.ac.uk::970ac652-efaf-451a-9e9c-3191bf6940a9" providerId="AD" clId="Web-{50ACE52A-5391-48CF-A305-ACFCBDD13EFB}" dt="2020-10-28T12:51:12.064" v="545" actId="20577"/>
          <ac:spMkLst>
            <pc:docMk/>
            <pc:sldMk cId="148260322" sldId="270"/>
            <ac:spMk id="4" creationId="{00000000-0000-0000-0000-000000000000}"/>
          </ac:spMkLst>
        </pc:spChg>
        <pc:spChg chg="mod">
          <ac:chgData name="Helen A Griffiths" userId="S::helen.a.griffiths@uwtsd.ac.uk::970ac652-efaf-451a-9e9c-3191bf6940a9" providerId="AD" clId="Web-{50ACE52A-5391-48CF-A305-ACFCBDD13EFB}" dt="2020-10-28T12:52:09.691" v="564" actId="20577"/>
          <ac:spMkLst>
            <pc:docMk/>
            <pc:sldMk cId="148260322" sldId="270"/>
            <ac:spMk id="5" creationId="{00000000-0000-0000-0000-000000000000}"/>
          </ac:spMkLst>
        </pc:spChg>
        <pc:picChg chg="mod">
          <ac:chgData name="Helen A Griffiths" userId="S::helen.a.griffiths@uwtsd.ac.uk::970ac652-efaf-451a-9e9c-3191bf6940a9" providerId="AD" clId="Web-{50ACE52A-5391-48CF-A305-ACFCBDD13EFB}" dt="2020-10-28T12:47:46.965" v="516" actId="1076"/>
          <ac:picMkLst>
            <pc:docMk/>
            <pc:sldMk cId="148260322" sldId="270"/>
            <ac:picMk id="1026" creationId="{00000000-0000-0000-0000-000000000000}"/>
          </ac:picMkLst>
        </pc:picChg>
      </pc:sldChg>
      <pc:sldChg chg="modSp">
        <pc:chgData name="Helen A Griffiths" userId="S::helen.a.griffiths@uwtsd.ac.uk::970ac652-efaf-451a-9e9c-3191bf6940a9" providerId="AD" clId="Web-{50ACE52A-5391-48CF-A305-ACFCBDD13EFB}" dt="2020-10-28T13:12:28.802" v="1333" actId="1076"/>
        <pc:sldMkLst>
          <pc:docMk/>
          <pc:sldMk cId="3659394301" sldId="271"/>
        </pc:sldMkLst>
        <pc:spChg chg="mod">
          <ac:chgData name="Helen A Griffiths" userId="S::helen.a.griffiths@uwtsd.ac.uk::970ac652-efaf-451a-9e9c-3191bf6940a9" providerId="AD" clId="Web-{50ACE52A-5391-48CF-A305-ACFCBDD13EFB}" dt="2020-10-28T13:12:28.802" v="1333" actId="1076"/>
          <ac:spMkLst>
            <pc:docMk/>
            <pc:sldMk cId="3659394301" sldId="271"/>
            <ac:spMk id="2" creationId="{00000000-0000-0000-0000-000000000000}"/>
          </ac:spMkLst>
        </pc:spChg>
        <pc:spChg chg="mod">
          <ac:chgData name="Helen A Griffiths" userId="S::helen.a.griffiths@uwtsd.ac.uk::970ac652-efaf-451a-9e9c-3191bf6940a9" providerId="AD" clId="Web-{50ACE52A-5391-48CF-A305-ACFCBDD13EFB}" dt="2020-10-28T13:11:58.520" v="1306" actId="20577"/>
          <ac:spMkLst>
            <pc:docMk/>
            <pc:sldMk cId="3659394301" sldId="271"/>
            <ac:spMk id="3" creationId="{00000000-0000-0000-0000-000000000000}"/>
          </ac:spMkLst>
        </pc:spChg>
        <pc:spChg chg="mod">
          <ac:chgData name="Helen A Griffiths" userId="S::helen.a.griffiths@uwtsd.ac.uk::970ac652-efaf-451a-9e9c-3191bf6940a9" providerId="AD" clId="Web-{50ACE52A-5391-48CF-A305-ACFCBDD13EFB}" dt="2020-10-28T13:12:01.426" v="1311" actId="20577"/>
          <ac:spMkLst>
            <pc:docMk/>
            <pc:sldMk cId="3659394301" sldId="271"/>
            <ac:spMk id="4" creationId="{00000000-0000-0000-0000-000000000000}"/>
          </ac:spMkLst>
        </pc:spChg>
      </pc:sldChg>
      <pc:sldChg chg="addSp modSp">
        <pc:chgData name="Helen A Griffiths" userId="S::helen.a.griffiths@uwtsd.ac.uk::970ac652-efaf-451a-9e9c-3191bf6940a9" providerId="AD" clId="Web-{50ACE52A-5391-48CF-A305-ACFCBDD13EFB}" dt="2020-10-28T13:19:58.392" v="1482" actId="20577"/>
        <pc:sldMkLst>
          <pc:docMk/>
          <pc:sldMk cId="2308529986" sldId="272"/>
        </pc:sldMkLst>
        <pc:spChg chg="mod">
          <ac:chgData name="Helen A Griffiths" userId="S::helen.a.griffiths@uwtsd.ac.uk::970ac652-efaf-451a-9e9c-3191bf6940a9" providerId="AD" clId="Web-{50ACE52A-5391-48CF-A305-ACFCBDD13EFB}" dt="2020-10-28T13:13:55.914" v="1411" actId="1076"/>
          <ac:spMkLst>
            <pc:docMk/>
            <pc:sldMk cId="2308529986" sldId="272"/>
            <ac:spMk id="2" creationId="{00000000-0000-0000-0000-000000000000}"/>
          </ac:spMkLst>
        </pc:spChg>
        <pc:spChg chg="mod">
          <ac:chgData name="Helen A Griffiths" userId="S::helen.a.griffiths@uwtsd.ac.uk::970ac652-efaf-451a-9e9c-3191bf6940a9" providerId="AD" clId="Web-{50ACE52A-5391-48CF-A305-ACFCBDD13EFB}" dt="2020-10-28T13:19:58.033" v="1481" actId="20577"/>
          <ac:spMkLst>
            <pc:docMk/>
            <pc:sldMk cId="2308529986" sldId="272"/>
            <ac:spMk id="3" creationId="{00000000-0000-0000-0000-000000000000}"/>
          </ac:spMkLst>
        </pc:spChg>
        <pc:spChg chg="mod">
          <ac:chgData name="Helen A Griffiths" userId="S::helen.a.griffiths@uwtsd.ac.uk::970ac652-efaf-451a-9e9c-3191bf6940a9" providerId="AD" clId="Web-{50ACE52A-5391-48CF-A305-ACFCBDD13EFB}" dt="2020-10-28T13:19:58.392" v="1482" actId="20577"/>
          <ac:spMkLst>
            <pc:docMk/>
            <pc:sldMk cId="2308529986" sldId="272"/>
            <ac:spMk id="4" creationId="{00000000-0000-0000-0000-000000000000}"/>
          </ac:spMkLst>
        </pc:spChg>
        <pc:picChg chg="add mod">
          <ac:chgData name="Helen A Griffiths" userId="S::helen.a.griffiths@uwtsd.ac.uk::970ac652-efaf-451a-9e9c-3191bf6940a9" providerId="AD" clId="Web-{50ACE52A-5391-48CF-A305-ACFCBDD13EFB}" dt="2020-10-28T13:14:02.570" v="1413" actId="1076"/>
          <ac:picMkLst>
            <pc:docMk/>
            <pc:sldMk cId="2308529986" sldId="272"/>
            <ac:picMk id="5" creationId="{BDC94C93-6E3B-4314-A856-1A554FF3E987}"/>
          </ac:picMkLst>
        </pc:picChg>
      </pc:sldChg>
      <pc:sldChg chg="addSp modSp">
        <pc:chgData name="Helen A Griffiths" userId="S::helen.a.griffiths@uwtsd.ac.uk::970ac652-efaf-451a-9e9c-3191bf6940a9" providerId="AD" clId="Web-{50ACE52A-5391-48CF-A305-ACFCBDD13EFB}" dt="2020-10-28T12:59:09.202" v="869" actId="20577"/>
        <pc:sldMkLst>
          <pc:docMk/>
          <pc:sldMk cId="1695481928" sldId="273"/>
        </pc:sldMkLst>
        <pc:spChg chg="mod">
          <ac:chgData name="Helen A Griffiths" userId="S::helen.a.griffiths@uwtsd.ac.uk::970ac652-efaf-451a-9e9c-3191bf6940a9" providerId="AD" clId="Web-{50ACE52A-5391-48CF-A305-ACFCBDD13EFB}" dt="2020-10-28T12:58:41.764" v="863" actId="1076"/>
          <ac:spMkLst>
            <pc:docMk/>
            <pc:sldMk cId="1695481928" sldId="273"/>
            <ac:spMk id="2" creationId="{00000000-0000-0000-0000-000000000000}"/>
          </ac:spMkLst>
        </pc:spChg>
        <pc:spChg chg="mod">
          <ac:chgData name="Helen A Griffiths" userId="S::helen.a.griffiths@uwtsd.ac.uk::970ac652-efaf-451a-9e9c-3191bf6940a9" providerId="AD" clId="Web-{50ACE52A-5391-48CF-A305-ACFCBDD13EFB}" dt="2020-10-28T12:59:09.202" v="869" actId="20577"/>
          <ac:spMkLst>
            <pc:docMk/>
            <pc:sldMk cId="1695481928" sldId="273"/>
            <ac:spMk id="3" creationId="{00000000-0000-0000-0000-000000000000}"/>
          </ac:spMkLst>
        </pc:spChg>
        <pc:spChg chg="mod">
          <ac:chgData name="Helen A Griffiths" userId="S::helen.a.griffiths@uwtsd.ac.uk::970ac652-efaf-451a-9e9c-3191bf6940a9" providerId="AD" clId="Web-{50ACE52A-5391-48CF-A305-ACFCBDD13EFB}" dt="2020-10-28T12:58:51.327" v="866" actId="1076"/>
          <ac:spMkLst>
            <pc:docMk/>
            <pc:sldMk cId="1695481928" sldId="273"/>
            <ac:spMk id="4" creationId="{00000000-0000-0000-0000-000000000000}"/>
          </ac:spMkLst>
        </pc:spChg>
        <pc:picChg chg="add mod">
          <ac:chgData name="Helen A Griffiths" userId="S::helen.a.griffiths@uwtsd.ac.uk::970ac652-efaf-451a-9e9c-3191bf6940a9" providerId="AD" clId="Web-{50ACE52A-5391-48CF-A305-ACFCBDD13EFB}" dt="2020-10-28T12:58:44.592" v="864" actId="1076"/>
          <ac:picMkLst>
            <pc:docMk/>
            <pc:sldMk cId="1695481928" sldId="273"/>
            <ac:picMk id="5" creationId="{EFFFD849-059E-4EC0-A994-C1E7F01D605C}"/>
          </ac:picMkLst>
        </pc:picChg>
      </pc:sldChg>
      <pc:sldChg chg="addSp modSp">
        <pc:chgData name="Helen A Griffiths" userId="S::helen.a.griffiths@uwtsd.ac.uk::970ac652-efaf-451a-9e9c-3191bf6940a9" providerId="AD" clId="Web-{50ACE52A-5391-48CF-A305-ACFCBDD13EFB}" dt="2020-10-28T13:04:57.743" v="1078" actId="1076"/>
        <pc:sldMkLst>
          <pc:docMk/>
          <pc:sldMk cId="2816276961" sldId="274"/>
        </pc:sldMkLst>
        <pc:spChg chg="mod">
          <ac:chgData name="Helen A Griffiths" userId="S::helen.a.griffiths@uwtsd.ac.uk::970ac652-efaf-451a-9e9c-3191bf6940a9" providerId="AD" clId="Web-{50ACE52A-5391-48CF-A305-ACFCBDD13EFB}" dt="2020-10-28T13:01:30.987" v="1059" actId="20577"/>
          <ac:spMkLst>
            <pc:docMk/>
            <pc:sldMk cId="2816276961" sldId="274"/>
            <ac:spMk id="3" creationId="{00000000-0000-0000-0000-000000000000}"/>
          </ac:spMkLst>
        </pc:spChg>
        <pc:spChg chg="mod">
          <ac:chgData name="Helen A Griffiths" userId="S::helen.a.griffiths@uwtsd.ac.uk::970ac652-efaf-451a-9e9c-3191bf6940a9" providerId="AD" clId="Web-{50ACE52A-5391-48CF-A305-ACFCBDD13EFB}" dt="2020-10-28T12:59:33.140" v="877" actId="20577"/>
          <ac:spMkLst>
            <pc:docMk/>
            <pc:sldMk cId="2816276961" sldId="274"/>
            <ac:spMk id="5" creationId="{00000000-0000-0000-0000-000000000000}"/>
          </ac:spMkLst>
        </pc:spChg>
        <pc:spChg chg="mod">
          <ac:chgData name="Helen A Griffiths" userId="S::helen.a.griffiths@uwtsd.ac.uk::970ac652-efaf-451a-9e9c-3191bf6940a9" providerId="AD" clId="Web-{50ACE52A-5391-48CF-A305-ACFCBDD13EFB}" dt="2020-10-28T13:04:49.383" v="1074" actId="20577"/>
          <ac:spMkLst>
            <pc:docMk/>
            <pc:sldMk cId="2816276961" sldId="274"/>
            <ac:spMk id="12290" creationId="{00000000-0000-0000-0000-000000000000}"/>
          </ac:spMkLst>
        </pc:spChg>
        <pc:picChg chg="add mod">
          <ac:chgData name="Helen A Griffiths" userId="S::helen.a.griffiths@uwtsd.ac.uk::970ac652-efaf-451a-9e9c-3191bf6940a9" providerId="AD" clId="Web-{50ACE52A-5391-48CF-A305-ACFCBDD13EFB}" dt="2020-10-28T13:04:57.743" v="1078" actId="1076"/>
          <ac:picMkLst>
            <pc:docMk/>
            <pc:sldMk cId="2816276961" sldId="274"/>
            <ac:picMk id="2" creationId="{8B544981-C22D-45E2-A60B-D9DC9FC7CC6D}"/>
          </ac:picMkLst>
        </pc:picChg>
      </pc:sldChg>
      <pc:sldChg chg="modSp">
        <pc:chgData name="Helen A Griffiths" userId="S::helen.a.griffiths@uwtsd.ac.uk::970ac652-efaf-451a-9e9c-3191bf6940a9" providerId="AD" clId="Web-{50ACE52A-5391-48CF-A305-ACFCBDD13EFB}" dt="2020-10-28T13:20:41.253" v="1496" actId="20577"/>
        <pc:sldMkLst>
          <pc:docMk/>
          <pc:sldMk cId="3825378899" sldId="275"/>
        </pc:sldMkLst>
        <pc:spChg chg="mod">
          <ac:chgData name="Helen A Griffiths" userId="S::helen.a.griffiths@uwtsd.ac.uk::970ac652-efaf-451a-9e9c-3191bf6940a9" providerId="AD" clId="Web-{50ACE52A-5391-48CF-A305-ACFCBDD13EFB}" dt="2020-10-28T13:20:30.830" v="1493" actId="20577"/>
          <ac:spMkLst>
            <pc:docMk/>
            <pc:sldMk cId="3825378899" sldId="275"/>
            <ac:spMk id="3" creationId="{00000000-0000-0000-0000-000000000000}"/>
          </ac:spMkLst>
        </pc:spChg>
        <pc:spChg chg="mod">
          <ac:chgData name="Helen A Griffiths" userId="S::helen.a.griffiths@uwtsd.ac.uk::970ac652-efaf-451a-9e9c-3191bf6940a9" providerId="AD" clId="Web-{50ACE52A-5391-48CF-A305-ACFCBDD13EFB}" dt="2020-10-28T13:20:41.253" v="1496" actId="20577"/>
          <ac:spMkLst>
            <pc:docMk/>
            <pc:sldMk cId="3825378899" sldId="275"/>
            <ac:spMk id="4" creationId="{00000000-0000-0000-0000-000000000000}"/>
          </ac:spMkLst>
        </pc:spChg>
        <pc:spChg chg="mod">
          <ac:chgData name="Helen A Griffiths" userId="S::helen.a.griffiths@uwtsd.ac.uk::970ac652-efaf-451a-9e9c-3191bf6940a9" providerId="AD" clId="Web-{50ACE52A-5391-48CF-A305-ACFCBDD13EFB}" dt="2020-10-28T13:20:23.033" v="1489" actId="20577"/>
          <ac:spMkLst>
            <pc:docMk/>
            <pc:sldMk cId="3825378899" sldId="275"/>
            <ac:spMk id="13314" creationId="{00000000-0000-0000-0000-000000000000}"/>
          </ac:spMkLst>
        </pc:spChg>
      </pc:sldChg>
      <pc:sldChg chg="modSp">
        <pc:chgData name="Helen A Griffiths" userId="S::helen.a.griffiths@uwtsd.ac.uk::970ac652-efaf-451a-9e9c-3191bf6940a9" providerId="AD" clId="Web-{50ACE52A-5391-48CF-A305-ACFCBDD13EFB}" dt="2020-10-28T13:23:36.179" v="1538" actId="20577"/>
        <pc:sldMkLst>
          <pc:docMk/>
          <pc:sldMk cId="1929316872" sldId="276"/>
        </pc:sldMkLst>
        <pc:spChg chg="mod">
          <ac:chgData name="Helen A Griffiths" userId="S::helen.a.griffiths@uwtsd.ac.uk::970ac652-efaf-451a-9e9c-3191bf6940a9" providerId="AD" clId="Web-{50ACE52A-5391-48CF-A305-ACFCBDD13EFB}" dt="2020-10-28T13:22:04.864" v="1505" actId="20577"/>
          <ac:spMkLst>
            <pc:docMk/>
            <pc:sldMk cId="1929316872" sldId="276"/>
            <ac:spMk id="6" creationId="{00000000-0000-0000-0000-000000000000}"/>
          </ac:spMkLst>
        </pc:spChg>
        <pc:spChg chg="mod">
          <ac:chgData name="Helen A Griffiths" userId="S::helen.a.griffiths@uwtsd.ac.uk::970ac652-efaf-451a-9e9c-3191bf6940a9" providerId="AD" clId="Web-{50ACE52A-5391-48CF-A305-ACFCBDD13EFB}" dt="2020-10-28T13:21:28.098" v="1503" actId="1076"/>
          <ac:spMkLst>
            <pc:docMk/>
            <pc:sldMk cId="1929316872" sldId="276"/>
            <ac:spMk id="7" creationId="{00000000-0000-0000-0000-000000000000}"/>
          </ac:spMkLst>
        </pc:spChg>
        <pc:spChg chg="mod">
          <ac:chgData name="Helen A Griffiths" userId="S::helen.a.griffiths@uwtsd.ac.uk::970ac652-efaf-451a-9e9c-3191bf6940a9" providerId="AD" clId="Web-{50ACE52A-5391-48CF-A305-ACFCBDD13EFB}" dt="2020-10-28T13:23:36.179" v="1538" actId="20577"/>
          <ac:spMkLst>
            <pc:docMk/>
            <pc:sldMk cId="1929316872" sldId="276"/>
            <ac:spMk id="8" creationId="{00000000-0000-0000-0000-000000000000}"/>
          </ac:spMkLst>
        </pc:spChg>
        <pc:spChg chg="mod">
          <ac:chgData name="Helen A Griffiths" userId="S::helen.a.griffiths@uwtsd.ac.uk::970ac652-efaf-451a-9e9c-3191bf6940a9" providerId="AD" clId="Web-{50ACE52A-5391-48CF-A305-ACFCBDD13EFB}" dt="2020-10-28T13:22:39.818" v="1518" actId="20577"/>
          <ac:spMkLst>
            <pc:docMk/>
            <pc:sldMk cId="1929316872" sldId="276"/>
            <ac:spMk id="9" creationId="{00000000-0000-0000-0000-000000000000}"/>
          </ac:spMkLst>
        </pc:spChg>
        <pc:spChg chg="mod">
          <ac:chgData name="Helen A Griffiths" userId="S::helen.a.griffiths@uwtsd.ac.uk::970ac652-efaf-451a-9e9c-3191bf6940a9" providerId="AD" clId="Web-{50ACE52A-5391-48CF-A305-ACFCBDD13EFB}" dt="2020-10-28T13:21:05.238" v="1500" actId="14100"/>
          <ac:spMkLst>
            <pc:docMk/>
            <pc:sldMk cId="1929316872" sldId="276"/>
            <ac:spMk id="13314" creationId="{00000000-0000-0000-0000-000000000000}"/>
          </ac:spMkLst>
        </pc:spChg>
      </pc:sldChg>
      <pc:sldChg chg="addSp modSp">
        <pc:chgData name="Helen A Griffiths" userId="S::helen.a.griffiths@uwtsd.ac.uk::970ac652-efaf-451a-9e9c-3191bf6940a9" providerId="AD" clId="Web-{50ACE52A-5391-48CF-A305-ACFCBDD13EFB}" dt="2020-10-28T13:26:26.574" v="1594" actId="1076"/>
        <pc:sldMkLst>
          <pc:docMk/>
          <pc:sldMk cId="1712081639" sldId="277"/>
        </pc:sldMkLst>
        <pc:spChg chg="mod">
          <ac:chgData name="Helen A Griffiths" userId="S::helen.a.griffiths@uwtsd.ac.uk::970ac652-efaf-451a-9e9c-3191bf6940a9" providerId="AD" clId="Web-{50ACE52A-5391-48CF-A305-ACFCBDD13EFB}" dt="2020-10-28T13:26:26.574" v="1594" actId="1076"/>
          <ac:spMkLst>
            <pc:docMk/>
            <pc:sldMk cId="1712081639" sldId="277"/>
            <ac:spMk id="3" creationId="{00000000-0000-0000-0000-000000000000}"/>
          </ac:spMkLst>
        </pc:spChg>
        <pc:spChg chg="mod">
          <ac:chgData name="Helen A Griffiths" userId="S::helen.a.griffiths@uwtsd.ac.uk::970ac652-efaf-451a-9e9c-3191bf6940a9" providerId="AD" clId="Web-{50ACE52A-5391-48CF-A305-ACFCBDD13EFB}" dt="2020-10-28T13:26:10.980" v="1591" actId="1076"/>
          <ac:spMkLst>
            <pc:docMk/>
            <pc:sldMk cId="1712081639" sldId="277"/>
            <ac:spMk id="15364" creationId="{00000000-0000-0000-0000-000000000000}"/>
          </ac:spMkLst>
        </pc:spChg>
        <pc:picChg chg="add mod">
          <ac:chgData name="Helen A Griffiths" userId="S::helen.a.griffiths@uwtsd.ac.uk::970ac652-efaf-451a-9e9c-3191bf6940a9" providerId="AD" clId="Web-{50ACE52A-5391-48CF-A305-ACFCBDD13EFB}" dt="2020-10-28T13:26:19.137" v="1593" actId="1076"/>
          <ac:picMkLst>
            <pc:docMk/>
            <pc:sldMk cId="1712081639" sldId="277"/>
            <ac:picMk id="4" creationId="{282658AE-920E-4DA8-A7C3-B3A6CE36ABB8}"/>
          </ac:picMkLst>
        </pc:picChg>
      </pc:sldChg>
      <pc:sldChg chg="addSp delSp modSp">
        <pc:chgData name="Helen A Griffiths" userId="S::helen.a.griffiths@uwtsd.ac.uk::970ac652-efaf-451a-9e9c-3191bf6940a9" providerId="AD" clId="Web-{50ACE52A-5391-48CF-A305-ACFCBDD13EFB}" dt="2020-10-28T13:30:18.440" v="1738" actId="1076"/>
        <pc:sldMkLst>
          <pc:docMk/>
          <pc:sldMk cId="640795949" sldId="278"/>
        </pc:sldMkLst>
        <pc:spChg chg="mod">
          <ac:chgData name="Helen A Griffiths" userId="S::helen.a.griffiths@uwtsd.ac.uk::970ac652-efaf-451a-9e9c-3191bf6940a9" providerId="AD" clId="Web-{50ACE52A-5391-48CF-A305-ACFCBDD13EFB}" dt="2020-10-28T13:27:34.420" v="1640" actId="20577"/>
          <ac:spMkLst>
            <pc:docMk/>
            <pc:sldMk cId="640795949" sldId="278"/>
            <ac:spMk id="2" creationId="{00000000-0000-0000-0000-000000000000}"/>
          </ac:spMkLst>
        </pc:spChg>
        <pc:spChg chg="add del mod">
          <ac:chgData name="Helen A Griffiths" userId="S::helen.a.griffiths@uwtsd.ac.uk::970ac652-efaf-451a-9e9c-3191bf6940a9" providerId="AD" clId="Web-{50ACE52A-5391-48CF-A305-ACFCBDD13EFB}" dt="2020-10-28T13:26:37.543" v="1597"/>
          <ac:spMkLst>
            <pc:docMk/>
            <pc:sldMk cId="640795949" sldId="278"/>
            <ac:spMk id="3" creationId="{53EED4BC-4B8F-445B-B631-F77591816082}"/>
          </ac:spMkLst>
        </pc:spChg>
        <pc:spChg chg="mod">
          <ac:chgData name="Helen A Griffiths" userId="S::helen.a.griffiths@uwtsd.ac.uk::970ac652-efaf-451a-9e9c-3191bf6940a9" providerId="AD" clId="Web-{50ACE52A-5391-48CF-A305-ACFCBDD13EFB}" dt="2020-10-28T13:30:18.440" v="1738" actId="1076"/>
          <ac:spMkLst>
            <pc:docMk/>
            <pc:sldMk cId="640795949" sldId="278"/>
            <ac:spMk id="5" creationId="{00000000-0000-0000-0000-000000000000}"/>
          </ac:spMkLst>
        </pc:spChg>
        <pc:picChg chg="add">
          <ac:chgData name="Helen A Griffiths" userId="S::helen.a.griffiths@uwtsd.ac.uk::970ac652-efaf-451a-9e9c-3191bf6940a9" providerId="AD" clId="Web-{50ACE52A-5391-48CF-A305-ACFCBDD13EFB}" dt="2020-10-28T13:26:48.325" v="1598"/>
          <ac:picMkLst>
            <pc:docMk/>
            <pc:sldMk cId="640795949" sldId="278"/>
            <ac:picMk id="4" creationId="{C5511938-4525-4E8E-92E0-CD4CDEED56D8}"/>
          </ac:picMkLst>
        </pc:picChg>
      </pc:sldChg>
      <pc:sldChg chg="addSp delSp modSp modNotes">
        <pc:chgData name="Helen A Griffiths" userId="S::helen.a.griffiths@uwtsd.ac.uk::970ac652-efaf-451a-9e9c-3191bf6940a9" providerId="AD" clId="Web-{50ACE52A-5391-48CF-A305-ACFCBDD13EFB}" dt="2020-10-28T13:59:28.920" v="1928" actId="1076"/>
        <pc:sldMkLst>
          <pc:docMk/>
          <pc:sldMk cId="720320868" sldId="280"/>
        </pc:sldMkLst>
        <pc:spChg chg="mod">
          <ac:chgData name="Helen A Griffiths" userId="S::helen.a.griffiths@uwtsd.ac.uk::970ac652-efaf-451a-9e9c-3191bf6940a9" providerId="AD" clId="Web-{50ACE52A-5391-48CF-A305-ACFCBDD13EFB}" dt="2020-10-28T13:59:28.920" v="1928" actId="1076"/>
          <ac:spMkLst>
            <pc:docMk/>
            <pc:sldMk cId="720320868" sldId="280"/>
            <ac:spMk id="2" creationId="{00000000-0000-0000-0000-000000000000}"/>
          </ac:spMkLst>
        </pc:spChg>
        <pc:spChg chg="mod">
          <ac:chgData name="Helen A Griffiths" userId="S::helen.a.griffiths@uwtsd.ac.uk::970ac652-efaf-451a-9e9c-3191bf6940a9" providerId="AD" clId="Web-{50ACE52A-5391-48CF-A305-ACFCBDD13EFB}" dt="2020-10-28T13:59:00.637" v="1921" actId="14100"/>
          <ac:spMkLst>
            <pc:docMk/>
            <pc:sldMk cId="720320868" sldId="280"/>
            <ac:spMk id="3" creationId="{00000000-0000-0000-0000-000000000000}"/>
          </ac:spMkLst>
        </pc:spChg>
        <pc:spChg chg="add del mod">
          <ac:chgData name="Helen A Griffiths" userId="S::helen.a.griffiths@uwtsd.ac.uk::970ac652-efaf-451a-9e9c-3191bf6940a9" providerId="AD" clId="Web-{50ACE52A-5391-48CF-A305-ACFCBDD13EFB}" dt="2020-10-28T13:31:12.457" v="1764"/>
          <ac:spMkLst>
            <pc:docMk/>
            <pc:sldMk cId="720320868" sldId="280"/>
            <ac:spMk id="5" creationId="{ED25016C-A410-4E37-86DF-AA0A2B1435C5}"/>
          </ac:spMkLst>
        </pc:spChg>
        <pc:spChg chg="add del">
          <ac:chgData name="Helen A Griffiths" userId="S::helen.a.griffiths@uwtsd.ac.uk::970ac652-efaf-451a-9e9c-3191bf6940a9" providerId="AD" clId="Web-{50ACE52A-5391-48CF-A305-ACFCBDD13EFB}" dt="2020-10-28T13:59:23.592" v="1927"/>
          <ac:spMkLst>
            <pc:docMk/>
            <pc:sldMk cId="720320868" sldId="280"/>
            <ac:spMk id="7" creationId="{237A6058-8449-42F9-912B-1DC6306D11FD}"/>
          </ac:spMkLst>
        </pc:spChg>
        <pc:spChg chg="add mod">
          <ac:chgData name="Helen A Griffiths" userId="S::helen.a.griffiths@uwtsd.ac.uk::970ac652-efaf-451a-9e9c-3191bf6940a9" providerId="AD" clId="Web-{50ACE52A-5391-48CF-A305-ACFCBDD13EFB}" dt="2020-10-28T13:58:07.853" v="1902" actId="1076"/>
          <ac:spMkLst>
            <pc:docMk/>
            <pc:sldMk cId="720320868" sldId="280"/>
            <ac:spMk id="8" creationId="{75AAB60F-7282-44C5-9857-DCC1A65B52B2}"/>
          </ac:spMkLst>
        </pc:spChg>
        <pc:spChg chg="add mod">
          <ac:chgData name="Helen A Griffiths" userId="S::helen.a.griffiths@uwtsd.ac.uk::970ac652-efaf-451a-9e9c-3191bf6940a9" providerId="AD" clId="Web-{50ACE52A-5391-48CF-A305-ACFCBDD13EFB}" dt="2020-10-28T13:58:37.464" v="1915" actId="20577"/>
          <ac:spMkLst>
            <pc:docMk/>
            <pc:sldMk cId="720320868" sldId="280"/>
            <ac:spMk id="10" creationId="{C2B5BC86-E7DE-41EC-9068-FC628A8447F7}"/>
          </ac:spMkLst>
        </pc:spChg>
        <pc:spChg chg="mod">
          <ac:chgData name="Helen A Griffiths" userId="S::helen.a.griffiths@uwtsd.ac.uk::970ac652-efaf-451a-9e9c-3191bf6940a9" providerId="AD" clId="Web-{50ACE52A-5391-48CF-A305-ACFCBDD13EFB}" dt="2020-10-28T13:30:55.847" v="1743" actId="1076"/>
          <ac:spMkLst>
            <pc:docMk/>
            <pc:sldMk cId="720320868" sldId="280"/>
            <ac:spMk id="16386" creationId="{00000000-0000-0000-0000-000000000000}"/>
          </ac:spMkLst>
        </pc:spChg>
        <pc:picChg chg="add mod">
          <ac:chgData name="Helen A Griffiths" userId="S::helen.a.griffiths@uwtsd.ac.uk::970ac652-efaf-451a-9e9c-3191bf6940a9" providerId="AD" clId="Web-{50ACE52A-5391-48CF-A305-ACFCBDD13EFB}" dt="2020-10-28T13:31:02.223" v="1746" actId="1076"/>
          <ac:picMkLst>
            <pc:docMk/>
            <pc:sldMk cId="720320868" sldId="280"/>
            <ac:picMk id="4" creationId="{CB98478C-AF2E-4991-8194-F9FFFC5CF0C5}"/>
          </ac:picMkLst>
        </pc:picChg>
        <pc:picChg chg="add mod">
          <ac:chgData name="Helen A Griffiths" userId="S::helen.a.griffiths@uwtsd.ac.uk::970ac652-efaf-451a-9e9c-3191bf6940a9" providerId="AD" clId="Web-{50ACE52A-5391-48CF-A305-ACFCBDD13EFB}" dt="2020-10-28T13:59:09.716" v="1924" actId="1076"/>
          <ac:picMkLst>
            <pc:docMk/>
            <pc:sldMk cId="720320868" sldId="280"/>
            <ac:picMk id="5" creationId="{350D7BF0-6CA1-42E7-8BFC-157692D9DE0A}"/>
          </ac:picMkLst>
        </pc:picChg>
        <pc:picChg chg="add mod">
          <ac:chgData name="Helen A Griffiths" userId="S::helen.a.griffiths@uwtsd.ac.uk::970ac652-efaf-451a-9e9c-3191bf6940a9" providerId="AD" clId="Web-{50ACE52A-5391-48CF-A305-ACFCBDD13EFB}" dt="2020-10-28T13:59:19.248" v="1926" actId="14100"/>
          <ac:picMkLst>
            <pc:docMk/>
            <pc:sldMk cId="720320868" sldId="280"/>
            <ac:picMk id="6" creationId="{5E9AD327-6C00-4848-84C0-E9F2A4E8E648}"/>
          </ac:picMkLst>
        </pc:picChg>
      </pc:sldChg>
      <pc:sldChg chg="addSp delSp modSp">
        <pc:chgData name="Helen A Griffiths" userId="S::helen.a.griffiths@uwtsd.ac.uk::970ac652-efaf-451a-9e9c-3191bf6940a9" providerId="AD" clId="Web-{50ACE52A-5391-48CF-A305-ACFCBDD13EFB}" dt="2020-10-28T14:04:05.404" v="1993" actId="20577"/>
        <pc:sldMkLst>
          <pc:docMk/>
          <pc:sldMk cId="2414506716" sldId="281"/>
        </pc:sldMkLst>
        <pc:spChg chg="mod">
          <ac:chgData name="Helen A Griffiths" userId="S::helen.a.griffiths@uwtsd.ac.uk::970ac652-efaf-451a-9e9c-3191bf6940a9" providerId="AD" clId="Web-{50ACE52A-5391-48CF-A305-ACFCBDD13EFB}" dt="2020-10-28T14:01:55.381" v="1946" actId="20577"/>
          <ac:spMkLst>
            <pc:docMk/>
            <pc:sldMk cId="2414506716" sldId="281"/>
            <ac:spMk id="4" creationId="{00000000-0000-0000-0000-000000000000}"/>
          </ac:spMkLst>
        </pc:spChg>
        <pc:spChg chg="add del mod">
          <ac:chgData name="Helen A Griffiths" userId="S::helen.a.griffiths@uwtsd.ac.uk::970ac652-efaf-451a-9e9c-3191bf6940a9" providerId="AD" clId="Web-{50ACE52A-5391-48CF-A305-ACFCBDD13EFB}" dt="2020-10-28T14:02:43.368" v="1956"/>
          <ac:spMkLst>
            <pc:docMk/>
            <pc:sldMk cId="2414506716" sldId="281"/>
            <ac:spMk id="5" creationId="{5ED3145B-667D-420E-BD83-FA96B770FA8E}"/>
          </ac:spMkLst>
        </pc:spChg>
        <pc:spChg chg="add del mod">
          <ac:chgData name="Helen A Griffiths" userId="S::helen.a.griffiths@uwtsd.ac.uk::970ac652-efaf-451a-9e9c-3191bf6940a9" providerId="AD" clId="Web-{50ACE52A-5391-48CF-A305-ACFCBDD13EFB}" dt="2020-10-28T14:03:24.714" v="1970"/>
          <ac:spMkLst>
            <pc:docMk/>
            <pc:sldMk cId="2414506716" sldId="281"/>
            <ac:spMk id="8" creationId="{33A346E9-A175-4957-81C3-21EB617BAB7A}"/>
          </ac:spMkLst>
        </pc:spChg>
        <pc:spChg chg="add mod">
          <ac:chgData name="Helen A Griffiths" userId="S::helen.a.griffiths@uwtsd.ac.uk::970ac652-efaf-451a-9e9c-3191bf6940a9" providerId="AD" clId="Web-{50ACE52A-5391-48CF-A305-ACFCBDD13EFB}" dt="2020-10-28T14:04:05.404" v="1993" actId="20577"/>
          <ac:spMkLst>
            <pc:docMk/>
            <pc:sldMk cId="2414506716" sldId="281"/>
            <ac:spMk id="11" creationId="{1A251B09-B09D-47E2-B283-A2E065D669C5}"/>
          </ac:spMkLst>
        </pc:spChg>
        <pc:spChg chg="mod">
          <ac:chgData name="Helen A Griffiths" userId="S::helen.a.griffiths@uwtsd.ac.uk::970ac652-efaf-451a-9e9c-3191bf6940a9" providerId="AD" clId="Web-{50ACE52A-5391-48CF-A305-ACFCBDD13EFB}" dt="2020-10-28T14:01:58.741" v="1947" actId="1076"/>
          <ac:spMkLst>
            <pc:docMk/>
            <pc:sldMk cId="2414506716" sldId="281"/>
            <ac:spMk id="17410" creationId="{00000000-0000-0000-0000-000000000000}"/>
          </ac:spMkLst>
        </pc:spChg>
        <pc:picChg chg="add del mod">
          <ac:chgData name="Helen A Griffiths" userId="S::helen.a.griffiths@uwtsd.ac.uk::970ac652-efaf-451a-9e9c-3191bf6940a9" providerId="AD" clId="Web-{50ACE52A-5391-48CF-A305-ACFCBDD13EFB}" dt="2020-10-28T14:02:43.368" v="1957"/>
          <ac:picMkLst>
            <pc:docMk/>
            <pc:sldMk cId="2414506716" sldId="281"/>
            <ac:picMk id="3" creationId="{927C926A-529E-4629-8D4E-E80D203EA435}"/>
          </ac:picMkLst>
        </pc:picChg>
        <pc:picChg chg="add del mod">
          <ac:chgData name="Helen A Griffiths" userId="S::helen.a.griffiths@uwtsd.ac.uk::970ac652-efaf-451a-9e9c-3191bf6940a9" providerId="AD" clId="Web-{50ACE52A-5391-48CF-A305-ACFCBDD13EFB}" dt="2020-10-28T14:03:24.714" v="1971"/>
          <ac:picMkLst>
            <pc:docMk/>
            <pc:sldMk cId="2414506716" sldId="281"/>
            <ac:picMk id="7" creationId="{98C8D3F4-09C2-4E9D-B4DE-76C544960516}"/>
          </ac:picMkLst>
        </pc:picChg>
        <pc:picChg chg="add mod">
          <ac:chgData name="Helen A Griffiths" userId="S::helen.a.griffiths@uwtsd.ac.uk::970ac652-efaf-451a-9e9c-3191bf6940a9" providerId="AD" clId="Web-{50ACE52A-5391-48CF-A305-ACFCBDD13EFB}" dt="2020-10-28T14:04:00.091" v="1983" actId="1076"/>
          <ac:picMkLst>
            <pc:docMk/>
            <pc:sldMk cId="2414506716" sldId="281"/>
            <ac:picMk id="10" creationId="{B8451AAB-8BB2-4189-A94B-02EA473B9BE8}"/>
          </ac:picMkLst>
        </pc:picChg>
      </pc:sldChg>
      <pc:sldChg chg="addSp modSp">
        <pc:chgData name="Helen A Griffiths" userId="S::helen.a.griffiths@uwtsd.ac.uk::970ac652-efaf-451a-9e9c-3191bf6940a9" providerId="AD" clId="Web-{50ACE52A-5391-48CF-A305-ACFCBDD13EFB}" dt="2020-10-28T14:07:01.882" v="2143" actId="20577"/>
        <pc:sldMkLst>
          <pc:docMk/>
          <pc:sldMk cId="806673207" sldId="282"/>
        </pc:sldMkLst>
        <pc:spChg chg="mod">
          <ac:chgData name="Helen A Griffiths" userId="S::helen.a.griffiths@uwtsd.ac.uk::970ac652-efaf-451a-9e9c-3191bf6940a9" providerId="AD" clId="Web-{50ACE52A-5391-48CF-A305-ACFCBDD13EFB}" dt="2020-10-28T14:07:01.882" v="2143" actId="20577"/>
          <ac:spMkLst>
            <pc:docMk/>
            <pc:sldMk cId="806673207" sldId="282"/>
            <ac:spMk id="3" creationId="{00000000-0000-0000-0000-000000000000}"/>
          </ac:spMkLst>
        </pc:spChg>
        <pc:spChg chg="mod">
          <ac:chgData name="Helen A Griffiths" userId="S::helen.a.griffiths@uwtsd.ac.uk::970ac652-efaf-451a-9e9c-3191bf6940a9" providerId="AD" clId="Web-{50ACE52A-5391-48CF-A305-ACFCBDD13EFB}" dt="2020-10-28T14:04:47.609" v="1999" actId="1076"/>
          <ac:spMkLst>
            <pc:docMk/>
            <pc:sldMk cId="806673207" sldId="282"/>
            <ac:spMk id="18434" creationId="{00000000-0000-0000-0000-000000000000}"/>
          </ac:spMkLst>
        </pc:spChg>
        <pc:picChg chg="add mod">
          <ac:chgData name="Helen A Griffiths" userId="S::helen.a.griffiths@uwtsd.ac.uk::970ac652-efaf-451a-9e9c-3191bf6940a9" providerId="AD" clId="Web-{50ACE52A-5391-48CF-A305-ACFCBDD13EFB}" dt="2020-10-28T14:04:53.266" v="2001" actId="1076"/>
          <ac:picMkLst>
            <pc:docMk/>
            <pc:sldMk cId="806673207" sldId="282"/>
            <ac:picMk id="4" creationId="{7EFDD7DC-64D1-4A5E-A496-F3906408D06F}"/>
          </ac:picMkLst>
        </pc:picChg>
      </pc:sldChg>
      <pc:sldChg chg="addSp delSp modSp">
        <pc:chgData name="Helen A Griffiths" userId="S::helen.a.griffiths@uwtsd.ac.uk::970ac652-efaf-451a-9e9c-3191bf6940a9" providerId="AD" clId="Web-{50ACE52A-5391-48CF-A305-ACFCBDD13EFB}" dt="2020-10-28T14:08:58.123" v="2217" actId="1076"/>
        <pc:sldMkLst>
          <pc:docMk/>
          <pc:sldMk cId="609084522" sldId="283"/>
        </pc:sldMkLst>
        <pc:spChg chg="mod">
          <ac:chgData name="Helen A Griffiths" userId="S::helen.a.griffiths@uwtsd.ac.uk::970ac652-efaf-451a-9e9c-3191bf6940a9" providerId="AD" clId="Web-{50ACE52A-5391-48CF-A305-ACFCBDD13EFB}" dt="2020-10-28T14:08:06.870" v="2166" actId="1076"/>
          <ac:spMkLst>
            <pc:docMk/>
            <pc:sldMk cId="609084522" sldId="283"/>
            <ac:spMk id="2" creationId="{00000000-0000-0000-0000-000000000000}"/>
          </ac:spMkLst>
        </pc:spChg>
        <pc:spChg chg="mod">
          <ac:chgData name="Helen A Griffiths" userId="S::helen.a.griffiths@uwtsd.ac.uk::970ac652-efaf-451a-9e9c-3191bf6940a9" providerId="AD" clId="Web-{50ACE52A-5391-48CF-A305-ACFCBDD13EFB}" dt="2020-10-28T14:08:04.073" v="2165" actId="1076"/>
          <ac:spMkLst>
            <pc:docMk/>
            <pc:sldMk cId="609084522" sldId="283"/>
            <ac:spMk id="3" creationId="{00000000-0000-0000-0000-000000000000}"/>
          </ac:spMkLst>
        </pc:spChg>
        <pc:spChg chg="add mod">
          <ac:chgData name="Helen A Griffiths" userId="S::helen.a.griffiths@uwtsd.ac.uk::970ac652-efaf-451a-9e9c-3191bf6940a9" providerId="AD" clId="Web-{50ACE52A-5391-48CF-A305-ACFCBDD13EFB}" dt="2020-10-28T14:08:46.232" v="2212" actId="20577"/>
          <ac:spMkLst>
            <pc:docMk/>
            <pc:sldMk cId="609084522" sldId="283"/>
            <ac:spMk id="7" creationId="{AE54A6B8-963C-4F7B-BE2B-5C88B0C0B8F1}"/>
          </ac:spMkLst>
        </pc:spChg>
        <pc:spChg chg="mod">
          <ac:chgData name="Helen A Griffiths" userId="S::helen.a.griffiths@uwtsd.ac.uk::970ac652-efaf-451a-9e9c-3191bf6940a9" providerId="AD" clId="Web-{50ACE52A-5391-48CF-A305-ACFCBDD13EFB}" dt="2020-10-28T14:07:10.586" v="2145" actId="1076"/>
          <ac:spMkLst>
            <pc:docMk/>
            <pc:sldMk cId="609084522" sldId="283"/>
            <ac:spMk id="18434" creationId="{00000000-0000-0000-0000-000000000000}"/>
          </ac:spMkLst>
        </pc:spChg>
        <pc:picChg chg="add mod">
          <ac:chgData name="Helen A Griffiths" userId="S::helen.a.griffiths@uwtsd.ac.uk::970ac652-efaf-451a-9e9c-3191bf6940a9" providerId="AD" clId="Web-{50ACE52A-5391-48CF-A305-ACFCBDD13EFB}" dt="2020-10-28T14:07:27.665" v="2148" actId="14100"/>
          <ac:picMkLst>
            <pc:docMk/>
            <pc:sldMk cId="609084522" sldId="283"/>
            <ac:picMk id="4" creationId="{6846D785-C79C-41A6-9E83-A2C168ADC192}"/>
          </ac:picMkLst>
        </pc:picChg>
        <pc:picChg chg="add mod">
          <ac:chgData name="Helen A Griffiths" userId="S::helen.a.griffiths@uwtsd.ac.uk::970ac652-efaf-451a-9e9c-3191bf6940a9" providerId="AD" clId="Web-{50ACE52A-5391-48CF-A305-ACFCBDD13EFB}" dt="2020-10-28T14:08:58.123" v="2217" actId="1076"/>
          <ac:picMkLst>
            <pc:docMk/>
            <pc:sldMk cId="609084522" sldId="283"/>
            <ac:picMk id="5" creationId="{3CF4CD8A-DF2D-48DF-8920-AC00C3D98065}"/>
          </ac:picMkLst>
        </pc:picChg>
        <pc:picChg chg="del">
          <ac:chgData name="Helen A Griffiths" userId="S::helen.a.griffiths@uwtsd.ac.uk::970ac652-efaf-451a-9e9c-3191bf6940a9" providerId="AD" clId="Web-{50ACE52A-5391-48CF-A305-ACFCBDD13EFB}" dt="2020-10-28T14:07:15.586" v="2146"/>
          <ac:picMkLst>
            <pc:docMk/>
            <pc:sldMk cId="609084522" sldId="283"/>
            <ac:picMk id="2050" creationId="{00000000-0000-0000-0000-000000000000}"/>
          </ac:picMkLst>
        </pc:picChg>
      </pc:sldChg>
      <pc:sldChg chg="addSp delSp modSp">
        <pc:chgData name="Helen A Griffiths" userId="S::helen.a.griffiths@uwtsd.ac.uk::970ac652-efaf-451a-9e9c-3191bf6940a9" providerId="AD" clId="Web-{50ACE52A-5391-48CF-A305-ACFCBDD13EFB}" dt="2020-10-28T14:12:39.760" v="2296"/>
        <pc:sldMkLst>
          <pc:docMk/>
          <pc:sldMk cId="3056324707" sldId="284"/>
        </pc:sldMkLst>
        <pc:spChg chg="mod">
          <ac:chgData name="Helen A Griffiths" userId="S::helen.a.griffiths@uwtsd.ac.uk::970ac652-efaf-451a-9e9c-3191bf6940a9" providerId="AD" clId="Web-{50ACE52A-5391-48CF-A305-ACFCBDD13EFB}" dt="2020-10-28T14:11:56.648" v="2287" actId="1076"/>
          <ac:spMkLst>
            <pc:docMk/>
            <pc:sldMk cId="3056324707" sldId="284"/>
            <ac:spMk id="2" creationId="{00000000-0000-0000-0000-000000000000}"/>
          </ac:spMkLst>
        </pc:spChg>
        <pc:spChg chg="mod">
          <ac:chgData name="Helen A Griffiths" userId="S::helen.a.griffiths@uwtsd.ac.uk::970ac652-efaf-451a-9e9c-3191bf6940a9" providerId="AD" clId="Web-{50ACE52A-5391-48CF-A305-ACFCBDD13EFB}" dt="2020-10-28T14:11:52.898" v="2286" actId="1076"/>
          <ac:spMkLst>
            <pc:docMk/>
            <pc:sldMk cId="3056324707" sldId="284"/>
            <ac:spMk id="3" creationId="{00000000-0000-0000-0000-000000000000}"/>
          </ac:spMkLst>
        </pc:spChg>
        <pc:spChg chg="add del mod">
          <ac:chgData name="Helen A Griffiths" userId="S::helen.a.griffiths@uwtsd.ac.uk::970ac652-efaf-451a-9e9c-3191bf6940a9" providerId="AD" clId="Web-{50ACE52A-5391-48CF-A305-ACFCBDD13EFB}" dt="2020-10-28T14:12:39.760" v="2296"/>
          <ac:spMkLst>
            <pc:docMk/>
            <pc:sldMk cId="3056324707" sldId="284"/>
            <ac:spMk id="5" creationId="{9B12AE76-88C3-45FA-A3C7-BC6A4D2F481D}"/>
          </ac:spMkLst>
        </pc:spChg>
        <pc:spChg chg="mod">
          <ac:chgData name="Helen A Griffiths" userId="S::helen.a.griffiths@uwtsd.ac.uk::970ac652-efaf-451a-9e9c-3191bf6940a9" providerId="AD" clId="Web-{50ACE52A-5391-48CF-A305-ACFCBDD13EFB}" dt="2020-10-28T14:12:06.477" v="2289" actId="1076"/>
          <ac:spMkLst>
            <pc:docMk/>
            <pc:sldMk cId="3056324707" sldId="284"/>
            <ac:spMk id="19458" creationId="{00000000-0000-0000-0000-000000000000}"/>
          </ac:spMkLst>
        </pc:spChg>
        <pc:picChg chg="add mod">
          <ac:chgData name="Helen A Griffiths" userId="S::helen.a.griffiths@uwtsd.ac.uk::970ac652-efaf-451a-9e9c-3191bf6940a9" providerId="AD" clId="Web-{50ACE52A-5391-48CF-A305-ACFCBDD13EFB}" dt="2020-10-28T14:12:09.743" v="2290" actId="14100"/>
          <ac:picMkLst>
            <pc:docMk/>
            <pc:sldMk cId="3056324707" sldId="284"/>
            <ac:picMk id="4" creationId="{E272A84B-074A-4438-8B97-54F41C29F703}"/>
          </ac:picMkLst>
        </pc:picChg>
      </pc:sldChg>
      <pc:sldChg chg="addSp modSp">
        <pc:chgData name="Helen A Griffiths" userId="S::helen.a.griffiths@uwtsd.ac.uk::970ac652-efaf-451a-9e9c-3191bf6940a9" providerId="AD" clId="Web-{50ACE52A-5391-48CF-A305-ACFCBDD13EFB}" dt="2020-10-28T14:14:11.890" v="2347" actId="20577"/>
        <pc:sldMkLst>
          <pc:docMk/>
          <pc:sldMk cId="4239246105" sldId="285"/>
        </pc:sldMkLst>
        <pc:spChg chg="mod">
          <ac:chgData name="Helen A Griffiths" userId="S::helen.a.griffiths@uwtsd.ac.uk::970ac652-efaf-451a-9e9c-3191bf6940a9" providerId="AD" clId="Web-{50ACE52A-5391-48CF-A305-ACFCBDD13EFB}" dt="2020-10-28T14:14:11.890" v="2347" actId="20577"/>
          <ac:spMkLst>
            <pc:docMk/>
            <pc:sldMk cId="4239246105" sldId="285"/>
            <ac:spMk id="4" creationId="{00000000-0000-0000-0000-000000000000}"/>
          </ac:spMkLst>
        </pc:spChg>
        <pc:spChg chg="mod">
          <ac:chgData name="Helen A Griffiths" userId="S::helen.a.griffiths@uwtsd.ac.uk::970ac652-efaf-451a-9e9c-3191bf6940a9" providerId="AD" clId="Web-{50ACE52A-5391-48CF-A305-ACFCBDD13EFB}" dt="2020-10-28T14:14:11.890" v="2347" actId="20577"/>
          <ac:spMkLst>
            <pc:docMk/>
            <pc:sldMk cId="4239246105" sldId="285"/>
            <ac:spMk id="6" creationId="{00000000-0000-0000-0000-000000000000}"/>
          </ac:spMkLst>
        </pc:spChg>
        <pc:spChg chg="mod">
          <ac:chgData name="Helen A Griffiths" userId="S::helen.a.griffiths@uwtsd.ac.uk::970ac652-efaf-451a-9e9c-3191bf6940a9" providerId="AD" clId="Web-{50ACE52A-5391-48CF-A305-ACFCBDD13EFB}" dt="2020-10-28T14:12:31.525" v="2295" actId="1076"/>
          <ac:spMkLst>
            <pc:docMk/>
            <pc:sldMk cId="4239246105" sldId="285"/>
            <ac:spMk id="19458" creationId="{00000000-0000-0000-0000-000000000000}"/>
          </ac:spMkLst>
        </pc:spChg>
        <pc:picChg chg="add mod">
          <ac:chgData name="Helen A Griffiths" userId="S::helen.a.griffiths@uwtsd.ac.uk::970ac652-efaf-451a-9e9c-3191bf6940a9" providerId="AD" clId="Web-{50ACE52A-5391-48CF-A305-ACFCBDD13EFB}" dt="2020-10-28T14:12:49.870" v="2298" actId="1076"/>
          <ac:picMkLst>
            <pc:docMk/>
            <pc:sldMk cId="4239246105" sldId="285"/>
            <ac:picMk id="2" creationId="{AF831234-AA7B-4A3E-A6BF-249A287B9E52}"/>
          </ac:picMkLst>
        </pc:picChg>
      </pc:sldChg>
      <pc:sldChg chg="addSp modSp">
        <pc:chgData name="Helen A Griffiths" userId="S::helen.a.griffiths@uwtsd.ac.uk::970ac652-efaf-451a-9e9c-3191bf6940a9" providerId="AD" clId="Web-{50ACE52A-5391-48CF-A305-ACFCBDD13EFB}" dt="2020-10-28T14:18:08.419" v="2395" actId="1076"/>
        <pc:sldMkLst>
          <pc:docMk/>
          <pc:sldMk cId="2593833818" sldId="286"/>
        </pc:sldMkLst>
        <pc:spChg chg="mod">
          <ac:chgData name="Helen A Griffiths" userId="S::helen.a.griffiths@uwtsd.ac.uk::970ac652-efaf-451a-9e9c-3191bf6940a9" providerId="AD" clId="Web-{50ACE52A-5391-48CF-A305-ACFCBDD13EFB}" dt="2020-10-28T14:15:22.363" v="2369" actId="20577"/>
          <ac:spMkLst>
            <pc:docMk/>
            <pc:sldMk cId="2593833818" sldId="286"/>
            <ac:spMk id="2" creationId="{00000000-0000-0000-0000-000000000000}"/>
          </ac:spMkLst>
        </pc:spChg>
        <pc:spChg chg="mod">
          <ac:chgData name="Helen A Griffiths" userId="S::helen.a.griffiths@uwtsd.ac.uk::970ac652-efaf-451a-9e9c-3191bf6940a9" providerId="AD" clId="Web-{50ACE52A-5391-48CF-A305-ACFCBDD13EFB}" dt="2020-10-28T14:15:15.613" v="2368" actId="20577"/>
          <ac:spMkLst>
            <pc:docMk/>
            <pc:sldMk cId="2593833818" sldId="286"/>
            <ac:spMk id="3" creationId="{00000000-0000-0000-0000-000000000000}"/>
          </ac:spMkLst>
        </pc:spChg>
        <pc:spChg chg="add mod">
          <ac:chgData name="Helen A Griffiths" userId="S::helen.a.griffiths@uwtsd.ac.uk::970ac652-efaf-451a-9e9c-3191bf6940a9" providerId="AD" clId="Web-{50ACE52A-5391-48CF-A305-ACFCBDD13EFB}" dt="2020-10-28T14:16:42.602" v="2385" actId="1076"/>
          <ac:spMkLst>
            <pc:docMk/>
            <pc:sldMk cId="2593833818" sldId="286"/>
            <ac:spMk id="9" creationId="{0A216FAF-2D93-43D0-81B7-46B2367FD151}"/>
          </ac:spMkLst>
        </pc:spChg>
        <pc:spChg chg="mod">
          <ac:chgData name="Helen A Griffiths" userId="S::helen.a.griffiths@uwtsd.ac.uk::970ac652-efaf-451a-9e9c-3191bf6940a9" providerId="AD" clId="Web-{50ACE52A-5391-48CF-A305-ACFCBDD13EFB}" dt="2020-10-28T14:18:05.653" v="2394" actId="1076"/>
          <ac:spMkLst>
            <pc:docMk/>
            <pc:sldMk cId="2593833818" sldId="286"/>
            <ac:spMk id="21506" creationId="{00000000-0000-0000-0000-000000000000}"/>
          </ac:spMkLst>
        </pc:spChg>
        <pc:picChg chg="add mod">
          <ac:chgData name="Helen A Griffiths" userId="S::helen.a.griffiths@uwtsd.ac.uk::970ac652-efaf-451a-9e9c-3191bf6940a9" providerId="AD" clId="Web-{50ACE52A-5391-48CF-A305-ACFCBDD13EFB}" dt="2020-10-28T14:16:45.852" v="2387" actId="1076"/>
          <ac:picMkLst>
            <pc:docMk/>
            <pc:sldMk cId="2593833818" sldId="286"/>
            <ac:picMk id="4" creationId="{75E06BEB-AF79-4B49-8380-506C20047DC8}"/>
          </ac:picMkLst>
        </pc:picChg>
        <pc:picChg chg="add mod">
          <ac:chgData name="Helen A Griffiths" userId="S::helen.a.griffiths@uwtsd.ac.uk::970ac652-efaf-451a-9e9c-3191bf6940a9" providerId="AD" clId="Web-{50ACE52A-5391-48CF-A305-ACFCBDD13EFB}" dt="2020-10-28T14:16:54.212" v="2390" actId="1076"/>
          <ac:picMkLst>
            <pc:docMk/>
            <pc:sldMk cId="2593833818" sldId="286"/>
            <ac:picMk id="6" creationId="{D5531D10-15A2-4AF0-96CC-8B24625C3B3F}"/>
          </ac:picMkLst>
        </pc:picChg>
        <pc:picChg chg="add mod">
          <ac:chgData name="Helen A Griffiths" userId="S::helen.a.griffiths@uwtsd.ac.uk::970ac652-efaf-451a-9e9c-3191bf6940a9" providerId="AD" clId="Web-{50ACE52A-5391-48CF-A305-ACFCBDD13EFB}" dt="2020-10-28T14:16:52.430" v="2389" actId="1076"/>
          <ac:picMkLst>
            <pc:docMk/>
            <pc:sldMk cId="2593833818" sldId="286"/>
            <ac:picMk id="8" creationId="{E26589D6-2571-46B3-817E-E031A07675B7}"/>
          </ac:picMkLst>
        </pc:picChg>
        <pc:picChg chg="add mod">
          <ac:chgData name="Helen A Griffiths" userId="S::helen.a.griffiths@uwtsd.ac.uk::970ac652-efaf-451a-9e9c-3191bf6940a9" providerId="AD" clId="Web-{50ACE52A-5391-48CF-A305-ACFCBDD13EFB}" dt="2020-10-28T14:18:08.419" v="2395" actId="1076"/>
          <ac:picMkLst>
            <pc:docMk/>
            <pc:sldMk cId="2593833818" sldId="286"/>
            <ac:picMk id="11" creationId="{573E0643-77E8-4653-8D7D-D82980922AEA}"/>
          </ac:picMkLst>
        </pc:picChg>
      </pc:sldChg>
      <pc:sldChg chg="addSp delSp modSp">
        <pc:chgData name="Helen A Griffiths" userId="S::helen.a.griffiths@uwtsd.ac.uk::970ac652-efaf-451a-9e9c-3191bf6940a9" providerId="AD" clId="Web-{50ACE52A-5391-48CF-A305-ACFCBDD13EFB}" dt="2020-10-28T14:19:17.485" v="2408" actId="20577"/>
        <pc:sldMkLst>
          <pc:docMk/>
          <pc:sldMk cId="1463738308" sldId="302"/>
        </pc:sldMkLst>
        <pc:spChg chg="mod">
          <ac:chgData name="Helen A Griffiths" userId="S::helen.a.griffiths@uwtsd.ac.uk::970ac652-efaf-451a-9e9c-3191bf6940a9" providerId="AD" clId="Web-{50ACE52A-5391-48CF-A305-ACFCBDD13EFB}" dt="2020-10-28T14:19:17.485" v="2408" actId="20577"/>
          <ac:spMkLst>
            <pc:docMk/>
            <pc:sldMk cId="1463738308" sldId="302"/>
            <ac:spMk id="23554" creationId="{00000000-0000-0000-0000-000000000000}"/>
          </ac:spMkLst>
        </pc:spChg>
        <pc:picChg chg="add mod modCrop">
          <ac:chgData name="Helen A Griffiths" userId="S::helen.a.griffiths@uwtsd.ac.uk::970ac652-efaf-451a-9e9c-3191bf6940a9" providerId="AD" clId="Web-{50ACE52A-5391-48CF-A305-ACFCBDD13EFB}" dt="2020-10-28T14:19:14.157" v="2405" actId="1076"/>
          <ac:picMkLst>
            <pc:docMk/>
            <pc:sldMk cId="1463738308" sldId="302"/>
            <ac:picMk id="2" creationId="{77926984-A247-4A65-925D-C135BD3EB38F}"/>
          </ac:picMkLst>
        </pc:picChg>
        <pc:picChg chg="del">
          <ac:chgData name="Helen A Griffiths" userId="S::helen.a.griffiths@uwtsd.ac.uk::970ac652-efaf-451a-9e9c-3191bf6940a9" providerId="AD" clId="Web-{50ACE52A-5391-48CF-A305-ACFCBDD13EFB}" dt="2020-10-28T14:18:20.810" v="2396"/>
          <ac:picMkLst>
            <pc:docMk/>
            <pc:sldMk cId="1463738308" sldId="302"/>
            <ac:picMk id="23556" creationId="{00000000-0000-0000-0000-000000000000}"/>
          </ac:picMkLst>
        </pc:picChg>
      </pc:sldChg>
      <pc:sldChg chg="modSp">
        <pc:chgData name="Helen A Griffiths" userId="S::helen.a.griffiths@uwtsd.ac.uk::970ac652-efaf-451a-9e9c-3191bf6940a9" providerId="AD" clId="Web-{50ACE52A-5391-48CF-A305-ACFCBDD13EFB}" dt="2020-10-28T14:19:35.392" v="2411" actId="1076"/>
        <pc:sldMkLst>
          <pc:docMk/>
          <pc:sldMk cId="4149219151" sldId="304"/>
        </pc:sldMkLst>
        <pc:picChg chg="mod">
          <ac:chgData name="Helen A Griffiths" userId="S::helen.a.griffiths@uwtsd.ac.uk::970ac652-efaf-451a-9e9c-3191bf6940a9" providerId="AD" clId="Web-{50ACE52A-5391-48CF-A305-ACFCBDD13EFB}" dt="2020-10-28T14:19:35.392" v="2411" actId="1076"/>
          <ac:picMkLst>
            <pc:docMk/>
            <pc:sldMk cId="4149219151" sldId="304"/>
            <ac:picMk id="24580" creationId="{00000000-0000-0000-0000-000000000000}"/>
          </ac:picMkLst>
        </pc:picChg>
      </pc:sldChg>
      <pc:sldChg chg="modSp">
        <pc:chgData name="Helen A Griffiths" userId="S::helen.a.griffiths@uwtsd.ac.uk::970ac652-efaf-451a-9e9c-3191bf6940a9" providerId="AD" clId="Web-{50ACE52A-5391-48CF-A305-ACFCBDD13EFB}" dt="2020-10-28T14:19:40.096" v="2412" actId="1076"/>
        <pc:sldMkLst>
          <pc:docMk/>
          <pc:sldMk cId="1731787099" sldId="305"/>
        </pc:sldMkLst>
        <pc:picChg chg="mod">
          <ac:chgData name="Helen A Griffiths" userId="S::helen.a.griffiths@uwtsd.ac.uk::970ac652-efaf-451a-9e9c-3191bf6940a9" providerId="AD" clId="Web-{50ACE52A-5391-48CF-A305-ACFCBDD13EFB}" dt="2020-10-28T14:19:40.096" v="2412" actId="1076"/>
          <ac:picMkLst>
            <pc:docMk/>
            <pc:sldMk cId="1731787099" sldId="305"/>
            <ac:picMk id="24580" creationId="{00000000-0000-0000-0000-000000000000}"/>
          </ac:picMkLst>
        </pc:picChg>
      </pc:sldChg>
      <pc:sldChg chg="addSp modSp">
        <pc:chgData name="Helen A Griffiths" userId="S::helen.a.griffiths@uwtsd.ac.uk::970ac652-efaf-451a-9e9c-3191bf6940a9" providerId="AD" clId="Web-{50ACE52A-5391-48CF-A305-ACFCBDD13EFB}" dt="2020-10-28T12:03:03.330" v="14" actId="1076"/>
        <pc:sldMkLst>
          <pc:docMk/>
          <pc:sldMk cId="3661263277" sldId="315"/>
        </pc:sldMkLst>
        <pc:spChg chg="mod">
          <ac:chgData name="Helen A Griffiths" userId="S::helen.a.griffiths@uwtsd.ac.uk::970ac652-efaf-451a-9e9c-3191bf6940a9" providerId="AD" clId="Web-{50ACE52A-5391-48CF-A305-ACFCBDD13EFB}" dt="2020-10-28T12:02:51.048" v="10" actId="20577"/>
          <ac:spMkLst>
            <pc:docMk/>
            <pc:sldMk cId="3661263277" sldId="315"/>
            <ac:spMk id="4" creationId="{00000000-0000-0000-0000-000000000000}"/>
          </ac:spMkLst>
        </pc:spChg>
        <pc:picChg chg="add mod">
          <ac:chgData name="Helen A Griffiths" userId="S::helen.a.griffiths@uwtsd.ac.uk::970ac652-efaf-451a-9e9c-3191bf6940a9" providerId="AD" clId="Web-{50ACE52A-5391-48CF-A305-ACFCBDD13EFB}" dt="2020-10-28T12:03:03.330" v="14" actId="1076"/>
          <ac:picMkLst>
            <pc:docMk/>
            <pc:sldMk cId="3661263277" sldId="315"/>
            <ac:picMk id="2" creationId="{0D3E35F5-7560-494B-8F42-25F7BA6E259F}"/>
          </ac:picMkLst>
        </pc:picChg>
      </pc:sldChg>
      <pc:sldChg chg="addSp modSp">
        <pc:chgData name="Helen A Griffiths" userId="S::helen.a.griffiths@uwtsd.ac.uk::970ac652-efaf-451a-9e9c-3191bf6940a9" providerId="AD" clId="Web-{50ACE52A-5391-48CF-A305-ACFCBDD13EFB}" dt="2020-10-28T12:03:24.893" v="33" actId="1076"/>
        <pc:sldMkLst>
          <pc:docMk/>
          <pc:sldMk cId="2236891375" sldId="316"/>
        </pc:sldMkLst>
        <pc:spChg chg="mod">
          <ac:chgData name="Helen A Griffiths" userId="S::helen.a.griffiths@uwtsd.ac.uk::970ac652-efaf-451a-9e9c-3191bf6940a9" providerId="AD" clId="Web-{50ACE52A-5391-48CF-A305-ACFCBDD13EFB}" dt="2020-10-28T12:03:18.690" v="29" actId="20577"/>
          <ac:spMkLst>
            <pc:docMk/>
            <pc:sldMk cId="2236891375" sldId="316"/>
            <ac:spMk id="5" creationId="{00000000-0000-0000-0000-000000000000}"/>
          </ac:spMkLst>
        </pc:spChg>
        <pc:picChg chg="add mod">
          <ac:chgData name="Helen A Griffiths" userId="S::helen.a.griffiths@uwtsd.ac.uk::970ac652-efaf-451a-9e9c-3191bf6940a9" providerId="AD" clId="Web-{50ACE52A-5391-48CF-A305-ACFCBDD13EFB}" dt="2020-10-28T12:03:24.893" v="33" actId="1076"/>
          <ac:picMkLst>
            <pc:docMk/>
            <pc:sldMk cId="2236891375" sldId="316"/>
            <ac:picMk id="2" creationId="{F5AD03D5-4139-4F31-84DA-457FC6C0140C}"/>
          </ac:picMkLst>
        </pc:picChg>
      </pc:sldChg>
      <pc:sldChg chg="addSp modSp">
        <pc:chgData name="Helen A Griffiths" userId="S::helen.a.griffiths@uwtsd.ac.uk::970ac652-efaf-451a-9e9c-3191bf6940a9" providerId="AD" clId="Web-{50ACE52A-5391-48CF-A305-ACFCBDD13EFB}" dt="2020-10-28T12:03:41.331" v="48" actId="1076"/>
        <pc:sldMkLst>
          <pc:docMk/>
          <pc:sldMk cId="2631351200" sldId="317"/>
        </pc:sldMkLst>
        <pc:spChg chg="mod">
          <ac:chgData name="Helen A Griffiths" userId="S::helen.a.griffiths@uwtsd.ac.uk::970ac652-efaf-451a-9e9c-3191bf6940a9" providerId="AD" clId="Web-{50ACE52A-5391-48CF-A305-ACFCBDD13EFB}" dt="2020-10-28T12:03:36.737" v="45" actId="20577"/>
          <ac:spMkLst>
            <pc:docMk/>
            <pc:sldMk cId="2631351200" sldId="317"/>
            <ac:spMk id="5" creationId="{00000000-0000-0000-0000-000000000000}"/>
          </ac:spMkLst>
        </pc:spChg>
        <pc:picChg chg="add mod">
          <ac:chgData name="Helen A Griffiths" userId="S::helen.a.griffiths@uwtsd.ac.uk::970ac652-efaf-451a-9e9c-3191bf6940a9" providerId="AD" clId="Web-{50ACE52A-5391-48CF-A305-ACFCBDD13EFB}" dt="2020-10-28T12:03:41.331" v="48" actId="1076"/>
          <ac:picMkLst>
            <pc:docMk/>
            <pc:sldMk cId="2631351200" sldId="317"/>
            <ac:picMk id="2" creationId="{63132783-14E8-4DF4-8BBE-97923BD13B96}"/>
          </ac:picMkLst>
        </pc:picChg>
      </pc:sldChg>
      <pc:sldChg chg="addSp modSp">
        <pc:chgData name="Helen A Griffiths" userId="S::helen.a.griffiths@uwtsd.ac.uk::970ac652-efaf-451a-9e9c-3191bf6940a9" providerId="AD" clId="Web-{50ACE52A-5391-48CF-A305-ACFCBDD13EFB}" dt="2020-10-28T12:03:55.941" v="59" actId="1076"/>
        <pc:sldMkLst>
          <pc:docMk/>
          <pc:sldMk cId="3644554439" sldId="318"/>
        </pc:sldMkLst>
        <pc:spChg chg="mod">
          <ac:chgData name="Helen A Griffiths" userId="S::helen.a.griffiths@uwtsd.ac.uk::970ac652-efaf-451a-9e9c-3191bf6940a9" providerId="AD" clId="Web-{50ACE52A-5391-48CF-A305-ACFCBDD13EFB}" dt="2020-10-28T12:03:49.519" v="55" actId="20577"/>
          <ac:spMkLst>
            <pc:docMk/>
            <pc:sldMk cId="3644554439" sldId="318"/>
            <ac:spMk id="5" creationId="{00000000-0000-0000-0000-000000000000}"/>
          </ac:spMkLst>
        </pc:spChg>
        <pc:picChg chg="add mod">
          <ac:chgData name="Helen A Griffiths" userId="S::helen.a.griffiths@uwtsd.ac.uk::970ac652-efaf-451a-9e9c-3191bf6940a9" providerId="AD" clId="Web-{50ACE52A-5391-48CF-A305-ACFCBDD13EFB}" dt="2020-10-28T12:03:55.941" v="59" actId="1076"/>
          <ac:picMkLst>
            <pc:docMk/>
            <pc:sldMk cId="3644554439" sldId="318"/>
            <ac:picMk id="2" creationId="{23F6BE90-CC73-42B9-8329-C5F18DF1B2DC}"/>
          </ac:picMkLst>
        </pc:picChg>
      </pc:sldChg>
    </pc:docChg>
  </pc:docChgLst>
  <pc:docChgLst>
    <pc:chgData name="Helen A Griffiths" userId="S::helen.a.griffiths@uwtsd.ac.uk::970ac652-efaf-451a-9e9c-3191bf6940a9" providerId="AD" clId="Web-{B2C8DF40-EAE8-4653-9B6E-3C6EE31EEE1C}"/>
    <pc:docChg chg="modSld">
      <pc:chgData name="Helen A Griffiths" userId="S::helen.a.griffiths@uwtsd.ac.uk::970ac652-efaf-451a-9e9c-3191bf6940a9" providerId="AD" clId="Web-{B2C8DF40-EAE8-4653-9B6E-3C6EE31EEE1C}" dt="2020-10-29T10:45:32.850" v="1335"/>
      <pc:docMkLst>
        <pc:docMk/>
      </pc:docMkLst>
      <pc:sldChg chg="addSp delSp modSp delAnim">
        <pc:chgData name="Helen A Griffiths" userId="S::helen.a.griffiths@uwtsd.ac.uk::970ac652-efaf-451a-9e9c-3191bf6940a9" providerId="AD" clId="Web-{B2C8DF40-EAE8-4653-9B6E-3C6EE31EEE1C}" dt="2020-10-29T10:34:29.137" v="1114" actId="20577"/>
        <pc:sldMkLst>
          <pc:docMk/>
          <pc:sldMk cId="1019014282" sldId="258"/>
        </pc:sldMkLst>
        <pc:spChg chg="del">
          <ac:chgData name="Helen A Griffiths" userId="S::helen.a.griffiths@uwtsd.ac.uk::970ac652-efaf-451a-9e9c-3191bf6940a9" providerId="AD" clId="Web-{B2C8DF40-EAE8-4653-9B6E-3C6EE31EEE1C}" dt="2020-10-29T10:31:02.608" v="1069"/>
          <ac:spMkLst>
            <pc:docMk/>
            <pc:sldMk cId="1019014282" sldId="258"/>
            <ac:spMk id="2" creationId="{00000000-0000-0000-0000-000000000000}"/>
          </ac:spMkLst>
        </pc:spChg>
        <pc:spChg chg="del">
          <ac:chgData name="Helen A Griffiths" userId="S::helen.a.griffiths@uwtsd.ac.uk::970ac652-efaf-451a-9e9c-3191bf6940a9" providerId="AD" clId="Web-{B2C8DF40-EAE8-4653-9B6E-3C6EE31EEE1C}" dt="2020-10-29T10:30:58.061" v="1068"/>
          <ac:spMkLst>
            <pc:docMk/>
            <pc:sldMk cId="1019014282" sldId="258"/>
            <ac:spMk id="3" creationId="{BFD9EFF8-064C-4A0C-A41D-4C86C4FF9780}"/>
          </ac:spMkLst>
        </pc:spChg>
        <pc:spChg chg="add mod">
          <ac:chgData name="Helen A Griffiths" userId="S::helen.a.griffiths@uwtsd.ac.uk::970ac652-efaf-451a-9e9c-3191bf6940a9" providerId="AD" clId="Web-{B2C8DF40-EAE8-4653-9B6E-3C6EE31EEE1C}" dt="2020-10-29T10:34:13.592" v="1109" actId="20577"/>
          <ac:spMkLst>
            <pc:docMk/>
            <pc:sldMk cId="1019014282" sldId="258"/>
            <ac:spMk id="5" creationId="{4E708ACF-FF4E-48C6-8062-A7135056D16A}"/>
          </ac:spMkLst>
        </pc:spChg>
        <pc:spChg chg="mod">
          <ac:chgData name="Helen A Griffiths" userId="S::helen.a.griffiths@uwtsd.ac.uk::970ac652-efaf-451a-9e9c-3191bf6940a9" providerId="AD" clId="Web-{B2C8DF40-EAE8-4653-9B6E-3C6EE31EEE1C}" dt="2020-10-29T10:34:29.137" v="1114" actId="20577"/>
          <ac:spMkLst>
            <pc:docMk/>
            <pc:sldMk cId="1019014282" sldId="258"/>
            <ac:spMk id="5122" creationId="{00000000-0000-0000-0000-000000000000}"/>
          </ac:spMkLst>
        </pc:spChg>
        <pc:spChg chg="mod">
          <ac:chgData name="Helen A Griffiths" userId="S::helen.a.griffiths@uwtsd.ac.uk::970ac652-efaf-451a-9e9c-3191bf6940a9" providerId="AD" clId="Web-{B2C8DF40-EAE8-4653-9B6E-3C6EE31EEE1C}" dt="2020-10-29T10:31:14.670" v="1071" actId="14100"/>
          <ac:spMkLst>
            <pc:docMk/>
            <pc:sldMk cId="1019014282" sldId="258"/>
            <ac:spMk id="7171" creationId="{00000000-0000-0000-0000-000000000000}"/>
          </ac:spMkLst>
        </pc:spChg>
        <pc:picChg chg="add mod">
          <ac:chgData name="Helen A Griffiths" userId="S::helen.a.griffiths@uwtsd.ac.uk::970ac652-efaf-451a-9e9c-3191bf6940a9" providerId="AD" clId="Web-{B2C8DF40-EAE8-4653-9B6E-3C6EE31EEE1C}" dt="2020-10-29T10:34:06.591" v="1081" actId="1076"/>
          <ac:picMkLst>
            <pc:docMk/>
            <pc:sldMk cId="1019014282" sldId="258"/>
            <ac:picMk id="4" creationId="{0DDB1254-87BB-49C3-BCB7-94A7206E5476}"/>
          </ac:picMkLst>
        </pc:picChg>
      </pc:sldChg>
      <pc:sldChg chg="modSp modNotes">
        <pc:chgData name="Helen A Griffiths" userId="S::helen.a.griffiths@uwtsd.ac.uk::970ac652-efaf-451a-9e9c-3191bf6940a9" providerId="AD" clId="Web-{B2C8DF40-EAE8-4653-9B6E-3C6EE31EEE1C}" dt="2020-10-29T10:35:57.902" v="1180"/>
        <pc:sldMkLst>
          <pc:docMk/>
          <pc:sldMk cId="4151461676" sldId="264"/>
        </pc:sldMkLst>
        <pc:graphicFrameChg chg="mod modGraphic">
          <ac:chgData name="Helen A Griffiths" userId="S::helen.a.griffiths@uwtsd.ac.uk::970ac652-efaf-451a-9e9c-3191bf6940a9" providerId="AD" clId="Web-{B2C8DF40-EAE8-4653-9B6E-3C6EE31EEE1C}" dt="2020-10-29T10:35:57.902" v="1180"/>
          <ac:graphicFrameMkLst>
            <pc:docMk/>
            <pc:sldMk cId="4151461676" sldId="264"/>
            <ac:graphicFrameMk id="5" creationId="{00000000-0000-0000-0000-000000000000}"/>
          </ac:graphicFrameMkLst>
        </pc:graphicFrameChg>
      </pc:sldChg>
      <pc:sldChg chg="modSp">
        <pc:chgData name="Helen A Griffiths" userId="S::helen.a.griffiths@uwtsd.ac.uk::970ac652-efaf-451a-9e9c-3191bf6940a9" providerId="AD" clId="Web-{B2C8DF40-EAE8-4653-9B6E-3C6EE31EEE1C}" dt="2020-10-29T10:41:23.852" v="1279" actId="1076"/>
        <pc:sldMkLst>
          <pc:docMk/>
          <pc:sldMk cId="1494144693" sldId="267"/>
        </pc:sldMkLst>
        <pc:picChg chg="mod">
          <ac:chgData name="Helen A Griffiths" userId="S::helen.a.griffiths@uwtsd.ac.uk::970ac652-efaf-451a-9e9c-3191bf6940a9" providerId="AD" clId="Web-{B2C8DF40-EAE8-4653-9B6E-3C6EE31EEE1C}" dt="2020-10-29T10:41:23.852" v="1279" actId="1076"/>
          <ac:picMkLst>
            <pc:docMk/>
            <pc:sldMk cId="1494144693" sldId="267"/>
            <ac:picMk id="3" creationId="{0C058C54-9A91-4D08-91D6-4DD8AC739418}"/>
          </ac:picMkLst>
        </pc:picChg>
      </pc:sldChg>
      <pc:sldChg chg="modNotes">
        <pc:chgData name="Helen A Griffiths" userId="S::helen.a.griffiths@uwtsd.ac.uk::970ac652-efaf-451a-9e9c-3191bf6940a9" providerId="AD" clId="Web-{B2C8DF40-EAE8-4653-9B6E-3C6EE31EEE1C}" dt="2020-10-29T10:38:27.573" v="1249"/>
        <pc:sldMkLst>
          <pc:docMk/>
          <pc:sldMk cId="2859205238" sldId="268"/>
        </pc:sldMkLst>
      </pc:sldChg>
      <pc:sldChg chg="modSp modNotes">
        <pc:chgData name="Helen A Griffiths" userId="S::helen.a.griffiths@uwtsd.ac.uk::970ac652-efaf-451a-9e9c-3191bf6940a9" providerId="AD" clId="Web-{B2C8DF40-EAE8-4653-9B6E-3C6EE31EEE1C}" dt="2020-10-29T10:38:12.995" v="1246" actId="20577"/>
        <pc:sldMkLst>
          <pc:docMk/>
          <pc:sldMk cId="3972726668" sldId="269"/>
        </pc:sldMkLst>
        <pc:spChg chg="mod">
          <ac:chgData name="Helen A Griffiths" userId="S::helen.a.griffiths@uwtsd.ac.uk::970ac652-efaf-451a-9e9c-3191bf6940a9" providerId="AD" clId="Web-{B2C8DF40-EAE8-4653-9B6E-3C6EE31EEE1C}" dt="2020-10-29T10:38:12.995" v="1246" actId="20577"/>
          <ac:spMkLst>
            <pc:docMk/>
            <pc:sldMk cId="3972726668" sldId="269"/>
            <ac:spMk id="2" creationId="{00000000-0000-0000-0000-000000000000}"/>
          </ac:spMkLst>
        </pc:spChg>
      </pc:sldChg>
      <pc:sldChg chg="modSp modNotes">
        <pc:chgData name="Helen A Griffiths" userId="S::helen.a.griffiths@uwtsd.ac.uk::970ac652-efaf-451a-9e9c-3191bf6940a9" providerId="AD" clId="Web-{B2C8DF40-EAE8-4653-9B6E-3C6EE31EEE1C}" dt="2020-10-29T10:41:06.837" v="1277"/>
        <pc:sldMkLst>
          <pc:docMk/>
          <pc:sldMk cId="2308529986" sldId="272"/>
        </pc:sldMkLst>
        <pc:spChg chg="mod">
          <ac:chgData name="Helen A Griffiths" userId="S::helen.a.griffiths@uwtsd.ac.uk::970ac652-efaf-451a-9e9c-3191bf6940a9" providerId="AD" clId="Web-{B2C8DF40-EAE8-4653-9B6E-3C6EE31EEE1C}" dt="2020-10-29T10:40:19.415" v="1251" actId="20577"/>
          <ac:spMkLst>
            <pc:docMk/>
            <pc:sldMk cId="2308529986" sldId="272"/>
            <ac:spMk id="3" creationId="{00000000-0000-0000-0000-000000000000}"/>
          </ac:spMkLst>
        </pc:spChg>
      </pc:sldChg>
      <pc:sldChg chg="modSp">
        <pc:chgData name="Helen A Griffiths" userId="S::helen.a.griffiths@uwtsd.ac.uk::970ac652-efaf-451a-9e9c-3191bf6940a9" providerId="AD" clId="Web-{B2C8DF40-EAE8-4653-9B6E-3C6EE31EEE1C}" dt="2020-10-29T09:58:30.017" v="2" actId="20577"/>
        <pc:sldMkLst>
          <pc:docMk/>
          <pc:sldMk cId="640795949" sldId="278"/>
        </pc:sldMkLst>
        <pc:spChg chg="mod">
          <ac:chgData name="Helen A Griffiths" userId="S::helen.a.griffiths@uwtsd.ac.uk::970ac652-efaf-451a-9e9c-3191bf6940a9" providerId="AD" clId="Web-{B2C8DF40-EAE8-4653-9B6E-3C6EE31EEE1C}" dt="2020-10-29T09:58:30.017" v="2" actId="20577"/>
          <ac:spMkLst>
            <pc:docMk/>
            <pc:sldMk cId="640795949" sldId="278"/>
            <ac:spMk id="2" creationId="{00000000-0000-0000-0000-000000000000}"/>
          </ac:spMkLst>
        </pc:spChg>
      </pc:sldChg>
      <pc:sldChg chg="modSp delAnim modAnim">
        <pc:chgData name="Helen A Griffiths" userId="S::helen.a.griffiths@uwtsd.ac.uk::970ac652-efaf-451a-9e9c-3191bf6940a9" providerId="AD" clId="Web-{B2C8DF40-EAE8-4653-9B6E-3C6EE31EEE1C}" dt="2020-10-29T10:43:49.085" v="1280"/>
        <pc:sldMkLst>
          <pc:docMk/>
          <pc:sldMk cId="3056324707" sldId="284"/>
        </pc:sldMkLst>
        <pc:spChg chg="mod">
          <ac:chgData name="Helen A Griffiths" userId="S::helen.a.griffiths@uwtsd.ac.uk::970ac652-efaf-451a-9e9c-3191bf6940a9" providerId="AD" clId="Web-{B2C8DF40-EAE8-4653-9B6E-3C6EE31EEE1C}" dt="2020-10-29T09:58:54.751" v="5" actId="20577"/>
          <ac:spMkLst>
            <pc:docMk/>
            <pc:sldMk cId="3056324707" sldId="284"/>
            <ac:spMk id="19458" creationId="{00000000-0000-0000-0000-000000000000}"/>
          </ac:spMkLst>
        </pc:spChg>
      </pc:sldChg>
      <pc:sldChg chg="modSp">
        <pc:chgData name="Helen A Griffiths" userId="S::helen.a.griffiths@uwtsd.ac.uk::970ac652-efaf-451a-9e9c-3191bf6940a9" providerId="AD" clId="Web-{B2C8DF40-EAE8-4653-9B6E-3C6EE31EEE1C}" dt="2020-10-29T09:59:00.501" v="6" actId="20577"/>
        <pc:sldMkLst>
          <pc:docMk/>
          <pc:sldMk cId="4239246105" sldId="285"/>
        </pc:sldMkLst>
        <pc:spChg chg="mod">
          <ac:chgData name="Helen A Griffiths" userId="S::helen.a.griffiths@uwtsd.ac.uk::970ac652-efaf-451a-9e9c-3191bf6940a9" providerId="AD" clId="Web-{B2C8DF40-EAE8-4653-9B6E-3C6EE31EEE1C}" dt="2020-10-29T09:59:00.501" v="6" actId="20577"/>
          <ac:spMkLst>
            <pc:docMk/>
            <pc:sldMk cId="4239246105" sldId="285"/>
            <ac:spMk id="19458" creationId="{00000000-0000-0000-0000-000000000000}"/>
          </ac:spMkLst>
        </pc:spChg>
      </pc:sldChg>
      <pc:sldChg chg="delSp">
        <pc:chgData name="Helen A Griffiths" userId="S::helen.a.griffiths@uwtsd.ac.uk::970ac652-efaf-451a-9e9c-3191bf6940a9" providerId="AD" clId="Web-{B2C8DF40-EAE8-4653-9B6E-3C6EE31EEE1C}" dt="2020-10-29T10:44:18.429" v="1281"/>
        <pc:sldMkLst>
          <pc:docMk/>
          <pc:sldMk cId="2593833818" sldId="286"/>
        </pc:sldMkLst>
        <pc:spChg chg="del">
          <ac:chgData name="Helen A Griffiths" userId="S::helen.a.griffiths@uwtsd.ac.uk::970ac652-efaf-451a-9e9c-3191bf6940a9" providerId="AD" clId="Web-{B2C8DF40-EAE8-4653-9B6E-3C6EE31EEE1C}" dt="2020-10-29T10:44:18.429" v="1281"/>
          <ac:spMkLst>
            <pc:docMk/>
            <pc:sldMk cId="2593833818" sldId="286"/>
            <ac:spMk id="9" creationId="{0A216FAF-2D93-43D0-81B7-46B2367FD151}"/>
          </ac:spMkLst>
        </pc:spChg>
      </pc:sldChg>
      <pc:sldChg chg="addSp modSp modNotes">
        <pc:chgData name="Helen A Griffiths" userId="S::helen.a.griffiths@uwtsd.ac.uk::970ac652-efaf-451a-9e9c-3191bf6940a9" providerId="AD" clId="Web-{B2C8DF40-EAE8-4653-9B6E-3C6EE31EEE1C}" dt="2020-10-29T10:18:58.849" v="665" actId="14100"/>
        <pc:sldMkLst>
          <pc:docMk/>
          <pc:sldMk cId="2479211630" sldId="299"/>
        </pc:sldMkLst>
        <pc:spChg chg="mod">
          <ac:chgData name="Helen A Griffiths" userId="S::helen.a.griffiths@uwtsd.ac.uk::970ac652-efaf-451a-9e9c-3191bf6940a9" providerId="AD" clId="Web-{B2C8DF40-EAE8-4653-9B6E-3C6EE31EEE1C}" dt="2020-10-29T10:18:55.490" v="663" actId="20577"/>
          <ac:spMkLst>
            <pc:docMk/>
            <pc:sldMk cId="2479211630" sldId="299"/>
            <ac:spMk id="5" creationId="{00000000-0000-0000-0000-000000000000}"/>
          </ac:spMkLst>
        </pc:spChg>
        <pc:spChg chg="mod">
          <ac:chgData name="Helen A Griffiths" userId="S::helen.a.griffiths@uwtsd.ac.uk::970ac652-efaf-451a-9e9c-3191bf6940a9" providerId="AD" clId="Web-{B2C8DF40-EAE8-4653-9B6E-3C6EE31EEE1C}" dt="2020-10-29T10:17:46.584" v="578" actId="20577"/>
          <ac:spMkLst>
            <pc:docMk/>
            <pc:sldMk cId="2479211630" sldId="299"/>
            <ac:spMk id="7" creationId="{00000000-0000-0000-0000-000000000000}"/>
          </ac:spMkLst>
        </pc:spChg>
        <pc:picChg chg="add mod">
          <ac:chgData name="Helen A Griffiths" userId="S::helen.a.griffiths@uwtsd.ac.uk::970ac652-efaf-451a-9e9c-3191bf6940a9" providerId="AD" clId="Web-{B2C8DF40-EAE8-4653-9B6E-3C6EE31EEE1C}" dt="2020-10-29T10:16:45.679" v="491" actId="14100"/>
          <ac:picMkLst>
            <pc:docMk/>
            <pc:sldMk cId="2479211630" sldId="299"/>
            <ac:picMk id="3" creationId="{09F5EB31-202E-471D-A588-DBDA9F0F8B19}"/>
          </ac:picMkLst>
        </pc:picChg>
        <pc:picChg chg="add mod">
          <ac:chgData name="Helen A Griffiths" userId="S::helen.a.griffiths@uwtsd.ac.uk::970ac652-efaf-451a-9e9c-3191bf6940a9" providerId="AD" clId="Web-{B2C8DF40-EAE8-4653-9B6E-3C6EE31EEE1C}" dt="2020-10-29T10:18:58.849" v="665" actId="14100"/>
          <ac:picMkLst>
            <pc:docMk/>
            <pc:sldMk cId="2479211630" sldId="299"/>
            <ac:picMk id="4" creationId="{564E5633-D24A-4664-BDC0-CD985C685460}"/>
          </ac:picMkLst>
        </pc:picChg>
      </pc:sldChg>
      <pc:sldChg chg="modSp">
        <pc:chgData name="Helen A Griffiths" userId="S::helen.a.griffiths@uwtsd.ac.uk::970ac652-efaf-451a-9e9c-3191bf6940a9" providerId="AD" clId="Web-{B2C8DF40-EAE8-4653-9B6E-3C6EE31EEE1C}" dt="2020-10-29T10:01:09.234" v="77" actId="20577"/>
        <pc:sldMkLst>
          <pc:docMk/>
          <pc:sldMk cId="3477743967" sldId="300"/>
        </pc:sldMkLst>
        <pc:spChg chg="mod">
          <ac:chgData name="Helen A Griffiths" userId="S::helen.a.griffiths@uwtsd.ac.uk::970ac652-efaf-451a-9e9c-3191bf6940a9" providerId="AD" clId="Web-{B2C8DF40-EAE8-4653-9B6E-3C6EE31EEE1C}" dt="2020-10-29T10:01:09.234" v="77" actId="20577"/>
          <ac:spMkLst>
            <pc:docMk/>
            <pc:sldMk cId="3477743967" sldId="300"/>
            <ac:spMk id="22531" creationId="{00000000-0000-0000-0000-000000000000}"/>
          </ac:spMkLst>
        </pc:spChg>
      </pc:sldChg>
      <pc:sldChg chg="modSp">
        <pc:chgData name="Helen A Griffiths" userId="S::helen.a.griffiths@uwtsd.ac.uk::970ac652-efaf-451a-9e9c-3191bf6940a9" providerId="AD" clId="Web-{B2C8DF40-EAE8-4653-9B6E-3C6EE31EEE1C}" dt="2020-10-29T10:02:06.765" v="155" actId="20577"/>
        <pc:sldMkLst>
          <pc:docMk/>
          <pc:sldMk cId="3459614250" sldId="301"/>
        </pc:sldMkLst>
        <pc:spChg chg="mod">
          <ac:chgData name="Helen A Griffiths" userId="S::helen.a.griffiths@uwtsd.ac.uk::970ac652-efaf-451a-9e9c-3191bf6940a9" providerId="AD" clId="Web-{B2C8DF40-EAE8-4653-9B6E-3C6EE31EEE1C}" dt="2020-10-29T10:02:06.765" v="155" actId="20577"/>
          <ac:spMkLst>
            <pc:docMk/>
            <pc:sldMk cId="3459614250" sldId="301"/>
            <ac:spMk id="22531" creationId="{00000000-0000-0000-0000-000000000000}"/>
          </ac:spMkLst>
        </pc:spChg>
      </pc:sldChg>
      <pc:sldChg chg="modSp">
        <pc:chgData name="Helen A Griffiths" userId="S::helen.a.griffiths@uwtsd.ac.uk::970ac652-efaf-451a-9e9c-3191bf6940a9" providerId="AD" clId="Web-{B2C8DF40-EAE8-4653-9B6E-3C6EE31EEE1C}" dt="2020-10-29T10:02:43.468" v="203" actId="20577"/>
        <pc:sldMkLst>
          <pc:docMk/>
          <pc:sldMk cId="1463738308" sldId="302"/>
        </pc:sldMkLst>
        <pc:spChg chg="mod">
          <ac:chgData name="Helen A Griffiths" userId="S::helen.a.griffiths@uwtsd.ac.uk::970ac652-efaf-451a-9e9c-3191bf6940a9" providerId="AD" clId="Web-{B2C8DF40-EAE8-4653-9B6E-3C6EE31EEE1C}" dt="2020-10-29T10:02:43.468" v="203" actId="20577"/>
          <ac:spMkLst>
            <pc:docMk/>
            <pc:sldMk cId="1463738308" sldId="302"/>
            <ac:spMk id="23555" creationId="{00000000-0000-0000-0000-000000000000}"/>
          </ac:spMkLst>
        </pc:spChg>
      </pc:sldChg>
      <pc:sldChg chg="modSp">
        <pc:chgData name="Helen A Griffiths" userId="S::helen.a.griffiths@uwtsd.ac.uk::970ac652-efaf-451a-9e9c-3191bf6940a9" providerId="AD" clId="Web-{B2C8DF40-EAE8-4653-9B6E-3C6EE31EEE1C}" dt="2020-10-29T10:03:04.327" v="208" actId="20577"/>
        <pc:sldMkLst>
          <pc:docMk/>
          <pc:sldMk cId="2319810704" sldId="303"/>
        </pc:sldMkLst>
        <pc:spChg chg="mod">
          <ac:chgData name="Helen A Griffiths" userId="S::helen.a.griffiths@uwtsd.ac.uk::970ac652-efaf-451a-9e9c-3191bf6940a9" providerId="AD" clId="Web-{B2C8DF40-EAE8-4653-9B6E-3C6EE31EEE1C}" dt="2020-10-29T10:03:04.327" v="208" actId="20577"/>
          <ac:spMkLst>
            <pc:docMk/>
            <pc:sldMk cId="2319810704" sldId="303"/>
            <ac:spMk id="23555" creationId="{00000000-0000-0000-0000-000000000000}"/>
          </ac:spMkLst>
        </pc:spChg>
      </pc:sldChg>
      <pc:sldChg chg="modSp">
        <pc:chgData name="Helen A Griffiths" userId="S::helen.a.griffiths@uwtsd.ac.uk::970ac652-efaf-451a-9e9c-3191bf6940a9" providerId="AD" clId="Web-{B2C8DF40-EAE8-4653-9B6E-3C6EE31EEE1C}" dt="2020-10-29T10:03:45.155" v="215" actId="20577"/>
        <pc:sldMkLst>
          <pc:docMk/>
          <pc:sldMk cId="4149219151" sldId="304"/>
        </pc:sldMkLst>
        <pc:spChg chg="mod">
          <ac:chgData name="Helen A Griffiths" userId="S::helen.a.griffiths@uwtsd.ac.uk::970ac652-efaf-451a-9e9c-3191bf6940a9" providerId="AD" clId="Web-{B2C8DF40-EAE8-4653-9B6E-3C6EE31EEE1C}" dt="2020-10-29T10:03:45.155" v="215" actId="20577"/>
          <ac:spMkLst>
            <pc:docMk/>
            <pc:sldMk cId="4149219151" sldId="304"/>
            <ac:spMk id="24579" creationId="{00000000-0000-0000-0000-000000000000}"/>
          </ac:spMkLst>
        </pc:spChg>
      </pc:sldChg>
      <pc:sldChg chg="modSp">
        <pc:chgData name="Helen A Griffiths" userId="S::helen.a.griffiths@uwtsd.ac.uk::970ac652-efaf-451a-9e9c-3191bf6940a9" providerId="AD" clId="Web-{B2C8DF40-EAE8-4653-9B6E-3C6EE31EEE1C}" dt="2020-10-29T10:04:25.983" v="230" actId="20577"/>
        <pc:sldMkLst>
          <pc:docMk/>
          <pc:sldMk cId="1731787099" sldId="305"/>
        </pc:sldMkLst>
        <pc:spChg chg="mod">
          <ac:chgData name="Helen A Griffiths" userId="S::helen.a.griffiths@uwtsd.ac.uk::970ac652-efaf-451a-9e9c-3191bf6940a9" providerId="AD" clId="Web-{B2C8DF40-EAE8-4653-9B6E-3C6EE31EEE1C}" dt="2020-10-29T10:04:25.983" v="230" actId="20577"/>
          <ac:spMkLst>
            <pc:docMk/>
            <pc:sldMk cId="1731787099" sldId="305"/>
            <ac:spMk id="24579" creationId="{00000000-0000-0000-0000-000000000000}"/>
          </ac:spMkLst>
        </pc:spChg>
      </pc:sldChg>
      <pc:sldChg chg="modSp">
        <pc:chgData name="Helen A Griffiths" userId="S::helen.a.griffiths@uwtsd.ac.uk::970ac652-efaf-451a-9e9c-3191bf6940a9" providerId="AD" clId="Web-{B2C8DF40-EAE8-4653-9B6E-3C6EE31EEE1C}" dt="2020-10-29T10:05:59.341" v="259" actId="1076"/>
        <pc:sldMkLst>
          <pc:docMk/>
          <pc:sldMk cId="3050656731" sldId="306"/>
        </pc:sldMkLst>
        <pc:spChg chg="mod">
          <ac:chgData name="Helen A Griffiths" userId="S::helen.a.griffiths@uwtsd.ac.uk::970ac652-efaf-451a-9e9c-3191bf6940a9" providerId="AD" clId="Web-{B2C8DF40-EAE8-4653-9B6E-3C6EE31EEE1C}" dt="2020-10-29T10:05:03.670" v="241" actId="20577"/>
          <ac:spMkLst>
            <pc:docMk/>
            <pc:sldMk cId="3050656731" sldId="306"/>
            <ac:spMk id="25603" creationId="{00000000-0000-0000-0000-000000000000}"/>
          </ac:spMkLst>
        </pc:spChg>
        <pc:picChg chg="mod">
          <ac:chgData name="Helen A Griffiths" userId="S::helen.a.griffiths@uwtsd.ac.uk::970ac652-efaf-451a-9e9c-3191bf6940a9" providerId="AD" clId="Web-{B2C8DF40-EAE8-4653-9B6E-3C6EE31EEE1C}" dt="2020-10-29T10:05:59.341" v="259" actId="1076"/>
          <ac:picMkLst>
            <pc:docMk/>
            <pc:sldMk cId="3050656731" sldId="306"/>
            <ac:picMk id="25604" creationId="{00000000-0000-0000-0000-000000000000}"/>
          </ac:picMkLst>
        </pc:picChg>
      </pc:sldChg>
      <pc:sldChg chg="modSp">
        <pc:chgData name="Helen A Griffiths" userId="S::helen.a.griffiths@uwtsd.ac.uk::970ac652-efaf-451a-9e9c-3191bf6940a9" providerId="AD" clId="Web-{B2C8DF40-EAE8-4653-9B6E-3C6EE31EEE1C}" dt="2020-10-29T10:06:07.013" v="261" actId="1076"/>
        <pc:sldMkLst>
          <pc:docMk/>
          <pc:sldMk cId="73662084" sldId="307"/>
        </pc:sldMkLst>
        <pc:spChg chg="mod">
          <ac:chgData name="Helen A Griffiths" userId="S::helen.a.griffiths@uwtsd.ac.uk::970ac652-efaf-451a-9e9c-3191bf6940a9" providerId="AD" clId="Web-{B2C8DF40-EAE8-4653-9B6E-3C6EE31EEE1C}" dt="2020-10-29T10:05:09.904" v="245" actId="20577"/>
          <ac:spMkLst>
            <pc:docMk/>
            <pc:sldMk cId="73662084" sldId="307"/>
            <ac:spMk id="25602" creationId="{00000000-0000-0000-0000-000000000000}"/>
          </ac:spMkLst>
        </pc:spChg>
        <pc:spChg chg="mod">
          <ac:chgData name="Helen A Griffiths" userId="S::helen.a.griffiths@uwtsd.ac.uk::970ac652-efaf-451a-9e9c-3191bf6940a9" providerId="AD" clId="Web-{B2C8DF40-EAE8-4653-9B6E-3C6EE31EEE1C}" dt="2020-10-29T10:05:50.592" v="257" actId="20577"/>
          <ac:spMkLst>
            <pc:docMk/>
            <pc:sldMk cId="73662084" sldId="307"/>
            <ac:spMk id="25603" creationId="{00000000-0000-0000-0000-000000000000}"/>
          </ac:spMkLst>
        </pc:spChg>
        <pc:picChg chg="mod">
          <ac:chgData name="Helen A Griffiths" userId="S::helen.a.griffiths@uwtsd.ac.uk::970ac652-efaf-451a-9e9c-3191bf6940a9" providerId="AD" clId="Web-{B2C8DF40-EAE8-4653-9B6E-3C6EE31EEE1C}" dt="2020-10-29T10:06:07.013" v="261" actId="1076"/>
          <ac:picMkLst>
            <pc:docMk/>
            <pc:sldMk cId="73662084" sldId="307"/>
            <ac:picMk id="25604" creationId="{00000000-0000-0000-0000-000000000000}"/>
          </ac:picMkLst>
        </pc:picChg>
      </pc:sldChg>
      <pc:sldChg chg="addSp modSp">
        <pc:chgData name="Helen A Griffiths" userId="S::helen.a.griffiths@uwtsd.ac.uk::970ac652-efaf-451a-9e9c-3191bf6940a9" providerId="AD" clId="Web-{B2C8DF40-EAE8-4653-9B6E-3C6EE31EEE1C}" dt="2020-10-29T10:11:52.603" v="398" actId="1076"/>
        <pc:sldMkLst>
          <pc:docMk/>
          <pc:sldMk cId="156927840" sldId="308"/>
        </pc:sldMkLst>
        <pc:spChg chg="mod">
          <ac:chgData name="Helen A Griffiths" userId="S::helen.a.griffiths@uwtsd.ac.uk::970ac652-efaf-451a-9e9c-3191bf6940a9" providerId="AD" clId="Web-{B2C8DF40-EAE8-4653-9B6E-3C6EE31EEE1C}" dt="2020-10-29T10:11:48.197" v="394" actId="20577"/>
          <ac:spMkLst>
            <pc:docMk/>
            <pc:sldMk cId="156927840" sldId="308"/>
            <ac:spMk id="26626" creationId="{00000000-0000-0000-0000-000000000000}"/>
          </ac:spMkLst>
        </pc:spChg>
        <pc:spChg chg="mod">
          <ac:chgData name="Helen A Griffiths" userId="S::helen.a.griffiths@uwtsd.ac.uk::970ac652-efaf-451a-9e9c-3191bf6940a9" providerId="AD" clId="Web-{B2C8DF40-EAE8-4653-9B6E-3C6EE31EEE1C}" dt="2020-10-29T10:09:40.167" v="339" actId="1076"/>
          <ac:spMkLst>
            <pc:docMk/>
            <pc:sldMk cId="156927840" sldId="308"/>
            <ac:spMk id="26627" creationId="{00000000-0000-0000-0000-000000000000}"/>
          </ac:spMkLst>
        </pc:spChg>
        <pc:picChg chg="add mod modCrop">
          <ac:chgData name="Helen A Griffiths" userId="S::helen.a.griffiths@uwtsd.ac.uk::970ac652-efaf-451a-9e9c-3191bf6940a9" providerId="AD" clId="Web-{B2C8DF40-EAE8-4653-9B6E-3C6EE31EEE1C}" dt="2020-10-29T10:11:52.603" v="398" actId="1076"/>
          <ac:picMkLst>
            <pc:docMk/>
            <pc:sldMk cId="156927840" sldId="308"/>
            <ac:picMk id="2" creationId="{78182D3F-8CF6-4445-8E09-C95C9570BBEF}"/>
          </ac:picMkLst>
        </pc:picChg>
        <pc:picChg chg="mod">
          <ac:chgData name="Helen A Griffiths" userId="S::helen.a.griffiths@uwtsd.ac.uk::970ac652-efaf-451a-9e9c-3191bf6940a9" providerId="AD" clId="Web-{B2C8DF40-EAE8-4653-9B6E-3C6EE31EEE1C}" dt="2020-10-29T10:11:50.885" v="397" actId="1076"/>
          <ac:picMkLst>
            <pc:docMk/>
            <pc:sldMk cId="156927840" sldId="308"/>
            <ac:picMk id="26628" creationId="{00000000-0000-0000-0000-000000000000}"/>
          </ac:picMkLst>
        </pc:picChg>
      </pc:sldChg>
      <pc:sldChg chg="modSp">
        <pc:chgData name="Helen A Griffiths" userId="S::helen.a.griffiths@uwtsd.ac.uk::970ac652-efaf-451a-9e9c-3191bf6940a9" providerId="AD" clId="Web-{B2C8DF40-EAE8-4653-9B6E-3C6EE31EEE1C}" dt="2020-10-29T10:11:15.682" v="367" actId="20577"/>
        <pc:sldMkLst>
          <pc:docMk/>
          <pc:sldMk cId="3102750438" sldId="309"/>
        </pc:sldMkLst>
        <pc:spChg chg="mod">
          <ac:chgData name="Helen A Griffiths" userId="S::helen.a.griffiths@uwtsd.ac.uk::970ac652-efaf-451a-9e9c-3191bf6940a9" providerId="AD" clId="Web-{B2C8DF40-EAE8-4653-9B6E-3C6EE31EEE1C}" dt="2020-10-29T10:11:15.682" v="367" actId="20577"/>
          <ac:spMkLst>
            <pc:docMk/>
            <pc:sldMk cId="3102750438" sldId="309"/>
            <ac:spMk id="26626" creationId="{00000000-0000-0000-0000-000000000000}"/>
          </ac:spMkLst>
        </pc:spChg>
        <pc:spChg chg="mod">
          <ac:chgData name="Helen A Griffiths" userId="S::helen.a.griffiths@uwtsd.ac.uk::970ac652-efaf-451a-9e9c-3191bf6940a9" providerId="AD" clId="Web-{B2C8DF40-EAE8-4653-9B6E-3C6EE31EEE1C}" dt="2020-10-29T10:09:11.714" v="301" actId="20577"/>
          <ac:spMkLst>
            <pc:docMk/>
            <pc:sldMk cId="3102750438" sldId="309"/>
            <ac:spMk id="26627" creationId="{00000000-0000-0000-0000-000000000000}"/>
          </ac:spMkLst>
        </pc:spChg>
      </pc:sldChg>
      <pc:sldChg chg="addSp modSp">
        <pc:chgData name="Helen A Griffiths" userId="S::helen.a.griffiths@uwtsd.ac.uk::970ac652-efaf-451a-9e9c-3191bf6940a9" providerId="AD" clId="Web-{B2C8DF40-EAE8-4653-9B6E-3C6EE31EEE1C}" dt="2020-10-29T10:45:32.850" v="1335"/>
        <pc:sldMkLst>
          <pc:docMk/>
          <pc:sldMk cId="82191379" sldId="310"/>
        </pc:sldMkLst>
        <pc:spChg chg="mod">
          <ac:chgData name="Helen A Griffiths" userId="S::helen.a.griffiths@uwtsd.ac.uk::970ac652-efaf-451a-9e9c-3191bf6940a9" providerId="AD" clId="Web-{B2C8DF40-EAE8-4653-9B6E-3C6EE31EEE1C}" dt="2020-10-29T10:20:14.849" v="683" actId="1076"/>
          <ac:spMkLst>
            <pc:docMk/>
            <pc:sldMk cId="82191379" sldId="310"/>
            <ac:spMk id="2" creationId="{00000000-0000-0000-0000-000000000000}"/>
          </ac:spMkLst>
        </pc:spChg>
        <pc:graphicFrameChg chg="mod modGraphic">
          <ac:chgData name="Helen A Griffiths" userId="S::helen.a.griffiths@uwtsd.ac.uk::970ac652-efaf-451a-9e9c-3191bf6940a9" providerId="AD" clId="Web-{B2C8DF40-EAE8-4653-9B6E-3C6EE31EEE1C}" dt="2020-10-29T10:45:32.850" v="1335"/>
          <ac:graphicFrameMkLst>
            <pc:docMk/>
            <pc:sldMk cId="82191379" sldId="310"/>
            <ac:graphicFrameMk id="5" creationId="{00000000-0000-0000-0000-000000000000}"/>
          </ac:graphicFrameMkLst>
        </pc:graphicFrameChg>
        <pc:picChg chg="add mod">
          <ac:chgData name="Helen A Griffiths" userId="S::helen.a.griffiths@uwtsd.ac.uk::970ac652-efaf-451a-9e9c-3191bf6940a9" providerId="AD" clId="Web-{B2C8DF40-EAE8-4653-9B6E-3C6EE31EEE1C}" dt="2020-10-29T10:19:34.427" v="668" actId="1076"/>
          <ac:picMkLst>
            <pc:docMk/>
            <pc:sldMk cId="82191379" sldId="310"/>
            <ac:picMk id="3" creationId="{E1E0F237-847D-4057-8155-7E0C9B25C4C3}"/>
          </ac:picMkLst>
        </pc:picChg>
      </pc:sldChg>
      <pc:sldChg chg="modSp">
        <pc:chgData name="Helen A Griffiths" userId="S::helen.a.griffiths@uwtsd.ac.uk::970ac652-efaf-451a-9e9c-3191bf6940a9" providerId="AD" clId="Web-{B2C8DF40-EAE8-4653-9B6E-3C6EE31EEE1C}" dt="2020-10-29T10:29:55.515" v="1066" actId="20577"/>
        <pc:sldMkLst>
          <pc:docMk/>
          <pc:sldMk cId="2832675381" sldId="311"/>
        </pc:sldMkLst>
        <pc:spChg chg="mod">
          <ac:chgData name="Helen A Griffiths" userId="S::helen.a.griffiths@uwtsd.ac.uk::970ac652-efaf-451a-9e9c-3191bf6940a9" providerId="AD" clId="Web-{B2C8DF40-EAE8-4653-9B6E-3C6EE31EEE1C}" dt="2020-10-29T10:22:05.238" v="782" actId="1076"/>
          <ac:spMkLst>
            <pc:docMk/>
            <pc:sldMk cId="2832675381" sldId="311"/>
            <ac:spMk id="7" creationId="{00000000-0000-0000-0000-000000000000}"/>
          </ac:spMkLst>
        </pc:spChg>
        <pc:spChg chg="mod">
          <ac:chgData name="Helen A Griffiths" userId="S::helen.a.griffiths@uwtsd.ac.uk::970ac652-efaf-451a-9e9c-3191bf6940a9" providerId="AD" clId="Web-{B2C8DF40-EAE8-4653-9B6E-3C6EE31EEE1C}" dt="2020-10-29T10:29:55.515" v="1066" actId="20577"/>
          <ac:spMkLst>
            <pc:docMk/>
            <pc:sldMk cId="2832675381" sldId="311"/>
            <ac:spMk id="8" creationId="{00000000-0000-0000-0000-000000000000}"/>
          </ac:spMkLst>
        </pc:spChg>
      </pc:sldChg>
    </pc:docChg>
  </pc:docChgLst>
  <pc:docChgLst>
    <pc:chgData name="Helen A Griffiths" userId="S::helen.a.griffiths@uwtsd.ac.uk::970ac652-efaf-451a-9e9c-3191bf6940a9" providerId="AD" clId="Web-{F97B43F4-4A5E-4E54-AAE2-09815EBA10F6}"/>
    <pc:docChg chg="modSld">
      <pc:chgData name="Helen A Griffiths" userId="S::helen.a.griffiths@uwtsd.ac.uk::970ac652-efaf-451a-9e9c-3191bf6940a9" providerId="AD" clId="Web-{F97B43F4-4A5E-4E54-AAE2-09815EBA10F6}" dt="2020-10-21T08:27:21.213" v="8" actId="20577"/>
      <pc:docMkLst>
        <pc:docMk/>
      </pc:docMkLst>
      <pc:sldChg chg="modSp">
        <pc:chgData name="Helen A Griffiths" userId="S::helen.a.griffiths@uwtsd.ac.uk::970ac652-efaf-451a-9e9c-3191bf6940a9" providerId="AD" clId="Web-{F97B43F4-4A5E-4E54-AAE2-09815EBA10F6}" dt="2020-10-21T08:27:21.213" v="8" actId="20577"/>
        <pc:sldMkLst>
          <pc:docMk/>
          <pc:sldMk cId="4149219151" sldId="304"/>
        </pc:sldMkLst>
        <pc:spChg chg="mod">
          <ac:chgData name="Helen A Griffiths" userId="S::helen.a.griffiths@uwtsd.ac.uk::970ac652-efaf-451a-9e9c-3191bf6940a9" providerId="AD" clId="Web-{F97B43F4-4A5E-4E54-AAE2-09815EBA10F6}" dt="2020-10-21T08:27:03.588" v="2" actId="20577"/>
          <ac:spMkLst>
            <pc:docMk/>
            <pc:sldMk cId="4149219151" sldId="304"/>
            <ac:spMk id="24578" creationId="{00000000-0000-0000-0000-000000000000}"/>
          </ac:spMkLst>
        </pc:spChg>
        <pc:spChg chg="mod">
          <ac:chgData name="Helen A Griffiths" userId="S::helen.a.griffiths@uwtsd.ac.uk::970ac652-efaf-451a-9e9c-3191bf6940a9" providerId="AD" clId="Web-{F97B43F4-4A5E-4E54-AAE2-09815EBA10F6}" dt="2020-10-21T08:27:21.213" v="8" actId="20577"/>
          <ac:spMkLst>
            <pc:docMk/>
            <pc:sldMk cId="4149219151" sldId="304"/>
            <ac:spMk id="24579"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B1676E-5B86-4109-A37A-71F97E39C986}" type="doc">
      <dgm:prSet loTypeId="urn:microsoft.com/office/officeart/2005/8/layout/radial1" loCatId="cycle" qsTypeId="urn:microsoft.com/office/officeart/2005/8/quickstyle/simple1" qsCatId="simple" csTypeId="urn:microsoft.com/office/officeart/2005/8/colors/colorful5" csCatId="colorful" phldr="1"/>
      <dgm:spPr/>
      <dgm:t>
        <a:bodyPr/>
        <a:lstStyle/>
        <a:p>
          <a:endParaRPr lang="en-GB"/>
        </a:p>
      </dgm:t>
    </dgm:pt>
    <dgm:pt modelId="{A2F76533-DD1A-48FF-9F30-CC24CAB099DA}">
      <dgm:prSet phldrT="[Text]"/>
      <dgm:spPr/>
      <dgm:t>
        <a:bodyPr/>
        <a:lstStyle/>
        <a:p>
          <a:r>
            <a:rPr lang="en-GB" dirty="0"/>
            <a:t>Principles of </a:t>
          </a:r>
          <a:r>
            <a:rPr lang="en-GB" dirty="0" err="1"/>
            <a:t>AfL</a:t>
          </a:r>
          <a:r>
            <a:rPr lang="en-GB" dirty="0"/>
            <a:t> </a:t>
          </a:r>
        </a:p>
      </dgm:t>
    </dgm:pt>
    <dgm:pt modelId="{9C48D157-50D1-42D9-AD01-99F87E8242DD}" type="parTrans" cxnId="{C4ADC49F-789D-423C-987C-77C9D580FDCC}">
      <dgm:prSet/>
      <dgm:spPr/>
      <dgm:t>
        <a:bodyPr/>
        <a:lstStyle/>
        <a:p>
          <a:endParaRPr lang="en-GB"/>
        </a:p>
      </dgm:t>
    </dgm:pt>
    <dgm:pt modelId="{B11DD811-E582-426C-AAD6-4A4DFDDF57E6}" type="sibTrans" cxnId="{C4ADC49F-789D-423C-987C-77C9D580FDCC}">
      <dgm:prSet/>
      <dgm:spPr/>
      <dgm:t>
        <a:bodyPr/>
        <a:lstStyle/>
        <a:p>
          <a:endParaRPr lang="en-GB"/>
        </a:p>
      </dgm:t>
    </dgm:pt>
    <dgm:pt modelId="{8C9B43A0-B878-45AA-9764-9EE11E51C6CA}">
      <dgm:prSet phldrT="[Text]" phldr="1"/>
      <dgm:spPr/>
      <dgm:t>
        <a:bodyPr/>
        <a:lstStyle/>
        <a:p>
          <a:endParaRPr lang="en-GB"/>
        </a:p>
      </dgm:t>
    </dgm:pt>
    <dgm:pt modelId="{3D8DF84B-9290-4D59-B35A-E55AF0D29BA8}" type="parTrans" cxnId="{B93E4527-DE09-403D-B45D-394D30698D21}">
      <dgm:prSet/>
      <dgm:spPr/>
      <dgm:t>
        <a:bodyPr/>
        <a:lstStyle/>
        <a:p>
          <a:endParaRPr lang="en-GB"/>
        </a:p>
      </dgm:t>
    </dgm:pt>
    <dgm:pt modelId="{7BFCCA1F-E475-4E5C-BEB7-35FED12FFE59}" type="sibTrans" cxnId="{B93E4527-DE09-403D-B45D-394D30698D21}">
      <dgm:prSet/>
      <dgm:spPr/>
      <dgm:t>
        <a:bodyPr/>
        <a:lstStyle/>
        <a:p>
          <a:endParaRPr lang="en-GB"/>
        </a:p>
      </dgm:t>
    </dgm:pt>
    <dgm:pt modelId="{93A54CA6-EAE9-45A0-9A70-9A9C4D86F087}">
      <dgm:prSet phldrT="[Text]" phldr="1"/>
      <dgm:spPr/>
      <dgm:t>
        <a:bodyPr/>
        <a:lstStyle/>
        <a:p>
          <a:endParaRPr lang="en-GB" dirty="0"/>
        </a:p>
      </dgm:t>
    </dgm:pt>
    <dgm:pt modelId="{433A5D01-3686-4EFC-BBE4-083E9377B85F}" type="parTrans" cxnId="{EE5A8900-E515-4483-AEE6-E16B9985302E}">
      <dgm:prSet/>
      <dgm:spPr/>
      <dgm:t>
        <a:bodyPr/>
        <a:lstStyle/>
        <a:p>
          <a:endParaRPr lang="en-GB"/>
        </a:p>
      </dgm:t>
    </dgm:pt>
    <dgm:pt modelId="{F91138F2-37CD-4A88-BA08-B12C359803CC}" type="sibTrans" cxnId="{EE5A8900-E515-4483-AEE6-E16B9985302E}">
      <dgm:prSet/>
      <dgm:spPr/>
      <dgm:t>
        <a:bodyPr/>
        <a:lstStyle/>
        <a:p>
          <a:endParaRPr lang="en-GB"/>
        </a:p>
      </dgm:t>
    </dgm:pt>
    <dgm:pt modelId="{B169523B-A399-4382-B7AF-292B4221C3BE}">
      <dgm:prSet phldrT="[Text]" phldr="1"/>
      <dgm:spPr/>
      <dgm:t>
        <a:bodyPr/>
        <a:lstStyle/>
        <a:p>
          <a:endParaRPr lang="en-GB"/>
        </a:p>
      </dgm:t>
    </dgm:pt>
    <dgm:pt modelId="{E1FEEDF2-A391-4A83-93F9-73345812F871}" type="parTrans" cxnId="{34840095-37CB-4F42-960E-A44013F52C45}">
      <dgm:prSet/>
      <dgm:spPr/>
      <dgm:t>
        <a:bodyPr/>
        <a:lstStyle/>
        <a:p>
          <a:endParaRPr lang="en-GB"/>
        </a:p>
      </dgm:t>
    </dgm:pt>
    <dgm:pt modelId="{70E96740-017C-4D78-85F5-F723B9A11D2A}" type="sibTrans" cxnId="{34840095-37CB-4F42-960E-A44013F52C45}">
      <dgm:prSet/>
      <dgm:spPr/>
      <dgm:t>
        <a:bodyPr/>
        <a:lstStyle/>
        <a:p>
          <a:endParaRPr lang="en-GB"/>
        </a:p>
      </dgm:t>
    </dgm:pt>
    <dgm:pt modelId="{E7A72A1C-1689-4838-9123-396B6EF21976}">
      <dgm:prSet phldrT="[Text]" phldr="1"/>
      <dgm:spPr/>
      <dgm:t>
        <a:bodyPr/>
        <a:lstStyle/>
        <a:p>
          <a:endParaRPr lang="en-GB"/>
        </a:p>
      </dgm:t>
    </dgm:pt>
    <dgm:pt modelId="{209BA0BA-8D5D-47CE-AE05-C206705944CC}" type="parTrans" cxnId="{7299EAEB-A497-4F32-B202-68C13103415D}">
      <dgm:prSet/>
      <dgm:spPr/>
      <dgm:t>
        <a:bodyPr/>
        <a:lstStyle/>
        <a:p>
          <a:endParaRPr lang="en-GB"/>
        </a:p>
      </dgm:t>
    </dgm:pt>
    <dgm:pt modelId="{17F72631-461D-4EDC-A59D-3579A2D2D3AE}" type="sibTrans" cxnId="{7299EAEB-A497-4F32-B202-68C13103415D}">
      <dgm:prSet/>
      <dgm:spPr/>
      <dgm:t>
        <a:bodyPr/>
        <a:lstStyle/>
        <a:p>
          <a:endParaRPr lang="en-GB"/>
        </a:p>
      </dgm:t>
    </dgm:pt>
    <dgm:pt modelId="{416035F7-01B4-4FF6-8E56-FFEB94A62B6A}" type="pres">
      <dgm:prSet presAssocID="{21B1676E-5B86-4109-A37A-71F97E39C986}" presName="cycle" presStyleCnt="0">
        <dgm:presLayoutVars>
          <dgm:chMax val="1"/>
          <dgm:dir/>
          <dgm:animLvl val="ctr"/>
          <dgm:resizeHandles val="exact"/>
        </dgm:presLayoutVars>
      </dgm:prSet>
      <dgm:spPr/>
      <dgm:t>
        <a:bodyPr/>
        <a:lstStyle/>
        <a:p>
          <a:endParaRPr lang="en-US"/>
        </a:p>
      </dgm:t>
    </dgm:pt>
    <dgm:pt modelId="{58B126A6-FFFA-479C-A401-B42FD9E632E9}" type="pres">
      <dgm:prSet presAssocID="{A2F76533-DD1A-48FF-9F30-CC24CAB099DA}" presName="centerShape" presStyleLbl="node0" presStyleIdx="0" presStyleCnt="1"/>
      <dgm:spPr/>
      <dgm:t>
        <a:bodyPr/>
        <a:lstStyle/>
        <a:p>
          <a:endParaRPr lang="en-US"/>
        </a:p>
      </dgm:t>
    </dgm:pt>
    <dgm:pt modelId="{0C7D0498-92D5-4011-9796-CC3AA14BAA29}" type="pres">
      <dgm:prSet presAssocID="{3D8DF84B-9290-4D59-B35A-E55AF0D29BA8}" presName="Name9" presStyleLbl="parChTrans1D2" presStyleIdx="0" presStyleCnt="4"/>
      <dgm:spPr/>
      <dgm:t>
        <a:bodyPr/>
        <a:lstStyle/>
        <a:p>
          <a:endParaRPr lang="en-US"/>
        </a:p>
      </dgm:t>
    </dgm:pt>
    <dgm:pt modelId="{1AA0CD40-CC76-40C9-93A7-E66F6C65C7B5}" type="pres">
      <dgm:prSet presAssocID="{3D8DF84B-9290-4D59-B35A-E55AF0D29BA8}" presName="connTx" presStyleLbl="parChTrans1D2" presStyleIdx="0" presStyleCnt="4"/>
      <dgm:spPr/>
      <dgm:t>
        <a:bodyPr/>
        <a:lstStyle/>
        <a:p>
          <a:endParaRPr lang="en-US"/>
        </a:p>
      </dgm:t>
    </dgm:pt>
    <dgm:pt modelId="{F6FBB513-EA41-47FC-8844-28EB3860A983}" type="pres">
      <dgm:prSet presAssocID="{8C9B43A0-B878-45AA-9764-9EE11E51C6CA}" presName="node" presStyleLbl="node1" presStyleIdx="0" presStyleCnt="4" custRadScaleRad="119683" custRadScaleInc="-1198">
        <dgm:presLayoutVars>
          <dgm:bulletEnabled val="1"/>
        </dgm:presLayoutVars>
      </dgm:prSet>
      <dgm:spPr/>
      <dgm:t>
        <a:bodyPr/>
        <a:lstStyle/>
        <a:p>
          <a:endParaRPr lang="en-US"/>
        </a:p>
      </dgm:t>
    </dgm:pt>
    <dgm:pt modelId="{90ADC4E4-9369-49C7-A68C-94BE48DB1542}" type="pres">
      <dgm:prSet presAssocID="{433A5D01-3686-4EFC-BBE4-083E9377B85F}" presName="Name9" presStyleLbl="parChTrans1D2" presStyleIdx="1" presStyleCnt="4"/>
      <dgm:spPr/>
      <dgm:t>
        <a:bodyPr/>
        <a:lstStyle/>
        <a:p>
          <a:endParaRPr lang="en-US"/>
        </a:p>
      </dgm:t>
    </dgm:pt>
    <dgm:pt modelId="{61BF1FF5-3F5F-47AB-AC58-0B0CDBFB4924}" type="pres">
      <dgm:prSet presAssocID="{433A5D01-3686-4EFC-BBE4-083E9377B85F}" presName="connTx" presStyleLbl="parChTrans1D2" presStyleIdx="1" presStyleCnt="4"/>
      <dgm:spPr/>
      <dgm:t>
        <a:bodyPr/>
        <a:lstStyle/>
        <a:p>
          <a:endParaRPr lang="en-US"/>
        </a:p>
      </dgm:t>
    </dgm:pt>
    <dgm:pt modelId="{1A489E71-4AD6-4122-B26B-804F34012C1D}" type="pres">
      <dgm:prSet presAssocID="{93A54CA6-EAE9-45A0-9A70-9A9C4D86F087}" presName="node" presStyleLbl="node1" presStyleIdx="1" presStyleCnt="4">
        <dgm:presLayoutVars>
          <dgm:bulletEnabled val="1"/>
        </dgm:presLayoutVars>
      </dgm:prSet>
      <dgm:spPr/>
      <dgm:t>
        <a:bodyPr/>
        <a:lstStyle/>
        <a:p>
          <a:endParaRPr lang="en-US"/>
        </a:p>
      </dgm:t>
    </dgm:pt>
    <dgm:pt modelId="{41AB67BE-C8A8-4D22-A8E7-08E9A0DFD17A}" type="pres">
      <dgm:prSet presAssocID="{E1FEEDF2-A391-4A83-93F9-73345812F871}" presName="Name9" presStyleLbl="parChTrans1D2" presStyleIdx="2" presStyleCnt="4"/>
      <dgm:spPr/>
      <dgm:t>
        <a:bodyPr/>
        <a:lstStyle/>
        <a:p>
          <a:endParaRPr lang="en-US"/>
        </a:p>
      </dgm:t>
    </dgm:pt>
    <dgm:pt modelId="{7C81E1EF-7A54-44B5-865A-60B9F3F3D024}" type="pres">
      <dgm:prSet presAssocID="{E1FEEDF2-A391-4A83-93F9-73345812F871}" presName="connTx" presStyleLbl="parChTrans1D2" presStyleIdx="2" presStyleCnt="4"/>
      <dgm:spPr/>
      <dgm:t>
        <a:bodyPr/>
        <a:lstStyle/>
        <a:p>
          <a:endParaRPr lang="en-US"/>
        </a:p>
      </dgm:t>
    </dgm:pt>
    <dgm:pt modelId="{001DBE5A-479E-4A7E-8AAC-3F5F80532107}" type="pres">
      <dgm:prSet presAssocID="{B169523B-A399-4382-B7AF-292B4221C3BE}" presName="node" presStyleLbl="node1" presStyleIdx="2" presStyleCnt="4">
        <dgm:presLayoutVars>
          <dgm:bulletEnabled val="1"/>
        </dgm:presLayoutVars>
      </dgm:prSet>
      <dgm:spPr/>
      <dgm:t>
        <a:bodyPr/>
        <a:lstStyle/>
        <a:p>
          <a:endParaRPr lang="en-US"/>
        </a:p>
      </dgm:t>
    </dgm:pt>
    <dgm:pt modelId="{F37F504C-DDE2-479C-9D95-AB92EA5246DF}" type="pres">
      <dgm:prSet presAssocID="{209BA0BA-8D5D-47CE-AE05-C206705944CC}" presName="Name9" presStyleLbl="parChTrans1D2" presStyleIdx="3" presStyleCnt="4"/>
      <dgm:spPr/>
      <dgm:t>
        <a:bodyPr/>
        <a:lstStyle/>
        <a:p>
          <a:endParaRPr lang="en-US"/>
        </a:p>
      </dgm:t>
    </dgm:pt>
    <dgm:pt modelId="{36B7F29C-91DF-49AC-8E27-B6DA89F9694A}" type="pres">
      <dgm:prSet presAssocID="{209BA0BA-8D5D-47CE-AE05-C206705944CC}" presName="connTx" presStyleLbl="parChTrans1D2" presStyleIdx="3" presStyleCnt="4"/>
      <dgm:spPr/>
      <dgm:t>
        <a:bodyPr/>
        <a:lstStyle/>
        <a:p>
          <a:endParaRPr lang="en-US"/>
        </a:p>
      </dgm:t>
    </dgm:pt>
    <dgm:pt modelId="{C4C1F048-EB88-4617-8BBC-C7408E57E377}" type="pres">
      <dgm:prSet presAssocID="{E7A72A1C-1689-4838-9123-396B6EF21976}" presName="node" presStyleLbl="node1" presStyleIdx="3" presStyleCnt="4">
        <dgm:presLayoutVars>
          <dgm:bulletEnabled val="1"/>
        </dgm:presLayoutVars>
      </dgm:prSet>
      <dgm:spPr/>
      <dgm:t>
        <a:bodyPr/>
        <a:lstStyle/>
        <a:p>
          <a:endParaRPr lang="en-US"/>
        </a:p>
      </dgm:t>
    </dgm:pt>
  </dgm:ptLst>
  <dgm:cxnLst>
    <dgm:cxn modelId="{691063C9-4E4D-42FD-AEE3-CF030B631EBA}" type="presOf" srcId="{3D8DF84B-9290-4D59-B35A-E55AF0D29BA8}" destId="{0C7D0498-92D5-4011-9796-CC3AA14BAA29}" srcOrd="0" destOrd="0" presId="urn:microsoft.com/office/officeart/2005/8/layout/radial1"/>
    <dgm:cxn modelId="{E5CD3BE4-81D5-4FA0-8C0C-2262F974E9E7}" type="presOf" srcId="{93A54CA6-EAE9-45A0-9A70-9A9C4D86F087}" destId="{1A489E71-4AD6-4122-B26B-804F34012C1D}" srcOrd="0" destOrd="0" presId="urn:microsoft.com/office/officeart/2005/8/layout/radial1"/>
    <dgm:cxn modelId="{B93E4527-DE09-403D-B45D-394D30698D21}" srcId="{A2F76533-DD1A-48FF-9F30-CC24CAB099DA}" destId="{8C9B43A0-B878-45AA-9764-9EE11E51C6CA}" srcOrd="0" destOrd="0" parTransId="{3D8DF84B-9290-4D59-B35A-E55AF0D29BA8}" sibTransId="{7BFCCA1F-E475-4E5C-BEB7-35FED12FFE59}"/>
    <dgm:cxn modelId="{34840095-37CB-4F42-960E-A44013F52C45}" srcId="{A2F76533-DD1A-48FF-9F30-CC24CAB099DA}" destId="{B169523B-A399-4382-B7AF-292B4221C3BE}" srcOrd="2" destOrd="0" parTransId="{E1FEEDF2-A391-4A83-93F9-73345812F871}" sibTransId="{70E96740-017C-4D78-85F5-F723B9A11D2A}"/>
    <dgm:cxn modelId="{5B608CF2-1A83-469B-8A64-FE76D171877B}" type="presOf" srcId="{B169523B-A399-4382-B7AF-292B4221C3BE}" destId="{001DBE5A-479E-4A7E-8AAC-3F5F80532107}" srcOrd="0" destOrd="0" presId="urn:microsoft.com/office/officeart/2005/8/layout/radial1"/>
    <dgm:cxn modelId="{7FD3988A-E4C0-4C43-9105-8418FD512DD2}" type="presOf" srcId="{433A5D01-3686-4EFC-BBE4-083E9377B85F}" destId="{61BF1FF5-3F5F-47AB-AC58-0B0CDBFB4924}" srcOrd="1" destOrd="0" presId="urn:microsoft.com/office/officeart/2005/8/layout/radial1"/>
    <dgm:cxn modelId="{C5E64E2E-E3C9-4851-9D9A-8C035B1F7D7D}" type="presOf" srcId="{209BA0BA-8D5D-47CE-AE05-C206705944CC}" destId="{F37F504C-DDE2-479C-9D95-AB92EA5246DF}" srcOrd="0" destOrd="0" presId="urn:microsoft.com/office/officeart/2005/8/layout/radial1"/>
    <dgm:cxn modelId="{C4ADC49F-789D-423C-987C-77C9D580FDCC}" srcId="{21B1676E-5B86-4109-A37A-71F97E39C986}" destId="{A2F76533-DD1A-48FF-9F30-CC24CAB099DA}" srcOrd="0" destOrd="0" parTransId="{9C48D157-50D1-42D9-AD01-99F87E8242DD}" sibTransId="{B11DD811-E582-426C-AAD6-4A4DFDDF57E6}"/>
    <dgm:cxn modelId="{EE785D48-5840-4F07-B7C7-9A74CA509499}" type="presOf" srcId="{A2F76533-DD1A-48FF-9F30-CC24CAB099DA}" destId="{58B126A6-FFFA-479C-A401-B42FD9E632E9}" srcOrd="0" destOrd="0" presId="urn:microsoft.com/office/officeart/2005/8/layout/radial1"/>
    <dgm:cxn modelId="{CC10AECF-B35A-4F88-81AB-66CDA0FEC52C}" type="presOf" srcId="{433A5D01-3686-4EFC-BBE4-083E9377B85F}" destId="{90ADC4E4-9369-49C7-A68C-94BE48DB1542}" srcOrd="0" destOrd="0" presId="urn:microsoft.com/office/officeart/2005/8/layout/radial1"/>
    <dgm:cxn modelId="{A8781899-BCFD-44FE-A65E-202A7DCFCF16}" type="presOf" srcId="{21B1676E-5B86-4109-A37A-71F97E39C986}" destId="{416035F7-01B4-4FF6-8E56-FFEB94A62B6A}" srcOrd="0" destOrd="0" presId="urn:microsoft.com/office/officeart/2005/8/layout/radial1"/>
    <dgm:cxn modelId="{175FEB20-91E4-441D-BF0B-1D91829AA383}" type="presOf" srcId="{209BA0BA-8D5D-47CE-AE05-C206705944CC}" destId="{36B7F29C-91DF-49AC-8E27-B6DA89F9694A}" srcOrd="1" destOrd="0" presId="urn:microsoft.com/office/officeart/2005/8/layout/radial1"/>
    <dgm:cxn modelId="{6DE46587-4522-4AA1-B304-75702889BA32}" type="presOf" srcId="{E1FEEDF2-A391-4A83-93F9-73345812F871}" destId="{7C81E1EF-7A54-44B5-865A-60B9F3F3D024}" srcOrd="1" destOrd="0" presId="urn:microsoft.com/office/officeart/2005/8/layout/radial1"/>
    <dgm:cxn modelId="{FADB8A03-B224-47C3-98AC-4A911DAA9177}" type="presOf" srcId="{E1FEEDF2-A391-4A83-93F9-73345812F871}" destId="{41AB67BE-C8A8-4D22-A8E7-08E9A0DFD17A}" srcOrd="0" destOrd="0" presId="urn:microsoft.com/office/officeart/2005/8/layout/radial1"/>
    <dgm:cxn modelId="{F1580B75-4BC3-4FD5-9799-92D6FFB630F4}" type="presOf" srcId="{8C9B43A0-B878-45AA-9764-9EE11E51C6CA}" destId="{F6FBB513-EA41-47FC-8844-28EB3860A983}" srcOrd="0" destOrd="0" presId="urn:microsoft.com/office/officeart/2005/8/layout/radial1"/>
    <dgm:cxn modelId="{7299EAEB-A497-4F32-B202-68C13103415D}" srcId="{A2F76533-DD1A-48FF-9F30-CC24CAB099DA}" destId="{E7A72A1C-1689-4838-9123-396B6EF21976}" srcOrd="3" destOrd="0" parTransId="{209BA0BA-8D5D-47CE-AE05-C206705944CC}" sibTransId="{17F72631-461D-4EDC-A59D-3579A2D2D3AE}"/>
    <dgm:cxn modelId="{EE5A8900-E515-4483-AEE6-E16B9985302E}" srcId="{A2F76533-DD1A-48FF-9F30-CC24CAB099DA}" destId="{93A54CA6-EAE9-45A0-9A70-9A9C4D86F087}" srcOrd="1" destOrd="0" parTransId="{433A5D01-3686-4EFC-BBE4-083E9377B85F}" sibTransId="{F91138F2-37CD-4A88-BA08-B12C359803CC}"/>
    <dgm:cxn modelId="{FF4E31E0-5FE1-496D-A231-A069EA831B4B}" type="presOf" srcId="{E7A72A1C-1689-4838-9123-396B6EF21976}" destId="{C4C1F048-EB88-4617-8BBC-C7408E57E377}" srcOrd="0" destOrd="0" presId="urn:microsoft.com/office/officeart/2005/8/layout/radial1"/>
    <dgm:cxn modelId="{8C3C9E73-D65F-4D0F-A077-2A3DA890043D}" type="presOf" srcId="{3D8DF84B-9290-4D59-B35A-E55AF0D29BA8}" destId="{1AA0CD40-CC76-40C9-93A7-E66F6C65C7B5}" srcOrd="1" destOrd="0" presId="urn:microsoft.com/office/officeart/2005/8/layout/radial1"/>
    <dgm:cxn modelId="{0F5F4C32-4D58-49AA-99D7-C74E30A9714B}" type="presParOf" srcId="{416035F7-01B4-4FF6-8E56-FFEB94A62B6A}" destId="{58B126A6-FFFA-479C-A401-B42FD9E632E9}" srcOrd="0" destOrd="0" presId="urn:microsoft.com/office/officeart/2005/8/layout/radial1"/>
    <dgm:cxn modelId="{55774640-1440-490E-85B4-45DA2CE153B0}" type="presParOf" srcId="{416035F7-01B4-4FF6-8E56-FFEB94A62B6A}" destId="{0C7D0498-92D5-4011-9796-CC3AA14BAA29}" srcOrd="1" destOrd="0" presId="urn:microsoft.com/office/officeart/2005/8/layout/radial1"/>
    <dgm:cxn modelId="{E1096615-97FA-452D-AE85-F41492869616}" type="presParOf" srcId="{0C7D0498-92D5-4011-9796-CC3AA14BAA29}" destId="{1AA0CD40-CC76-40C9-93A7-E66F6C65C7B5}" srcOrd="0" destOrd="0" presId="urn:microsoft.com/office/officeart/2005/8/layout/radial1"/>
    <dgm:cxn modelId="{37C600E5-4B15-449C-84F2-18DB30FC0140}" type="presParOf" srcId="{416035F7-01B4-4FF6-8E56-FFEB94A62B6A}" destId="{F6FBB513-EA41-47FC-8844-28EB3860A983}" srcOrd="2" destOrd="0" presId="urn:microsoft.com/office/officeart/2005/8/layout/radial1"/>
    <dgm:cxn modelId="{82DE8DF7-F44A-4057-8912-A85312EE6C85}" type="presParOf" srcId="{416035F7-01B4-4FF6-8E56-FFEB94A62B6A}" destId="{90ADC4E4-9369-49C7-A68C-94BE48DB1542}" srcOrd="3" destOrd="0" presId="urn:microsoft.com/office/officeart/2005/8/layout/radial1"/>
    <dgm:cxn modelId="{3E11921C-34BA-4F3D-886E-78F6F343CDBA}" type="presParOf" srcId="{90ADC4E4-9369-49C7-A68C-94BE48DB1542}" destId="{61BF1FF5-3F5F-47AB-AC58-0B0CDBFB4924}" srcOrd="0" destOrd="0" presId="urn:microsoft.com/office/officeart/2005/8/layout/radial1"/>
    <dgm:cxn modelId="{2FBEA8B6-0E5B-4E2B-A862-80A45A1AAB8F}" type="presParOf" srcId="{416035F7-01B4-4FF6-8E56-FFEB94A62B6A}" destId="{1A489E71-4AD6-4122-B26B-804F34012C1D}" srcOrd="4" destOrd="0" presId="urn:microsoft.com/office/officeart/2005/8/layout/radial1"/>
    <dgm:cxn modelId="{2234F96B-97E5-43FB-8A45-6890F5CCD04D}" type="presParOf" srcId="{416035F7-01B4-4FF6-8E56-FFEB94A62B6A}" destId="{41AB67BE-C8A8-4D22-A8E7-08E9A0DFD17A}" srcOrd="5" destOrd="0" presId="urn:microsoft.com/office/officeart/2005/8/layout/radial1"/>
    <dgm:cxn modelId="{BE5E4D32-D293-4AEA-88C3-0942A8194E3E}" type="presParOf" srcId="{41AB67BE-C8A8-4D22-A8E7-08E9A0DFD17A}" destId="{7C81E1EF-7A54-44B5-865A-60B9F3F3D024}" srcOrd="0" destOrd="0" presId="urn:microsoft.com/office/officeart/2005/8/layout/radial1"/>
    <dgm:cxn modelId="{2D2A8058-F446-416C-904D-0CF50BE1173B}" type="presParOf" srcId="{416035F7-01B4-4FF6-8E56-FFEB94A62B6A}" destId="{001DBE5A-479E-4A7E-8AAC-3F5F80532107}" srcOrd="6" destOrd="0" presId="urn:microsoft.com/office/officeart/2005/8/layout/radial1"/>
    <dgm:cxn modelId="{71E4647E-078D-4A08-8BA2-9AEBC641C734}" type="presParOf" srcId="{416035F7-01B4-4FF6-8E56-FFEB94A62B6A}" destId="{F37F504C-DDE2-479C-9D95-AB92EA5246DF}" srcOrd="7" destOrd="0" presId="urn:microsoft.com/office/officeart/2005/8/layout/radial1"/>
    <dgm:cxn modelId="{74D00D4A-1A42-4AD5-8B00-D12E638C7306}" type="presParOf" srcId="{F37F504C-DDE2-479C-9D95-AB92EA5246DF}" destId="{36B7F29C-91DF-49AC-8E27-B6DA89F9694A}" srcOrd="0" destOrd="0" presId="urn:microsoft.com/office/officeart/2005/8/layout/radial1"/>
    <dgm:cxn modelId="{9C1D34D1-54A5-4CFD-904E-9D0295D21BD7}" type="presParOf" srcId="{416035F7-01B4-4FF6-8E56-FFEB94A62B6A}" destId="{C4C1F048-EB88-4617-8BBC-C7408E57E377}" srcOrd="8"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B126A6-FFFA-479C-A401-B42FD9E632E9}">
      <dsp:nvSpPr>
        <dsp:cNvPr id="0" name=""/>
        <dsp:cNvSpPr/>
      </dsp:nvSpPr>
      <dsp:spPr>
        <a:xfrm>
          <a:off x="2136752" y="1124696"/>
          <a:ext cx="862726" cy="862726"/>
        </a:xfrm>
        <a:prstGeom prst="ellipse">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lvl="0" algn="ctr" defTabSz="488950">
            <a:lnSpc>
              <a:spcPct val="90000"/>
            </a:lnSpc>
            <a:spcBef>
              <a:spcPct val="0"/>
            </a:spcBef>
            <a:spcAft>
              <a:spcPct val="35000"/>
            </a:spcAft>
          </a:pPr>
          <a:r>
            <a:rPr lang="en-GB" sz="1100" kern="1200" dirty="0"/>
            <a:t>Principles of </a:t>
          </a:r>
          <a:r>
            <a:rPr lang="en-GB" sz="1100" kern="1200" dirty="0" err="1"/>
            <a:t>AfL</a:t>
          </a:r>
          <a:r>
            <a:rPr lang="en-GB" sz="1100" kern="1200" dirty="0"/>
            <a:t> </a:t>
          </a:r>
        </a:p>
      </dsp:txBody>
      <dsp:txXfrm>
        <a:off x="2263095" y="1251039"/>
        <a:ext cx="610040" cy="610040"/>
      </dsp:txXfrm>
    </dsp:sp>
    <dsp:sp modelId="{0C7D0498-92D5-4011-9796-CC3AA14BAA29}">
      <dsp:nvSpPr>
        <dsp:cNvPr id="0" name=""/>
        <dsp:cNvSpPr/>
      </dsp:nvSpPr>
      <dsp:spPr>
        <a:xfrm rot="16161347">
          <a:off x="2430772" y="978594"/>
          <a:ext cx="262041" cy="30234"/>
        </a:xfrm>
        <a:custGeom>
          <a:avLst/>
          <a:gdLst/>
          <a:ahLst/>
          <a:cxnLst/>
          <a:rect l="0" t="0" r="0" b="0"/>
          <a:pathLst>
            <a:path>
              <a:moveTo>
                <a:pt x="0" y="15117"/>
              </a:moveTo>
              <a:lnTo>
                <a:pt x="262041" y="15117"/>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2555241" y="987160"/>
        <a:ext cx="13102" cy="13102"/>
      </dsp:txXfrm>
    </dsp:sp>
    <dsp:sp modelId="{F6FBB513-EA41-47FC-8844-28EB3860A983}">
      <dsp:nvSpPr>
        <dsp:cNvPr id="0" name=""/>
        <dsp:cNvSpPr/>
      </dsp:nvSpPr>
      <dsp:spPr>
        <a:xfrm>
          <a:off x="2124106" y="0"/>
          <a:ext cx="862726" cy="862726"/>
        </a:xfrm>
        <a:prstGeom prst="ellipse">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endParaRPr lang="en-GB" sz="2000" kern="1200"/>
        </a:p>
      </dsp:txBody>
      <dsp:txXfrm>
        <a:off x="2250449" y="126343"/>
        <a:ext cx="610040" cy="610040"/>
      </dsp:txXfrm>
    </dsp:sp>
    <dsp:sp modelId="{90ADC4E4-9369-49C7-A68C-94BE48DB1542}">
      <dsp:nvSpPr>
        <dsp:cNvPr id="0" name=""/>
        <dsp:cNvSpPr/>
      </dsp:nvSpPr>
      <dsp:spPr>
        <a:xfrm>
          <a:off x="2999479" y="1540942"/>
          <a:ext cx="260294" cy="30234"/>
        </a:xfrm>
        <a:custGeom>
          <a:avLst/>
          <a:gdLst/>
          <a:ahLst/>
          <a:cxnLst/>
          <a:rect l="0" t="0" r="0" b="0"/>
          <a:pathLst>
            <a:path>
              <a:moveTo>
                <a:pt x="0" y="15117"/>
              </a:moveTo>
              <a:lnTo>
                <a:pt x="260294" y="15117"/>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3123118" y="1549552"/>
        <a:ext cx="13014" cy="13014"/>
      </dsp:txXfrm>
    </dsp:sp>
    <dsp:sp modelId="{1A489E71-4AD6-4122-B26B-804F34012C1D}">
      <dsp:nvSpPr>
        <dsp:cNvPr id="0" name=""/>
        <dsp:cNvSpPr/>
      </dsp:nvSpPr>
      <dsp:spPr>
        <a:xfrm>
          <a:off x="3259773" y="1124696"/>
          <a:ext cx="862726" cy="862726"/>
        </a:xfrm>
        <a:prstGeom prst="ellipse">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endParaRPr lang="en-GB" sz="2000" kern="1200" dirty="0"/>
        </a:p>
      </dsp:txBody>
      <dsp:txXfrm>
        <a:off x="3386116" y="1251039"/>
        <a:ext cx="610040" cy="610040"/>
      </dsp:txXfrm>
    </dsp:sp>
    <dsp:sp modelId="{41AB67BE-C8A8-4D22-A8E7-08E9A0DFD17A}">
      <dsp:nvSpPr>
        <dsp:cNvPr id="0" name=""/>
        <dsp:cNvSpPr/>
      </dsp:nvSpPr>
      <dsp:spPr>
        <a:xfrm rot="5400000">
          <a:off x="2437968" y="2102453"/>
          <a:ext cx="260294" cy="30234"/>
        </a:xfrm>
        <a:custGeom>
          <a:avLst/>
          <a:gdLst/>
          <a:ahLst/>
          <a:cxnLst/>
          <a:rect l="0" t="0" r="0" b="0"/>
          <a:pathLst>
            <a:path>
              <a:moveTo>
                <a:pt x="0" y="15117"/>
              </a:moveTo>
              <a:lnTo>
                <a:pt x="260294" y="15117"/>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2561608" y="2111062"/>
        <a:ext cx="13014" cy="13014"/>
      </dsp:txXfrm>
    </dsp:sp>
    <dsp:sp modelId="{001DBE5A-479E-4A7E-8AAC-3F5F80532107}">
      <dsp:nvSpPr>
        <dsp:cNvPr id="0" name=""/>
        <dsp:cNvSpPr/>
      </dsp:nvSpPr>
      <dsp:spPr>
        <a:xfrm>
          <a:off x="2136752" y="2247717"/>
          <a:ext cx="862726" cy="862726"/>
        </a:xfrm>
        <a:prstGeom prst="ellipse">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endParaRPr lang="en-GB" sz="2000" kern="1200"/>
        </a:p>
      </dsp:txBody>
      <dsp:txXfrm>
        <a:off x="2263095" y="2374060"/>
        <a:ext cx="610040" cy="610040"/>
      </dsp:txXfrm>
    </dsp:sp>
    <dsp:sp modelId="{F37F504C-DDE2-479C-9D95-AB92EA5246DF}">
      <dsp:nvSpPr>
        <dsp:cNvPr id="0" name=""/>
        <dsp:cNvSpPr/>
      </dsp:nvSpPr>
      <dsp:spPr>
        <a:xfrm rot="10800000">
          <a:off x="1876458" y="1540942"/>
          <a:ext cx="260294" cy="30234"/>
        </a:xfrm>
        <a:custGeom>
          <a:avLst/>
          <a:gdLst/>
          <a:ahLst/>
          <a:cxnLst/>
          <a:rect l="0" t="0" r="0" b="0"/>
          <a:pathLst>
            <a:path>
              <a:moveTo>
                <a:pt x="0" y="15117"/>
              </a:moveTo>
              <a:lnTo>
                <a:pt x="260294" y="15117"/>
              </a:lnTo>
            </a:path>
          </a:pathLst>
        </a:custGeom>
        <a:noFill/>
        <a:ln w="2540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rot="10800000">
        <a:off x="2000098" y="1549552"/>
        <a:ext cx="13014" cy="13014"/>
      </dsp:txXfrm>
    </dsp:sp>
    <dsp:sp modelId="{C4C1F048-EB88-4617-8BBC-C7408E57E377}">
      <dsp:nvSpPr>
        <dsp:cNvPr id="0" name=""/>
        <dsp:cNvSpPr/>
      </dsp:nvSpPr>
      <dsp:spPr>
        <a:xfrm>
          <a:off x="1013732" y="1124696"/>
          <a:ext cx="862726" cy="862726"/>
        </a:xfrm>
        <a:prstGeom prst="ellipse">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endParaRPr lang="en-GB" sz="2000" kern="1200"/>
        </a:p>
      </dsp:txBody>
      <dsp:txXfrm>
        <a:off x="1140075" y="1251039"/>
        <a:ext cx="610040" cy="610040"/>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74D81E8-2411-462C-B1A0-6FBDA0A72852}" type="datetimeFigureOut">
              <a:rPr lang="en-GB" smtClean="0"/>
              <a:t>29/10/2020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A31DA98-3D72-42A4-AD2B-037131FFC3AF}" type="slidenum">
              <a:rPr lang="en-GB" smtClean="0"/>
              <a:t>‹#›</a:t>
            </a:fld>
            <a:endParaRPr lang="en-GB"/>
          </a:p>
        </p:txBody>
      </p:sp>
    </p:spTree>
    <p:extLst>
      <p:ext uri="{BB962C8B-B14F-4D97-AF65-F5344CB8AC3E}">
        <p14:creationId xmlns:p14="http://schemas.microsoft.com/office/powerpoint/2010/main" val="15625436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youtube.com/watch?v=sYdVe5O7KBE" TargetMode="External"/><Relationship Id="rId2" Type="http://schemas.openxmlformats.org/officeDocument/2006/relationships/slide" Target="../slides/slide22.xml"/><Relationship Id="rId1" Type="http://schemas.openxmlformats.org/officeDocument/2006/relationships/notesMaster" Target="../notesMasters/notesMaster1.xml"/><Relationship Id="rId4" Type="http://schemas.openxmlformats.org/officeDocument/2006/relationships/hyperlink" Target="https://www.youtube.com/watch?v=n7Ox5aoZ4ww"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youtube.com/watch?v=pk1w0vcEL44" TargetMode="External"/><Relationship Id="rId2" Type="http://schemas.openxmlformats.org/officeDocument/2006/relationships/slide" Target="../slides/slide39.xml"/><Relationship Id="rId1" Type="http://schemas.openxmlformats.org/officeDocument/2006/relationships/notesMaster" Target="../notesMasters/notesMaster1.xml"/><Relationship Id="rId4" Type="http://schemas.openxmlformats.org/officeDocument/2006/relationships/hyperlink" Target="https://www.youtube.com/watch?v=sOtsFMO1mWI"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Breakout room task – complete KWL grid on shared whiteboard. Save and return to General room for whole group discussion</a:t>
            </a:r>
          </a:p>
        </p:txBody>
      </p:sp>
      <p:sp>
        <p:nvSpPr>
          <p:cNvPr id="4" name="Slide Number Placeholder 3"/>
          <p:cNvSpPr>
            <a:spLocks noGrp="1"/>
          </p:cNvSpPr>
          <p:nvPr>
            <p:ph type="sldNum" sz="quarter" idx="5"/>
          </p:nvPr>
        </p:nvSpPr>
        <p:spPr/>
        <p:txBody>
          <a:bodyPr/>
          <a:lstStyle/>
          <a:p>
            <a:fld id="{1A31DA98-3D72-42A4-AD2B-037131FFC3AF}" type="slidenum">
              <a:rPr lang="en-GB" smtClean="0"/>
              <a:t>6</a:t>
            </a:fld>
            <a:endParaRPr lang="en-GB"/>
          </a:p>
        </p:txBody>
      </p:sp>
    </p:spTree>
    <p:extLst>
      <p:ext uri="{BB962C8B-B14F-4D97-AF65-F5344CB8AC3E}">
        <p14:creationId xmlns:p14="http://schemas.microsoft.com/office/powerpoint/2010/main" val="604045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Breakout room task – complete KWL grid on shared whiteboard. Save and return to General room for whole group discussion</a:t>
            </a:r>
          </a:p>
        </p:txBody>
      </p:sp>
      <p:sp>
        <p:nvSpPr>
          <p:cNvPr id="4" name="Slide Number Placeholder 3"/>
          <p:cNvSpPr>
            <a:spLocks noGrp="1"/>
          </p:cNvSpPr>
          <p:nvPr>
            <p:ph type="sldNum" sz="quarter" idx="10"/>
          </p:nvPr>
        </p:nvSpPr>
        <p:spPr/>
        <p:txBody>
          <a:bodyPr/>
          <a:lstStyle/>
          <a:p>
            <a:fld id="{1A31DA98-3D72-42A4-AD2B-037131FFC3AF}" type="slidenum">
              <a:rPr lang="en-GB" smtClean="0"/>
              <a:t>7</a:t>
            </a:fld>
            <a:endParaRPr lang="en-GB"/>
          </a:p>
        </p:txBody>
      </p:sp>
    </p:spTree>
    <p:extLst>
      <p:ext uri="{BB962C8B-B14F-4D97-AF65-F5344CB8AC3E}">
        <p14:creationId xmlns:p14="http://schemas.microsoft.com/office/powerpoint/2010/main" val="33343001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8F36F8AA-9CB6-4BAB-91F4-149615F510E8}" type="slidenum">
              <a:rPr lang="en-GB" altLang="en-US" smtClean="0"/>
              <a:pPr fontAlgn="base">
                <a:spcBef>
                  <a:spcPct val="0"/>
                </a:spcBef>
                <a:spcAft>
                  <a:spcPct val="0"/>
                </a:spcAft>
                <a:defRPr/>
              </a:pPr>
              <a:t>8</a:t>
            </a:fld>
            <a:endParaRPr lang="en-GB" altLang="en-US"/>
          </a:p>
        </p:txBody>
      </p:sp>
    </p:spTree>
    <p:extLst>
      <p:ext uri="{BB962C8B-B14F-4D97-AF65-F5344CB8AC3E}">
        <p14:creationId xmlns:p14="http://schemas.microsoft.com/office/powerpoint/2010/main" val="39483946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9</a:t>
            </a:fld>
            <a:endParaRPr lang="en-GB"/>
          </a:p>
        </p:txBody>
      </p:sp>
    </p:spTree>
    <p:extLst>
      <p:ext uri="{BB962C8B-B14F-4D97-AF65-F5344CB8AC3E}">
        <p14:creationId xmlns:p14="http://schemas.microsoft.com/office/powerpoint/2010/main" val="21241000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link to a </a:t>
            </a:r>
            <a:r>
              <a:rPr lang="en-GB" dirty="0" err="1"/>
              <a:t>powerpoint</a:t>
            </a:r>
            <a:r>
              <a:rPr lang="en-GB" dirty="0"/>
              <a:t> shared by Dylan Wiliam – students can watch it in their own time</a:t>
            </a:r>
            <a:endParaRPr lang="en-US" dirty="0"/>
          </a:p>
        </p:txBody>
      </p:sp>
      <p:sp>
        <p:nvSpPr>
          <p:cNvPr id="4" name="Slide Number Placeholder 3"/>
          <p:cNvSpPr>
            <a:spLocks noGrp="1"/>
          </p:cNvSpPr>
          <p:nvPr>
            <p:ph type="sldNum" sz="quarter" idx="10"/>
          </p:nvPr>
        </p:nvSpPr>
        <p:spPr/>
        <p:txBody>
          <a:bodyPr/>
          <a:lstStyle/>
          <a:p>
            <a:fld id="{1A31DA98-3D72-42A4-AD2B-037131FFC3AF}" type="slidenum">
              <a:rPr lang="en-GB" smtClean="0"/>
              <a:t>10</a:t>
            </a:fld>
            <a:endParaRPr lang="en-GB"/>
          </a:p>
        </p:txBody>
      </p:sp>
    </p:spTree>
    <p:extLst>
      <p:ext uri="{BB962C8B-B14F-4D97-AF65-F5344CB8AC3E}">
        <p14:creationId xmlns:p14="http://schemas.microsoft.com/office/powerpoint/2010/main" val="25006491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This is a link to a </a:t>
            </a:r>
            <a:r>
              <a:rPr lang="en-GB" dirty="0" err="1">
                <a:cs typeface="Calibri"/>
              </a:rPr>
              <a:t>powerpoint</a:t>
            </a:r>
            <a:r>
              <a:rPr lang="en-GB" dirty="0">
                <a:cs typeface="Calibri"/>
              </a:rPr>
              <a:t> shared by Dylan Wiliam – students can watch it in their own time</a:t>
            </a:r>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11</a:t>
            </a:fld>
            <a:endParaRPr lang="en-GB"/>
          </a:p>
        </p:txBody>
      </p:sp>
    </p:spTree>
    <p:extLst>
      <p:ext uri="{BB962C8B-B14F-4D97-AF65-F5344CB8AC3E}">
        <p14:creationId xmlns:p14="http://schemas.microsoft.com/office/powerpoint/2010/main" val="10845628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12</a:t>
            </a:fld>
            <a:endParaRPr lang="en-GB"/>
          </a:p>
        </p:txBody>
      </p:sp>
    </p:spTree>
    <p:extLst>
      <p:ext uri="{BB962C8B-B14F-4D97-AF65-F5344CB8AC3E}">
        <p14:creationId xmlns:p14="http://schemas.microsoft.com/office/powerpoint/2010/main" val="15801432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13</a:t>
            </a:fld>
            <a:endParaRPr lang="en-GB"/>
          </a:p>
        </p:txBody>
      </p:sp>
    </p:spTree>
    <p:extLst>
      <p:ext uri="{BB962C8B-B14F-4D97-AF65-F5344CB8AC3E}">
        <p14:creationId xmlns:p14="http://schemas.microsoft.com/office/powerpoint/2010/main" val="31030405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16</a:t>
            </a:fld>
            <a:endParaRPr lang="en-GB"/>
          </a:p>
        </p:txBody>
      </p:sp>
    </p:spTree>
    <p:extLst>
      <p:ext uri="{BB962C8B-B14F-4D97-AF65-F5344CB8AC3E}">
        <p14:creationId xmlns:p14="http://schemas.microsoft.com/office/powerpoint/2010/main" val="25538573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Link to Shirley Clarke website video</a:t>
            </a:r>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17</a:t>
            </a:fld>
            <a:endParaRPr lang="en-GB"/>
          </a:p>
        </p:txBody>
      </p:sp>
    </p:spTree>
    <p:extLst>
      <p:ext uri="{BB962C8B-B14F-4D97-AF65-F5344CB8AC3E}">
        <p14:creationId xmlns:p14="http://schemas.microsoft.com/office/powerpoint/2010/main" val="42799008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19</a:t>
            </a:fld>
            <a:endParaRPr lang="en-GB"/>
          </a:p>
        </p:txBody>
      </p:sp>
    </p:spTree>
    <p:extLst>
      <p:ext uri="{BB962C8B-B14F-4D97-AF65-F5344CB8AC3E}">
        <p14:creationId xmlns:p14="http://schemas.microsoft.com/office/powerpoint/2010/main" val="2870959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355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6FAB9443-B2C3-407E-B917-AA4C903F3223}" type="slidenum">
              <a:rPr lang="en-GB" altLang="en-US" smtClean="0"/>
              <a:pPr fontAlgn="base">
                <a:spcBef>
                  <a:spcPct val="0"/>
                </a:spcBef>
                <a:spcAft>
                  <a:spcPct val="0"/>
                </a:spcAft>
                <a:defRPr/>
              </a:pPr>
              <a:t>20</a:t>
            </a:fld>
            <a:endParaRPr lang="en-GB" altLang="en-US"/>
          </a:p>
        </p:txBody>
      </p:sp>
    </p:spTree>
    <p:extLst>
      <p:ext uri="{BB962C8B-B14F-4D97-AF65-F5344CB8AC3E}">
        <p14:creationId xmlns:p14="http://schemas.microsoft.com/office/powerpoint/2010/main" val="39406898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cs typeface="Calibri"/>
              </a:rPr>
              <a:t>Dylan Wiliam – Formative Assessment </a:t>
            </a:r>
            <a:r>
              <a:rPr lang="en-GB" dirty="0">
                <a:hlinkClick r:id="rId3"/>
              </a:rPr>
              <a:t>https://www.youtube.com/watch?v=sYdVe5O7KBE </a:t>
            </a:r>
            <a:endParaRPr lang="en-GB"/>
          </a:p>
          <a:p>
            <a:pPr>
              <a:spcBef>
                <a:spcPct val="0"/>
              </a:spcBef>
            </a:pPr>
            <a:endParaRPr lang="en-GB" dirty="0">
              <a:cs typeface="Calibri"/>
            </a:endParaRPr>
          </a:p>
          <a:p>
            <a:pPr>
              <a:spcBef>
                <a:spcPct val="0"/>
              </a:spcBef>
            </a:pPr>
            <a:r>
              <a:rPr lang="en-GB">
                <a:cs typeface="Calibri"/>
              </a:rPr>
              <a:t>Dylan Wiliam – Feedback on Learning  </a:t>
            </a:r>
            <a:r>
              <a:rPr lang="en-GB" dirty="0">
                <a:hlinkClick r:id="rId4"/>
              </a:rPr>
              <a:t>https://www.youtube.com/watch?v=n7Ox5aoZ4ww </a:t>
            </a:r>
            <a:endParaRPr lang="en-GB"/>
          </a:p>
          <a:p>
            <a:pPr>
              <a:spcBef>
                <a:spcPct val="0"/>
              </a:spcBef>
            </a:pPr>
            <a:endParaRPr lang="en-GB" dirty="0">
              <a:cs typeface="Calibri"/>
            </a:endParaRPr>
          </a:p>
          <a:p>
            <a:pPr>
              <a:spcBef>
                <a:spcPct val="0"/>
              </a:spcBef>
            </a:pPr>
            <a:endParaRPr lang="en-GB" altLang="en-US" dirty="0">
              <a:cs typeface="Calibri"/>
            </a:endParaRPr>
          </a:p>
        </p:txBody>
      </p:sp>
      <p:sp>
        <p:nvSpPr>
          <p:cNvPr id="2458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8EA47EAB-0BE8-4EDA-94DC-5B65F0560FE6}" type="slidenum">
              <a:rPr lang="en-GB" altLang="en-US" smtClean="0"/>
              <a:pPr fontAlgn="base">
                <a:spcBef>
                  <a:spcPct val="0"/>
                </a:spcBef>
                <a:spcAft>
                  <a:spcPct val="0"/>
                </a:spcAft>
                <a:defRPr/>
              </a:pPr>
              <a:t>22</a:t>
            </a:fld>
            <a:endParaRPr lang="en-GB" altLang="en-US"/>
          </a:p>
        </p:txBody>
      </p:sp>
    </p:spTree>
    <p:extLst>
      <p:ext uri="{BB962C8B-B14F-4D97-AF65-F5344CB8AC3E}">
        <p14:creationId xmlns:p14="http://schemas.microsoft.com/office/powerpoint/2010/main" val="25089329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23</a:t>
            </a:fld>
            <a:endParaRPr lang="en-GB"/>
          </a:p>
        </p:txBody>
      </p:sp>
    </p:spTree>
    <p:extLst>
      <p:ext uri="{BB962C8B-B14F-4D97-AF65-F5344CB8AC3E}">
        <p14:creationId xmlns:p14="http://schemas.microsoft.com/office/powerpoint/2010/main" val="41265391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24</a:t>
            </a:fld>
            <a:endParaRPr lang="en-GB"/>
          </a:p>
        </p:txBody>
      </p:sp>
    </p:spTree>
    <p:extLst>
      <p:ext uri="{BB962C8B-B14F-4D97-AF65-F5344CB8AC3E}">
        <p14:creationId xmlns:p14="http://schemas.microsoft.com/office/powerpoint/2010/main" val="36619467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3DFD7343-61AE-46A3-B237-48536613249E}" type="slidenum">
              <a:rPr lang="en-GB" smtClean="0"/>
              <a:pPr>
                <a:defRPr/>
              </a:pPr>
              <a:t>26</a:t>
            </a:fld>
            <a:endParaRPr lang="en-GB"/>
          </a:p>
        </p:txBody>
      </p:sp>
    </p:spTree>
    <p:extLst>
      <p:ext uri="{BB962C8B-B14F-4D97-AF65-F5344CB8AC3E}">
        <p14:creationId xmlns:p14="http://schemas.microsoft.com/office/powerpoint/2010/main" val="19070742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 name="Slide Number Placeholder 3"/>
          <p:cNvSpPr>
            <a:spLocks noGrp="1"/>
          </p:cNvSpPr>
          <p:nvPr>
            <p:ph type="sldNum" sz="quarter" idx="5"/>
          </p:nvPr>
        </p:nvSpPr>
        <p:spPr/>
        <p:txBody>
          <a:bodyPr/>
          <a:lstStyle/>
          <a:p>
            <a:pPr>
              <a:defRPr/>
            </a:pPr>
            <a:fld id="{3DFD7343-61AE-46A3-B237-48536613249E}" type="slidenum">
              <a:rPr lang="en-GB" smtClean="0"/>
              <a:pPr>
                <a:defRPr/>
              </a:pPr>
              <a:t>27</a:t>
            </a:fld>
            <a:endParaRPr lang="en-GB"/>
          </a:p>
        </p:txBody>
      </p:sp>
    </p:spTree>
    <p:extLst>
      <p:ext uri="{BB962C8B-B14F-4D97-AF65-F5344CB8AC3E}">
        <p14:creationId xmlns:p14="http://schemas.microsoft.com/office/powerpoint/2010/main" val="5703467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https://www.youtube.com/watch?v=pk1w0vcEL44</a:t>
            </a:r>
            <a:endParaRPr lang="en-US">
              <a:cs typeface="Calibri"/>
            </a:endParaRPr>
          </a:p>
          <a:p>
            <a:endParaRPr lang="en-GB" dirty="0">
              <a:cs typeface="Calibri"/>
            </a:endParaRPr>
          </a:p>
          <a:p>
            <a:r>
              <a:rPr lang="en-GB" dirty="0">
                <a:hlinkClick r:id="rId4"/>
              </a:rPr>
              <a:t>https://www.youtube.com/watch?v=sOtsFMO1mWI</a:t>
            </a:r>
            <a:endParaRPr lang="en-GB"/>
          </a:p>
        </p:txBody>
      </p:sp>
      <p:sp>
        <p:nvSpPr>
          <p:cNvPr id="4" name="Slide Number Placeholder 3"/>
          <p:cNvSpPr>
            <a:spLocks noGrp="1"/>
          </p:cNvSpPr>
          <p:nvPr>
            <p:ph type="sldNum" sz="quarter" idx="5"/>
          </p:nvPr>
        </p:nvSpPr>
        <p:spPr/>
        <p:txBody>
          <a:bodyPr/>
          <a:lstStyle/>
          <a:p>
            <a:fld id="{1A31DA98-3D72-42A4-AD2B-037131FFC3AF}" type="slidenum">
              <a:rPr lang="en-GB" smtClean="0"/>
              <a:t>39</a:t>
            </a:fld>
            <a:endParaRPr lang="en-GB"/>
          </a:p>
        </p:txBody>
      </p:sp>
    </p:spTree>
    <p:extLst>
      <p:ext uri="{BB962C8B-B14F-4D97-AF65-F5344CB8AC3E}">
        <p14:creationId xmlns:p14="http://schemas.microsoft.com/office/powerpoint/2010/main" val="19877357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7B13EE4-A738-4643-B5E8-E8A288D41048}" type="datetimeFigureOut">
              <a:rPr lang="en-GB" smtClean="0"/>
              <a:t>29/10/2020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FD62A-00A2-40B1-993C-66F4AF616A76}" type="slidenum">
              <a:rPr lang="en-GB" smtClean="0"/>
              <a:t>‹#›</a:t>
            </a:fld>
            <a:endParaRPr lang="en-GB"/>
          </a:p>
        </p:txBody>
      </p:sp>
    </p:spTree>
    <p:extLst>
      <p:ext uri="{BB962C8B-B14F-4D97-AF65-F5344CB8AC3E}">
        <p14:creationId xmlns:p14="http://schemas.microsoft.com/office/powerpoint/2010/main" val="42441401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7B13EE4-A738-4643-B5E8-E8A288D41048}" type="datetimeFigureOut">
              <a:rPr lang="en-GB" smtClean="0"/>
              <a:t>29/10/2020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FD62A-00A2-40B1-993C-66F4AF616A76}" type="slidenum">
              <a:rPr lang="en-GB" smtClean="0"/>
              <a:t>‹#›</a:t>
            </a:fld>
            <a:endParaRPr lang="en-GB"/>
          </a:p>
        </p:txBody>
      </p:sp>
    </p:spTree>
    <p:extLst>
      <p:ext uri="{BB962C8B-B14F-4D97-AF65-F5344CB8AC3E}">
        <p14:creationId xmlns:p14="http://schemas.microsoft.com/office/powerpoint/2010/main" val="27317285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B13EE4-A738-4643-B5E8-E8A288D41048}" type="datetimeFigureOut">
              <a:rPr lang="en-GB" smtClean="0"/>
              <a:t>29/10/2020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FD62A-00A2-40B1-993C-66F4AF616A76}" type="slidenum">
              <a:rPr lang="en-GB" smtClean="0"/>
              <a:t>‹#›</a:t>
            </a:fld>
            <a:endParaRPr lang="en-GB"/>
          </a:p>
        </p:txBody>
      </p:sp>
    </p:spTree>
    <p:extLst>
      <p:ext uri="{BB962C8B-B14F-4D97-AF65-F5344CB8AC3E}">
        <p14:creationId xmlns:p14="http://schemas.microsoft.com/office/powerpoint/2010/main" val="33677711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7B13EE4-A738-4643-B5E8-E8A288D41048}" type="datetimeFigureOut">
              <a:rPr lang="en-GB" smtClean="0"/>
              <a:t>29/10/2020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7FD62A-00A2-40B1-993C-66F4AF616A76}" type="slidenum">
              <a:rPr lang="en-GB" smtClean="0"/>
              <a:t>‹#›</a:t>
            </a:fld>
            <a:endParaRPr lang="en-GB"/>
          </a:p>
        </p:txBody>
      </p:sp>
    </p:spTree>
    <p:extLst>
      <p:ext uri="{BB962C8B-B14F-4D97-AF65-F5344CB8AC3E}">
        <p14:creationId xmlns:p14="http://schemas.microsoft.com/office/powerpoint/2010/main" val="9681527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7B13EE4-A738-4643-B5E8-E8A288D41048}" type="datetimeFigureOut">
              <a:rPr lang="en-GB" smtClean="0"/>
              <a:t>29/10/2020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47FD62A-00A2-40B1-993C-66F4AF616A76}" type="slidenum">
              <a:rPr lang="en-GB" smtClean="0"/>
              <a:t>‹#›</a:t>
            </a:fld>
            <a:endParaRPr lang="en-GB"/>
          </a:p>
        </p:txBody>
      </p:sp>
    </p:spTree>
    <p:extLst>
      <p:ext uri="{BB962C8B-B14F-4D97-AF65-F5344CB8AC3E}">
        <p14:creationId xmlns:p14="http://schemas.microsoft.com/office/powerpoint/2010/main" val="35407746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7B13EE4-A738-4643-B5E8-E8A288D41048}" type="datetimeFigureOut">
              <a:rPr lang="en-GB" smtClean="0"/>
              <a:t>29/10/2020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47FD62A-00A2-40B1-993C-66F4AF616A76}" type="slidenum">
              <a:rPr lang="en-GB" smtClean="0"/>
              <a:t>‹#›</a:t>
            </a:fld>
            <a:endParaRPr lang="en-GB"/>
          </a:p>
        </p:txBody>
      </p:sp>
    </p:spTree>
    <p:extLst>
      <p:ext uri="{BB962C8B-B14F-4D97-AF65-F5344CB8AC3E}">
        <p14:creationId xmlns:p14="http://schemas.microsoft.com/office/powerpoint/2010/main" val="32273225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B13EE4-A738-4643-B5E8-E8A288D41048}" type="datetimeFigureOut">
              <a:rPr lang="en-GB" smtClean="0"/>
              <a:t>29/10/2020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47FD62A-00A2-40B1-993C-66F4AF616A76}" type="slidenum">
              <a:rPr lang="en-GB" smtClean="0"/>
              <a:t>‹#›</a:t>
            </a:fld>
            <a:endParaRPr lang="en-GB"/>
          </a:p>
        </p:txBody>
      </p:sp>
    </p:spTree>
    <p:extLst>
      <p:ext uri="{BB962C8B-B14F-4D97-AF65-F5344CB8AC3E}">
        <p14:creationId xmlns:p14="http://schemas.microsoft.com/office/powerpoint/2010/main" val="1893303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7B13EE4-A738-4643-B5E8-E8A288D41048}" type="datetimeFigureOut">
              <a:rPr lang="en-GB" smtClean="0"/>
              <a:t>29/10/2020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7FD62A-00A2-40B1-993C-66F4AF616A76}" type="slidenum">
              <a:rPr lang="en-GB" smtClean="0"/>
              <a:t>‹#›</a:t>
            </a:fld>
            <a:endParaRPr lang="en-GB"/>
          </a:p>
        </p:txBody>
      </p:sp>
    </p:spTree>
    <p:extLst>
      <p:ext uri="{BB962C8B-B14F-4D97-AF65-F5344CB8AC3E}">
        <p14:creationId xmlns:p14="http://schemas.microsoft.com/office/powerpoint/2010/main" val="1199742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7B13EE4-A738-4643-B5E8-E8A288D41048}" type="datetimeFigureOut">
              <a:rPr lang="en-GB" smtClean="0"/>
              <a:t>29/10/2020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47FD62A-00A2-40B1-993C-66F4AF616A76}" type="slidenum">
              <a:rPr lang="en-GB" smtClean="0"/>
              <a:t>‹#›</a:t>
            </a:fld>
            <a:endParaRPr lang="en-GB"/>
          </a:p>
        </p:txBody>
      </p:sp>
    </p:spTree>
    <p:extLst>
      <p:ext uri="{BB962C8B-B14F-4D97-AF65-F5344CB8AC3E}">
        <p14:creationId xmlns:p14="http://schemas.microsoft.com/office/powerpoint/2010/main" val="3744328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7B13EE4-A738-4643-B5E8-E8A288D41048}" type="datetimeFigureOut">
              <a:rPr lang="en-GB" smtClean="0"/>
              <a:t>29/10/2020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FD62A-00A2-40B1-993C-66F4AF616A76}" type="slidenum">
              <a:rPr lang="en-GB" smtClean="0"/>
              <a:t>‹#›</a:t>
            </a:fld>
            <a:endParaRPr lang="en-GB"/>
          </a:p>
        </p:txBody>
      </p:sp>
    </p:spTree>
    <p:extLst>
      <p:ext uri="{BB962C8B-B14F-4D97-AF65-F5344CB8AC3E}">
        <p14:creationId xmlns:p14="http://schemas.microsoft.com/office/powerpoint/2010/main" val="24505703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7B13EE4-A738-4643-B5E8-E8A288D41048}" type="datetimeFigureOut">
              <a:rPr lang="en-GB" smtClean="0"/>
              <a:t>29/10/2020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47FD62A-00A2-40B1-993C-66F4AF616A76}" type="slidenum">
              <a:rPr lang="en-GB" smtClean="0"/>
              <a:t>‹#›</a:t>
            </a:fld>
            <a:endParaRPr lang="en-GB"/>
          </a:p>
        </p:txBody>
      </p:sp>
    </p:spTree>
    <p:extLst>
      <p:ext uri="{BB962C8B-B14F-4D97-AF65-F5344CB8AC3E}">
        <p14:creationId xmlns:p14="http://schemas.microsoft.com/office/powerpoint/2010/main" val="6112522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p:cNvGrpSpPr/>
          <p:nvPr/>
        </p:nvGrpSpPr>
        <p:grpSpPr>
          <a:xfrm>
            <a:off x="-382404" y="0"/>
            <a:ext cx="9932332" cy="6858000"/>
            <a:chOff x="-382404" y="0"/>
            <a:chExt cx="9932332" cy="6858000"/>
          </a:xfrm>
        </p:grpSpPr>
        <p:grpSp>
          <p:nvGrpSpPr>
            <p:cNvPr id="44" name="Group 44"/>
            <p:cNvGrpSpPr/>
            <p:nvPr/>
          </p:nvGrpSpPr>
          <p:grpSpPr>
            <a:xfrm>
              <a:off x="0" y="0"/>
              <a:ext cx="9144000" cy="6858000"/>
              <a:chOff x="0" y="0"/>
              <a:chExt cx="9144000" cy="6858000"/>
            </a:xfrm>
          </p:grpSpPr>
          <p:grpSp>
            <p:nvGrpSpPr>
              <p:cNvPr id="70" name="Group 4"/>
              <p:cNvGrpSpPr/>
              <p:nvPr/>
            </p:nvGrpSpPr>
            <p:grpSpPr>
              <a:xfrm>
                <a:off x="0" y="0"/>
                <a:ext cx="2514600" cy="6858000"/>
                <a:chOff x="0" y="0"/>
                <a:chExt cx="2514600" cy="6858000"/>
              </a:xfrm>
            </p:grpSpPr>
            <p:sp>
              <p:nvSpPr>
                <p:cNvPr id="115" name="Rectangle 11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16"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17"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grpSp>
            <p:nvGrpSpPr>
              <p:cNvPr id="71" name="Group 5"/>
              <p:cNvGrpSpPr/>
              <p:nvPr/>
            </p:nvGrpSpPr>
            <p:grpSpPr>
              <a:xfrm>
                <a:off x="422910" y="0"/>
                <a:ext cx="2514600" cy="6858000"/>
                <a:chOff x="0" y="0"/>
                <a:chExt cx="2514600" cy="6858000"/>
              </a:xfrm>
            </p:grpSpPr>
            <p:sp>
              <p:nvSpPr>
                <p:cNvPr id="85" name="Rectangle 84"/>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6" name="Rectangle 85"/>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14" name="Rectangle 11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grpSp>
            <p:nvGrpSpPr>
              <p:cNvPr id="73"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1" name="Rectangle 80"/>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45" name="Freeform 44"/>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51" name="Freeform 50"/>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52" name="Freeform 51"/>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53" name="Hexagon 52"/>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4" name="Hexagon 53"/>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5" name="Hexagon 54"/>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6" name="Hexagon 55"/>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7" name="Hexagon 56"/>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8" name="Freeform 57"/>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9" name="Hexagon 58"/>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0" name="Hexagon 59"/>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1" name="Hexagon 60"/>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2" name="Hexagon 61"/>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3" name="Hexagon 62"/>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4" name="Hexagon 63"/>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5" name="Hexagon 64"/>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6" name="Hexagon 65"/>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7" name="Hexagon 66"/>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8" name="Freeform 67"/>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9" name="Freeform 68"/>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47" name="Rectangle 46"/>
          <p:cNvSpPr/>
          <p:nvPr/>
        </p:nvSpPr>
        <p:spPr>
          <a:xfrm>
            <a:off x="4649096" y="-21511"/>
            <a:ext cx="3505200" cy="231288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Title 1"/>
          <p:cNvSpPr>
            <a:spLocks noGrp="1"/>
          </p:cNvSpPr>
          <p:nvPr>
            <p:ph type="ctrTitle"/>
          </p:nvPr>
        </p:nvSpPr>
        <p:spPr>
          <a:xfrm>
            <a:off x="4733365" y="2708476"/>
            <a:ext cx="3313355" cy="1702160"/>
          </a:xfrm>
        </p:spPr>
        <p:txBody>
          <a:bodyPr>
            <a:normAutofit/>
          </a:bodyPr>
          <a:lstStyle>
            <a:lvl1pPr>
              <a:defRPr sz="3600"/>
            </a:lvl1pPr>
          </a:lstStyle>
          <a:p>
            <a:r>
              <a:rPr lang="en-US"/>
              <a:t>Click to edit Master title style</a:t>
            </a:r>
            <a:endParaRPr lang="en-US" dirty="0"/>
          </a:p>
        </p:txBody>
      </p:sp>
      <p:sp>
        <p:nvSpPr>
          <p:cNvPr id="3" name="Subtitle 2"/>
          <p:cNvSpPr>
            <a:spLocks noGrp="1"/>
          </p:cNvSpPr>
          <p:nvPr>
            <p:ph type="subTitle" idx="1"/>
          </p:nvPr>
        </p:nvSpPr>
        <p:spPr>
          <a:xfrm>
            <a:off x="4733365" y="4421080"/>
            <a:ext cx="3309803" cy="1260629"/>
          </a:xfrm>
        </p:spPr>
        <p:txBody>
          <a:bodyPr>
            <a:normAutofit/>
          </a:bodyPr>
          <a:lstStyle>
            <a:lvl1pPr marL="0" indent="0" algn="l">
              <a:buNone/>
              <a:defRPr sz="1800">
                <a:solidFill>
                  <a:srgbClr val="42424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4738744" y="1516828"/>
            <a:ext cx="2133600" cy="750981"/>
          </a:xfrm>
        </p:spPr>
        <p:txBody>
          <a:bodyPr anchor="b"/>
          <a:lstStyle>
            <a:lvl1pPr algn="l">
              <a:defRPr sz="2400"/>
            </a:lvl1pPr>
          </a:lstStyle>
          <a:p>
            <a:fld id="{BF5F02C4-270C-4522-AAB7-E21E75033903}" type="datetimeFigureOut">
              <a:rPr lang="en-GB" smtClean="0"/>
              <a:pPr/>
              <a:t>29/10/2020</a:t>
            </a:fld>
            <a:endParaRPr lang="en-GB"/>
          </a:p>
        </p:txBody>
      </p:sp>
      <p:sp>
        <p:nvSpPr>
          <p:cNvPr id="50" name="Rectangle 49"/>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 name="Footer Placeholder 4"/>
          <p:cNvSpPr>
            <a:spLocks noGrp="1"/>
          </p:cNvSpPr>
          <p:nvPr>
            <p:ph type="ftr" sz="quarter" idx="11"/>
          </p:nvPr>
        </p:nvSpPr>
        <p:spPr>
          <a:xfrm>
            <a:off x="5303520" y="5719966"/>
            <a:ext cx="2831592" cy="365125"/>
          </a:xfrm>
        </p:spPr>
        <p:txBody>
          <a:bodyPr>
            <a:normAutofit/>
          </a:bodyPr>
          <a:lstStyle>
            <a:lvl1pPr>
              <a:defRPr>
                <a:solidFill>
                  <a:schemeClr val="accent1"/>
                </a:solidFill>
              </a:defRPr>
            </a:lvl1pPr>
          </a:lstStyle>
          <a:p>
            <a:endParaRPr lang="en-GB">
              <a:solidFill>
                <a:srgbClr val="FF388C"/>
              </a:solidFill>
            </a:endParaRPr>
          </a:p>
        </p:txBody>
      </p:sp>
      <p:sp>
        <p:nvSpPr>
          <p:cNvPr id="6" name="Slide Number Placeholder 5"/>
          <p:cNvSpPr>
            <a:spLocks noGrp="1"/>
          </p:cNvSpPr>
          <p:nvPr>
            <p:ph type="sldNum" sz="quarter" idx="12"/>
          </p:nvPr>
        </p:nvSpPr>
        <p:spPr>
          <a:xfrm>
            <a:off x="4649096" y="5719966"/>
            <a:ext cx="643666" cy="365125"/>
          </a:xfrm>
        </p:spPr>
        <p:txBody>
          <a:bodyPr/>
          <a:lstStyle>
            <a:lvl1pPr>
              <a:defRPr>
                <a:solidFill>
                  <a:schemeClr val="accent1"/>
                </a:solidFill>
              </a:defRPr>
            </a:lvl1pPr>
          </a:lstStyle>
          <a:p>
            <a:fld id="{F13E3A59-782D-494C-B1C4-82E5EC240C5C}" type="slidenum">
              <a:rPr lang="en-GB" smtClean="0">
                <a:solidFill>
                  <a:srgbClr val="FF388C"/>
                </a:solidFill>
              </a:rPr>
              <a:pPr/>
              <a:t>‹#›</a:t>
            </a:fld>
            <a:endParaRPr lang="en-GB">
              <a:solidFill>
                <a:srgbClr val="FF388C"/>
              </a:solidFill>
            </a:endParaRPr>
          </a:p>
        </p:txBody>
      </p:sp>
      <p:sp>
        <p:nvSpPr>
          <p:cNvPr id="89" name="Rectangle 88"/>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Tree>
    <p:extLst>
      <p:ext uri="{BB962C8B-B14F-4D97-AF65-F5344CB8AC3E}">
        <p14:creationId xmlns:p14="http://schemas.microsoft.com/office/powerpoint/2010/main" val="22847265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5F02C4-270C-4522-AAB7-E21E75033903}" type="datetimeFigureOut">
              <a:rPr lang="en-GB" smtClean="0"/>
              <a:pPr/>
              <a:t>29/10/2020</a:t>
            </a:fld>
            <a:endParaRPr lang="en-GB"/>
          </a:p>
        </p:txBody>
      </p:sp>
      <p:sp>
        <p:nvSpPr>
          <p:cNvPr id="5" name="Footer Placeholder 4"/>
          <p:cNvSpPr>
            <a:spLocks noGrp="1"/>
          </p:cNvSpPr>
          <p:nvPr>
            <p:ph type="ftr" sz="quarter" idx="11"/>
          </p:nvPr>
        </p:nvSpPr>
        <p:spPr/>
        <p:txBody>
          <a:bodyPr/>
          <a:lstStyle/>
          <a:p>
            <a:endParaRPr lang="en-GB">
              <a:solidFill>
                <a:srgbClr val="FF388C"/>
              </a:solidFill>
            </a:endParaRPr>
          </a:p>
        </p:txBody>
      </p:sp>
      <p:sp>
        <p:nvSpPr>
          <p:cNvPr id="6" name="Slide Number Placeholder 5"/>
          <p:cNvSpPr>
            <a:spLocks noGrp="1"/>
          </p:cNvSpPr>
          <p:nvPr>
            <p:ph type="sldNum" sz="quarter" idx="12"/>
          </p:nvPr>
        </p:nvSpPr>
        <p:spPr/>
        <p:txBody>
          <a:bodyPr/>
          <a:lstStyle/>
          <a:p>
            <a:fld id="{F13E3A59-782D-494C-B1C4-82E5EC240C5C}" type="slidenum">
              <a:rPr lang="en-GB" smtClean="0"/>
              <a:pPr/>
              <a:t>‹#›</a:t>
            </a:fld>
            <a:endParaRPr lang="en-GB"/>
          </a:p>
        </p:txBody>
      </p:sp>
    </p:spTree>
    <p:extLst>
      <p:ext uri="{BB962C8B-B14F-4D97-AF65-F5344CB8AC3E}">
        <p14:creationId xmlns:p14="http://schemas.microsoft.com/office/powerpoint/2010/main" val="30625901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58645" y="2900829"/>
            <a:ext cx="6637468" cy="1362075"/>
          </a:xfrm>
        </p:spPr>
        <p:txBody>
          <a:bodyPr anchor="b"/>
          <a:lstStyle>
            <a:lvl1pPr algn="l">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258645" y="4267200"/>
            <a:ext cx="6637467" cy="1520413"/>
          </a:xfrm>
        </p:spPr>
        <p:txBody>
          <a:bodyPr anchor="t"/>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5F02C4-270C-4522-AAB7-E21E75033903}" type="datetimeFigureOut">
              <a:rPr lang="en-GB" smtClean="0"/>
              <a:pPr/>
              <a:t>29/10/2020</a:t>
            </a:fld>
            <a:endParaRPr lang="en-GB"/>
          </a:p>
        </p:txBody>
      </p:sp>
      <p:sp>
        <p:nvSpPr>
          <p:cNvPr id="5" name="Footer Placeholder 4"/>
          <p:cNvSpPr>
            <a:spLocks noGrp="1"/>
          </p:cNvSpPr>
          <p:nvPr>
            <p:ph type="ftr" sz="quarter" idx="11"/>
          </p:nvPr>
        </p:nvSpPr>
        <p:spPr/>
        <p:txBody>
          <a:bodyPr/>
          <a:lstStyle/>
          <a:p>
            <a:endParaRPr lang="en-GB">
              <a:solidFill>
                <a:srgbClr val="FF388C"/>
              </a:solidFill>
            </a:endParaRPr>
          </a:p>
        </p:txBody>
      </p:sp>
      <p:sp>
        <p:nvSpPr>
          <p:cNvPr id="6" name="Slide Number Placeholder 5"/>
          <p:cNvSpPr>
            <a:spLocks noGrp="1"/>
          </p:cNvSpPr>
          <p:nvPr>
            <p:ph type="sldNum" sz="quarter" idx="12"/>
          </p:nvPr>
        </p:nvSpPr>
        <p:spPr/>
        <p:txBody>
          <a:bodyPr/>
          <a:lstStyle/>
          <a:p>
            <a:fld id="{F13E3A59-782D-494C-B1C4-82E5EC240C5C}" type="slidenum">
              <a:rPr lang="en-GB" smtClean="0"/>
              <a:pPr/>
              <a:t>‹#›</a:t>
            </a:fld>
            <a:endParaRPr lang="en-GB"/>
          </a:p>
        </p:txBody>
      </p:sp>
    </p:spTree>
    <p:extLst>
      <p:ext uri="{BB962C8B-B14F-4D97-AF65-F5344CB8AC3E}">
        <p14:creationId xmlns:p14="http://schemas.microsoft.com/office/powerpoint/2010/main" val="15547901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BF5F02C4-270C-4522-AAB7-E21E75033903}" type="datetimeFigureOut">
              <a:rPr lang="en-GB" smtClean="0"/>
              <a:pPr/>
              <a:t>29/10/2020</a:t>
            </a:fld>
            <a:endParaRPr lang="en-GB"/>
          </a:p>
        </p:txBody>
      </p:sp>
      <p:sp>
        <p:nvSpPr>
          <p:cNvPr id="6" name="Footer Placeholder 5"/>
          <p:cNvSpPr>
            <a:spLocks noGrp="1"/>
          </p:cNvSpPr>
          <p:nvPr>
            <p:ph type="ftr" sz="quarter" idx="11"/>
          </p:nvPr>
        </p:nvSpPr>
        <p:spPr/>
        <p:txBody>
          <a:bodyPr/>
          <a:lstStyle/>
          <a:p>
            <a:endParaRPr lang="en-GB">
              <a:solidFill>
                <a:srgbClr val="FF388C"/>
              </a:solidFill>
            </a:endParaRPr>
          </a:p>
        </p:txBody>
      </p:sp>
      <p:sp>
        <p:nvSpPr>
          <p:cNvPr id="7" name="Slide Number Placeholder 6"/>
          <p:cNvSpPr>
            <a:spLocks noGrp="1"/>
          </p:cNvSpPr>
          <p:nvPr>
            <p:ph type="sldNum" sz="quarter" idx="12"/>
          </p:nvPr>
        </p:nvSpPr>
        <p:spPr/>
        <p:txBody>
          <a:bodyPr/>
          <a:lstStyle/>
          <a:p>
            <a:fld id="{F13E3A59-782D-494C-B1C4-82E5EC240C5C}" type="slidenum">
              <a:rPr lang="en-GB" smtClean="0"/>
              <a:pPr/>
              <a:t>‹#›</a:t>
            </a:fld>
            <a:endParaRPr lang="en-GB"/>
          </a:p>
        </p:txBody>
      </p:sp>
      <p:sp>
        <p:nvSpPr>
          <p:cNvPr id="9" name="Content Placeholder 8"/>
          <p:cNvSpPr>
            <a:spLocks noGrp="1"/>
          </p:cNvSpPr>
          <p:nvPr>
            <p:ph sz="quarter" idx="13"/>
          </p:nvPr>
        </p:nvSpPr>
        <p:spPr>
          <a:xfrm>
            <a:off x="1042416" y="2313432"/>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10"/>
          <p:cNvSpPr>
            <a:spLocks noGrp="1"/>
          </p:cNvSpPr>
          <p:nvPr>
            <p:ph sz="quarter" idx="14"/>
          </p:nvPr>
        </p:nvSpPr>
        <p:spPr>
          <a:xfrm>
            <a:off x="4645152" y="2313431"/>
            <a:ext cx="3419856" cy="34930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286838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412111" y="2316009"/>
            <a:ext cx="3057148"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41721"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11837" y="2316010"/>
            <a:ext cx="3055717" cy="639762"/>
          </a:xfrm>
        </p:spPr>
        <p:txBody>
          <a:bodyPr anchor="b"/>
          <a:lstStyle>
            <a:lvl1pPr marL="0" indent="0">
              <a:buNone/>
              <a:defRPr sz="2400" b="1">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152" y="2974694"/>
            <a:ext cx="3419856" cy="2835797"/>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F5F02C4-270C-4522-AAB7-E21E75033903}" type="datetimeFigureOut">
              <a:rPr lang="en-GB" smtClean="0"/>
              <a:pPr/>
              <a:t>29/10/2020</a:t>
            </a:fld>
            <a:endParaRPr lang="en-GB"/>
          </a:p>
        </p:txBody>
      </p:sp>
      <p:sp>
        <p:nvSpPr>
          <p:cNvPr id="8" name="Footer Placeholder 7"/>
          <p:cNvSpPr>
            <a:spLocks noGrp="1"/>
          </p:cNvSpPr>
          <p:nvPr>
            <p:ph type="ftr" sz="quarter" idx="11"/>
          </p:nvPr>
        </p:nvSpPr>
        <p:spPr/>
        <p:txBody>
          <a:bodyPr/>
          <a:lstStyle/>
          <a:p>
            <a:endParaRPr lang="en-GB">
              <a:solidFill>
                <a:srgbClr val="FF388C"/>
              </a:solidFill>
            </a:endParaRPr>
          </a:p>
        </p:txBody>
      </p:sp>
      <p:sp>
        <p:nvSpPr>
          <p:cNvPr id="9" name="Slide Number Placeholder 8"/>
          <p:cNvSpPr>
            <a:spLocks noGrp="1"/>
          </p:cNvSpPr>
          <p:nvPr>
            <p:ph type="sldNum" sz="quarter" idx="12"/>
          </p:nvPr>
        </p:nvSpPr>
        <p:spPr/>
        <p:txBody>
          <a:bodyPr/>
          <a:lstStyle/>
          <a:p>
            <a:fld id="{F13E3A59-782D-494C-B1C4-82E5EC240C5C}" type="slidenum">
              <a:rPr lang="en-GB" smtClean="0"/>
              <a:pPr/>
              <a:t>‹#›</a:t>
            </a:fld>
            <a:endParaRPr lang="en-GB"/>
          </a:p>
        </p:txBody>
      </p:sp>
    </p:spTree>
    <p:extLst>
      <p:ext uri="{BB962C8B-B14F-4D97-AF65-F5344CB8AC3E}">
        <p14:creationId xmlns:p14="http://schemas.microsoft.com/office/powerpoint/2010/main" val="42784741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F5F02C4-270C-4522-AAB7-E21E75033903}" type="datetimeFigureOut">
              <a:rPr lang="en-GB" smtClean="0"/>
              <a:pPr/>
              <a:t>29/10/2020</a:t>
            </a:fld>
            <a:endParaRPr lang="en-GB"/>
          </a:p>
        </p:txBody>
      </p:sp>
      <p:sp>
        <p:nvSpPr>
          <p:cNvPr id="4" name="Footer Placeholder 3"/>
          <p:cNvSpPr>
            <a:spLocks noGrp="1"/>
          </p:cNvSpPr>
          <p:nvPr>
            <p:ph type="ftr" sz="quarter" idx="11"/>
          </p:nvPr>
        </p:nvSpPr>
        <p:spPr/>
        <p:txBody>
          <a:bodyPr/>
          <a:lstStyle/>
          <a:p>
            <a:endParaRPr lang="en-GB">
              <a:solidFill>
                <a:srgbClr val="FF388C"/>
              </a:solidFill>
            </a:endParaRPr>
          </a:p>
        </p:txBody>
      </p:sp>
      <p:sp>
        <p:nvSpPr>
          <p:cNvPr id="5" name="Slide Number Placeholder 4"/>
          <p:cNvSpPr>
            <a:spLocks noGrp="1"/>
          </p:cNvSpPr>
          <p:nvPr>
            <p:ph type="sldNum" sz="quarter" idx="12"/>
          </p:nvPr>
        </p:nvSpPr>
        <p:spPr/>
        <p:txBody>
          <a:bodyPr/>
          <a:lstStyle/>
          <a:p>
            <a:fld id="{F13E3A59-782D-494C-B1C4-82E5EC240C5C}" type="slidenum">
              <a:rPr lang="en-GB" smtClean="0"/>
              <a:pPr/>
              <a:t>‹#›</a:t>
            </a:fld>
            <a:endParaRPr lang="en-GB"/>
          </a:p>
        </p:txBody>
      </p:sp>
    </p:spTree>
    <p:extLst>
      <p:ext uri="{BB962C8B-B14F-4D97-AF65-F5344CB8AC3E}">
        <p14:creationId xmlns:p14="http://schemas.microsoft.com/office/powerpoint/2010/main" val="8776071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5F02C4-270C-4522-AAB7-E21E75033903}" type="datetimeFigureOut">
              <a:rPr lang="en-GB" smtClean="0"/>
              <a:pPr/>
              <a:t>29/10/2020</a:t>
            </a:fld>
            <a:endParaRPr lang="en-GB"/>
          </a:p>
        </p:txBody>
      </p:sp>
      <p:sp>
        <p:nvSpPr>
          <p:cNvPr id="3" name="Footer Placeholder 2"/>
          <p:cNvSpPr>
            <a:spLocks noGrp="1"/>
          </p:cNvSpPr>
          <p:nvPr>
            <p:ph type="ftr" sz="quarter" idx="11"/>
          </p:nvPr>
        </p:nvSpPr>
        <p:spPr/>
        <p:txBody>
          <a:bodyPr/>
          <a:lstStyle/>
          <a:p>
            <a:endParaRPr lang="en-GB">
              <a:solidFill>
                <a:srgbClr val="FF388C"/>
              </a:solidFill>
            </a:endParaRPr>
          </a:p>
        </p:txBody>
      </p:sp>
      <p:sp>
        <p:nvSpPr>
          <p:cNvPr id="4" name="Slide Number Placeholder 3"/>
          <p:cNvSpPr>
            <a:spLocks noGrp="1"/>
          </p:cNvSpPr>
          <p:nvPr>
            <p:ph type="sldNum" sz="quarter" idx="12"/>
          </p:nvPr>
        </p:nvSpPr>
        <p:spPr/>
        <p:txBody>
          <a:bodyPr/>
          <a:lstStyle/>
          <a:p>
            <a:fld id="{F13E3A59-782D-494C-B1C4-82E5EC240C5C}" type="slidenum">
              <a:rPr lang="en-GB" smtClean="0"/>
              <a:pPr/>
              <a:t>‹#›</a:t>
            </a:fld>
            <a:endParaRPr lang="en-GB"/>
          </a:p>
        </p:txBody>
      </p:sp>
    </p:spTree>
    <p:extLst>
      <p:ext uri="{BB962C8B-B14F-4D97-AF65-F5344CB8AC3E}">
        <p14:creationId xmlns:p14="http://schemas.microsoft.com/office/powerpoint/2010/main" val="4642151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2" name="Group 4"/>
              <p:cNvGrpSpPr/>
              <p:nvPr/>
            </p:nvGrpSpPr>
            <p:grpSpPr>
              <a:xfrm>
                <a:off x="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5"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6"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grpSp>
            <p:nvGrpSpPr>
              <p:cNvPr id="73" name="Group 5"/>
              <p:cNvGrpSpPr/>
              <p:nvPr/>
            </p:nvGrpSpPr>
            <p:grpSpPr>
              <a:xfrm>
                <a:off x="42291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grpSp>
            <p:nvGrpSpPr>
              <p:cNvPr id="74" name="Group 9"/>
              <p:cNvGrpSpPr/>
              <p:nvPr/>
            </p:nvGrpSpPr>
            <p:grpSpPr>
              <a:xfrm rot="10800000">
                <a:off x="6629400" y="0"/>
                <a:ext cx="2514600" cy="6858000"/>
                <a:chOff x="0" y="0"/>
                <a:chExt cx="2514600" cy="6858000"/>
              </a:xfrm>
            </p:grpSpPr>
            <p:sp>
              <p:nvSpPr>
                <p:cNvPr id="78" name="Rectangle 77"/>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9" name="Rectangle 78"/>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0" name="Rectangle 79"/>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75" name="Rectangle 74"/>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6" name="Rectangle 75"/>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7" name="Rectangle 76"/>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47" name="Freeform 46"/>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48" name="Freeform 47"/>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49" name="Freeform 48"/>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50" name="Freeform 49"/>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51" name="Freeform 50"/>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52" name="Hexagon 51"/>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3" name="Hexagon 52"/>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4" name="Hexagon 53"/>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5" name="Hexagon 54"/>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6" name="Hexagon 55"/>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9" name="Freeform 58"/>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0" name="Hexagon 59"/>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2" name="Hexagon 61"/>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3" name="Hexagon 62"/>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4" name="Hexagon 63"/>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5" name="Hexagon 64"/>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6" name="Hexagon 65"/>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7" name="Hexagon 66"/>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8" name="Hexagon 67"/>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9" name="Hexagon 68"/>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0" name="Freeform 69"/>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1" name="Freeform 70"/>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46" name="Rectangle 45"/>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7" name="Rectangle 56"/>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 name="Date Placeholder 4"/>
          <p:cNvSpPr>
            <a:spLocks noGrp="1"/>
          </p:cNvSpPr>
          <p:nvPr>
            <p:ph type="dt" sz="half" idx="10"/>
          </p:nvPr>
        </p:nvSpPr>
        <p:spPr/>
        <p:txBody>
          <a:bodyPr/>
          <a:lstStyle/>
          <a:p>
            <a:fld id="{BF5F02C4-270C-4522-AAB7-E21E75033903}" type="datetimeFigureOut">
              <a:rPr lang="en-GB" smtClean="0"/>
              <a:pPr/>
              <a:t>29/10/2020</a:t>
            </a:fld>
            <a:endParaRPr lang="en-GB"/>
          </a:p>
        </p:txBody>
      </p:sp>
      <p:sp>
        <p:nvSpPr>
          <p:cNvPr id="7" name="Slide Number Placeholder 6"/>
          <p:cNvSpPr>
            <a:spLocks noGrp="1"/>
          </p:cNvSpPr>
          <p:nvPr>
            <p:ph type="sldNum" sz="quarter" idx="12"/>
          </p:nvPr>
        </p:nvSpPr>
        <p:spPr/>
        <p:txBody>
          <a:bodyPr/>
          <a:lstStyle/>
          <a:p>
            <a:fld id="{F13E3A59-782D-494C-B1C4-82E5EC240C5C}" type="slidenum">
              <a:rPr lang="en-GB" smtClean="0"/>
              <a:pPr/>
              <a:t>‹#›</a:t>
            </a:fld>
            <a:endParaRPr lang="en-GB"/>
          </a:p>
        </p:txBody>
      </p:sp>
      <p:sp>
        <p:nvSpPr>
          <p:cNvPr id="58" name="Rectangle 57"/>
          <p:cNvSpPr/>
          <p:nvPr/>
        </p:nvSpPr>
        <p:spPr>
          <a:xfrm>
            <a:off x="905571" y="601883"/>
            <a:ext cx="3562257" cy="5648445"/>
          </a:xfrm>
          <a:prstGeom prst="rect">
            <a:avLst/>
          </a:prstGeom>
          <a:solidFill>
            <a:schemeClr val="bg1"/>
          </a:solidFill>
          <a:ln w="31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3" name="Content Placeholder 2"/>
          <p:cNvSpPr>
            <a:spLocks noGrp="1"/>
          </p:cNvSpPr>
          <p:nvPr>
            <p:ph idx="1"/>
          </p:nvPr>
        </p:nvSpPr>
        <p:spPr>
          <a:xfrm>
            <a:off x="1145894" y="856527"/>
            <a:ext cx="3090440" cy="5150734"/>
          </a:xfrm>
        </p:spPr>
        <p:txBody>
          <a:bodyP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1" name="Rectangle 60"/>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solidFill>
                <a:srgbClr val="FF388C"/>
              </a:solidFill>
            </a:endParaRPr>
          </a:p>
        </p:txBody>
      </p:sp>
      <p:sp>
        <p:nvSpPr>
          <p:cNvPr id="2" name="Title 1"/>
          <p:cNvSpPr>
            <a:spLocks noGrp="1"/>
          </p:cNvSpPr>
          <p:nvPr>
            <p:ph type="title"/>
          </p:nvPr>
        </p:nvSpPr>
        <p:spPr>
          <a:xfrm>
            <a:off x="4739833" y="2657434"/>
            <a:ext cx="3304572" cy="1463153"/>
          </a:xfrm>
        </p:spPr>
        <p:txBody>
          <a:bodyPr anchor="b">
            <a:normAutofit/>
          </a:bodyPr>
          <a:lstStyle>
            <a:lvl1pPr algn="l">
              <a:defRPr sz="2800" b="0"/>
            </a:lvl1pPr>
          </a:lstStyle>
          <a:p>
            <a:r>
              <a:rPr lang="en-US"/>
              <a:t>Click to edit Master title style</a:t>
            </a:r>
          </a:p>
        </p:txBody>
      </p:sp>
      <p:sp>
        <p:nvSpPr>
          <p:cNvPr id="4" name="Text Placeholder 3"/>
          <p:cNvSpPr>
            <a:spLocks noGrp="1"/>
          </p:cNvSpPr>
          <p:nvPr>
            <p:ph type="body" sz="half" idx="2"/>
          </p:nvPr>
        </p:nvSpPr>
        <p:spPr>
          <a:xfrm>
            <a:off x="4736592" y="4136994"/>
            <a:ext cx="3298784" cy="1517904"/>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5415176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44" name="Group 43"/>
          <p:cNvGrpSpPr/>
          <p:nvPr/>
        </p:nvGrpSpPr>
        <p:grpSpPr>
          <a:xfrm>
            <a:off x="-382404" y="0"/>
            <a:ext cx="9932332" cy="6858000"/>
            <a:chOff x="-382404" y="0"/>
            <a:chExt cx="9932332" cy="6858000"/>
          </a:xfrm>
        </p:grpSpPr>
        <p:grpSp>
          <p:nvGrpSpPr>
            <p:cNvPr id="45" name="Group 44"/>
            <p:cNvGrpSpPr/>
            <p:nvPr/>
          </p:nvGrpSpPr>
          <p:grpSpPr>
            <a:xfrm>
              <a:off x="0" y="0"/>
              <a:ext cx="9144000" cy="6858000"/>
              <a:chOff x="0" y="0"/>
              <a:chExt cx="9144000" cy="6858000"/>
            </a:xfrm>
          </p:grpSpPr>
          <p:grpSp>
            <p:nvGrpSpPr>
              <p:cNvPr id="75" name="Group 4"/>
              <p:cNvGrpSpPr/>
              <p:nvPr/>
            </p:nvGrpSpPr>
            <p:grpSpPr>
              <a:xfrm>
                <a:off x="0" y="0"/>
                <a:ext cx="2514600" cy="6858000"/>
                <a:chOff x="0" y="0"/>
                <a:chExt cx="2514600" cy="6858000"/>
              </a:xfrm>
            </p:grpSpPr>
            <p:sp>
              <p:nvSpPr>
                <p:cNvPr id="87" name="Rectangle 8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8"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9"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grpSp>
            <p:nvGrpSpPr>
              <p:cNvPr id="76" name="Group 5"/>
              <p:cNvGrpSpPr/>
              <p:nvPr/>
            </p:nvGrpSpPr>
            <p:grpSpPr>
              <a:xfrm>
                <a:off x="422910" y="0"/>
                <a:ext cx="2514600" cy="6858000"/>
                <a:chOff x="0" y="0"/>
                <a:chExt cx="2514600" cy="6858000"/>
              </a:xfrm>
            </p:grpSpPr>
            <p:sp>
              <p:nvSpPr>
                <p:cNvPr id="84" name="Rectangle 83"/>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5" name="Rectangle 84"/>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6" name="Rectangle 85"/>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grpSp>
            <p:nvGrpSpPr>
              <p:cNvPr id="77" name="Group 9"/>
              <p:cNvGrpSpPr/>
              <p:nvPr/>
            </p:nvGrpSpPr>
            <p:grpSpPr>
              <a:xfrm rot="10800000">
                <a:off x="6629400" y="0"/>
                <a:ext cx="2514600" cy="6858000"/>
                <a:chOff x="0" y="0"/>
                <a:chExt cx="2514600" cy="6858000"/>
              </a:xfrm>
            </p:grpSpPr>
            <p:sp>
              <p:nvSpPr>
                <p:cNvPr id="81" name="Rectangle 80"/>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2" name="Rectangle 81"/>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3" name="Rectangle 82"/>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78" name="Rectangle 77"/>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9" name="Rectangle 78"/>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80" name="Rectangle 79"/>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46" name="Freeform 45"/>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47" name="Freeform 46"/>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48" name="Freeform 47"/>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49" name="Freeform 48"/>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50" name="Freeform 49"/>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51" name="Hexagon 50"/>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2" name="Hexagon 51"/>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0" name="Hexagon 59"/>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1" name="Hexagon 60"/>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2" name="Hexagon 61"/>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3" name="Freeform 62"/>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4" name="Hexagon 63"/>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5" name="Hexagon 64"/>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6" name="Hexagon 65"/>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7" name="Hexagon 66"/>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8" name="Hexagon 67"/>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9" name="Hexagon 68"/>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0" name="Hexagon 69"/>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1" name="Hexagon 70"/>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2" name="Hexagon 71"/>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3" name="Freeform 72"/>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4" name="Freeform 73"/>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94" name="Rectangle 93"/>
          <p:cNvSpPr/>
          <p:nvPr/>
        </p:nvSpPr>
        <p:spPr>
          <a:xfrm>
            <a:off x="4561242" y="-21511"/>
            <a:ext cx="3679116" cy="6271840"/>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01" name="Rectangle 10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02" name="Rectangle 101"/>
          <p:cNvSpPr/>
          <p:nvPr/>
        </p:nvSpPr>
        <p:spPr>
          <a:xfrm>
            <a:off x="905571" y="601883"/>
            <a:ext cx="3562257" cy="5648445"/>
          </a:xfrm>
          <a:prstGeom prst="rect">
            <a:avLst/>
          </a:prstGeom>
          <a:solidFill>
            <a:srgbClr val="FFFFFF"/>
          </a:solidFill>
          <a:ln w="3175">
            <a:solidFill>
              <a:schemeClr val="tx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05" name="Rectangle 104"/>
          <p:cNvSpPr/>
          <p:nvPr/>
        </p:nvSpPr>
        <p:spPr>
          <a:xfrm>
            <a:off x="4650889" y="6088284"/>
            <a:ext cx="3505200" cy="817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Title 1"/>
          <p:cNvSpPr>
            <a:spLocks noGrp="1"/>
          </p:cNvSpPr>
          <p:nvPr>
            <p:ph type="title"/>
          </p:nvPr>
        </p:nvSpPr>
        <p:spPr>
          <a:xfrm>
            <a:off x="4734424" y="2660904"/>
            <a:ext cx="3300984" cy="1463040"/>
          </a:xfrm>
        </p:spPr>
        <p:txBody>
          <a:bodyPr anchor="b">
            <a:normAutofit/>
          </a:bodyPr>
          <a:lstStyle>
            <a:lvl1pPr algn="l">
              <a:defRPr sz="2800" b="0"/>
            </a:lvl1pPr>
          </a:lstStyle>
          <a:p>
            <a:r>
              <a:rPr lang="en-US"/>
              <a:t>Click to edit Master title style</a:t>
            </a:r>
          </a:p>
        </p:txBody>
      </p:sp>
      <p:sp>
        <p:nvSpPr>
          <p:cNvPr id="3" name="Picture Placeholder 2"/>
          <p:cNvSpPr>
            <a:spLocks noGrp="1"/>
          </p:cNvSpPr>
          <p:nvPr>
            <p:ph type="pic" idx="1"/>
          </p:nvPr>
        </p:nvSpPr>
        <p:spPr>
          <a:xfrm>
            <a:off x="1005208" y="693795"/>
            <a:ext cx="3359623" cy="5468112"/>
          </a:xfrm>
        </p:spPr>
        <p:txBody>
          <a:bodyPr/>
          <a:lstStyle>
            <a:lvl1pPr marL="0" indent="0">
              <a:buNone/>
              <a:defRPr sz="3200">
                <a:solidFill>
                  <a:schemeClr val="accent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734630" y="4133088"/>
            <a:ext cx="3300573" cy="1519561"/>
          </a:xfrm>
        </p:spPr>
        <p:txBody>
          <a:bodyPr>
            <a:normAutofit/>
          </a:bodyPr>
          <a:lstStyle>
            <a:lvl1pPr marL="0" indent="0">
              <a:buNone/>
              <a:defRPr sz="1600">
                <a:solidFill>
                  <a:srgbClr val="42424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F5F02C4-270C-4522-AAB7-E21E75033903}" type="datetimeFigureOut">
              <a:rPr lang="en-GB" smtClean="0"/>
              <a:pPr/>
              <a:t>29/10/2020</a:t>
            </a:fld>
            <a:endParaRPr lang="en-GB"/>
          </a:p>
        </p:txBody>
      </p:sp>
      <p:sp>
        <p:nvSpPr>
          <p:cNvPr id="6" name="Footer Placeholder 5"/>
          <p:cNvSpPr>
            <a:spLocks noGrp="1"/>
          </p:cNvSpPr>
          <p:nvPr>
            <p:ph type="ftr" sz="quarter" idx="11"/>
          </p:nvPr>
        </p:nvSpPr>
        <p:spPr>
          <a:xfrm>
            <a:off x="4641448" y="5724835"/>
            <a:ext cx="3493664" cy="365125"/>
          </a:xfrm>
        </p:spPr>
        <p:txBody>
          <a:bodyPr>
            <a:normAutofit/>
          </a:bodyPr>
          <a:lstStyle/>
          <a:p>
            <a:endParaRPr lang="en-GB">
              <a:solidFill>
                <a:srgbClr val="FF388C"/>
              </a:solidFill>
            </a:endParaRPr>
          </a:p>
        </p:txBody>
      </p:sp>
      <p:sp>
        <p:nvSpPr>
          <p:cNvPr id="7" name="Slide Number Placeholder 6"/>
          <p:cNvSpPr>
            <a:spLocks noGrp="1"/>
          </p:cNvSpPr>
          <p:nvPr>
            <p:ph type="sldNum" sz="quarter" idx="12"/>
          </p:nvPr>
        </p:nvSpPr>
        <p:spPr/>
        <p:txBody>
          <a:bodyPr/>
          <a:lstStyle/>
          <a:p>
            <a:fld id="{F13E3A59-782D-494C-B1C4-82E5EC240C5C}" type="slidenum">
              <a:rPr lang="en-GB" smtClean="0"/>
              <a:pPr/>
              <a:t>‹#›</a:t>
            </a:fld>
            <a:endParaRPr lang="en-GB"/>
          </a:p>
        </p:txBody>
      </p:sp>
    </p:spTree>
    <p:extLst>
      <p:ext uri="{BB962C8B-B14F-4D97-AF65-F5344CB8AC3E}">
        <p14:creationId xmlns:p14="http://schemas.microsoft.com/office/powerpoint/2010/main" val="418391296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F5F02C4-270C-4522-AAB7-E21E75033903}" type="datetimeFigureOut">
              <a:rPr lang="en-GB" smtClean="0"/>
              <a:pPr/>
              <a:t>29/10/2020</a:t>
            </a:fld>
            <a:endParaRPr lang="en-GB"/>
          </a:p>
        </p:txBody>
      </p:sp>
      <p:sp>
        <p:nvSpPr>
          <p:cNvPr id="5" name="Footer Placeholder 4"/>
          <p:cNvSpPr>
            <a:spLocks noGrp="1"/>
          </p:cNvSpPr>
          <p:nvPr>
            <p:ph type="ftr" sz="quarter" idx="11"/>
          </p:nvPr>
        </p:nvSpPr>
        <p:spPr/>
        <p:txBody>
          <a:bodyPr/>
          <a:lstStyle/>
          <a:p>
            <a:endParaRPr lang="en-GB">
              <a:solidFill>
                <a:srgbClr val="FF388C"/>
              </a:solidFill>
            </a:endParaRPr>
          </a:p>
        </p:txBody>
      </p:sp>
      <p:sp>
        <p:nvSpPr>
          <p:cNvPr id="6" name="Slide Number Placeholder 5"/>
          <p:cNvSpPr>
            <a:spLocks noGrp="1"/>
          </p:cNvSpPr>
          <p:nvPr>
            <p:ph type="sldNum" sz="quarter" idx="12"/>
          </p:nvPr>
        </p:nvSpPr>
        <p:spPr/>
        <p:txBody>
          <a:bodyPr/>
          <a:lstStyle/>
          <a:p>
            <a:fld id="{F13E3A59-782D-494C-B1C4-82E5EC240C5C}" type="slidenum">
              <a:rPr lang="en-GB" smtClean="0"/>
              <a:pPr/>
              <a:t>‹#›</a:t>
            </a:fld>
            <a:endParaRPr lang="en-GB"/>
          </a:p>
        </p:txBody>
      </p:sp>
    </p:spTree>
    <p:extLst>
      <p:ext uri="{BB962C8B-B14F-4D97-AF65-F5344CB8AC3E}">
        <p14:creationId xmlns:p14="http://schemas.microsoft.com/office/powerpoint/2010/main" val="111404851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1030147"/>
            <a:ext cx="1484453" cy="4780344"/>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1053296" y="1030147"/>
            <a:ext cx="5423704" cy="47803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F5F02C4-270C-4522-AAB7-E21E75033903}" type="datetimeFigureOut">
              <a:rPr lang="en-GB" smtClean="0"/>
              <a:pPr/>
              <a:t>29/10/2020</a:t>
            </a:fld>
            <a:endParaRPr lang="en-GB"/>
          </a:p>
        </p:txBody>
      </p:sp>
      <p:sp>
        <p:nvSpPr>
          <p:cNvPr id="5" name="Footer Placeholder 4"/>
          <p:cNvSpPr>
            <a:spLocks noGrp="1"/>
          </p:cNvSpPr>
          <p:nvPr>
            <p:ph type="ftr" sz="quarter" idx="11"/>
          </p:nvPr>
        </p:nvSpPr>
        <p:spPr/>
        <p:txBody>
          <a:bodyPr/>
          <a:lstStyle/>
          <a:p>
            <a:endParaRPr lang="en-GB">
              <a:solidFill>
                <a:srgbClr val="FF388C"/>
              </a:solidFill>
            </a:endParaRPr>
          </a:p>
        </p:txBody>
      </p:sp>
      <p:sp>
        <p:nvSpPr>
          <p:cNvPr id="6" name="Slide Number Placeholder 5"/>
          <p:cNvSpPr>
            <a:spLocks noGrp="1"/>
          </p:cNvSpPr>
          <p:nvPr>
            <p:ph type="sldNum" sz="quarter" idx="12"/>
          </p:nvPr>
        </p:nvSpPr>
        <p:spPr/>
        <p:txBody>
          <a:bodyPr/>
          <a:lstStyle/>
          <a:p>
            <a:fld id="{F13E3A59-782D-494C-B1C4-82E5EC240C5C}" type="slidenum">
              <a:rPr lang="en-GB" smtClean="0"/>
              <a:pPr/>
              <a:t>‹#›</a:t>
            </a:fld>
            <a:endParaRPr lang="en-GB"/>
          </a:p>
        </p:txBody>
      </p:sp>
    </p:spTree>
    <p:extLst>
      <p:ext uri="{BB962C8B-B14F-4D97-AF65-F5344CB8AC3E}">
        <p14:creationId xmlns:p14="http://schemas.microsoft.com/office/powerpoint/2010/main" val="21300983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648200" y="1600200"/>
            <a:ext cx="4038600" cy="4525963"/>
          </a:xfrm>
        </p:spPr>
        <p:txBody>
          <a:bodyPr/>
          <a:lstStyle/>
          <a:p>
            <a:pPr lvl="0"/>
            <a:endParaRPr lang="en-GB" noProof="0"/>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solidFill>
                <a:srgbClr val="FF388C"/>
              </a:solidFill>
            </a:endParaRPr>
          </a:p>
        </p:txBody>
      </p:sp>
      <p:sp>
        <p:nvSpPr>
          <p:cNvPr id="7" name="Rectangle 6"/>
          <p:cNvSpPr>
            <a:spLocks noGrp="1" noChangeArrowheads="1"/>
          </p:cNvSpPr>
          <p:nvPr>
            <p:ph type="sldNum" sz="quarter" idx="12"/>
          </p:nvPr>
        </p:nvSpPr>
        <p:spPr/>
        <p:txBody>
          <a:bodyPr/>
          <a:lstStyle>
            <a:lvl1pPr>
              <a:defRPr/>
            </a:lvl1pPr>
          </a:lstStyle>
          <a:p>
            <a:pPr>
              <a:defRPr/>
            </a:pPr>
            <a:fld id="{D15615C3-9F89-432D-AB02-87AD8E73812A}" type="slidenum">
              <a:rPr lang="en-GB" altLang="en-US"/>
              <a:pPr>
                <a:defRPr/>
              </a:pPr>
              <a:t>‹#›</a:t>
            </a:fld>
            <a:endParaRPr lang="en-GB" altLang="en-US"/>
          </a:p>
        </p:txBody>
      </p:sp>
    </p:spTree>
    <p:extLst>
      <p:ext uri="{BB962C8B-B14F-4D97-AF65-F5344CB8AC3E}">
        <p14:creationId xmlns:p14="http://schemas.microsoft.com/office/powerpoint/2010/main" val="9516453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B13EE4-A738-4643-B5E8-E8A288D41048}" type="datetimeFigureOut">
              <a:rPr lang="en-GB" smtClean="0"/>
              <a:t>29/10/2020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7FD62A-00A2-40B1-993C-66F4AF616A76}" type="slidenum">
              <a:rPr lang="en-GB" smtClean="0"/>
              <a:t>‹#›</a:t>
            </a:fld>
            <a:endParaRPr lang="en-GB"/>
          </a:p>
        </p:txBody>
      </p:sp>
    </p:spTree>
    <p:extLst>
      <p:ext uri="{BB962C8B-B14F-4D97-AF65-F5344CB8AC3E}">
        <p14:creationId xmlns:p14="http://schemas.microsoft.com/office/powerpoint/2010/main" val="35215770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grpSp>
        <p:nvGrpSpPr>
          <p:cNvPr id="42" name="Group 41"/>
          <p:cNvGrpSpPr/>
          <p:nvPr/>
        </p:nvGrpSpPr>
        <p:grpSpPr>
          <a:xfrm>
            <a:off x="-304800" y="0"/>
            <a:ext cx="9932332" cy="6858000"/>
            <a:chOff x="-382404" y="0"/>
            <a:chExt cx="9932332" cy="6858000"/>
          </a:xfrm>
        </p:grpSpPr>
        <p:grpSp>
          <p:nvGrpSpPr>
            <p:cNvPr id="43" name="Group 44"/>
            <p:cNvGrpSpPr/>
            <p:nvPr/>
          </p:nvGrpSpPr>
          <p:grpSpPr>
            <a:xfrm>
              <a:off x="0" y="0"/>
              <a:ext cx="9144000" cy="6858000"/>
              <a:chOff x="0" y="0"/>
              <a:chExt cx="9144000" cy="6858000"/>
            </a:xfrm>
          </p:grpSpPr>
          <p:grpSp>
            <p:nvGrpSpPr>
              <p:cNvPr id="101" name="Group 4"/>
              <p:cNvGrpSpPr/>
              <p:nvPr/>
            </p:nvGrpSpPr>
            <p:grpSpPr>
              <a:xfrm>
                <a:off x="0" y="0"/>
                <a:ext cx="2514600" cy="6858000"/>
                <a:chOff x="0" y="0"/>
                <a:chExt cx="2514600" cy="6858000"/>
              </a:xfrm>
            </p:grpSpPr>
            <p:sp>
              <p:nvSpPr>
                <p:cNvPr id="113" name="Rectangle 112"/>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14" name="Rectangle 2"/>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15" name="Rectangle 3"/>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grpSp>
            <p:nvGrpSpPr>
              <p:cNvPr id="102" name="Group 5"/>
              <p:cNvGrpSpPr/>
              <p:nvPr/>
            </p:nvGrpSpPr>
            <p:grpSpPr>
              <a:xfrm>
                <a:off x="422910" y="0"/>
                <a:ext cx="2514600" cy="6858000"/>
                <a:chOff x="0" y="0"/>
                <a:chExt cx="2514600" cy="6858000"/>
              </a:xfrm>
            </p:grpSpPr>
            <p:sp>
              <p:nvSpPr>
                <p:cNvPr id="110" name="Rectangle 109"/>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11" name="Rectangle 110"/>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12" name="Rectangle 111"/>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grpSp>
            <p:nvGrpSpPr>
              <p:cNvPr id="103" name="Group 9"/>
              <p:cNvGrpSpPr/>
              <p:nvPr/>
            </p:nvGrpSpPr>
            <p:grpSpPr>
              <a:xfrm rot="10800000">
                <a:off x="6629400" y="0"/>
                <a:ext cx="2514600" cy="6858000"/>
                <a:chOff x="0" y="0"/>
                <a:chExt cx="2514600" cy="6858000"/>
              </a:xfrm>
            </p:grpSpPr>
            <p:sp>
              <p:nvSpPr>
                <p:cNvPr id="107" name="Rectangle 106"/>
                <p:cNvSpPr/>
                <p:nvPr/>
              </p:nvSpPr>
              <p:spPr>
                <a:xfrm>
                  <a:off x="914400" y="0"/>
                  <a:ext cx="1600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08" name="Rectangle 107"/>
                <p:cNvSpPr/>
                <p:nvPr/>
              </p:nvSpPr>
              <p:spPr>
                <a:xfrm>
                  <a:off x="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09" name="Rectangle 108"/>
                <p:cNvSpPr/>
                <p:nvPr/>
              </p:nvSpPr>
              <p:spPr>
                <a:xfrm>
                  <a:off x="2286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104" name="Rectangle 103"/>
              <p:cNvSpPr/>
              <p:nvPr/>
            </p:nvSpPr>
            <p:spPr>
              <a:xfrm>
                <a:off x="3810000" y="0"/>
                <a:ext cx="28194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05" name="Rectangle 104"/>
              <p:cNvSpPr/>
              <p:nvPr/>
            </p:nvSpPr>
            <p:spPr>
              <a:xfrm>
                <a:off x="2895600" y="0"/>
                <a:ext cx="4572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06" name="Rectangle 105"/>
              <p:cNvSpPr/>
              <p:nvPr/>
            </p:nvSpPr>
            <p:spPr>
              <a:xfrm>
                <a:off x="3124200" y="0"/>
                <a:ext cx="762000" cy="6858000"/>
              </a:xfrm>
              <a:prstGeom prst="rect">
                <a:avLst/>
              </a:pr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44" name="Freeform 43"/>
            <p:cNvSpPr/>
            <p:nvPr/>
          </p:nvSpPr>
          <p:spPr>
            <a:xfrm>
              <a:off x="-11875" y="5035138"/>
              <a:ext cx="9144000" cy="1175655"/>
            </a:xfrm>
            <a:custGeom>
              <a:avLst/>
              <a:gdLst>
                <a:gd name="connsiteX0" fmla="*/ 0 w 9144000"/>
                <a:gd name="connsiteY0" fmla="*/ 1116280 h 1175656"/>
                <a:gd name="connsiteX1" fmla="*/ 1674420 w 9144000"/>
                <a:gd name="connsiteY1" fmla="*/ 1163781 h 1175656"/>
                <a:gd name="connsiteX2" fmla="*/ 4120737 w 9144000"/>
                <a:gd name="connsiteY2" fmla="*/ 1045028 h 1175656"/>
                <a:gd name="connsiteX3" fmla="*/ 7172696 w 9144000"/>
                <a:gd name="connsiteY3" fmla="*/ 605641 h 1175656"/>
                <a:gd name="connsiteX4" fmla="*/ 9144000 w 9144000"/>
                <a:gd name="connsiteY4" fmla="*/ 0 h 1175656"/>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270659 h 1330035"/>
                <a:gd name="connsiteX1" fmla="*/ 1674420 w 9144000"/>
                <a:gd name="connsiteY1" fmla="*/ 1318160 h 1330035"/>
                <a:gd name="connsiteX2" fmla="*/ 4120737 w 9144000"/>
                <a:gd name="connsiteY2" fmla="*/ 1199407 h 1330035"/>
                <a:gd name="connsiteX3" fmla="*/ 7172696 w 9144000"/>
                <a:gd name="connsiteY3" fmla="*/ 760020 h 1330035"/>
                <a:gd name="connsiteX4" fmla="*/ 9144000 w 9144000"/>
                <a:gd name="connsiteY4" fmla="*/ 0 h 1330035"/>
                <a:gd name="connsiteX0" fmla="*/ 0 w 9144000"/>
                <a:gd name="connsiteY0" fmla="*/ 1116279 h 1175655"/>
                <a:gd name="connsiteX1" fmla="*/ 1674420 w 9144000"/>
                <a:gd name="connsiteY1" fmla="*/ 1163780 h 1175655"/>
                <a:gd name="connsiteX2" fmla="*/ 4120737 w 9144000"/>
                <a:gd name="connsiteY2" fmla="*/ 1045027 h 1175655"/>
                <a:gd name="connsiteX3" fmla="*/ 7172696 w 9144000"/>
                <a:gd name="connsiteY3" fmla="*/ 605640 h 1175655"/>
                <a:gd name="connsiteX4" fmla="*/ 9144000 w 9144000"/>
                <a:gd name="connsiteY4" fmla="*/ 0 h 1175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1175655">
                  <a:moveTo>
                    <a:pt x="0" y="1116279"/>
                  </a:moveTo>
                  <a:cubicBezTo>
                    <a:pt x="493815" y="1145967"/>
                    <a:pt x="987631" y="1175655"/>
                    <a:pt x="1674420" y="1163780"/>
                  </a:cubicBezTo>
                  <a:cubicBezTo>
                    <a:pt x="2361209" y="1151905"/>
                    <a:pt x="3204358" y="1138050"/>
                    <a:pt x="4120737" y="1045027"/>
                  </a:cubicBezTo>
                  <a:cubicBezTo>
                    <a:pt x="5037116" y="952004"/>
                    <a:pt x="6335486" y="779811"/>
                    <a:pt x="7172696" y="605640"/>
                  </a:cubicBezTo>
                  <a:cubicBezTo>
                    <a:pt x="8009907" y="431469"/>
                    <a:pt x="8866910" y="154379"/>
                    <a:pt x="9144000" y="0"/>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45" name="Freeform 44"/>
            <p:cNvSpPr/>
            <p:nvPr/>
          </p:nvSpPr>
          <p:spPr>
            <a:xfrm>
              <a:off x="-11875" y="3467595"/>
              <a:ext cx="9144000" cy="890650"/>
            </a:xfrm>
            <a:custGeom>
              <a:avLst/>
              <a:gdLst>
                <a:gd name="connsiteX0" fmla="*/ 0 w 9144000"/>
                <a:gd name="connsiteY0" fmla="*/ 890650 h 890650"/>
                <a:gd name="connsiteX1" fmla="*/ 1045028 w 9144000"/>
                <a:gd name="connsiteY1" fmla="*/ 475013 h 890650"/>
                <a:gd name="connsiteX2" fmla="*/ 3111335 w 9144000"/>
                <a:gd name="connsiteY2" fmla="*/ 71252 h 890650"/>
                <a:gd name="connsiteX3" fmla="*/ 5913911 w 9144000"/>
                <a:gd name="connsiteY3" fmla="*/ 71252 h 890650"/>
                <a:gd name="connsiteX4" fmla="*/ 9144000 w 9144000"/>
                <a:gd name="connsiteY4" fmla="*/ 498764 h 890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44000" h="890650">
                  <a:moveTo>
                    <a:pt x="0" y="890650"/>
                  </a:moveTo>
                  <a:cubicBezTo>
                    <a:pt x="263236" y="751114"/>
                    <a:pt x="526472" y="611579"/>
                    <a:pt x="1045028" y="475013"/>
                  </a:cubicBezTo>
                  <a:cubicBezTo>
                    <a:pt x="1563584" y="338447"/>
                    <a:pt x="2299855" y="138545"/>
                    <a:pt x="3111335" y="71252"/>
                  </a:cubicBezTo>
                  <a:cubicBezTo>
                    <a:pt x="3922815" y="3959"/>
                    <a:pt x="4908467" y="0"/>
                    <a:pt x="5913911" y="71252"/>
                  </a:cubicBezTo>
                  <a:cubicBezTo>
                    <a:pt x="6919355" y="142504"/>
                    <a:pt x="8595756" y="427512"/>
                    <a:pt x="9144000" y="498764"/>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46" name="Freeform 45"/>
            <p:cNvSpPr/>
            <p:nvPr/>
          </p:nvSpPr>
          <p:spPr>
            <a:xfrm>
              <a:off x="-23751" y="5640779"/>
              <a:ext cx="3004457" cy="1211283"/>
            </a:xfrm>
            <a:custGeom>
              <a:avLst/>
              <a:gdLst>
                <a:gd name="connsiteX0" fmla="*/ 0 w 3004457"/>
                <a:gd name="connsiteY0" fmla="*/ 0 h 1211283"/>
                <a:gd name="connsiteX1" fmla="*/ 3004457 w 3004457"/>
                <a:gd name="connsiteY1" fmla="*/ 1211283 h 1211283"/>
              </a:gdLst>
              <a:ahLst/>
              <a:cxnLst>
                <a:cxn ang="0">
                  <a:pos x="connsiteX0" y="connsiteY0"/>
                </a:cxn>
                <a:cxn ang="0">
                  <a:pos x="connsiteX1" y="connsiteY1"/>
                </a:cxn>
              </a:cxnLst>
              <a:rect l="l" t="t" r="r" b="b"/>
              <a:pathLst>
                <a:path w="3004457" h="1211283">
                  <a:moveTo>
                    <a:pt x="0" y="0"/>
                  </a:moveTo>
                  <a:cubicBezTo>
                    <a:pt x="1103415" y="501732"/>
                    <a:pt x="2206831" y="1003465"/>
                    <a:pt x="3004457" y="1211283"/>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47" name="Freeform 46"/>
            <p:cNvSpPr/>
            <p:nvPr/>
          </p:nvSpPr>
          <p:spPr>
            <a:xfrm>
              <a:off x="-11875" y="5284519"/>
              <a:ext cx="9144000" cy="1478478"/>
            </a:xfrm>
            <a:custGeom>
              <a:avLst/>
              <a:gdLst>
                <a:gd name="connsiteX0" fmla="*/ 0 w 9144000"/>
                <a:gd name="connsiteY0" fmla="*/ 0 h 1478478"/>
                <a:gd name="connsiteX1" fmla="*/ 1104405 w 9144000"/>
                <a:gd name="connsiteY1" fmla="*/ 344385 h 1478478"/>
                <a:gd name="connsiteX2" fmla="*/ 3194462 w 9144000"/>
                <a:gd name="connsiteY2" fmla="*/ 866899 h 1478478"/>
                <a:gd name="connsiteX3" fmla="*/ 5676405 w 9144000"/>
                <a:gd name="connsiteY3" fmla="*/ 1282536 h 1478478"/>
                <a:gd name="connsiteX4" fmla="*/ 7730836 w 9144000"/>
                <a:gd name="connsiteY4" fmla="*/ 1448790 h 1478478"/>
                <a:gd name="connsiteX5" fmla="*/ 8573984 w 9144000"/>
                <a:gd name="connsiteY5" fmla="*/ 1460665 h 1478478"/>
                <a:gd name="connsiteX6" fmla="*/ 9144000 w 9144000"/>
                <a:gd name="connsiteY6" fmla="*/ 1425039 h 147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44000" h="1478478">
                  <a:moveTo>
                    <a:pt x="0" y="0"/>
                  </a:moveTo>
                  <a:cubicBezTo>
                    <a:pt x="285997" y="99951"/>
                    <a:pt x="571995" y="199902"/>
                    <a:pt x="1104405" y="344385"/>
                  </a:cubicBezTo>
                  <a:cubicBezTo>
                    <a:pt x="1636815" y="488868"/>
                    <a:pt x="2432462" y="710541"/>
                    <a:pt x="3194462" y="866899"/>
                  </a:cubicBezTo>
                  <a:cubicBezTo>
                    <a:pt x="3956462" y="1023258"/>
                    <a:pt x="4920343" y="1185554"/>
                    <a:pt x="5676405" y="1282536"/>
                  </a:cubicBezTo>
                  <a:cubicBezTo>
                    <a:pt x="6432467" y="1379518"/>
                    <a:pt x="7247906" y="1419102"/>
                    <a:pt x="7730836" y="1448790"/>
                  </a:cubicBezTo>
                  <a:cubicBezTo>
                    <a:pt x="8213766" y="1478478"/>
                    <a:pt x="8338457" y="1464623"/>
                    <a:pt x="8573984" y="1460665"/>
                  </a:cubicBezTo>
                  <a:cubicBezTo>
                    <a:pt x="8809511" y="1456707"/>
                    <a:pt x="8976755" y="1440873"/>
                    <a:pt x="9144000" y="1425039"/>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49" name="Freeform 48"/>
            <p:cNvSpPr/>
            <p:nvPr/>
          </p:nvSpPr>
          <p:spPr>
            <a:xfrm>
              <a:off x="2137558" y="5132120"/>
              <a:ext cx="6982691" cy="1719942"/>
            </a:xfrm>
            <a:custGeom>
              <a:avLst/>
              <a:gdLst>
                <a:gd name="connsiteX0" fmla="*/ 0 w 6982691"/>
                <a:gd name="connsiteY0" fmla="*/ 1719942 h 1719942"/>
                <a:gd name="connsiteX1" fmla="*/ 546265 w 6982691"/>
                <a:gd name="connsiteY1" fmla="*/ 1185553 h 1719942"/>
                <a:gd name="connsiteX2" fmla="*/ 1330037 w 6982691"/>
                <a:gd name="connsiteY2" fmla="*/ 710540 h 1719942"/>
                <a:gd name="connsiteX3" fmla="*/ 2078182 w 6982691"/>
                <a:gd name="connsiteY3" fmla="*/ 437407 h 1719942"/>
                <a:gd name="connsiteX4" fmla="*/ 3348842 w 6982691"/>
                <a:gd name="connsiteY4" fmla="*/ 152399 h 1719942"/>
                <a:gd name="connsiteX5" fmla="*/ 4001985 w 6982691"/>
                <a:gd name="connsiteY5" fmla="*/ 69272 h 1719942"/>
                <a:gd name="connsiteX6" fmla="*/ 5047013 w 6982691"/>
                <a:gd name="connsiteY6" fmla="*/ 9896 h 1719942"/>
                <a:gd name="connsiteX7" fmla="*/ 5890161 w 6982691"/>
                <a:gd name="connsiteY7" fmla="*/ 9896 h 1719942"/>
                <a:gd name="connsiteX8" fmla="*/ 6495803 w 6982691"/>
                <a:gd name="connsiteY8" fmla="*/ 9896 h 1719942"/>
                <a:gd name="connsiteX9" fmla="*/ 6899564 w 6982691"/>
                <a:gd name="connsiteY9" fmla="*/ 33646 h 1719942"/>
                <a:gd name="connsiteX10" fmla="*/ 6982691 w 6982691"/>
                <a:gd name="connsiteY10" fmla="*/ 45522 h 1719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82691" h="1719942">
                  <a:moveTo>
                    <a:pt x="0" y="1719942"/>
                  </a:moveTo>
                  <a:cubicBezTo>
                    <a:pt x="162296" y="1536864"/>
                    <a:pt x="324592" y="1353787"/>
                    <a:pt x="546265" y="1185553"/>
                  </a:cubicBezTo>
                  <a:cubicBezTo>
                    <a:pt x="767938" y="1017319"/>
                    <a:pt x="1074718" y="835231"/>
                    <a:pt x="1330037" y="710540"/>
                  </a:cubicBezTo>
                  <a:cubicBezTo>
                    <a:pt x="1585356" y="585849"/>
                    <a:pt x="1741715" y="530430"/>
                    <a:pt x="2078182" y="437407"/>
                  </a:cubicBezTo>
                  <a:cubicBezTo>
                    <a:pt x="2414649" y="344384"/>
                    <a:pt x="3028208" y="213755"/>
                    <a:pt x="3348842" y="152399"/>
                  </a:cubicBezTo>
                  <a:cubicBezTo>
                    <a:pt x="3669476" y="91043"/>
                    <a:pt x="3718957" y="93022"/>
                    <a:pt x="4001985" y="69272"/>
                  </a:cubicBezTo>
                  <a:cubicBezTo>
                    <a:pt x="4285013" y="45522"/>
                    <a:pt x="4732317" y="19792"/>
                    <a:pt x="5047013" y="9896"/>
                  </a:cubicBezTo>
                  <a:cubicBezTo>
                    <a:pt x="5361709" y="0"/>
                    <a:pt x="5890161" y="9896"/>
                    <a:pt x="5890161" y="9896"/>
                  </a:cubicBezTo>
                  <a:lnTo>
                    <a:pt x="6495803" y="9896"/>
                  </a:lnTo>
                  <a:cubicBezTo>
                    <a:pt x="6664037" y="13854"/>
                    <a:pt x="6818416" y="27708"/>
                    <a:pt x="6899564" y="33646"/>
                  </a:cubicBezTo>
                  <a:cubicBezTo>
                    <a:pt x="6980712" y="39584"/>
                    <a:pt x="6953003" y="37605"/>
                    <a:pt x="6982691" y="45522"/>
                  </a:cubicBezTo>
                </a:path>
              </a:pathLst>
            </a:custGeom>
            <a:ln w="6350">
              <a:solidFill>
                <a:schemeClr val="bg1">
                  <a:alpha val="2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solidFill>
                  <a:prstClr val="black"/>
                </a:solidFill>
              </a:endParaRPr>
            </a:p>
          </p:txBody>
        </p:sp>
        <p:sp>
          <p:nvSpPr>
            <p:cNvPr id="50" name="Hexagon 49"/>
            <p:cNvSpPr/>
            <p:nvPr/>
          </p:nvSpPr>
          <p:spPr>
            <a:xfrm rot="1800000">
              <a:off x="2996165" y="2859252"/>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1" name="Hexagon 50"/>
            <p:cNvSpPr/>
            <p:nvPr/>
          </p:nvSpPr>
          <p:spPr>
            <a:xfrm rot="1800000">
              <a:off x="3720065" y="4126078"/>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2" name="Hexagon 51"/>
            <p:cNvSpPr/>
            <p:nvPr/>
          </p:nvSpPr>
          <p:spPr>
            <a:xfrm rot="1800000">
              <a:off x="3729591" y="1592427"/>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3" name="Hexagon 52"/>
            <p:cNvSpPr/>
            <p:nvPr/>
          </p:nvSpPr>
          <p:spPr>
            <a:xfrm rot="1800000">
              <a:off x="2977115" y="325603"/>
              <a:ext cx="1601400" cy="1388236"/>
            </a:xfrm>
            <a:prstGeom prst="hexagon">
              <a:avLst>
                <a:gd name="adj" fmla="val 28544"/>
                <a:gd name="vf" fmla="val 115470"/>
              </a:avLst>
            </a:prstGeom>
            <a:solidFill>
              <a:schemeClr val="bg1">
                <a:alpha val="4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4" name="Hexagon 53"/>
            <p:cNvSpPr/>
            <p:nvPr/>
          </p:nvSpPr>
          <p:spPr>
            <a:xfrm rot="1800000">
              <a:off x="4463014" y="5383378"/>
              <a:ext cx="1601400" cy="1388236"/>
            </a:xfrm>
            <a:prstGeom prst="hexagon">
              <a:avLst>
                <a:gd name="adj" fmla="val 28544"/>
                <a:gd name="vf" fmla="val 115470"/>
              </a:avLst>
            </a:prstGeom>
            <a:solidFill>
              <a:schemeClr val="bg1">
                <a:alpha val="6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5" name="Freeform 54"/>
            <p:cNvSpPr/>
            <p:nvPr/>
          </p:nvSpPr>
          <p:spPr>
            <a:xfrm rot="1800000">
              <a:off x="-382404" y="4201528"/>
              <a:ext cx="1261499"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56357 w 1261499"/>
                <a:gd name="connsiteY5" fmla="*/ 1388236 h 1388236"/>
                <a:gd name="connsiteX6" fmla="*/ 0 w 1261499"/>
                <a:gd name="connsiteY6" fmla="*/ 105098 h 1388236"/>
                <a:gd name="connsiteX0" fmla="*/ 0 w 1261499"/>
                <a:gd name="connsiteY0" fmla="*/ 105098 h 1388236"/>
                <a:gd name="connsiteX1" fmla="*/ 56357 w 1261499"/>
                <a:gd name="connsiteY1" fmla="*/ 0 h 1388236"/>
                <a:gd name="connsiteX2" fmla="*/ 865241 w 1261499"/>
                <a:gd name="connsiteY2" fmla="*/ 0 h 1388236"/>
                <a:gd name="connsiteX3" fmla="*/ 1261499 w 1261499"/>
                <a:gd name="connsiteY3" fmla="*/ 694118 h 1388236"/>
                <a:gd name="connsiteX4" fmla="*/ 865241 w 1261499"/>
                <a:gd name="connsiteY4" fmla="*/ 1388236 h 1388236"/>
                <a:gd name="connsiteX5" fmla="*/ 744578 w 1261499"/>
                <a:gd name="connsiteY5" fmla="*/ 1387893 h 1388236"/>
                <a:gd name="connsiteX6" fmla="*/ 0 w 1261499"/>
                <a:gd name="connsiteY6" fmla="*/ 10509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61499" h="1388236">
                  <a:moveTo>
                    <a:pt x="0" y="105098"/>
                  </a:moveTo>
                  <a:lnTo>
                    <a:pt x="56357" y="0"/>
                  </a:lnTo>
                  <a:lnTo>
                    <a:pt x="865241" y="0"/>
                  </a:lnTo>
                  <a:lnTo>
                    <a:pt x="1261499" y="694118"/>
                  </a:lnTo>
                  <a:lnTo>
                    <a:pt x="865241" y="1388236"/>
                  </a:lnTo>
                  <a:lnTo>
                    <a:pt x="744578" y="1387893"/>
                  </a:lnTo>
                  <a:lnTo>
                    <a:pt x="0" y="105098"/>
                  </a:lnTo>
                  <a:close/>
                </a:path>
              </a:pathLst>
            </a:cu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6" name="Hexagon 55"/>
            <p:cNvSpPr/>
            <p:nvPr/>
          </p:nvSpPr>
          <p:spPr>
            <a:xfrm rot="1800000">
              <a:off x="24365" y="540242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7" name="Hexagon 56"/>
            <p:cNvSpPr/>
            <p:nvPr/>
          </p:nvSpPr>
          <p:spPr>
            <a:xfrm rot="1800000">
              <a:off x="52941" y="284972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8" name="Hexagon 57"/>
            <p:cNvSpPr/>
            <p:nvPr/>
          </p:nvSpPr>
          <p:spPr>
            <a:xfrm rot="1800000">
              <a:off x="776840" y="4126077"/>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59" name="Hexagon 58"/>
            <p:cNvSpPr/>
            <p:nvPr/>
          </p:nvSpPr>
          <p:spPr>
            <a:xfrm rot="1800000">
              <a:off x="1510265" y="54119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60" name="Hexagon 59"/>
            <p:cNvSpPr/>
            <p:nvPr/>
          </p:nvSpPr>
          <p:spPr>
            <a:xfrm rot="1800000">
              <a:off x="1529316" y="2859252"/>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5" name="Hexagon 94"/>
            <p:cNvSpPr/>
            <p:nvPr/>
          </p:nvSpPr>
          <p:spPr>
            <a:xfrm rot="1800000">
              <a:off x="795890" y="1563853"/>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6" name="Hexagon 95"/>
            <p:cNvSpPr/>
            <p:nvPr/>
          </p:nvSpPr>
          <p:spPr>
            <a:xfrm rot="1800000">
              <a:off x="6806166" y="4145128"/>
              <a:ext cx="1601400" cy="1388236"/>
            </a:xfrm>
            <a:prstGeom prst="hexagon">
              <a:avLst>
                <a:gd name="adj" fmla="val 28544"/>
                <a:gd name="vf" fmla="val 115470"/>
              </a:avLst>
            </a:prstGeom>
            <a:solidFill>
              <a:schemeClr val="bg1">
                <a:alpha val="10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7" name="Hexagon 96"/>
            <p:cNvSpPr/>
            <p:nvPr/>
          </p:nvSpPr>
          <p:spPr>
            <a:xfrm rot="1800000">
              <a:off x="7549116" y="5421479"/>
              <a:ext cx="1601400" cy="1388236"/>
            </a:xfrm>
            <a:prstGeom prst="hexagon">
              <a:avLst>
                <a:gd name="adj" fmla="val 28544"/>
                <a:gd name="vf" fmla="val 115470"/>
              </a:avLst>
            </a:pr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8" name="Hexagon 97"/>
            <p:cNvSpPr/>
            <p:nvPr/>
          </p:nvSpPr>
          <p:spPr>
            <a:xfrm rot="1800000">
              <a:off x="7549117" y="2868778"/>
              <a:ext cx="1601400" cy="1388236"/>
            </a:xfrm>
            <a:prstGeom prst="hexagon">
              <a:avLst>
                <a:gd name="adj" fmla="val 28544"/>
                <a:gd name="vf" fmla="val 115470"/>
              </a:avLst>
            </a:prstGeom>
            <a:solidFill>
              <a:schemeClr val="bg1">
                <a:alpha val="7000"/>
              </a:schemeClr>
            </a:solidFill>
            <a:ln w="12700">
              <a:solidFill>
                <a:schemeClr val="bg1">
                  <a:alpha val="8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99" name="Freeform 98"/>
            <p:cNvSpPr/>
            <p:nvPr/>
          </p:nvSpPr>
          <p:spPr>
            <a:xfrm rot="1800000">
              <a:off x="8306521" y="4055629"/>
              <a:ext cx="1243407" cy="1388236"/>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118 h 1388236"/>
                <a:gd name="connsiteX1" fmla="*/ 396258 w 1601400"/>
                <a:gd name="connsiteY1" fmla="*/ 0 h 1388236"/>
                <a:gd name="connsiteX2" fmla="*/ 474029 w 1601400"/>
                <a:gd name="connsiteY2" fmla="*/ 4016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243407"/>
                <a:gd name="connsiteY0" fmla="*/ 694118 h 1388236"/>
                <a:gd name="connsiteX1" fmla="*/ 396258 w 1243407"/>
                <a:gd name="connsiteY1" fmla="*/ 0 h 1388236"/>
                <a:gd name="connsiteX2" fmla="*/ 474029 w 1243407"/>
                <a:gd name="connsiteY2" fmla="*/ 4016 h 1388236"/>
                <a:gd name="connsiteX3" fmla="*/ 1243407 w 1243407"/>
                <a:gd name="connsiteY3" fmla="*/ 1325983 h 1388236"/>
                <a:gd name="connsiteX4" fmla="*/ 1205142 w 1243407"/>
                <a:gd name="connsiteY4" fmla="*/ 1388236 h 1388236"/>
                <a:gd name="connsiteX5" fmla="*/ 396258 w 1243407"/>
                <a:gd name="connsiteY5" fmla="*/ 1388236 h 1388236"/>
                <a:gd name="connsiteX6" fmla="*/ 0 w 1243407"/>
                <a:gd name="connsiteY6" fmla="*/ 694118 h 138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3407" h="1388236">
                  <a:moveTo>
                    <a:pt x="0" y="694118"/>
                  </a:moveTo>
                  <a:lnTo>
                    <a:pt x="396258" y="0"/>
                  </a:lnTo>
                  <a:lnTo>
                    <a:pt x="474029" y="4016"/>
                  </a:lnTo>
                  <a:lnTo>
                    <a:pt x="1243407" y="1325983"/>
                  </a:lnTo>
                  <a:lnTo>
                    <a:pt x="1205142" y="1388236"/>
                  </a:lnTo>
                  <a:lnTo>
                    <a:pt x="396258" y="1388236"/>
                  </a:lnTo>
                  <a:lnTo>
                    <a:pt x="0" y="694118"/>
                  </a:lnTo>
                  <a:close/>
                </a:path>
              </a:pathLst>
            </a:custGeom>
            <a:solidFill>
              <a:schemeClr val="bg1">
                <a:alpha val="400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100" name="Freeform 99"/>
            <p:cNvSpPr/>
            <p:nvPr/>
          </p:nvSpPr>
          <p:spPr>
            <a:xfrm rot="1800000">
              <a:off x="8306771" y="1511524"/>
              <a:ext cx="1241871" cy="1388822"/>
            </a:xfrm>
            <a:custGeom>
              <a:avLst/>
              <a:gdLst>
                <a:gd name="connsiteX0" fmla="*/ 0 w 1601400"/>
                <a:gd name="connsiteY0" fmla="*/ 694118 h 1388236"/>
                <a:gd name="connsiteX1" fmla="*/ 396258 w 1601400"/>
                <a:gd name="connsiteY1" fmla="*/ 0 h 1388236"/>
                <a:gd name="connsiteX2" fmla="*/ 1205142 w 1601400"/>
                <a:gd name="connsiteY2" fmla="*/ 0 h 1388236"/>
                <a:gd name="connsiteX3" fmla="*/ 1601400 w 1601400"/>
                <a:gd name="connsiteY3" fmla="*/ 694118 h 1388236"/>
                <a:gd name="connsiteX4" fmla="*/ 1205142 w 1601400"/>
                <a:gd name="connsiteY4" fmla="*/ 1388236 h 1388236"/>
                <a:gd name="connsiteX5" fmla="*/ 396258 w 1601400"/>
                <a:gd name="connsiteY5" fmla="*/ 1388236 h 1388236"/>
                <a:gd name="connsiteX6" fmla="*/ 0 w 1601400"/>
                <a:gd name="connsiteY6" fmla="*/ 694118 h 1388236"/>
                <a:gd name="connsiteX0" fmla="*/ 0 w 1601400"/>
                <a:gd name="connsiteY0" fmla="*/ 694704 h 1388822"/>
                <a:gd name="connsiteX1" fmla="*/ 396258 w 1601400"/>
                <a:gd name="connsiteY1" fmla="*/ 586 h 1388822"/>
                <a:gd name="connsiteX2" fmla="*/ 482002 w 1601400"/>
                <a:gd name="connsiteY2" fmla="*/ 0 h 1388822"/>
                <a:gd name="connsiteX3" fmla="*/ 1601400 w 1601400"/>
                <a:gd name="connsiteY3" fmla="*/ 694704 h 1388822"/>
                <a:gd name="connsiteX4" fmla="*/ 1205142 w 1601400"/>
                <a:gd name="connsiteY4" fmla="*/ 1388822 h 1388822"/>
                <a:gd name="connsiteX5" fmla="*/ 396258 w 1601400"/>
                <a:gd name="connsiteY5" fmla="*/ 1388822 h 1388822"/>
                <a:gd name="connsiteX6" fmla="*/ 0 w 1601400"/>
                <a:gd name="connsiteY6" fmla="*/ 694704 h 1388822"/>
                <a:gd name="connsiteX0" fmla="*/ 0 w 1241871"/>
                <a:gd name="connsiteY0" fmla="*/ 694704 h 1388822"/>
                <a:gd name="connsiteX1" fmla="*/ 396258 w 1241871"/>
                <a:gd name="connsiteY1" fmla="*/ 586 h 1388822"/>
                <a:gd name="connsiteX2" fmla="*/ 482002 w 1241871"/>
                <a:gd name="connsiteY2" fmla="*/ 0 h 1388822"/>
                <a:gd name="connsiteX3" fmla="*/ 1241871 w 1241871"/>
                <a:gd name="connsiteY3" fmla="*/ 1323912 h 1388822"/>
                <a:gd name="connsiteX4" fmla="*/ 1205142 w 1241871"/>
                <a:gd name="connsiteY4" fmla="*/ 1388822 h 1388822"/>
                <a:gd name="connsiteX5" fmla="*/ 396258 w 1241871"/>
                <a:gd name="connsiteY5" fmla="*/ 1388822 h 1388822"/>
                <a:gd name="connsiteX6" fmla="*/ 0 w 1241871"/>
                <a:gd name="connsiteY6" fmla="*/ 694704 h 1388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871" h="1388822">
                  <a:moveTo>
                    <a:pt x="0" y="694704"/>
                  </a:moveTo>
                  <a:lnTo>
                    <a:pt x="396258" y="586"/>
                  </a:lnTo>
                  <a:lnTo>
                    <a:pt x="482002" y="0"/>
                  </a:lnTo>
                  <a:lnTo>
                    <a:pt x="1241871" y="1323912"/>
                  </a:lnTo>
                  <a:lnTo>
                    <a:pt x="1205142" y="1388822"/>
                  </a:lnTo>
                  <a:lnTo>
                    <a:pt x="396258" y="1388822"/>
                  </a:lnTo>
                  <a:lnTo>
                    <a:pt x="0" y="694704"/>
                  </a:lnTo>
                  <a:close/>
                </a:path>
              </a:pathLst>
            </a:custGeom>
            <a:solidFill>
              <a:schemeClr val="bg1">
                <a:alpha val="0"/>
              </a:schemeClr>
            </a:solidFill>
            <a:ln w="12700">
              <a:solidFill>
                <a:schemeClr val="bg1">
                  <a:alpha val="12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grpSp>
      <p:sp>
        <p:nvSpPr>
          <p:cNvPr id="66" name="Rectangle 65"/>
          <p:cNvSpPr/>
          <p:nvPr/>
        </p:nvSpPr>
        <p:spPr>
          <a:xfrm>
            <a:off x="457200" y="333487"/>
            <a:ext cx="8229600" cy="6185647"/>
          </a:xfrm>
          <a:prstGeom prst="rect">
            <a:avLst/>
          </a:prstGeom>
          <a:solidFill>
            <a:schemeClr val="bg1"/>
          </a:solidFill>
          <a:ln w="63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0" name="Rectangle 69"/>
          <p:cNvSpPr/>
          <p:nvPr/>
        </p:nvSpPr>
        <p:spPr>
          <a:xfrm>
            <a:off x="4561242" y="-21511"/>
            <a:ext cx="3679116" cy="699244"/>
          </a:xfrm>
          <a:prstGeom prst="rect">
            <a:avLst/>
          </a:prstGeom>
          <a:solidFill>
            <a:srgbClr val="F5F5F5"/>
          </a:solidFill>
          <a:ln>
            <a:solidFill>
              <a:schemeClr val="bg2">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71" name="Rectangle 70"/>
          <p:cNvSpPr/>
          <p:nvPr/>
        </p:nvSpPr>
        <p:spPr>
          <a:xfrm>
            <a:off x="4649096" y="-21510"/>
            <a:ext cx="3505200" cy="6239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endParaRPr>
          </a:p>
        </p:txBody>
      </p:sp>
      <p:sp>
        <p:nvSpPr>
          <p:cNvPr id="2" name="Title Placeholder 1"/>
          <p:cNvSpPr>
            <a:spLocks noGrp="1"/>
          </p:cNvSpPr>
          <p:nvPr>
            <p:ph type="title"/>
          </p:nvPr>
        </p:nvSpPr>
        <p:spPr>
          <a:xfrm>
            <a:off x="1043490" y="1027664"/>
            <a:ext cx="7024744" cy="11430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43492" y="2323652"/>
            <a:ext cx="6777317" cy="35089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997388" y="224492"/>
            <a:ext cx="2133600" cy="365125"/>
          </a:xfrm>
          <a:prstGeom prst="rect">
            <a:avLst/>
          </a:prstGeom>
        </p:spPr>
        <p:txBody>
          <a:bodyPr vert="horz" lIns="91440" tIns="45720" rIns="91440" bIns="45720" rtlCol="0" anchor="ctr"/>
          <a:lstStyle>
            <a:lvl1pPr algn="r">
              <a:defRPr sz="1200">
                <a:solidFill>
                  <a:srgbClr val="FEFEFE"/>
                </a:solidFill>
              </a:defRPr>
            </a:lvl1pPr>
          </a:lstStyle>
          <a:p>
            <a:fld id="{BF5F02C4-270C-4522-AAB7-E21E75033903}" type="datetimeFigureOut">
              <a:rPr lang="en-GB" smtClean="0"/>
              <a:pPr/>
              <a:t>29/10/2020</a:t>
            </a:fld>
            <a:endParaRPr lang="en-GB"/>
          </a:p>
        </p:txBody>
      </p:sp>
      <p:sp>
        <p:nvSpPr>
          <p:cNvPr id="5" name="Footer Placeholder 4"/>
          <p:cNvSpPr>
            <a:spLocks noGrp="1"/>
          </p:cNvSpPr>
          <p:nvPr>
            <p:ph type="ftr" sz="quarter" idx="3"/>
          </p:nvPr>
        </p:nvSpPr>
        <p:spPr>
          <a:xfrm>
            <a:off x="4641448" y="5852160"/>
            <a:ext cx="3502152" cy="365125"/>
          </a:xfrm>
          <a:prstGeom prst="rect">
            <a:avLst/>
          </a:prstGeom>
        </p:spPr>
        <p:txBody>
          <a:bodyPr vert="horz" lIns="91440" tIns="45720" rIns="91440" bIns="45720" rtlCol="0" anchor="ctr"/>
          <a:lstStyle>
            <a:lvl1pPr algn="r">
              <a:defRPr sz="1200">
                <a:solidFill>
                  <a:schemeClr val="accent1"/>
                </a:solidFill>
              </a:defRPr>
            </a:lvl1pPr>
          </a:lstStyle>
          <a:p>
            <a:endParaRPr lang="en-GB">
              <a:solidFill>
                <a:srgbClr val="FF388C"/>
              </a:solidFill>
            </a:endParaRPr>
          </a:p>
        </p:txBody>
      </p:sp>
      <p:sp>
        <p:nvSpPr>
          <p:cNvPr id="6" name="Slide Number Placeholder 5"/>
          <p:cNvSpPr>
            <a:spLocks noGrp="1"/>
          </p:cNvSpPr>
          <p:nvPr>
            <p:ph type="sldNum" sz="quarter" idx="4"/>
          </p:nvPr>
        </p:nvSpPr>
        <p:spPr>
          <a:xfrm>
            <a:off x="4649096" y="224491"/>
            <a:ext cx="1332156" cy="365125"/>
          </a:xfrm>
          <a:prstGeom prst="rect">
            <a:avLst/>
          </a:prstGeom>
        </p:spPr>
        <p:txBody>
          <a:bodyPr vert="horz" lIns="91440" tIns="45720" rIns="91440" bIns="45720" rtlCol="0" anchor="ctr"/>
          <a:lstStyle>
            <a:lvl1pPr algn="l">
              <a:defRPr sz="1200">
                <a:solidFill>
                  <a:srgbClr val="FEFEFE"/>
                </a:solidFill>
              </a:defRPr>
            </a:lvl1pPr>
          </a:lstStyle>
          <a:p>
            <a:fld id="{F13E3A59-782D-494C-B1C4-82E5EC240C5C}" type="slidenum">
              <a:rPr lang="en-GB" smtClean="0"/>
              <a:pPr/>
              <a:t>‹#›</a:t>
            </a:fld>
            <a:endParaRPr lang="en-GB"/>
          </a:p>
        </p:txBody>
      </p:sp>
    </p:spTree>
    <p:extLst>
      <p:ext uri="{BB962C8B-B14F-4D97-AF65-F5344CB8AC3E}">
        <p14:creationId xmlns:p14="http://schemas.microsoft.com/office/powerpoint/2010/main" val="1423800830"/>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spcBef>
          <a:spcPct val="0"/>
        </a:spcBef>
        <a:buNone/>
        <a:defRPr sz="40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elenikyritsis.com/category/pyp/"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1.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2.xml"/><Relationship Id="rId5" Type="http://schemas.openxmlformats.org/officeDocument/2006/relationships/hyperlink" Target="https://edtech4beginners.com/2016/06/19/assessment-for-learning-helpsheet/" TargetMode="External"/><Relationship Id="rId4" Type="http://schemas.openxmlformats.org/officeDocument/2006/relationships/image" Target="../media/image7.gif"/></Relationships>
</file>

<file path=ppt/slides/_rels/slide10.xml.rels><?xml version="1.0" encoding="UTF-8" standalone="yes"?>
<Relationships xmlns="http://schemas.openxmlformats.org/package/2006/relationships"><Relationship Id="rId3" Type="http://schemas.openxmlformats.org/officeDocument/2006/relationships/hyperlink" Target="http://www.google.co.uk/url?sa=t&amp;rct=j&amp;q=&amp;esrc=s&amp;source=web&amp;cd=4&amp;sqi=2&amp;ved=0CDAQFjADahUKEwjmufa7xuLIAhXKPxoKHewZAi4&amp;url=http://www.dylanwiliam.org/Dylan_Wiliams_website/Presentations_files/AEA-E%2009.ppt&amp;usg=AFQjCNGAP3XhKqZ1HoONYLPFK6gl8IthWA"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8" Type="http://schemas.openxmlformats.org/officeDocument/2006/relationships/hyperlink" Target="NULL" TargetMode="External"/><Relationship Id="rId3" Type="http://schemas.openxmlformats.org/officeDocument/2006/relationships/hyperlink" Target="NULL" TargetMode="External"/><Relationship Id="rId7" Type="http://schemas.openxmlformats.org/officeDocument/2006/relationships/hyperlink" Target="NULL"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hyperlink" Target="NULL" TargetMode="External"/><Relationship Id="rId5" Type="http://schemas.openxmlformats.org/officeDocument/2006/relationships/hyperlink" Target="NULL" TargetMode="External"/><Relationship Id="rId4" Type="http://schemas.openxmlformats.org/officeDocument/2006/relationships/hyperlink" Target="NULL" TargetMode="External"/><Relationship Id="rId9" Type="http://schemas.openxmlformats.org/officeDocument/2006/relationships/hyperlink" Target="http://www.google.co.uk/url?sa=t&amp;rct=j&amp;q=&amp;esrc=s&amp;source=web&amp;cd=4&amp;sqi=2&amp;ved=0CDAQFjADahUKEwjmufa7xuLIAhXKPxoKHewZAi4&amp;url=http://www.dylanwiliam.org/Dylan_Wiliams_website/Presentations_files/AEA-E%2009.ppt&amp;usg=AFQjCNGAP3XhKqZ1HoONYLPFK6gl8IthWA"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shirleyclarke-education.org/video/art-self-portraits/"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image" Target="../media/image13.jpe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4.xml"/><Relationship Id="rId1" Type="http://schemas.openxmlformats.org/officeDocument/2006/relationships/tags" Target="../tags/tag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5.xml"/><Relationship Id="rId4" Type="http://schemas.openxmlformats.org/officeDocument/2006/relationships/image" Target="../media/image14.jpeg"/></Relationships>
</file>

<file path=ppt/slides/_rels/slide2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video" Target="https://www.youtube.com/embed/n7Ox5aoZ4ww?feature=oembed" TargetMode="External"/><Relationship Id="rId7" Type="http://schemas.openxmlformats.org/officeDocument/2006/relationships/hyperlink" Target="http://wisdpiscience.blogspot.com/2016/07/formative-assessment-and-ngss-part-2.html" TargetMode="External"/><Relationship Id="rId2" Type="http://schemas.openxmlformats.org/officeDocument/2006/relationships/video" Target="https://www.youtube.com/embed/sYdVe5O7KBE?feature=oembed" TargetMode="External"/><Relationship Id="rId1" Type="http://schemas.openxmlformats.org/officeDocument/2006/relationships/tags" Target="../tags/tag6.xml"/><Relationship Id="rId6" Type="http://schemas.openxmlformats.org/officeDocument/2006/relationships/image" Target="../media/image15.jpeg"/><Relationship Id="rId5" Type="http://schemas.openxmlformats.org/officeDocument/2006/relationships/notesSlide" Target="../notesSlides/notesSlide13.xml"/><Relationship Id="rId4" Type="http://schemas.openxmlformats.org/officeDocument/2006/relationships/slideLayout" Target="../slideLayouts/slideLayout4.xml"/><Relationship Id="rId9" Type="http://schemas.openxmlformats.org/officeDocument/2006/relationships/image" Target="../media/image17.jpeg"/></Relationships>
</file>

<file path=ppt/slides/_rels/slide2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hyperlink" Target="https://sunshinereflections.wordpress.com/2010/08/10/need-answers-check-his-word/"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hyperlink" Target="https://sunshinereflections.wordpress.com/2010/08/10/need-answers-check-his-word/"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sunshinereflections.wordpress.com/2010/08/10/need-answers-check-his-word/" TargetMode="External"/><Relationship Id="rId2" Type="http://schemas.openxmlformats.org/officeDocument/2006/relationships/image" Target="../media/image18.jpeg"/><Relationship Id="rId1" Type="http://schemas.openxmlformats.org/officeDocument/2006/relationships/slideLayout" Target="../slideLayouts/slideLayout4.xml"/><Relationship Id="rId5" Type="http://schemas.openxmlformats.org/officeDocument/2006/relationships/hyperlink" Target="http://journalistsresource.org/studies/society/education/measuring-learning-outcomes-higher-education-motivation-matters" TargetMode="External"/><Relationship Id="rId4" Type="http://schemas.openxmlformats.org/officeDocument/2006/relationships/image" Target="../media/image19.png"/></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hyperlink" Target="http://blog.shinekapoor.com/2014/04/thinking-cap-to-z-challenge-april-2014.html"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hyperlink" Target="http://blog.shinekapoor.com/2014/04/thinking-cap-to-z-challenge-april-2014.html"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png"/><Relationship Id="rId1" Type="http://schemas.openxmlformats.org/officeDocument/2006/relationships/slideLayout" Target="../slideLayouts/slideLayout4.xml"/><Relationship Id="rId6" Type="http://schemas.openxmlformats.org/officeDocument/2006/relationships/image" Target="../media/image24.jpeg"/><Relationship Id="rId5" Type="http://schemas.openxmlformats.org/officeDocument/2006/relationships/hyperlink" Target="http://stackoverflow.com/questions/25386776/how-to-read-zipped-xml-from-file-stream" TargetMode="External"/><Relationship Id="rId4" Type="http://schemas.openxmlformats.org/officeDocument/2006/relationships/image" Target="../media/image23.jpeg"/></Relationships>
</file>

<file path=ppt/slides/_rels/slide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3.xml"/></Relationships>
</file>

<file path=ppt/slides/_rels/slide3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3.xml"/></Relationships>
</file>

<file path=ppt/slides/_rels/slide3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3.xml"/></Relationships>
</file>

<file path=ppt/slides/_rels/slide3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3.xml"/></Relationships>
</file>

<file path=ppt/slides/_rels/slide3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3.xml"/></Relationships>
</file>

<file path=ppt/slides/_rels/slide3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3.xml"/></Relationships>
</file>

<file path=ppt/slides/_rels/slide3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3.xml"/></Relationships>
</file>

<file path=ppt/slides/_rels/slide3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3.xml"/></Relationships>
</file>

<file path=ppt/slides/_rels/slide3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Layout" Target="../slideLayouts/slideLayout23.xml"/></Relationships>
</file>

<file path=ppt/slides/_rels/slide3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3.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https://www.youtube.com/embed/sOtsFMO1mWI?feature=oembed" TargetMode="External"/><Relationship Id="rId1" Type="http://schemas.openxmlformats.org/officeDocument/2006/relationships/video" Target="https://www.youtube.com/embed/pk1w0vcEL44?feature=oembed" TargetMode="Externa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notesSlide" Target="../notesSlides/notesSlide18.xml"/></Relationships>
</file>

<file path=ppt/slides/_rels/slide4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hyperlink" Target="https://www.tes.com/teaching-resource/assessment-for-learning-toolkit-6020165" TargetMode="External"/><Relationship Id="rId2" Type="http://schemas.openxmlformats.org/officeDocument/2006/relationships/hyperlink" Target="http://cambridge-community.org.uk/professional-development/gswafl/index.html" TargetMode="External"/><Relationship Id="rId1" Type="http://schemas.openxmlformats.org/officeDocument/2006/relationships/slideLayout" Target="../slideLayouts/slideLayout2.xml"/><Relationship Id="rId5" Type="http://schemas.openxmlformats.org/officeDocument/2006/relationships/hyperlink" Target="https://hwb.gov.wales/api/storage/663d00fd-9c3b-4003-9a1f-0012bad39fad/how-to-develop-thinking-and-assessment-for-learning-in-the-classroom.pdf" TargetMode="External"/><Relationship Id="rId4" Type="http://schemas.openxmlformats.org/officeDocument/2006/relationships/hyperlink" Target="https://hwb.gov.wales/api/storage/283b9318-dcf7-402d-b39a-67dee70efe18/sut-i-ddatblygu-meddwl-ac-asesu-ar-gyfer-dysgu-yn-yr-ystafell-ddosbarth.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501008"/>
            <a:ext cx="7772400" cy="1470025"/>
          </a:xfrm>
        </p:spPr>
        <p:txBody>
          <a:bodyPr/>
          <a:lstStyle/>
          <a:p>
            <a:r>
              <a:rPr lang="en-GB" dirty="0"/>
              <a:t>ECES6010/C</a:t>
            </a:r>
            <a:br>
              <a:rPr lang="en-GB" dirty="0"/>
            </a:br>
            <a:endParaRPr lang="en-GB" dirty="0"/>
          </a:p>
        </p:txBody>
      </p:sp>
      <p:sp>
        <p:nvSpPr>
          <p:cNvPr id="3" name="Subtitle 2"/>
          <p:cNvSpPr>
            <a:spLocks noGrp="1"/>
          </p:cNvSpPr>
          <p:nvPr>
            <p:ph type="subTitle" idx="1"/>
          </p:nvPr>
        </p:nvSpPr>
        <p:spPr>
          <a:xfrm>
            <a:off x="1184774" y="4130083"/>
            <a:ext cx="6696744" cy="2433340"/>
          </a:xfrm>
        </p:spPr>
        <p:txBody>
          <a:bodyPr vert="horz" lIns="91440" tIns="45720" rIns="91440" bIns="45720" rtlCol="0" anchor="t">
            <a:normAutofit/>
          </a:bodyPr>
          <a:lstStyle/>
          <a:p>
            <a:r>
              <a:rPr lang="en-GB" dirty="0"/>
              <a:t/>
            </a:r>
            <a:br>
              <a:rPr lang="en-GB" dirty="0"/>
            </a:br>
            <a:r>
              <a:rPr lang="en-GB" dirty="0" err="1"/>
              <a:t>Hinsoddau</a:t>
            </a:r>
            <a:r>
              <a:rPr lang="en-GB" dirty="0"/>
              <a:t> </a:t>
            </a:r>
            <a:r>
              <a:rPr lang="en-GB" dirty="0" err="1"/>
              <a:t>Dysgu</a:t>
            </a:r>
            <a:r>
              <a:rPr lang="en-GB" dirty="0"/>
              <a:t/>
            </a:r>
            <a:br>
              <a:rPr lang="en-GB" dirty="0"/>
            </a:br>
            <a:r>
              <a:rPr lang="en-GB" dirty="0"/>
              <a:t>Learning Climates</a:t>
            </a:r>
          </a:p>
          <a:p>
            <a:r>
              <a:rPr lang="en-GB" dirty="0" err="1"/>
              <a:t>Sesiwn</a:t>
            </a:r>
            <a:r>
              <a:rPr lang="en-GB" dirty="0"/>
              <a:t> 4 / Session 4 </a:t>
            </a:r>
            <a:endParaRPr lang="en-GB" dirty="0">
              <a:cs typeface="Calibri"/>
            </a:endParaRPr>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27784" y="764704"/>
            <a:ext cx="3816424" cy="2143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57121698"/>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a:t>Deilliannau</a:t>
            </a:r>
            <a:r>
              <a:rPr lang="en-GB" dirty="0"/>
              <a:t> </a:t>
            </a:r>
            <a:r>
              <a:rPr lang="en-GB" dirty="0" err="1"/>
              <a:t>Dysg</a:t>
            </a:r>
            <a:r>
              <a:rPr lang="en-GB" dirty="0"/>
              <a:t>/Learning Outcomes </a:t>
            </a:r>
          </a:p>
        </p:txBody>
      </p:sp>
      <p:sp>
        <p:nvSpPr>
          <p:cNvPr id="5" name="Content Placeholder 4"/>
          <p:cNvSpPr>
            <a:spLocks noGrp="1"/>
          </p:cNvSpPr>
          <p:nvPr>
            <p:ph sz="half" idx="1"/>
          </p:nvPr>
        </p:nvSpPr>
        <p:spPr/>
        <p:txBody>
          <a:bodyPr>
            <a:normAutofit/>
          </a:bodyPr>
          <a:lstStyle/>
          <a:p>
            <a:pPr lvl="0" fontAlgn="base" hangingPunct="0"/>
            <a:r>
              <a:rPr lang="cy-GB" dirty="0"/>
              <a:t>Mynd i’r afael yn feirniadol ag ymchwil cyfoes a damcaniaethau seicolegol a dysgu allweddol er mwyn gwerthuso effeithiolrwydd amrywiaeth o strategaethau dysgu ac addysgu</a:t>
            </a:r>
            <a:r>
              <a:rPr lang="en-GB" dirty="0"/>
              <a:t>.</a:t>
            </a:r>
          </a:p>
          <a:p>
            <a:pPr fontAlgn="base" hangingPunct="0"/>
            <a:endParaRPr lang="en-GB" dirty="0">
              <a:effectLst/>
            </a:endParaRPr>
          </a:p>
        </p:txBody>
      </p:sp>
      <p:sp>
        <p:nvSpPr>
          <p:cNvPr id="6" name="Content Placeholder 5"/>
          <p:cNvSpPr>
            <a:spLocks noGrp="1"/>
          </p:cNvSpPr>
          <p:nvPr>
            <p:ph sz="half" idx="2"/>
          </p:nvPr>
        </p:nvSpPr>
        <p:spPr/>
        <p:txBody>
          <a:bodyPr>
            <a:normAutofit/>
          </a:bodyPr>
          <a:lstStyle/>
          <a:p>
            <a:pPr lvl="0" fontAlgn="base" hangingPunct="0"/>
            <a:r>
              <a:rPr lang="en-GB" dirty="0"/>
              <a:t>Critically engage with contemporary research and key psychological and learning theory in order to evaluate the effectiveness of a range of teaching and learning strategies. </a:t>
            </a:r>
          </a:p>
          <a:p>
            <a:pPr fontAlgn="base" hangingPunct="0"/>
            <a:endParaRPr lang="en-GB" dirty="0"/>
          </a:p>
          <a:p>
            <a:endParaRPr lang="en-GB" dirty="0"/>
          </a:p>
        </p:txBody>
      </p:sp>
      <p:pic>
        <p:nvPicPr>
          <p:cNvPr id="2" name="Picture 2" descr="Diagram&#10;&#10;Description automatically generated">
            <a:extLst>
              <a:ext uri="{FF2B5EF4-FFF2-40B4-BE49-F238E27FC236}">
                <a16:creationId xmlns:a16="http://schemas.microsoft.com/office/drawing/2014/main" id="{0D3E35F5-7560-494B-8F42-25F7BA6E259F}"/>
              </a:ext>
            </a:extLst>
          </p:cNvPr>
          <p:cNvPicPr>
            <a:picLocks noChangeAspect="1"/>
          </p:cNvPicPr>
          <p:nvPr/>
        </p:nvPicPr>
        <p:blipFill>
          <a:blip r:embed="rId2"/>
          <a:stretch>
            <a:fillRect/>
          </a:stretch>
        </p:blipFill>
        <p:spPr>
          <a:xfrm>
            <a:off x="6532581" y="4945484"/>
            <a:ext cx="2447925" cy="1724025"/>
          </a:xfrm>
          <a:prstGeom prst="rect">
            <a:avLst/>
          </a:prstGeom>
        </p:spPr>
      </p:pic>
    </p:spTree>
    <p:extLst>
      <p:ext uri="{BB962C8B-B14F-4D97-AF65-F5344CB8AC3E}">
        <p14:creationId xmlns:p14="http://schemas.microsoft.com/office/powerpoint/2010/main" val="36612632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a:t>Deilliannau</a:t>
            </a:r>
            <a:r>
              <a:rPr lang="en-GB" dirty="0"/>
              <a:t> </a:t>
            </a:r>
            <a:r>
              <a:rPr lang="en-GB" dirty="0" err="1"/>
              <a:t>Dysgu</a:t>
            </a:r>
            <a:r>
              <a:rPr lang="en-GB" dirty="0"/>
              <a:t>/Learning Outcomes </a:t>
            </a:r>
          </a:p>
        </p:txBody>
      </p:sp>
      <p:sp>
        <p:nvSpPr>
          <p:cNvPr id="6" name="Content Placeholder 5"/>
          <p:cNvSpPr>
            <a:spLocks noGrp="1"/>
          </p:cNvSpPr>
          <p:nvPr>
            <p:ph sz="half" idx="1"/>
          </p:nvPr>
        </p:nvSpPr>
        <p:spPr/>
        <p:txBody>
          <a:bodyPr>
            <a:normAutofit/>
          </a:bodyPr>
          <a:lstStyle/>
          <a:p>
            <a:pPr lvl="0" fontAlgn="base" hangingPunct="0"/>
            <a:r>
              <a:rPr lang="cy-GB" dirty="0"/>
              <a:t>Dangos dealltwriaeth feirniadol o’r sgiliau proffesiynol sydd eu hangen i gynllunio, addysgu ac asesu ar gyfer cynnydd  effeithiol a pharhaus mewn dysgu ac addysgu.</a:t>
            </a:r>
            <a:endParaRPr lang="en-GB" dirty="0"/>
          </a:p>
          <a:p>
            <a:pPr fontAlgn="base" hangingPunct="0"/>
            <a:endParaRPr lang="en-GB" dirty="0">
              <a:effectLst/>
            </a:endParaRPr>
          </a:p>
          <a:p>
            <a:endParaRPr lang="en-GB" dirty="0"/>
          </a:p>
        </p:txBody>
      </p:sp>
      <p:sp>
        <p:nvSpPr>
          <p:cNvPr id="7" name="Content Placeholder 6"/>
          <p:cNvSpPr>
            <a:spLocks noGrp="1"/>
          </p:cNvSpPr>
          <p:nvPr>
            <p:ph sz="half" idx="2"/>
          </p:nvPr>
        </p:nvSpPr>
        <p:spPr/>
        <p:txBody>
          <a:bodyPr>
            <a:normAutofit/>
          </a:bodyPr>
          <a:lstStyle/>
          <a:p>
            <a:pPr lvl="0" fontAlgn="base" hangingPunct="0"/>
            <a:r>
              <a:rPr lang="en-GB" dirty="0"/>
              <a:t>Demonstrate a critical understanding of the professional skills required to plan, teach and assess for effective and sustained progress in teaching and learning.</a:t>
            </a:r>
          </a:p>
          <a:p>
            <a:pPr fontAlgn="base" hangingPunct="0"/>
            <a:endParaRPr lang="en-GB" dirty="0"/>
          </a:p>
        </p:txBody>
      </p:sp>
      <p:pic>
        <p:nvPicPr>
          <p:cNvPr id="2" name="Picture 2" descr="Diagram&#10;&#10;Description automatically generated">
            <a:extLst>
              <a:ext uri="{FF2B5EF4-FFF2-40B4-BE49-F238E27FC236}">
                <a16:creationId xmlns:a16="http://schemas.microsoft.com/office/drawing/2014/main" id="{F5AD03D5-4139-4F31-84DA-457FC6C0140C}"/>
              </a:ext>
            </a:extLst>
          </p:cNvPr>
          <p:cNvPicPr>
            <a:picLocks noChangeAspect="1"/>
          </p:cNvPicPr>
          <p:nvPr/>
        </p:nvPicPr>
        <p:blipFill>
          <a:blip r:embed="rId2"/>
          <a:stretch>
            <a:fillRect/>
          </a:stretch>
        </p:blipFill>
        <p:spPr>
          <a:xfrm>
            <a:off x="6453298" y="4998340"/>
            <a:ext cx="2447925" cy="1724025"/>
          </a:xfrm>
          <a:prstGeom prst="rect">
            <a:avLst/>
          </a:prstGeom>
        </p:spPr>
      </p:pic>
    </p:spTree>
    <p:extLst>
      <p:ext uri="{BB962C8B-B14F-4D97-AF65-F5344CB8AC3E}">
        <p14:creationId xmlns:p14="http://schemas.microsoft.com/office/powerpoint/2010/main" val="22368913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a:t>Deilliannau</a:t>
            </a:r>
            <a:r>
              <a:rPr lang="en-GB" dirty="0"/>
              <a:t> </a:t>
            </a:r>
            <a:r>
              <a:rPr lang="en-GB" dirty="0" err="1"/>
              <a:t>Dysgu</a:t>
            </a:r>
            <a:r>
              <a:rPr lang="en-GB" dirty="0"/>
              <a:t>/Learning Outcomes </a:t>
            </a:r>
          </a:p>
        </p:txBody>
      </p:sp>
      <p:sp>
        <p:nvSpPr>
          <p:cNvPr id="6" name="Content Placeholder 5"/>
          <p:cNvSpPr>
            <a:spLocks noGrp="1"/>
          </p:cNvSpPr>
          <p:nvPr>
            <p:ph sz="half" idx="1"/>
          </p:nvPr>
        </p:nvSpPr>
        <p:spPr/>
        <p:txBody>
          <a:bodyPr>
            <a:normAutofit/>
          </a:bodyPr>
          <a:lstStyle/>
          <a:p>
            <a:pPr lvl="0" fontAlgn="base" hangingPunct="0"/>
            <a:r>
              <a:rPr lang="cy-GB" dirty="0"/>
              <a:t>Trafod yn feirniadol elfennau ymddygiad effeithiol ar gyfer dysgu a chymhwyso damcaniaethau rheoli ymddygiad perthnasol mewn amrywiaeth o gyd-destunau addysgol.</a:t>
            </a:r>
            <a:endParaRPr lang="en-GB" dirty="0">
              <a:effectLst/>
            </a:endParaRPr>
          </a:p>
          <a:p>
            <a:pPr fontAlgn="base" hangingPunct="0"/>
            <a:endParaRPr lang="en-GB" dirty="0">
              <a:effectLst/>
            </a:endParaRPr>
          </a:p>
        </p:txBody>
      </p:sp>
      <p:sp>
        <p:nvSpPr>
          <p:cNvPr id="7" name="Content Placeholder 6"/>
          <p:cNvSpPr>
            <a:spLocks noGrp="1"/>
          </p:cNvSpPr>
          <p:nvPr>
            <p:ph sz="half" idx="2"/>
          </p:nvPr>
        </p:nvSpPr>
        <p:spPr/>
        <p:txBody>
          <a:bodyPr>
            <a:normAutofit/>
          </a:bodyPr>
          <a:lstStyle/>
          <a:p>
            <a:pPr lvl="0" fontAlgn="base" hangingPunct="0"/>
            <a:r>
              <a:rPr lang="en-GB" dirty="0"/>
              <a:t>Critically analyse the components of effective behaviour for learning and to apply relevant behaviour management theory in a range of educational contexts.</a:t>
            </a:r>
          </a:p>
          <a:p>
            <a:pPr fontAlgn="base" hangingPunct="0"/>
            <a:endParaRPr lang="en-GB" dirty="0"/>
          </a:p>
          <a:p>
            <a:endParaRPr lang="en-GB" dirty="0"/>
          </a:p>
          <a:p>
            <a:endParaRPr lang="en-GB" dirty="0"/>
          </a:p>
        </p:txBody>
      </p:sp>
      <p:pic>
        <p:nvPicPr>
          <p:cNvPr id="2" name="Picture 2" descr="Diagram&#10;&#10;Description automatically generated">
            <a:extLst>
              <a:ext uri="{FF2B5EF4-FFF2-40B4-BE49-F238E27FC236}">
                <a16:creationId xmlns:a16="http://schemas.microsoft.com/office/drawing/2014/main" id="{63132783-14E8-4DF4-8BBE-97923BD13B96}"/>
              </a:ext>
            </a:extLst>
          </p:cNvPr>
          <p:cNvPicPr>
            <a:picLocks noChangeAspect="1"/>
          </p:cNvPicPr>
          <p:nvPr/>
        </p:nvPicPr>
        <p:blipFill>
          <a:blip r:embed="rId2"/>
          <a:stretch>
            <a:fillRect/>
          </a:stretch>
        </p:blipFill>
        <p:spPr>
          <a:xfrm>
            <a:off x="6374015" y="4852987"/>
            <a:ext cx="2447925" cy="1724025"/>
          </a:xfrm>
          <a:prstGeom prst="rect">
            <a:avLst/>
          </a:prstGeom>
        </p:spPr>
      </p:pic>
    </p:spTree>
    <p:extLst>
      <p:ext uri="{BB962C8B-B14F-4D97-AF65-F5344CB8AC3E}">
        <p14:creationId xmlns:p14="http://schemas.microsoft.com/office/powerpoint/2010/main" val="26313512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err="1"/>
              <a:t>Deilliannau</a:t>
            </a:r>
            <a:r>
              <a:rPr lang="en-GB" dirty="0"/>
              <a:t> </a:t>
            </a:r>
            <a:r>
              <a:rPr lang="en-GB" dirty="0" err="1"/>
              <a:t>Dysgu</a:t>
            </a:r>
            <a:r>
              <a:rPr lang="en-GB" dirty="0"/>
              <a:t>/Learning Outcomes </a:t>
            </a:r>
          </a:p>
        </p:txBody>
      </p:sp>
      <p:sp>
        <p:nvSpPr>
          <p:cNvPr id="6" name="Content Placeholder 5"/>
          <p:cNvSpPr>
            <a:spLocks noGrp="1"/>
          </p:cNvSpPr>
          <p:nvPr>
            <p:ph sz="half" idx="1"/>
          </p:nvPr>
        </p:nvSpPr>
        <p:spPr/>
        <p:txBody>
          <a:bodyPr/>
          <a:lstStyle/>
          <a:p>
            <a:pPr lvl="0" fontAlgn="base" hangingPunct="0"/>
            <a:r>
              <a:rPr lang="cy-GB" dirty="0"/>
              <a:t>Trefnu eu gwybodaeth a’r hyn y maent wedi’i ddysgu drwy ddefnyddio amrywiaeth o ffynonellau gwybodaeth, gan gynnwys </a:t>
            </a:r>
            <a:r>
              <a:rPr lang="cy-GB" dirty="0" err="1"/>
              <a:t>TGCh</a:t>
            </a:r>
            <a:r>
              <a:rPr lang="cy-GB" dirty="0"/>
              <a:t>, a chyflwyno’u gwaith ar y lefel briodol.</a:t>
            </a:r>
            <a:r>
              <a:rPr lang="en-GB" dirty="0"/>
              <a:t> </a:t>
            </a:r>
            <a:endParaRPr lang="en-GB" dirty="0">
              <a:effectLst/>
            </a:endParaRPr>
          </a:p>
          <a:p>
            <a:endParaRPr lang="en-GB" dirty="0"/>
          </a:p>
          <a:p>
            <a:endParaRPr lang="en-GB" dirty="0"/>
          </a:p>
          <a:p>
            <a:endParaRPr lang="en-GB" dirty="0"/>
          </a:p>
        </p:txBody>
      </p:sp>
      <p:sp>
        <p:nvSpPr>
          <p:cNvPr id="7" name="Content Placeholder 6"/>
          <p:cNvSpPr>
            <a:spLocks noGrp="1"/>
          </p:cNvSpPr>
          <p:nvPr>
            <p:ph sz="half" idx="2"/>
          </p:nvPr>
        </p:nvSpPr>
        <p:spPr/>
        <p:txBody>
          <a:bodyPr/>
          <a:lstStyle/>
          <a:p>
            <a:r>
              <a:rPr lang="en-GB" dirty="0"/>
              <a:t>Organise their knowledge and learning through the use of a range of information sources, including ICT, and present their work at the appropriate level. </a:t>
            </a:r>
          </a:p>
          <a:p>
            <a:endParaRPr lang="en-GB" dirty="0"/>
          </a:p>
        </p:txBody>
      </p:sp>
      <p:pic>
        <p:nvPicPr>
          <p:cNvPr id="2" name="Picture 2" descr="Diagram&#10;&#10;Description automatically generated">
            <a:extLst>
              <a:ext uri="{FF2B5EF4-FFF2-40B4-BE49-F238E27FC236}">
                <a16:creationId xmlns:a16="http://schemas.microsoft.com/office/drawing/2014/main" id="{23F6BE90-CC73-42B9-8329-C5F18DF1B2DC}"/>
              </a:ext>
            </a:extLst>
          </p:cNvPr>
          <p:cNvPicPr>
            <a:picLocks noChangeAspect="1"/>
          </p:cNvPicPr>
          <p:nvPr/>
        </p:nvPicPr>
        <p:blipFill>
          <a:blip r:embed="rId2"/>
          <a:stretch>
            <a:fillRect/>
          </a:stretch>
        </p:blipFill>
        <p:spPr>
          <a:xfrm>
            <a:off x="6374015" y="4786918"/>
            <a:ext cx="2447925" cy="1724025"/>
          </a:xfrm>
          <a:prstGeom prst="rect">
            <a:avLst/>
          </a:prstGeom>
        </p:spPr>
      </p:pic>
    </p:spTree>
    <p:extLst>
      <p:ext uri="{BB962C8B-B14F-4D97-AF65-F5344CB8AC3E}">
        <p14:creationId xmlns:p14="http://schemas.microsoft.com/office/powerpoint/2010/main" val="3644554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rmAutofit fontScale="90000"/>
          </a:bodyPr>
          <a:lstStyle/>
          <a:p>
            <a:pPr>
              <a:defRPr/>
            </a:pPr>
            <a:r>
              <a:rPr lang="en-GB" dirty="0"/>
              <a:t>Amcan </a:t>
            </a:r>
            <a:r>
              <a:rPr lang="en-GB" dirty="0" err="1"/>
              <a:t>heddiw</a:t>
            </a:r>
            <a:r>
              <a:rPr lang="en-GB" dirty="0"/>
              <a:t>/Today's aim</a:t>
            </a:r>
            <a:br>
              <a:rPr lang="en-GB" dirty="0"/>
            </a:br>
            <a:endParaRPr lang="en-GB">
              <a:cs typeface="Calibri"/>
            </a:endParaRPr>
          </a:p>
        </p:txBody>
      </p:sp>
      <p:sp>
        <p:nvSpPr>
          <p:cNvPr id="5122" name="Rectangle 3"/>
          <p:cNvSpPr>
            <a:spLocks noGrp="1" noChangeArrowheads="1"/>
          </p:cNvSpPr>
          <p:nvPr>
            <p:ph sz="half" idx="1"/>
          </p:nvPr>
        </p:nvSpPr>
        <p:spPr>
          <a:xfrm>
            <a:off x="328961" y="1092820"/>
            <a:ext cx="4038600" cy="3772773"/>
          </a:xfr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a:bodyPr>
          <a:lstStyle/>
          <a:p>
            <a:pPr marL="566420" indent="-457200">
              <a:defRPr/>
            </a:pPr>
            <a:r>
              <a:rPr lang="en-GB" altLang="en-US" dirty="0">
                <a:ea typeface="ＭＳ Ｐゴシック"/>
              </a:rPr>
              <a:t> I </a:t>
            </a:r>
            <a:r>
              <a:rPr lang="cy-GB" dirty="0"/>
              <a:t>ddeall y sgiliau proffesiynol sydd eu hangen i gynllunio, addysgu ac asesu ar gyfer cynnydd  effeithiol a pharhaus mewn dysgu ac addysgu</a:t>
            </a:r>
            <a:endParaRPr lang="en-US" altLang="en-US" sz="2800" dirty="0">
              <a:ea typeface="ＭＳ Ｐゴシック" pitchFamily="34" charset="-128"/>
              <a:cs typeface="Calibri"/>
            </a:endParaRPr>
          </a:p>
          <a:p>
            <a:pPr marL="365760" indent="-255905" eaLnBrk="1" fontAlgn="auto" hangingPunct="1">
              <a:spcAft>
                <a:spcPts val="0"/>
              </a:spcAft>
              <a:buFont typeface="Wingdings 3"/>
              <a:buChar char=""/>
              <a:defRPr/>
            </a:pPr>
            <a:endParaRPr lang="en-GB" altLang="en-US" sz="2800" dirty="0">
              <a:ea typeface="ＭＳ Ｐゴシック" pitchFamily="34" charset="-128"/>
              <a:cs typeface="Calibri"/>
            </a:endParaRPr>
          </a:p>
        </p:txBody>
      </p:sp>
      <p:sp>
        <p:nvSpPr>
          <p:cNvPr id="7171" name="Content Placeholder 6"/>
          <p:cNvSpPr>
            <a:spLocks noGrp="1"/>
          </p:cNvSpPr>
          <p:nvPr>
            <p:ph sz="half" idx="2"/>
          </p:nvPr>
        </p:nvSpPr>
        <p:spPr>
          <a:xfrm>
            <a:off x="4748561" y="1092820"/>
            <a:ext cx="4038600" cy="3772773"/>
          </a:xfrm>
        </p:spPr>
        <p:style>
          <a:lnRef idx="2">
            <a:schemeClr val="accent5"/>
          </a:lnRef>
          <a:fillRef idx="1">
            <a:schemeClr val="lt1"/>
          </a:fillRef>
          <a:effectRef idx="0">
            <a:schemeClr val="accent5"/>
          </a:effectRef>
          <a:fontRef idx="minor">
            <a:schemeClr val="dk1"/>
          </a:fontRef>
        </p:style>
        <p:txBody>
          <a:bodyPr rtlCol="0">
            <a:normAutofit/>
          </a:bodyPr>
          <a:lstStyle/>
          <a:p>
            <a:pPr marL="566928" indent="-457200">
              <a:defRPr/>
            </a:pPr>
            <a:r>
              <a:rPr lang="en-GB" dirty="0"/>
              <a:t>To understanding the professional skills required to plan, teach and assess for effective and sustained progress in teaching and learning</a:t>
            </a:r>
            <a:endParaRPr lang="en-GB" i="1" dirty="0"/>
          </a:p>
          <a:p>
            <a:pPr marL="109537" indent="0" eaLnBrk="1" fontAlgn="auto" hangingPunct="1">
              <a:spcAft>
                <a:spcPts val="0"/>
              </a:spcAft>
              <a:buFont typeface="Wingdings 3" pitchFamily="18" charset="2"/>
              <a:buNone/>
              <a:defRPr/>
            </a:pPr>
            <a:endParaRPr lang="en-US" i="1" dirty="0"/>
          </a:p>
          <a:p>
            <a:pPr marL="365760" indent="-256032" eaLnBrk="1" fontAlgn="auto" hangingPunct="1">
              <a:spcAft>
                <a:spcPts val="0"/>
              </a:spcAft>
              <a:buFont typeface="Wingdings 3"/>
              <a:buChar char=""/>
              <a:defRPr/>
            </a:pPr>
            <a:endParaRPr lang="en-US" altLang="en-US" i="1" dirty="0">
              <a:ea typeface="ＭＳ Ｐゴシック" pitchFamily="34" charset="-128"/>
            </a:endParaRPr>
          </a:p>
        </p:txBody>
      </p:sp>
      <p:pic>
        <p:nvPicPr>
          <p:cNvPr id="4" name="Picture 4" descr="A picture containing shape&#10;&#10;Description automatically generated">
            <a:extLst>
              <a:ext uri="{FF2B5EF4-FFF2-40B4-BE49-F238E27FC236}">
                <a16:creationId xmlns:a16="http://schemas.microsoft.com/office/drawing/2014/main" id="{0DDB1254-87BB-49C3-BCB7-94A7206E5476}"/>
              </a:ext>
            </a:extLst>
          </p:cNvPr>
          <p:cNvPicPr>
            <a:picLocks noChangeAspect="1"/>
          </p:cNvPicPr>
          <p:nvPr/>
        </p:nvPicPr>
        <p:blipFill>
          <a:blip r:embed="rId3">
            <a:extLst>
              <a:ext uri="{837473B0-CC2E-450A-ABE3-18F120FF3D39}">
                <a1611:picAttrSrcUrl xmlns:a1611="http://schemas.microsoft.com/office/drawing/2016/11/main" xmlns="" r:id="rId4"/>
              </a:ext>
            </a:extLst>
          </a:blip>
          <a:stretch>
            <a:fillRect/>
          </a:stretch>
        </p:blipFill>
        <p:spPr>
          <a:xfrm>
            <a:off x="2905845" y="5139700"/>
            <a:ext cx="3614057" cy="1310683"/>
          </a:xfrm>
          <a:prstGeom prst="rect">
            <a:avLst/>
          </a:prstGeom>
        </p:spPr>
      </p:pic>
      <p:sp>
        <p:nvSpPr>
          <p:cNvPr id="5" name="TextBox 4">
            <a:extLst>
              <a:ext uri="{FF2B5EF4-FFF2-40B4-BE49-F238E27FC236}">
                <a16:creationId xmlns:a16="http://schemas.microsoft.com/office/drawing/2014/main" id="{4E708ACF-FF4E-48C6-8062-A7135056D16A}"/>
              </a:ext>
            </a:extLst>
          </p:cNvPr>
          <p:cNvSpPr txBox="1"/>
          <p:nvPr/>
        </p:nvSpPr>
        <p:spPr>
          <a:xfrm>
            <a:off x="2905845" y="6431190"/>
            <a:ext cx="3614057" cy="330306"/>
          </a:xfrm>
          <a:prstGeom prst="rect">
            <a:avLst/>
          </a:prstGeom>
        </p:spPr>
        <p:txBody>
          <a:bodyPr lIns="91440" tIns="45720" rIns="91440" bIns="45720" anchor="t">
            <a:normAutofit fontScale="92500" lnSpcReduction="10000"/>
          </a:bodyPr>
          <a:lstStyle/>
          <a:p>
            <a:endParaRPr lang="en-US" dirty="0">
              <a:cs typeface="Calibri"/>
            </a:endParaRPr>
          </a:p>
        </p:txBody>
      </p:sp>
    </p:spTree>
    <p:extLst>
      <p:ext uri="{BB962C8B-B14F-4D97-AF65-F5344CB8AC3E}">
        <p14:creationId xmlns:p14="http://schemas.microsoft.com/office/powerpoint/2010/main" val="1019014282"/>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1805" y="402877"/>
            <a:ext cx="8229600" cy="1143000"/>
          </a:xfrm>
        </p:spPr>
        <p:txBody>
          <a:bodyPr>
            <a:normAutofit fontScale="90000"/>
          </a:bodyPr>
          <a:lstStyle/>
          <a:p>
            <a:r>
              <a:rPr lang="en-GB" dirty="0">
                <a:ea typeface="+mj-lt"/>
                <a:cs typeface="+mj-lt"/>
              </a:rPr>
              <a:t>Asesu </a:t>
            </a:r>
            <a:r>
              <a:rPr lang="en-GB" dirty="0" err="1">
                <a:ea typeface="+mj-lt"/>
                <a:cs typeface="+mj-lt"/>
              </a:rPr>
              <a:t>ar</a:t>
            </a:r>
            <a:r>
              <a:rPr lang="en-GB" dirty="0">
                <a:ea typeface="+mj-lt"/>
                <a:cs typeface="+mj-lt"/>
              </a:rPr>
              <a:t> </a:t>
            </a:r>
            <a:r>
              <a:rPr lang="en-GB" dirty="0" err="1">
                <a:ea typeface="+mj-lt"/>
                <a:cs typeface="+mj-lt"/>
              </a:rPr>
              <a:t>Gyfer</a:t>
            </a:r>
            <a:r>
              <a:rPr lang="en-GB" dirty="0">
                <a:ea typeface="+mj-lt"/>
                <a:cs typeface="+mj-lt"/>
              </a:rPr>
              <a:t> </a:t>
            </a:r>
            <a:r>
              <a:rPr lang="en-GB" dirty="0" err="1">
                <a:ea typeface="+mj-lt"/>
                <a:cs typeface="+mj-lt"/>
              </a:rPr>
              <a:t>Dysgu</a:t>
            </a:r>
            <a:r>
              <a:rPr lang="en-GB" dirty="0">
                <a:ea typeface="+mj-lt"/>
                <a:cs typeface="+mj-lt"/>
              </a:rPr>
              <a:t> - GED</a:t>
            </a:r>
            <a:br>
              <a:rPr lang="en-GB" dirty="0">
                <a:ea typeface="+mj-lt"/>
                <a:cs typeface="+mj-lt"/>
              </a:rPr>
            </a:br>
            <a:r>
              <a:rPr lang="en-GB" dirty="0"/>
              <a:t>Assessment for Learning – Be KWL</a:t>
            </a:r>
            <a:br>
              <a:rPr lang="en-GB" dirty="0"/>
            </a:br>
            <a:r>
              <a:rPr lang="en-GB" dirty="0"/>
              <a:t> </a:t>
            </a:r>
            <a:endParaRPr lang="en-US" dirty="0"/>
          </a:p>
        </p:txBody>
      </p:sp>
      <p:graphicFrame>
        <p:nvGraphicFramePr>
          <p:cNvPr id="5" name="Table 4"/>
          <p:cNvGraphicFramePr>
            <a:graphicFrameLocks noGrp="1"/>
          </p:cNvGraphicFramePr>
          <p:nvPr>
            <p:extLst>
              <p:ext uri="{D42A27DB-BD31-4B8C-83A1-F6EECF244321}">
                <p14:modId xmlns:p14="http://schemas.microsoft.com/office/powerpoint/2010/main" val="2356385866"/>
              </p:ext>
            </p:extLst>
          </p:nvPr>
        </p:nvGraphicFramePr>
        <p:xfrm>
          <a:off x="899592" y="1556792"/>
          <a:ext cx="7272807" cy="4846320"/>
        </p:xfrm>
        <a:graphic>
          <a:graphicData uri="http://schemas.openxmlformats.org/drawingml/2006/table">
            <a:tbl>
              <a:tblPr firstRow="1" bandRow="1">
                <a:tableStyleId>{7DF18680-E054-41AD-8BC1-D1AEF772440D}</a:tableStyleId>
              </a:tblPr>
              <a:tblGrid>
                <a:gridCol w="2424269">
                  <a:extLst>
                    <a:ext uri="{9D8B030D-6E8A-4147-A177-3AD203B41FA5}">
                      <a16:colId xmlns:a16="http://schemas.microsoft.com/office/drawing/2014/main" val="20000"/>
                    </a:ext>
                  </a:extLst>
                </a:gridCol>
                <a:gridCol w="2424269">
                  <a:extLst>
                    <a:ext uri="{9D8B030D-6E8A-4147-A177-3AD203B41FA5}">
                      <a16:colId xmlns:a16="http://schemas.microsoft.com/office/drawing/2014/main" val="20001"/>
                    </a:ext>
                  </a:extLst>
                </a:gridCol>
                <a:gridCol w="2424269">
                  <a:extLst>
                    <a:ext uri="{9D8B030D-6E8A-4147-A177-3AD203B41FA5}">
                      <a16:colId xmlns:a16="http://schemas.microsoft.com/office/drawing/2014/main" val="20002"/>
                    </a:ext>
                  </a:extLst>
                </a:gridCol>
              </a:tblGrid>
              <a:tr h="1440160">
                <a:tc>
                  <a:txBody>
                    <a:bodyPr/>
                    <a:lstStyle/>
                    <a:p>
                      <a:r>
                        <a:rPr lang="en-GB" dirty="0"/>
                        <a:t>What do I </a:t>
                      </a:r>
                      <a:r>
                        <a:rPr lang="en-GB" u="sng" dirty="0"/>
                        <a:t>K</a:t>
                      </a:r>
                      <a:r>
                        <a:rPr lang="en-GB" dirty="0"/>
                        <a:t>now? </a:t>
                      </a:r>
                    </a:p>
                    <a:p>
                      <a:endParaRPr lang="en-GB" dirty="0"/>
                    </a:p>
                    <a:p>
                      <a:endParaRPr lang="en-GB" dirty="0"/>
                    </a:p>
                    <a:p>
                      <a:r>
                        <a:rPr lang="en-GB" dirty="0">
                          <a:solidFill>
                            <a:srgbClr val="FFFF00"/>
                          </a:solidFill>
                        </a:rPr>
                        <a:t>Beth </a:t>
                      </a:r>
                      <a:r>
                        <a:rPr lang="en-GB" dirty="0" err="1">
                          <a:solidFill>
                            <a:srgbClr val="FFFF00"/>
                          </a:solidFill>
                        </a:rPr>
                        <a:t>ydw</a:t>
                      </a:r>
                      <a:r>
                        <a:rPr lang="en-GB" dirty="0">
                          <a:solidFill>
                            <a:srgbClr val="FFFF00"/>
                          </a:solidFill>
                        </a:rPr>
                        <a:t> </a:t>
                      </a:r>
                      <a:r>
                        <a:rPr lang="en-GB" dirty="0" err="1">
                          <a:solidFill>
                            <a:srgbClr val="FFFF00"/>
                          </a:solidFill>
                        </a:rPr>
                        <a:t>i’n</a:t>
                      </a:r>
                      <a:r>
                        <a:rPr lang="en-GB" dirty="0">
                          <a:solidFill>
                            <a:srgbClr val="FFFF00"/>
                          </a:solidFill>
                        </a:rPr>
                        <a:t> </a:t>
                      </a:r>
                      <a:r>
                        <a:rPr lang="en-GB" u="sng" dirty="0" err="1">
                          <a:solidFill>
                            <a:srgbClr val="FFFF00"/>
                          </a:solidFill>
                        </a:rPr>
                        <a:t>Gwybod</a:t>
                      </a:r>
                      <a:r>
                        <a:rPr lang="en-GB" dirty="0">
                          <a:solidFill>
                            <a:srgbClr val="FFFF00"/>
                          </a:solidFill>
                        </a:rPr>
                        <a:t>?</a:t>
                      </a:r>
                      <a:r>
                        <a:rPr lang="en-GB" dirty="0"/>
                        <a:t> </a:t>
                      </a:r>
                      <a:endParaRPr lang="en-GB" i="1"/>
                    </a:p>
                  </a:txBody>
                  <a:tcPr/>
                </a:tc>
                <a:tc>
                  <a:txBody>
                    <a:bodyPr/>
                    <a:lstStyle/>
                    <a:p>
                      <a:r>
                        <a:rPr lang="en-GB" dirty="0"/>
                        <a:t>What do I </a:t>
                      </a:r>
                      <a:r>
                        <a:rPr lang="en-GB" u="sng" dirty="0"/>
                        <a:t>W</a:t>
                      </a:r>
                      <a:r>
                        <a:rPr lang="en-GB" dirty="0"/>
                        <a:t>ant to know?</a:t>
                      </a:r>
                      <a:r>
                        <a:rPr lang="en-GB" baseline="0" dirty="0"/>
                        <a:t> </a:t>
                      </a:r>
                    </a:p>
                    <a:p>
                      <a:endParaRPr lang="en-GB" baseline="0" dirty="0"/>
                    </a:p>
                    <a:p>
                      <a:r>
                        <a:rPr lang="en-GB" baseline="0" dirty="0">
                          <a:solidFill>
                            <a:srgbClr val="FFFF00"/>
                          </a:solidFill>
                        </a:rPr>
                        <a:t>Beth </a:t>
                      </a:r>
                      <a:r>
                        <a:rPr lang="en-GB" baseline="0" dirty="0" err="1">
                          <a:solidFill>
                            <a:srgbClr val="FFFF00"/>
                          </a:solidFill>
                        </a:rPr>
                        <a:t>ydw</a:t>
                      </a:r>
                      <a:r>
                        <a:rPr lang="en-GB" baseline="0" dirty="0">
                          <a:solidFill>
                            <a:srgbClr val="FFFF00"/>
                          </a:solidFill>
                        </a:rPr>
                        <a:t> </a:t>
                      </a:r>
                      <a:r>
                        <a:rPr lang="en-GB" baseline="0" dirty="0" err="1">
                          <a:solidFill>
                            <a:srgbClr val="FFFF00"/>
                          </a:solidFill>
                        </a:rPr>
                        <a:t>i</a:t>
                      </a:r>
                      <a:r>
                        <a:rPr lang="en-GB" baseline="0" dirty="0">
                          <a:solidFill>
                            <a:srgbClr val="FFFF00"/>
                          </a:solidFill>
                        </a:rPr>
                        <a:t> </a:t>
                      </a:r>
                      <a:r>
                        <a:rPr lang="en-GB" u="sng" baseline="0" dirty="0" err="1">
                          <a:solidFill>
                            <a:srgbClr val="FFFF00"/>
                          </a:solidFill>
                        </a:rPr>
                        <a:t>Eisiau</a:t>
                      </a:r>
                      <a:r>
                        <a:rPr lang="en-GB" baseline="0" dirty="0">
                          <a:solidFill>
                            <a:srgbClr val="FFFF00"/>
                          </a:solidFill>
                        </a:rPr>
                        <a:t>  </a:t>
                      </a:r>
                      <a:r>
                        <a:rPr lang="en-GB" baseline="0" dirty="0" err="1">
                          <a:solidFill>
                            <a:srgbClr val="FFFF00"/>
                          </a:solidFill>
                        </a:rPr>
                        <a:t>gwybod</a:t>
                      </a:r>
                      <a:r>
                        <a:rPr lang="en-GB" baseline="0" dirty="0">
                          <a:solidFill>
                            <a:srgbClr val="FFFF00"/>
                          </a:solidFill>
                        </a:rPr>
                        <a:t>? </a:t>
                      </a:r>
                      <a:endParaRPr lang="en-GB" i="1" dirty="0">
                        <a:solidFill>
                          <a:srgbClr val="FFFF00"/>
                        </a:solidFill>
                      </a:endParaRPr>
                    </a:p>
                  </a:txBody>
                  <a:tcPr/>
                </a:tc>
                <a:tc>
                  <a:txBody>
                    <a:bodyPr/>
                    <a:lstStyle/>
                    <a:p>
                      <a:r>
                        <a:rPr lang="en-GB" dirty="0"/>
                        <a:t>What have I </a:t>
                      </a:r>
                      <a:r>
                        <a:rPr lang="en-GB" u="sng" dirty="0"/>
                        <a:t>L</a:t>
                      </a:r>
                      <a:r>
                        <a:rPr lang="en-GB" dirty="0"/>
                        <a:t>earnt?</a:t>
                      </a:r>
                    </a:p>
                    <a:p>
                      <a:endParaRPr lang="en-GB" dirty="0"/>
                    </a:p>
                    <a:p>
                      <a:endParaRPr lang="en-GB" dirty="0"/>
                    </a:p>
                    <a:p>
                      <a:r>
                        <a:rPr lang="en-GB" dirty="0">
                          <a:solidFill>
                            <a:srgbClr val="FFFF00"/>
                          </a:solidFill>
                        </a:rPr>
                        <a:t>Beth </a:t>
                      </a:r>
                      <a:r>
                        <a:rPr lang="en-GB" dirty="0" err="1">
                          <a:solidFill>
                            <a:srgbClr val="FFFF00"/>
                          </a:solidFill>
                        </a:rPr>
                        <a:t>ydw</a:t>
                      </a:r>
                      <a:r>
                        <a:rPr lang="en-GB" dirty="0">
                          <a:solidFill>
                            <a:srgbClr val="FFFF00"/>
                          </a:solidFill>
                        </a:rPr>
                        <a:t> </a:t>
                      </a:r>
                      <a:r>
                        <a:rPr lang="en-GB" dirty="0" err="1">
                          <a:solidFill>
                            <a:srgbClr val="FFFF00"/>
                          </a:solidFill>
                        </a:rPr>
                        <a:t>i</a:t>
                      </a:r>
                      <a:r>
                        <a:rPr lang="en-GB" dirty="0">
                          <a:solidFill>
                            <a:srgbClr val="FFFF00"/>
                          </a:solidFill>
                        </a:rPr>
                        <a:t> </a:t>
                      </a:r>
                      <a:r>
                        <a:rPr lang="en-GB" dirty="0" err="1">
                          <a:solidFill>
                            <a:srgbClr val="FFFF00"/>
                          </a:solidFill>
                        </a:rPr>
                        <a:t>wedi</a:t>
                      </a:r>
                      <a:r>
                        <a:rPr lang="en-GB" dirty="0">
                          <a:solidFill>
                            <a:srgbClr val="FFFF00"/>
                          </a:solidFill>
                        </a:rPr>
                        <a:t>   </a:t>
                      </a:r>
                      <a:r>
                        <a:rPr lang="en-GB" u="sng" dirty="0" err="1">
                          <a:solidFill>
                            <a:srgbClr val="FFFF00"/>
                          </a:solidFill>
                        </a:rPr>
                        <a:t>Dysgu</a:t>
                      </a:r>
                      <a:r>
                        <a:rPr lang="en-GB" dirty="0">
                          <a:solidFill>
                            <a:srgbClr val="FFFF00"/>
                          </a:solidFill>
                        </a:rPr>
                        <a:t>?</a:t>
                      </a:r>
                      <a:r>
                        <a:rPr lang="en-GB" baseline="0" dirty="0"/>
                        <a:t> </a:t>
                      </a:r>
                      <a:r>
                        <a:rPr lang="en-GB" dirty="0"/>
                        <a:t> </a:t>
                      </a:r>
                      <a:endParaRPr lang="en-GB" i="1" dirty="0"/>
                    </a:p>
                  </a:txBody>
                  <a:tcPr/>
                </a:tc>
                <a:extLst>
                  <a:ext uri="{0D108BD9-81ED-4DB2-BD59-A6C34878D82A}">
                    <a16:rowId xmlns:a16="http://schemas.microsoft.com/office/drawing/2014/main" val="10000"/>
                  </a:ext>
                </a:extLst>
              </a:tr>
              <a:tr h="931915">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1"/>
                  </a:ext>
                </a:extLst>
              </a:tr>
            </a:tbl>
          </a:graphicData>
        </a:graphic>
      </p:graphicFrame>
      <p:pic>
        <p:nvPicPr>
          <p:cNvPr id="3" name="Picture 3" descr="Big Pencil Vector Art image - Free stock photo - Public ...">
            <a:extLst>
              <a:ext uri="{FF2B5EF4-FFF2-40B4-BE49-F238E27FC236}">
                <a16:creationId xmlns:a16="http://schemas.microsoft.com/office/drawing/2014/main" id="{FAE4A232-1B33-4FD7-A354-1C2FEDF7DA30}"/>
              </a:ext>
            </a:extLst>
          </p:cNvPr>
          <p:cNvPicPr>
            <a:picLocks noChangeAspect="1"/>
          </p:cNvPicPr>
          <p:nvPr/>
        </p:nvPicPr>
        <p:blipFill>
          <a:blip r:embed="rId3"/>
          <a:stretch>
            <a:fillRect/>
          </a:stretch>
        </p:blipFill>
        <p:spPr>
          <a:xfrm>
            <a:off x="7444058" y="5222535"/>
            <a:ext cx="1367883" cy="1350442"/>
          </a:xfrm>
          <a:prstGeom prst="rect">
            <a:avLst/>
          </a:prstGeom>
        </p:spPr>
      </p:pic>
    </p:spTree>
    <p:extLst>
      <p:ext uri="{BB962C8B-B14F-4D97-AF65-F5344CB8AC3E}">
        <p14:creationId xmlns:p14="http://schemas.microsoft.com/office/powerpoint/2010/main" val="41514616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a:defRPr/>
            </a:pPr>
            <a:r>
              <a:rPr lang="en-GB" sz="3600" dirty="0"/>
              <a:t/>
            </a:r>
            <a:br>
              <a:rPr lang="en-GB" sz="3600" dirty="0"/>
            </a:br>
            <a:r>
              <a:rPr lang="en-GB" sz="3600" dirty="0"/>
              <a:t/>
            </a:r>
            <a:br>
              <a:rPr lang="en-GB" sz="3600" dirty="0"/>
            </a:br>
            <a:r>
              <a:rPr lang="en-GB" sz="3600" i="1" dirty="0">
                <a:ea typeface="+mj-lt"/>
                <a:cs typeface="+mj-lt"/>
              </a:rPr>
              <a:t>Beth </a:t>
            </a:r>
            <a:r>
              <a:rPr lang="en-GB" sz="3600" i="1" dirty="0" err="1">
                <a:ea typeface="+mj-lt"/>
                <a:cs typeface="+mj-lt"/>
              </a:rPr>
              <a:t>yw</a:t>
            </a:r>
            <a:r>
              <a:rPr lang="en-GB" sz="3600" i="1" dirty="0">
                <a:ea typeface="+mj-lt"/>
                <a:cs typeface="+mj-lt"/>
              </a:rPr>
              <a:t> Asesu </a:t>
            </a:r>
            <a:r>
              <a:rPr lang="en-GB" sz="3600" i="1" dirty="0" err="1">
                <a:ea typeface="+mj-lt"/>
                <a:cs typeface="+mj-lt"/>
              </a:rPr>
              <a:t>ar</a:t>
            </a:r>
            <a:r>
              <a:rPr lang="en-GB" sz="3600" i="1" dirty="0">
                <a:ea typeface="+mj-lt"/>
                <a:cs typeface="+mj-lt"/>
              </a:rPr>
              <a:t> </a:t>
            </a:r>
            <a:r>
              <a:rPr lang="en-GB" sz="3600" i="1" dirty="0" err="1">
                <a:ea typeface="+mj-lt"/>
                <a:cs typeface="+mj-lt"/>
              </a:rPr>
              <a:t>gyfer</a:t>
            </a:r>
            <a:r>
              <a:rPr lang="en-GB" sz="3600" i="1" dirty="0">
                <a:ea typeface="+mj-lt"/>
                <a:cs typeface="+mj-lt"/>
              </a:rPr>
              <a:t> </a:t>
            </a:r>
            <a:r>
              <a:rPr lang="en-GB" sz="3600" i="1" dirty="0" err="1">
                <a:ea typeface="+mj-lt"/>
                <a:cs typeface="+mj-lt"/>
              </a:rPr>
              <a:t>Dysgu</a:t>
            </a:r>
            <a:r>
              <a:rPr lang="en-GB" sz="3600" i="1" dirty="0">
                <a:ea typeface="+mj-lt"/>
                <a:cs typeface="+mj-lt"/>
              </a:rPr>
              <a:t>(</a:t>
            </a:r>
            <a:r>
              <a:rPr lang="en-GB" sz="3600" i="1" dirty="0" err="1">
                <a:ea typeface="+mj-lt"/>
                <a:cs typeface="+mj-lt"/>
              </a:rPr>
              <a:t>AgD</a:t>
            </a:r>
            <a:r>
              <a:rPr lang="en-GB" sz="3600" i="1" dirty="0">
                <a:ea typeface="+mj-lt"/>
                <a:cs typeface="+mj-lt"/>
              </a:rPr>
              <a:t>)?</a:t>
            </a:r>
            <a:br>
              <a:rPr lang="en-GB" sz="3600" i="1" dirty="0">
                <a:ea typeface="+mj-lt"/>
                <a:cs typeface="+mj-lt"/>
              </a:rPr>
            </a:br>
            <a:r>
              <a:rPr lang="en-GB" sz="3600" dirty="0"/>
              <a:t>What </a:t>
            </a:r>
            <a:r>
              <a:rPr lang="en-GB" sz="3600" i="1" dirty="0"/>
              <a:t>actually</a:t>
            </a:r>
            <a:r>
              <a:rPr lang="en-GB" sz="3600" dirty="0"/>
              <a:t> is Assessment for Learning (</a:t>
            </a:r>
            <a:r>
              <a:rPr lang="en-GB" sz="3600" dirty="0" err="1"/>
              <a:t>AfL</a:t>
            </a:r>
            <a:r>
              <a:rPr lang="en-GB" sz="3600" dirty="0"/>
              <a:t>)?</a:t>
            </a:r>
            <a:r>
              <a:rPr lang="en-GB" sz="4000" i="1" dirty="0"/>
              <a:t/>
            </a:r>
            <a:br>
              <a:rPr lang="en-GB" sz="4000" i="1" dirty="0"/>
            </a:br>
            <a:r>
              <a:rPr lang="en-GB" i="1" dirty="0"/>
              <a:t/>
            </a:r>
            <a:br>
              <a:rPr lang="en-GB" i="1" dirty="0"/>
            </a:br>
            <a:endParaRPr lang="en-GB" i="1" dirty="0"/>
          </a:p>
        </p:txBody>
      </p:sp>
      <p:sp>
        <p:nvSpPr>
          <p:cNvPr id="3" name="Content Placeholder 2"/>
          <p:cNvSpPr>
            <a:spLocks noGrp="1"/>
          </p:cNvSpPr>
          <p:nvPr>
            <p:ph idx="1"/>
          </p:nvPr>
        </p:nvSpPr>
        <p:spPr>
          <a:xfrm>
            <a:off x="467544" y="3068960"/>
            <a:ext cx="8229600" cy="3561259"/>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pPr eaLnBrk="1" hangingPunct="1"/>
            <a:endParaRPr lang="en-GB" altLang="en-US" dirty="0"/>
          </a:p>
          <a:p>
            <a:pPr eaLnBrk="1" hangingPunct="1"/>
            <a:r>
              <a:rPr lang="en-GB" altLang="en-US" i="1" dirty="0"/>
              <a:t>‘Assessment for learning is the process of seeking and interpreting evidence for use by learners and their teachers to decide where the learners are in their learning, where they need to go and how best to get there.’</a:t>
            </a:r>
          </a:p>
          <a:p>
            <a:pPr eaLnBrk="1" hangingPunct="1">
              <a:buFont typeface="Arial" charset="0"/>
              <a:buNone/>
            </a:pPr>
            <a:endParaRPr lang="en-GB" altLang="en-US" i="1" dirty="0"/>
          </a:p>
          <a:p>
            <a:pPr algn="r" eaLnBrk="1" hangingPunct="1">
              <a:buFont typeface="Arial" charset="0"/>
              <a:buNone/>
            </a:pPr>
            <a:r>
              <a:rPr lang="en-GB" altLang="en-US" dirty="0"/>
              <a:t>Assessment Reform Group (2002)</a:t>
            </a:r>
          </a:p>
        </p:txBody>
      </p:sp>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00436" y="1412776"/>
            <a:ext cx="2143126" cy="15287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1724642870"/>
      </p:ext>
    </p:extLst>
  </p:cSld>
  <p:clrMapOvr>
    <a:masterClrMapping/>
  </p:clrMapOvr>
  <p:transition spd="slow" advTm="34411"/>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3"/>
          <p:cNvSpPr>
            <a:spLocks noGrp="1"/>
          </p:cNvSpPr>
          <p:nvPr>
            <p:ph type="title"/>
          </p:nvPr>
        </p:nvSpPr>
        <p:spPr>
          <a:xfrm>
            <a:off x="141249" y="379955"/>
            <a:ext cx="8229600" cy="1143000"/>
          </a:xfrm>
        </p:spPr>
        <p:txBody>
          <a:bodyPr>
            <a:noAutofit/>
          </a:bodyPr>
          <a:lstStyle/>
          <a:p>
            <a:r>
              <a:rPr lang="en-GB" altLang="en-US" sz="2800" dirty="0"/>
              <a:t/>
            </a:r>
            <a:br>
              <a:rPr lang="en-GB" altLang="en-US" sz="2800" dirty="0"/>
            </a:br>
            <a:r>
              <a:rPr lang="en-GB" sz="2800" i="1" dirty="0">
                <a:ea typeface="+mj-lt"/>
                <a:cs typeface="+mj-lt"/>
              </a:rPr>
              <a:t>Asesu </a:t>
            </a:r>
            <a:r>
              <a:rPr lang="en-GB" sz="2800" i="1" dirty="0" err="1">
                <a:ea typeface="+mj-lt"/>
                <a:cs typeface="+mj-lt"/>
              </a:rPr>
              <a:t>ar</a:t>
            </a:r>
            <a:r>
              <a:rPr lang="en-GB" sz="2800" i="1" dirty="0">
                <a:ea typeface="+mj-lt"/>
                <a:cs typeface="+mj-lt"/>
              </a:rPr>
              <a:t> </a:t>
            </a:r>
            <a:r>
              <a:rPr lang="en-GB" sz="2800" i="1" dirty="0" err="1">
                <a:ea typeface="+mj-lt"/>
                <a:cs typeface="+mj-lt"/>
              </a:rPr>
              <a:t>gyfer</a:t>
            </a:r>
            <a:r>
              <a:rPr lang="en-GB" sz="2800" i="1" dirty="0">
                <a:ea typeface="+mj-lt"/>
                <a:cs typeface="+mj-lt"/>
              </a:rPr>
              <a:t> </a:t>
            </a:r>
            <a:r>
              <a:rPr lang="en-GB" sz="2800" i="1" dirty="0" err="1">
                <a:ea typeface="+mj-lt"/>
                <a:cs typeface="+mj-lt"/>
              </a:rPr>
              <a:t>Dysgu</a:t>
            </a:r>
            <a:r>
              <a:rPr lang="en-GB" sz="2800" i="1" dirty="0">
                <a:ea typeface="+mj-lt"/>
                <a:cs typeface="+mj-lt"/>
              </a:rPr>
              <a:t> – </a:t>
            </a:r>
            <a:r>
              <a:rPr lang="en-GB" sz="2800" i="1" dirty="0" err="1">
                <a:ea typeface="+mj-lt"/>
                <a:cs typeface="+mj-lt"/>
              </a:rPr>
              <a:t>Canolog</a:t>
            </a:r>
            <a:r>
              <a:rPr lang="en-GB" sz="2800" i="1" dirty="0">
                <a:ea typeface="+mj-lt"/>
                <a:cs typeface="+mj-lt"/>
              </a:rPr>
              <a:t> </a:t>
            </a:r>
            <a:r>
              <a:rPr lang="en-GB" sz="2800" i="1" dirty="0" err="1">
                <a:ea typeface="+mj-lt"/>
                <a:cs typeface="+mj-lt"/>
              </a:rPr>
              <a:t>i</a:t>
            </a:r>
            <a:r>
              <a:rPr lang="en-GB" sz="2800" i="1" dirty="0">
                <a:ea typeface="+mj-lt"/>
                <a:cs typeface="+mj-lt"/>
              </a:rPr>
              <a:t> </a:t>
            </a:r>
            <a:r>
              <a:rPr lang="en-GB" sz="2800" i="1" dirty="0" err="1">
                <a:ea typeface="+mj-lt"/>
                <a:cs typeface="+mj-lt"/>
              </a:rPr>
              <a:t>addysgu</a:t>
            </a:r>
            <a:r>
              <a:rPr lang="en-GB" sz="2800" i="1" dirty="0">
                <a:ea typeface="+mj-lt"/>
                <a:cs typeface="+mj-lt"/>
              </a:rPr>
              <a:t> </a:t>
            </a:r>
            <a:r>
              <a:rPr lang="en-GB" sz="2800" i="1" dirty="0" err="1">
                <a:ea typeface="+mj-lt"/>
                <a:cs typeface="+mj-lt"/>
              </a:rPr>
              <a:t>effeithio</a:t>
            </a:r>
            <a:r>
              <a:rPr lang="en-GB" sz="2800" i="1" dirty="0">
                <a:ea typeface="+mj-lt"/>
                <a:cs typeface="+mj-lt"/>
              </a:rPr>
              <a:t/>
            </a:r>
            <a:br>
              <a:rPr lang="en-GB" sz="2800" i="1" dirty="0">
                <a:ea typeface="+mj-lt"/>
                <a:cs typeface="+mj-lt"/>
              </a:rPr>
            </a:br>
            <a:r>
              <a:rPr lang="en-GB" altLang="en-US" sz="2800" dirty="0"/>
              <a:t>Assessment  for Learning – Central to effective teaching </a:t>
            </a:r>
            <a:br>
              <a:rPr lang="en-GB" altLang="en-US" sz="2800" dirty="0"/>
            </a:br>
            <a:r>
              <a:rPr lang="en-GB" altLang="en-US" sz="2800" i="1" dirty="0"/>
              <a:t/>
            </a:r>
            <a:br>
              <a:rPr lang="en-GB" altLang="en-US" sz="2800" i="1" dirty="0"/>
            </a:br>
            <a:endParaRPr lang="en-GB" altLang="en-US" sz="2800" i="1" dirty="0"/>
          </a:p>
        </p:txBody>
      </p:sp>
      <p:sp>
        <p:nvSpPr>
          <p:cNvPr id="5" name="Content Placeholder 4"/>
          <p:cNvSpPr>
            <a:spLocks noGrp="1"/>
          </p:cNvSpPr>
          <p:nvPr>
            <p:ph sz="half" idx="1"/>
          </p:nvPr>
        </p:nvSpPr>
        <p:spPr>
          <a:xfrm>
            <a:off x="345975" y="3050538"/>
            <a:ext cx="4038600" cy="3664842"/>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77500" lnSpcReduction="20000"/>
          </a:bodyPr>
          <a:lstStyle/>
          <a:p>
            <a:pPr marL="68580" indent="0" eaLnBrk="1" fontAlgn="auto" hangingPunct="1">
              <a:spcAft>
                <a:spcPts val="0"/>
              </a:spcAft>
              <a:buNone/>
              <a:defRPr/>
            </a:pPr>
            <a:r>
              <a:rPr lang="en-GB" dirty="0"/>
              <a:t>Mae </a:t>
            </a:r>
            <a:r>
              <a:rPr lang="en-GB" dirty="0" err="1"/>
              <a:t>asesu</a:t>
            </a:r>
            <a:r>
              <a:rPr lang="en-GB" dirty="0"/>
              <a:t> </a:t>
            </a:r>
            <a:r>
              <a:rPr lang="en-GB" dirty="0" err="1"/>
              <a:t>ar</a:t>
            </a:r>
            <a:r>
              <a:rPr lang="en-GB" dirty="0"/>
              <a:t> </a:t>
            </a:r>
            <a:r>
              <a:rPr lang="en-GB" dirty="0" err="1"/>
              <a:t>gyfer</a:t>
            </a:r>
            <a:r>
              <a:rPr lang="en-GB" dirty="0"/>
              <a:t> </a:t>
            </a:r>
            <a:r>
              <a:rPr lang="en-GB" dirty="0" err="1"/>
              <a:t>dysgu</a:t>
            </a:r>
            <a:r>
              <a:rPr lang="en-GB" dirty="0"/>
              <a:t> da:</a:t>
            </a:r>
          </a:p>
          <a:p>
            <a:pPr eaLnBrk="1" fontAlgn="auto" hangingPunct="1">
              <a:spcAft>
                <a:spcPts val="0"/>
              </a:spcAft>
              <a:buFont typeface="Arial" panose="020B0604020202020204" pitchFamily="34" charset="0"/>
              <a:buChar char="•"/>
              <a:defRPr/>
            </a:pPr>
            <a:r>
              <a:rPr lang="en-GB" dirty="0" err="1"/>
              <a:t>wedi</a:t>
            </a:r>
            <a:r>
              <a:rPr lang="en-GB" dirty="0"/>
              <a:t> </a:t>
            </a:r>
            <a:r>
              <a:rPr lang="en-GB" dirty="0" err="1"/>
              <a:t>ei</a:t>
            </a:r>
            <a:r>
              <a:rPr lang="en-GB" dirty="0"/>
              <a:t> </a:t>
            </a:r>
            <a:r>
              <a:rPr lang="en-GB" dirty="0" err="1"/>
              <a:t>wreiddio</a:t>
            </a:r>
            <a:r>
              <a:rPr lang="en-GB" dirty="0"/>
              <a:t> </a:t>
            </a:r>
            <a:r>
              <a:rPr lang="en-GB" dirty="0" err="1"/>
              <a:t>yn</a:t>
            </a:r>
            <a:r>
              <a:rPr lang="en-GB" dirty="0"/>
              <a:t> y </a:t>
            </a:r>
            <a:r>
              <a:rPr lang="en-GB" dirty="0" err="1"/>
              <a:t>ffordd</a:t>
            </a:r>
            <a:r>
              <a:rPr lang="en-GB" dirty="0"/>
              <a:t> </a:t>
            </a:r>
            <a:r>
              <a:rPr lang="en-GB" dirty="0" err="1"/>
              <a:t>mae</a:t>
            </a:r>
            <a:r>
              <a:rPr lang="en-GB" dirty="0"/>
              <a:t> </a:t>
            </a:r>
            <a:r>
              <a:rPr lang="en-GB" dirty="0" err="1"/>
              <a:t>dysgu</a:t>
            </a:r>
            <a:r>
              <a:rPr lang="en-GB" dirty="0"/>
              <a:t> ac </a:t>
            </a:r>
            <a:r>
              <a:rPr lang="en-GB" dirty="0" err="1"/>
              <a:t>addysgu</a:t>
            </a:r>
            <a:r>
              <a:rPr lang="en-GB" dirty="0"/>
              <a:t> </a:t>
            </a:r>
            <a:r>
              <a:rPr lang="en-GB" dirty="0" err="1"/>
              <a:t>yn</a:t>
            </a:r>
            <a:r>
              <a:rPr lang="en-GB" dirty="0"/>
              <a:t> </a:t>
            </a:r>
            <a:r>
              <a:rPr lang="en-GB" dirty="0" err="1"/>
              <a:t>digwydd</a:t>
            </a:r>
            <a:r>
              <a:rPr lang="en-GB" dirty="0"/>
              <a:t>;</a:t>
            </a:r>
          </a:p>
          <a:p>
            <a:pPr eaLnBrk="1" fontAlgn="auto" hangingPunct="1">
              <a:spcAft>
                <a:spcPts val="0"/>
              </a:spcAft>
              <a:buFont typeface="Arial" panose="020B0604020202020204" pitchFamily="34" charset="0"/>
              <a:buChar char="•"/>
              <a:defRPr/>
            </a:pPr>
            <a:r>
              <a:rPr lang="en-GB" dirty="0" err="1"/>
              <a:t>yn</a:t>
            </a:r>
            <a:r>
              <a:rPr lang="en-GB" dirty="0"/>
              <a:t> </a:t>
            </a:r>
            <a:r>
              <a:rPr lang="en-GB" dirty="0" err="1"/>
              <a:t>cynnwys</a:t>
            </a:r>
            <a:r>
              <a:rPr lang="en-GB" dirty="0"/>
              <a:t> </a:t>
            </a:r>
            <a:r>
              <a:rPr lang="en-GB" dirty="0" err="1"/>
              <a:t>rhannu</a:t>
            </a:r>
            <a:r>
              <a:rPr lang="en-GB" dirty="0"/>
              <a:t> </a:t>
            </a:r>
            <a:r>
              <a:rPr lang="en-GB" dirty="0" err="1"/>
              <a:t>deilliannau</a:t>
            </a:r>
            <a:r>
              <a:rPr lang="en-GB" dirty="0"/>
              <a:t> </a:t>
            </a:r>
            <a:r>
              <a:rPr lang="en-GB" dirty="0" err="1"/>
              <a:t>dysgu</a:t>
            </a:r>
            <a:r>
              <a:rPr lang="en-GB" dirty="0"/>
              <a:t> </a:t>
            </a:r>
            <a:r>
              <a:rPr lang="en-GB" dirty="0" err="1"/>
              <a:t>gyda’r</a:t>
            </a:r>
            <a:r>
              <a:rPr lang="en-GB" dirty="0"/>
              <a:t> </a:t>
            </a:r>
            <a:r>
              <a:rPr lang="en-GB" dirty="0" err="1"/>
              <a:t>disgyblion</a:t>
            </a:r>
            <a:r>
              <a:rPr lang="en-GB" dirty="0"/>
              <a:t>;</a:t>
            </a:r>
          </a:p>
          <a:p>
            <a:pPr eaLnBrk="1" fontAlgn="auto" hangingPunct="1">
              <a:spcAft>
                <a:spcPts val="0"/>
              </a:spcAft>
              <a:buFont typeface="Arial" panose="020B0604020202020204" pitchFamily="34" charset="0"/>
              <a:buChar char="•"/>
              <a:defRPr/>
            </a:pPr>
            <a:r>
              <a:rPr lang="en-GB" dirty="0" err="1"/>
              <a:t>anelu</a:t>
            </a:r>
            <a:r>
              <a:rPr lang="en-GB" dirty="0"/>
              <a:t> at </a:t>
            </a:r>
            <a:r>
              <a:rPr lang="en-GB" dirty="0" err="1"/>
              <a:t>rannu</a:t>
            </a:r>
            <a:r>
              <a:rPr lang="en-GB" dirty="0"/>
              <a:t> </a:t>
            </a:r>
            <a:r>
              <a:rPr lang="en-GB" dirty="0" err="1"/>
              <a:t>gyda</a:t>
            </a:r>
            <a:r>
              <a:rPr lang="en-GB" dirty="0"/>
              <a:t> </a:t>
            </a:r>
            <a:r>
              <a:rPr lang="en-GB" dirty="0" err="1"/>
              <a:t>disgyblion</a:t>
            </a:r>
            <a:r>
              <a:rPr lang="en-GB" dirty="0"/>
              <a:t> </a:t>
            </a:r>
            <a:r>
              <a:rPr lang="en-GB" dirty="0" err="1"/>
              <a:t>yr</a:t>
            </a:r>
            <a:r>
              <a:rPr lang="en-GB" dirty="0"/>
              <a:t> </a:t>
            </a:r>
            <a:r>
              <a:rPr lang="en-GB" dirty="0" err="1"/>
              <a:t>hyn</a:t>
            </a:r>
            <a:r>
              <a:rPr lang="en-GB" dirty="0"/>
              <a:t> </a:t>
            </a:r>
            <a:r>
              <a:rPr lang="en-GB" dirty="0" err="1"/>
              <a:t>maent</a:t>
            </a:r>
            <a:r>
              <a:rPr lang="en-GB" dirty="0"/>
              <a:t> </a:t>
            </a:r>
            <a:r>
              <a:rPr lang="en-GB" dirty="0" err="1"/>
              <a:t>yn</a:t>
            </a:r>
            <a:r>
              <a:rPr lang="en-GB" dirty="0"/>
              <a:t> </a:t>
            </a:r>
            <a:r>
              <a:rPr lang="en-GB" dirty="0" err="1"/>
              <a:t>anelu</a:t>
            </a:r>
            <a:r>
              <a:rPr lang="en-GB" dirty="0"/>
              <a:t> </a:t>
            </a:r>
            <a:r>
              <a:rPr lang="en-GB" dirty="0" err="1"/>
              <a:t>tuag</a:t>
            </a:r>
            <a:r>
              <a:rPr lang="en-GB" dirty="0"/>
              <a:t> at;</a:t>
            </a:r>
          </a:p>
          <a:p>
            <a:pPr eaLnBrk="1" fontAlgn="auto" hangingPunct="1">
              <a:spcAft>
                <a:spcPts val="0"/>
              </a:spcAft>
              <a:buFont typeface="Arial" panose="020B0604020202020204" pitchFamily="34" charset="0"/>
              <a:buChar char="•"/>
              <a:defRPr/>
            </a:pPr>
            <a:r>
              <a:rPr lang="en-GB" dirty="0" err="1"/>
              <a:t>cynnwys</a:t>
            </a:r>
            <a:r>
              <a:rPr lang="en-GB" dirty="0"/>
              <a:t> </a:t>
            </a:r>
            <a:r>
              <a:rPr lang="en-GB" dirty="0" err="1"/>
              <a:t>disgyblion</a:t>
            </a:r>
            <a:r>
              <a:rPr lang="en-GB" dirty="0"/>
              <a:t> </a:t>
            </a:r>
            <a:r>
              <a:rPr lang="en-GB" dirty="0" err="1"/>
              <a:t>yn</a:t>
            </a:r>
            <a:r>
              <a:rPr lang="en-GB" dirty="0"/>
              <a:t> </a:t>
            </a:r>
            <a:r>
              <a:rPr lang="en-GB" dirty="0" err="1"/>
              <a:t>asesu</a:t>
            </a:r>
            <a:r>
              <a:rPr lang="en-GB" dirty="0"/>
              <a:t> </a:t>
            </a:r>
            <a:r>
              <a:rPr lang="en-GB" dirty="0" err="1"/>
              <a:t>eu</a:t>
            </a:r>
            <a:r>
              <a:rPr lang="en-GB" dirty="0"/>
              <a:t> </a:t>
            </a:r>
            <a:r>
              <a:rPr lang="en-GB" dirty="0" err="1"/>
              <a:t>hunain</a:t>
            </a:r>
            <a:r>
              <a:rPr lang="en-GB" dirty="0"/>
              <a:t>.</a:t>
            </a:r>
          </a:p>
        </p:txBody>
      </p:sp>
      <p:sp>
        <p:nvSpPr>
          <p:cNvPr id="2" name="Content Placeholder 1"/>
          <p:cNvSpPr>
            <a:spLocks noGrp="1"/>
          </p:cNvSpPr>
          <p:nvPr>
            <p:ph sz="half" idx="2"/>
          </p:nvPr>
        </p:nvSpPr>
        <p:spPr>
          <a:xfrm>
            <a:off x="4781829" y="3050539"/>
            <a:ext cx="4038600" cy="3633866"/>
          </a:xfrm>
          <a:prstGeom prst="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fontScale="77500" lnSpcReduction="20000"/>
          </a:bodyPr>
          <a:lstStyle/>
          <a:p>
            <a:pPr marL="0" indent="0">
              <a:buNone/>
              <a:defRPr/>
            </a:pPr>
            <a:r>
              <a:rPr lang="en-GB" dirty="0"/>
              <a:t>Good assessment for learning:</a:t>
            </a:r>
          </a:p>
          <a:p>
            <a:pPr>
              <a:buFont typeface="Arial" panose="020B0604020202020204" pitchFamily="34" charset="0"/>
              <a:buChar char="•"/>
              <a:defRPr/>
            </a:pPr>
            <a:r>
              <a:rPr lang="en-GB" dirty="0"/>
              <a:t>is embedded in a view of teaching and learning of which it is an essential part;</a:t>
            </a:r>
          </a:p>
          <a:p>
            <a:pPr>
              <a:buFont typeface="Arial" panose="020B0604020202020204" pitchFamily="34" charset="0"/>
              <a:buChar char="•"/>
              <a:defRPr/>
            </a:pPr>
            <a:r>
              <a:rPr lang="en-GB" dirty="0"/>
              <a:t>involves sharing learning goals with pupils;</a:t>
            </a:r>
          </a:p>
          <a:p>
            <a:pPr>
              <a:buFont typeface="Arial" panose="020B0604020202020204" pitchFamily="34" charset="0"/>
              <a:buChar char="•"/>
              <a:defRPr/>
            </a:pPr>
            <a:r>
              <a:rPr lang="en-GB" dirty="0"/>
              <a:t>aims to help pupils to know and to recognise the standards they are aiming for;</a:t>
            </a:r>
          </a:p>
          <a:p>
            <a:pPr>
              <a:defRPr/>
            </a:pPr>
            <a:r>
              <a:rPr lang="en-GB" dirty="0"/>
              <a:t>involves pupils in self- assessment.</a:t>
            </a:r>
          </a:p>
          <a:p>
            <a:endParaRPr lang="en-GB" dirty="0"/>
          </a:p>
        </p:txBody>
      </p:sp>
      <p:pic>
        <p:nvPicPr>
          <p:cNvPr id="3" name="Picture 3" descr="Text&#10;&#10;Description automatically generated">
            <a:extLst>
              <a:ext uri="{FF2B5EF4-FFF2-40B4-BE49-F238E27FC236}">
                <a16:creationId xmlns:a16="http://schemas.microsoft.com/office/drawing/2014/main" id="{0C058C54-9A91-4D08-91D6-4DD8AC739418}"/>
              </a:ext>
            </a:extLst>
          </p:cNvPr>
          <p:cNvPicPr>
            <a:picLocks noChangeAspect="1"/>
          </p:cNvPicPr>
          <p:nvPr/>
        </p:nvPicPr>
        <p:blipFill>
          <a:blip r:embed="rId4">
            <a:extLst>
              <a:ext uri="{837473B0-CC2E-450A-ABE3-18F120FF3D39}">
                <a1611:picAttrSrcUrl xmlns:a1611="http://schemas.microsoft.com/office/drawing/2016/11/main" xmlns="" r:id="rId5"/>
              </a:ext>
            </a:extLst>
          </a:blip>
          <a:stretch>
            <a:fillRect/>
          </a:stretch>
        </p:blipFill>
        <p:spPr>
          <a:xfrm>
            <a:off x="3148860" y="1433584"/>
            <a:ext cx="2288561" cy="1452028"/>
          </a:xfrm>
          <a:prstGeom prst="rect">
            <a:avLst/>
          </a:prstGeom>
        </p:spPr>
      </p:pic>
    </p:spTree>
    <p:custDataLst>
      <p:tags r:id="rId1"/>
    </p:custDataLst>
    <p:extLst>
      <p:ext uri="{BB962C8B-B14F-4D97-AF65-F5344CB8AC3E}">
        <p14:creationId xmlns:p14="http://schemas.microsoft.com/office/powerpoint/2010/main" val="1494144693"/>
      </p:ext>
    </p:extLst>
  </p:cSld>
  <p:clrMapOvr>
    <a:masterClrMapping/>
  </p:clrMapOvr>
  <p:transition spd="slow" advTm="90692"/>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457200" y="274638"/>
            <a:ext cx="8229600" cy="1282154"/>
          </a:xfrm>
        </p:spPr>
        <p:txBody>
          <a:bodyPr>
            <a:normAutofit fontScale="90000"/>
          </a:bodyPr>
          <a:lstStyle/>
          <a:p>
            <a:r>
              <a:rPr lang="en-GB" altLang="en-US" sz="4000" dirty="0">
                <a:hlinkClick r:id="rId3"/>
              </a:rPr>
              <a:t>Dylan Wiliam </a:t>
            </a:r>
            <a:r>
              <a:rPr lang="en-GB" altLang="en-US" sz="4000" dirty="0"/>
              <a:t>also cites the following…</a:t>
            </a:r>
            <a:br>
              <a:rPr lang="en-GB" altLang="en-US" sz="4000" dirty="0"/>
            </a:br>
            <a:r>
              <a:rPr lang="en-GB" altLang="en-US" sz="4000" dirty="0"/>
              <a:t>Mae Dylan Wiliam </a:t>
            </a:r>
            <a:r>
              <a:rPr lang="en-GB" altLang="en-US" sz="4000" dirty="0" err="1"/>
              <a:t>hefyd</a:t>
            </a:r>
            <a:r>
              <a:rPr lang="en-GB" altLang="en-US" sz="4000" dirty="0"/>
              <a:t> </a:t>
            </a:r>
            <a:r>
              <a:rPr lang="en-GB" altLang="en-US" sz="4000" dirty="0" err="1"/>
              <a:t>yn</a:t>
            </a:r>
            <a:r>
              <a:rPr lang="en-GB" altLang="en-US" sz="4000" dirty="0"/>
              <a:t> </a:t>
            </a:r>
            <a:r>
              <a:rPr lang="en-GB" altLang="en-US" sz="4000" dirty="0" err="1"/>
              <a:t>nodi'r</a:t>
            </a:r>
            <a:r>
              <a:rPr lang="en-GB" altLang="en-US" sz="4000" dirty="0"/>
              <a:t> </a:t>
            </a:r>
            <a:r>
              <a:rPr lang="en-GB" altLang="en-US" sz="4000" dirty="0" err="1"/>
              <a:t>isod</a:t>
            </a:r>
            <a:r>
              <a:rPr lang="en-GB" altLang="en-US" sz="4000" dirty="0"/>
              <a:t> . . .  </a:t>
            </a:r>
            <a:r>
              <a:rPr lang="en-GB" altLang="en-US" sz="2700" dirty="0"/>
              <a:t/>
            </a:r>
            <a:br>
              <a:rPr lang="en-GB" altLang="en-US" sz="2700" dirty="0"/>
            </a:br>
            <a:endParaRPr lang="en-GB" altLang="en-US" sz="2700" dirty="0"/>
          </a:p>
        </p:txBody>
      </p:sp>
      <p:sp>
        <p:nvSpPr>
          <p:cNvPr id="3" name="Content Placeholder 2"/>
          <p:cNvSpPr>
            <a:spLocks noGrp="1"/>
          </p:cNvSpPr>
          <p:nvPr>
            <p:ph sz="half" idx="1"/>
          </p:nvPr>
        </p:nvSpPr>
        <p:spPr>
          <a:xfrm>
            <a:off x="251520" y="1772816"/>
            <a:ext cx="4254624" cy="4896544"/>
          </a:xfrm>
          <a:prstGeom prst="rect">
            <a:avLst/>
          </a:prstGeom>
        </p:spPr>
        <p:style>
          <a:lnRef idx="2">
            <a:schemeClr val="accent4"/>
          </a:lnRef>
          <a:fillRef idx="1">
            <a:schemeClr val="lt1"/>
          </a:fillRef>
          <a:effectRef idx="0">
            <a:schemeClr val="accent4"/>
          </a:effectRef>
          <a:fontRef idx="minor">
            <a:schemeClr val="dk1"/>
          </a:fontRef>
        </p:style>
        <p:txBody>
          <a:bodyPr>
            <a:normAutofit fontScale="85000" lnSpcReduction="10000"/>
          </a:bodyPr>
          <a:lstStyle/>
          <a:p>
            <a:pPr indent="-342900">
              <a:defRPr/>
            </a:pPr>
            <a:r>
              <a:rPr lang="en-GB" sz="3000" dirty="0"/>
              <a:t>Y term </a:t>
            </a:r>
            <a:r>
              <a:rPr lang="en-GB" sz="3000" dirty="0" err="1"/>
              <a:t>asesu</a:t>
            </a:r>
            <a:r>
              <a:rPr lang="en-GB" sz="3000" dirty="0"/>
              <a:t> – </a:t>
            </a:r>
            <a:r>
              <a:rPr lang="en-GB" sz="3000" dirty="0" err="1"/>
              <a:t>holl</a:t>
            </a:r>
            <a:r>
              <a:rPr lang="en-GB" sz="3000" dirty="0"/>
              <a:t> </a:t>
            </a:r>
            <a:r>
              <a:rPr lang="en-GB" sz="3000" dirty="0" err="1"/>
              <a:t>weithredoedd</a:t>
            </a:r>
            <a:r>
              <a:rPr lang="en-GB" sz="3000" dirty="0"/>
              <a:t> </a:t>
            </a:r>
            <a:r>
              <a:rPr lang="en-GB" sz="3000" dirty="0" err="1"/>
              <a:t>athro</a:t>
            </a:r>
            <a:r>
              <a:rPr lang="en-GB" sz="3000" dirty="0"/>
              <a:t> </a:t>
            </a:r>
            <a:r>
              <a:rPr lang="en-GB" sz="3000" dirty="0" err="1"/>
              <a:t>a’r</a:t>
            </a:r>
            <a:r>
              <a:rPr lang="en-GB" sz="3000" dirty="0"/>
              <a:t> </a:t>
            </a:r>
            <a:r>
              <a:rPr lang="en-GB" sz="3000" dirty="0" err="1"/>
              <a:t>myfyrwyr</a:t>
            </a:r>
            <a:r>
              <a:rPr lang="en-GB" sz="3000" dirty="0"/>
              <a:t> </a:t>
            </a:r>
            <a:r>
              <a:rPr lang="en-GB" sz="3000" dirty="0" err="1"/>
              <a:t>yn</a:t>
            </a:r>
            <a:r>
              <a:rPr lang="en-GB" sz="3000" dirty="0"/>
              <a:t> </a:t>
            </a:r>
            <a:r>
              <a:rPr lang="en-GB" sz="3000" dirty="0" err="1"/>
              <a:t>asesu</a:t>
            </a:r>
            <a:r>
              <a:rPr lang="en-GB" sz="3000" dirty="0"/>
              <a:t> </a:t>
            </a:r>
            <a:r>
              <a:rPr lang="en-GB" sz="3000" dirty="0" err="1"/>
              <a:t>eu</a:t>
            </a:r>
            <a:r>
              <a:rPr lang="en-GB" sz="3000" dirty="0"/>
              <a:t> </a:t>
            </a:r>
            <a:r>
              <a:rPr lang="en-GB" sz="3000" dirty="0" err="1"/>
              <a:t>hun</a:t>
            </a:r>
            <a:endParaRPr lang="en-GB" sz="3000" dirty="0"/>
          </a:p>
          <a:p>
            <a:pPr indent="-342900">
              <a:defRPr/>
            </a:pPr>
            <a:r>
              <a:rPr lang="en-GB" sz="3000" dirty="0" err="1"/>
              <a:t>Gwybodaeth</a:t>
            </a:r>
            <a:r>
              <a:rPr lang="en-GB" sz="3000" dirty="0"/>
              <a:t> </a:t>
            </a:r>
            <a:r>
              <a:rPr lang="en-GB" sz="3000" dirty="0" err="1"/>
              <a:t>sy’n</a:t>
            </a:r>
            <a:r>
              <a:rPr lang="en-GB" sz="3000" dirty="0"/>
              <a:t> </a:t>
            </a:r>
            <a:r>
              <a:rPr lang="en-GB" sz="3000" dirty="0" err="1"/>
              <a:t>gallu</a:t>
            </a:r>
            <a:r>
              <a:rPr lang="en-GB" sz="3000" dirty="0"/>
              <a:t> </a:t>
            </a:r>
            <a:r>
              <a:rPr lang="en-GB" sz="3000" dirty="0" err="1"/>
              <a:t>cael</a:t>
            </a:r>
            <a:r>
              <a:rPr lang="en-GB" sz="3000" dirty="0"/>
              <a:t> </a:t>
            </a:r>
            <a:r>
              <a:rPr lang="en-GB" sz="3000" dirty="0" err="1"/>
              <a:t>ei</a:t>
            </a:r>
            <a:r>
              <a:rPr lang="en-GB" sz="3000" dirty="0"/>
              <a:t> </a:t>
            </a:r>
            <a:r>
              <a:rPr lang="en-GB" sz="3000" dirty="0" err="1"/>
              <a:t>ddefnyddio</a:t>
            </a:r>
            <a:r>
              <a:rPr lang="en-GB" sz="3000" dirty="0"/>
              <a:t> </a:t>
            </a:r>
            <a:r>
              <a:rPr lang="en-GB" sz="3000" dirty="0" err="1"/>
              <a:t>fel</a:t>
            </a:r>
            <a:r>
              <a:rPr lang="en-GB" sz="3000" dirty="0"/>
              <a:t> </a:t>
            </a:r>
            <a:r>
              <a:rPr lang="en-GB" sz="3000" dirty="0" err="1"/>
              <a:t>adborth</a:t>
            </a:r>
            <a:endParaRPr lang="en-GB" sz="3000" dirty="0"/>
          </a:p>
          <a:p>
            <a:pPr indent="-342900">
              <a:defRPr/>
            </a:pPr>
            <a:r>
              <a:rPr lang="en-GB" sz="3000" dirty="0" err="1"/>
              <a:t>Addasu</a:t>
            </a:r>
            <a:r>
              <a:rPr lang="en-GB" sz="3000" dirty="0"/>
              <a:t> </a:t>
            </a:r>
            <a:r>
              <a:rPr lang="en-GB" sz="3000" dirty="0" err="1"/>
              <a:t>sut</a:t>
            </a:r>
            <a:r>
              <a:rPr lang="en-GB" sz="3000" dirty="0"/>
              <a:t> </a:t>
            </a:r>
            <a:r>
              <a:rPr lang="en-GB" sz="3000" dirty="0" err="1"/>
              <a:t>mae’r</a:t>
            </a:r>
            <a:r>
              <a:rPr lang="en-GB" sz="3000" dirty="0"/>
              <a:t> </a:t>
            </a:r>
            <a:r>
              <a:rPr lang="en-GB" sz="3000" dirty="0" err="1"/>
              <a:t>athro</a:t>
            </a:r>
            <a:r>
              <a:rPr lang="en-GB" sz="3000" dirty="0"/>
              <a:t> </a:t>
            </a:r>
            <a:r>
              <a:rPr lang="en-GB" sz="3000" dirty="0" err="1"/>
              <a:t>yn</a:t>
            </a:r>
            <a:r>
              <a:rPr lang="en-GB" sz="3000" dirty="0"/>
              <a:t> </a:t>
            </a:r>
            <a:r>
              <a:rPr lang="en-GB" sz="3000" dirty="0" err="1"/>
              <a:t>dysgu</a:t>
            </a:r>
            <a:r>
              <a:rPr lang="en-GB" sz="3000" dirty="0"/>
              <a:t> </a:t>
            </a:r>
            <a:r>
              <a:rPr lang="en-GB" sz="3000" dirty="0" err="1"/>
              <a:t>a’r</a:t>
            </a:r>
            <a:r>
              <a:rPr lang="en-GB" sz="3000" dirty="0"/>
              <a:t> </a:t>
            </a:r>
            <a:r>
              <a:rPr lang="en-GB" sz="3000" dirty="0" err="1"/>
              <a:t>gweithgareddau</a:t>
            </a:r>
            <a:endParaRPr lang="en-GB" sz="3000" dirty="0"/>
          </a:p>
          <a:p>
            <a:pPr indent="-342900">
              <a:defRPr/>
            </a:pPr>
            <a:r>
              <a:rPr lang="en-GB" sz="3000" dirty="0" err="1">
                <a:solidFill>
                  <a:srgbClr val="FF0000"/>
                </a:solidFill>
              </a:rPr>
              <a:t>Asesu</a:t>
            </a:r>
            <a:r>
              <a:rPr lang="en-GB" sz="3000" dirty="0">
                <a:solidFill>
                  <a:srgbClr val="FF0000"/>
                </a:solidFill>
              </a:rPr>
              <a:t> </a:t>
            </a:r>
            <a:r>
              <a:rPr lang="en-GB" sz="3000" dirty="0" err="1">
                <a:solidFill>
                  <a:srgbClr val="FF0000"/>
                </a:solidFill>
              </a:rPr>
              <a:t>ffurfiannol</a:t>
            </a:r>
            <a:r>
              <a:rPr lang="en-GB" sz="3000" dirty="0"/>
              <a:t> – pan bod y </a:t>
            </a:r>
            <a:r>
              <a:rPr lang="en-GB" sz="3000" dirty="0" err="1"/>
              <a:t>dystiolaeth</a:t>
            </a:r>
            <a:r>
              <a:rPr lang="en-GB" sz="3000" dirty="0"/>
              <a:t> </a:t>
            </a:r>
            <a:r>
              <a:rPr lang="en-GB" sz="3000" dirty="0" err="1"/>
              <a:t>yn</a:t>
            </a:r>
            <a:r>
              <a:rPr lang="en-GB" sz="3000" dirty="0"/>
              <a:t> </a:t>
            </a:r>
            <a:r>
              <a:rPr lang="en-GB" sz="3000" dirty="0" err="1"/>
              <a:t>cael</a:t>
            </a:r>
            <a:r>
              <a:rPr lang="en-GB" sz="3000" dirty="0"/>
              <a:t> </a:t>
            </a:r>
            <a:r>
              <a:rPr lang="en-GB" sz="3000" dirty="0" err="1"/>
              <a:t>ei</a:t>
            </a:r>
            <a:r>
              <a:rPr lang="en-GB" sz="3000" dirty="0"/>
              <a:t> </a:t>
            </a:r>
            <a:r>
              <a:rPr lang="en-GB" sz="3000" dirty="0" err="1"/>
              <a:t>ddefnyddio</a:t>
            </a:r>
            <a:r>
              <a:rPr lang="en-GB" sz="3000" dirty="0"/>
              <a:t> I </a:t>
            </a:r>
            <a:r>
              <a:rPr lang="en-GB" sz="3000" dirty="0" err="1"/>
              <a:t>adasu’r</a:t>
            </a:r>
            <a:r>
              <a:rPr lang="en-GB" sz="3000" dirty="0"/>
              <a:t> </a:t>
            </a:r>
            <a:r>
              <a:rPr lang="en-GB" sz="3000" dirty="0" err="1"/>
              <a:t>dysgu</a:t>
            </a:r>
            <a:r>
              <a:rPr lang="en-GB" sz="3000" dirty="0"/>
              <a:t> I </a:t>
            </a:r>
            <a:r>
              <a:rPr lang="en-GB" sz="3000" dirty="0" err="1"/>
              <a:t>gwrdd</a:t>
            </a:r>
            <a:r>
              <a:rPr lang="en-GB" sz="3000" dirty="0"/>
              <a:t> a </a:t>
            </a:r>
            <a:r>
              <a:rPr lang="en-GB" sz="3000" dirty="0" err="1"/>
              <a:t>anghenion</a:t>
            </a:r>
            <a:r>
              <a:rPr lang="en-GB" sz="3000" dirty="0"/>
              <a:t> y </a:t>
            </a:r>
            <a:r>
              <a:rPr lang="en-GB" sz="3000" dirty="0" err="1"/>
              <a:t>myfyrwyr</a:t>
            </a:r>
            <a:endParaRPr lang="en-GB" sz="3000" dirty="0"/>
          </a:p>
          <a:p>
            <a:pPr>
              <a:defRPr/>
            </a:pPr>
            <a:endParaRPr lang="en-GB" sz="2000" dirty="0"/>
          </a:p>
        </p:txBody>
      </p:sp>
      <p:sp>
        <p:nvSpPr>
          <p:cNvPr id="2" name="Content Placeholder 1"/>
          <p:cNvSpPr>
            <a:spLocks noGrp="1"/>
          </p:cNvSpPr>
          <p:nvPr>
            <p:ph sz="half" idx="2"/>
          </p:nvPr>
        </p:nvSpPr>
        <p:spPr>
          <a:xfrm>
            <a:off x="4788024" y="1772816"/>
            <a:ext cx="4176464" cy="4896544"/>
          </a:xfrm>
          <a:prstGeom prst="rect">
            <a:avLst/>
          </a:prstGeom>
        </p:spPr>
        <p:style>
          <a:lnRef idx="2">
            <a:schemeClr val="accent5"/>
          </a:lnRef>
          <a:fillRef idx="1">
            <a:schemeClr val="lt1"/>
          </a:fillRef>
          <a:effectRef idx="0">
            <a:schemeClr val="accent5"/>
          </a:effectRef>
          <a:fontRef idx="minor">
            <a:schemeClr val="dk1"/>
          </a:fontRef>
        </p:style>
        <p:txBody>
          <a:bodyPr>
            <a:normAutofit fontScale="85000" lnSpcReduction="10000"/>
          </a:bodyPr>
          <a:lstStyle/>
          <a:p>
            <a:r>
              <a:rPr lang="en-US" altLang="en-US" dirty="0"/>
              <a:t>Assessment – all activities where teachers and students  assess themselves</a:t>
            </a:r>
          </a:p>
          <a:p>
            <a:r>
              <a:rPr lang="en-US" altLang="en-US" dirty="0"/>
              <a:t>This information used as feedback</a:t>
            </a:r>
          </a:p>
          <a:p>
            <a:r>
              <a:rPr lang="en-US" altLang="en-US" dirty="0"/>
              <a:t>Leads to modifying teaching and learning activities</a:t>
            </a:r>
          </a:p>
          <a:p>
            <a:r>
              <a:rPr lang="en-US" altLang="en-US" dirty="0">
                <a:solidFill>
                  <a:srgbClr val="FF0000"/>
                </a:solidFill>
              </a:rPr>
              <a:t>Formative assessment</a:t>
            </a:r>
            <a:r>
              <a:rPr lang="en-US" altLang="en-US" dirty="0"/>
              <a:t> – evidence is used to adapt the teaching to meet the needs of the student</a:t>
            </a:r>
          </a:p>
          <a:p>
            <a:pPr marL="0" indent="0">
              <a:buNone/>
            </a:pPr>
            <a:endParaRPr lang="en-GB" altLang="en-US" dirty="0"/>
          </a:p>
          <a:p>
            <a:pPr marL="0" indent="0" algn="r">
              <a:buNone/>
            </a:pPr>
            <a:r>
              <a:rPr lang="en-GB" altLang="en-US" dirty="0"/>
              <a:t>(Black &amp; </a:t>
            </a:r>
            <a:r>
              <a:rPr lang="en-GB" altLang="en-US" dirty="0" err="1"/>
              <a:t>Wiliam</a:t>
            </a:r>
            <a:r>
              <a:rPr lang="en-GB" altLang="en-US" dirty="0"/>
              <a:t>, 1998)</a:t>
            </a:r>
          </a:p>
          <a:p>
            <a:endParaRPr lang="en-GB" dirty="0"/>
          </a:p>
        </p:txBody>
      </p:sp>
    </p:spTree>
    <p:extLst>
      <p:ext uri="{BB962C8B-B14F-4D97-AF65-F5344CB8AC3E}">
        <p14:creationId xmlns:p14="http://schemas.microsoft.com/office/powerpoint/2010/main" val="28592052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normAutofit fontScale="90000"/>
          </a:bodyPr>
          <a:lstStyle/>
          <a:p>
            <a:r>
              <a:rPr lang="en-GB" altLang="en-US" dirty="0">
                <a:hlinkClick r:id="rId3" invalidUrl="http://"/>
              </a:rPr>
              <a:t/>
            </a:r>
            <a:br>
              <a:rPr lang="en-GB" altLang="en-US" dirty="0">
                <a:hlinkClick r:id="rId4" invalidUrl="http://"/>
              </a:rPr>
            </a:br>
            <a:r>
              <a:rPr lang="en-GB" altLang="en-US" dirty="0">
                <a:hlinkClick r:id="rId5" invalidUrl="http://"/>
              </a:rPr>
              <a:t/>
            </a:r>
            <a:br>
              <a:rPr lang="en-GB" altLang="en-US" dirty="0">
                <a:hlinkClick r:id="rId6" invalidUrl="http://"/>
              </a:rPr>
            </a:br>
            <a:r>
              <a:rPr lang="en-GB" altLang="en-US" dirty="0">
                <a:hlinkClick r:id="rId7" invalidUrl="http://"/>
              </a:rPr>
              <a:t/>
            </a:r>
            <a:br>
              <a:rPr lang="en-GB" altLang="en-US" dirty="0">
                <a:hlinkClick r:id="rId8" invalidUrl="http://"/>
              </a:rPr>
            </a:br>
            <a:r>
              <a:rPr lang="en-GB" altLang="en-US" sz="3600" dirty="0">
                <a:hlinkClick r:id="rId9"/>
              </a:rPr>
              <a:t>Dylan Wiliam </a:t>
            </a:r>
            <a:r>
              <a:rPr lang="en-GB" altLang="en-US" sz="3600" dirty="0"/>
              <a:t>also cites the following…</a:t>
            </a:r>
            <a:br>
              <a:rPr lang="en-GB" altLang="en-US" sz="3600" dirty="0"/>
            </a:br>
            <a:r>
              <a:rPr lang="en-GB" altLang="en-US" sz="3600" dirty="0"/>
              <a:t>Mae Dylan Wiliam </a:t>
            </a:r>
            <a:r>
              <a:rPr lang="en-GB" altLang="en-US" sz="3600" dirty="0" err="1"/>
              <a:t>hefyd</a:t>
            </a:r>
            <a:r>
              <a:rPr lang="en-GB" altLang="en-US" sz="3600" dirty="0"/>
              <a:t> </a:t>
            </a:r>
            <a:r>
              <a:rPr lang="en-GB" altLang="en-US" sz="3600" dirty="0" err="1"/>
              <a:t>yn</a:t>
            </a:r>
            <a:r>
              <a:rPr lang="en-GB" altLang="en-US" sz="3600" dirty="0"/>
              <a:t> </a:t>
            </a:r>
            <a:r>
              <a:rPr lang="en-GB" altLang="en-US" sz="3600" dirty="0" err="1"/>
              <a:t>nodi'r</a:t>
            </a:r>
            <a:r>
              <a:rPr lang="en-GB" altLang="en-US" sz="3600" dirty="0"/>
              <a:t> </a:t>
            </a:r>
            <a:r>
              <a:rPr lang="en-GB" altLang="en-US" sz="3600" dirty="0" err="1"/>
              <a:t>isod</a:t>
            </a:r>
            <a:r>
              <a:rPr lang="en-GB" altLang="en-US" sz="3600" dirty="0"/>
              <a:t> . . . </a:t>
            </a:r>
            <a:r>
              <a:rPr lang="en-GB" altLang="en-US" dirty="0"/>
              <a:t> </a:t>
            </a:r>
            <a:r>
              <a:rPr lang="en-GB" altLang="en-US" sz="3200" dirty="0"/>
              <a:t/>
            </a:r>
            <a:br>
              <a:rPr lang="en-GB" altLang="en-US" sz="3200" dirty="0"/>
            </a:br>
            <a:r>
              <a:rPr lang="en-GB" altLang="en-US" dirty="0">
                <a:hlinkClick r:id="rId9"/>
              </a:rPr>
              <a:t/>
            </a:r>
            <a:br>
              <a:rPr lang="en-GB" altLang="en-US" dirty="0">
                <a:hlinkClick r:id="rId9"/>
              </a:rPr>
            </a:br>
            <a:r>
              <a:rPr lang="en-GB" altLang="en-US" dirty="0">
                <a:hlinkClick r:id="rId9"/>
              </a:rPr>
              <a:t/>
            </a:r>
            <a:br>
              <a:rPr lang="en-GB" altLang="en-US" dirty="0">
                <a:hlinkClick r:id="rId9"/>
              </a:rPr>
            </a:br>
            <a:endParaRPr lang="en-GB" altLang="en-US" sz="2700" dirty="0"/>
          </a:p>
        </p:txBody>
      </p:sp>
      <p:sp>
        <p:nvSpPr>
          <p:cNvPr id="3" name="Content Placeholder 2"/>
          <p:cNvSpPr>
            <a:spLocks noGrp="1"/>
          </p:cNvSpPr>
          <p:nvPr>
            <p:ph sz="half" idx="1"/>
          </p:nvPr>
        </p:nvSpPr>
        <p:spPr>
          <a:xfrm>
            <a:off x="292552" y="1646580"/>
            <a:ext cx="4038600" cy="4824536"/>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Autofit/>
          </a:bodyPr>
          <a:lstStyle/>
          <a:p>
            <a:pPr>
              <a:defRPr/>
            </a:pPr>
            <a:r>
              <a:rPr lang="en-GB" sz="2200" dirty="0"/>
              <a:t>Y broses </a:t>
            </a:r>
            <a:r>
              <a:rPr lang="en-GB" sz="2200" dirty="0" err="1"/>
              <a:t>mae</a:t>
            </a:r>
            <a:r>
              <a:rPr lang="en-GB" sz="2200" dirty="0"/>
              <a:t> </a:t>
            </a:r>
            <a:r>
              <a:rPr lang="en-GB" sz="2200" dirty="0" err="1"/>
              <a:t>athrawon</a:t>
            </a:r>
            <a:r>
              <a:rPr lang="en-GB" sz="2200" dirty="0"/>
              <a:t> a </a:t>
            </a:r>
            <a:r>
              <a:rPr lang="en-GB" sz="2200" dirty="0" err="1"/>
              <a:t>disgyblion</a:t>
            </a:r>
            <a:r>
              <a:rPr lang="en-GB" sz="2200" dirty="0"/>
              <a:t> </a:t>
            </a:r>
            <a:r>
              <a:rPr lang="en-GB" sz="2200" dirty="0" err="1"/>
              <a:t>yn</a:t>
            </a:r>
            <a:r>
              <a:rPr lang="en-GB" sz="2200" dirty="0"/>
              <a:t> </a:t>
            </a:r>
            <a:r>
              <a:rPr lang="en-GB" sz="2200" dirty="0" err="1"/>
              <a:t>defnyddio</a:t>
            </a:r>
            <a:r>
              <a:rPr lang="en-GB" sz="2200" dirty="0"/>
              <a:t> </a:t>
            </a:r>
            <a:r>
              <a:rPr lang="en-GB" sz="2200" dirty="0" err="1"/>
              <a:t>i</a:t>
            </a:r>
            <a:r>
              <a:rPr lang="en-GB" sz="2200" dirty="0"/>
              <a:t> </a:t>
            </a:r>
            <a:r>
              <a:rPr lang="en-GB" sz="2200" dirty="0" err="1"/>
              <a:t>ymateb</a:t>
            </a:r>
            <a:r>
              <a:rPr lang="en-GB" sz="2200" dirty="0"/>
              <a:t> </a:t>
            </a:r>
            <a:r>
              <a:rPr lang="en-GB" sz="2200" dirty="0" err="1"/>
              <a:t>i</a:t>
            </a:r>
            <a:r>
              <a:rPr lang="en-GB" sz="2200" dirty="0"/>
              <a:t> </a:t>
            </a:r>
            <a:r>
              <a:rPr lang="en-GB" sz="2200" dirty="0" err="1"/>
              <a:t>ddysgu</a:t>
            </a:r>
            <a:r>
              <a:rPr lang="en-GB" sz="2200" dirty="0"/>
              <a:t> </a:t>
            </a:r>
            <a:r>
              <a:rPr lang="en-GB" sz="2200" dirty="0" err="1"/>
              <a:t>myfyrwyr</a:t>
            </a:r>
            <a:r>
              <a:rPr lang="en-GB" sz="2200" dirty="0"/>
              <a:t> er </a:t>
            </a:r>
            <a:r>
              <a:rPr lang="en-GB" sz="2200" dirty="0" err="1"/>
              <a:t>mwyn</a:t>
            </a:r>
            <a:r>
              <a:rPr lang="en-GB" sz="2200" dirty="0"/>
              <a:t> </a:t>
            </a:r>
            <a:r>
              <a:rPr lang="en-GB" sz="2200" dirty="0" err="1"/>
              <a:t>gwella’r</a:t>
            </a:r>
            <a:r>
              <a:rPr lang="en-GB" sz="2200" dirty="0"/>
              <a:t> </a:t>
            </a:r>
            <a:r>
              <a:rPr lang="en-GB" sz="2200" dirty="0" err="1"/>
              <a:t>dysgu</a:t>
            </a:r>
            <a:r>
              <a:rPr lang="en-GB" sz="2200" dirty="0"/>
              <a:t>, </a:t>
            </a:r>
            <a:r>
              <a:rPr lang="en-GB" sz="2200" dirty="0" err="1"/>
              <a:t>yn</a:t>
            </a:r>
            <a:r>
              <a:rPr lang="en-GB" sz="2200" dirty="0"/>
              <a:t> </a:t>
            </a:r>
            <a:r>
              <a:rPr lang="en-GB" sz="2200" dirty="0" err="1"/>
              <a:t>ystod</a:t>
            </a:r>
            <a:r>
              <a:rPr lang="en-GB" sz="2200" dirty="0"/>
              <a:t> y </a:t>
            </a:r>
            <a:r>
              <a:rPr lang="en-GB" sz="2200" dirty="0" err="1"/>
              <a:t>dysgu</a:t>
            </a:r>
            <a:r>
              <a:rPr lang="en-GB" sz="2200" dirty="0"/>
              <a:t> </a:t>
            </a:r>
            <a:endParaRPr lang="en-GB" sz="2200">
              <a:cs typeface="Calibri"/>
            </a:endParaRPr>
          </a:p>
          <a:p>
            <a:pPr marL="0" indent="0" algn="r">
              <a:buNone/>
              <a:defRPr/>
            </a:pPr>
            <a:r>
              <a:rPr lang="en-US" altLang="en-US" sz="2200" dirty="0"/>
              <a:t>(Cowie &amp; Bell, 1999)</a:t>
            </a:r>
            <a:endParaRPr lang="en-US" altLang="en-US" sz="2200">
              <a:cs typeface="Calibri"/>
            </a:endParaRPr>
          </a:p>
          <a:p>
            <a:pPr>
              <a:defRPr/>
            </a:pPr>
            <a:endParaRPr lang="en-US" sz="2200" dirty="0">
              <a:cs typeface="Calibri"/>
            </a:endParaRPr>
          </a:p>
          <a:p>
            <a:pPr>
              <a:defRPr/>
            </a:pPr>
            <a:r>
              <a:rPr lang="en-US" sz="2200" dirty="0"/>
              <a:t>Asesu </a:t>
            </a:r>
            <a:r>
              <a:rPr lang="en-US" sz="2200" dirty="0" err="1"/>
              <a:t>sy’n</a:t>
            </a:r>
            <a:r>
              <a:rPr lang="en-US" sz="2200" dirty="0"/>
              <a:t> </a:t>
            </a:r>
            <a:r>
              <a:rPr lang="en-US" sz="2200" dirty="0" err="1"/>
              <a:t>digwydd</a:t>
            </a:r>
            <a:r>
              <a:rPr lang="en-US" sz="2200" dirty="0"/>
              <a:t> </a:t>
            </a:r>
            <a:r>
              <a:rPr lang="en-US" sz="2200" dirty="0" err="1"/>
              <a:t>yn</a:t>
            </a:r>
            <a:r>
              <a:rPr lang="en-US" sz="2200" dirty="0"/>
              <a:t> </a:t>
            </a:r>
            <a:r>
              <a:rPr lang="en-US" sz="2200" dirty="0" err="1"/>
              <a:t>ystod</a:t>
            </a:r>
            <a:r>
              <a:rPr lang="en-US" sz="2200" dirty="0"/>
              <a:t> y broses o </a:t>
            </a:r>
            <a:r>
              <a:rPr lang="en-US" sz="2200" dirty="0" err="1"/>
              <a:t>roi</a:t>
            </a:r>
            <a:r>
              <a:rPr lang="en-US" sz="2200" dirty="0"/>
              <a:t> </a:t>
            </a:r>
            <a:r>
              <a:rPr lang="en-US" sz="2200" dirty="0" err="1"/>
              <a:t>cyfarwyddiadau</a:t>
            </a:r>
            <a:r>
              <a:rPr lang="en-US" sz="2200" dirty="0"/>
              <a:t> </a:t>
            </a:r>
            <a:r>
              <a:rPr lang="en-US" sz="2200" dirty="0" err="1"/>
              <a:t>gyda’r</a:t>
            </a:r>
            <a:r>
              <a:rPr lang="en-US" sz="2200" dirty="0"/>
              <a:t> </a:t>
            </a:r>
            <a:r>
              <a:rPr lang="en-US" sz="2200" dirty="0" err="1"/>
              <a:t>pwrpas</a:t>
            </a:r>
            <a:r>
              <a:rPr lang="en-US" sz="2200" dirty="0"/>
              <a:t> o </a:t>
            </a:r>
            <a:r>
              <a:rPr lang="en-US" sz="2200" dirty="0" err="1"/>
              <a:t>wella’r</a:t>
            </a:r>
            <a:r>
              <a:rPr lang="en-US" sz="2200" dirty="0"/>
              <a:t> </a:t>
            </a:r>
            <a:r>
              <a:rPr lang="en-US" sz="2200" dirty="0" err="1"/>
              <a:t>addysgu</a:t>
            </a:r>
            <a:r>
              <a:rPr lang="en-US" sz="2200" dirty="0"/>
              <a:t> </a:t>
            </a:r>
            <a:r>
              <a:rPr lang="en-US" sz="2200" dirty="0" err="1"/>
              <a:t>neu’r</a:t>
            </a:r>
            <a:r>
              <a:rPr lang="en-US" sz="2200" dirty="0"/>
              <a:t> </a:t>
            </a:r>
            <a:r>
              <a:rPr lang="en-US" sz="2200" dirty="0" err="1"/>
              <a:t>dysgu</a:t>
            </a:r>
            <a:r>
              <a:rPr lang="en-US" sz="2200" dirty="0"/>
              <a:t> </a:t>
            </a:r>
            <a:endParaRPr lang="en-US" sz="2200" dirty="0">
              <a:cs typeface="Calibri"/>
            </a:endParaRPr>
          </a:p>
          <a:p>
            <a:pPr marL="0" indent="0" algn="r">
              <a:buNone/>
              <a:defRPr/>
            </a:pPr>
            <a:r>
              <a:rPr lang="en-US" altLang="en-US" sz="2200" dirty="0"/>
              <a:t>(Shepard et al., 2005 )</a:t>
            </a:r>
            <a:endParaRPr lang="en-GB" sz="2200" dirty="0"/>
          </a:p>
          <a:p>
            <a:pPr>
              <a:defRPr/>
            </a:pPr>
            <a:endParaRPr lang="en-GB" sz="2000" dirty="0"/>
          </a:p>
        </p:txBody>
      </p:sp>
      <p:sp>
        <p:nvSpPr>
          <p:cNvPr id="2" name="Content Placeholder 1"/>
          <p:cNvSpPr>
            <a:spLocks noGrp="1"/>
          </p:cNvSpPr>
          <p:nvPr>
            <p:ph sz="half" idx="2"/>
          </p:nvPr>
        </p:nvSpPr>
        <p:spPr>
          <a:xfrm>
            <a:off x="4644008" y="1646580"/>
            <a:ext cx="4038600" cy="4824536"/>
          </a:xfrm>
          <a:prstGeom prst="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lnSpcReduction="10000"/>
          </a:bodyPr>
          <a:lstStyle/>
          <a:p>
            <a:pPr marL="0" indent="0">
              <a:defRPr/>
            </a:pPr>
            <a:r>
              <a:rPr lang="en-US" altLang="en-US" sz="2400" dirty="0"/>
              <a:t>“the process used by teachers and students to </a:t>
            </a:r>
            <a:r>
              <a:rPr lang="en-US" altLang="en-US" sz="2400" dirty="0" err="1"/>
              <a:t>recognise</a:t>
            </a:r>
            <a:r>
              <a:rPr lang="en-US" altLang="en-US" sz="2400" dirty="0"/>
              <a:t> and respond to student learning in order to enhance that learning, during the learning”</a:t>
            </a:r>
            <a:endParaRPr lang="en-US" altLang="en-US" sz="2400" dirty="0">
              <a:cs typeface="Calibri"/>
            </a:endParaRPr>
          </a:p>
          <a:p>
            <a:pPr marL="0" indent="0" algn="r">
              <a:buNone/>
              <a:defRPr/>
            </a:pPr>
            <a:r>
              <a:rPr lang="en-US" altLang="en-US" sz="2400" dirty="0"/>
              <a:t> (Cowie &amp; Bell, 1999 p. 32)</a:t>
            </a:r>
            <a:r>
              <a:rPr lang="en-GB" altLang="en-US" sz="2400" dirty="0"/>
              <a:t> </a:t>
            </a:r>
            <a:endParaRPr lang="en-GB" altLang="en-US" sz="2400" dirty="0">
              <a:cs typeface="Calibri"/>
            </a:endParaRPr>
          </a:p>
          <a:p>
            <a:pPr marL="0" indent="0">
              <a:defRPr/>
            </a:pPr>
            <a:endParaRPr lang="en-GB" altLang="en-US" sz="2400" dirty="0">
              <a:cs typeface="Calibri"/>
            </a:endParaRPr>
          </a:p>
          <a:p>
            <a:pPr marL="0" indent="0">
              <a:defRPr/>
            </a:pPr>
            <a:r>
              <a:rPr lang="en-US" altLang="en-US" sz="2400" dirty="0"/>
              <a:t>“assessment carried out during the instructional process for the purpose of improving teaching or learning”</a:t>
            </a:r>
            <a:endParaRPr lang="en-US" altLang="en-US" sz="2400" dirty="0">
              <a:cs typeface="Calibri"/>
            </a:endParaRPr>
          </a:p>
          <a:p>
            <a:pPr marL="0" indent="0" algn="r">
              <a:buNone/>
              <a:defRPr/>
            </a:pPr>
            <a:r>
              <a:rPr lang="en-US" altLang="en-US" sz="2400" dirty="0"/>
              <a:t> (Shepard et al., 2005 p. 275)</a:t>
            </a:r>
            <a:r>
              <a:rPr lang="en-GB" altLang="en-US" sz="2400" dirty="0"/>
              <a:t> </a:t>
            </a:r>
            <a:endParaRPr lang="en-US" altLang="en-US" dirty="0"/>
          </a:p>
          <a:p>
            <a:endParaRPr lang="en-GB" dirty="0"/>
          </a:p>
        </p:txBody>
      </p:sp>
    </p:spTree>
    <p:extLst>
      <p:ext uri="{BB962C8B-B14F-4D97-AF65-F5344CB8AC3E}">
        <p14:creationId xmlns:p14="http://schemas.microsoft.com/office/powerpoint/2010/main" val="39727266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ChangeArrowheads="1"/>
          </p:cNvSpPr>
          <p:nvPr/>
        </p:nvSpPr>
        <p:spPr bwMode="auto">
          <a:xfrm>
            <a:off x="539749" y="476672"/>
            <a:ext cx="8208963" cy="12618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eaLnBrk="1" hangingPunct="1"/>
            <a:endParaRPr lang="en-US" altLang="en-US" sz="2800" dirty="0"/>
          </a:p>
          <a:p>
            <a:pPr algn="r" eaLnBrk="1" hangingPunct="1"/>
            <a:endParaRPr lang="en-GB" altLang="en-US" sz="2400" dirty="0"/>
          </a:p>
          <a:p>
            <a:pPr algn="r" eaLnBrk="1" hangingPunct="1"/>
            <a:endParaRPr lang="en-US" altLang="en-US" sz="2400" dirty="0"/>
          </a:p>
        </p:txBody>
      </p:sp>
      <p:sp>
        <p:nvSpPr>
          <p:cNvPr id="2" name="Title 1"/>
          <p:cNvSpPr>
            <a:spLocks noGrp="1"/>
          </p:cNvSpPr>
          <p:nvPr>
            <p:ph type="title"/>
          </p:nvPr>
        </p:nvSpPr>
        <p:spPr>
          <a:xfrm>
            <a:off x="-1029629" y="194101"/>
            <a:ext cx="8229600" cy="1143000"/>
          </a:xfrm>
        </p:spPr>
        <p:txBody>
          <a:bodyPr>
            <a:normAutofit fontScale="90000"/>
          </a:bodyPr>
          <a:lstStyle/>
          <a:p>
            <a:r>
              <a:rPr lang="en-GB" dirty="0">
                <a:ea typeface="+mj-lt"/>
                <a:cs typeface="+mj-lt"/>
              </a:rPr>
              <a:t>Asesu </a:t>
            </a:r>
            <a:r>
              <a:rPr lang="en-GB" dirty="0" err="1">
                <a:ea typeface="+mj-lt"/>
                <a:cs typeface="+mj-lt"/>
              </a:rPr>
              <a:t>Ffurfiannol</a:t>
            </a:r>
            <a:r>
              <a:rPr lang="en-GB" dirty="0">
                <a:ea typeface="+mj-lt"/>
                <a:cs typeface="+mj-lt"/>
              </a:rPr>
              <a:t/>
            </a:r>
            <a:br>
              <a:rPr lang="en-GB" dirty="0">
                <a:ea typeface="+mj-lt"/>
                <a:cs typeface="+mj-lt"/>
              </a:rPr>
            </a:br>
            <a:r>
              <a:rPr lang="en-GB" dirty="0"/>
              <a:t>Formative Assessment </a:t>
            </a:r>
            <a:endParaRPr lang="en-US">
              <a:cs typeface="Calibri"/>
            </a:endParaRPr>
          </a:p>
        </p:txBody>
      </p:sp>
      <p:sp>
        <p:nvSpPr>
          <p:cNvPr id="3" name="Content Placeholder 2"/>
          <p:cNvSpPr>
            <a:spLocks noGrp="1"/>
          </p:cNvSpPr>
          <p:nvPr>
            <p:ph sz="half" idx="1"/>
          </p:nvPr>
        </p:nvSpPr>
        <p:spPr>
          <a:xfrm>
            <a:off x="323528" y="1742004"/>
            <a:ext cx="4038600" cy="3384376"/>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92500" lnSpcReduction="10000"/>
          </a:bodyPr>
          <a:lstStyle/>
          <a:p>
            <a:r>
              <a:rPr lang="en-GB" dirty="0">
                <a:ea typeface="+mn-lt"/>
                <a:cs typeface="+mn-lt"/>
              </a:rPr>
              <a:t>Mae </a:t>
            </a:r>
            <a:r>
              <a:rPr lang="en-GB" dirty="0" err="1">
                <a:ea typeface="+mn-lt"/>
                <a:cs typeface="+mn-lt"/>
              </a:rPr>
              <a:t>asesiad</a:t>
            </a:r>
            <a:r>
              <a:rPr lang="en-GB" dirty="0">
                <a:ea typeface="+mn-lt"/>
                <a:cs typeface="+mn-lt"/>
              </a:rPr>
              <a:t> </a:t>
            </a:r>
            <a:r>
              <a:rPr lang="en-GB" dirty="0" err="1">
                <a:ea typeface="+mn-lt"/>
                <a:cs typeface="+mn-lt"/>
              </a:rPr>
              <a:t>ffurfiannol</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cyfeirio</a:t>
            </a:r>
            <a:r>
              <a:rPr lang="en-GB" dirty="0">
                <a:ea typeface="+mn-lt"/>
                <a:cs typeface="+mn-lt"/>
              </a:rPr>
              <a:t> at </a:t>
            </a:r>
            <a:r>
              <a:rPr lang="en-GB" dirty="0" err="1">
                <a:ea typeface="+mn-lt"/>
                <a:cs typeface="+mn-lt"/>
              </a:rPr>
              <a:t>asesiadau</a:t>
            </a:r>
            <a:r>
              <a:rPr lang="en-GB" dirty="0">
                <a:ea typeface="+mn-lt"/>
                <a:cs typeface="+mn-lt"/>
              </a:rPr>
              <a:t> </a:t>
            </a:r>
            <a:r>
              <a:rPr lang="en-GB" dirty="0" err="1">
                <a:ea typeface="+mn-lt"/>
                <a:cs typeface="+mn-lt"/>
              </a:rPr>
              <a:t>rhyngweithiol</a:t>
            </a:r>
            <a:r>
              <a:rPr lang="en-GB" dirty="0">
                <a:ea typeface="+mn-lt"/>
                <a:cs typeface="+mn-lt"/>
              </a:rPr>
              <a:t> </a:t>
            </a:r>
            <a:r>
              <a:rPr lang="en-GB" dirty="0" err="1">
                <a:ea typeface="+mn-lt"/>
                <a:cs typeface="+mn-lt"/>
              </a:rPr>
              <a:t>aml</a:t>
            </a:r>
            <a:r>
              <a:rPr lang="en-GB" dirty="0">
                <a:ea typeface="+mn-lt"/>
                <a:cs typeface="+mn-lt"/>
              </a:rPr>
              <a:t> o </a:t>
            </a:r>
            <a:r>
              <a:rPr lang="en-GB" dirty="0" err="1">
                <a:ea typeface="+mn-lt"/>
                <a:cs typeface="+mn-lt"/>
              </a:rPr>
              <a:t>gynnydd</a:t>
            </a:r>
            <a:r>
              <a:rPr lang="en-GB" dirty="0">
                <a:ea typeface="+mn-lt"/>
                <a:cs typeface="+mn-lt"/>
              </a:rPr>
              <a:t> a </a:t>
            </a:r>
            <a:r>
              <a:rPr lang="en-GB" dirty="0" err="1">
                <a:ea typeface="+mn-lt"/>
                <a:cs typeface="+mn-lt"/>
              </a:rPr>
              <a:t>dealltwriaeth</a:t>
            </a:r>
            <a:r>
              <a:rPr lang="en-GB" dirty="0">
                <a:ea typeface="+mn-lt"/>
                <a:cs typeface="+mn-lt"/>
              </a:rPr>
              <a:t> </a:t>
            </a:r>
            <a:r>
              <a:rPr lang="en-GB" dirty="0" err="1">
                <a:ea typeface="+mn-lt"/>
                <a:cs typeface="+mn-lt"/>
              </a:rPr>
              <a:t>myfyrwyr</a:t>
            </a:r>
            <a:r>
              <a:rPr lang="en-GB" dirty="0">
                <a:ea typeface="+mn-lt"/>
                <a:cs typeface="+mn-lt"/>
              </a:rPr>
              <a:t> </a:t>
            </a:r>
            <a:r>
              <a:rPr lang="en-GB" dirty="0" err="1">
                <a:ea typeface="+mn-lt"/>
                <a:cs typeface="+mn-lt"/>
              </a:rPr>
              <a:t>i</a:t>
            </a:r>
            <a:r>
              <a:rPr lang="en-GB" dirty="0">
                <a:ea typeface="+mn-lt"/>
                <a:cs typeface="+mn-lt"/>
              </a:rPr>
              <a:t> nodi </a:t>
            </a:r>
            <a:r>
              <a:rPr lang="en-GB" dirty="0" err="1">
                <a:ea typeface="+mn-lt"/>
                <a:cs typeface="+mn-lt"/>
              </a:rPr>
              <a:t>anghenion</a:t>
            </a:r>
            <a:r>
              <a:rPr lang="en-GB" dirty="0">
                <a:ea typeface="+mn-lt"/>
                <a:cs typeface="+mn-lt"/>
              </a:rPr>
              <a:t> </a:t>
            </a:r>
            <a:r>
              <a:rPr lang="en-GB" dirty="0" err="1">
                <a:ea typeface="+mn-lt"/>
                <a:cs typeface="+mn-lt"/>
              </a:rPr>
              <a:t>dysgu</a:t>
            </a:r>
            <a:r>
              <a:rPr lang="en-GB" dirty="0">
                <a:ea typeface="+mn-lt"/>
                <a:cs typeface="+mn-lt"/>
              </a:rPr>
              <a:t> ac </a:t>
            </a:r>
            <a:r>
              <a:rPr lang="en-GB" dirty="0" err="1">
                <a:ea typeface="+mn-lt"/>
                <a:cs typeface="+mn-lt"/>
              </a:rPr>
              <a:t>addasu</a:t>
            </a:r>
            <a:r>
              <a:rPr lang="en-GB" dirty="0">
                <a:ea typeface="+mn-lt"/>
                <a:cs typeface="+mn-lt"/>
              </a:rPr>
              <a:t> </a:t>
            </a:r>
            <a:r>
              <a:rPr lang="en-GB" dirty="0" err="1">
                <a:ea typeface="+mn-lt"/>
                <a:cs typeface="+mn-lt"/>
              </a:rPr>
              <a:t>addysgu</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briodol</a:t>
            </a:r>
            <a:endParaRPr lang="en-GB" dirty="0" err="1"/>
          </a:p>
          <a:p>
            <a:pPr marL="68580" indent="0">
              <a:buNone/>
            </a:pPr>
            <a:r>
              <a:rPr lang="en-US" altLang="en-US" dirty="0"/>
              <a:t>                    (Looney, 2005)</a:t>
            </a:r>
            <a:endParaRPr lang="en-GB" dirty="0"/>
          </a:p>
          <a:p>
            <a:endParaRPr lang="en-GB" dirty="0"/>
          </a:p>
        </p:txBody>
      </p:sp>
      <p:sp>
        <p:nvSpPr>
          <p:cNvPr id="4" name="Content Placeholder 3"/>
          <p:cNvSpPr>
            <a:spLocks noGrp="1"/>
          </p:cNvSpPr>
          <p:nvPr>
            <p:ph sz="half" idx="2"/>
          </p:nvPr>
        </p:nvSpPr>
        <p:spPr>
          <a:xfrm>
            <a:off x="4644230" y="1738556"/>
            <a:ext cx="4038600" cy="3384376"/>
          </a:xfrm>
          <a:prstGeom prst="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Autofit/>
          </a:bodyPr>
          <a:lstStyle/>
          <a:p>
            <a:r>
              <a:rPr lang="en-US" altLang="en-US" sz="2500" dirty="0"/>
              <a:t>“Formative assessment refers to frequent, interactive assessments of students’ progress and understanding to identify learning needs and adjust teaching appropriately” (Looney, 2005, p. 21)</a:t>
            </a:r>
          </a:p>
          <a:p>
            <a:endParaRPr lang="en-US" altLang="en-US" dirty="0"/>
          </a:p>
          <a:p>
            <a:endParaRPr lang="en-GB" dirty="0"/>
          </a:p>
        </p:txBody>
      </p:sp>
      <p:pic>
        <p:nvPicPr>
          <p:cNvPr id="1026" name="Picture 2" descr="C:\Users\Alison\AppData\Local\Microsoft\Windows\INetCache\IE\CHEY5274\57233_1[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47039" y="147564"/>
            <a:ext cx="1865208" cy="1383119"/>
          </a:xfrm>
          <a:prstGeom prst="rect">
            <a:avLst/>
          </a:prstGeom>
          <a:noFill/>
          <a:extLst>
            <a:ext uri="{909E8E84-426E-40DD-AFC4-6F175D3DCCD1}">
              <a14:hiddenFill xmlns:a14="http://schemas.microsoft.com/office/drawing/2010/main">
                <a:solidFill>
                  <a:srgbClr val="FFFFFF"/>
                </a:solidFill>
              </a14:hiddenFill>
            </a:ext>
          </a:extLst>
        </p:spPr>
      </p:pic>
      <p:sp>
        <p:nvSpPr>
          <p:cNvPr id="5" name="Rounded Rectangle 4"/>
          <p:cNvSpPr/>
          <p:nvPr/>
        </p:nvSpPr>
        <p:spPr>
          <a:xfrm>
            <a:off x="323528" y="5348039"/>
            <a:ext cx="8425184" cy="1224136"/>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lIns="91440" tIns="45720" rIns="91440" bIns="45720" rtlCol="0" anchor="ctr"/>
          <a:lstStyle/>
          <a:p>
            <a:pPr algn="ctr"/>
            <a:r>
              <a:rPr lang="en-GB" sz="2400" dirty="0"/>
              <a:t>Therefore what do you think </a:t>
            </a:r>
            <a:r>
              <a:rPr lang="en-GB" sz="2400" b="1" u="sng" dirty="0"/>
              <a:t>Summative Assessment </a:t>
            </a:r>
            <a:r>
              <a:rPr lang="en-GB" sz="2400" dirty="0"/>
              <a:t>might be?</a:t>
            </a:r>
          </a:p>
          <a:p>
            <a:pPr algn="ctr"/>
            <a:endParaRPr lang="en-GB" sz="2400" dirty="0"/>
          </a:p>
          <a:p>
            <a:pPr algn="ctr"/>
            <a:r>
              <a:rPr lang="en-GB" sz="2400" i="1" dirty="0"/>
              <a:t>Beth, felly, </a:t>
            </a:r>
            <a:r>
              <a:rPr lang="en-GB" sz="2400" i="1" dirty="0" err="1"/>
              <a:t>i</a:t>
            </a:r>
            <a:r>
              <a:rPr lang="en-GB" sz="2400" i="1" dirty="0"/>
              <a:t> </a:t>
            </a:r>
            <a:r>
              <a:rPr lang="en-GB" sz="2400" i="1" dirty="0" err="1"/>
              <a:t>chi'n</a:t>
            </a:r>
            <a:r>
              <a:rPr lang="en-GB" sz="2400" i="1" dirty="0"/>
              <a:t> </a:t>
            </a:r>
            <a:r>
              <a:rPr lang="en-GB" sz="2400" i="1" dirty="0" err="1"/>
              <a:t>credu</a:t>
            </a:r>
            <a:r>
              <a:rPr lang="en-GB" sz="2400" i="1" dirty="0"/>
              <a:t> </a:t>
            </a:r>
            <a:r>
              <a:rPr lang="en-GB" sz="2400" i="1" dirty="0" err="1"/>
              <a:t>yw</a:t>
            </a:r>
            <a:r>
              <a:rPr lang="en-GB" sz="2400" i="1" dirty="0"/>
              <a:t> </a:t>
            </a:r>
            <a:r>
              <a:rPr lang="en-GB" sz="2400" b="1" i="1" u="sng" dirty="0" err="1"/>
              <a:t>asesu</a:t>
            </a:r>
            <a:r>
              <a:rPr lang="en-GB" sz="2400" b="1" i="1" u="sng" dirty="0"/>
              <a:t> </a:t>
            </a:r>
            <a:r>
              <a:rPr lang="en-GB" sz="2400" b="1" i="1" u="sng" dirty="0" err="1"/>
              <a:t>crynodol</a:t>
            </a:r>
            <a:r>
              <a:rPr lang="en-GB" sz="2400" i="1" dirty="0"/>
              <a:t>? </a:t>
            </a:r>
          </a:p>
        </p:txBody>
      </p:sp>
    </p:spTree>
    <p:extLst>
      <p:ext uri="{BB962C8B-B14F-4D97-AF65-F5344CB8AC3E}">
        <p14:creationId xmlns:p14="http://schemas.microsoft.com/office/powerpoint/2010/main" val="1482603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ChangeArrowheads="1"/>
          </p:cNvSpPr>
          <p:nvPr/>
        </p:nvSpPr>
        <p:spPr bwMode="auto">
          <a:xfrm>
            <a:off x="539749" y="476672"/>
            <a:ext cx="8208963" cy="1692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eaLnBrk="1" hangingPunct="1"/>
            <a:endParaRPr lang="en-US" altLang="en-US" sz="2800" dirty="0"/>
          </a:p>
          <a:p>
            <a:pPr eaLnBrk="1" hangingPunct="1"/>
            <a:endParaRPr lang="en-US" altLang="en-US" sz="2800" dirty="0"/>
          </a:p>
          <a:p>
            <a:pPr algn="r" eaLnBrk="1" hangingPunct="1"/>
            <a:endParaRPr lang="en-GB" altLang="en-US" sz="2400" dirty="0"/>
          </a:p>
          <a:p>
            <a:pPr algn="r" eaLnBrk="1" hangingPunct="1"/>
            <a:endParaRPr lang="en-US" altLang="en-US" sz="2400" dirty="0"/>
          </a:p>
        </p:txBody>
      </p:sp>
      <p:sp>
        <p:nvSpPr>
          <p:cNvPr id="2" name="Title 1"/>
          <p:cNvSpPr>
            <a:spLocks noGrp="1"/>
          </p:cNvSpPr>
          <p:nvPr>
            <p:ph type="title"/>
          </p:nvPr>
        </p:nvSpPr>
        <p:spPr>
          <a:xfrm>
            <a:off x="-1111624" y="428684"/>
            <a:ext cx="8229600" cy="1143000"/>
          </a:xfrm>
        </p:spPr>
        <p:txBody>
          <a:bodyPr>
            <a:normAutofit fontScale="90000"/>
          </a:bodyPr>
          <a:lstStyle/>
          <a:p>
            <a:r>
              <a:rPr lang="en-GB" dirty="0" err="1">
                <a:ea typeface="+mj-lt"/>
                <a:cs typeface="+mj-lt"/>
              </a:rPr>
              <a:t>Digwydd</a:t>
            </a:r>
            <a:r>
              <a:rPr lang="en-GB" dirty="0">
                <a:ea typeface="+mj-lt"/>
                <a:cs typeface="+mj-lt"/>
              </a:rPr>
              <a:t> </a:t>
            </a:r>
            <a:r>
              <a:rPr lang="en-GB" dirty="0" err="1">
                <a:ea typeface="+mj-lt"/>
                <a:cs typeface="+mj-lt"/>
              </a:rPr>
              <a:t>yn</a:t>
            </a:r>
            <a:r>
              <a:rPr lang="en-GB" dirty="0">
                <a:ea typeface="+mj-lt"/>
                <a:cs typeface="+mj-lt"/>
              </a:rPr>
              <a:t> </a:t>
            </a:r>
            <a:r>
              <a:rPr lang="en-GB" i="1" dirty="0" err="1">
                <a:ea typeface="+mj-lt"/>
                <a:cs typeface="+mj-lt"/>
              </a:rPr>
              <a:t>ystod</a:t>
            </a:r>
            <a:r>
              <a:rPr lang="en-GB" dirty="0">
                <a:ea typeface="+mj-lt"/>
                <a:cs typeface="+mj-lt"/>
              </a:rPr>
              <a:t> </a:t>
            </a:r>
            <a:r>
              <a:rPr lang="en-GB" dirty="0" err="1">
                <a:ea typeface="+mj-lt"/>
                <a:cs typeface="+mj-lt"/>
              </a:rPr>
              <a:t>dysgu</a:t>
            </a:r>
            <a:r>
              <a:rPr lang="en-GB" dirty="0">
                <a:ea typeface="+mj-lt"/>
                <a:cs typeface="+mj-lt"/>
              </a:rPr>
              <a:t/>
            </a:r>
            <a:br>
              <a:rPr lang="en-GB" dirty="0">
                <a:ea typeface="+mj-lt"/>
                <a:cs typeface="+mj-lt"/>
              </a:rPr>
            </a:br>
            <a:r>
              <a:rPr lang="en-GB" dirty="0"/>
              <a:t>Happens </a:t>
            </a:r>
            <a:r>
              <a:rPr lang="en-GB" i="1" dirty="0"/>
              <a:t>during</a:t>
            </a:r>
            <a:r>
              <a:rPr lang="en-GB" dirty="0"/>
              <a:t> teaching </a:t>
            </a:r>
            <a:br>
              <a:rPr lang="en-GB" dirty="0"/>
            </a:br>
            <a:r>
              <a:rPr lang="en-GB" dirty="0"/>
              <a:t> </a:t>
            </a:r>
            <a:endParaRPr lang="en-US" dirty="0"/>
          </a:p>
        </p:txBody>
      </p:sp>
      <p:sp>
        <p:nvSpPr>
          <p:cNvPr id="3" name="Content Placeholder 2"/>
          <p:cNvSpPr>
            <a:spLocks noGrp="1"/>
          </p:cNvSpPr>
          <p:nvPr>
            <p:ph sz="half" idx="1"/>
          </p:nvPr>
        </p:nvSpPr>
        <p:spPr>
          <a:xfrm>
            <a:off x="431587" y="1901158"/>
            <a:ext cx="4038600" cy="4525963"/>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85000" lnSpcReduction="10000"/>
          </a:bodyPr>
          <a:lstStyle/>
          <a:p>
            <a:r>
              <a:rPr lang="en-GB" dirty="0"/>
              <a:t>Mae </a:t>
            </a:r>
            <a:r>
              <a:rPr lang="en-GB" dirty="0" err="1"/>
              <a:t>asesu</a:t>
            </a:r>
            <a:r>
              <a:rPr lang="en-GB" dirty="0"/>
              <a:t> </a:t>
            </a:r>
            <a:r>
              <a:rPr lang="en-GB" dirty="0" err="1"/>
              <a:t>ffurfiannol</a:t>
            </a:r>
            <a:r>
              <a:rPr lang="en-GB" dirty="0"/>
              <a:t> </a:t>
            </a:r>
            <a:r>
              <a:rPr lang="en-GB" dirty="0" err="1"/>
              <a:t>yn</a:t>
            </a:r>
            <a:r>
              <a:rPr lang="en-GB" dirty="0"/>
              <a:t> </a:t>
            </a:r>
            <a:r>
              <a:rPr lang="en-GB" dirty="0" err="1"/>
              <a:t>offeryn</a:t>
            </a:r>
            <a:r>
              <a:rPr lang="en-GB" dirty="0"/>
              <a:t> </a:t>
            </a:r>
            <a:r>
              <a:rPr lang="en-GB" dirty="0" err="1"/>
              <a:t>mae</a:t>
            </a:r>
            <a:r>
              <a:rPr lang="en-GB" dirty="0"/>
              <a:t> </a:t>
            </a:r>
            <a:r>
              <a:rPr lang="en-GB" dirty="0" err="1"/>
              <a:t>athrawon</a:t>
            </a:r>
            <a:r>
              <a:rPr lang="en-GB" dirty="0"/>
              <a:t> </a:t>
            </a:r>
            <a:r>
              <a:rPr lang="en-GB" dirty="0" err="1"/>
              <a:t>yn</a:t>
            </a:r>
            <a:r>
              <a:rPr lang="en-GB" dirty="0"/>
              <a:t> </a:t>
            </a:r>
            <a:r>
              <a:rPr lang="en-GB" dirty="0" err="1"/>
              <a:t>defnyddio</a:t>
            </a:r>
            <a:r>
              <a:rPr lang="en-GB" dirty="0"/>
              <a:t> </a:t>
            </a:r>
            <a:r>
              <a:rPr lang="en-GB" dirty="0" err="1"/>
              <a:t>i</a:t>
            </a:r>
            <a:r>
              <a:rPr lang="en-GB" dirty="0"/>
              <a:t> </a:t>
            </a:r>
            <a:r>
              <a:rPr lang="en-GB" dirty="0" err="1"/>
              <a:t>fesur</a:t>
            </a:r>
            <a:r>
              <a:rPr lang="en-GB" dirty="0"/>
              <a:t> </a:t>
            </a:r>
            <a:r>
              <a:rPr lang="en-GB" dirty="0" err="1"/>
              <a:t>dealltwriaeth</a:t>
            </a:r>
            <a:r>
              <a:rPr lang="en-GB" dirty="0"/>
              <a:t> </a:t>
            </a:r>
            <a:r>
              <a:rPr lang="en-GB" dirty="0" err="1"/>
              <a:t>disgybl</a:t>
            </a:r>
            <a:r>
              <a:rPr lang="en-GB" dirty="0"/>
              <a:t> o </a:t>
            </a:r>
            <a:r>
              <a:rPr lang="en-GB" dirty="0" err="1"/>
              <a:t>destunau</a:t>
            </a:r>
            <a:r>
              <a:rPr lang="en-GB" dirty="0"/>
              <a:t> </a:t>
            </a:r>
            <a:r>
              <a:rPr lang="en-GB" dirty="0" err="1"/>
              <a:t>penodol</a:t>
            </a:r>
            <a:r>
              <a:rPr lang="en-GB" dirty="0"/>
              <a:t> a </a:t>
            </a:r>
            <a:r>
              <a:rPr lang="en-GB" dirty="0" err="1"/>
              <a:t>sgiliau</a:t>
            </a:r>
            <a:r>
              <a:rPr lang="en-GB" dirty="0"/>
              <a:t> </a:t>
            </a:r>
            <a:r>
              <a:rPr lang="en-GB" dirty="0" err="1"/>
              <a:t>maent</a:t>
            </a:r>
            <a:r>
              <a:rPr lang="en-GB" dirty="0"/>
              <a:t> </a:t>
            </a:r>
            <a:r>
              <a:rPr lang="en-GB" dirty="0" err="1"/>
              <a:t>yn</a:t>
            </a:r>
            <a:r>
              <a:rPr lang="en-GB" dirty="0"/>
              <a:t> </a:t>
            </a:r>
            <a:r>
              <a:rPr lang="en-GB" dirty="0" err="1"/>
              <a:t>addysgu</a:t>
            </a:r>
            <a:r>
              <a:rPr lang="en-GB" dirty="0"/>
              <a:t>. </a:t>
            </a:r>
          </a:p>
          <a:p>
            <a:r>
              <a:rPr lang="en-GB" dirty="0"/>
              <a:t>Mae </a:t>
            </a:r>
            <a:r>
              <a:rPr lang="en-GB" dirty="0" err="1"/>
              <a:t>asesu</a:t>
            </a:r>
            <a:r>
              <a:rPr lang="en-GB" dirty="0"/>
              <a:t> </a:t>
            </a:r>
            <a:r>
              <a:rPr lang="en-GB" dirty="0" err="1"/>
              <a:t>ffurfiannol</a:t>
            </a:r>
            <a:r>
              <a:rPr lang="en-GB" dirty="0"/>
              <a:t> </a:t>
            </a:r>
            <a:r>
              <a:rPr lang="en-GB" dirty="0" err="1"/>
              <a:t>yn</a:t>
            </a:r>
            <a:r>
              <a:rPr lang="en-GB" dirty="0"/>
              <a:t> </a:t>
            </a:r>
            <a:r>
              <a:rPr lang="en-GB" dirty="0" err="1"/>
              <a:t>offeryn</a:t>
            </a:r>
            <a:r>
              <a:rPr lang="en-GB" dirty="0"/>
              <a:t> </a:t>
            </a:r>
            <a:r>
              <a:rPr lang="en-GB" dirty="0" err="1"/>
              <a:t>cyffredin</a:t>
            </a:r>
            <a:r>
              <a:rPr lang="en-GB" dirty="0"/>
              <a:t> </a:t>
            </a:r>
            <a:r>
              <a:rPr lang="en-GB" dirty="0" err="1"/>
              <a:t>iawn</a:t>
            </a:r>
            <a:r>
              <a:rPr lang="en-GB" dirty="0"/>
              <a:t> </a:t>
            </a:r>
            <a:r>
              <a:rPr lang="en-GB" dirty="0" err="1"/>
              <a:t>i</a:t>
            </a:r>
            <a:r>
              <a:rPr lang="en-GB" dirty="0"/>
              <a:t> </a:t>
            </a:r>
            <a:r>
              <a:rPr lang="en-GB" dirty="0" err="1"/>
              <a:t>adnabod</a:t>
            </a:r>
            <a:r>
              <a:rPr lang="en-GB" dirty="0"/>
              <a:t>  </a:t>
            </a:r>
            <a:r>
              <a:rPr lang="en-GB" dirty="0" err="1"/>
              <a:t>gamsyniadau</a:t>
            </a:r>
            <a:r>
              <a:rPr lang="en-GB" dirty="0"/>
              <a:t> neu </a:t>
            </a:r>
            <a:r>
              <a:rPr lang="en-GB" dirty="0" err="1"/>
              <a:t>gamgymeriadau</a:t>
            </a:r>
            <a:r>
              <a:rPr lang="en-GB" dirty="0"/>
              <a:t> </a:t>
            </a:r>
            <a:r>
              <a:rPr lang="en-GB" dirty="0" err="1"/>
              <a:t>tra</a:t>
            </a:r>
            <a:r>
              <a:rPr lang="en-GB" dirty="0"/>
              <a:t> </a:t>
            </a:r>
            <a:r>
              <a:rPr lang="en-GB" dirty="0" err="1"/>
              <a:t>bo'r</a:t>
            </a:r>
            <a:r>
              <a:rPr lang="en-GB" dirty="0"/>
              <a:t> </a:t>
            </a:r>
            <a:r>
              <a:rPr lang="en-GB" dirty="0" err="1"/>
              <a:t>deunydd</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addysgu</a:t>
            </a:r>
            <a:r>
              <a:rPr lang="en-GB" dirty="0"/>
              <a:t>.             (Kahl, 2005)</a:t>
            </a:r>
            <a:endParaRPr lang="en-GB" dirty="0">
              <a:cs typeface="Calibri"/>
            </a:endParaRPr>
          </a:p>
        </p:txBody>
      </p:sp>
      <p:sp>
        <p:nvSpPr>
          <p:cNvPr id="4" name="Content Placeholder 3"/>
          <p:cNvSpPr>
            <a:spLocks noGrp="1"/>
          </p:cNvSpPr>
          <p:nvPr>
            <p:ph sz="half" idx="2"/>
          </p:nvPr>
        </p:nvSpPr>
        <p:spPr>
          <a:xfrm>
            <a:off x="4705830" y="1901158"/>
            <a:ext cx="4038600" cy="4525963"/>
          </a:xfrm>
          <a:prstGeom prst="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fontScale="85000" lnSpcReduction="10000"/>
          </a:bodyPr>
          <a:lstStyle/>
          <a:p>
            <a:r>
              <a:rPr lang="en-US" altLang="en-US" dirty="0"/>
              <a:t>“A formative assessment is a tool that teachers use to measure student grasp of specific topics and skills they are teaching. It’s a ‘midstream’ tool to identify specific student misconceptions and mistakes while the material is being taught”  </a:t>
            </a:r>
            <a:endParaRPr lang="en-US" dirty="0"/>
          </a:p>
          <a:p>
            <a:pPr marL="0" indent="0">
              <a:buNone/>
            </a:pPr>
            <a:r>
              <a:rPr lang="en-US" altLang="en-US" dirty="0"/>
              <a:t>    (Kahl, 2005 p. 11)</a:t>
            </a:r>
            <a:r>
              <a:rPr lang="en-GB" altLang="en-US" dirty="0"/>
              <a:t> </a:t>
            </a:r>
            <a:endParaRPr lang="en-GB">
              <a:cs typeface="Calibri"/>
            </a:endParaRPr>
          </a:p>
          <a:p>
            <a:endParaRPr lang="en-GB" dirty="0"/>
          </a:p>
        </p:txBody>
      </p:sp>
      <p:pic>
        <p:nvPicPr>
          <p:cNvPr id="5" name="Picture 5" descr="Ysgol Kingsland School: Dysgu Effeithiol - Effective Learning">
            <a:extLst>
              <a:ext uri="{FF2B5EF4-FFF2-40B4-BE49-F238E27FC236}">
                <a16:creationId xmlns:a16="http://schemas.microsoft.com/office/drawing/2014/main" id="{EFFFD849-059E-4EC0-A994-C1E7F01D605C}"/>
              </a:ext>
            </a:extLst>
          </p:cNvPr>
          <p:cNvPicPr>
            <a:picLocks noChangeAspect="1"/>
          </p:cNvPicPr>
          <p:nvPr/>
        </p:nvPicPr>
        <p:blipFill>
          <a:blip r:embed="rId3"/>
          <a:stretch>
            <a:fillRect/>
          </a:stretch>
        </p:blipFill>
        <p:spPr>
          <a:xfrm>
            <a:off x="6338047" y="184737"/>
            <a:ext cx="1891553" cy="1417064"/>
          </a:xfrm>
          <a:prstGeom prst="rect">
            <a:avLst/>
          </a:prstGeom>
        </p:spPr>
      </p:pic>
    </p:spTree>
    <p:extLst>
      <p:ext uri="{BB962C8B-B14F-4D97-AF65-F5344CB8AC3E}">
        <p14:creationId xmlns:p14="http://schemas.microsoft.com/office/powerpoint/2010/main" val="16954819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979616" y="151791"/>
            <a:ext cx="8229600" cy="1143000"/>
          </a:xfrm>
        </p:spPr>
        <p:txBody>
          <a:bodyPr>
            <a:normAutofit fontScale="90000"/>
          </a:bodyPr>
          <a:lstStyle/>
          <a:p>
            <a:r>
              <a:rPr lang="en-GB" dirty="0"/>
              <a:t>Using the Information</a:t>
            </a:r>
            <a:br>
              <a:rPr lang="en-GB" dirty="0"/>
            </a:br>
            <a:r>
              <a:rPr lang="en-GB" i="1" dirty="0" err="1"/>
              <a:t>Defnyddio’r</a:t>
            </a:r>
            <a:r>
              <a:rPr lang="en-GB" i="1" dirty="0"/>
              <a:t> </a:t>
            </a:r>
            <a:r>
              <a:rPr lang="en-GB" i="1" dirty="0" err="1"/>
              <a:t>Wybodaeth</a:t>
            </a:r>
            <a:r>
              <a:rPr lang="en-GB" i="1" dirty="0"/>
              <a:t> </a:t>
            </a:r>
          </a:p>
        </p:txBody>
      </p:sp>
      <p:sp>
        <p:nvSpPr>
          <p:cNvPr id="12290" name="Content Placeholder 2"/>
          <p:cNvSpPr>
            <a:spLocks noGrp="1"/>
          </p:cNvSpPr>
          <p:nvPr>
            <p:ph sz="quarter" idx="1"/>
          </p:nvPr>
        </p:nvSpPr>
        <p:spPr>
          <a:xfrm>
            <a:off x="467544" y="1844824"/>
            <a:ext cx="4038600" cy="4525963"/>
          </a:xfr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92500" lnSpcReduction="20000"/>
          </a:bodyPr>
          <a:lstStyle/>
          <a:p>
            <a:r>
              <a:rPr lang="en-GB" altLang="en-US" dirty="0" err="1"/>
              <a:t>AgD</a:t>
            </a:r>
            <a:r>
              <a:rPr lang="en-GB" altLang="en-US" dirty="0"/>
              <a:t> </a:t>
            </a:r>
            <a:r>
              <a:rPr lang="en-GB" altLang="en-US" dirty="0" err="1"/>
              <a:t>yw’r</a:t>
            </a:r>
            <a:r>
              <a:rPr lang="en-GB" altLang="en-US" dirty="0"/>
              <a:t> broses o </a:t>
            </a:r>
            <a:r>
              <a:rPr lang="en-GB" altLang="en-US" dirty="0" err="1"/>
              <a:t>gasglu</a:t>
            </a:r>
            <a:r>
              <a:rPr lang="en-GB" altLang="en-US" dirty="0"/>
              <a:t> </a:t>
            </a:r>
            <a:r>
              <a:rPr lang="en-GB" altLang="en-US" dirty="0" err="1"/>
              <a:t>tystiolaeth</a:t>
            </a:r>
            <a:r>
              <a:rPr lang="en-GB" altLang="en-US" dirty="0"/>
              <a:t>...</a:t>
            </a:r>
            <a:r>
              <a:rPr lang="en-GB" altLang="en-US" dirty="0" err="1"/>
              <a:t>i</a:t>
            </a:r>
            <a:r>
              <a:rPr lang="en-GB" altLang="en-US" dirty="0"/>
              <a:t> </a:t>
            </a:r>
            <a:r>
              <a:rPr lang="en-GB" altLang="en-US" dirty="0" err="1"/>
              <a:t>benderfynu</a:t>
            </a:r>
            <a:r>
              <a:rPr lang="en-GB" altLang="en-US" dirty="0"/>
              <a:t> </a:t>
            </a:r>
            <a:r>
              <a:rPr lang="en-GB" altLang="en-US" dirty="0" err="1"/>
              <a:t>ble</a:t>
            </a:r>
            <a:r>
              <a:rPr lang="en-GB" altLang="en-US" dirty="0"/>
              <a:t> </a:t>
            </a:r>
            <a:r>
              <a:rPr lang="en-GB" altLang="en-US" dirty="0" err="1"/>
              <a:t>mae</a:t>
            </a:r>
            <a:r>
              <a:rPr lang="en-GB" altLang="en-US" dirty="0"/>
              <a:t> </a:t>
            </a:r>
            <a:r>
              <a:rPr lang="en-GB" altLang="en-US" dirty="0" err="1"/>
              <a:t>disgyblion</a:t>
            </a:r>
            <a:r>
              <a:rPr lang="en-GB" altLang="en-US" dirty="0"/>
              <a:t> </a:t>
            </a:r>
            <a:r>
              <a:rPr lang="en-GB" altLang="en-US" dirty="0" err="1"/>
              <a:t>yn</a:t>
            </a:r>
            <a:r>
              <a:rPr lang="en-GB" altLang="en-US" dirty="0"/>
              <a:t> </a:t>
            </a:r>
            <a:r>
              <a:rPr lang="en-GB" altLang="en-US" dirty="0" err="1"/>
              <a:t>eu</a:t>
            </a:r>
            <a:r>
              <a:rPr lang="en-GB" altLang="en-US" dirty="0"/>
              <a:t> </a:t>
            </a:r>
            <a:r>
              <a:rPr lang="en-GB" altLang="en-US" dirty="0" err="1"/>
              <a:t>dysgu</a:t>
            </a:r>
            <a:r>
              <a:rPr lang="en-GB" altLang="en-US" dirty="0"/>
              <a:t>, </a:t>
            </a:r>
            <a:r>
              <a:rPr lang="en-GB" altLang="en-US" dirty="0" err="1"/>
              <a:t>ble</a:t>
            </a:r>
            <a:r>
              <a:rPr lang="en-GB" altLang="en-US" dirty="0"/>
              <a:t> </a:t>
            </a:r>
            <a:r>
              <a:rPr lang="en-GB" altLang="en-US" dirty="0" err="1"/>
              <a:t>mae</a:t>
            </a:r>
            <a:r>
              <a:rPr lang="en-GB" altLang="en-US" dirty="0"/>
              <a:t> </a:t>
            </a:r>
            <a:r>
              <a:rPr lang="en-GB" altLang="en-US" dirty="0" err="1"/>
              <a:t>angen</a:t>
            </a:r>
            <a:r>
              <a:rPr lang="en-GB" altLang="en-US" dirty="0"/>
              <a:t> </a:t>
            </a:r>
            <a:r>
              <a:rPr lang="en-GB" altLang="en-US" dirty="0" err="1"/>
              <a:t>iddynt</a:t>
            </a:r>
            <a:r>
              <a:rPr lang="en-GB" altLang="en-US" dirty="0"/>
              <a:t> </a:t>
            </a:r>
            <a:r>
              <a:rPr lang="en-GB" altLang="en-US" dirty="0" err="1"/>
              <a:t>fynt</a:t>
            </a:r>
            <a:r>
              <a:rPr lang="en-GB" altLang="en-US" dirty="0"/>
              <a:t> a </a:t>
            </a:r>
            <a:r>
              <a:rPr lang="en-GB" altLang="en-US" dirty="0" err="1"/>
              <a:t>beth</a:t>
            </a:r>
            <a:r>
              <a:rPr lang="en-GB" altLang="en-US" dirty="0"/>
              <a:t> </a:t>
            </a:r>
            <a:r>
              <a:rPr lang="en-GB" altLang="en-US" dirty="0" err="1"/>
              <a:t>yw'r</a:t>
            </a:r>
            <a:r>
              <a:rPr lang="en-GB" altLang="en-US" dirty="0"/>
              <a:t> </a:t>
            </a:r>
            <a:r>
              <a:rPr lang="en-GB" altLang="en-US" dirty="0" err="1"/>
              <a:t>ffordd</a:t>
            </a:r>
            <a:r>
              <a:rPr lang="en-GB" altLang="en-US" dirty="0"/>
              <a:t> </a:t>
            </a:r>
            <a:r>
              <a:rPr lang="en-GB" altLang="en-US" dirty="0" err="1"/>
              <a:t>orau</a:t>
            </a:r>
            <a:r>
              <a:rPr lang="en-GB" altLang="en-US" dirty="0"/>
              <a:t> o </a:t>
            </a:r>
            <a:r>
              <a:rPr lang="en-GB" altLang="en-US" dirty="0" err="1"/>
              <a:t>gyrraedd</a:t>
            </a:r>
            <a:r>
              <a:rPr lang="en-GB" altLang="en-US" dirty="0"/>
              <a:t> </a:t>
            </a:r>
            <a:r>
              <a:rPr lang="en-GB" altLang="en-US" dirty="0" err="1"/>
              <a:t>yno</a:t>
            </a:r>
            <a:r>
              <a:rPr lang="en-GB" altLang="en-US" dirty="0"/>
              <a:t> </a:t>
            </a:r>
            <a:r>
              <a:rPr lang="en-US" altLang="en-US" dirty="0"/>
              <a:t>(Broadfoot et al.,  2002)</a:t>
            </a:r>
          </a:p>
          <a:p>
            <a:r>
              <a:rPr lang="en-US" altLang="en-US" dirty="0" err="1"/>
              <a:t>Mae’n</a:t>
            </a:r>
            <a:r>
              <a:rPr lang="en-US" altLang="en-US" dirty="0"/>
              <a:t> </a:t>
            </a:r>
            <a:r>
              <a:rPr lang="en-US" altLang="en-US" dirty="0" err="1"/>
              <a:t>wahanol</a:t>
            </a:r>
            <a:r>
              <a:rPr lang="en-US" altLang="en-US" dirty="0"/>
              <a:t> </a:t>
            </a:r>
            <a:r>
              <a:rPr lang="en-US" altLang="en-US" dirty="0" err="1"/>
              <a:t>i</a:t>
            </a:r>
            <a:r>
              <a:rPr lang="en-US" altLang="en-US" dirty="0"/>
              <a:t> </a:t>
            </a:r>
            <a:r>
              <a:rPr lang="en-US" altLang="en-US" dirty="0" err="1"/>
              <a:t>asesu</a:t>
            </a:r>
            <a:r>
              <a:rPr lang="en-US" altLang="en-US" dirty="0"/>
              <a:t> </a:t>
            </a:r>
            <a:r>
              <a:rPr lang="en-US" altLang="en-US" dirty="0" err="1"/>
              <a:t>ar</a:t>
            </a:r>
            <a:r>
              <a:rPr lang="en-US" altLang="en-US" dirty="0"/>
              <a:t> </a:t>
            </a:r>
            <a:r>
              <a:rPr lang="en-US" altLang="en-US" dirty="0" err="1"/>
              <a:t>gyfer</a:t>
            </a:r>
            <a:r>
              <a:rPr lang="en-US" altLang="en-US" dirty="0"/>
              <a:t> </a:t>
            </a:r>
            <a:r>
              <a:rPr lang="en-US" altLang="en-US" dirty="0" err="1"/>
              <a:t>gosod</a:t>
            </a:r>
            <a:r>
              <a:rPr lang="en-US" altLang="en-US" dirty="0"/>
              <a:t> </a:t>
            </a:r>
            <a:r>
              <a:rPr lang="en-US" altLang="en-US" dirty="0" err="1"/>
              <a:t>trefn</a:t>
            </a:r>
            <a:r>
              <a:rPr lang="en-US" altLang="en-US" dirty="0"/>
              <a:t> </a:t>
            </a:r>
            <a:r>
              <a:rPr lang="en-US" altLang="en-US" dirty="0" err="1"/>
              <a:t>ar</a:t>
            </a:r>
            <a:r>
              <a:rPr lang="en-US" altLang="en-US" dirty="0"/>
              <a:t> </a:t>
            </a:r>
            <a:r>
              <a:rPr lang="en-US" altLang="en-US" dirty="0" err="1"/>
              <a:t>allu</a:t>
            </a:r>
            <a:r>
              <a:rPr lang="en-US" altLang="en-US" dirty="0"/>
              <a:t> neu </a:t>
            </a:r>
            <a:r>
              <a:rPr lang="en-US" altLang="en-US" dirty="0" err="1"/>
              <a:t>i</a:t>
            </a:r>
            <a:r>
              <a:rPr lang="en-US" altLang="en-US" dirty="0"/>
              <a:t> </a:t>
            </a:r>
            <a:r>
              <a:rPr lang="en-US" altLang="en-US" dirty="0" err="1"/>
              <a:t>gydanabod</a:t>
            </a:r>
            <a:r>
              <a:rPr lang="en-US" altLang="en-US" dirty="0"/>
              <a:t> </a:t>
            </a:r>
            <a:r>
              <a:rPr lang="en-US" altLang="en-US" dirty="0" err="1"/>
              <a:t>cymhwysedd</a:t>
            </a:r>
            <a:r>
              <a:rPr lang="en-US" altLang="en-US" dirty="0"/>
              <a:t>  (Black et al., 2004)</a:t>
            </a:r>
            <a:endParaRPr lang="en-GB" altLang="en-US" dirty="0"/>
          </a:p>
        </p:txBody>
      </p:sp>
      <p:sp>
        <p:nvSpPr>
          <p:cNvPr id="3" name="Content Placeholder 2"/>
          <p:cNvSpPr>
            <a:spLocks noGrp="1"/>
          </p:cNvSpPr>
          <p:nvPr>
            <p:ph sz="quarter" idx="2"/>
          </p:nvPr>
        </p:nvSpPr>
        <p:spPr>
          <a:xfrm>
            <a:off x="4716016" y="1844824"/>
            <a:ext cx="4038600" cy="4525963"/>
          </a:xfr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r>
              <a:rPr lang="en-GB" dirty="0" err="1"/>
              <a:t>AfL</a:t>
            </a:r>
            <a:r>
              <a:rPr lang="en-GB" dirty="0"/>
              <a:t> </a:t>
            </a:r>
            <a:r>
              <a:rPr lang="en-US" altLang="en-US" dirty="0"/>
              <a:t>is the process of [getting] evidence … to decide where the learners are in their learning, where they need to go and how best to get there”</a:t>
            </a:r>
            <a:r>
              <a:rPr lang="en-GB" altLang="en-US" dirty="0"/>
              <a:t> </a:t>
            </a:r>
            <a:r>
              <a:rPr lang="en-US" altLang="en-US" dirty="0"/>
              <a:t>(</a:t>
            </a:r>
            <a:r>
              <a:rPr lang="en-US" altLang="en-US" dirty="0" err="1"/>
              <a:t>Broadfoot</a:t>
            </a:r>
            <a:r>
              <a:rPr lang="en-US" altLang="en-US" dirty="0"/>
              <a:t> et al.,  2002 pp. 2-3)</a:t>
            </a:r>
          </a:p>
          <a:p>
            <a:r>
              <a:rPr lang="en-US" dirty="0"/>
              <a:t>Differs from assessment designed to rank or certify competence </a:t>
            </a:r>
            <a:r>
              <a:rPr lang="en-US" altLang="en-US" dirty="0"/>
              <a:t>(Black et al., 2004 )</a:t>
            </a:r>
            <a:endParaRPr lang="en-GB" dirty="0"/>
          </a:p>
        </p:txBody>
      </p:sp>
      <p:pic>
        <p:nvPicPr>
          <p:cNvPr id="2" name="Picture 3" descr="When People Impede Progress (Guest Post) - Sean Heritage">
            <a:extLst>
              <a:ext uri="{FF2B5EF4-FFF2-40B4-BE49-F238E27FC236}">
                <a16:creationId xmlns:a16="http://schemas.microsoft.com/office/drawing/2014/main" id="{8B544981-C22D-45E2-A60B-D9DC9FC7CC6D}"/>
              </a:ext>
            </a:extLst>
          </p:cNvPr>
          <p:cNvPicPr>
            <a:picLocks noChangeAspect="1"/>
          </p:cNvPicPr>
          <p:nvPr/>
        </p:nvPicPr>
        <p:blipFill>
          <a:blip r:embed="rId2"/>
          <a:stretch>
            <a:fillRect/>
          </a:stretch>
        </p:blipFill>
        <p:spPr>
          <a:xfrm>
            <a:off x="6397083" y="267010"/>
            <a:ext cx="1312127" cy="1318322"/>
          </a:xfrm>
          <a:prstGeom prst="rect">
            <a:avLst/>
          </a:prstGeom>
        </p:spPr>
      </p:pic>
    </p:spTree>
    <p:extLst>
      <p:ext uri="{BB962C8B-B14F-4D97-AF65-F5344CB8AC3E}">
        <p14:creationId xmlns:p14="http://schemas.microsoft.com/office/powerpoint/2010/main" val="28162769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Tasg</a:t>
            </a:r>
            <a:r>
              <a:rPr lang="en-GB" dirty="0"/>
              <a:t>/Task  </a:t>
            </a:r>
          </a:p>
        </p:txBody>
      </p:sp>
      <p:sp>
        <p:nvSpPr>
          <p:cNvPr id="3" name="Content Placeholder 2"/>
          <p:cNvSpPr>
            <a:spLocks noGrp="1"/>
          </p:cNvSpPr>
          <p:nvPr>
            <p:ph sz="half" idx="1"/>
          </p:nvPr>
        </p:nvSpPr>
        <p:spPr>
          <a:xfrm>
            <a:off x="251520" y="1556792"/>
            <a:ext cx="4038600" cy="5141168"/>
          </a:xfr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85000" lnSpcReduction="10000"/>
          </a:bodyPr>
          <a:lstStyle/>
          <a:p>
            <a:r>
              <a:rPr lang="en-GB" dirty="0" err="1"/>
              <a:t>Ysgrifennwch</a:t>
            </a:r>
            <a:r>
              <a:rPr lang="en-GB" dirty="0"/>
              <a:t> </a:t>
            </a:r>
            <a:r>
              <a:rPr lang="en-GB" dirty="0" err="1"/>
              <a:t>baragraff</a:t>
            </a:r>
            <a:r>
              <a:rPr lang="en-GB" dirty="0"/>
              <a:t> </a:t>
            </a:r>
            <a:r>
              <a:rPr lang="en-GB" dirty="0" err="1"/>
              <a:t>sy’n</a:t>
            </a:r>
            <a:r>
              <a:rPr lang="en-GB" dirty="0"/>
              <a:t> </a:t>
            </a:r>
            <a:r>
              <a:rPr lang="en-GB" dirty="0" err="1"/>
              <a:t>esbonio’r</a:t>
            </a:r>
            <a:r>
              <a:rPr lang="en-GB" dirty="0"/>
              <a:t> </a:t>
            </a:r>
            <a:r>
              <a:rPr lang="en-GB" dirty="0" err="1"/>
              <a:t>gwahaniaeth</a:t>
            </a:r>
            <a:r>
              <a:rPr lang="en-GB" dirty="0"/>
              <a:t> </a:t>
            </a:r>
            <a:r>
              <a:rPr lang="en-GB" dirty="0" err="1"/>
              <a:t>rhwng</a:t>
            </a:r>
            <a:r>
              <a:rPr lang="en-GB" dirty="0"/>
              <a:t> </a:t>
            </a:r>
            <a:r>
              <a:rPr lang="en-GB" dirty="0" err="1"/>
              <a:t>asesu</a:t>
            </a:r>
            <a:r>
              <a:rPr lang="en-GB" dirty="0"/>
              <a:t> </a:t>
            </a:r>
            <a:r>
              <a:rPr lang="en-GB" dirty="0" err="1"/>
              <a:t>dysgu</a:t>
            </a:r>
            <a:r>
              <a:rPr lang="en-GB" dirty="0"/>
              <a:t> ac </a:t>
            </a:r>
            <a:r>
              <a:rPr lang="en-GB" dirty="0" err="1"/>
              <a:t>asesu</a:t>
            </a:r>
            <a:r>
              <a:rPr lang="en-GB" dirty="0"/>
              <a:t> </a:t>
            </a:r>
            <a:r>
              <a:rPr lang="en-GB" dirty="0" err="1"/>
              <a:t>ar</a:t>
            </a:r>
            <a:r>
              <a:rPr lang="en-GB" dirty="0"/>
              <a:t> </a:t>
            </a:r>
            <a:r>
              <a:rPr lang="en-GB" dirty="0" err="1"/>
              <a:t>gyfer</a:t>
            </a:r>
            <a:r>
              <a:rPr lang="en-GB" dirty="0"/>
              <a:t> </a:t>
            </a:r>
            <a:r>
              <a:rPr lang="en-GB" dirty="0" err="1"/>
              <a:t>dysgu</a:t>
            </a:r>
            <a:r>
              <a:rPr lang="en-GB" dirty="0"/>
              <a:t>. </a:t>
            </a:r>
          </a:p>
          <a:p>
            <a:r>
              <a:rPr lang="en-GB" dirty="0" err="1"/>
              <a:t>Meini</a:t>
            </a:r>
            <a:r>
              <a:rPr lang="en-GB" dirty="0"/>
              <a:t> </a:t>
            </a:r>
            <a:r>
              <a:rPr lang="en-GB" dirty="0" err="1"/>
              <a:t>Prawf</a:t>
            </a:r>
            <a:r>
              <a:rPr lang="en-GB" dirty="0"/>
              <a:t> </a:t>
            </a:r>
            <a:r>
              <a:rPr lang="en-GB" dirty="0" err="1"/>
              <a:t>Llwyddiant</a:t>
            </a:r>
            <a:endParaRPr lang="en-GB">
              <a:cs typeface="Calibri"/>
            </a:endParaRPr>
          </a:p>
          <a:p>
            <a:pPr lvl="1"/>
            <a:r>
              <a:rPr lang="en-GB" dirty="0" err="1"/>
              <a:t>Defnyddiwch</a:t>
            </a:r>
            <a:r>
              <a:rPr lang="en-GB" dirty="0"/>
              <a:t> y </a:t>
            </a:r>
            <a:r>
              <a:rPr lang="en-GB" dirty="0" err="1"/>
              <a:t>termau</a:t>
            </a:r>
            <a:r>
              <a:rPr lang="en-GB" dirty="0"/>
              <a:t> </a:t>
            </a:r>
            <a:r>
              <a:rPr lang="en-GB" dirty="0" err="1"/>
              <a:t>cywir</a:t>
            </a:r>
            <a:r>
              <a:rPr lang="en-GB" dirty="0"/>
              <a:t> </a:t>
            </a:r>
            <a:r>
              <a:rPr lang="en-GB" dirty="0" err="1"/>
              <a:t>i</a:t>
            </a:r>
            <a:r>
              <a:rPr lang="en-GB" dirty="0"/>
              <a:t> </a:t>
            </a:r>
            <a:r>
              <a:rPr lang="en-GB" dirty="0" err="1"/>
              <a:t>ddangos</a:t>
            </a:r>
            <a:r>
              <a:rPr lang="en-GB" dirty="0"/>
              <a:t> </a:t>
            </a:r>
            <a:r>
              <a:rPr lang="en-GB" dirty="0" err="1"/>
              <a:t>dealltwriaeth</a:t>
            </a:r>
            <a:r>
              <a:rPr lang="en-GB" dirty="0"/>
              <a:t> </a:t>
            </a:r>
            <a:r>
              <a:rPr lang="en-GB" dirty="0" err="1"/>
              <a:t>o’r</a:t>
            </a:r>
            <a:r>
              <a:rPr lang="en-GB" dirty="0"/>
              <a:t> </a:t>
            </a:r>
            <a:r>
              <a:rPr lang="en-GB" dirty="0" err="1"/>
              <a:t>prif</a:t>
            </a:r>
            <a:r>
              <a:rPr lang="en-GB" dirty="0"/>
              <a:t> </a:t>
            </a:r>
            <a:r>
              <a:rPr lang="en-GB" dirty="0" err="1"/>
              <a:t>nodweddion</a:t>
            </a:r>
            <a:r>
              <a:rPr lang="en-GB" dirty="0"/>
              <a:t>. </a:t>
            </a:r>
          </a:p>
          <a:p>
            <a:pPr lvl="1"/>
            <a:r>
              <a:rPr lang="en-GB" dirty="0" err="1"/>
              <a:t>Defnyddiwch</a:t>
            </a:r>
            <a:r>
              <a:rPr lang="en-GB" dirty="0"/>
              <a:t> o </a:t>
            </a:r>
            <a:r>
              <a:rPr lang="en-GB" dirty="0" err="1"/>
              <a:t>leiaf</a:t>
            </a:r>
            <a:r>
              <a:rPr lang="en-GB" dirty="0"/>
              <a:t> un </a:t>
            </a:r>
            <a:r>
              <a:rPr lang="en-GB" dirty="0" err="1"/>
              <a:t>dyfyniad</a:t>
            </a:r>
            <a:r>
              <a:rPr lang="en-GB" dirty="0"/>
              <a:t> </a:t>
            </a:r>
            <a:r>
              <a:rPr lang="en-GB" dirty="0" err="1"/>
              <a:t>i</a:t>
            </a:r>
            <a:r>
              <a:rPr lang="en-GB" dirty="0"/>
              <a:t> </a:t>
            </a:r>
            <a:r>
              <a:rPr lang="en-GB" dirty="0" err="1"/>
              <a:t>gefnogi</a:t>
            </a:r>
            <a:r>
              <a:rPr lang="en-GB" dirty="0"/>
              <a:t> </a:t>
            </a:r>
            <a:r>
              <a:rPr lang="en-GB" dirty="0" err="1"/>
              <a:t>eich</a:t>
            </a:r>
            <a:r>
              <a:rPr lang="en-GB" dirty="0"/>
              <a:t> </a:t>
            </a:r>
            <a:r>
              <a:rPr lang="en-GB" dirty="0" err="1"/>
              <a:t>safbwynt</a:t>
            </a:r>
            <a:r>
              <a:rPr lang="en-GB" dirty="0"/>
              <a:t>. </a:t>
            </a:r>
            <a:endParaRPr lang="en-GB" dirty="0">
              <a:cs typeface="Calibri"/>
            </a:endParaRPr>
          </a:p>
          <a:p>
            <a:pPr lvl="1"/>
            <a:r>
              <a:rPr lang="en-GB" dirty="0" err="1"/>
              <a:t>Defnyddiwch</a:t>
            </a:r>
            <a:r>
              <a:rPr lang="en-GB" dirty="0"/>
              <a:t> </a:t>
            </a:r>
            <a:r>
              <a:rPr lang="en-GB" dirty="0" err="1"/>
              <a:t>gonfensiynau</a:t>
            </a:r>
            <a:r>
              <a:rPr lang="en-GB" dirty="0"/>
              <a:t> </a:t>
            </a:r>
            <a:r>
              <a:rPr lang="en-GB" dirty="0" err="1"/>
              <a:t>cyfeirnodi</a:t>
            </a:r>
            <a:r>
              <a:rPr lang="en-GB" dirty="0"/>
              <a:t> </a:t>
            </a:r>
            <a:r>
              <a:rPr lang="en-GB" dirty="0" err="1"/>
              <a:t>cywir</a:t>
            </a:r>
            <a:r>
              <a:rPr lang="en-GB" dirty="0"/>
              <a:t> Harvard. </a:t>
            </a:r>
            <a:endParaRPr lang="en-GB" dirty="0">
              <a:cs typeface="Calibri"/>
            </a:endParaRPr>
          </a:p>
          <a:p>
            <a:pPr lvl="1"/>
            <a:r>
              <a:rPr lang="en-GB" dirty="0" err="1"/>
              <a:t>Ysgrifennwch</a:t>
            </a:r>
            <a:r>
              <a:rPr lang="en-GB" dirty="0"/>
              <a:t> </a:t>
            </a:r>
            <a:r>
              <a:rPr lang="en-GB" dirty="0" err="1"/>
              <a:t>mewn</a:t>
            </a:r>
            <a:r>
              <a:rPr lang="en-GB" dirty="0"/>
              <a:t> </a:t>
            </a:r>
            <a:r>
              <a:rPr lang="en-GB" dirty="0" err="1"/>
              <a:t>ffordd</a:t>
            </a:r>
            <a:r>
              <a:rPr lang="en-GB" dirty="0"/>
              <a:t> </a:t>
            </a:r>
            <a:r>
              <a:rPr lang="en-GB" dirty="0" err="1"/>
              <a:t>glir</a:t>
            </a:r>
            <a:r>
              <a:rPr lang="en-GB" dirty="0"/>
              <a:t> </a:t>
            </a:r>
            <a:r>
              <a:rPr lang="en-GB" dirty="0" err="1"/>
              <a:t>gan</a:t>
            </a:r>
            <a:r>
              <a:rPr lang="en-GB" dirty="0"/>
              <a:t> </a:t>
            </a:r>
            <a:r>
              <a:rPr lang="en-GB" dirty="0" err="1"/>
              <a:t>ddefnyddio</a:t>
            </a:r>
            <a:r>
              <a:rPr lang="en-GB" dirty="0"/>
              <a:t> </a:t>
            </a:r>
            <a:r>
              <a:rPr lang="en-GB" dirty="0" err="1"/>
              <a:t>sillafu</a:t>
            </a:r>
            <a:r>
              <a:rPr lang="en-GB" dirty="0"/>
              <a:t>, </a:t>
            </a:r>
            <a:r>
              <a:rPr lang="en-GB" dirty="0" err="1"/>
              <a:t>atalnodi</a:t>
            </a:r>
            <a:r>
              <a:rPr lang="en-GB" dirty="0"/>
              <a:t> a </a:t>
            </a:r>
            <a:r>
              <a:rPr lang="en-GB" dirty="0" err="1"/>
              <a:t>gramadeg</a:t>
            </a:r>
            <a:r>
              <a:rPr lang="en-GB" dirty="0"/>
              <a:t> </a:t>
            </a:r>
            <a:r>
              <a:rPr lang="en-GB" dirty="0" err="1"/>
              <a:t>cywir</a:t>
            </a:r>
            <a:r>
              <a:rPr lang="en-GB" dirty="0"/>
              <a:t>. </a:t>
            </a:r>
          </a:p>
        </p:txBody>
      </p:sp>
      <p:sp>
        <p:nvSpPr>
          <p:cNvPr id="4" name="Content Placeholder 3"/>
          <p:cNvSpPr>
            <a:spLocks noGrp="1"/>
          </p:cNvSpPr>
          <p:nvPr>
            <p:ph sz="half" idx="2"/>
          </p:nvPr>
        </p:nvSpPr>
        <p:spPr>
          <a:xfrm>
            <a:off x="4788024" y="1556792"/>
            <a:ext cx="4038600" cy="5112568"/>
          </a:xfrm>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fontScale="85000" lnSpcReduction="10000"/>
          </a:bodyPr>
          <a:lstStyle/>
          <a:p>
            <a:r>
              <a:rPr lang="en-GB" dirty="0"/>
              <a:t>Write a paragraph which explains the difference between assessment of and assessment for learning. </a:t>
            </a:r>
          </a:p>
          <a:p>
            <a:r>
              <a:rPr lang="en-GB" dirty="0"/>
              <a:t>Success Criteria</a:t>
            </a:r>
          </a:p>
          <a:p>
            <a:pPr lvl="1"/>
            <a:r>
              <a:rPr lang="en-GB" dirty="0"/>
              <a:t>Use the correct technical terms to demonstrate your understanding of the key principles.</a:t>
            </a:r>
          </a:p>
          <a:p>
            <a:pPr lvl="1"/>
            <a:r>
              <a:rPr lang="en-GB" dirty="0"/>
              <a:t>Use at least one quotation to support your view.</a:t>
            </a:r>
          </a:p>
          <a:p>
            <a:pPr lvl="1"/>
            <a:r>
              <a:rPr lang="en-GB" dirty="0"/>
              <a:t>Use correct Harvard referencing. </a:t>
            </a:r>
          </a:p>
          <a:p>
            <a:pPr lvl="1"/>
            <a:r>
              <a:rPr lang="en-GB" dirty="0"/>
              <a:t>Write in a clear manner, using correct spelling, punctuation and grammar. </a:t>
            </a:r>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750229">
            <a:off x="7487266" y="215502"/>
            <a:ext cx="1033973" cy="11012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750229">
            <a:off x="430480" y="193495"/>
            <a:ext cx="1033973" cy="11012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505699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420" y="565809"/>
            <a:ext cx="8229600" cy="1143000"/>
          </a:xfrm>
        </p:spPr>
        <p:txBody>
          <a:bodyPr>
            <a:normAutofit fontScale="90000"/>
          </a:bodyPr>
          <a:lstStyle/>
          <a:p>
            <a:r>
              <a:rPr lang="en-GB" i="1" dirty="0">
                <a:ea typeface="+mj-lt"/>
                <a:cs typeface="+mj-lt"/>
              </a:rPr>
              <a:t>Asesu -  </a:t>
            </a:r>
            <a:r>
              <a:rPr lang="en-GB" i="1" dirty="0" err="1">
                <a:ea typeface="+mj-lt"/>
                <a:cs typeface="+mj-lt"/>
              </a:rPr>
              <a:t>Cyfoed</a:t>
            </a:r>
            <a:r>
              <a:rPr lang="en-GB" i="1" dirty="0">
                <a:ea typeface="+mj-lt"/>
                <a:cs typeface="+mj-lt"/>
              </a:rPr>
              <a:t/>
            </a:r>
            <a:br>
              <a:rPr lang="en-GB" i="1" dirty="0">
                <a:ea typeface="+mj-lt"/>
                <a:cs typeface="+mj-lt"/>
              </a:rPr>
            </a:br>
            <a:r>
              <a:rPr lang="en-GB" dirty="0"/>
              <a:t>Peer – Assessment </a:t>
            </a:r>
            <a:br>
              <a:rPr lang="en-GB" dirty="0"/>
            </a:br>
            <a:endParaRPr lang="en-GB" i="1">
              <a:cs typeface="Calibri"/>
            </a:endParaRPr>
          </a:p>
        </p:txBody>
      </p:sp>
      <p:sp>
        <p:nvSpPr>
          <p:cNvPr id="3" name="Content Placeholder 2"/>
          <p:cNvSpPr>
            <a:spLocks noGrp="1"/>
          </p:cNvSpPr>
          <p:nvPr>
            <p:ph sz="half" idx="1"/>
          </p:nvPr>
        </p:nvSpPr>
        <p:spPr>
          <a:xfrm>
            <a:off x="457200" y="1600201"/>
            <a:ext cx="4038600" cy="1252736"/>
          </a:xfr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85000" lnSpcReduction="10000"/>
          </a:bodyPr>
          <a:lstStyle/>
          <a:p>
            <a:r>
              <a:rPr lang="en-GB" dirty="0" err="1"/>
              <a:t>Postiwch</a:t>
            </a:r>
            <a:r>
              <a:rPr lang="en-GB" dirty="0"/>
              <a:t> </a:t>
            </a:r>
            <a:r>
              <a:rPr lang="en-GB" dirty="0" err="1"/>
              <a:t>eich</a:t>
            </a:r>
            <a:r>
              <a:rPr lang="en-GB" dirty="0"/>
              <a:t> </a:t>
            </a:r>
            <a:r>
              <a:rPr lang="en-GB" dirty="0" err="1"/>
              <a:t>gwaith</a:t>
            </a:r>
            <a:r>
              <a:rPr lang="en-GB" dirty="0"/>
              <a:t> </a:t>
            </a:r>
            <a:r>
              <a:rPr lang="en-GB" dirty="0" err="1"/>
              <a:t>i'r</a:t>
            </a:r>
            <a:r>
              <a:rPr lang="en-GB" dirty="0"/>
              <a:t> </a:t>
            </a:r>
            <a:r>
              <a:rPr lang="en-GB" dirty="0" err="1"/>
              <a:t>sianel</a:t>
            </a:r>
            <a:r>
              <a:rPr lang="en-GB" dirty="0"/>
              <a:t> Teams. </a:t>
            </a:r>
            <a:r>
              <a:rPr lang="en-GB" dirty="0" err="1"/>
              <a:t>Bydd</a:t>
            </a:r>
            <a:r>
              <a:rPr lang="en-GB" dirty="0"/>
              <a:t> </a:t>
            </a:r>
            <a:r>
              <a:rPr lang="en-GB" dirty="0" err="1"/>
              <a:t>eich</a:t>
            </a:r>
            <a:r>
              <a:rPr lang="en-GB" dirty="0"/>
              <a:t> partner </a:t>
            </a:r>
            <a:r>
              <a:rPr lang="en-GB" dirty="0" err="1"/>
              <a:t>yn</a:t>
            </a:r>
            <a:r>
              <a:rPr lang="en-GB" dirty="0"/>
              <a:t> </a:t>
            </a:r>
            <a:r>
              <a:rPr lang="en-GB" dirty="0" err="1"/>
              <a:t>ei</a:t>
            </a:r>
            <a:r>
              <a:rPr lang="en-GB" dirty="0"/>
              <a:t> </a:t>
            </a:r>
            <a:r>
              <a:rPr lang="en-GB" dirty="0" err="1"/>
              <a:t>ei</a:t>
            </a:r>
            <a:r>
              <a:rPr lang="en-GB" dirty="0"/>
              <a:t> </a:t>
            </a:r>
            <a:r>
              <a:rPr lang="en-GB" dirty="0" err="1"/>
              <a:t>asesu</a:t>
            </a:r>
            <a:r>
              <a:rPr lang="en-GB" dirty="0"/>
              <a:t>.</a:t>
            </a:r>
          </a:p>
        </p:txBody>
      </p:sp>
      <p:sp>
        <p:nvSpPr>
          <p:cNvPr id="4" name="Content Placeholder 3"/>
          <p:cNvSpPr>
            <a:spLocks noGrp="1"/>
          </p:cNvSpPr>
          <p:nvPr>
            <p:ph sz="half" idx="2"/>
          </p:nvPr>
        </p:nvSpPr>
        <p:spPr>
          <a:xfrm>
            <a:off x="4648200" y="1600201"/>
            <a:ext cx="4038600" cy="1252736"/>
          </a:xfrm>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fontScale="85000" lnSpcReduction="10000"/>
          </a:bodyPr>
          <a:lstStyle/>
          <a:p>
            <a:r>
              <a:rPr lang="en-GB" dirty="0"/>
              <a:t>Post your work to the Teams channel. Your partner will assess your work.</a:t>
            </a:r>
          </a:p>
          <a:p>
            <a:endParaRPr lang="en-GB" dirty="0"/>
          </a:p>
          <a:p>
            <a:pPr marL="0" indent="0">
              <a:buNone/>
            </a:pPr>
            <a:endParaRPr lang="en-GB"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1486" y="3573016"/>
            <a:ext cx="4211960" cy="21761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593943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3724" y="178588"/>
            <a:ext cx="8229600" cy="1143000"/>
          </a:xfrm>
        </p:spPr>
        <p:txBody>
          <a:bodyPr>
            <a:normAutofit fontScale="90000"/>
          </a:bodyPr>
          <a:lstStyle/>
          <a:p>
            <a:r>
              <a:rPr lang="en-GB" dirty="0" err="1"/>
              <a:t>Cyfle</a:t>
            </a:r>
            <a:r>
              <a:rPr lang="en-GB" dirty="0"/>
              <a:t> </a:t>
            </a:r>
            <a:r>
              <a:rPr lang="en-GB" dirty="0" err="1"/>
              <a:t>i</a:t>
            </a:r>
            <a:r>
              <a:rPr lang="en-GB" dirty="0"/>
              <a:t> </a:t>
            </a:r>
            <a:r>
              <a:rPr lang="en-GB" dirty="0" err="1"/>
              <a:t>Adlewyrchu</a:t>
            </a:r>
            <a:r>
              <a:rPr lang="en-GB" dirty="0"/>
              <a:t/>
            </a:r>
            <a:br>
              <a:rPr lang="en-GB" dirty="0"/>
            </a:br>
            <a:r>
              <a:rPr lang="en-GB" dirty="0"/>
              <a:t>A Chance to Reflect </a:t>
            </a:r>
          </a:p>
        </p:txBody>
      </p:sp>
      <p:sp>
        <p:nvSpPr>
          <p:cNvPr id="3" name="Content Placeholder 2"/>
          <p:cNvSpPr>
            <a:spLocks noGrp="1"/>
          </p:cNvSpPr>
          <p:nvPr>
            <p:ph sz="half" idx="1"/>
          </p:nvPr>
        </p:nvSpPr>
        <p:spPr>
          <a:xfrm>
            <a:off x="239486" y="1600200"/>
            <a:ext cx="4256314" cy="5090059"/>
          </a:xfr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Autofit/>
          </a:bodyPr>
          <a:lstStyle/>
          <a:p>
            <a:r>
              <a:rPr lang="en-GB" sz="2200" dirty="0"/>
              <a:t>Sut </a:t>
            </a:r>
            <a:r>
              <a:rPr lang="en-GB" sz="2200" dirty="0" err="1"/>
              <a:t>oedd</a:t>
            </a:r>
            <a:r>
              <a:rPr lang="en-GB" sz="2200" dirty="0"/>
              <a:t> y </a:t>
            </a:r>
            <a:r>
              <a:rPr lang="en-GB" sz="2200" dirty="0" err="1"/>
              <a:t>defnydd</a:t>
            </a:r>
            <a:r>
              <a:rPr lang="en-GB" sz="2200" dirty="0"/>
              <a:t> </a:t>
            </a:r>
            <a:r>
              <a:rPr lang="en-GB" sz="2200" dirty="0" err="1"/>
              <a:t>o'r</a:t>
            </a:r>
            <a:r>
              <a:rPr lang="en-GB" sz="2200" dirty="0"/>
              <a:t> </a:t>
            </a:r>
            <a:r>
              <a:rPr lang="en-GB" sz="2200" dirty="0">
                <a:hlinkClick r:id="rId3"/>
              </a:rPr>
              <a:t>meini prawf llwyddiant</a:t>
            </a:r>
            <a:r>
              <a:rPr lang="en-GB" sz="2200" dirty="0"/>
              <a:t> </a:t>
            </a:r>
            <a:r>
              <a:rPr lang="en-GB" sz="2200" dirty="0" err="1"/>
              <a:t>wedi</a:t>
            </a:r>
            <a:r>
              <a:rPr lang="en-GB" sz="2200" dirty="0"/>
              <a:t>  </a:t>
            </a:r>
            <a:r>
              <a:rPr lang="en-GB" sz="2200" dirty="0" err="1"/>
              <a:t>effeithio</a:t>
            </a:r>
            <a:r>
              <a:rPr lang="en-GB" sz="2200" dirty="0"/>
              <a:t> </a:t>
            </a:r>
            <a:r>
              <a:rPr lang="en-GB" sz="2200" dirty="0" err="1"/>
              <a:t>ar</a:t>
            </a:r>
            <a:r>
              <a:rPr lang="en-GB" sz="2200" dirty="0"/>
              <a:t> </a:t>
            </a:r>
            <a:r>
              <a:rPr lang="en-GB" sz="2200" dirty="0" err="1"/>
              <a:t>eich</a:t>
            </a:r>
            <a:r>
              <a:rPr lang="en-GB" sz="2200" dirty="0"/>
              <a:t> </a:t>
            </a:r>
            <a:r>
              <a:rPr lang="en-GB" sz="2200" dirty="0" err="1"/>
              <a:t>ymateb</a:t>
            </a:r>
            <a:r>
              <a:rPr lang="en-GB" sz="2200" dirty="0"/>
              <a:t> </a:t>
            </a:r>
            <a:r>
              <a:rPr lang="en-GB" sz="2200" dirty="0" err="1"/>
              <a:t>i’r</a:t>
            </a:r>
            <a:r>
              <a:rPr lang="en-GB" sz="2200" dirty="0"/>
              <a:t> </a:t>
            </a:r>
            <a:r>
              <a:rPr lang="en-GB" sz="2200" dirty="0" err="1"/>
              <a:t>dasg</a:t>
            </a:r>
            <a:r>
              <a:rPr lang="en-GB" sz="2200" dirty="0"/>
              <a:t>?</a:t>
            </a:r>
            <a:endParaRPr lang="en-GB" sz="2200" dirty="0">
              <a:cs typeface="Calibri"/>
            </a:endParaRPr>
          </a:p>
          <a:p>
            <a:r>
              <a:rPr lang="en-GB" sz="2200" dirty="0"/>
              <a:t>Sut </a:t>
            </a:r>
            <a:r>
              <a:rPr lang="en-GB" sz="2200" dirty="0" err="1"/>
              <a:t>oeddech</a:t>
            </a:r>
            <a:r>
              <a:rPr lang="en-GB" sz="2200" dirty="0"/>
              <a:t> </a:t>
            </a:r>
            <a:r>
              <a:rPr lang="en-GB" sz="2200" dirty="0" err="1"/>
              <a:t>yn</a:t>
            </a:r>
            <a:r>
              <a:rPr lang="en-GB" sz="2200" dirty="0"/>
              <a:t> </a:t>
            </a:r>
            <a:r>
              <a:rPr lang="en-GB" sz="2200" dirty="0" err="1"/>
              <a:t>teimlo</a:t>
            </a:r>
            <a:r>
              <a:rPr lang="en-GB" sz="2200" dirty="0"/>
              <a:t> </a:t>
            </a:r>
            <a:r>
              <a:rPr lang="en-GB" sz="2200" dirty="0" err="1"/>
              <a:t>ynglyn</a:t>
            </a:r>
            <a:r>
              <a:rPr lang="en-GB" sz="2200" dirty="0"/>
              <a:t> â </a:t>
            </a:r>
            <a:r>
              <a:rPr lang="en-GB" sz="2200" dirty="0" err="1"/>
              <a:t>rhannu</a:t>
            </a:r>
            <a:r>
              <a:rPr lang="en-GB" sz="2200" dirty="0"/>
              <a:t> </a:t>
            </a:r>
            <a:r>
              <a:rPr lang="en-GB" sz="2200" dirty="0" err="1"/>
              <a:t>eich</a:t>
            </a:r>
            <a:r>
              <a:rPr lang="en-GB" sz="2200" dirty="0"/>
              <a:t> </a:t>
            </a:r>
            <a:r>
              <a:rPr lang="en-GB" sz="2200" dirty="0" err="1"/>
              <a:t>gwaith</a:t>
            </a:r>
            <a:r>
              <a:rPr lang="en-GB" sz="2200" dirty="0"/>
              <a:t>?</a:t>
            </a:r>
            <a:endParaRPr lang="en-GB" sz="2200">
              <a:cs typeface="Calibri"/>
            </a:endParaRPr>
          </a:p>
          <a:p>
            <a:r>
              <a:rPr lang="en-GB" sz="2200" dirty="0"/>
              <a:t>Pa mor </a:t>
            </a:r>
            <a:r>
              <a:rPr lang="en-GB" sz="2200" dirty="0" err="1"/>
              <a:t>ddefnyddiol</a:t>
            </a:r>
            <a:r>
              <a:rPr lang="en-GB" sz="2200" dirty="0"/>
              <a:t>    </a:t>
            </a:r>
            <a:r>
              <a:rPr lang="en-GB" sz="2200" dirty="0" err="1"/>
              <a:t>fyddai</a:t>
            </a:r>
            <a:r>
              <a:rPr lang="en-GB" sz="2200" dirty="0"/>
              <a:t> </a:t>
            </a:r>
            <a:r>
              <a:rPr lang="en-GB" sz="2200" dirty="0" err="1"/>
              <a:t>eich</a:t>
            </a:r>
            <a:r>
              <a:rPr lang="en-GB" sz="2200" dirty="0"/>
              <a:t> </a:t>
            </a:r>
            <a:r>
              <a:rPr lang="en-GB" sz="2200" dirty="0" err="1"/>
              <a:t>adborth</a:t>
            </a:r>
            <a:r>
              <a:rPr lang="en-GB" sz="2200" dirty="0"/>
              <a:t> </a:t>
            </a:r>
            <a:r>
              <a:rPr lang="en-GB" sz="2200" dirty="0" err="1"/>
              <a:t>wedi</a:t>
            </a:r>
            <a:r>
              <a:rPr lang="en-GB" sz="2200" dirty="0"/>
              <a:t> bod </a:t>
            </a:r>
            <a:r>
              <a:rPr lang="en-GB" sz="2200" dirty="0" err="1"/>
              <a:t>heb</a:t>
            </a:r>
            <a:r>
              <a:rPr lang="en-GB" sz="2200" dirty="0"/>
              <a:t> y </a:t>
            </a:r>
            <a:r>
              <a:rPr lang="en-GB" sz="2200" dirty="0" err="1"/>
              <a:t>sgaffaldio</a:t>
            </a:r>
            <a:r>
              <a:rPr lang="en-GB" sz="2200" dirty="0"/>
              <a:t>?</a:t>
            </a:r>
            <a:endParaRPr lang="en-GB" sz="2200">
              <a:cs typeface="Calibri"/>
            </a:endParaRPr>
          </a:p>
          <a:p>
            <a:r>
              <a:rPr lang="en-GB" sz="2200" dirty="0"/>
              <a:t>A </a:t>
            </a:r>
            <a:r>
              <a:rPr lang="en-GB" sz="2200" dirty="0" err="1"/>
              <a:t>fyddai</a:t>
            </a:r>
            <a:r>
              <a:rPr lang="en-GB" sz="2200" dirty="0"/>
              <a:t> </a:t>
            </a:r>
            <a:r>
              <a:rPr lang="en-GB" sz="2200" dirty="0" err="1"/>
              <a:t>esiamplau</a:t>
            </a:r>
            <a:r>
              <a:rPr lang="en-GB" sz="2200" dirty="0"/>
              <a:t> </a:t>
            </a:r>
            <a:r>
              <a:rPr lang="en-GB" sz="2200" dirty="0" err="1"/>
              <a:t>wedi</a:t>
            </a:r>
            <a:r>
              <a:rPr lang="en-GB" sz="2200" dirty="0"/>
              <a:t> </a:t>
            </a:r>
            <a:r>
              <a:rPr lang="en-GB" sz="2200" dirty="0" err="1"/>
              <a:t>newid</a:t>
            </a:r>
            <a:r>
              <a:rPr lang="en-GB" sz="2200" dirty="0"/>
              <a:t> </a:t>
            </a:r>
            <a:r>
              <a:rPr lang="en-GB" sz="2200" dirty="0" err="1"/>
              <a:t>eich</a:t>
            </a:r>
            <a:r>
              <a:rPr lang="en-GB" sz="2200" dirty="0"/>
              <a:t> </a:t>
            </a:r>
            <a:r>
              <a:rPr lang="en-GB" sz="2200" dirty="0" err="1"/>
              <a:t>gwaith</a:t>
            </a:r>
            <a:r>
              <a:rPr lang="en-GB" sz="2200" dirty="0"/>
              <a:t>?</a:t>
            </a:r>
            <a:endParaRPr lang="en-GB" sz="2200">
              <a:cs typeface="Calibri"/>
            </a:endParaRPr>
          </a:p>
          <a:p>
            <a:r>
              <a:rPr lang="en-GB" sz="2200" dirty="0"/>
              <a:t>Sut </a:t>
            </a:r>
            <a:r>
              <a:rPr lang="en-GB" sz="2200" dirty="0" err="1"/>
              <a:t>fyddech</a:t>
            </a:r>
            <a:r>
              <a:rPr lang="en-GB" sz="2200" dirty="0"/>
              <a:t> </a:t>
            </a:r>
            <a:r>
              <a:rPr lang="en-GB" sz="2200" dirty="0" err="1"/>
              <a:t>chi’n</a:t>
            </a:r>
            <a:r>
              <a:rPr lang="en-GB" sz="2200" dirty="0"/>
              <a:t> </a:t>
            </a:r>
            <a:r>
              <a:rPr lang="en-GB" sz="2200" dirty="0" err="1"/>
              <a:t>teimlo</a:t>
            </a:r>
            <a:r>
              <a:rPr lang="en-GB" sz="2200" dirty="0"/>
              <a:t> </a:t>
            </a:r>
            <a:r>
              <a:rPr lang="en-GB" sz="2200" dirty="0" err="1"/>
              <a:t>petawn</a:t>
            </a:r>
            <a:r>
              <a:rPr lang="en-GB" sz="2200" dirty="0"/>
              <a:t> </a:t>
            </a:r>
            <a:r>
              <a:rPr lang="en-GB" sz="2200" dirty="0" err="1"/>
              <a:t>i’n</a:t>
            </a:r>
            <a:r>
              <a:rPr lang="en-GB" sz="2200" dirty="0"/>
              <a:t> </a:t>
            </a:r>
            <a:r>
              <a:rPr lang="en-GB" sz="2200" dirty="0" err="1"/>
              <a:t>dewis</a:t>
            </a:r>
            <a:r>
              <a:rPr lang="en-GB" sz="2200" dirty="0"/>
              <a:t> </a:t>
            </a:r>
            <a:r>
              <a:rPr lang="en-GB" sz="2200" dirty="0" err="1"/>
              <a:t>eich</a:t>
            </a:r>
            <a:r>
              <a:rPr lang="en-GB" sz="2200" dirty="0"/>
              <a:t> </a:t>
            </a:r>
            <a:r>
              <a:rPr lang="en-GB" sz="2200" dirty="0" err="1"/>
              <a:t>gwaith</a:t>
            </a:r>
            <a:r>
              <a:rPr lang="en-GB" sz="2200" dirty="0"/>
              <a:t> chi </a:t>
            </a:r>
            <a:r>
              <a:rPr lang="en-GB" sz="2200" dirty="0" err="1"/>
              <a:t>i</a:t>
            </a:r>
            <a:r>
              <a:rPr lang="en-GB" sz="2200" dirty="0"/>
              <a:t> </a:t>
            </a:r>
            <a:r>
              <a:rPr lang="en-GB" sz="2200" dirty="0" err="1"/>
              <a:t>rannu</a:t>
            </a:r>
            <a:r>
              <a:rPr lang="en-GB" sz="2200" dirty="0"/>
              <a:t>? </a:t>
            </a:r>
            <a:endParaRPr lang="en-GB" sz="2200" dirty="0">
              <a:cs typeface="Calibri"/>
            </a:endParaRPr>
          </a:p>
        </p:txBody>
      </p:sp>
      <p:sp>
        <p:nvSpPr>
          <p:cNvPr id="4" name="Content Placeholder 3"/>
          <p:cNvSpPr>
            <a:spLocks noGrp="1"/>
          </p:cNvSpPr>
          <p:nvPr>
            <p:ph sz="half" idx="2"/>
          </p:nvPr>
        </p:nvSpPr>
        <p:spPr>
          <a:xfrm>
            <a:off x="4648200" y="1600200"/>
            <a:ext cx="4205087" cy="5090060"/>
          </a:xfrm>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fontScale="85000" lnSpcReduction="20000"/>
          </a:bodyPr>
          <a:lstStyle/>
          <a:p>
            <a:r>
              <a:rPr lang="en-GB" dirty="0"/>
              <a:t>How did the use of </a:t>
            </a:r>
            <a:r>
              <a:rPr lang="en-GB" dirty="0">
                <a:hlinkClick r:id="rId3"/>
              </a:rPr>
              <a:t>success criteria </a:t>
            </a:r>
            <a:r>
              <a:rPr lang="en-GB" dirty="0"/>
              <a:t>impact on your approach to writing your paragraph?</a:t>
            </a:r>
          </a:p>
          <a:p>
            <a:r>
              <a:rPr lang="en-GB" dirty="0"/>
              <a:t>How did you feel about swapping your work with a partner? </a:t>
            </a:r>
          </a:p>
          <a:p>
            <a:r>
              <a:rPr lang="en-GB" dirty="0"/>
              <a:t>How useful would your feedback have been without scaffolding? </a:t>
            </a:r>
          </a:p>
          <a:p>
            <a:r>
              <a:rPr lang="en-GB" dirty="0"/>
              <a:t>Would your work be different if I had shown you examples of completed paragraphs?</a:t>
            </a:r>
          </a:p>
          <a:p>
            <a:r>
              <a:rPr lang="en-GB" dirty="0"/>
              <a:t>How would you feel if I chose your paragraph to share?</a:t>
            </a:r>
            <a:endParaRPr lang="en-GB" dirty="0">
              <a:cs typeface="Calibri"/>
            </a:endParaRPr>
          </a:p>
        </p:txBody>
      </p:sp>
      <p:pic>
        <p:nvPicPr>
          <p:cNvPr id="5" name="Picture 5" descr="Question Problem Think · Free image on Pixabay">
            <a:extLst>
              <a:ext uri="{FF2B5EF4-FFF2-40B4-BE49-F238E27FC236}">
                <a16:creationId xmlns:a16="http://schemas.microsoft.com/office/drawing/2014/main" id="{BDC94C93-6E3B-4314-A856-1A554FF3E987}"/>
              </a:ext>
            </a:extLst>
          </p:cNvPr>
          <p:cNvPicPr>
            <a:picLocks noChangeAspect="1"/>
          </p:cNvPicPr>
          <p:nvPr/>
        </p:nvPicPr>
        <p:blipFill>
          <a:blip r:embed="rId4"/>
          <a:stretch>
            <a:fillRect/>
          </a:stretch>
        </p:blipFill>
        <p:spPr>
          <a:xfrm>
            <a:off x="6280417" y="161500"/>
            <a:ext cx="1667436" cy="1175385"/>
          </a:xfrm>
          <a:prstGeom prst="rect">
            <a:avLst/>
          </a:prstGeom>
        </p:spPr>
      </p:pic>
    </p:spTree>
    <p:extLst>
      <p:ext uri="{BB962C8B-B14F-4D97-AF65-F5344CB8AC3E}">
        <p14:creationId xmlns:p14="http://schemas.microsoft.com/office/powerpoint/2010/main" val="23085299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457200" y="274638"/>
            <a:ext cx="8229600" cy="922114"/>
          </a:xfrm>
        </p:spPr>
        <p:txBody>
          <a:bodyPr>
            <a:normAutofit/>
          </a:bodyPr>
          <a:lstStyle/>
          <a:p>
            <a:r>
              <a:rPr lang="en-GB" altLang="en-US" dirty="0" err="1"/>
              <a:t>Tasg</a:t>
            </a:r>
            <a:r>
              <a:rPr lang="en-GB" altLang="en-US" dirty="0"/>
              <a:t> / Task</a:t>
            </a:r>
          </a:p>
        </p:txBody>
      </p:sp>
      <p:sp>
        <p:nvSpPr>
          <p:cNvPr id="3" name="Content Placeholder 2"/>
          <p:cNvSpPr>
            <a:spLocks noGrp="1"/>
          </p:cNvSpPr>
          <p:nvPr>
            <p:ph sz="half" idx="1"/>
          </p:nvPr>
        </p:nvSpPr>
        <p:spPr>
          <a:xfrm>
            <a:off x="395536" y="4869160"/>
            <a:ext cx="4038600" cy="1728192"/>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lnSpcReduction="10000"/>
          </a:bodyPr>
          <a:lstStyle/>
          <a:p>
            <a:pPr marL="0" indent="0">
              <a:buNone/>
              <a:defRPr/>
            </a:pPr>
            <a:r>
              <a:rPr lang="en-GB" dirty="0" err="1"/>
              <a:t>Wrth</a:t>
            </a:r>
            <a:r>
              <a:rPr lang="en-GB" dirty="0"/>
              <a:t> </a:t>
            </a:r>
            <a:r>
              <a:rPr lang="en-GB" dirty="0" err="1"/>
              <a:t>ystyried</a:t>
            </a:r>
            <a:r>
              <a:rPr lang="en-GB" dirty="0"/>
              <a:t> y </a:t>
            </a:r>
            <a:r>
              <a:rPr lang="en-GB" dirty="0" err="1"/>
              <a:t>diffiniadau</a:t>
            </a:r>
            <a:r>
              <a:rPr lang="en-GB" dirty="0"/>
              <a:t> </a:t>
            </a:r>
            <a:r>
              <a:rPr lang="en-GB" dirty="0" err="1"/>
              <a:t>gan</a:t>
            </a:r>
            <a:r>
              <a:rPr lang="en-GB" dirty="0"/>
              <a:t> Wiliam, </a:t>
            </a:r>
            <a:r>
              <a:rPr lang="en-GB" dirty="0" err="1"/>
              <a:t>gwnewch</a:t>
            </a:r>
            <a:r>
              <a:rPr lang="en-GB" dirty="0"/>
              <a:t> </a:t>
            </a:r>
            <a:r>
              <a:rPr lang="en-GB" dirty="0" err="1"/>
              <a:t>ddiagram</a:t>
            </a:r>
            <a:r>
              <a:rPr lang="en-GB" dirty="0"/>
              <a:t> </a:t>
            </a:r>
            <a:r>
              <a:rPr lang="en-GB" dirty="0" err="1"/>
              <a:t>corryn</a:t>
            </a:r>
            <a:r>
              <a:rPr lang="en-GB" dirty="0"/>
              <a:t> o </a:t>
            </a:r>
            <a:r>
              <a:rPr lang="en-GB" dirty="0" err="1"/>
              <a:t>brif</a:t>
            </a:r>
            <a:r>
              <a:rPr lang="en-GB" dirty="0"/>
              <a:t> </a:t>
            </a:r>
            <a:r>
              <a:rPr lang="en-GB" dirty="0" err="1"/>
              <a:t>egwyddorion</a:t>
            </a:r>
            <a:r>
              <a:rPr lang="en-GB" dirty="0"/>
              <a:t> </a:t>
            </a:r>
            <a:r>
              <a:rPr lang="en-GB" dirty="0" err="1"/>
              <a:t>AgD</a:t>
            </a:r>
            <a:r>
              <a:rPr lang="en-GB" dirty="0"/>
              <a:t>.</a:t>
            </a:r>
          </a:p>
          <a:p>
            <a:pPr marL="0" indent="0" eaLnBrk="1" fontAlgn="auto" hangingPunct="1">
              <a:spcAft>
                <a:spcPts val="0"/>
              </a:spcAft>
              <a:buFont typeface="Arial" panose="020B0604020202020204" pitchFamily="34" charset="0"/>
              <a:buNone/>
              <a:defRPr/>
            </a:pPr>
            <a:endParaRPr lang="en-GB" dirty="0"/>
          </a:p>
          <a:p>
            <a:pPr eaLnBrk="1" fontAlgn="auto" hangingPunct="1">
              <a:spcAft>
                <a:spcPts val="0"/>
              </a:spcAft>
              <a:buFont typeface="Arial" panose="020B0604020202020204" pitchFamily="34" charset="0"/>
              <a:buChar char="•"/>
              <a:defRPr/>
            </a:pPr>
            <a:endParaRPr lang="en-GB" dirty="0"/>
          </a:p>
        </p:txBody>
      </p:sp>
      <p:sp>
        <p:nvSpPr>
          <p:cNvPr id="4" name="Content Placeholder 3"/>
          <p:cNvSpPr>
            <a:spLocks noGrp="1"/>
          </p:cNvSpPr>
          <p:nvPr>
            <p:ph sz="half" idx="2"/>
          </p:nvPr>
        </p:nvSpPr>
        <p:spPr>
          <a:xfrm>
            <a:off x="4932040" y="4869160"/>
            <a:ext cx="4038600" cy="1728192"/>
          </a:xfrm>
          <a:prstGeom prst="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Autofit/>
          </a:bodyPr>
          <a:lstStyle/>
          <a:p>
            <a:pPr marL="68580" indent="0">
              <a:buNone/>
            </a:pPr>
            <a:r>
              <a:rPr lang="en-GB" sz="2600" dirty="0"/>
              <a:t>Based on the definitions considered by Wiliam, draw a spider diagram of the key principles of </a:t>
            </a:r>
            <a:r>
              <a:rPr lang="en-GB" sz="2600" dirty="0" err="1"/>
              <a:t>AfL</a:t>
            </a:r>
            <a:r>
              <a:rPr lang="en-GB" sz="2600" dirty="0"/>
              <a:t>. </a:t>
            </a:r>
          </a:p>
          <a:p>
            <a:endParaRPr lang="en-GB" sz="3200" dirty="0"/>
          </a:p>
        </p:txBody>
      </p:sp>
      <p:graphicFrame>
        <p:nvGraphicFramePr>
          <p:cNvPr id="2" name="Diagram 1"/>
          <p:cNvGraphicFramePr/>
          <p:nvPr>
            <p:extLst>
              <p:ext uri="{D42A27DB-BD31-4B8C-83A1-F6EECF244321}">
                <p14:modId xmlns:p14="http://schemas.microsoft.com/office/powerpoint/2010/main" val="1338501485"/>
              </p:ext>
            </p:extLst>
          </p:nvPr>
        </p:nvGraphicFramePr>
        <p:xfrm>
          <a:off x="2123728" y="1484784"/>
          <a:ext cx="5136232" cy="3112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ustDataLst>
      <p:tags r:id="rId1"/>
    </p:custDataLst>
    <p:extLst>
      <p:ext uri="{BB962C8B-B14F-4D97-AF65-F5344CB8AC3E}">
        <p14:creationId xmlns:p14="http://schemas.microsoft.com/office/powerpoint/2010/main" val="3825378899"/>
      </p:ext>
    </p:extLst>
  </p:cSld>
  <p:clrMapOvr>
    <a:masterClrMapping/>
  </p:clrMapOvr>
  <p:transition spd="slow" advTm="22044"/>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wipe(down)">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688917" y="1956892"/>
            <a:ext cx="5691048" cy="1138237"/>
          </a:xfrm>
        </p:spPr>
        <p:txBody>
          <a:bodyPr>
            <a:noAutofit/>
          </a:bodyPr>
          <a:lstStyle/>
          <a:p>
            <a:r>
              <a:rPr lang="en-GB" altLang="en-US" sz="3600" dirty="0" err="1"/>
              <a:t>Egwyddorion</a:t>
            </a:r>
            <a:r>
              <a:rPr lang="en-GB" altLang="en-US" sz="3600" dirty="0"/>
              <a:t> </a:t>
            </a:r>
            <a:r>
              <a:rPr lang="en-GB" altLang="en-US" sz="3600" dirty="0" err="1"/>
              <a:t>Allweddol</a:t>
            </a:r>
            <a:r>
              <a:rPr lang="en-GB" altLang="en-US" sz="3600" dirty="0"/>
              <a:t> </a:t>
            </a:r>
            <a:r>
              <a:rPr lang="en-GB" altLang="en-US" sz="3600" dirty="0" err="1"/>
              <a:t>AgD</a:t>
            </a:r>
            <a:r>
              <a:rPr lang="en-GB" altLang="en-US" sz="3600" dirty="0"/>
              <a:t/>
            </a:r>
            <a:br>
              <a:rPr lang="en-GB" altLang="en-US" sz="3600" dirty="0"/>
            </a:br>
            <a:r>
              <a:rPr lang="en-GB" altLang="en-US" sz="3600" dirty="0"/>
              <a:t>Key Principles of </a:t>
            </a:r>
            <a:r>
              <a:rPr lang="en-GB" altLang="en-US" sz="3600" dirty="0" err="1"/>
              <a:t>AfL</a:t>
            </a:r>
            <a:endParaRPr lang="en-GB" altLang="en-US" sz="3600" dirty="0"/>
          </a:p>
        </p:txBody>
      </p:sp>
      <p:sp>
        <p:nvSpPr>
          <p:cNvPr id="9" name="Oval 8"/>
          <p:cNvSpPr/>
          <p:nvPr/>
        </p:nvSpPr>
        <p:spPr>
          <a:xfrm>
            <a:off x="-108520" y="3105729"/>
            <a:ext cx="3887986" cy="2147986"/>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lIns="91440" tIns="45720" rIns="91440" bIns="45720" anchor="ctr"/>
          <a:lstStyle/>
          <a:p>
            <a:pPr algn="ctr">
              <a:buFont typeface="Arial" panose="020B0604020202020204" pitchFamily="34" charset="0"/>
              <a:buChar char="•"/>
              <a:defRPr/>
            </a:pPr>
            <a:r>
              <a:rPr lang="en-GB" sz="2400" dirty="0" err="1">
                <a:solidFill>
                  <a:srgbClr val="FFFF00"/>
                </a:solidFill>
              </a:rPr>
              <a:t>Defnyddio</a:t>
            </a:r>
            <a:r>
              <a:rPr lang="en-GB" sz="2400" dirty="0">
                <a:solidFill>
                  <a:srgbClr val="FFFF00"/>
                </a:solidFill>
              </a:rPr>
              <a:t> data </a:t>
            </a:r>
            <a:r>
              <a:rPr lang="en-GB" sz="2400" dirty="0" err="1">
                <a:solidFill>
                  <a:srgbClr val="FFFF00"/>
                </a:solidFill>
              </a:rPr>
              <a:t>crynodol</a:t>
            </a:r>
            <a:r>
              <a:rPr lang="en-GB" sz="2400" dirty="0">
                <a:solidFill>
                  <a:srgbClr val="FFFF00"/>
                </a:solidFill>
              </a:rPr>
              <a:t> </a:t>
            </a:r>
            <a:r>
              <a:rPr lang="en-GB" sz="2400" dirty="0" err="1">
                <a:solidFill>
                  <a:srgbClr val="FFFF00"/>
                </a:solidFill>
              </a:rPr>
              <a:t>ar</a:t>
            </a:r>
            <a:r>
              <a:rPr lang="en-GB" sz="2400" dirty="0">
                <a:solidFill>
                  <a:srgbClr val="FFFF00"/>
                </a:solidFill>
              </a:rPr>
              <a:t> </a:t>
            </a:r>
            <a:r>
              <a:rPr lang="en-GB" sz="2400" dirty="0" err="1">
                <a:solidFill>
                  <a:srgbClr val="FFFF00"/>
                </a:solidFill>
              </a:rPr>
              <a:t>gyfer</a:t>
            </a:r>
            <a:r>
              <a:rPr lang="en-GB" sz="2400" dirty="0">
                <a:solidFill>
                  <a:srgbClr val="FFFF00"/>
                </a:solidFill>
              </a:rPr>
              <a:t> </a:t>
            </a:r>
            <a:r>
              <a:rPr lang="en-GB" sz="2400" dirty="0" err="1">
                <a:solidFill>
                  <a:srgbClr val="FFFF00"/>
                </a:solidFill>
              </a:rPr>
              <a:t>asesu</a:t>
            </a:r>
            <a:r>
              <a:rPr lang="en-GB" sz="2400" dirty="0">
                <a:solidFill>
                  <a:srgbClr val="FFFF00"/>
                </a:solidFill>
              </a:rPr>
              <a:t> </a:t>
            </a:r>
            <a:r>
              <a:rPr lang="en-GB" sz="2400" dirty="0" err="1">
                <a:solidFill>
                  <a:srgbClr val="FFFF00"/>
                </a:solidFill>
              </a:rPr>
              <a:t>ffurfiannol</a:t>
            </a:r>
          </a:p>
          <a:p>
            <a:pPr algn="ctr" fontAlgn="auto">
              <a:spcAft>
                <a:spcPts val="0"/>
              </a:spcAft>
              <a:buFont typeface="Arial" panose="020B0604020202020204" pitchFamily="34" charset="0"/>
              <a:buChar char="•"/>
              <a:defRPr/>
            </a:pPr>
            <a:r>
              <a:rPr lang="en-GB" sz="2400" dirty="0"/>
              <a:t>Formative use of summative data.</a:t>
            </a:r>
          </a:p>
        </p:txBody>
      </p:sp>
      <p:sp>
        <p:nvSpPr>
          <p:cNvPr id="2" name="Oval 1"/>
          <p:cNvSpPr/>
          <p:nvPr/>
        </p:nvSpPr>
        <p:spPr>
          <a:xfrm>
            <a:off x="467544" y="156667"/>
            <a:ext cx="3888556" cy="1800225"/>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fontAlgn="auto">
              <a:spcAft>
                <a:spcPts val="0"/>
              </a:spcAft>
              <a:buFont typeface="Arial" panose="020B0604020202020204" pitchFamily="34" charset="0"/>
              <a:buChar char="•"/>
              <a:defRPr/>
            </a:pPr>
            <a:r>
              <a:rPr lang="en-GB" sz="2000" dirty="0" err="1">
                <a:solidFill>
                  <a:srgbClr val="FFFF00"/>
                </a:solidFill>
              </a:rPr>
              <a:t>Deilliannau</a:t>
            </a:r>
            <a:r>
              <a:rPr lang="en-GB" sz="2000" dirty="0">
                <a:solidFill>
                  <a:srgbClr val="FFFF00"/>
                </a:solidFill>
              </a:rPr>
              <a:t> </a:t>
            </a:r>
            <a:r>
              <a:rPr lang="en-GB" sz="2000" dirty="0" err="1">
                <a:solidFill>
                  <a:srgbClr val="FFFF00"/>
                </a:solidFill>
              </a:rPr>
              <a:t>dysgu</a:t>
            </a:r>
            <a:r>
              <a:rPr lang="en-GB" sz="2000" dirty="0">
                <a:solidFill>
                  <a:srgbClr val="FFFF00"/>
                </a:solidFill>
              </a:rPr>
              <a:t> a </a:t>
            </a:r>
            <a:r>
              <a:rPr lang="en-GB" sz="2000" dirty="0" err="1">
                <a:solidFill>
                  <a:srgbClr val="FFFF00"/>
                </a:solidFill>
              </a:rPr>
              <a:t>meini</a:t>
            </a:r>
            <a:r>
              <a:rPr lang="en-GB" sz="2000" dirty="0">
                <a:solidFill>
                  <a:srgbClr val="FFFF00"/>
                </a:solidFill>
              </a:rPr>
              <a:t> </a:t>
            </a:r>
            <a:r>
              <a:rPr lang="en-GB" sz="2000" dirty="0" err="1">
                <a:solidFill>
                  <a:srgbClr val="FFFF00"/>
                </a:solidFill>
              </a:rPr>
              <a:t>prawf</a:t>
            </a:r>
            <a:r>
              <a:rPr lang="en-GB" sz="2000" dirty="0">
                <a:solidFill>
                  <a:srgbClr val="FFFF00"/>
                </a:solidFill>
              </a:rPr>
              <a:t> </a:t>
            </a:r>
            <a:r>
              <a:rPr lang="en-GB" sz="2000" dirty="0" err="1">
                <a:solidFill>
                  <a:srgbClr val="FFFF00"/>
                </a:solidFill>
              </a:rPr>
              <a:t>llwyddiant</a:t>
            </a:r>
            <a:endParaRPr lang="en-GB" sz="2000" dirty="0">
              <a:solidFill>
                <a:srgbClr val="FFFF00"/>
              </a:solidFill>
            </a:endParaRPr>
          </a:p>
          <a:p>
            <a:pPr algn="ctr" fontAlgn="auto">
              <a:spcAft>
                <a:spcPts val="0"/>
              </a:spcAft>
              <a:buFont typeface="Arial" panose="020B0604020202020204" pitchFamily="34" charset="0"/>
              <a:buChar char="•"/>
              <a:defRPr/>
            </a:pPr>
            <a:r>
              <a:rPr lang="en-GB" sz="2000" dirty="0"/>
              <a:t>Learning objectives and success criteria</a:t>
            </a:r>
          </a:p>
        </p:txBody>
      </p:sp>
      <p:sp>
        <p:nvSpPr>
          <p:cNvPr id="6" name="Oval 5"/>
          <p:cNvSpPr/>
          <p:nvPr/>
        </p:nvSpPr>
        <p:spPr>
          <a:xfrm>
            <a:off x="5598119" y="188640"/>
            <a:ext cx="3384550" cy="1800225"/>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lIns="91440" tIns="45720" rIns="91440" bIns="45720" anchor="ctr"/>
          <a:lstStyle/>
          <a:p>
            <a:pPr algn="ctr" fontAlgn="auto">
              <a:spcAft>
                <a:spcPts val="0"/>
              </a:spcAft>
              <a:buFont typeface="Arial" panose="020B0604020202020204" pitchFamily="34" charset="0"/>
              <a:buChar char="•"/>
              <a:defRPr/>
            </a:pPr>
            <a:r>
              <a:rPr lang="en-GB" sz="2800" dirty="0" err="1">
                <a:solidFill>
                  <a:srgbClr val="FFFF00"/>
                </a:solidFill>
              </a:rPr>
              <a:t>Cwestiynu</a:t>
            </a:r>
          </a:p>
          <a:p>
            <a:pPr algn="ctr" fontAlgn="auto">
              <a:spcAft>
                <a:spcPts val="0"/>
              </a:spcAft>
              <a:buFont typeface="Arial" panose="020B0604020202020204" pitchFamily="34" charset="0"/>
              <a:buChar char="•"/>
              <a:defRPr/>
            </a:pPr>
            <a:r>
              <a:rPr lang="en-GB" sz="2800" dirty="0"/>
              <a:t>Questioning</a:t>
            </a:r>
          </a:p>
        </p:txBody>
      </p:sp>
      <p:sp>
        <p:nvSpPr>
          <p:cNvPr id="7" name="Oval 6"/>
          <p:cNvSpPr/>
          <p:nvPr/>
        </p:nvSpPr>
        <p:spPr>
          <a:xfrm>
            <a:off x="5498223" y="3026452"/>
            <a:ext cx="3528070" cy="2448272"/>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fontAlgn="auto">
              <a:spcAft>
                <a:spcPts val="0"/>
              </a:spcAft>
              <a:buFont typeface="Arial" panose="020B0604020202020204" pitchFamily="34" charset="0"/>
              <a:buChar char="•"/>
              <a:defRPr/>
            </a:pPr>
            <a:r>
              <a:rPr lang="en-GB" sz="2400" dirty="0" err="1">
                <a:solidFill>
                  <a:srgbClr val="FFFF00"/>
                </a:solidFill>
              </a:rPr>
              <a:t>Adborth</a:t>
            </a:r>
            <a:r>
              <a:rPr lang="en-GB" sz="2400" dirty="0">
                <a:solidFill>
                  <a:srgbClr val="FFFF00"/>
                </a:solidFill>
              </a:rPr>
              <a:t> </a:t>
            </a:r>
            <a:r>
              <a:rPr lang="en-GB" sz="2400" dirty="0" err="1">
                <a:solidFill>
                  <a:srgbClr val="FFFF00"/>
                </a:solidFill>
              </a:rPr>
              <a:t>llafar</a:t>
            </a:r>
            <a:r>
              <a:rPr lang="en-GB" sz="2400" dirty="0">
                <a:solidFill>
                  <a:srgbClr val="FFFF00"/>
                </a:solidFill>
              </a:rPr>
              <a:t> ac </a:t>
            </a:r>
            <a:r>
              <a:rPr lang="en-GB" sz="2400" dirty="0" err="1">
                <a:solidFill>
                  <a:srgbClr val="FFFF00"/>
                </a:solidFill>
              </a:rPr>
              <a:t>ysgrifenedig</a:t>
            </a:r>
            <a:endParaRPr lang="en-GB" sz="2400" dirty="0">
              <a:solidFill>
                <a:srgbClr val="FFFF00"/>
              </a:solidFill>
            </a:endParaRPr>
          </a:p>
          <a:p>
            <a:pPr algn="ctr" fontAlgn="auto">
              <a:spcAft>
                <a:spcPts val="0"/>
              </a:spcAft>
              <a:buFont typeface="Arial" panose="020B0604020202020204" pitchFamily="34" charset="0"/>
              <a:buChar char="•"/>
              <a:defRPr/>
            </a:pPr>
            <a:r>
              <a:rPr lang="en-GB" sz="2400" dirty="0"/>
              <a:t>Oral and written feedback</a:t>
            </a:r>
          </a:p>
        </p:txBody>
      </p:sp>
      <p:sp>
        <p:nvSpPr>
          <p:cNvPr id="8" name="Oval 7"/>
          <p:cNvSpPr/>
          <p:nvPr/>
        </p:nvSpPr>
        <p:spPr>
          <a:xfrm>
            <a:off x="2383841" y="4937306"/>
            <a:ext cx="4053961" cy="1812925"/>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lIns="91440" tIns="45720" rIns="91440" bIns="45720" anchor="ctr"/>
          <a:lstStyle/>
          <a:p>
            <a:pPr algn="ctr" fontAlgn="auto">
              <a:spcAft>
                <a:spcPts val="0"/>
              </a:spcAft>
              <a:buFont typeface="Arial" panose="020B0604020202020204" pitchFamily="34" charset="0"/>
              <a:buChar char="•"/>
              <a:defRPr/>
            </a:pPr>
            <a:r>
              <a:rPr lang="en-GB" sz="2400" dirty="0">
                <a:solidFill>
                  <a:srgbClr val="FFFF00"/>
                </a:solidFill>
              </a:rPr>
              <a:t>Hunan-</a:t>
            </a:r>
            <a:r>
              <a:rPr lang="en-GB" sz="2400" dirty="0" err="1">
                <a:solidFill>
                  <a:srgbClr val="FFFF00"/>
                </a:solidFill>
              </a:rPr>
              <a:t>asesu</a:t>
            </a:r>
            <a:r>
              <a:rPr lang="en-GB" sz="2400" dirty="0">
                <a:solidFill>
                  <a:srgbClr val="FFFF00"/>
                </a:solidFill>
              </a:rPr>
              <a:t> ac </a:t>
            </a:r>
            <a:r>
              <a:rPr lang="en-GB" sz="2400" dirty="0" err="1">
                <a:solidFill>
                  <a:srgbClr val="FFFF00"/>
                </a:solidFill>
              </a:rPr>
              <a:t>asesu</a:t>
            </a:r>
            <a:r>
              <a:rPr lang="en-GB" sz="2400" dirty="0">
                <a:solidFill>
                  <a:srgbClr val="FFFF00"/>
                </a:solidFill>
              </a:rPr>
              <a:t> </a:t>
            </a:r>
            <a:r>
              <a:rPr lang="en-GB" sz="2400" dirty="0" err="1">
                <a:solidFill>
                  <a:srgbClr val="FFFF00"/>
                </a:solidFill>
              </a:rPr>
              <a:t>cyfoed</a:t>
            </a:r>
            <a:endParaRPr lang="en-GB" sz="2400" dirty="0">
              <a:solidFill>
                <a:srgbClr val="FFFF00"/>
              </a:solidFill>
            </a:endParaRPr>
          </a:p>
          <a:p>
            <a:pPr algn="ctr">
              <a:buFont typeface="Arial" panose="020B0604020202020204" pitchFamily="34" charset="0"/>
              <a:buChar char="•"/>
              <a:defRPr/>
            </a:pPr>
            <a:r>
              <a:rPr lang="en-GB" sz="2400" dirty="0"/>
              <a:t>Self and peer-assessment</a:t>
            </a:r>
            <a:endParaRPr lang="en-GB" sz="2400" dirty="0">
              <a:cs typeface="Calibri"/>
            </a:endParaRPr>
          </a:p>
        </p:txBody>
      </p:sp>
    </p:spTree>
    <p:custDataLst>
      <p:tags r:id="rId1"/>
    </p:custDataLst>
    <p:extLst>
      <p:ext uri="{BB962C8B-B14F-4D97-AF65-F5344CB8AC3E}">
        <p14:creationId xmlns:p14="http://schemas.microsoft.com/office/powerpoint/2010/main" val="1929316872"/>
      </p:ext>
    </p:extLst>
  </p:cSld>
  <p:clrMapOvr>
    <a:masterClrMapping/>
  </p:clrMapOvr>
  <p:transition spd="slow" advTm="22044"/>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wipe(down)">
                                      <p:cBhvr>
                                        <p:cTn id="10" dur="500"/>
                                        <p:tgtEl>
                                          <p:spTgt spid="2"/>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down)">
                                      <p:cBhvr>
                                        <p:cTn id="13" dur="500"/>
                                        <p:tgtEl>
                                          <p:spTgt spid="6"/>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wipe(down)">
                                      <p:cBhvr>
                                        <p:cTn id="16" dur="500"/>
                                        <p:tgtEl>
                                          <p:spTgt spid="8"/>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down)">
                                      <p:cBhvr>
                                        <p:cTn id="1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 grpId="0" animBg="1"/>
      <p:bldP spid="6" grpId="0" animBg="1"/>
      <p:bldP spid="7" grpId="0" animBg="1"/>
      <p:bldP spid="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sz="3600" dirty="0"/>
              <a:t/>
            </a:r>
            <a:br>
              <a:rPr lang="en-GB" sz="3600" dirty="0"/>
            </a:br>
            <a:r>
              <a:rPr lang="en-GB" sz="2667" dirty="0"/>
              <a:t/>
            </a:r>
            <a:br>
              <a:rPr lang="en-GB" sz="2667" dirty="0"/>
            </a:br>
            <a:endParaRPr lang="en-GB" sz="2667" dirty="0"/>
          </a:p>
        </p:txBody>
      </p:sp>
      <p:sp>
        <p:nvSpPr>
          <p:cNvPr id="3" name="Content Placeholder 2"/>
          <p:cNvSpPr>
            <a:spLocks noGrp="1"/>
          </p:cNvSpPr>
          <p:nvPr>
            <p:ph idx="1"/>
          </p:nvPr>
        </p:nvSpPr>
        <p:spPr>
          <a:xfrm>
            <a:off x="457200" y="1811511"/>
            <a:ext cx="8229600" cy="4525963"/>
          </a:xfrm>
          <a:prstGeom prst="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lnSpcReduction="10000"/>
          </a:bodyPr>
          <a:lstStyle/>
          <a:p>
            <a:pPr marL="0" indent="0">
              <a:buNone/>
            </a:pPr>
            <a:r>
              <a:rPr lang="en-GB" altLang="en-US" sz="2400" b="1" dirty="0"/>
              <a:t>Look at the five principles below. </a:t>
            </a:r>
            <a:endParaRPr lang="en-US" altLang="en-US" sz="2400" b="1" dirty="0"/>
          </a:p>
          <a:p>
            <a:pPr marL="0" indent="0">
              <a:buNone/>
            </a:pPr>
            <a:r>
              <a:rPr lang="en-GB" altLang="en-US" sz="2400" b="1" dirty="0"/>
              <a:t>Discuss how these may look like in practice:</a:t>
            </a:r>
            <a:endParaRPr lang="en-US" altLang="en-US" sz="2400" b="1">
              <a:cs typeface="Calibri"/>
            </a:endParaRPr>
          </a:p>
          <a:p>
            <a:pPr>
              <a:defRPr/>
            </a:pPr>
            <a:r>
              <a:rPr lang="en-GB" sz="2400" dirty="0"/>
              <a:t>providing effective feedback to pupils;</a:t>
            </a:r>
          </a:p>
          <a:p>
            <a:pPr>
              <a:defRPr/>
            </a:pPr>
            <a:r>
              <a:rPr lang="en-GB" sz="2400" dirty="0"/>
              <a:t>actively involving pupils in their own learning;</a:t>
            </a:r>
          </a:p>
          <a:p>
            <a:pPr>
              <a:defRPr/>
            </a:pPr>
            <a:r>
              <a:rPr lang="en-GB" sz="2400" dirty="0"/>
              <a:t>adjusting teaching to take account of the results of assessment;</a:t>
            </a:r>
          </a:p>
          <a:p>
            <a:pPr>
              <a:defRPr/>
            </a:pPr>
            <a:r>
              <a:rPr lang="en-GB" sz="2400" dirty="0"/>
              <a:t>recognising the profound influence assessment has on the motivation and self-esteem of pupils, both of which are crucial to learning;</a:t>
            </a:r>
          </a:p>
          <a:p>
            <a:pPr>
              <a:defRPr/>
            </a:pPr>
            <a:r>
              <a:rPr lang="en-GB" sz="2400" dirty="0"/>
              <a:t>considering the need for pupils to be able to assess themselves and to understand how to improve.</a:t>
            </a:r>
          </a:p>
        </p:txBody>
      </p:sp>
      <p:sp>
        <p:nvSpPr>
          <p:cNvPr id="15364" name="Rectangle 3"/>
          <p:cNvSpPr>
            <a:spLocks noChangeArrowheads="1"/>
          </p:cNvSpPr>
          <p:nvPr/>
        </p:nvSpPr>
        <p:spPr bwMode="auto">
          <a:xfrm>
            <a:off x="-925127" y="486405"/>
            <a:ext cx="86106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pPr>
            <a:r>
              <a:rPr lang="en-GB" altLang="en-US" sz="4000" dirty="0">
                <a:latin typeface="+mn-lt"/>
              </a:rPr>
              <a:t>What does this look like? </a:t>
            </a:r>
          </a:p>
        </p:txBody>
      </p:sp>
      <p:pic>
        <p:nvPicPr>
          <p:cNvPr id="4" name="Picture 4" descr="Teaching your Child To Read - Child Development">
            <a:extLst>
              <a:ext uri="{FF2B5EF4-FFF2-40B4-BE49-F238E27FC236}">
                <a16:creationId xmlns:a16="http://schemas.microsoft.com/office/drawing/2014/main" id="{282658AE-920E-4DA8-A7C3-B3A6CE36ABB8}"/>
              </a:ext>
            </a:extLst>
          </p:cNvPr>
          <p:cNvPicPr>
            <a:picLocks noChangeAspect="1"/>
          </p:cNvPicPr>
          <p:nvPr/>
        </p:nvPicPr>
        <p:blipFill>
          <a:blip r:embed="rId4"/>
          <a:stretch>
            <a:fillRect/>
          </a:stretch>
        </p:blipFill>
        <p:spPr>
          <a:xfrm>
            <a:off x="6658215" y="306333"/>
            <a:ext cx="1744276" cy="1161065"/>
          </a:xfrm>
          <a:prstGeom prst="rect">
            <a:avLst/>
          </a:prstGeom>
        </p:spPr>
      </p:pic>
    </p:spTree>
    <p:custDataLst>
      <p:tags r:id="rId1"/>
    </p:custDataLst>
    <p:extLst>
      <p:ext uri="{BB962C8B-B14F-4D97-AF65-F5344CB8AC3E}">
        <p14:creationId xmlns:p14="http://schemas.microsoft.com/office/powerpoint/2010/main" val="1712081639"/>
      </p:ext>
    </p:extLst>
  </p:cSld>
  <p:clrMapOvr>
    <a:masterClrMapping/>
  </p:clrMapOvr>
  <p:transition spd="slow" advTm="11072"/>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5926" y="165781"/>
            <a:ext cx="8229600" cy="1143000"/>
          </a:xfrm>
        </p:spPr>
        <p:txBody>
          <a:bodyPr>
            <a:normAutofit fontScale="90000"/>
          </a:bodyPr>
          <a:lstStyle/>
          <a:p>
            <a:r>
              <a:rPr lang="en-GB" altLang="en-US" dirty="0"/>
              <a:t>Sut </a:t>
            </a:r>
            <a:r>
              <a:rPr lang="en-GB" altLang="en-US" err="1"/>
              <a:t>allai</a:t>
            </a:r>
            <a:r>
              <a:rPr lang="en-GB" altLang="en-US" dirty="0"/>
              <a:t> </a:t>
            </a:r>
            <a:r>
              <a:rPr lang="en-GB" altLang="en-US"/>
              <a:t>hyn</a:t>
            </a:r>
            <a:r>
              <a:rPr lang="en-GB" altLang="en-US" dirty="0"/>
              <a:t> </a:t>
            </a:r>
            <a:r>
              <a:rPr lang="en-GB" altLang="en-US" err="1"/>
              <a:t>edrych</a:t>
            </a:r>
            <a:r>
              <a:rPr lang="en-GB" altLang="en-US" dirty="0"/>
              <a:t> </a:t>
            </a:r>
            <a:br>
              <a:rPr lang="en-GB" altLang="en-US" dirty="0"/>
            </a:br>
            <a:r>
              <a:rPr lang="en-GB" altLang="en-US" err="1"/>
              <a:t>mewn</a:t>
            </a:r>
            <a:r>
              <a:rPr lang="en-GB" altLang="en-US" dirty="0"/>
              <a:t> </a:t>
            </a:r>
            <a:r>
              <a:rPr lang="en-GB" altLang="en-US" err="1"/>
              <a:t>ymarfer</a:t>
            </a:r>
            <a:r>
              <a:rPr lang="en-GB" altLang="en-US" dirty="0"/>
              <a:t>...</a:t>
            </a:r>
            <a:endParaRPr lang="en-GB" dirty="0"/>
          </a:p>
        </p:txBody>
      </p:sp>
      <p:sp>
        <p:nvSpPr>
          <p:cNvPr id="5" name="Content Placeholder 4"/>
          <p:cNvSpPr>
            <a:spLocks noGrp="1"/>
          </p:cNvSpPr>
          <p:nvPr>
            <p:ph idx="1"/>
          </p:nvPr>
        </p:nvSpPr>
        <p:spPr>
          <a:xfrm>
            <a:off x="476410" y="1913965"/>
            <a:ext cx="8229600" cy="4525963"/>
          </a:xfr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85000" lnSpcReduction="10000"/>
          </a:bodyPr>
          <a:lstStyle/>
          <a:p>
            <a:pPr marL="0" indent="0">
              <a:buNone/>
              <a:defRPr/>
            </a:pPr>
            <a:r>
              <a:rPr lang="en-GB" b="1" dirty="0" err="1"/>
              <a:t>Ystyriwch</a:t>
            </a:r>
            <a:r>
              <a:rPr lang="en-GB" b="1" dirty="0"/>
              <a:t> y pump </a:t>
            </a:r>
            <a:r>
              <a:rPr lang="en-GB" b="1" dirty="0" err="1"/>
              <a:t>egwyddor</a:t>
            </a:r>
            <a:r>
              <a:rPr lang="en-GB" b="1" dirty="0"/>
              <a:t> </a:t>
            </a:r>
            <a:r>
              <a:rPr lang="en-GB" b="1" dirty="0" err="1"/>
              <a:t>canlynol</a:t>
            </a:r>
            <a:r>
              <a:rPr lang="en-GB" b="1" dirty="0"/>
              <a:t>.</a:t>
            </a:r>
          </a:p>
          <a:p>
            <a:pPr marL="0" indent="0">
              <a:buNone/>
              <a:defRPr/>
            </a:pPr>
            <a:r>
              <a:rPr lang="en-GB" b="1" dirty="0" err="1"/>
              <a:t>Disgrifiwch</a:t>
            </a:r>
            <a:r>
              <a:rPr lang="en-GB" b="1" dirty="0"/>
              <a:t> </a:t>
            </a:r>
            <a:r>
              <a:rPr lang="en-GB" b="1" dirty="0" err="1"/>
              <a:t>sut</a:t>
            </a:r>
            <a:r>
              <a:rPr lang="en-GB" b="1" dirty="0"/>
              <a:t> </a:t>
            </a:r>
            <a:r>
              <a:rPr lang="en-GB" b="1" dirty="0" err="1"/>
              <a:t>allai</a:t>
            </a:r>
            <a:r>
              <a:rPr lang="en-GB" b="1" dirty="0"/>
              <a:t> </a:t>
            </a:r>
            <a:r>
              <a:rPr lang="en-GB" b="1" dirty="0" err="1"/>
              <a:t>hyn</a:t>
            </a:r>
            <a:r>
              <a:rPr lang="en-GB" b="1" dirty="0"/>
              <a:t> </a:t>
            </a:r>
            <a:r>
              <a:rPr lang="en-GB" b="1" dirty="0" err="1"/>
              <a:t>edrych</a:t>
            </a:r>
            <a:r>
              <a:rPr lang="en-GB" b="1" dirty="0"/>
              <a:t> </a:t>
            </a:r>
            <a:r>
              <a:rPr lang="en-GB" b="1" dirty="0" err="1"/>
              <a:t>yn</a:t>
            </a:r>
            <a:r>
              <a:rPr lang="en-GB" b="1" dirty="0"/>
              <a:t> </a:t>
            </a:r>
            <a:r>
              <a:rPr lang="en-GB" b="1" dirty="0" err="1"/>
              <a:t>ymarferol</a:t>
            </a:r>
            <a:r>
              <a:rPr lang="en-GB" b="1" dirty="0"/>
              <a:t>:</a:t>
            </a:r>
          </a:p>
          <a:p>
            <a:pPr>
              <a:defRPr/>
            </a:pPr>
            <a:r>
              <a:rPr lang="en-GB" dirty="0" err="1"/>
              <a:t>darparu</a:t>
            </a:r>
            <a:r>
              <a:rPr lang="en-GB" dirty="0"/>
              <a:t> </a:t>
            </a:r>
            <a:r>
              <a:rPr lang="en-GB" dirty="0" err="1"/>
              <a:t>adborth</a:t>
            </a:r>
            <a:r>
              <a:rPr lang="en-GB" dirty="0"/>
              <a:t> </a:t>
            </a:r>
            <a:r>
              <a:rPr lang="en-GB" dirty="0" err="1"/>
              <a:t>effeithiol</a:t>
            </a:r>
            <a:r>
              <a:rPr lang="en-GB" dirty="0"/>
              <a:t> </a:t>
            </a:r>
            <a:r>
              <a:rPr lang="en-GB" dirty="0" err="1"/>
              <a:t>i</a:t>
            </a:r>
            <a:r>
              <a:rPr lang="en-GB" dirty="0"/>
              <a:t> </a:t>
            </a:r>
            <a:r>
              <a:rPr lang="en-GB" dirty="0" err="1"/>
              <a:t>ddisgyblion</a:t>
            </a:r>
            <a:r>
              <a:rPr lang="en-GB" dirty="0"/>
              <a:t>;</a:t>
            </a:r>
          </a:p>
          <a:p>
            <a:pPr>
              <a:defRPr/>
            </a:pPr>
            <a:r>
              <a:rPr lang="en-GB" dirty="0" err="1"/>
              <a:t>cynnwys</a:t>
            </a:r>
            <a:r>
              <a:rPr lang="en-GB" dirty="0"/>
              <a:t> </a:t>
            </a:r>
            <a:r>
              <a:rPr lang="en-GB" dirty="0" err="1"/>
              <a:t>disgyblion</a:t>
            </a:r>
            <a:r>
              <a:rPr lang="en-GB" dirty="0"/>
              <a:t> </a:t>
            </a:r>
            <a:r>
              <a:rPr lang="en-GB" dirty="0" err="1"/>
              <a:t>yn</a:t>
            </a:r>
            <a:r>
              <a:rPr lang="en-GB" dirty="0"/>
              <a:t> </a:t>
            </a:r>
            <a:r>
              <a:rPr lang="en-GB" dirty="0" err="1"/>
              <a:t>eu</a:t>
            </a:r>
            <a:r>
              <a:rPr lang="en-GB" dirty="0"/>
              <a:t> </a:t>
            </a:r>
            <a:r>
              <a:rPr lang="en-GB" dirty="0" err="1"/>
              <a:t>dysgu</a:t>
            </a:r>
            <a:r>
              <a:rPr lang="en-GB" dirty="0"/>
              <a:t> </a:t>
            </a:r>
            <a:r>
              <a:rPr lang="en-GB" dirty="0" err="1"/>
              <a:t>eu</a:t>
            </a:r>
            <a:r>
              <a:rPr lang="en-GB" dirty="0"/>
              <a:t> </a:t>
            </a:r>
            <a:r>
              <a:rPr lang="en-GB" dirty="0" err="1"/>
              <a:t>hunain</a:t>
            </a:r>
            <a:r>
              <a:rPr lang="en-GB" dirty="0"/>
              <a:t>;</a:t>
            </a:r>
          </a:p>
          <a:p>
            <a:pPr>
              <a:defRPr/>
            </a:pPr>
            <a:r>
              <a:rPr lang="en-GB" dirty="0" err="1"/>
              <a:t>addasu’r</a:t>
            </a:r>
            <a:r>
              <a:rPr lang="en-GB" dirty="0"/>
              <a:t> </a:t>
            </a:r>
            <a:r>
              <a:rPr lang="en-GB" dirty="0" err="1"/>
              <a:t>addysgu</a:t>
            </a:r>
            <a:r>
              <a:rPr lang="en-GB" dirty="0"/>
              <a:t> </a:t>
            </a:r>
            <a:r>
              <a:rPr lang="en-GB" dirty="0" err="1"/>
              <a:t>wrth</a:t>
            </a:r>
            <a:r>
              <a:rPr lang="en-GB" dirty="0"/>
              <a:t> </a:t>
            </a:r>
            <a:r>
              <a:rPr lang="en-GB" dirty="0" err="1"/>
              <a:t>ystyried</a:t>
            </a:r>
            <a:r>
              <a:rPr lang="en-GB" dirty="0"/>
              <a:t> </a:t>
            </a:r>
            <a:r>
              <a:rPr lang="en-GB" dirty="0" err="1"/>
              <a:t>canlyniadau'r</a:t>
            </a:r>
            <a:r>
              <a:rPr lang="en-GB" dirty="0"/>
              <a:t> </a:t>
            </a:r>
            <a:r>
              <a:rPr lang="en-GB" dirty="0" err="1"/>
              <a:t>asesu</a:t>
            </a:r>
            <a:r>
              <a:rPr lang="en-GB" dirty="0"/>
              <a:t>;</a:t>
            </a:r>
          </a:p>
          <a:p>
            <a:pPr>
              <a:defRPr/>
            </a:pPr>
            <a:r>
              <a:rPr lang="en-GB" dirty="0" err="1"/>
              <a:t>adnabod</a:t>
            </a:r>
            <a:r>
              <a:rPr lang="en-GB" dirty="0"/>
              <a:t> </a:t>
            </a:r>
            <a:r>
              <a:rPr lang="en-GB" dirty="0" err="1"/>
              <a:t>yr</a:t>
            </a:r>
            <a:r>
              <a:rPr lang="en-GB" dirty="0"/>
              <a:t> </a:t>
            </a:r>
            <a:r>
              <a:rPr lang="en-GB" dirty="0" err="1"/>
              <a:t>effaith</a:t>
            </a:r>
            <a:r>
              <a:rPr lang="en-GB" dirty="0"/>
              <a:t> </a:t>
            </a:r>
            <a:r>
              <a:rPr lang="en-GB" dirty="0" err="1"/>
              <a:t>mawr</a:t>
            </a:r>
            <a:r>
              <a:rPr lang="en-GB" dirty="0"/>
              <a:t> </a:t>
            </a:r>
            <a:r>
              <a:rPr lang="en-GB" dirty="0" err="1"/>
              <a:t>mae</a:t>
            </a:r>
            <a:r>
              <a:rPr lang="en-GB" dirty="0"/>
              <a:t> </a:t>
            </a:r>
            <a:r>
              <a:rPr lang="en-GB" dirty="0" err="1"/>
              <a:t>asesu</a:t>
            </a:r>
            <a:r>
              <a:rPr lang="en-GB" dirty="0"/>
              <a:t> </a:t>
            </a:r>
            <a:r>
              <a:rPr lang="en-GB" dirty="0" err="1"/>
              <a:t>yn</a:t>
            </a:r>
            <a:r>
              <a:rPr lang="en-GB" dirty="0"/>
              <a:t> </a:t>
            </a:r>
            <a:r>
              <a:rPr lang="en-GB" dirty="0" err="1"/>
              <a:t>ei</a:t>
            </a:r>
            <a:r>
              <a:rPr lang="en-GB" dirty="0"/>
              <a:t> </a:t>
            </a:r>
            <a:r>
              <a:rPr lang="en-GB" dirty="0" err="1"/>
              <a:t>gael</a:t>
            </a:r>
            <a:r>
              <a:rPr lang="en-GB" dirty="0"/>
              <a:t> </a:t>
            </a:r>
            <a:r>
              <a:rPr lang="en-GB" dirty="0" err="1"/>
              <a:t>ar</a:t>
            </a:r>
            <a:r>
              <a:rPr lang="en-GB" dirty="0"/>
              <a:t> </a:t>
            </a:r>
            <a:r>
              <a:rPr lang="en-GB" dirty="0" err="1"/>
              <a:t>ysgogiad</a:t>
            </a:r>
            <a:r>
              <a:rPr lang="en-GB" dirty="0"/>
              <a:t> a </a:t>
            </a:r>
            <a:r>
              <a:rPr lang="en-GB" dirty="0" err="1"/>
              <a:t>hunan</a:t>
            </a:r>
            <a:r>
              <a:rPr lang="en-GB" dirty="0"/>
              <a:t> les </a:t>
            </a:r>
            <a:r>
              <a:rPr lang="en-GB" dirty="0" err="1"/>
              <a:t>disgyblion</a:t>
            </a:r>
            <a:r>
              <a:rPr lang="en-GB" dirty="0"/>
              <a:t>, </a:t>
            </a:r>
            <a:r>
              <a:rPr lang="en-GB" dirty="0" err="1"/>
              <a:t>ffactorau</a:t>
            </a:r>
            <a:r>
              <a:rPr lang="en-GB" dirty="0"/>
              <a:t> </a:t>
            </a:r>
            <a:r>
              <a:rPr lang="en-GB" dirty="0" err="1"/>
              <a:t>allweddol</a:t>
            </a:r>
            <a:r>
              <a:rPr lang="en-GB" dirty="0"/>
              <a:t> </a:t>
            </a:r>
            <a:r>
              <a:rPr lang="en-GB" dirty="0" err="1"/>
              <a:t>bwysig</a:t>
            </a:r>
            <a:r>
              <a:rPr lang="en-GB" dirty="0"/>
              <a:t> </a:t>
            </a:r>
            <a:r>
              <a:rPr lang="en-GB" dirty="0" err="1"/>
              <a:t>i</a:t>
            </a:r>
            <a:r>
              <a:rPr lang="en-GB" dirty="0"/>
              <a:t> </a:t>
            </a:r>
            <a:r>
              <a:rPr lang="en-GB" dirty="0" err="1"/>
              <a:t>ddysgu</a:t>
            </a:r>
            <a:r>
              <a:rPr lang="en-GB" dirty="0"/>
              <a:t>;</a:t>
            </a:r>
            <a:endParaRPr lang="en-GB" dirty="0">
              <a:cs typeface="Calibri"/>
            </a:endParaRPr>
          </a:p>
          <a:p>
            <a:pPr>
              <a:defRPr/>
            </a:pPr>
            <a:r>
              <a:rPr lang="en-GB" dirty="0" err="1"/>
              <a:t>ysytried</a:t>
            </a:r>
            <a:r>
              <a:rPr lang="en-GB" dirty="0"/>
              <a:t> </a:t>
            </a:r>
            <a:r>
              <a:rPr lang="en-GB" dirty="0" err="1"/>
              <a:t>yr</a:t>
            </a:r>
            <a:r>
              <a:rPr lang="en-GB" dirty="0"/>
              <a:t> </a:t>
            </a:r>
            <a:r>
              <a:rPr lang="en-GB" dirty="0" err="1"/>
              <a:t>angen</a:t>
            </a:r>
            <a:r>
              <a:rPr lang="en-GB" dirty="0"/>
              <a:t> </a:t>
            </a:r>
            <a:r>
              <a:rPr lang="en-GB" dirty="0" err="1"/>
              <a:t>i</a:t>
            </a:r>
            <a:r>
              <a:rPr lang="en-GB" dirty="0"/>
              <a:t> </a:t>
            </a:r>
            <a:r>
              <a:rPr lang="en-GB" dirty="0" err="1"/>
              <a:t>ddisgyblion</a:t>
            </a:r>
            <a:r>
              <a:rPr lang="en-GB" dirty="0"/>
              <a:t> </a:t>
            </a:r>
            <a:r>
              <a:rPr lang="en-GB" dirty="0" err="1"/>
              <a:t>allu</a:t>
            </a:r>
            <a:r>
              <a:rPr lang="en-GB" dirty="0"/>
              <a:t> </a:t>
            </a:r>
            <a:r>
              <a:rPr lang="en-GB" dirty="0" err="1"/>
              <a:t>asesu</a:t>
            </a:r>
            <a:r>
              <a:rPr lang="en-GB" dirty="0"/>
              <a:t> </a:t>
            </a:r>
            <a:r>
              <a:rPr lang="en-GB" dirty="0" err="1"/>
              <a:t>eu</a:t>
            </a:r>
            <a:r>
              <a:rPr lang="en-GB" dirty="0"/>
              <a:t> </a:t>
            </a:r>
            <a:r>
              <a:rPr lang="en-GB" dirty="0" err="1"/>
              <a:t>hunain</a:t>
            </a:r>
            <a:r>
              <a:rPr lang="en-GB" dirty="0"/>
              <a:t> a </a:t>
            </a:r>
            <a:r>
              <a:rPr lang="en-GB" dirty="0" err="1"/>
              <a:t>deall</a:t>
            </a:r>
            <a:r>
              <a:rPr lang="en-GB" dirty="0"/>
              <a:t> </a:t>
            </a:r>
            <a:r>
              <a:rPr lang="en-GB" dirty="0" err="1"/>
              <a:t>sut</a:t>
            </a:r>
            <a:r>
              <a:rPr lang="en-GB" dirty="0"/>
              <a:t> </a:t>
            </a:r>
            <a:r>
              <a:rPr lang="en-GB" dirty="0" err="1"/>
              <a:t>i</a:t>
            </a:r>
            <a:r>
              <a:rPr lang="en-GB" dirty="0"/>
              <a:t> </a:t>
            </a:r>
            <a:r>
              <a:rPr lang="en-GB" dirty="0" err="1"/>
              <a:t>wella</a:t>
            </a:r>
            <a:endParaRPr lang="en-GB" dirty="0">
              <a:cs typeface="Calibri"/>
            </a:endParaRPr>
          </a:p>
        </p:txBody>
      </p:sp>
      <p:pic>
        <p:nvPicPr>
          <p:cNvPr id="4" name="Picture 4" descr="Teaching your Child To Read - Child Development">
            <a:extLst>
              <a:ext uri="{FF2B5EF4-FFF2-40B4-BE49-F238E27FC236}">
                <a16:creationId xmlns:a16="http://schemas.microsoft.com/office/drawing/2014/main" id="{C5511938-4525-4E8E-92E0-CD4CDEED56D8}"/>
              </a:ext>
            </a:extLst>
          </p:cNvPr>
          <p:cNvPicPr>
            <a:picLocks noChangeAspect="1"/>
          </p:cNvPicPr>
          <p:nvPr/>
        </p:nvPicPr>
        <p:blipFill>
          <a:blip r:embed="rId2"/>
          <a:stretch>
            <a:fillRect/>
          </a:stretch>
        </p:blipFill>
        <p:spPr>
          <a:xfrm>
            <a:off x="6658215" y="306333"/>
            <a:ext cx="1744276" cy="1161065"/>
          </a:xfrm>
          <a:prstGeom prst="rect">
            <a:avLst/>
          </a:prstGeom>
        </p:spPr>
      </p:pic>
    </p:spTree>
    <p:extLst>
      <p:ext uri="{BB962C8B-B14F-4D97-AF65-F5344CB8AC3E}">
        <p14:creationId xmlns:p14="http://schemas.microsoft.com/office/powerpoint/2010/main" val="6407959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1265304" y="217008"/>
            <a:ext cx="8229600" cy="1143000"/>
          </a:xfrm>
        </p:spPr>
        <p:txBody>
          <a:bodyPr>
            <a:normAutofit fontScale="90000"/>
          </a:bodyPr>
          <a:lstStyle/>
          <a:p>
            <a:pPr eaLnBrk="1" hangingPunct="1"/>
            <a:r>
              <a:rPr lang="en-GB" altLang="en-US" dirty="0" err="1"/>
              <a:t>Asesu</a:t>
            </a:r>
            <a:r>
              <a:rPr lang="en-GB" altLang="en-US" dirty="0"/>
              <a:t> </a:t>
            </a:r>
            <a:r>
              <a:rPr lang="en-GB" altLang="en-US" dirty="0" err="1"/>
              <a:t>Ffurfiannol</a:t>
            </a:r>
            <a:r>
              <a:rPr lang="en-GB" altLang="en-US" dirty="0"/>
              <a:t/>
            </a:r>
            <a:br>
              <a:rPr lang="en-GB" altLang="en-US" dirty="0"/>
            </a:br>
            <a:r>
              <a:rPr lang="en-GB" altLang="en-US" dirty="0"/>
              <a:t>Formative Assessment</a:t>
            </a:r>
          </a:p>
        </p:txBody>
      </p:sp>
      <p:sp>
        <p:nvSpPr>
          <p:cNvPr id="3" name="Content Placeholder 2"/>
          <p:cNvSpPr>
            <a:spLocks noGrp="1"/>
          </p:cNvSpPr>
          <p:nvPr>
            <p:ph sz="half" idx="1"/>
          </p:nvPr>
        </p:nvSpPr>
        <p:spPr>
          <a:xfrm>
            <a:off x="314712" y="1662151"/>
            <a:ext cx="4038600" cy="4928645"/>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Autofit/>
          </a:bodyPr>
          <a:lstStyle/>
          <a:p>
            <a:pPr>
              <a:defRPr/>
            </a:pPr>
            <a:r>
              <a:rPr lang="en-GB" sz="2000" err="1"/>
              <a:t>Mae’r</a:t>
            </a:r>
            <a:r>
              <a:rPr lang="en-GB" sz="2000" dirty="0"/>
              <a:t> pump </a:t>
            </a:r>
            <a:r>
              <a:rPr lang="en-GB" sz="2000" err="1"/>
              <a:t>egwyddor</a:t>
            </a:r>
            <a:r>
              <a:rPr lang="en-GB" sz="2000" dirty="0"/>
              <a:t> </a:t>
            </a:r>
            <a:r>
              <a:rPr lang="en-GB" sz="2000" err="1"/>
              <a:t>rydym</a:t>
            </a:r>
            <a:r>
              <a:rPr lang="en-GB" sz="2000" dirty="0"/>
              <a:t> </a:t>
            </a:r>
            <a:r>
              <a:rPr lang="en-GB" sz="2000" err="1"/>
              <a:t>newydd</a:t>
            </a:r>
            <a:r>
              <a:rPr lang="en-GB" sz="2000" dirty="0"/>
              <a:t> </a:t>
            </a:r>
            <a:r>
              <a:rPr lang="en-GB" sz="2000" err="1"/>
              <a:t>ystyried</a:t>
            </a:r>
            <a:r>
              <a:rPr lang="en-GB" sz="2000" dirty="0"/>
              <a:t> </a:t>
            </a:r>
            <a:r>
              <a:rPr lang="en-GB" sz="2000" err="1"/>
              <a:t>yn</a:t>
            </a:r>
            <a:r>
              <a:rPr lang="en-GB" sz="2000" dirty="0"/>
              <a:t> </a:t>
            </a:r>
            <a:r>
              <a:rPr lang="en-GB" sz="2000" err="1"/>
              <a:t>rhan</a:t>
            </a:r>
            <a:r>
              <a:rPr lang="en-GB" sz="2000" dirty="0"/>
              <a:t> </a:t>
            </a:r>
            <a:r>
              <a:rPr lang="en-GB" sz="2000" err="1"/>
              <a:t>o’r</a:t>
            </a:r>
            <a:r>
              <a:rPr lang="en-GB" sz="2000" dirty="0"/>
              <a:t> </a:t>
            </a:r>
            <a:r>
              <a:rPr lang="en-GB" sz="2000" err="1"/>
              <a:t>gwaith</a:t>
            </a:r>
            <a:r>
              <a:rPr lang="en-GB" sz="2000" dirty="0"/>
              <a:t> </a:t>
            </a:r>
            <a:r>
              <a:rPr lang="en-GB" sz="2000" err="1"/>
              <a:t>pwysig</a:t>
            </a:r>
            <a:r>
              <a:rPr lang="en-GB" sz="2000" dirty="0"/>
              <a:t> ‘Inside the Black Box’ (Black a Wiliam, 1998)</a:t>
            </a:r>
            <a:endParaRPr lang="en-GB" sz="2000" dirty="0">
              <a:cs typeface="Calibri"/>
            </a:endParaRPr>
          </a:p>
          <a:p>
            <a:pPr>
              <a:defRPr/>
            </a:pPr>
            <a:r>
              <a:rPr lang="en-GB" sz="2000" err="1"/>
              <a:t>Gwyliwch</a:t>
            </a:r>
            <a:r>
              <a:rPr lang="en-GB" sz="2000" dirty="0"/>
              <a:t> y </a:t>
            </a:r>
            <a:r>
              <a:rPr lang="en-GB" sz="2000" err="1"/>
              <a:t>ddau</a:t>
            </a:r>
            <a:r>
              <a:rPr lang="en-GB" sz="2000" dirty="0"/>
              <a:t> </a:t>
            </a:r>
            <a:r>
              <a:rPr lang="en-GB" sz="2000" err="1"/>
              <a:t>fideo</a:t>
            </a:r>
            <a:r>
              <a:rPr lang="en-GB" sz="2000" dirty="0"/>
              <a:t> </a:t>
            </a:r>
            <a:r>
              <a:rPr lang="en-GB" sz="2000" err="1"/>
              <a:t>byr</a:t>
            </a:r>
            <a:r>
              <a:rPr lang="en-GB" sz="2000" dirty="0"/>
              <a:t> </a:t>
            </a:r>
            <a:r>
              <a:rPr lang="en-GB" sz="2000" err="1"/>
              <a:t>yma</a:t>
            </a:r>
            <a:r>
              <a:rPr lang="en-GB" sz="2000" dirty="0"/>
              <a:t> a </a:t>
            </a:r>
            <a:r>
              <a:rPr lang="en-GB" sz="2000" err="1"/>
              <a:t>gwnewch</a:t>
            </a:r>
            <a:r>
              <a:rPr lang="en-GB" sz="2000" dirty="0"/>
              <a:t> </a:t>
            </a:r>
            <a:r>
              <a:rPr lang="en-GB" sz="2000" err="1"/>
              <a:t>nodiadau</a:t>
            </a:r>
            <a:r>
              <a:rPr lang="en-GB" sz="2000" dirty="0"/>
              <a:t> </a:t>
            </a:r>
            <a:r>
              <a:rPr lang="en-GB" sz="2000" err="1"/>
              <a:t>wrth</a:t>
            </a:r>
            <a:r>
              <a:rPr lang="en-GB" sz="2000" dirty="0"/>
              <a:t> </a:t>
            </a:r>
            <a:r>
              <a:rPr lang="en-GB" sz="2000" err="1"/>
              <a:t>wylio</a:t>
            </a:r>
            <a:endParaRPr lang="en-GB" sz="2000">
              <a:cs typeface="Calibri"/>
            </a:endParaRPr>
          </a:p>
          <a:p>
            <a:pPr>
              <a:defRPr/>
            </a:pPr>
            <a:r>
              <a:rPr lang="en-GB" sz="2000" dirty="0"/>
              <a:t>Beth </a:t>
            </a:r>
            <a:r>
              <a:rPr lang="en-GB" sz="2000" err="1"/>
              <a:t>yw’r</a:t>
            </a:r>
            <a:r>
              <a:rPr lang="en-GB" sz="2000" dirty="0"/>
              <a:t> </a:t>
            </a:r>
            <a:r>
              <a:rPr lang="en-GB" sz="2000" err="1"/>
              <a:t>prif</a:t>
            </a:r>
            <a:r>
              <a:rPr lang="en-GB" sz="2000" dirty="0"/>
              <a:t> </a:t>
            </a:r>
            <a:r>
              <a:rPr lang="en-GB" sz="2000" err="1"/>
              <a:t>bwyntiau</a:t>
            </a:r>
            <a:r>
              <a:rPr lang="en-GB" sz="2000" dirty="0"/>
              <a:t>?</a:t>
            </a:r>
            <a:endParaRPr lang="en-GB" sz="2000" dirty="0">
              <a:cs typeface="Calibri"/>
            </a:endParaRPr>
          </a:p>
        </p:txBody>
      </p:sp>
      <p:sp>
        <p:nvSpPr>
          <p:cNvPr id="2" name="Content Placeholder 1"/>
          <p:cNvSpPr>
            <a:spLocks noGrp="1"/>
          </p:cNvSpPr>
          <p:nvPr>
            <p:ph sz="half" idx="2"/>
          </p:nvPr>
        </p:nvSpPr>
        <p:spPr>
          <a:xfrm>
            <a:off x="4623420" y="1662151"/>
            <a:ext cx="4038600" cy="4990597"/>
          </a:xfrm>
          <a:prstGeom prst="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a:bodyPr>
          <a:lstStyle/>
          <a:p>
            <a:pPr>
              <a:defRPr/>
            </a:pPr>
            <a:r>
              <a:rPr lang="en-GB" sz="2000" dirty="0"/>
              <a:t>The five principles we have just looked at form part of the seminal work '</a:t>
            </a:r>
            <a:r>
              <a:rPr lang="en-GB" sz="2000" i="1" dirty="0"/>
              <a:t>Inside the Black Box' (Black and Wiliam, 1998)</a:t>
            </a:r>
            <a:endParaRPr lang="en-GB" sz="2000" i="1" dirty="0">
              <a:cs typeface="Calibri"/>
            </a:endParaRPr>
          </a:p>
          <a:p>
            <a:pPr>
              <a:defRPr/>
            </a:pPr>
            <a:r>
              <a:rPr lang="en-GB" sz="2000" i="1" dirty="0"/>
              <a:t>Watch the two short videos below. Make notes as you </a:t>
            </a:r>
            <a:r>
              <a:rPr lang="en-GB" sz="2000" i="1"/>
              <a:t>watch. </a:t>
            </a:r>
            <a:endParaRPr lang="en-GB" sz="2000" i="1">
              <a:cs typeface="Calibri"/>
            </a:endParaRPr>
          </a:p>
          <a:p>
            <a:pPr>
              <a:defRPr/>
            </a:pPr>
            <a:r>
              <a:rPr lang="en-US" sz="2000" dirty="0"/>
              <a:t>What are the main points?</a:t>
            </a:r>
            <a:endParaRPr lang="en-US" sz="2000" dirty="0">
              <a:cs typeface="Calibri"/>
            </a:endParaRPr>
          </a:p>
          <a:p>
            <a:pPr>
              <a:buNone/>
              <a:defRPr/>
            </a:pPr>
            <a:endParaRPr lang="en-GB" i="1" dirty="0"/>
          </a:p>
          <a:p>
            <a:endParaRPr lang="en-GB" dirty="0"/>
          </a:p>
        </p:txBody>
      </p:sp>
      <p:pic>
        <p:nvPicPr>
          <p:cNvPr id="4" name="Picture 4" descr="A picture containing diagram&#10;&#10;Description automatically generated">
            <a:extLst>
              <a:ext uri="{FF2B5EF4-FFF2-40B4-BE49-F238E27FC236}">
                <a16:creationId xmlns:a16="http://schemas.microsoft.com/office/drawing/2014/main" id="{CB98478C-AF2E-4991-8194-F9FFFC5CF0C5}"/>
              </a:ext>
            </a:extLst>
          </p:cNvPr>
          <p:cNvPicPr>
            <a:picLocks noChangeAspect="1"/>
          </p:cNvPicPr>
          <p:nvPr/>
        </p:nvPicPr>
        <p:blipFill>
          <a:blip r:embed="rId6">
            <a:extLst>
              <a:ext uri="{837473B0-CC2E-450A-ABE3-18F120FF3D39}">
                <a1611:picAttrSrcUrl xmlns:a1611="http://schemas.microsoft.com/office/drawing/2016/11/main" xmlns="" r:id="rId7"/>
              </a:ext>
            </a:extLst>
          </a:blip>
          <a:stretch>
            <a:fillRect/>
          </a:stretch>
        </p:blipFill>
        <p:spPr>
          <a:xfrm>
            <a:off x="6120332" y="115668"/>
            <a:ext cx="2198914" cy="1337488"/>
          </a:xfrm>
          <a:prstGeom prst="rect">
            <a:avLst/>
          </a:prstGeom>
        </p:spPr>
      </p:pic>
      <p:pic>
        <p:nvPicPr>
          <p:cNvPr id="5" name="Picture 5">
            <a:hlinkClick r:id="" action="ppaction://media"/>
            <a:extLst>
              <a:ext uri="{FF2B5EF4-FFF2-40B4-BE49-F238E27FC236}">
                <a16:creationId xmlns:a16="http://schemas.microsoft.com/office/drawing/2014/main" id="{350D7BF0-6CA1-42E7-8BFC-157692D9DE0A}"/>
              </a:ext>
            </a:extLst>
          </p:cNvPr>
          <p:cNvPicPr>
            <a:picLocks noRot="1" noChangeAspect="1"/>
          </p:cNvPicPr>
          <p:nvPr>
            <a:videoFile r:link="rId2"/>
          </p:nvPr>
        </p:nvPicPr>
        <p:blipFill>
          <a:blip r:embed="rId8"/>
          <a:stretch>
            <a:fillRect/>
          </a:stretch>
        </p:blipFill>
        <p:spPr>
          <a:xfrm>
            <a:off x="700049" y="4522052"/>
            <a:ext cx="3171902" cy="1828335"/>
          </a:xfrm>
          <a:prstGeom prst="rect">
            <a:avLst/>
          </a:prstGeom>
        </p:spPr>
      </p:pic>
      <p:pic>
        <p:nvPicPr>
          <p:cNvPr id="6" name="Picture 6">
            <a:hlinkClick r:id="" action="ppaction://media"/>
            <a:extLst>
              <a:ext uri="{FF2B5EF4-FFF2-40B4-BE49-F238E27FC236}">
                <a16:creationId xmlns:a16="http://schemas.microsoft.com/office/drawing/2014/main" id="{5E9AD327-6C00-4848-84C0-E9F2A4E8E648}"/>
              </a:ext>
            </a:extLst>
          </p:cNvPr>
          <p:cNvPicPr>
            <a:picLocks noRot="1" noChangeAspect="1"/>
          </p:cNvPicPr>
          <p:nvPr>
            <a:videoFile r:link="rId3"/>
          </p:nvPr>
        </p:nvPicPr>
        <p:blipFill>
          <a:blip r:embed="rId9"/>
          <a:stretch>
            <a:fillRect/>
          </a:stretch>
        </p:blipFill>
        <p:spPr>
          <a:xfrm>
            <a:off x="4813610" y="4429123"/>
            <a:ext cx="3388732" cy="1921263"/>
          </a:xfrm>
          <a:prstGeom prst="rect">
            <a:avLst/>
          </a:prstGeom>
        </p:spPr>
      </p:pic>
      <p:sp>
        <p:nvSpPr>
          <p:cNvPr id="8" name="TextBox 7">
            <a:extLst>
              <a:ext uri="{FF2B5EF4-FFF2-40B4-BE49-F238E27FC236}">
                <a16:creationId xmlns:a16="http://schemas.microsoft.com/office/drawing/2014/main" id="{75AAB60F-7282-44C5-9857-DCC1A65B52B2}"/>
              </a:ext>
            </a:extLst>
          </p:cNvPr>
          <p:cNvSpPr txBox="1"/>
          <p:nvPr/>
        </p:nvSpPr>
        <p:spPr>
          <a:xfrm>
            <a:off x="809470" y="4068103"/>
            <a:ext cx="311490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Dylan Wiliam – Formative Assessment</a:t>
            </a:r>
            <a:endParaRPr lang="en-US" sz="1400"/>
          </a:p>
        </p:txBody>
      </p:sp>
      <p:sp>
        <p:nvSpPr>
          <p:cNvPr id="10" name="TextBox 9">
            <a:extLst>
              <a:ext uri="{FF2B5EF4-FFF2-40B4-BE49-F238E27FC236}">
                <a16:creationId xmlns:a16="http://schemas.microsoft.com/office/drawing/2014/main" id="{C2B5BC86-E7DE-41EC-9068-FC628A8447F7}"/>
              </a:ext>
            </a:extLst>
          </p:cNvPr>
          <p:cNvSpPr txBox="1"/>
          <p:nvPr/>
        </p:nvSpPr>
        <p:spPr>
          <a:xfrm>
            <a:off x="5028347" y="4012346"/>
            <a:ext cx="311490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Dylan Wiliam – Feedback on Learning</a:t>
            </a:r>
            <a:endParaRPr lang="en-US" sz="1400"/>
          </a:p>
        </p:txBody>
      </p:sp>
    </p:spTree>
    <p:custDataLst>
      <p:tags r:id="rId1"/>
    </p:custDataLst>
    <p:extLst>
      <p:ext uri="{BB962C8B-B14F-4D97-AF65-F5344CB8AC3E}">
        <p14:creationId xmlns:p14="http://schemas.microsoft.com/office/powerpoint/2010/main" val="720320868"/>
      </p:ext>
    </p:extLst>
  </p:cSld>
  <p:clrMapOvr>
    <a:masterClrMapping/>
  </p:clrMapOvr>
  <p:transition spd="slow" advTm="26467"/>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273824" y="156931"/>
            <a:ext cx="8229600" cy="1143000"/>
          </a:xfrm>
        </p:spPr>
        <p:txBody>
          <a:bodyPr>
            <a:noAutofit/>
          </a:bodyPr>
          <a:lstStyle/>
          <a:p>
            <a:r>
              <a:rPr lang="en-GB" altLang="en-US" sz="3000" dirty="0"/>
              <a:t>Beth </a:t>
            </a:r>
            <a:r>
              <a:rPr lang="en-GB" altLang="en-US" sz="3000" dirty="0" err="1"/>
              <a:t>mae’n</a:t>
            </a:r>
            <a:r>
              <a:rPr lang="en-GB" altLang="en-US" sz="3000" dirty="0"/>
              <a:t> </a:t>
            </a:r>
            <a:r>
              <a:rPr lang="en-GB" altLang="en-US" sz="3000" dirty="0" err="1"/>
              <a:t>ei</a:t>
            </a:r>
            <a:r>
              <a:rPr lang="en-GB" altLang="en-US" sz="3000" dirty="0"/>
              <a:t> </a:t>
            </a:r>
            <a:r>
              <a:rPr lang="en-GB" altLang="en-US" sz="3000" dirty="0" err="1"/>
              <a:t>olygu</a:t>
            </a:r>
            <a:r>
              <a:rPr lang="en-GB" altLang="en-US" sz="3000" dirty="0"/>
              <a:t> </a:t>
            </a:r>
            <a:r>
              <a:rPr lang="en-GB" altLang="en-US" sz="3000" dirty="0" err="1"/>
              <a:t>i</a:t>
            </a:r>
            <a:r>
              <a:rPr lang="en-GB" altLang="en-US" sz="3000" dirty="0"/>
              <a:t> </a:t>
            </a:r>
            <a:r>
              <a:rPr lang="en-GB" altLang="en-US" sz="3000" dirty="0" err="1"/>
              <a:t>ddeall</a:t>
            </a:r>
            <a:r>
              <a:rPr lang="en-GB" altLang="en-US" sz="3000" dirty="0"/>
              <a:t> </a:t>
            </a:r>
            <a:r>
              <a:rPr lang="en-GB" altLang="en-US" sz="3000" dirty="0" err="1"/>
              <a:t>rhywbeth</a:t>
            </a:r>
            <a:r>
              <a:rPr lang="en-GB" altLang="en-US" sz="3000" dirty="0"/>
              <a:t>?</a:t>
            </a:r>
            <a:br>
              <a:rPr lang="en-GB" altLang="en-US" sz="3000" dirty="0"/>
            </a:br>
            <a:r>
              <a:rPr lang="en-GB" altLang="en-US" sz="3000" dirty="0"/>
              <a:t>What does it mean to understand something? </a:t>
            </a:r>
          </a:p>
        </p:txBody>
      </p:sp>
      <p:sp>
        <p:nvSpPr>
          <p:cNvPr id="4" name="Content Placeholder 3"/>
          <p:cNvSpPr>
            <a:spLocks noGrp="1"/>
          </p:cNvSpPr>
          <p:nvPr>
            <p:ph sz="half" idx="1"/>
          </p:nvPr>
        </p:nvSpPr>
        <p:spPr>
          <a:xfrm>
            <a:off x="457200" y="1600200"/>
            <a:ext cx="4038600" cy="4853136"/>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Autofit/>
          </a:bodyPr>
          <a:lstStyle/>
          <a:p>
            <a:pPr>
              <a:defRPr/>
            </a:pPr>
            <a:r>
              <a:rPr lang="en-GB" sz="2000" err="1"/>
              <a:t>Yn</a:t>
            </a:r>
            <a:r>
              <a:rPr lang="en-GB" sz="2000" dirty="0"/>
              <a:t> </a:t>
            </a:r>
            <a:r>
              <a:rPr lang="en-GB" sz="2000" err="1"/>
              <a:t>ôl</a:t>
            </a:r>
            <a:r>
              <a:rPr lang="en-GB" sz="2000" dirty="0"/>
              <a:t> Holt (1964 </a:t>
            </a:r>
            <a:r>
              <a:rPr lang="en-GB" sz="2000" err="1"/>
              <a:t>yn</a:t>
            </a:r>
            <a:r>
              <a:rPr lang="en-GB" sz="2000" dirty="0"/>
              <a:t> Capel et al, 2009) </a:t>
            </a:r>
            <a:r>
              <a:rPr lang="en-GB" sz="2000" err="1"/>
              <a:t>mae</a:t>
            </a:r>
            <a:r>
              <a:rPr lang="en-GB" sz="2000" dirty="0"/>
              <a:t> </a:t>
            </a:r>
            <a:r>
              <a:rPr lang="en-GB" sz="2000" err="1"/>
              <a:t>deall</a:t>
            </a:r>
            <a:r>
              <a:rPr lang="en-GB" sz="2000" dirty="0"/>
              <a:t> </a:t>
            </a:r>
            <a:r>
              <a:rPr lang="en-GB" sz="2000" err="1"/>
              <a:t>rhywbeth</a:t>
            </a:r>
            <a:r>
              <a:rPr lang="en-GB" sz="2000" dirty="0"/>
              <a:t> </a:t>
            </a:r>
            <a:r>
              <a:rPr lang="en-GB" sz="2000" err="1"/>
              <a:t>yn</a:t>
            </a:r>
            <a:r>
              <a:rPr lang="en-GB" sz="2000" dirty="0"/>
              <a:t> </a:t>
            </a:r>
            <a:r>
              <a:rPr lang="en-GB" sz="2000" err="1"/>
              <a:t>golygu</a:t>
            </a:r>
            <a:r>
              <a:rPr lang="en-GB" sz="2000" dirty="0"/>
              <a:t>:</a:t>
            </a:r>
          </a:p>
          <a:p>
            <a:pPr>
              <a:defRPr/>
            </a:pPr>
            <a:r>
              <a:rPr lang="en-GB" sz="2000" err="1"/>
              <a:t>Gallu</a:t>
            </a:r>
            <a:r>
              <a:rPr lang="en-GB" sz="2000" dirty="0"/>
              <a:t> </a:t>
            </a:r>
            <a:r>
              <a:rPr lang="en-GB" sz="2000" err="1"/>
              <a:t>rhoi</a:t>
            </a:r>
            <a:r>
              <a:rPr lang="en-GB" sz="2000" dirty="0"/>
              <a:t> </a:t>
            </a:r>
            <a:r>
              <a:rPr lang="en-GB" sz="2000" err="1"/>
              <a:t>rhywbeth</a:t>
            </a:r>
            <a:r>
              <a:rPr lang="en-GB" sz="2000" dirty="0"/>
              <a:t> </a:t>
            </a:r>
            <a:r>
              <a:rPr lang="en-GB" sz="2000" err="1"/>
              <a:t>yn</a:t>
            </a:r>
            <a:r>
              <a:rPr lang="en-GB" sz="2000" dirty="0"/>
              <a:t> </a:t>
            </a:r>
            <a:r>
              <a:rPr lang="en-GB" sz="2000" err="1"/>
              <a:t>eich</a:t>
            </a:r>
            <a:r>
              <a:rPr lang="en-GB" sz="2000" dirty="0"/>
              <a:t> </a:t>
            </a:r>
            <a:r>
              <a:rPr lang="en-GB" sz="2000" err="1"/>
              <a:t>geiriau</a:t>
            </a:r>
            <a:r>
              <a:rPr lang="en-GB" sz="2000" dirty="0"/>
              <a:t> </a:t>
            </a:r>
            <a:r>
              <a:rPr lang="en-GB" sz="2000" err="1"/>
              <a:t>eich</a:t>
            </a:r>
            <a:r>
              <a:rPr lang="en-GB" sz="2000" dirty="0"/>
              <a:t> </a:t>
            </a:r>
            <a:r>
              <a:rPr lang="en-GB" sz="2000" err="1"/>
              <a:t>hun</a:t>
            </a:r>
            <a:endParaRPr lang="en-GB" sz="2000"/>
          </a:p>
          <a:p>
            <a:pPr>
              <a:defRPr/>
            </a:pPr>
            <a:r>
              <a:rPr lang="en-GB" sz="2000" err="1"/>
              <a:t>Rhoi</a:t>
            </a:r>
            <a:r>
              <a:rPr lang="en-GB" sz="2000" dirty="0"/>
              <a:t> </a:t>
            </a:r>
            <a:r>
              <a:rPr lang="en-GB" sz="2000" err="1"/>
              <a:t>enghreifftiau</a:t>
            </a:r>
            <a:r>
              <a:rPr lang="en-GB" sz="2000" dirty="0"/>
              <a:t> </a:t>
            </a:r>
            <a:r>
              <a:rPr lang="en-GB" sz="2000"/>
              <a:t>ohonno</a:t>
            </a:r>
            <a:endParaRPr lang="en-GB" sz="2000" dirty="0"/>
          </a:p>
          <a:p>
            <a:pPr>
              <a:defRPr/>
            </a:pPr>
            <a:r>
              <a:rPr lang="en-GB" sz="2000" err="1"/>
              <a:t>Ei</a:t>
            </a:r>
            <a:r>
              <a:rPr lang="en-GB" sz="2000" dirty="0"/>
              <a:t> </a:t>
            </a:r>
            <a:r>
              <a:rPr lang="en-GB" sz="2000" err="1"/>
              <a:t>adnabod</a:t>
            </a:r>
            <a:r>
              <a:rPr lang="en-GB" sz="2000" dirty="0"/>
              <a:t> </a:t>
            </a:r>
            <a:r>
              <a:rPr lang="en-GB" sz="2000" err="1"/>
              <a:t>mewn</a:t>
            </a:r>
            <a:r>
              <a:rPr lang="en-GB" sz="2000" dirty="0"/>
              <a:t> </a:t>
            </a:r>
            <a:r>
              <a:rPr lang="en-GB" sz="2000"/>
              <a:t>gwahanol ffurf a sefyllfaoedd</a:t>
            </a:r>
          </a:p>
          <a:p>
            <a:pPr>
              <a:defRPr/>
            </a:pPr>
            <a:r>
              <a:rPr lang="en-GB" sz="2000" err="1"/>
              <a:t>Gweld</a:t>
            </a:r>
            <a:r>
              <a:rPr lang="en-GB" sz="2000" dirty="0"/>
              <a:t> </a:t>
            </a:r>
            <a:r>
              <a:rPr lang="en-GB" sz="2000"/>
              <a:t>cysylltiadau rhyngddo a ffeithiau a </a:t>
            </a:r>
            <a:r>
              <a:rPr lang="en-GB" sz="2000" err="1"/>
              <a:t>chysyniadau</a:t>
            </a:r>
            <a:r>
              <a:rPr lang="en-GB" sz="2000" dirty="0"/>
              <a:t> </a:t>
            </a:r>
            <a:r>
              <a:rPr lang="en-GB" sz="2000" err="1"/>
              <a:t>eraill</a:t>
            </a:r>
            <a:endParaRPr lang="en-GB" sz="2000"/>
          </a:p>
          <a:p>
            <a:pPr>
              <a:defRPr/>
            </a:pPr>
            <a:r>
              <a:rPr lang="en-GB" sz="2000" err="1"/>
              <a:t>Ei</a:t>
            </a:r>
            <a:r>
              <a:rPr lang="en-GB" sz="2000" dirty="0"/>
              <a:t> </a:t>
            </a:r>
            <a:r>
              <a:rPr lang="en-GB" sz="2000" err="1"/>
              <a:t>ddefnyddio</a:t>
            </a:r>
            <a:r>
              <a:rPr lang="en-GB" sz="2000" dirty="0"/>
              <a:t> </a:t>
            </a:r>
            <a:r>
              <a:rPr lang="en-GB" sz="2000" err="1"/>
              <a:t>mewn</a:t>
            </a:r>
            <a:r>
              <a:rPr lang="en-GB" sz="2000" dirty="0"/>
              <a:t> </a:t>
            </a:r>
            <a:r>
              <a:rPr lang="en-GB" sz="2000" err="1"/>
              <a:t>gwahanol</a:t>
            </a:r>
            <a:r>
              <a:rPr lang="en-GB" sz="2000" dirty="0"/>
              <a:t> </a:t>
            </a:r>
            <a:r>
              <a:rPr lang="en-GB" sz="2000" err="1"/>
              <a:t>ffyrdd</a:t>
            </a:r>
            <a:endParaRPr lang="en-GB" sz="2000"/>
          </a:p>
          <a:p>
            <a:pPr>
              <a:defRPr/>
            </a:pPr>
            <a:r>
              <a:rPr lang="en-GB" sz="2000"/>
              <a:t>Rhagweld rhai o'i </a:t>
            </a:r>
            <a:r>
              <a:rPr lang="en-GB" sz="2000" err="1"/>
              <a:t>ganlyniadau</a:t>
            </a:r>
            <a:endParaRPr lang="en-GB" sz="2000"/>
          </a:p>
          <a:p>
            <a:pPr>
              <a:defRPr/>
            </a:pPr>
            <a:r>
              <a:rPr lang="en-GB" sz="2000" err="1"/>
              <a:t>Trafod</a:t>
            </a:r>
            <a:r>
              <a:rPr lang="en-GB" sz="2000" dirty="0"/>
              <a:t> y </a:t>
            </a:r>
            <a:r>
              <a:rPr lang="en-GB" sz="2000" err="1"/>
              <a:t>gwrthwyneb</a:t>
            </a:r>
            <a:r>
              <a:rPr lang="en-GB" sz="2000" dirty="0"/>
              <a:t> </a:t>
            </a:r>
            <a:r>
              <a:rPr lang="en-GB" sz="2000" err="1"/>
              <a:t>iddo</a:t>
            </a:r>
            <a:endParaRPr lang="en-GB" sz="2000"/>
          </a:p>
        </p:txBody>
      </p:sp>
      <p:sp>
        <p:nvSpPr>
          <p:cNvPr id="2" name="Content Placeholder 1"/>
          <p:cNvSpPr>
            <a:spLocks noGrp="1"/>
          </p:cNvSpPr>
          <p:nvPr>
            <p:ph sz="half" idx="2"/>
          </p:nvPr>
        </p:nvSpPr>
        <p:spPr>
          <a:xfrm>
            <a:off x="4648200" y="1600200"/>
            <a:ext cx="4038600" cy="4853136"/>
          </a:xfrm>
          <a:prstGeom prst="rect">
            <a:avLst/>
          </a:prstGeom>
        </p:spPr>
        <p:style>
          <a:lnRef idx="2">
            <a:schemeClr val="accent5"/>
          </a:lnRef>
          <a:fillRef idx="1">
            <a:schemeClr val="lt1"/>
          </a:fillRef>
          <a:effectRef idx="0">
            <a:schemeClr val="accent5"/>
          </a:effectRef>
          <a:fontRef idx="minor">
            <a:schemeClr val="dk1"/>
          </a:fontRef>
        </p:style>
        <p:txBody>
          <a:bodyPr>
            <a:normAutofit fontScale="85000" lnSpcReduction="10000"/>
          </a:bodyPr>
          <a:lstStyle/>
          <a:p>
            <a:pPr>
              <a:defRPr/>
            </a:pPr>
            <a:r>
              <a:rPr lang="en-GB" dirty="0"/>
              <a:t>“It may help to have in our minds a picture of what we mean by understanding. I feel I understand something if I can do some, at least, of the following: </a:t>
            </a:r>
          </a:p>
          <a:p>
            <a:pPr lvl="1">
              <a:defRPr/>
            </a:pPr>
            <a:r>
              <a:rPr lang="en-GB" sz="2000" dirty="0"/>
              <a:t>State it in my own words</a:t>
            </a:r>
          </a:p>
          <a:p>
            <a:pPr lvl="1">
              <a:defRPr/>
            </a:pPr>
            <a:r>
              <a:rPr lang="en-GB" sz="2000" dirty="0"/>
              <a:t>Give examples of it</a:t>
            </a:r>
          </a:p>
          <a:p>
            <a:pPr lvl="1">
              <a:defRPr/>
            </a:pPr>
            <a:r>
              <a:rPr lang="en-GB" sz="2000" dirty="0"/>
              <a:t>Recognise it in various guises and circumstances</a:t>
            </a:r>
          </a:p>
          <a:p>
            <a:pPr lvl="1">
              <a:defRPr/>
            </a:pPr>
            <a:r>
              <a:rPr lang="en-GB" sz="2000" dirty="0"/>
              <a:t>See connections between it and other facts or ideas</a:t>
            </a:r>
          </a:p>
          <a:p>
            <a:pPr lvl="1">
              <a:defRPr/>
            </a:pPr>
            <a:r>
              <a:rPr lang="en-GB" sz="2000" dirty="0"/>
              <a:t>Make use of it in various ways</a:t>
            </a:r>
          </a:p>
          <a:p>
            <a:pPr lvl="1">
              <a:defRPr/>
            </a:pPr>
            <a:r>
              <a:rPr lang="en-GB" sz="2000" dirty="0"/>
              <a:t>Foresee some of its consequences</a:t>
            </a:r>
          </a:p>
          <a:p>
            <a:pPr lvl="1">
              <a:defRPr/>
            </a:pPr>
            <a:r>
              <a:rPr lang="en-GB" sz="2000" dirty="0"/>
              <a:t>State its opposite or converse. “</a:t>
            </a:r>
            <a:endParaRPr lang="en-GB" dirty="0"/>
          </a:p>
          <a:p>
            <a:pPr marL="0" indent="0" algn="r">
              <a:buFont typeface="Arial" charset="0"/>
              <a:buNone/>
              <a:defRPr/>
            </a:pPr>
            <a:r>
              <a:rPr lang="en-GB" sz="2000" dirty="0"/>
              <a:t>Holt (1964, in Capel et al, 2009, p.335)</a:t>
            </a:r>
          </a:p>
          <a:p>
            <a:endParaRPr lang="en-GB" dirty="0"/>
          </a:p>
        </p:txBody>
      </p:sp>
      <p:pic>
        <p:nvPicPr>
          <p:cNvPr id="10" name="Picture 10" descr="A drawing of a person&#10;&#10;Description automatically generated">
            <a:extLst>
              <a:ext uri="{FF2B5EF4-FFF2-40B4-BE49-F238E27FC236}">
                <a16:creationId xmlns:a16="http://schemas.microsoft.com/office/drawing/2014/main" id="{B8451AAB-8BB2-4189-A94B-02EA473B9BE8}"/>
              </a:ext>
            </a:extLst>
          </p:cNvPr>
          <p:cNvPicPr>
            <a:picLocks noChangeAspect="1"/>
          </p:cNvPicPr>
          <p:nvPr/>
        </p:nvPicPr>
        <p:blipFill>
          <a:blip r:embed="rId3">
            <a:extLst>
              <a:ext uri="{837473B0-CC2E-450A-ABE3-18F120FF3D39}">
                <a1611:picAttrSrcUrl xmlns:a1611="http://schemas.microsoft.com/office/drawing/2016/11/main" xmlns="" r:id="rId4"/>
              </a:ext>
            </a:extLst>
          </a:blip>
          <a:stretch>
            <a:fillRect/>
          </a:stretch>
        </p:blipFill>
        <p:spPr>
          <a:xfrm>
            <a:off x="7730472" y="151780"/>
            <a:ext cx="875594" cy="1232830"/>
          </a:xfrm>
          <a:prstGeom prst="rect">
            <a:avLst/>
          </a:prstGeom>
        </p:spPr>
      </p:pic>
      <p:sp>
        <p:nvSpPr>
          <p:cNvPr id="11" name="TextBox 10">
            <a:extLst>
              <a:ext uri="{FF2B5EF4-FFF2-40B4-BE49-F238E27FC236}">
                <a16:creationId xmlns:a16="http://schemas.microsoft.com/office/drawing/2014/main" id="{1A251B09-B09D-47E2-B283-A2E065D669C5}"/>
              </a:ext>
            </a:extLst>
          </p:cNvPr>
          <p:cNvSpPr txBox="1"/>
          <p:nvPr/>
        </p:nvSpPr>
        <p:spPr>
          <a:xfrm>
            <a:off x="7736159" y="1607634"/>
            <a:ext cx="876610" cy="94476"/>
          </a:xfrm>
          <a:prstGeom prst="rect">
            <a:avLst/>
          </a:prstGeom>
        </p:spPr>
        <p:txBody>
          <a:bodyPr lIns="91440" tIns="45720" rIns="91440" bIns="45720" anchor="t">
            <a:normAutofit fontScale="25000" lnSpcReduction="20000"/>
          </a:bodyPr>
          <a:lstStyle/>
          <a:p>
            <a:endParaRPr lang="en-US" dirty="0">
              <a:cs typeface="Calibri"/>
            </a:endParaRPr>
          </a:p>
        </p:txBody>
      </p:sp>
    </p:spTree>
    <p:extLst>
      <p:ext uri="{BB962C8B-B14F-4D97-AF65-F5344CB8AC3E}">
        <p14:creationId xmlns:p14="http://schemas.microsoft.com/office/powerpoint/2010/main" val="24145067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391532" y="243662"/>
            <a:ext cx="8229600" cy="1143000"/>
          </a:xfrm>
        </p:spPr>
        <p:txBody>
          <a:bodyPr>
            <a:normAutofit fontScale="90000"/>
          </a:bodyPr>
          <a:lstStyle/>
          <a:p>
            <a:r>
              <a:rPr lang="en-GB" altLang="en-US" dirty="0"/>
              <a:t>Pam bod </a:t>
            </a:r>
            <a:r>
              <a:rPr lang="en-GB" altLang="en-US" dirty="0" err="1"/>
              <a:t>hyn</a:t>
            </a:r>
            <a:r>
              <a:rPr lang="en-GB" altLang="en-US" dirty="0"/>
              <a:t> </a:t>
            </a:r>
            <a:r>
              <a:rPr lang="en-GB" altLang="en-US" dirty="0" err="1"/>
              <a:t>yn</a:t>
            </a:r>
            <a:r>
              <a:rPr lang="en-GB" altLang="en-US" dirty="0"/>
              <a:t> </a:t>
            </a:r>
            <a:r>
              <a:rPr lang="en-GB" altLang="en-US" dirty="0" err="1"/>
              <a:t>bwysig</a:t>
            </a:r>
            <a:r>
              <a:rPr lang="en-GB" altLang="en-US" dirty="0"/>
              <a:t>?</a:t>
            </a:r>
            <a:br>
              <a:rPr lang="en-GB" altLang="en-US" dirty="0"/>
            </a:br>
            <a:r>
              <a:rPr lang="en-GB" altLang="en-US" dirty="0"/>
              <a:t>Why is this important?</a:t>
            </a:r>
          </a:p>
        </p:txBody>
      </p:sp>
      <p:sp>
        <p:nvSpPr>
          <p:cNvPr id="3" name="Content Placeholder 2"/>
          <p:cNvSpPr>
            <a:spLocks noGrp="1"/>
          </p:cNvSpPr>
          <p:nvPr>
            <p:ph sz="half" idx="1"/>
          </p:nvPr>
        </p:nvSpPr>
        <p:spPr>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92500" lnSpcReduction="20000"/>
          </a:bodyPr>
          <a:lstStyle/>
          <a:p>
            <a:pPr>
              <a:defRPr/>
            </a:pPr>
            <a:r>
              <a:rPr lang="en-GB" sz="2800" err="1"/>
              <a:t>Mae’n</a:t>
            </a:r>
            <a:r>
              <a:rPr lang="en-GB" sz="2800" dirty="0"/>
              <a:t> </a:t>
            </a:r>
            <a:r>
              <a:rPr lang="en-GB" sz="2800" err="1"/>
              <a:t>pwysleisio</a:t>
            </a:r>
            <a:r>
              <a:rPr lang="en-GB" sz="2800" dirty="0"/>
              <a:t> </a:t>
            </a:r>
            <a:r>
              <a:rPr lang="en-GB" sz="2800" err="1"/>
              <a:t>mai</a:t>
            </a:r>
            <a:r>
              <a:rPr lang="en-GB" sz="2800" dirty="0"/>
              <a:t> </a:t>
            </a:r>
            <a:r>
              <a:rPr lang="en-GB" sz="2800" err="1"/>
              <a:t>nid</a:t>
            </a:r>
            <a:r>
              <a:rPr lang="en-GB" sz="2800" dirty="0"/>
              <a:t> </a:t>
            </a:r>
            <a:r>
              <a:rPr lang="en-GB" sz="2800" i="1" err="1"/>
              <a:t>gwybod</a:t>
            </a:r>
            <a:r>
              <a:rPr lang="en-GB" sz="2800" dirty="0"/>
              <a:t> </a:t>
            </a:r>
            <a:r>
              <a:rPr lang="en-GB" sz="2800" err="1"/>
              <a:t>rhywbeth</a:t>
            </a:r>
            <a:r>
              <a:rPr lang="en-GB" sz="2800" dirty="0"/>
              <a:t> </a:t>
            </a:r>
            <a:r>
              <a:rPr lang="en-GB" sz="2800" err="1"/>
              <a:t>yn</a:t>
            </a:r>
            <a:r>
              <a:rPr lang="en-GB" sz="2800" dirty="0"/>
              <a:t> </a:t>
            </a:r>
            <a:r>
              <a:rPr lang="en-GB" sz="2800"/>
              <a:t>unig</a:t>
            </a:r>
            <a:r>
              <a:rPr lang="en-GB"/>
              <a:t> yw dysgu, </a:t>
            </a:r>
            <a:r>
              <a:rPr lang="en-GB" sz="2800"/>
              <a:t>ond </a:t>
            </a:r>
            <a:r>
              <a:rPr lang="en-GB" sz="2800" err="1"/>
              <a:t>gallu</a:t>
            </a:r>
            <a:r>
              <a:rPr lang="en-GB"/>
              <a:t> ei gymhwyso</a:t>
            </a:r>
            <a:r>
              <a:rPr lang="en-GB" sz="2800" dirty="0"/>
              <a:t>.</a:t>
            </a:r>
          </a:p>
          <a:p>
            <a:pPr>
              <a:defRPr/>
            </a:pPr>
            <a:r>
              <a:rPr lang="en-GB" sz="2800" dirty="0"/>
              <a:t>Mae </a:t>
            </a:r>
            <a:r>
              <a:rPr lang="en-GB" sz="2800"/>
              <a:t>angen</a:t>
            </a:r>
            <a:r>
              <a:rPr lang="en-GB"/>
              <a:t> dealltwraieth glir ar athrawon o</a:t>
            </a:r>
            <a:r>
              <a:rPr lang="en-GB" sz="2800"/>
              <a:t> </a:t>
            </a:r>
            <a:r>
              <a:rPr lang="en-GB"/>
              <a:t>sut mae cynnydd </a:t>
            </a:r>
            <a:r>
              <a:rPr lang="en-GB" sz="2800"/>
              <a:t>yn</a:t>
            </a:r>
            <a:r>
              <a:rPr lang="en-GB" sz="2800" dirty="0"/>
              <a:t> </a:t>
            </a:r>
            <a:r>
              <a:rPr lang="en-GB" sz="2800"/>
              <a:t>edrych</a:t>
            </a:r>
            <a:r>
              <a:rPr lang="en-GB"/>
              <a:t> -</a:t>
            </a:r>
            <a:r>
              <a:rPr lang="en-GB" dirty="0"/>
              <a:t> </a:t>
            </a:r>
            <a:r>
              <a:rPr lang="en-GB" sz="2800" dirty="0"/>
              <a:t> </a:t>
            </a:r>
            <a:r>
              <a:rPr lang="en-GB"/>
              <a:t>sut</a:t>
            </a:r>
            <a:r>
              <a:rPr lang="en-GB" sz="2800" dirty="0"/>
              <a:t> </a:t>
            </a:r>
            <a:r>
              <a:rPr lang="en-GB" sz="2800" err="1"/>
              <a:t>i</a:t>
            </a:r>
            <a:r>
              <a:rPr lang="en-GB" sz="2800" dirty="0"/>
              <a:t> </a:t>
            </a:r>
            <a:r>
              <a:rPr lang="en-GB" sz="2800" err="1"/>
              <a:t>gynorthwyo</a:t>
            </a:r>
            <a:r>
              <a:rPr lang="en-GB" sz="2800" dirty="0"/>
              <a:t> </a:t>
            </a:r>
            <a:r>
              <a:rPr lang="en-GB" sz="2800" err="1"/>
              <a:t>disgyblion</a:t>
            </a:r>
            <a:r>
              <a:rPr lang="en-GB" sz="2800" dirty="0"/>
              <a:t> </a:t>
            </a:r>
            <a:r>
              <a:rPr lang="en-GB" sz="2800" err="1"/>
              <a:t>i</a:t>
            </a:r>
            <a:r>
              <a:rPr lang="en-GB" sz="2800" dirty="0"/>
              <a:t> </a:t>
            </a:r>
            <a:r>
              <a:rPr lang="en-GB" sz="2800" err="1"/>
              <a:t>ddatblygu’r</a:t>
            </a:r>
            <a:r>
              <a:rPr lang="en-GB" sz="2800" dirty="0"/>
              <a:t> </a:t>
            </a:r>
            <a:r>
              <a:rPr lang="en-GB" sz="2800" err="1"/>
              <a:t>gallu</a:t>
            </a:r>
            <a:r>
              <a:rPr lang="en-GB" sz="2800" dirty="0"/>
              <a:t> </a:t>
            </a:r>
            <a:r>
              <a:rPr lang="en-GB" sz="2800" err="1"/>
              <a:t>i</a:t>
            </a:r>
            <a:r>
              <a:rPr lang="en-GB" sz="2800" dirty="0"/>
              <a:t> </a:t>
            </a:r>
            <a:r>
              <a:rPr lang="en-GB" sz="2800" err="1"/>
              <a:t>ganfod</a:t>
            </a:r>
            <a:r>
              <a:rPr lang="en-GB" sz="2800"/>
              <a:t>, </a:t>
            </a:r>
            <a:r>
              <a:rPr lang="en-GB" sz="2800" err="1"/>
              <a:t>prosesu</a:t>
            </a:r>
            <a:r>
              <a:rPr lang="en-GB" sz="2800"/>
              <a:t> a </a:t>
            </a:r>
            <a:r>
              <a:rPr lang="en-GB" sz="2800" err="1"/>
              <a:t>chyfathrebu</a:t>
            </a:r>
            <a:r>
              <a:rPr lang="en-GB" sz="2800" dirty="0"/>
              <a:t> </a:t>
            </a:r>
            <a:r>
              <a:rPr lang="en-GB" sz="2800" err="1"/>
              <a:t>gwybodaeth</a:t>
            </a:r>
            <a:r>
              <a:rPr lang="en-GB" sz="2800" dirty="0"/>
              <a:t> </a:t>
            </a:r>
            <a:r>
              <a:rPr lang="en-GB" sz="2800" err="1"/>
              <a:t>yn</a:t>
            </a:r>
            <a:r>
              <a:rPr lang="en-GB" sz="2800" dirty="0"/>
              <a:t> </a:t>
            </a:r>
            <a:r>
              <a:rPr lang="en-GB" sz="2800" err="1"/>
              <a:t>effeithiol</a:t>
            </a:r>
            <a:endParaRPr lang="en-GB" sz="2800"/>
          </a:p>
          <a:p>
            <a:pPr>
              <a:defRPr/>
            </a:pPr>
            <a:endParaRPr lang="en-GB" sz="2800" dirty="0"/>
          </a:p>
        </p:txBody>
      </p:sp>
      <p:sp>
        <p:nvSpPr>
          <p:cNvPr id="2" name="Content Placeholder 1"/>
          <p:cNvSpPr>
            <a:spLocks noGrp="1"/>
          </p:cNvSpPr>
          <p:nvPr>
            <p:ph sz="half" idx="2"/>
          </p:nvPr>
        </p:nvSpPr>
        <p:spPr>
          <a:prstGeom prst="rect">
            <a:avLst/>
          </a:prstGeom>
        </p:spPr>
        <p:style>
          <a:lnRef idx="2">
            <a:schemeClr val="accent5"/>
          </a:lnRef>
          <a:fillRef idx="1">
            <a:schemeClr val="lt1"/>
          </a:fillRef>
          <a:effectRef idx="0">
            <a:schemeClr val="accent5"/>
          </a:effectRef>
          <a:fontRef idx="minor">
            <a:schemeClr val="dk1"/>
          </a:fontRef>
        </p:style>
        <p:txBody>
          <a:bodyPr>
            <a:normAutofit fontScale="92500" lnSpcReduction="20000"/>
          </a:bodyPr>
          <a:lstStyle/>
          <a:p>
            <a:pPr>
              <a:defRPr/>
            </a:pPr>
            <a:r>
              <a:rPr lang="en-GB" dirty="0"/>
              <a:t>It emphasises that learning isn’t just about </a:t>
            </a:r>
            <a:r>
              <a:rPr lang="en-GB" i="1" dirty="0"/>
              <a:t>knowing</a:t>
            </a:r>
            <a:r>
              <a:rPr lang="en-GB" dirty="0"/>
              <a:t> something, but about being able to </a:t>
            </a:r>
            <a:r>
              <a:rPr lang="en-GB" i="1" dirty="0"/>
              <a:t>apply</a:t>
            </a:r>
            <a:r>
              <a:rPr lang="en-GB" dirty="0"/>
              <a:t> it. </a:t>
            </a:r>
          </a:p>
          <a:p>
            <a:pPr>
              <a:defRPr/>
            </a:pPr>
            <a:endParaRPr lang="en-GB" dirty="0"/>
          </a:p>
          <a:p>
            <a:pPr>
              <a:defRPr/>
            </a:pPr>
            <a:r>
              <a:rPr lang="en-GB" dirty="0"/>
              <a:t>Teachers need a clear grasp of what </a:t>
            </a:r>
            <a:r>
              <a:rPr lang="en-GB" u="sng" dirty="0"/>
              <a:t>progression actually looks </a:t>
            </a:r>
            <a:r>
              <a:rPr lang="en-GB" dirty="0"/>
              <a:t>– how to help develop learners’ abilities to acquire, process and communicate information effectively </a:t>
            </a:r>
          </a:p>
          <a:p>
            <a:pPr marL="0" indent="0">
              <a:buFont typeface="Arial" charset="0"/>
              <a:buNone/>
              <a:defRPr/>
            </a:pPr>
            <a:endParaRPr lang="en-GB" dirty="0"/>
          </a:p>
          <a:p>
            <a:endParaRPr lang="en-GB" dirty="0"/>
          </a:p>
        </p:txBody>
      </p:sp>
      <p:pic>
        <p:nvPicPr>
          <p:cNvPr id="4" name="Picture 10" descr="A drawing of a person&#10;&#10;Description automatically generated">
            <a:extLst>
              <a:ext uri="{FF2B5EF4-FFF2-40B4-BE49-F238E27FC236}">
                <a16:creationId xmlns:a16="http://schemas.microsoft.com/office/drawing/2014/main" id="{7EFDD7DC-64D1-4A5E-A496-F3906408D06F}"/>
              </a:ext>
            </a:extLst>
          </p:cNvPr>
          <p:cNvPicPr>
            <a:picLocks noChangeAspect="1"/>
          </p:cNvPicPr>
          <p:nvPr/>
        </p:nvPicPr>
        <p:blipFill>
          <a:blip r:embed="rId3">
            <a:extLst>
              <a:ext uri="{837473B0-CC2E-450A-ABE3-18F120FF3D39}">
                <a1611:picAttrSrcUrl xmlns:a1611="http://schemas.microsoft.com/office/drawing/2016/11/main" xmlns="" r:id="rId4"/>
              </a:ext>
            </a:extLst>
          </a:blip>
          <a:stretch>
            <a:fillRect/>
          </a:stretch>
        </p:blipFill>
        <p:spPr>
          <a:xfrm>
            <a:off x="7160521" y="151780"/>
            <a:ext cx="1030472" cy="1232830"/>
          </a:xfrm>
          <a:prstGeom prst="rect">
            <a:avLst/>
          </a:prstGeom>
        </p:spPr>
      </p:pic>
    </p:spTree>
    <p:extLst>
      <p:ext uri="{BB962C8B-B14F-4D97-AF65-F5344CB8AC3E}">
        <p14:creationId xmlns:p14="http://schemas.microsoft.com/office/powerpoint/2010/main" val="8066732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595971" y="293223"/>
            <a:ext cx="8229600" cy="1143000"/>
          </a:xfrm>
        </p:spPr>
        <p:txBody>
          <a:bodyPr>
            <a:normAutofit fontScale="90000"/>
          </a:bodyPr>
          <a:lstStyle/>
          <a:p>
            <a:r>
              <a:rPr lang="en-GB" altLang="en-US" dirty="0"/>
              <a:t>Pam bod </a:t>
            </a:r>
            <a:r>
              <a:rPr lang="en-GB" altLang="en-US" dirty="0" err="1"/>
              <a:t>hyn</a:t>
            </a:r>
            <a:r>
              <a:rPr lang="en-GB" altLang="en-US" dirty="0"/>
              <a:t> </a:t>
            </a:r>
            <a:r>
              <a:rPr lang="en-GB" altLang="en-US" dirty="0" err="1"/>
              <a:t>yn</a:t>
            </a:r>
            <a:r>
              <a:rPr lang="en-GB" altLang="en-US" dirty="0"/>
              <a:t> </a:t>
            </a:r>
            <a:r>
              <a:rPr lang="en-GB" altLang="en-US" dirty="0" err="1"/>
              <a:t>bwysig</a:t>
            </a:r>
            <a:r>
              <a:rPr lang="en-GB" altLang="en-US" dirty="0"/>
              <a:t>?</a:t>
            </a:r>
            <a:br>
              <a:rPr lang="en-GB" altLang="en-US" dirty="0"/>
            </a:br>
            <a:r>
              <a:rPr lang="en-GB" altLang="en-US" dirty="0"/>
              <a:t>Why is this important?</a:t>
            </a:r>
          </a:p>
        </p:txBody>
      </p:sp>
      <p:sp>
        <p:nvSpPr>
          <p:cNvPr id="3" name="Content Placeholder 2"/>
          <p:cNvSpPr>
            <a:spLocks noGrp="1"/>
          </p:cNvSpPr>
          <p:nvPr>
            <p:ph sz="half" idx="1"/>
          </p:nvPr>
        </p:nvSpPr>
        <p:spPr>
          <a:xfrm>
            <a:off x="376663" y="1836936"/>
            <a:ext cx="4038600" cy="3273227"/>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a:bodyPr>
          <a:lstStyle/>
          <a:p>
            <a:pPr>
              <a:defRPr/>
            </a:pPr>
            <a:r>
              <a:rPr lang="en-GB" sz="2800" dirty="0"/>
              <a:t>Mae </a:t>
            </a:r>
            <a:r>
              <a:rPr lang="en-GB" sz="2800" err="1"/>
              <a:t>angen</a:t>
            </a:r>
            <a:r>
              <a:rPr lang="en-GB" sz="2800" dirty="0"/>
              <a:t> </a:t>
            </a:r>
            <a:r>
              <a:rPr lang="en-GB" sz="2800" err="1"/>
              <a:t>i’r</a:t>
            </a:r>
            <a:r>
              <a:rPr lang="en-GB" sz="2800" dirty="0"/>
              <a:t> </a:t>
            </a:r>
            <a:r>
              <a:rPr lang="en-GB"/>
              <a:t>asesiad</a:t>
            </a:r>
            <a:r>
              <a:rPr lang="en-GB" sz="2800" dirty="0"/>
              <a:t> </a:t>
            </a:r>
            <a:r>
              <a:rPr lang="en-GB" sz="2800" err="1"/>
              <a:t>ei</a:t>
            </a:r>
            <a:r>
              <a:rPr lang="en-GB" sz="2800" dirty="0"/>
              <a:t> </a:t>
            </a:r>
            <a:r>
              <a:rPr lang="en-GB" sz="2800" err="1"/>
              <a:t>hun</a:t>
            </a:r>
            <a:r>
              <a:rPr lang="en-GB" sz="2800" dirty="0"/>
              <a:t> </a:t>
            </a:r>
            <a:r>
              <a:rPr lang="en-GB" sz="2800" err="1"/>
              <a:t>fod</a:t>
            </a:r>
            <a:r>
              <a:rPr lang="en-GB" sz="2800" dirty="0"/>
              <a:t> </a:t>
            </a:r>
            <a:r>
              <a:rPr lang="en-GB" sz="2800" err="1"/>
              <a:t>yn</a:t>
            </a:r>
            <a:r>
              <a:rPr lang="en-GB" sz="2800" dirty="0"/>
              <a:t> </a:t>
            </a:r>
            <a:r>
              <a:rPr lang="en-GB" sz="2800" err="1"/>
              <a:t>brofiad</a:t>
            </a:r>
            <a:r>
              <a:rPr lang="en-GB" sz="2800" dirty="0"/>
              <a:t> </a:t>
            </a:r>
            <a:r>
              <a:rPr lang="en-GB" sz="2800" err="1"/>
              <a:t>gwerth</a:t>
            </a:r>
            <a:r>
              <a:rPr lang="en-GB" sz="2800" dirty="0"/>
              <a:t> </a:t>
            </a:r>
            <a:r>
              <a:rPr lang="en-GB" sz="2800" err="1"/>
              <a:t>chweil</a:t>
            </a:r>
            <a:r>
              <a:rPr lang="en-GB" sz="2800" dirty="0"/>
              <a:t> </a:t>
            </a:r>
            <a:r>
              <a:rPr lang="en-GB"/>
              <a:t>i</a:t>
            </a:r>
            <a:r>
              <a:rPr lang="en-GB" sz="2800" dirty="0"/>
              <a:t> </a:t>
            </a:r>
            <a:r>
              <a:rPr lang="en-GB"/>
              <a:t>ddisgyblion, </a:t>
            </a:r>
            <a:r>
              <a:rPr lang="en-GB" sz="2800"/>
              <a:t>yn </a:t>
            </a:r>
            <a:r>
              <a:rPr lang="en-GB" sz="2800" err="1"/>
              <a:t>hytrach</a:t>
            </a:r>
            <a:r>
              <a:rPr lang="en-GB" sz="2800" dirty="0"/>
              <a:t> </a:t>
            </a:r>
            <a:r>
              <a:rPr lang="en-GB" sz="2800" err="1"/>
              <a:t>na</a:t>
            </a:r>
            <a:r>
              <a:rPr lang="en-GB" sz="2800" dirty="0"/>
              <a:t> </a:t>
            </a:r>
            <a:r>
              <a:rPr lang="en-GB" sz="2800" err="1"/>
              <a:t>thasg</a:t>
            </a:r>
            <a:r>
              <a:rPr lang="en-GB" sz="2800" dirty="0"/>
              <a:t> </a:t>
            </a:r>
            <a:r>
              <a:rPr lang="en-GB" sz="2800" err="1"/>
              <a:t>i</a:t>
            </a:r>
            <a:r>
              <a:rPr lang="en-GB" sz="2800" dirty="0"/>
              <a:t> </a:t>
            </a:r>
            <a:r>
              <a:rPr lang="en-GB" sz="2800" err="1"/>
              <a:t>fesur</a:t>
            </a:r>
            <a:r>
              <a:rPr lang="en-GB" sz="2800" dirty="0"/>
              <a:t> </a:t>
            </a:r>
            <a:r>
              <a:rPr lang="en-GB" sz="2800" err="1"/>
              <a:t>yr</a:t>
            </a:r>
            <a:r>
              <a:rPr lang="en-GB" sz="2800" dirty="0"/>
              <a:t> </a:t>
            </a:r>
            <a:r>
              <a:rPr lang="en-GB" sz="2800" err="1"/>
              <a:t>hyn</a:t>
            </a:r>
            <a:r>
              <a:rPr lang="en-GB" sz="2800"/>
              <a:t> y </a:t>
            </a:r>
            <a:r>
              <a:rPr lang="en-GB" sz="2800" err="1"/>
              <a:t>maent</a:t>
            </a:r>
            <a:r>
              <a:rPr lang="en-GB" sz="2800" dirty="0"/>
              <a:t> </a:t>
            </a:r>
            <a:r>
              <a:rPr lang="en-GB" sz="2800" err="1"/>
              <a:t>wedi</a:t>
            </a:r>
            <a:r>
              <a:rPr lang="en-GB" sz="2800" dirty="0"/>
              <a:t> </a:t>
            </a:r>
            <a:r>
              <a:rPr lang="en-GB" sz="2800" err="1"/>
              <a:t>ei</a:t>
            </a:r>
            <a:r>
              <a:rPr lang="en-GB" sz="2800" dirty="0"/>
              <a:t> </a:t>
            </a:r>
            <a:r>
              <a:rPr lang="en-GB" sz="2800" err="1"/>
              <a:t>ddysgu’n</a:t>
            </a:r>
            <a:r>
              <a:rPr lang="en-GB" sz="2800" dirty="0"/>
              <a:t> </a:t>
            </a:r>
            <a:r>
              <a:rPr lang="en-GB" sz="2800" err="1"/>
              <a:t>unig</a:t>
            </a:r>
            <a:r>
              <a:rPr lang="en-GB" sz="2800" dirty="0"/>
              <a:t>.</a:t>
            </a:r>
          </a:p>
        </p:txBody>
      </p:sp>
      <p:sp>
        <p:nvSpPr>
          <p:cNvPr id="2" name="Content Placeholder 1"/>
          <p:cNvSpPr>
            <a:spLocks noGrp="1"/>
          </p:cNvSpPr>
          <p:nvPr>
            <p:ph sz="half" idx="2"/>
          </p:nvPr>
        </p:nvSpPr>
        <p:spPr>
          <a:xfrm>
            <a:off x="4679176" y="1836936"/>
            <a:ext cx="4038600" cy="3273227"/>
          </a:xfrm>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pPr>
              <a:defRPr/>
            </a:pPr>
            <a:r>
              <a:rPr lang="en-GB" sz="2600" dirty="0"/>
              <a:t>The assessment itself needs to be a worthwhile learning experience for pupils, rather than simply a task to measure what they’ve learned. </a:t>
            </a:r>
          </a:p>
          <a:p>
            <a:endParaRPr lang="en-GB" dirty="0"/>
          </a:p>
        </p:txBody>
      </p:sp>
      <p:pic>
        <p:nvPicPr>
          <p:cNvPr id="4" name="Picture 10" descr="A drawing of a person&#10;&#10;Description automatically generated">
            <a:extLst>
              <a:ext uri="{FF2B5EF4-FFF2-40B4-BE49-F238E27FC236}">
                <a16:creationId xmlns:a16="http://schemas.microsoft.com/office/drawing/2014/main" id="{6846D785-C79C-41A6-9E83-A2C168ADC192}"/>
              </a:ext>
            </a:extLst>
          </p:cNvPr>
          <p:cNvPicPr>
            <a:picLocks noChangeAspect="1"/>
          </p:cNvPicPr>
          <p:nvPr/>
        </p:nvPicPr>
        <p:blipFill>
          <a:blip r:embed="rId2">
            <a:extLst>
              <a:ext uri="{837473B0-CC2E-450A-ABE3-18F120FF3D39}">
                <a1611:picAttrSrcUrl xmlns:a1611="http://schemas.microsoft.com/office/drawing/2016/11/main" xmlns="" r:id="rId3"/>
              </a:ext>
            </a:extLst>
          </a:blip>
          <a:stretch>
            <a:fillRect/>
          </a:stretch>
        </p:blipFill>
        <p:spPr>
          <a:xfrm>
            <a:off x="6949887" y="151780"/>
            <a:ext cx="1241106" cy="1486829"/>
          </a:xfrm>
          <a:prstGeom prst="rect">
            <a:avLst/>
          </a:prstGeom>
        </p:spPr>
      </p:pic>
      <p:pic>
        <p:nvPicPr>
          <p:cNvPr id="5" name="Picture 6" descr="A person sitting on a table&#10;&#10;Description automatically generated">
            <a:extLst>
              <a:ext uri="{FF2B5EF4-FFF2-40B4-BE49-F238E27FC236}">
                <a16:creationId xmlns:a16="http://schemas.microsoft.com/office/drawing/2014/main" id="{3CF4CD8A-DF2D-48DF-8920-AC00C3D98065}"/>
              </a:ext>
            </a:extLst>
          </p:cNvPr>
          <p:cNvPicPr>
            <a:picLocks noChangeAspect="1"/>
          </p:cNvPicPr>
          <p:nvPr/>
        </p:nvPicPr>
        <p:blipFill>
          <a:blip r:embed="rId4">
            <a:extLst>
              <a:ext uri="{837473B0-CC2E-450A-ABE3-18F120FF3D39}">
                <a1611:picAttrSrcUrl xmlns:a1611="http://schemas.microsoft.com/office/drawing/2016/11/main" xmlns="" r:id="rId5"/>
              </a:ext>
            </a:extLst>
          </a:blip>
          <a:stretch>
            <a:fillRect/>
          </a:stretch>
        </p:blipFill>
        <p:spPr>
          <a:xfrm>
            <a:off x="3601881" y="5380075"/>
            <a:ext cx="1395064" cy="1289360"/>
          </a:xfrm>
          <a:prstGeom prst="rect">
            <a:avLst/>
          </a:prstGeom>
        </p:spPr>
      </p:pic>
      <p:sp>
        <p:nvSpPr>
          <p:cNvPr id="7" name="TextBox 6">
            <a:extLst>
              <a:ext uri="{FF2B5EF4-FFF2-40B4-BE49-F238E27FC236}">
                <a16:creationId xmlns:a16="http://schemas.microsoft.com/office/drawing/2014/main" id="{AE54A6B8-963C-4F7B-BE2B-5C88B0C0B8F1}"/>
              </a:ext>
            </a:extLst>
          </p:cNvPr>
          <p:cNvSpPr txBox="1"/>
          <p:nvPr/>
        </p:nvSpPr>
        <p:spPr>
          <a:xfrm>
            <a:off x="3193004" y="6595094"/>
            <a:ext cx="1147260" cy="162622"/>
          </a:xfrm>
          <a:prstGeom prst="rect">
            <a:avLst/>
          </a:prstGeom>
        </p:spPr>
        <p:txBody>
          <a:bodyPr lIns="91440" tIns="45720" rIns="91440" bIns="45720" anchor="t">
            <a:normAutofit fontScale="25000" lnSpcReduction="20000"/>
          </a:bodyPr>
          <a:lstStyle/>
          <a:p>
            <a:endParaRPr lang="en-US" dirty="0">
              <a:cs typeface="Calibri"/>
            </a:endParaRPr>
          </a:p>
        </p:txBody>
      </p:sp>
    </p:spTree>
    <p:extLst>
      <p:ext uri="{BB962C8B-B14F-4D97-AF65-F5344CB8AC3E}">
        <p14:creationId xmlns:p14="http://schemas.microsoft.com/office/powerpoint/2010/main" val="6090845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317191" y="392345"/>
            <a:ext cx="8229600" cy="1143000"/>
          </a:xfrm>
        </p:spPr>
        <p:txBody>
          <a:bodyPr>
            <a:noAutofit/>
          </a:bodyPr>
          <a:lstStyle/>
          <a:p>
            <a:r>
              <a:rPr lang="en-GB" altLang="en-US" sz="2400" dirty="0"/>
              <a:t>I </a:t>
            </a:r>
            <a:r>
              <a:rPr lang="en-GB" altLang="en-US" sz="2400" dirty="0" err="1"/>
              <a:t>ba</a:t>
            </a:r>
            <a:r>
              <a:rPr lang="en-GB" altLang="en-US" sz="2400" dirty="0"/>
              <a:t> </a:t>
            </a:r>
            <a:r>
              <a:rPr lang="en-GB" altLang="en-US" sz="2400" dirty="0" err="1"/>
              <a:t>raddau</a:t>
            </a:r>
            <a:r>
              <a:rPr lang="en-GB" altLang="en-US" sz="2400" dirty="0"/>
              <a:t> </a:t>
            </a:r>
            <a:r>
              <a:rPr lang="en-GB" altLang="en-US" sz="2400" dirty="0" err="1"/>
              <a:t>ydych</a:t>
            </a:r>
            <a:r>
              <a:rPr lang="en-GB" altLang="en-US" sz="2400" dirty="0"/>
              <a:t> </a:t>
            </a:r>
            <a:r>
              <a:rPr lang="en-GB" altLang="en-US" sz="2400" dirty="0" err="1"/>
              <a:t>chi’n</a:t>
            </a:r>
            <a:r>
              <a:rPr lang="en-GB" altLang="en-US" sz="2400" dirty="0"/>
              <a:t> </a:t>
            </a:r>
            <a:r>
              <a:rPr lang="en-GB" altLang="en-US" sz="2400" dirty="0" err="1"/>
              <a:t>cytuno</a:t>
            </a:r>
            <a:r>
              <a:rPr lang="en-GB" altLang="en-US" sz="2400" dirty="0"/>
              <a:t> </a:t>
            </a:r>
            <a:r>
              <a:rPr lang="en-GB" altLang="en-US" sz="2400" dirty="0" err="1"/>
              <a:t>gyda’r</a:t>
            </a:r>
            <a:r>
              <a:rPr lang="en-GB" altLang="en-US" sz="2400" dirty="0"/>
              <a:t> </a:t>
            </a:r>
            <a:r>
              <a:rPr lang="en-GB" altLang="en-US" sz="2400" dirty="0" err="1"/>
              <a:t>canlynol</a:t>
            </a:r>
            <a:r>
              <a:rPr lang="en-GB" altLang="en-US" sz="2400" dirty="0"/>
              <a:t>?</a:t>
            </a:r>
            <a:br>
              <a:rPr lang="en-GB" altLang="en-US" sz="2400" dirty="0"/>
            </a:br>
            <a:r>
              <a:rPr lang="en-GB" altLang="en-US" sz="2400" b="1" dirty="0"/>
              <a:t>To what extent do you agree with the suggestion below? </a:t>
            </a:r>
            <a:endParaRPr lang="en-GB" altLang="en-US" sz="2400" b="1" dirty="0">
              <a:cs typeface="Calibri"/>
            </a:endParaRPr>
          </a:p>
        </p:txBody>
      </p:sp>
      <p:sp>
        <p:nvSpPr>
          <p:cNvPr id="3" name="Content Placeholder 2"/>
          <p:cNvSpPr>
            <a:spLocks noGrp="1"/>
          </p:cNvSpPr>
          <p:nvPr>
            <p:ph sz="half" idx="1"/>
          </p:nvPr>
        </p:nvSpPr>
        <p:spPr>
          <a:xfrm>
            <a:off x="215590" y="1885176"/>
            <a:ext cx="4038600" cy="4525963"/>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Autofit/>
          </a:bodyPr>
          <a:lstStyle/>
          <a:p>
            <a:pPr marL="68580" indent="0">
              <a:buNone/>
              <a:defRPr/>
            </a:pPr>
            <a:r>
              <a:rPr lang="en-GB" sz="2400" dirty="0"/>
              <a:t>Mae </a:t>
            </a:r>
            <a:r>
              <a:rPr lang="en-GB" sz="2400" err="1"/>
              <a:t>yna</a:t>
            </a:r>
            <a:r>
              <a:rPr lang="en-GB" sz="2400" dirty="0"/>
              <a:t> </a:t>
            </a:r>
            <a:r>
              <a:rPr lang="en-GB" sz="2400" err="1"/>
              <a:t>bryder</a:t>
            </a:r>
            <a:r>
              <a:rPr lang="en-GB" sz="2400" dirty="0"/>
              <a:t> o </a:t>
            </a:r>
            <a:r>
              <a:rPr lang="en-GB" sz="2400" err="1"/>
              <a:t>asesu</a:t>
            </a:r>
            <a:r>
              <a:rPr lang="en-GB" sz="2400" dirty="0"/>
              <a:t> </a:t>
            </a:r>
            <a:r>
              <a:rPr lang="en-GB" sz="2400" err="1"/>
              <a:t>pethau</a:t>
            </a:r>
            <a:r>
              <a:rPr lang="en-GB" sz="2400" dirty="0"/>
              <a:t> </a:t>
            </a:r>
            <a:r>
              <a:rPr lang="en-GB" sz="2400" err="1"/>
              <a:t>sy’n</a:t>
            </a:r>
            <a:r>
              <a:rPr lang="en-GB" sz="2400" dirty="0"/>
              <a:t> gymharol </a:t>
            </a:r>
            <a:r>
              <a:rPr lang="en-GB" sz="2400" err="1"/>
              <a:t>rhwydd</a:t>
            </a:r>
            <a:r>
              <a:rPr lang="en-GB" sz="2400" dirty="0"/>
              <a:t> </a:t>
            </a:r>
            <a:r>
              <a:rPr lang="en-GB" sz="2400" err="1"/>
              <a:t>i</a:t>
            </a:r>
            <a:r>
              <a:rPr lang="en-GB" sz="2400" dirty="0"/>
              <a:t> asesu (neu a asesir mewn arholiadau) ar draul asesu </a:t>
            </a:r>
            <a:r>
              <a:rPr lang="en-GB" sz="2400" err="1"/>
              <a:t>profiadau</a:t>
            </a:r>
            <a:r>
              <a:rPr lang="en-GB" sz="2400" dirty="0"/>
              <a:t> </a:t>
            </a:r>
            <a:r>
              <a:rPr lang="en-GB" sz="2400" err="1"/>
              <a:t>dysgu</a:t>
            </a:r>
            <a:r>
              <a:rPr lang="en-GB" sz="2400" dirty="0"/>
              <a:t> sy'n werthfawr a gwerth-chweil, ond </a:t>
            </a:r>
            <a:r>
              <a:rPr lang="en-GB" sz="2400" err="1"/>
              <a:t>sy’n</a:t>
            </a:r>
            <a:r>
              <a:rPr lang="en-GB" sz="2400" dirty="0"/>
              <a:t> </a:t>
            </a:r>
            <a:r>
              <a:rPr lang="en-GB" sz="2400"/>
              <a:t>anodd</a:t>
            </a:r>
            <a:r>
              <a:rPr lang="en-GB" sz="2400" dirty="0"/>
              <a:t> </a:t>
            </a:r>
            <a:r>
              <a:rPr lang="en-GB" sz="2400" err="1"/>
              <a:t>i’w</a:t>
            </a:r>
            <a:r>
              <a:rPr lang="en-GB" sz="2400"/>
              <a:t> hasesu. Mae </a:t>
            </a:r>
            <a:r>
              <a:rPr lang="en-GB" sz="2400" err="1"/>
              <a:t>rhai</a:t>
            </a:r>
            <a:r>
              <a:rPr lang="en-GB" sz="2400" dirty="0"/>
              <a:t> </a:t>
            </a:r>
            <a:r>
              <a:rPr lang="en-GB" sz="2400" err="1"/>
              <a:t>sgiliau</a:t>
            </a:r>
            <a:r>
              <a:rPr lang="en-GB" sz="2400" dirty="0"/>
              <a:t> </a:t>
            </a:r>
            <a:r>
              <a:rPr lang="en-GB" sz="2400" err="1"/>
              <a:t>yn</a:t>
            </a:r>
            <a:r>
              <a:rPr lang="en-GB" sz="2400" dirty="0"/>
              <a:t> </a:t>
            </a:r>
            <a:r>
              <a:rPr lang="en-GB" sz="2400" err="1"/>
              <a:t>gymharol</a:t>
            </a:r>
            <a:r>
              <a:rPr lang="en-GB" sz="2400" dirty="0"/>
              <a:t> </a:t>
            </a:r>
            <a:r>
              <a:rPr lang="en-GB" sz="2400" err="1"/>
              <a:t>hawdd</a:t>
            </a:r>
            <a:r>
              <a:rPr lang="en-GB" sz="2400" dirty="0"/>
              <a:t> </a:t>
            </a:r>
            <a:r>
              <a:rPr lang="en-GB" sz="2400" err="1"/>
              <a:t>i</a:t>
            </a:r>
            <a:r>
              <a:rPr lang="en-GB" sz="2400" dirty="0"/>
              <a:t> </a:t>
            </a:r>
            <a:r>
              <a:rPr lang="en-GB" sz="2400" err="1"/>
              <a:t>adnabod</a:t>
            </a:r>
            <a:r>
              <a:rPr lang="en-GB" sz="2400"/>
              <a:t>, </a:t>
            </a:r>
            <a:r>
              <a:rPr lang="en-GB" sz="2400" err="1"/>
              <a:t>eraill</a:t>
            </a:r>
            <a:r>
              <a:rPr lang="en-GB" sz="2400" dirty="0"/>
              <a:t> </a:t>
            </a:r>
            <a:r>
              <a:rPr lang="en-GB" sz="2400" err="1"/>
              <a:t>yn</a:t>
            </a:r>
            <a:r>
              <a:rPr lang="en-GB" sz="2400" dirty="0"/>
              <a:t> </a:t>
            </a:r>
            <a:r>
              <a:rPr lang="en-GB" sz="2400" err="1"/>
              <a:t>fwy</a:t>
            </a:r>
            <a:r>
              <a:rPr lang="en-GB" sz="2400" dirty="0"/>
              <a:t> </a:t>
            </a:r>
            <a:r>
              <a:rPr lang="en-GB" sz="2400" err="1"/>
              <a:t>anodd</a:t>
            </a:r>
            <a:r>
              <a:rPr lang="en-GB" sz="2400" dirty="0"/>
              <a:t> </a:t>
            </a:r>
            <a:r>
              <a:rPr lang="en-GB" sz="2400" err="1"/>
              <a:t>i</a:t>
            </a:r>
            <a:r>
              <a:rPr lang="en-GB" sz="2400" dirty="0"/>
              <a:t> </a:t>
            </a:r>
            <a:r>
              <a:rPr lang="en-GB" sz="2400" err="1"/>
              <a:t>ddisgrifio</a:t>
            </a:r>
            <a:r>
              <a:rPr lang="en-GB" sz="2400" dirty="0"/>
              <a:t> </a:t>
            </a:r>
            <a:r>
              <a:rPr lang="en-GB" sz="2400"/>
              <a:t>ac </a:t>
            </a:r>
            <a:r>
              <a:rPr lang="en-GB" sz="2400" err="1"/>
              <a:t>adnabod</a:t>
            </a:r>
            <a:r>
              <a:rPr lang="en-GB" sz="2400" dirty="0"/>
              <a:t>.</a:t>
            </a:r>
          </a:p>
        </p:txBody>
      </p:sp>
      <p:sp>
        <p:nvSpPr>
          <p:cNvPr id="2" name="Content Placeholder 1"/>
          <p:cNvSpPr>
            <a:spLocks noGrp="1"/>
          </p:cNvSpPr>
          <p:nvPr>
            <p:ph sz="half" idx="2"/>
          </p:nvPr>
        </p:nvSpPr>
        <p:spPr>
          <a:xfrm>
            <a:off x="4573859" y="1885176"/>
            <a:ext cx="4038600" cy="4525963"/>
          </a:xfrm>
          <a:prstGeom prst="rect">
            <a:avLst/>
          </a:prstGeom>
        </p:spPr>
        <p:style>
          <a:lnRef idx="2">
            <a:schemeClr val="accent5"/>
          </a:lnRef>
          <a:fillRef idx="1">
            <a:schemeClr val="lt1"/>
          </a:fillRef>
          <a:effectRef idx="0">
            <a:schemeClr val="accent5"/>
          </a:effectRef>
          <a:fontRef idx="minor">
            <a:schemeClr val="dk1"/>
          </a:fontRef>
        </p:style>
        <p:txBody>
          <a:bodyPr>
            <a:normAutofit fontScale="85000" lnSpcReduction="20000"/>
          </a:bodyPr>
          <a:lstStyle/>
          <a:p>
            <a:pPr marL="68580" indent="0">
              <a:buNone/>
              <a:defRPr/>
            </a:pPr>
            <a:r>
              <a:rPr lang="en-GB" dirty="0"/>
              <a:t>“There is a danger of assessing things that are comparatively easy to assess (or which are assessed in public examinations), at the expense of assessing learning experiences that are valuable and worthwhile, but difficult to assess. Some skills are relatively straightforward to identify, others are harder to describe and identify.”</a:t>
            </a:r>
          </a:p>
          <a:p>
            <a:pPr marL="0" indent="0" algn="r">
              <a:buFont typeface="Arial" charset="0"/>
              <a:buNone/>
              <a:defRPr/>
            </a:pPr>
            <a:endParaRPr lang="en-GB" sz="1800" i="1" dirty="0"/>
          </a:p>
          <a:p>
            <a:pPr marL="0" indent="0" algn="r">
              <a:buFont typeface="Arial" charset="0"/>
              <a:buNone/>
              <a:defRPr/>
            </a:pPr>
            <a:r>
              <a:rPr lang="en-GB" sz="1800" i="1" dirty="0"/>
              <a:t>From Unit 6.1, Capel et al, 2009 </a:t>
            </a:r>
          </a:p>
          <a:p>
            <a:endParaRPr lang="en-GB" dirty="0"/>
          </a:p>
        </p:txBody>
      </p:sp>
      <p:pic>
        <p:nvPicPr>
          <p:cNvPr id="4" name="Picture 4" descr="Diagram&#10;&#10;Description automatically generated">
            <a:extLst>
              <a:ext uri="{FF2B5EF4-FFF2-40B4-BE49-F238E27FC236}">
                <a16:creationId xmlns:a16="http://schemas.microsoft.com/office/drawing/2014/main" id="{E272A84B-074A-4438-8B97-54F41C29F703}"/>
              </a:ext>
            </a:extLst>
          </p:cNvPr>
          <p:cNvPicPr>
            <a:picLocks noChangeAspect="1"/>
          </p:cNvPicPr>
          <p:nvPr/>
        </p:nvPicPr>
        <p:blipFill>
          <a:blip r:embed="rId3">
            <a:extLst>
              <a:ext uri="{837473B0-CC2E-450A-ABE3-18F120FF3D39}">
                <a1611:picAttrSrcUrl xmlns:a1611="http://schemas.microsoft.com/office/drawing/2016/11/main" xmlns="" r:id="rId4"/>
              </a:ext>
            </a:extLst>
          </a:blip>
          <a:stretch>
            <a:fillRect/>
          </a:stretch>
        </p:blipFill>
        <p:spPr>
          <a:xfrm>
            <a:off x="7549375" y="254486"/>
            <a:ext cx="1194420" cy="1380540"/>
          </a:xfrm>
          <a:prstGeom prst="rect">
            <a:avLst/>
          </a:prstGeom>
        </p:spPr>
      </p:pic>
    </p:spTree>
    <p:extLst>
      <p:ext uri="{BB962C8B-B14F-4D97-AF65-F5344CB8AC3E}">
        <p14:creationId xmlns:p14="http://schemas.microsoft.com/office/powerpoint/2010/main" val="30563247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403922" y="268443"/>
            <a:ext cx="8229600" cy="1143000"/>
          </a:xfrm>
        </p:spPr>
        <p:txBody>
          <a:bodyPr>
            <a:noAutofit/>
          </a:bodyPr>
          <a:lstStyle/>
          <a:p>
            <a:r>
              <a:rPr lang="en-GB" altLang="en-US" sz="2400" dirty="0"/>
              <a:t>I </a:t>
            </a:r>
            <a:r>
              <a:rPr lang="en-GB" altLang="en-US" sz="2400" dirty="0" err="1"/>
              <a:t>ba</a:t>
            </a:r>
            <a:r>
              <a:rPr lang="en-GB" altLang="en-US" sz="2400" dirty="0"/>
              <a:t> </a:t>
            </a:r>
            <a:r>
              <a:rPr lang="en-GB" altLang="en-US" sz="2400" dirty="0" err="1"/>
              <a:t>raddau</a:t>
            </a:r>
            <a:r>
              <a:rPr lang="en-GB" altLang="en-US" sz="2400" dirty="0"/>
              <a:t> </a:t>
            </a:r>
            <a:r>
              <a:rPr lang="en-GB" altLang="en-US" sz="2400" dirty="0" err="1"/>
              <a:t>ydych</a:t>
            </a:r>
            <a:r>
              <a:rPr lang="en-GB" altLang="en-US" sz="2400" dirty="0"/>
              <a:t> </a:t>
            </a:r>
            <a:r>
              <a:rPr lang="en-GB" altLang="en-US" sz="2400" dirty="0" err="1"/>
              <a:t>chi’n</a:t>
            </a:r>
            <a:r>
              <a:rPr lang="en-GB" altLang="en-US" sz="2400" dirty="0"/>
              <a:t> </a:t>
            </a:r>
            <a:r>
              <a:rPr lang="en-GB" altLang="en-US" sz="2400" dirty="0" err="1"/>
              <a:t>cytuno</a:t>
            </a:r>
            <a:r>
              <a:rPr lang="en-GB" altLang="en-US" sz="2400" dirty="0"/>
              <a:t> </a:t>
            </a:r>
            <a:r>
              <a:rPr lang="en-GB" altLang="en-US" sz="2400" dirty="0" err="1"/>
              <a:t>gyda’r</a:t>
            </a:r>
            <a:r>
              <a:rPr lang="en-GB" altLang="en-US" sz="2400" dirty="0"/>
              <a:t> </a:t>
            </a:r>
            <a:r>
              <a:rPr lang="en-GB" altLang="en-US" sz="2400" dirty="0" err="1"/>
              <a:t>canlynol</a:t>
            </a:r>
            <a:r>
              <a:rPr lang="en-GB" altLang="en-US" sz="2400" dirty="0"/>
              <a:t>?</a:t>
            </a:r>
            <a:br>
              <a:rPr lang="en-GB" altLang="en-US" sz="2400" dirty="0"/>
            </a:br>
            <a:r>
              <a:rPr lang="en-GB" altLang="en-US" sz="2400" b="1" dirty="0"/>
              <a:t>To what extent do you agree with the suggestion below?</a:t>
            </a:r>
            <a:r>
              <a:rPr lang="en-GB" altLang="en-US" sz="2400" dirty="0"/>
              <a:t> </a:t>
            </a:r>
            <a:endParaRPr lang="en-GB" altLang="en-US" sz="2400" dirty="0">
              <a:cs typeface="Calibri"/>
            </a:endParaRPr>
          </a:p>
        </p:txBody>
      </p:sp>
      <p:sp>
        <p:nvSpPr>
          <p:cNvPr id="4" name="Content Placeholder 3"/>
          <p:cNvSpPr>
            <a:spLocks noGrp="1"/>
          </p:cNvSpPr>
          <p:nvPr>
            <p:ph sz="half" idx="1"/>
          </p:nvPr>
        </p:nvSpPr>
        <p:spPr>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85000" lnSpcReduction="20000"/>
          </a:bodyPr>
          <a:lstStyle/>
          <a:p>
            <a:r>
              <a:rPr lang="en-GB" dirty="0"/>
              <a:t>Mae </a:t>
            </a:r>
            <a:r>
              <a:rPr lang="en-GB" err="1"/>
              <a:t>rhai</a:t>
            </a:r>
            <a:r>
              <a:rPr lang="en-GB" dirty="0"/>
              <a:t> </a:t>
            </a:r>
            <a:r>
              <a:rPr lang="en-GB" err="1"/>
              <a:t>beirniaid</a:t>
            </a:r>
            <a:r>
              <a:rPr lang="en-GB" dirty="0"/>
              <a:t> </a:t>
            </a:r>
            <a:r>
              <a:rPr lang="en-GB" err="1"/>
              <a:t>yn</a:t>
            </a:r>
            <a:r>
              <a:rPr lang="en-GB" dirty="0"/>
              <a:t> </a:t>
            </a:r>
            <a:r>
              <a:rPr lang="en-GB" err="1"/>
              <a:t>dadlau</a:t>
            </a:r>
            <a:r>
              <a:rPr lang="en-GB" dirty="0"/>
              <a:t> bod </a:t>
            </a:r>
            <a:r>
              <a:rPr lang="en-GB"/>
              <a:t>perygl o </a:t>
            </a:r>
            <a:r>
              <a:rPr lang="en-GB" err="1"/>
              <a:t>densiwn</a:t>
            </a:r>
            <a:r>
              <a:rPr lang="en-GB" dirty="0"/>
              <a:t> </a:t>
            </a:r>
            <a:r>
              <a:rPr lang="en-GB" err="1"/>
              <a:t>yn</a:t>
            </a:r>
            <a:r>
              <a:rPr lang="en-GB"/>
              <a:t> y </a:t>
            </a:r>
            <a:r>
              <a:rPr lang="en-GB" err="1"/>
              <a:t>defnydd</a:t>
            </a:r>
            <a:r>
              <a:rPr lang="en-GB"/>
              <a:t> o </a:t>
            </a:r>
            <a:r>
              <a:rPr lang="en-GB" err="1"/>
              <a:t>asesu</a:t>
            </a:r>
            <a:r>
              <a:rPr lang="en-GB"/>
              <a:t>. Pan </a:t>
            </a:r>
            <a:r>
              <a:rPr lang="en-GB" err="1"/>
              <a:t>yn</a:t>
            </a:r>
            <a:r>
              <a:rPr lang="en-GB" dirty="0"/>
              <a:t> </a:t>
            </a:r>
            <a:r>
              <a:rPr lang="en-GB" err="1"/>
              <a:t>cael</a:t>
            </a:r>
            <a:r>
              <a:rPr lang="en-GB" dirty="0"/>
              <a:t> </a:t>
            </a:r>
            <a:r>
              <a:rPr lang="en-GB" err="1"/>
              <a:t>ei</a:t>
            </a:r>
            <a:r>
              <a:rPr lang="en-GB" dirty="0"/>
              <a:t> </a:t>
            </a:r>
            <a:r>
              <a:rPr lang="en-GB" err="1"/>
              <a:t>ddefnyddio</a:t>
            </a:r>
            <a:r>
              <a:rPr lang="en-GB" dirty="0"/>
              <a:t> </a:t>
            </a:r>
            <a:r>
              <a:rPr lang="en-GB" err="1"/>
              <a:t>i</a:t>
            </a:r>
            <a:r>
              <a:rPr lang="en-GB" dirty="0"/>
              <a:t> </a:t>
            </a:r>
            <a:r>
              <a:rPr lang="en-GB" err="1"/>
              <a:t>ddatblygu</a:t>
            </a:r>
            <a:r>
              <a:rPr lang="en-GB" dirty="0"/>
              <a:t> </a:t>
            </a:r>
            <a:r>
              <a:rPr lang="en-GB" err="1"/>
              <a:t>dysgu</a:t>
            </a:r>
            <a:r>
              <a:rPr lang="en-GB" dirty="0"/>
              <a:t> </a:t>
            </a:r>
            <a:r>
              <a:rPr lang="en-GB"/>
              <a:t>disgyblion i'r </a:t>
            </a:r>
            <a:r>
              <a:rPr lang="en-GB" err="1"/>
              <a:t>dyfodol</a:t>
            </a:r>
            <a:r>
              <a:rPr lang="en-GB" dirty="0"/>
              <a:t> </a:t>
            </a:r>
            <a:r>
              <a:rPr lang="en-GB" err="1"/>
              <a:t>mae’n</a:t>
            </a:r>
            <a:r>
              <a:rPr lang="en-GB" dirty="0"/>
              <a:t> </a:t>
            </a:r>
            <a:r>
              <a:rPr lang="en-GB" err="1"/>
              <a:t>gallu</a:t>
            </a:r>
            <a:r>
              <a:rPr lang="en-GB" dirty="0"/>
              <a:t> </a:t>
            </a:r>
            <a:r>
              <a:rPr lang="en-GB" err="1"/>
              <a:t>gwneud</a:t>
            </a:r>
            <a:r>
              <a:rPr lang="en-GB" dirty="0"/>
              <a:t> </a:t>
            </a:r>
            <a:r>
              <a:rPr lang="en-GB"/>
              <a:t>gwahaniaeth mawr</a:t>
            </a:r>
            <a:r>
              <a:rPr lang="en-GB" dirty="0"/>
              <a:t> (Black et al, 2003).</a:t>
            </a:r>
          </a:p>
          <a:p>
            <a:r>
              <a:rPr lang="en-GB" dirty="0"/>
              <a:t> Mae </a:t>
            </a:r>
            <a:r>
              <a:rPr lang="en-GB" err="1"/>
              <a:t>angen</a:t>
            </a:r>
            <a:r>
              <a:rPr lang="en-GB" dirty="0"/>
              <a:t> </a:t>
            </a:r>
            <a:r>
              <a:rPr lang="en-GB" err="1"/>
              <a:t>i</a:t>
            </a:r>
            <a:r>
              <a:rPr lang="en-GB" dirty="0"/>
              <a:t> </a:t>
            </a:r>
            <a:r>
              <a:rPr lang="en-GB" err="1"/>
              <a:t>athrawon</a:t>
            </a:r>
            <a:r>
              <a:rPr lang="en-GB" dirty="0"/>
              <a:t> </a:t>
            </a:r>
            <a:r>
              <a:rPr lang="en-GB" err="1"/>
              <a:t>fod</a:t>
            </a:r>
            <a:r>
              <a:rPr lang="en-GB" dirty="0"/>
              <a:t> </a:t>
            </a:r>
            <a:r>
              <a:rPr lang="en-GB" err="1"/>
              <a:t>yn</a:t>
            </a:r>
            <a:r>
              <a:rPr lang="en-GB" dirty="0"/>
              <a:t> </a:t>
            </a:r>
            <a:r>
              <a:rPr lang="en-GB" err="1"/>
              <a:t>glir</a:t>
            </a:r>
            <a:r>
              <a:rPr lang="en-GB" dirty="0"/>
              <a:t> am nod </a:t>
            </a:r>
            <a:r>
              <a:rPr lang="en-GB" err="1"/>
              <a:t>yr</a:t>
            </a:r>
            <a:r>
              <a:rPr lang="en-GB" dirty="0"/>
              <a:t> </a:t>
            </a:r>
            <a:r>
              <a:rPr lang="en-GB" err="1"/>
              <a:t>asesu</a:t>
            </a:r>
            <a:r>
              <a:rPr lang="en-GB" dirty="0"/>
              <a:t> – </a:t>
            </a:r>
            <a:r>
              <a:rPr lang="en-GB"/>
              <a:t>atebolrwydd, cydnabyddiaeth </a:t>
            </a:r>
            <a:r>
              <a:rPr lang="en-GB" dirty="0"/>
              <a:t>neu </a:t>
            </a:r>
            <a:r>
              <a:rPr lang="en-GB"/>
              <a:t>ddysgu</a:t>
            </a:r>
            <a:r>
              <a:rPr lang="en-GB" dirty="0"/>
              <a:t>.</a:t>
            </a:r>
          </a:p>
        </p:txBody>
      </p:sp>
      <p:sp>
        <p:nvSpPr>
          <p:cNvPr id="6" name="Content Placeholder 5"/>
          <p:cNvSpPr>
            <a:spLocks noGrp="1"/>
          </p:cNvSpPr>
          <p:nvPr>
            <p:ph sz="half" idx="2"/>
          </p:nvPr>
        </p:nvSpPr>
        <p:spPr>
          <a:prstGeom prst="rect">
            <a:avLst/>
          </a:prstGeom>
        </p:spPr>
        <p:style>
          <a:lnRef idx="2">
            <a:schemeClr val="accent5"/>
          </a:lnRef>
          <a:fillRef idx="1">
            <a:schemeClr val="lt1"/>
          </a:fillRef>
          <a:effectRef idx="0">
            <a:schemeClr val="accent5"/>
          </a:effectRef>
          <a:fontRef idx="minor">
            <a:schemeClr val="dk1"/>
          </a:fontRef>
        </p:style>
        <p:txBody>
          <a:bodyPr>
            <a:normAutofit fontScale="85000" lnSpcReduction="20000"/>
          </a:bodyPr>
          <a:lstStyle/>
          <a:p>
            <a:r>
              <a:rPr lang="en-GB" dirty="0"/>
              <a:t>Some critics argue that there is a risk of inherent tensions in the use of assessment. When used to develop pupils’ future learning it can make a substantial difference (Black et al, 2003). </a:t>
            </a:r>
          </a:p>
          <a:p>
            <a:r>
              <a:rPr lang="en-GB" dirty="0"/>
              <a:t>Teachers themselves need to be clear about whether they are assessing for accountability, certification or learning. </a:t>
            </a:r>
          </a:p>
          <a:p>
            <a:endParaRPr lang="en-GB" dirty="0"/>
          </a:p>
        </p:txBody>
      </p:sp>
      <p:pic>
        <p:nvPicPr>
          <p:cNvPr id="2" name="Picture 4" descr="Diagram&#10;&#10;Description automatically generated">
            <a:extLst>
              <a:ext uri="{FF2B5EF4-FFF2-40B4-BE49-F238E27FC236}">
                <a16:creationId xmlns:a16="http://schemas.microsoft.com/office/drawing/2014/main" id="{AF831234-AA7B-4A3E-A6BF-249A287B9E52}"/>
              </a:ext>
            </a:extLst>
          </p:cNvPr>
          <p:cNvPicPr>
            <a:picLocks noChangeAspect="1"/>
          </p:cNvPicPr>
          <p:nvPr/>
        </p:nvPicPr>
        <p:blipFill>
          <a:blip r:embed="rId3">
            <a:extLst>
              <a:ext uri="{837473B0-CC2E-450A-ABE3-18F120FF3D39}">
                <a1611:picAttrSrcUrl xmlns:a1611="http://schemas.microsoft.com/office/drawing/2016/11/main" xmlns="" r:id="rId4"/>
              </a:ext>
            </a:extLst>
          </a:blip>
          <a:stretch>
            <a:fillRect/>
          </a:stretch>
        </p:blipFill>
        <p:spPr>
          <a:xfrm>
            <a:off x="7425473" y="81023"/>
            <a:ext cx="1194420" cy="1380540"/>
          </a:xfrm>
          <a:prstGeom prst="rect">
            <a:avLst/>
          </a:prstGeom>
        </p:spPr>
      </p:pic>
    </p:spTree>
    <p:extLst>
      <p:ext uri="{BB962C8B-B14F-4D97-AF65-F5344CB8AC3E}">
        <p14:creationId xmlns:p14="http://schemas.microsoft.com/office/powerpoint/2010/main" val="42392461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1066800" y="-152826"/>
            <a:ext cx="8229600" cy="1143000"/>
          </a:xfrm>
        </p:spPr>
        <p:txBody>
          <a:bodyPr>
            <a:normAutofit/>
          </a:bodyPr>
          <a:lstStyle/>
          <a:p>
            <a:r>
              <a:rPr lang="en-GB" altLang="en-US"/>
              <a:t>Tasg/Task</a:t>
            </a:r>
          </a:p>
        </p:txBody>
      </p:sp>
      <p:sp>
        <p:nvSpPr>
          <p:cNvPr id="3" name="Content Placeholder 2"/>
          <p:cNvSpPr>
            <a:spLocks noGrp="1"/>
          </p:cNvSpPr>
          <p:nvPr>
            <p:ph sz="half" idx="1"/>
          </p:nvPr>
        </p:nvSpPr>
        <p:spPr>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a:bodyPr>
          <a:lstStyle/>
          <a:p>
            <a:pPr>
              <a:defRPr/>
            </a:pPr>
            <a:r>
              <a:rPr lang="en-GB" err="1"/>
              <a:t>Edrychwch</a:t>
            </a:r>
            <a:r>
              <a:rPr lang="en-GB" dirty="0"/>
              <a:t> </a:t>
            </a:r>
            <a:r>
              <a:rPr lang="en-GB" err="1"/>
              <a:t>ar</a:t>
            </a:r>
            <a:r>
              <a:rPr lang="en-GB" dirty="0"/>
              <a:t> y </a:t>
            </a:r>
            <a:r>
              <a:rPr lang="en-GB" err="1"/>
              <a:t>strategaethau</a:t>
            </a:r>
            <a:r>
              <a:rPr lang="en-GB" dirty="0"/>
              <a:t> </a:t>
            </a:r>
            <a:r>
              <a:rPr lang="en-GB" err="1"/>
              <a:t>Asesu</a:t>
            </a:r>
            <a:r>
              <a:rPr lang="en-GB" dirty="0"/>
              <a:t> </a:t>
            </a:r>
            <a:r>
              <a:rPr lang="en-GB" err="1"/>
              <a:t>ar</a:t>
            </a:r>
            <a:r>
              <a:rPr lang="en-GB" dirty="0"/>
              <a:t> </a:t>
            </a:r>
            <a:r>
              <a:rPr lang="en-GB" err="1"/>
              <a:t>gyfer</a:t>
            </a:r>
            <a:r>
              <a:rPr lang="en-GB" dirty="0"/>
              <a:t> </a:t>
            </a:r>
            <a:r>
              <a:rPr lang="en-GB" err="1"/>
              <a:t>Dysgu</a:t>
            </a:r>
            <a:r>
              <a:rPr lang="en-GB" dirty="0"/>
              <a:t> </a:t>
            </a:r>
            <a:r>
              <a:rPr lang="en-GB" err="1"/>
              <a:t>sydd</a:t>
            </a:r>
            <a:r>
              <a:rPr lang="en-GB" dirty="0"/>
              <a:t> </a:t>
            </a:r>
            <a:r>
              <a:rPr lang="en-GB" err="1"/>
              <a:t>wedi</a:t>
            </a:r>
            <a:r>
              <a:rPr lang="en-GB" dirty="0"/>
              <a:t> </a:t>
            </a:r>
            <a:r>
              <a:rPr lang="en-GB" err="1"/>
              <a:t>eu</a:t>
            </a:r>
            <a:r>
              <a:rPr lang="en-GB" dirty="0"/>
              <a:t> </a:t>
            </a:r>
            <a:r>
              <a:rPr lang="en-GB" err="1"/>
              <a:t>cymryd</a:t>
            </a:r>
            <a:r>
              <a:rPr lang="en-GB" dirty="0"/>
              <a:t> o </a:t>
            </a:r>
            <a:r>
              <a:rPr lang="en-GB" err="1"/>
              <a:t>bwynt</a:t>
            </a:r>
            <a:r>
              <a:rPr lang="en-GB" dirty="0"/>
              <a:t> </a:t>
            </a:r>
            <a:r>
              <a:rPr lang="en-GB" err="1"/>
              <a:t>pwer</a:t>
            </a:r>
            <a:r>
              <a:rPr lang="en-GB" dirty="0"/>
              <a:t> </a:t>
            </a:r>
            <a:r>
              <a:rPr lang="en-GB" err="1"/>
              <a:t>AgD</a:t>
            </a:r>
            <a:r>
              <a:rPr lang="en-GB" dirty="0"/>
              <a:t> Mike </a:t>
            </a:r>
            <a:r>
              <a:rPr lang="en-GB"/>
              <a:t>Gershon </a:t>
            </a:r>
            <a:endParaRPr lang="en-GB">
              <a:cs typeface="Calibri"/>
            </a:endParaRPr>
          </a:p>
          <a:p>
            <a:pPr>
              <a:defRPr/>
            </a:pPr>
            <a:r>
              <a:rPr lang="en-GB" err="1"/>
              <a:t>Dewisiwch</a:t>
            </a:r>
            <a:r>
              <a:rPr lang="en-GB" dirty="0"/>
              <a:t> 2 </a:t>
            </a:r>
            <a:r>
              <a:rPr lang="en-GB" err="1"/>
              <a:t>strategaeth</a:t>
            </a:r>
            <a:r>
              <a:rPr lang="en-GB" dirty="0"/>
              <a:t> a </a:t>
            </a:r>
            <a:r>
              <a:rPr lang="en-GB" err="1"/>
              <a:t>nodwch</a:t>
            </a:r>
            <a:r>
              <a:rPr lang="en-GB" dirty="0"/>
              <a:t> </a:t>
            </a:r>
            <a:r>
              <a:rPr lang="en-GB" err="1"/>
              <a:t>yr</a:t>
            </a:r>
            <a:r>
              <a:rPr lang="en-GB" dirty="0"/>
              <a:t> </a:t>
            </a:r>
            <a:r>
              <a:rPr lang="en-GB" err="1"/>
              <a:t>egwyddor</a:t>
            </a:r>
            <a:r>
              <a:rPr lang="en-GB" dirty="0"/>
              <a:t> </a:t>
            </a:r>
            <a:r>
              <a:rPr lang="en-GB" err="1"/>
              <a:t>AgD</a:t>
            </a:r>
            <a:r>
              <a:rPr lang="en-GB" dirty="0"/>
              <a:t> </a:t>
            </a:r>
            <a:r>
              <a:rPr lang="en-GB" err="1"/>
              <a:t>sy’n</a:t>
            </a:r>
            <a:r>
              <a:rPr lang="en-GB" dirty="0"/>
              <a:t> </a:t>
            </a:r>
            <a:r>
              <a:rPr lang="en-GB" err="1"/>
              <a:t>bresennol</a:t>
            </a:r>
            <a:r>
              <a:rPr lang="en-GB" dirty="0"/>
              <a:t>.</a:t>
            </a:r>
          </a:p>
        </p:txBody>
      </p:sp>
      <p:sp>
        <p:nvSpPr>
          <p:cNvPr id="2" name="Content Placeholder 1"/>
          <p:cNvSpPr>
            <a:spLocks noGrp="1"/>
          </p:cNvSpPr>
          <p:nvPr>
            <p:ph sz="half" idx="2"/>
          </p:nvPr>
        </p:nvSpPr>
        <p:spPr>
          <a:prstGeom prst="rect">
            <a:avLst/>
          </a:prstGeom>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a:bodyPr>
          <a:lstStyle/>
          <a:p>
            <a:pPr>
              <a:defRPr/>
            </a:pPr>
            <a:r>
              <a:rPr lang="en-GB" dirty="0"/>
              <a:t>Look at the following Assessment for Learning strategies taken from Mike </a:t>
            </a:r>
            <a:r>
              <a:rPr lang="en-GB" err="1"/>
              <a:t>Gershon’s</a:t>
            </a:r>
            <a:r>
              <a:rPr lang="en-GB" dirty="0"/>
              <a:t> useful </a:t>
            </a:r>
            <a:r>
              <a:rPr lang="en-GB" err="1"/>
              <a:t>AfL</a:t>
            </a:r>
            <a:r>
              <a:rPr lang="en-GB" dirty="0"/>
              <a:t> </a:t>
            </a:r>
            <a:r>
              <a:rPr lang="en-GB"/>
              <a:t>powerpoint </a:t>
            </a:r>
            <a:endParaRPr lang="en-GB">
              <a:cs typeface="Calibri"/>
            </a:endParaRPr>
          </a:p>
          <a:p>
            <a:pPr>
              <a:defRPr/>
            </a:pPr>
            <a:r>
              <a:rPr lang="en-GB" dirty="0"/>
              <a:t>Choose two strategies and identify the underpinning principles of </a:t>
            </a:r>
            <a:r>
              <a:rPr lang="en-GB" err="1"/>
              <a:t>AfL</a:t>
            </a:r>
            <a:r>
              <a:rPr lang="en-GB" dirty="0"/>
              <a:t>. </a:t>
            </a:r>
          </a:p>
          <a:p>
            <a:endParaRPr lang="en-GB" dirty="0"/>
          </a:p>
        </p:txBody>
      </p:sp>
      <p:pic>
        <p:nvPicPr>
          <p:cNvPr id="4" name="Picture 6" descr="http://gocomplainontheinternet.com/wp-content/uploads/2008/11/traffic_light.gif">
            <a:extLst>
              <a:ext uri="{FF2B5EF4-FFF2-40B4-BE49-F238E27FC236}">
                <a16:creationId xmlns:a16="http://schemas.microsoft.com/office/drawing/2014/main" id="{75E06BEB-AF79-4B49-8380-506C20047DC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0168" y="133471"/>
            <a:ext cx="1183147" cy="14889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6" descr="http://www.pmbni.org.uk/img/photos/2stars.jpg">
            <a:extLst>
              <a:ext uri="{FF2B5EF4-FFF2-40B4-BE49-F238E27FC236}">
                <a16:creationId xmlns:a16="http://schemas.microsoft.com/office/drawing/2014/main" id="{D5531D10-15A2-4AF0-96CC-8B24625C3B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05216" y="87701"/>
            <a:ext cx="1112142" cy="14447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8" descr="Logo&#10;&#10;Description automatically generated">
            <a:extLst>
              <a:ext uri="{FF2B5EF4-FFF2-40B4-BE49-F238E27FC236}">
                <a16:creationId xmlns:a16="http://schemas.microsoft.com/office/drawing/2014/main" id="{E26589D6-2571-46B3-817E-E031A07675B7}"/>
              </a:ext>
            </a:extLst>
          </p:cNvPr>
          <p:cNvPicPr>
            <a:picLocks noChangeAspect="1"/>
          </p:cNvPicPr>
          <p:nvPr/>
        </p:nvPicPr>
        <p:blipFill>
          <a:blip r:embed="rId4">
            <a:extLst>
              <a:ext uri="{837473B0-CC2E-450A-ABE3-18F120FF3D39}">
                <a1611:picAttrSrcUrl xmlns:a1611="http://schemas.microsoft.com/office/drawing/2016/11/main" xmlns="" r:id="rId5"/>
              </a:ext>
            </a:extLst>
          </a:blip>
          <a:stretch>
            <a:fillRect/>
          </a:stretch>
        </p:blipFill>
        <p:spPr>
          <a:xfrm>
            <a:off x="7450253" y="215084"/>
            <a:ext cx="1349297" cy="1248708"/>
          </a:xfrm>
          <a:prstGeom prst="rect">
            <a:avLst/>
          </a:prstGeom>
        </p:spPr>
      </p:pic>
      <p:pic>
        <p:nvPicPr>
          <p:cNvPr id="11" name="Picture 11" descr="Dwy seren a dymuniad cardiau - welsh, cymraeg, dwy, seren ...">
            <a:extLst>
              <a:ext uri="{FF2B5EF4-FFF2-40B4-BE49-F238E27FC236}">
                <a16:creationId xmlns:a16="http://schemas.microsoft.com/office/drawing/2014/main" id="{573E0643-77E8-4653-8D7D-D82980922AEA}"/>
              </a:ext>
            </a:extLst>
          </p:cNvPr>
          <p:cNvPicPr>
            <a:picLocks noChangeAspect="1"/>
          </p:cNvPicPr>
          <p:nvPr/>
        </p:nvPicPr>
        <p:blipFill>
          <a:blip r:embed="rId6"/>
          <a:stretch>
            <a:fillRect/>
          </a:stretch>
        </p:blipFill>
        <p:spPr>
          <a:xfrm>
            <a:off x="3850888" y="649248"/>
            <a:ext cx="1758176" cy="882186"/>
          </a:xfrm>
          <a:prstGeom prst="rect">
            <a:avLst/>
          </a:prstGeom>
        </p:spPr>
      </p:pic>
    </p:spTree>
    <p:extLst>
      <p:ext uri="{BB962C8B-B14F-4D97-AF65-F5344CB8AC3E}">
        <p14:creationId xmlns:p14="http://schemas.microsoft.com/office/powerpoint/2010/main" val="25938338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dirty="0" err="1">
                <a:ea typeface="MS PGothic" pitchFamily="34" charset="-128"/>
              </a:rPr>
              <a:t>Goleuadau</a:t>
            </a:r>
            <a:r>
              <a:rPr lang="en-GB" altLang="en-US" dirty="0">
                <a:ea typeface="MS PGothic" pitchFamily="34" charset="-128"/>
              </a:rPr>
              <a:t> </a:t>
            </a:r>
            <a:r>
              <a:rPr lang="en-GB" altLang="en-US" dirty="0" err="1">
                <a:ea typeface="MS PGothic" pitchFamily="34" charset="-128"/>
              </a:rPr>
              <a:t>Traffig</a:t>
            </a:r>
            <a:endParaRPr lang="en-GB" altLang="en-US" dirty="0">
              <a:ea typeface="MS PGothic" pitchFamily="34" charset="-128"/>
            </a:endParaRPr>
          </a:p>
        </p:txBody>
      </p:sp>
      <p:sp>
        <p:nvSpPr>
          <p:cNvPr id="22531" name="Rectangle 3"/>
          <p:cNvSpPr>
            <a:spLocks noGrp="1" noChangeArrowheads="1"/>
          </p:cNvSpPr>
          <p:nvPr>
            <p:ph type="body" sz="half" idx="1"/>
          </p:nvPr>
        </p:nvSpPr>
        <p:spPr>
          <a:xfrm>
            <a:off x="457200" y="1600200"/>
            <a:ext cx="4546848" cy="4525963"/>
          </a:xfrm>
        </p:spPr>
        <p:txBody>
          <a:bodyPr vert="horz" lIns="91440" tIns="45720" rIns="91440" bIns="45720" rtlCol="0" anchor="t">
            <a:normAutofit/>
          </a:bodyPr>
          <a:lstStyle/>
          <a:p>
            <a:pPr eaLnBrk="1" hangingPunct="1">
              <a:buFontTx/>
              <a:buNone/>
            </a:pPr>
            <a:r>
              <a:rPr lang="en-GB" altLang="en-US" sz="1600" dirty="0" err="1">
                <a:ea typeface="MS PGothic"/>
              </a:rPr>
              <a:t>Defnyddio</a:t>
            </a:r>
            <a:r>
              <a:rPr lang="en-GB" altLang="en-US" sz="1600" dirty="0">
                <a:ea typeface="MS PGothic"/>
              </a:rPr>
              <a:t> </a:t>
            </a:r>
            <a:r>
              <a:rPr lang="en-GB" altLang="en-US" sz="1600" dirty="0" err="1">
                <a:ea typeface="MS PGothic"/>
              </a:rPr>
              <a:t>oleuadau</a:t>
            </a:r>
            <a:r>
              <a:rPr lang="en-GB" altLang="en-US" sz="1600" dirty="0">
                <a:ea typeface="MS PGothic"/>
              </a:rPr>
              <a:t> </a:t>
            </a:r>
            <a:r>
              <a:rPr lang="en-GB" altLang="en-US" sz="1600" dirty="0" err="1">
                <a:ea typeface="MS PGothic"/>
              </a:rPr>
              <a:t>traffig</a:t>
            </a:r>
            <a:r>
              <a:rPr lang="en-GB" altLang="en-US" sz="1600" dirty="0">
                <a:ea typeface="MS PGothic"/>
              </a:rPr>
              <a:t> </a:t>
            </a:r>
            <a:r>
              <a:rPr lang="en-GB" altLang="en-US" sz="1600" dirty="0" err="1">
                <a:ea typeface="MS PGothic"/>
              </a:rPr>
              <a:t>fel</a:t>
            </a:r>
            <a:r>
              <a:rPr lang="en-GB" altLang="en-US" sz="1600" dirty="0">
                <a:ea typeface="MS PGothic"/>
              </a:rPr>
              <a:t> </a:t>
            </a:r>
            <a:r>
              <a:rPr lang="en-GB" altLang="en-US" sz="1600" dirty="0" err="1">
                <a:ea typeface="MS PGothic"/>
              </a:rPr>
              <a:t>modd</a:t>
            </a:r>
            <a:r>
              <a:rPr lang="en-GB" altLang="en-US" sz="1600" dirty="0">
                <a:ea typeface="MS PGothic"/>
              </a:rPr>
              <a:t> </a:t>
            </a:r>
            <a:r>
              <a:rPr lang="en-GB" altLang="en-US" sz="1600" dirty="0" err="1">
                <a:ea typeface="MS PGothic"/>
              </a:rPr>
              <a:t>gweledol</a:t>
            </a:r>
            <a:r>
              <a:rPr lang="en-GB" altLang="en-US" sz="1600" dirty="0">
                <a:ea typeface="MS PGothic"/>
              </a:rPr>
              <a:t> o </a:t>
            </a:r>
            <a:r>
              <a:rPr lang="en-GB" altLang="en-US" sz="1600" dirty="0" err="1">
                <a:ea typeface="MS PGothic"/>
              </a:rPr>
              <a:t>ddangos</a:t>
            </a:r>
            <a:r>
              <a:rPr lang="en-GB" altLang="en-US" sz="1600" dirty="0">
                <a:ea typeface="MS PGothic"/>
              </a:rPr>
              <a:t> </a:t>
            </a:r>
            <a:r>
              <a:rPr lang="en-GB" altLang="en-US" sz="1600" dirty="0" err="1">
                <a:ea typeface="MS PGothic"/>
              </a:rPr>
              <a:t>dealltwriaeth</a:t>
            </a:r>
            <a:r>
              <a:rPr lang="en-GB" altLang="en-US" sz="1600" dirty="0">
                <a:ea typeface="MS PGothic"/>
              </a:rPr>
              <a:t>.</a:t>
            </a:r>
          </a:p>
          <a:p>
            <a:pPr>
              <a:buNone/>
            </a:pPr>
            <a:r>
              <a:rPr lang="en-GB" altLang="en-US" sz="1600" dirty="0">
                <a:ea typeface="MS PGothic"/>
              </a:rPr>
              <a:t>e.e. </a:t>
            </a:r>
            <a:endParaRPr lang="en-GB" altLang="en-US" sz="1600" dirty="0">
              <a:ea typeface="MS PGothic" pitchFamily="34" charset="-128"/>
            </a:endParaRPr>
          </a:p>
          <a:p>
            <a:r>
              <a:rPr lang="en-GB" altLang="en-US" sz="1600" dirty="0">
                <a:ea typeface="MS PGothic"/>
              </a:rPr>
              <a:t>Mae </a:t>
            </a:r>
            <a:r>
              <a:rPr lang="en-GB" altLang="en-US" sz="1600" dirty="0" err="1">
                <a:ea typeface="MS PGothic"/>
              </a:rPr>
              <a:t>gan</a:t>
            </a:r>
            <a:r>
              <a:rPr lang="en-GB" altLang="en-US" sz="1600" dirty="0">
                <a:ea typeface="MS PGothic"/>
              </a:rPr>
              <a:t> </a:t>
            </a:r>
            <a:r>
              <a:rPr lang="en-GB" altLang="en-US" sz="1600" dirty="0" err="1">
                <a:ea typeface="MS PGothic"/>
              </a:rPr>
              <a:t>ddisgyblion</a:t>
            </a:r>
            <a:r>
              <a:rPr lang="en-GB" altLang="en-US" sz="1600" dirty="0">
                <a:ea typeface="MS PGothic"/>
              </a:rPr>
              <a:t> </a:t>
            </a:r>
            <a:r>
              <a:rPr lang="en-GB" altLang="en-US" sz="1600" dirty="0" err="1">
                <a:ea typeface="MS PGothic"/>
              </a:rPr>
              <a:t>gardiau</a:t>
            </a:r>
            <a:r>
              <a:rPr lang="en-GB" altLang="en-US" sz="1600" dirty="0">
                <a:ea typeface="MS PGothic"/>
              </a:rPr>
              <a:t> </a:t>
            </a:r>
            <a:r>
              <a:rPr lang="en-GB" altLang="en-US" sz="1600" dirty="0" err="1">
                <a:ea typeface="MS PGothic"/>
              </a:rPr>
              <a:t>coch</a:t>
            </a:r>
            <a:r>
              <a:rPr lang="en-GB" altLang="en-US" sz="1600" dirty="0">
                <a:ea typeface="MS PGothic"/>
              </a:rPr>
              <a:t>, </a:t>
            </a:r>
            <a:r>
              <a:rPr lang="en-GB" altLang="en-US" sz="1600" dirty="0" err="1">
                <a:ea typeface="MS PGothic"/>
              </a:rPr>
              <a:t>melyn</a:t>
            </a:r>
            <a:r>
              <a:rPr lang="en-GB" altLang="en-US" sz="1600" dirty="0">
                <a:ea typeface="MS PGothic"/>
              </a:rPr>
              <a:t> a </a:t>
            </a:r>
            <a:r>
              <a:rPr lang="en-GB" altLang="en-US" sz="1600" dirty="0" err="1">
                <a:ea typeface="MS PGothic"/>
              </a:rPr>
              <a:t>gwyrdd</a:t>
            </a:r>
            <a:r>
              <a:rPr lang="en-GB" altLang="en-US" sz="1600" dirty="0">
                <a:ea typeface="MS PGothic"/>
              </a:rPr>
              <a:t>. </a:t>
            </a:r>
            <a:r>
              <a:rPr lang="en-GB" altLang="en-US" sz="1600" dirty="0" err="1">
                <a:ea typeface="MS PGothic"/>
              </a:rPr>
              <a:t>Maent</a:t>
            </a:r>
            <a:r>
              <a:rPr lang="en-GB" altLang="en-US" sz="1600" dirty="0">
                <a:ea typeface="MS PGothic"/>
              </a:rPr>
              <a:t> </a:t>
            </a:r>
            <a:r>
              <a:rPr lang="en-GB" altLang="en-US" sz="1600" dirty="0" err="1">
                <a:ea typeface="MS PGothic"/>
              </a:rPr>
              <a:t>yn</a:t>
            </a:r>
            <a:r>
              <a:rPr lang="en-GB" altLang="en-US" sz="1600" dirty="0">
                <a:ea typeface="MS PGothic"/>
              </a:rPr>
              <a:t> </a:t>
            </a:r>
            <a:r>
              <a:rPr lang="en-GB" altLang="en-US" sz="1600" dirty="0" err="1">
                <a:ea typeface="MS PGothic"/>
              </a:rPr>
              <a:t>gallu</a:t>
            </a:r>
            <a:r>
              <a:rPr lang="en-GB" altLang="en-US" sz="1600" dirty="0">
                <a:ea typeface="MS PGothic"/>
              </a:rPr>
              <a:t> </a:t>
            </a:r>
            <a:r>
              <a:rPr lang="en-GB" altLang="en-US" sz="1600" dirty="0" err="1">
                <a:ea typeface="MS PGothic"/>
              </a:rPr>
              <a:t>dangos</a:t>
            </a:r>
            <a:r>
              <a:rPr lang="en-GB" altLang="en-US" sz="1600" dirty="0">
                <a:ea typeface="MS PGothic"/>
              </a:rPr>
              <a:t> </a:t>
            </a:r>
            <a:r>
              <a:rPr lang="en-GB" altLang="en-US" sz="1600" dirty="0" err="1">
                <a:ea typeface="MS PGothic"/>
              </a:rPr>
              <a:t>rhain</a:t>
            </a:r>
            <a:r>
              <a:rPr lang="en-GB" altLang="en-US" sz="1600" dirty="0">
                <a:ea typeface="MS PGothic"/>
              </a:rPr>
              <a:t> </a:t>
            </a:r>
            <a:r>
              <a:rPr lang="en-GB" altLang="en-US" sz="1600" dirty="0" err="1">
                <a:ea typeface="MS PGothic"/>
              </a:rPr>
              <a:t>ar</a:t>
            </a:r>
            <a:r>
              <a:rPr lang="en-GB" altLang="en-US" sz="1600" dirty="0">
                <a:ea typeface="MS PGothic"/>
              </a:rPr>
              <a:t> y </a:t>
            </a:r>
            <a:r>
              <a:rPr lang="en-GB" altLang="en-US" sz="1600" dirty="0" err="1">
                <a:ea typeface="MS PGothic"/>
              </a:rPr>
              <a:t>ddesg</a:t>
            </a:r>
            <a:r>
              <a:rPr lang="en-GB" altLang="en-US" sz="1600" dirty="0">
                <a:ea typeface="MS PGothic"/>
              </a:rPr>
              <a:t> neu </a:t>
            </a:r>
            <a:r>
              <a:rPr lang="en-GB" altLang="en-US" sz="1600" dirty="0" err="1">
                <a:ea typeface="MS PGothic"/>
              </a:rPr>
              <a:t>yn</a:t>
            </a:r>
            <a:r>
              <a:rPr lang="en-GB" altLang="en-US" sz="1600" dirty="0">
                <a:ea typeface="MS PGothic"/>
              </a:rPr>
              <a:t> </a:t>
            </a:r>
            <a:r>
              <a:rPr lang="en-GB" altLang="en-US" sz="1600" dirty="0" err="1">
                <a:ea typeface="MS PGothic"/>
              </a:rPr>
              <a:t>yr</a:t>
            </a:r>
            <a:r>
              <a:rPr lang="en-GB" altLang="en-US" sz="1600" dirty="0">
                <a:ea typeface="MS PGothic"/>
              </a:rPr>
              <a:t> </a:t>
            </a:r>
            <a:r>
              <a:rPr lang="en-GB" altLang="en-US" sz="1600" dirty="0" err="1">
                <a:ea typeface="MS PGothic"/>
              </a:rPr>
              <a:t>awyr</a:t>
            </a:r>
            <a:r>
              <a:rPr lang="en-GB" altLang="en-US" sz="1600" dirty="0">
                <a:ea typeface="MS PGothic"/>
              </a:rPr>
              <a:t> </a:t>
            </a:r>
          </a:p>
          <a:p>
            <a:pPr marL="68580" indent="0">
              <a:buNone/>
            </a:pPr>
            <a:r>
              <a:rPr lang="en-GB" altLang="en-US" sz="1600" dirty="0">
                <a:ea typeface="MS PGothic"/>
              </a:rPr>
              <a:t>     (Coch = dim </a:t>
            </a:r>
            <a:r>
              <a:rPr lang="en-GB" altLang="en-US" sz="1600" dirty="0" err="1">
                <a:ea typeface="MS PGothic"/>
              </a:rPr>
              <a:t>yn</a:t>
            </a:r>
            <a:r>
              <a:rPr lang="en-GB" altLang="en-US" sz="1600" dirty="0">
                <a:ea typeface="MS PGothic"/>
              </a:rPr>
              <a:t> </a:t>
            </a:r>
            <a:r>
              <a:rPr lang="en-GB" altLang="en-US" sz="1600" dirty="0" err="1">
                <a:ea typeface="MS PGothic"/>
              </a:rPr>
              <a:t>deall</a:t>
            </a:r>
            <a:r>
              <a:rPr lang="en-GB" altLang="en-US" sz="1600" dirty="0">
                <a:ea typeface="MS PGothic"/>
              </a:rPr>
              <a:t>, </a:t>
            </a:r>
            <a:endParaRPr lang="en-GB">
              <a:ea typeface="MS PGothic"/>
            </a:endParaRPr>
          </a:p>
          <a:p>
            <a:pPr marL="68580" indent="0">
              <a:buNone/>
            </a:pPr>
            <a:r>
              <a:rPr lang="en-GB" altLang="en-US" sz="1600" dirty="0">
                <a:ea typeface="MS PGothic"/>
              </a:rPr>
              <a:t>      </a:t>
            </a:r>
            <a:r>
              <a:rPr lang="en-GB" altLang="en-US" sz="1600" dirty="0" err="1">
                <a:ea typeface="MS PGothic"/>
              </a:rPr>
              <a:t>gwyrdd</a:t>
            </a:r>
            <a:r>
              <a:rPr lang="en-GB" altLang="en-US" sz="1600" dirty="0">
                <a:ea typeface="MS PGothic"/>
              </a:rPr>
              <a:t> = </a:t>
            </a:r>
            <a:r>
              <a:rPr lang="en-GB" altLang="en-US" sz="1600" dirty="0" err="1">
                <a:ea typeface="MS PGothic"/>
              </a:rPr>
              <a:t>deall</a:t>
            </a:r>
            <a:r>
              <a:rPr lang="en-GB" altLang="en-US" sz="1600" dirty="0">
                <a:ea typeface="MS PGothic"/>
              </a:rPr>
              <a:t> </a:t>
            </a:r>
            <a:r>
              <a:rPr lang="en-GB" altLang="en-US" sz="1600" dirty="0" err="1">
                <a:ea typeface="MS PGothic"/>
              </a:rPr>
              <a:t>yn</a:t>
            </a:r>
            <a:r>
              <a:rPr lang="en-GB" altLang="en-US" sz="1600" dirty="0">
                <a:ea typeface="MS PGothic"/>
              </a:rPr>
              <a:t> </a:t>
            </a:r>
            <a:r>
              <a:rPr lang="en-GB" altLang="en-US" sz="1600" dirty="0" err="1">
                <a:ea typeface="MS PGothic"/>
              </a:rPr>
              <a:t>llwyr</a:t>
            </a:r>
            <a:r>
              <a:rPr lang="en-GB" altLang="en-US" sz="1600" dirty="0">
                <a:ea typeface="MS PGothic"/>
              </a:rPr>
              <a:t> </a:t>
            </a:r>
            <a:r>
              <a:rPr lang="en-GB" altLang="en-US" sz="1600" dirty="0" err="1">
                <a:ea typeface="MS PGothic"/>
              </a:rPr>
              <a:t>ayb</a:t>
            </a:r>
            <a:r>
              <a:rPr lang="en-GB" altLang="en-US" sz="1600" dirty="0">
                <a:ea typeface="MS PGothic"/>
              </a:rPr>
              <a:t>.)</a:t>
            </a:r>
            <a:endParaRPr lang="en-GB"/>
          </a:p>
          <a:p>
            <a:pPr eaLnBrk="1" hangingPunct="1"/>
            <a:endParaRPr lang="en-GB" altLang="en-US" sz="1600" dirty="0">
              <a:ea typeface="MS PGothic" pitchFamily="34" charset="-128"/>
            </a:endParaRPr>
          </a:p>
          <a:p>
            <a:r>
              <a:rPr lang="en-GB" altLang="en-US" sz="1600" dirty="0" err="1">
                <a:ea typeface="MS PGothic"/>
              </a:rPr>
              <a:t>Disgyblion</a:t>
            </a:r>
            <a:r>
              <a:rPr lang="en-GB" altLang="en-US" sz="1600" dirty="0">
                <a:ea typeface="MS PGothic"/>
              </a:rPr>
              <a:t> </a:t>
            </a:r>
            <a:r>
              <a:rPr lang="en-GB" altLang="en-US" sz="1600" dirty="0" err="1">
                <a:ea typeface="MS PGothic"/>
              </a:rPr>
              <a:t>yn</a:t>
            </a:r>
            <a:r>
              <a:rPr lang="en-GB" altLang="en-US" sz="1600" dirty="0">
                <a:ea typeface="MS PGothic"/>
              </a:rPr>
              <a:t> </a:t>
            </a:r>
            <a:r>
              <a:rPr lang="en-GB" altLang="en-US" sz="1600" dirty="0" err="1">
                <a:ea typeface="MS PGothic"/>
              </a:rPr>
              <a:t>hunan-asesu</a:t>
            </a:r>
            <a:r>
              <a:rPr lang="en-GB" altLang="en-US" sz="1600" dirty="0">
                <a:ea typeface="MS PGothic"/>
              </a:rPr>
              <a:t> </a:t>
            </a:r>
            <a:r>
              <a:rPr lang="en-GB" altLang="en-US" sz="1600" dirty="0" err="1">
                <a:ea typeface="MS PGothic"/>
              </a:rPr>
              <a:t>gan</a:t>
            </a:r>
            <a:r>
              <a:rPr lang="en-GB" altLang="en-US" sz="1600" dirty="0">
                <a:ea typeface="MS PGothic"/>
              </a:rPr>
              <a:t> </a:t>
            </a:r>
            <a:r>
              <a:rPr lang="en-GB" altLang="en-US" sz="1600" dirty="0" err="1">
                <a:ea typeface="MS PGothic"/>
              </a:rPr>
              <a:t>ddefnyddio’r</a:t>
            </a:r>
            <a:r>
              <a:rPr lang="en-GB" altLang="en-US" sz="1600" dirty="0">
                <a:ea typeface="MS PGothic"/>
              </a:rPr>
              <a:t> </a:t>
            </a:r>
            <a:r>
              <a:rPr lang="en-GB" altLang="en-US" sz="1600" dirty="0" err="1">
                <a:ea typeface="MS PGothic"/>
              </a:rPr>
              <a:t>goleuadau</a:t>
            </a:r>
            <a:r>
              <a:rPr lang="en-GB" altLang="en-US" sz="1600" dirty="0">
                <a:ea typeface="MS PGothic"/>
              </a:rPr>
              <a:t> </a:t>
            </a:r>
            <a:r>
              <a:rPr lang="en-GB" altLang="en-US" sz="1600" dirty="0" err="1">
                <a:ea typeface="MS PGothic"/>
              </a:rPr>
              <a:t>traffig</a:t>
            </a:r>
            <a:r>
              <a:rPr lang="en-GB" altLang="en-US" sz="1600" dirty="0">
                <a:ea typeface="MS PGothic"/>
              </a:rPr>
              <a:t>. </a:t>
            </a:r>
            <a:r>
              <a:rPr lang="en-GB" altLang="en-US" sz="1600" dirty="0" err="1">
                <a:ea typeface="MS PGothic"/>
              </a:rPr>
              <a:t>Athro</a:t>
            </a:r>
            <a:r>
              <a:rPr lang="en-GB" altLang="en-US" sz="1600" dirty="0">
                <a:ea typeface="MS PGothic"/>
              </a:rPr>
              <a:t> </a:t>
            </a:r>
            <a:r>
              <a:rPr lang="en-GB" altLang="en-US" sz="1600" dirty="0" err="1">
                <a:ea typeface="MS PGothic"/>
              </a:rPr>
              <a:t>yn</a:t>
            </a:r>
            <a:r>
              <a:rPr lang="en-GB" altLang="en-US" sz="1600" dirty="0">
                <a:ea typeface="MS PGothic"/>
              </a:rPr>
              <a:t> </a:t>
            </a:r>
            <a:r>
              <a:rPr lang="en-GB" altLang="en-US" sz="1600" dirty="0" err="1">
                <a:ea typeface="MS PGothic"/>
              </a:rPr>
              <a:t>gallu</a:t>
            </a:r>
            <a:r>
              <a:rPr lang="en-GB" altLang="en-US" sz="1600" dirty="0">
                <a:ea typeface="MS PGothic"/>
              </a:rPr>
              <a:t> </a:t>
            </a:r>
            <a:r>
              <a:rPr lang="en-GB" altLang="en-US" sz="1600" dirty="0" err="1">
                <a:ea typeface="MS PGothic"/>
              </a:rPr>
              <a:t>cofnodi</a:t>
            </a:r>
            <a:r>
              <a:rPr lang="en-GB" altLang="en-US" sz="1600" dirty="0">
                <a:ea typeface="MS PGothic"/>
              </a:rPr>
              <a:t> </a:t>
            </a:r>
            <a:r>
              <a:rPr lang="en-GB" altLang="en-US" sz="1600" dirty="0" err="1">
                <a:ea typeface="MS PGothic"/>
              </a:rPr>
              <a:t>rhain</a:t>
            </a:r>
            <a:r>
              <a:rPr lang="en-GB" altLang="en-US" sz="1600" dirty="0">
                <a:ea typeface="MS PGothic"/>
              </a:rPr>
              <a:t> </a:t>
            </a:r>
            <a:r>
              <a:rPr lang="en-GB" altLang="en-US" sz="1600" dirty="0" err="1">
                <a:ea typeface="MS PGothic"/>
              </a:rPr>
              <a:t>yn</a:t>
            </a:r>
            <a:r>
              <a:rPr lang="en-GB" altLang="en-US" sz="1600" dirty="0">
                <a:ea typeface="MS PGothic"/>
              </a:rPr>
              <a:t> </a:t>
            </a:r>
            <a:r>
              <a:rPr lang="en-GB" altLang="en-US" sz="1600" dirty="0" err="1">
                <a:ea typeface="MS PGothic"/>
              </a:rPr>
              <a:t>weledol</a:t>
            </a:r>
            <a:r>
              <a:rPr lang="en-GB" altLang="en-US" sz="1600" dirty="0">
                <a:ea typeface="MS PGothic"/>
              </a:rPr>
              <a:t> </a:t>
            </a:r>
            <a:r>
              <a:rPr lang="en-GB" altLang="en-US" sz="1600" dirty="0" err="1">
                <a:ea typeface="MS PGothic"/>
              </a:rPr>
              <a:t>yn</a:t>
            </a:r>
            <a:r>
              <a:rPr lang="en-GB" altLang="en-US" sz="1600" dirty="0">
                <a:ea typeface="MS PGothic"/>
              </a:rPr>
              <a:t> y </a:t>
            </a:r>
            <a:r>
              <a:rPr lang="en-GB" altLang="en-US" sz="1600" dirty="0" err="1">
                <a:ea typeface="MS PGothic"/>
              </a:rPr>
              <a:t>llyfr</a:t>
            </a:r>
            <a:r>
              <a:rPr lang="en-GB" altLang="en-US" sz="1600" dirty="0">
                <a:ea typeface="MS PGothic"/>
              </a:rPr>
              <a:t>/ap </a:t>
            </a:r>
            <a:r>
              <a:rPr lang="en-GB" altLang="en-US" sz="1600" dirty="0" err="1">
                <a:ea typeface="MS PGothic"/>
              </a:rPr>
              <a:t>marcio</a:t>
            </a:r>
            <a:r>
              <a:rPr lang="en-GB" altLang="en-US" sz="1600" dirty="0">
                <a:ea typeface="MS PGothic"/>
              </a:rPr>
              <a:t> </a:t>
            </a:r>
            <a:r>
              <a:rPr lang="en-GB" altLang="en-US" sz="1600" dirty="0" err="1">
                <a:ea typeface="MS PGothic"/>
              </a:rPr>
              <a:t>os</a:t>
            </a:r>
            <a:r>
              <a:rPr lang="en-GB" altLang="en-US" sz="1600" dirty="0">
                <a:ea typeface="MS PGothic"/>
              </a:rPr>
              <a:t> </a:t>
            </a:r>
            <a:r>
              <a:rPr lang="en-GB" altLang="en-US" sz="1600" dirty="0" err="1">
                <a:ea typeface="MS PGothic"/>
              </a:rPr>
              <a:t>yn</a:t>
            </a:r>
            <a:r>
              <a:rPr lang="en-GB" altLang="en-US" sz="1600" dirty="0">
                <a:ea typeface="MS PGothic"/>
              </a:rPr>
              <a:t> </a:t>
            </a:r>
            <a:r>
              <a:rPr lang="en-GB" altLang="en-US" sz="1600" dirty="0" err="1">
                <a:ea typeface="MS PGothic"/>
              </a:rPr>
              <a:t>briodol</a:t>
            </a:r>
            <a:r>
              <a:rPr lang="en-GB" altLang="en-US" sz="1600" dirty="0">
                <a:ea typeface="MS PGothic"/>
              </a:rPr>
              <a:t>. </a:t>
            </a:r>
            <a:endParaRPr lang="en-GB" altLang="en-US" sz="1600" dirty="0">
              <a:ea typeface="MS PGothic" pitchFamily="34" charset="-128"/>
            </a:endParaRPr>
          </a:p>
          <a:p>
            <a:pPr eaLnBrk="1" hangingPunct="1"/>
            <a:endParaRPr lang="en-GB" altLang="en-US" sz="1600" dirty="0">
              <a:ea typeface="MS PGothic" pitchFamily="34" charset="-128"/>
            </a:endParaRPr>
          </a:p>
          <a:p>
            <a:r>
              <a:rPr lang="en-GB" altLang="en-US" sz="1600" dirty="0">
                <a:ea typeface="MS PGothic"/>
              </a:rPr>
              <a:t>Asesu </a:t>
            </a:r>
            <a:r>
              <a:rPr lang="en-GB" altLang="en-US" sz="1600" dirty="0" err="1">
                <a:ea typeface="MS PGothic"/>
              </a:rPr>
              <a:t>cyfoedion</a:t>
            </a:r>
            <a:r>
              <a:rPr lang="en-GB" altLang="en-US" sz="1600" dirty="0">
                <a:ea typeface="MS PGothic"/>
              </a:rPr>
              <a:t> </a:t>
            </a:r>
            <a:r>
              <a:rPr lang="en-GB" altLang="en-US" sz="1600" dirty="0" err="1">
                <a:ea typeface="MS PGothic"/>
              </a:rPr>
              <a:t>ayb</a:t>
            </a:r>
            <a:r>
              <a:rPr lang="en-GB" altLang="en-US" sz="1600" dirty="0">
                <a:ea typeface="MS PGothic"/>
              </a:rPr>
              <a:t>. Gan </a:t>
            </a:r>
            <a:r>
              <a:rPr lang="en-GB" altLang="en-US" sz="1600" dirty="0" err="1">
                <a:ea typeface="MS PGothic"/>
              </a:rPr>
              <a:t>ddefnyddio</a:t>
            </a:r>
            <a:r>
              <a:rPr lang="en-GB" altLang="en-US" sz="1600" dirty="0">
                <a:ea typeface="MS PGothic"/>
              </a:rPr>
              <a:t> </a:t>
            </a:r>
            <a:r>
              <a:rPr lang="en-GB" altLang="en-US" sz="1600" dirty="0" err="1">
                <a:ea typeface="MS PGothic"/>
              </a:rPr>
              <a:t>goleuadau</a:t>
            </a:r>
            <a:r>
              <a:rPr lang="en-GB" altLang="en-US" sz="1600" dirty="0">
                <a:ea typeface="MS PGothic"/>
              </a:rPr>
              <a:t> </a:t>
            </a:r>
            <a:r>
              <a:rPr lang="en-GB" altLang="en-US" sz="1600" dirty="0" err="1">
                <a:ea typeface="MS PGothic"/>
              </a:rPr>
              <a:t>traffig</a:t>
            </a:r>
            <a:r>
              <a:rPr lang="en-GB" altLang="en-US" sz="1600" dirty="0">
                <a:ea typeface="MS PGothic"/>
              </a:rPr>
              <a:t>. </a:t>
            </a:r>
            <a:endParaRPr lang="en-GB" altLang="en-US" sz="1600" dirty="0">
              <a:ea typeface="MS PGothic" pitchFamily="34" charset="-128"/>
            </a:endParaRPr>
          </a:p>
          <a:p>
            <a:pPr eaLnBrk="1" hangingPunct="1">
              <a:buFontTx/>
              <a:buNone/>
            </a:pPr>
            <a:endParaRPr lang="en-GB" altLang="en-US" sz="1600" dirty="0">
              <a:ea typeface="MS PGothic" pitchFamily="34" charset="-128"/>
            </a:endParaRPr>
          </a:p>
        </p:txBody>
      </p:sp>
      <p:pic>
        <p:nvPicPr>
          <p:cNvPr id="22532" name="Picture 6" descr="http://gocomplainontheinternet.com/wp-content/uploads/2008/11/traffic_light.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29250" y="1571625"/>
            <a:ext cx="326866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77439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a:ea typeface="MS PGothic" pitchFamily="34" charset="-128"/>
              </a:rPr>
              <a:t>Traffic Lights</a:t>
            </a:r>
          </a:p>
        </p:txBody>
      </p:sp>
      <p:sp>
        <p:nvSpPr>
          <p:cNvPr id="22531" name="Rectangle 3"/>
          <p:cNvSpPr>
            <a:spLocks noGrp="1" noChangeArrowheads="1"/>
          </p:cNvSpPr>
          <p:nvPr>
            <p:ph type="body" sz="half" idx="1"/>
          </p:nvPr>
        </p:nvSpPr>
        <p:spPr/>
        <p:txBody>
          <a:bodyPr vert="horz" lIns="91440" tIns="45720" rIns="91440" bIns="45720" rtlCol="0" anchor="t">
            <a:normAutofit lnSpcReduction="10000"/>
          </a:bodyPr>
          <a:lstStyle/>
          <a:p>
            <a:pPr>
              <a:buNone/>
            </a:pPr>
            <a:r>
              <a:rPr lang="en-GB" altLang="en-US" sz="1600" dirty="0">
                <a:ea typeface="MS PGothic"/>
              </a:rPr>
              <a:t>Use of traffic lights as a visual means of demonstrating understanding.</a:t>
            </a:r>
          </a:p>
          <a:p>
            <a:pPr eaLnBrk="1" hangingPunct="1">
              <a:buFontTx/>
              <a:buNone/>
            </a:pPr>
            <a:endParaRPr lang="en-GB" altLang="en-US" sz="1600" dirty="0">
              <a:ea typeface="MS PGothic" pitchFamily="34" charset="-128"/>
            </a:endParaRPr>
          </a:p>
          <a:p>
            <a:pPr eaLnBrk="1" hangingPunct="1">
              <a:buFontTx/>
              <a:buNone/>
            </a:pPr>
            <a:r>
              <a:rPr lang="en-GB" altLang="en-US" sz="1600" dirty="0">
                <a:ea typeface="MS PGothic" pitchFamily="34" charset="-128"/>
              </a:rPr>
              <a:t>e.g. </a:t>
            </a:r>
          </a:p>
          <a:p>
            <a:pPr eaLnBrk="1" hangingPunct="1"/>
            <a:r>
              <a:rPr lang="en-GB" altLang="en-US" sz="1600" dirty="0">
                <a:ea typeface="MS PGothic" pitchFamily="34" charset="-128"/>
              </a:rPr>
              <a:t>Students have red, amber and green cards which they show on their desks or in the air. (red = don</a:t>
            </a:r>
            <a:r>
              <a:rPr lang="en-GB" altLang="en-US" sz="1600" dirty="0"/>
              <a:t>’</a:t>
            </a:r>
            <a:r>
              <a:rPr lang="en-GB" altLang="ja-JP" sz="1600" dirty="0"/>
              <a:t>t understand, green = totally get it etc.)</a:t>
            </a:r>
          </a:p>
          <a:p>
            <a:pPr eaLnBrk="1" hangingPunct="1"/>
            <a:endParaRPr lang="en-GB" altLang="en-US" sz="1600" dirty="0">
              <a:ea typeface="MS PGothic" pitchFamily="34" charset="-128"/>
            </a:endParaRPr>
          </a:p>
          <a:p>
            <a:r>
              <a:rPr lang="en-GB" altLang="en-US" sz="1600" dirty="0">
                <a:ea typeface="MS PGothic"/>
              </a:rPr>
              <a:t>Students self-assess using traffic lights. The teacher could then record these visually in their mark book/app where relevant.</a:t>
            </a:r>
            <a:endParaRPr lang="en-GB" altLang="en-US" sz="1600" dirty="0">
              <a:ea typeface="MS PGothic" pitchFamily="34" charset="-128"/>
            </a:endParaRPr>
          </a:p>
          <a:p>
            <a:pPr eaLnBrk="1" hangingPunct="1"/>
            <a:endParaRPr lang="en-GB" altLang="en-US" sz="1600" dirty="0">
              <a:ea typeface="MS PGothic" pitchFamily="34" charset="-128"/>
            </a:endParaRPr>
          </a:p>
          <a:p>
            <a:pPr eaLnBrk="1" hangingPunct="1"/>
            <a:r>
              <a:rPr lang="en-GB" altLang="en-US" sz="1600" dirty="0">
                <a:ea typeface="MS PGothic" pitchFamily="34" charset="-128"/>
              </a:rPr>
              <a:t>Peer assess presentations etc. with traffic lights </a:t>
            </a:r>
          </a:p>
          <a:p>
            <a:pPr eaLnBrk="1" hangingPunct="1">
              <a:buFontTx/>
              <a:buNone/>
            </a:pPr>
            <a:endParaRPr lang="en-GB" altLang="en-US" sz="1600" dirty="0">
              <a:ea typeface="MS PGothic" pitchFamily="34" charset="-128"/>
            </a:endParaRPr>
          </a:p>
          <a:p>
            <a:pPr eaLnBrk="1" hangingPunct="1">
              <a:buFontTx/>
              <a:buNone/>
            </a:pPr>
            <a:endParaRPr lang="en-GB" altLang="en-US" sz="1600" dirty="0">
              <a:ea typeface="MS PGothic" pitchFamily="34" charset="-128"/>
            </a:endParaRPr>
          </a:p>
        </p:txBody>
      </p:sp>
      <p:pic>
        <p:nvPicPr>
          <p:cNvPr id="22532" name="Picture 6" descr="http://gocomplainontheinternet.com/wp-content/uploads/2008/11/traffic_light.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29250" y="1571625"/>
            <a:ext cx="326866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5961425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ltLang="en-US">
                <a:ea typeface="MS PGothic"/>
              </a:rPr>
              <a:t>Dwy seren a </a:t>
            </a:r>
            <a:r>
              <a:rPr lang="en-GB" altLang="en-US" err="1">
                <a:ea typeface="MS PGothic"/>
              </a:rPr>
              <a:t>dymuniad</a:t>
            </a:r>
            <a:endParaRPr lang="en-GB" altLang="en-US">
              <a:ea typeface="MS PGothic"/>
            </a:endParaRPr>
          </a:p>
        </p:txBody>
      </p:sp>
      <p:sp>
        <p:nvSpPr>
          <p:cNvPr id="23555" name="Rectangle 3"/>
          <p:cNvSpPr>
            <a:spLocks noGrp="1" noChangeArrowheads="1"/>
          </p:cNvSpPr>
          <p:nvPr>
            <p:ph type="body" sz="half" idx="1"/>
          </p:nvPr>
        </p:nvSpPr>
        <p:spPr/>
        <p:txBody>
          <a:bodyPr vert="horz" lIns="91440" tIns="45720" rIns="91440" bIns="45720" rtlCol="0" anchor="t">
            <a:normAutofit/>
          </a:bodyPr>
          <a:lstStyle/>
          <a:p>
            <a:pPr eaLnBrk="1" hangingPunct="1">
              <a:buFontTx/>
              <a:buNone/>
            </a:pPr>
            <a:r>
              <a:rPr lang="en-GB" altLang="en-US" dirty="0" err="1">
                <a:ea typeface="MS PGothic"/>
              </a:rPr>
              <a:t>Wrth</a:t>
            </a:r>
            <a:r>
              <a:rPr lang="en-GB" altLang="en-US" dirty="0">
                <a:ea typeface="MS PGothic"/>
              </a:rPr>
              <a:t> </a:t>
            </a:r>
            <a:r>
              <a:rPr lang="en-GB" altLang="en-US" dirty="0" err="1">
                <a:ea typeface="MS PGothic"/>
              </a:rPr>
              <a:t>asesu</a:t>
            </a:r>
            <a:r>
              <a:rPr lang="en-GB" altLang="en-US" dirty="0">
                <a:ea typeface="MS PGothic"/>
              </a:rPr>
              <a:t> </a:t>
            </a:r>
            <a:r>
              <a:rPr lang="en-GB" altLang="en-US" dirty="0" err="1">
                <a:ea typeface="MS PGothic"/>
              </a:rPr>
              <a:t>cyfoed</a:t>
            </a:r>
            <a:r>
              <a:rPr lang="en-GB" altLang="en-US" dirty="0">
                <a:ea typeface="MS PGothic"/>
              </a:rPr>
              <a:t>, </a:t>
            </a:r>
            <a:r>
              <a:rPr lang="en-GB" altLang="en-US" dirty="0" err="1">
                <a:ea typeface="MS PGothic"/>
              </a:rPr>
              <a:t>gofyn</a:t>
            </a:r>
            <a:r>
              <a:rPr lang="en-GB" altLang="en-US" dirty="0">
                <a:ea typeface="MS PGothic"/>
              </a:rPr>
              <a:t> </a:t>
            </a:r>
            <a:r>
              <a:rPr lang="en-GB" altLang="en-US" dirty="0" err="1">
                <a:ea typeface="MS PGothic"/>
              </a:rPr>
              <a:t>i</a:t>
            </a:r>
            <a:r>
              <a:rPr lang="en-GB" altLang="en-US" dirty="0">
                <a:ea typeface="MS PGothic"/>
              </a:rPr>
              <a:t> </a:t>
            </a:r>
            <a:r>
              <a:rPr lang="en-GB" altLang="en-US" dirty="0" err="1">
                <a:ea typeface="MS PGothic"/>
              </a:rPr>
              <a:t>ddisgybl</a:t>
            </a:r>
            <a:r>
              <a:rPr lang="en-GB" altLang="en-US" dirty="0">
                <a:ea typeface="MS PGothic"/>
              </a:rPr>
              <a:t> nodi </a:t>
            </a:r>
            <a:r>
              <a:rPr lang="en-GB" altLang="en-US" dirty="0" err="1">
                <a:ea typeface="MS PGothic"/>
              </a:rPr>
              <a:t>dwy</a:t>
            </a:r>
            <a:r>
              <a:rPr lang="en-GB" altLang="en-US" dirty="0">
                <a:ea typeface="MS PGothic"/>
              </a:rPr>
              <a:t> </a:t>
            </a:r>
            <a:r>
              <a:rPr lang="en-GB" altLang="en-US" dirty="0" err="1">
                <a:ea typeface="MS PGothic"/>
              </a:rPr>
              <a:t>seren</a:t>
            </a:r>
            <a:r>
              <a:rPr lang="en-GB" altLang="en-US" dirty="0">
                <a:ea typeface="MS PGothic"/>
              </a:rPr>
              <a:t> a </a:t>
            </a:r>
            <a:r>
              <a:rPr lang="en-GB" altLang="en-US" dirty="0" err="1">
                <a:ea typeface="MS PGothic"/>
              </a:rPr>
              <a:t>dymuniad</a:t>
            </a:r>
            <a:r>
              <a:rPr lang="en-GB" altLang="en-US" dirty="0">
                <a:ea typeface="MS PGothic"/>
              </a:rPr>
              <a:t> </a:t>
            </a:r>
            <a:r>
              <a:rPr lang="en-GB" altLang="en-US" dirty="0" err="1">
                <a:ea typeface="MS PGothic"/>
              </a:rPr>
              <a:t>ar</a:t>
            </a:r>
            <a:r>
              <a:rPr lang="en-GB" altLang="en-US" dirty="0">
                <a:ea typeface="MS PGothic"/>
              </a:rPr>
              <a:t> </a:t>
            </a:r>
            <a:r>
              <a:rPr lang="en-GB" altLang="en-US" dirty="0" err="1">
                <a:ea typeface="MS PGothic"/>
              </a:rPr>
              <a:t>waith</a:t>
            </a:r>
            <a:r>
              <a:rPr lang="en-GB" altLang="en-US" dirty="0">
                <a:ea typeface="MS PGothic"/>
              </a:rPr>
              <a:t> </a:t>
            </a:r>
            <a:r>
              <a:rPr lang="en-GB" altLang="en-US" dirty="0" err="1">
                <a:ea typeface="MS PGothic"/>
              </a:rPr>
              <a:t>ddisgybl</a:t>
            </a:r>
            <a:r>
              <a:rPr lang="en-GB" altLang="en-US" dirty="0">
                <a:ea typeface="MS PGothic"/>
              </a:rPr>
              <a:t> </a:t>
            </a:r>
            <a:r>
              <a:rPr lang="en-GB" altLang="en-US" dirty="0" err="1">
                <a:ea typeface="MS PGothic"/>
              </a:rPr>
              <a:t>arall</a:t>
            </a:r>
            <a:r>
              <a:rPr lang="en-GB" altLang="en-US" dirty="0">
                <a:ea typeface="MS PGothic"/>
              </a:rPr>
              <a:t>.</a:t>
            </a:r>
          </a:p>
          <a:p>
            <a:pPr eaLnBrk="1" hangingPunct="1">
              <a:buFontTx/>
              <a:buNone/>
            </a:pPr>
            <a:endParaRPr lang="en-GB" altLang="en-US" dirty="0">
              <a:ea typeface="MS PGothic" pitchFamily="34" charset="-128"/>
            </a:endParaRPr>
          </a:p>
          <a:p>
            <a:pPr eaLnBrk="1" hangingPunct="1">
              <a:buFontTx/>
              <a:buNone/>
            </a:pPr>
            <a:r>
              <a:rPr lang="en-GB" altLang="en-US" dirty="0">
                <a:ea typeface="MS PGothic"/>
              </a:rPr>
              <a:t>Dwy </a:t>
            </a:r>
            <a:r>
              <a:rPr lang="en-GB" altLang="en-US" dirty="0" err="1">
                <a:ea typeface="MS PGothic"/>
              </a:rPr>
              <a:t>seren</a:t>
            </a:r>
            <a:r>
              <a:rPr lang="en-GB" altLang="en-US" dirty="0">
                <a:ea typeface="MS PGothic"/>
              </a:rPr>
              <a:t> = 2 </a:t>
            </a:r>
            <a:r>
              <a:rPr lang="en-GB" altLang="en-US" dirty="0" err="1">
                <a:ea typeface="MS PGothic"/>
              </a:rPr>
              <a:t>beth</a:t>
            </a:r>
            <a:r>
              <a:rPr lang="en-GB" altLang="en-US" dirty="0">
                <a:ea typeface="MS PGothic"/>
              </a:rPr>
              <a:t> </a:t>
            </a:r>
            <a:r>
              <a:rPr lang="en-GB" altLang="en-US" dirty="0" err="1">
                <a:ea typeface="MS PGothic"/>
              </a:rPr>
              <a:t>sy’n</a:t>
            </a:r>
            <a:r>
              <a:rPr lang="en-GB" altLang="en-US" dirty="0">
                <a:ea typeface="MS PGothic"/>
              </a:rPr>
              <a:t> </a:t>
            </a:r>
            <a:r>
              <a:rPr lang="en-GB" altLang="en-US" dirty="0" err="1">
                <a:ea typeface="MS PGothic"/>
              </a:rPr>
              <a:t>dda</a:t>
            </a:r>
            <a:r>
              <a:rPr lang="en-GB" altLang="en-US" dirty="0">
                <a:ea typeface="MS PGothic"/>
              </a:rPr>
              <a:t> am y </a:t>
            </a:r>
            <a:r>
              <a:rPr lang="en-GB" altLang="en-US" dirty="0" err="1">
                <a:ea typeface="MS PGothic"/>
              </a:rPr>
              <a:t>gwaith</a:t>
            </a:r>
            <a:endParaRPr lang="en-GB" altLang="en-US" dirty="0">
              <a:ea typeface="MS PGothic"/>
            </a:endParaRPr>
          </a:p>
          <a:p>
            <a:pPr eaLnBrk="1" hangingPunct="1">
              <a:buFontTx/>
              <a:buNone/>
            </a:pPr>
            <a:endParaRPr lang="en-GB" altLang="en-US" dirty="0">
              <a:ea typeface="MS PGothic" pitchFamily="34" charset="-128"/>
            </a:endParaRPr>
          </a:p>
          <a:p>
            <a:pPr>
              <a:buNone/>
            </a:pPr>
            <a:r>
              <a:rPr lang="en-GB" altLang="en-US" dirty="0" err="1">
                <a:ea typeface="MS PGothic"/>
              </a:rPr>
              <a:t>Dymuniad</a:t>
            </a:r>
            <a:r>
              <a:rPr lang="en-GB" altLang="en-US" dirty="0">
                <a:ea typeface="MS PGothic"/>
              </a:rPr>
              <a:t> = </a:t>
            </a:r>
            <a:r>
              <a:rPr lang="en-GB" altLang="en-US" dirty="0" err="1">
                <a:ea typeface="MS PGothic"/>
              </a:rPr>
              <a:t>rhywbeth</a:t>
            </a:r>
            <a:r>
              <a:rPr lang="en-GB" altLang="en-US" dirty="0">
                <a:ea typeface="MS PGothic"/>
              </a:rPr>
              <a:t> </a:t>
            </a:r>
            <a:r>
              <a:rPr lang="en-GB" altLang="en-US" dirty="0" err="1">
                <a:ea typeface="MS PGothic"/>
              </a:rPr>
              <a:t>sy’n</a:t>
            </a:r>
            <a:r>
              <a:rPr lang="en-GB" altLang="en-US" dirty="0">
                <a:ea typeface="MS PGothic"/>
              </a:rPr>
              <a:t> </a:t>
            </a:r>
            <a:r>
              <a:rPr lang="en-GB" altLang="en-US" dirty="0" err="1">
                <a:ea typeface="MS PGothic"/>
              </a:rPr>
              <a:t>bosibl</a:t>
            </a:r>
            <a:r>
              <a:rPr lang="en-GB" altLang="en-US" dirty="0">
                <a:ea typeface="MS PGothic"/>
              </a:rPr>
              <a:t> </a:t>
            </a:r>
            <a:r>
              <a:rPr lang="en-GB" altLang="en-US" dirty="0" err="1">
                <a:ea typeface="MS PGothic"/>
              </a:rPr>
              <a:t>gwneud</a:t>
            </a:r>
            <a:r>
              <a:rPr lang="en-GB" altLang="en-US" dirty="0">
                <a:ea typeface="MS PGothic"/>
              </a:rPr>
              <a:t> </a:t>
            </a:r>
            <a:r>
              <a:rPr lang="en-GB" altLang="en-US" dirty="0" err="1">
                <a:ea typeface="MS PGothic"/>
              </a:rPr>
              <a:t>yn</a:t>
            </a:r>
            <a:r>
              <a:rPr lang="en-GB" altLang="en-US" dirty="0">
                <a:ea typeface="MS PGothic"/>
              </a:rPr>
              <a:t> well </a:t>
            </a:r>
            <a:r>
              <a:rPr lang="en-GB" altLang="en-US" dirty="0" err="1">
                <a:ea typeface="MS PGothic"/>
              </a:rPr>
              <a:t>fyth</a:t>
            </a:r>
            <a:r>
              <a:rPr lang="en-GB" altLang="en-US" dirty="0">
                <a:ea typeface="MS PGothic"/>
              </a:rPr>
              <a:t> </a:t>
            </a:r>
            <a:endParaRPr lang="en-GB" altLang="en-US" dirty="0">
              <a:ea typeface="MS PGothic" pitchFamily="34" charset="-128"/>
            </a:endParaRPr>
          </a:p>
        </p:txBody>
      </p:sp>
      <p:sp>
        <p:nvSpPr>
          <p:cNvPr id="23557" name="TextBox 4"/>
          <p:cNvSpPr txBox="1">
            <a:spLocks noChangeArrowheads="1"/>
          </p:cNvSpPr>
          <p:nvPr/>
        </p:nvSpPr>
        <p:spPr bwMode="auto">
          <a:xfrm>
            <a:off x="7286625" y="0"/>
            <a:ext cx="1857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r>
              <a:rPr lang="en-GB" altLang="en-US" sz="1400">
                <a:solidFill>
                  <a:prstClr val="black"/>
                </a:solidFill>
                <a:latin typeface="Arial" charset="0"/>
                <a:ea typeface="MS PGothic" pitchFamily="34" charset="-128"/>
              </a:rPr>
              <a:t>Back to AFL Tools</a:t>
            </a:r>
          </a:p>
        </p:txBody>
      </p:sp>
      <p:pic>
        <p:nvPicPr>
          <p:cNvPr id="2" name="Picture 11" descr="Dwy seren a dymuniad cardiau - welsh, cymraeg, dwy, seren ...">
            <a:extLst>
              <a:ext uri="{FF2B5EF4-FFF2-40B4-BE49-F238E27FC236}">
                <a16:creationId xmlns:a16="http://schemas.microsoft.com/office/drawing/2014/main" id="{77926984-A247-4A65-925D-C135BD3EB38F}"/>
              </a:ext>
            </a:extLst>
          </p:cNvPr>
          <p:cNvPicPr>
            <a:picLocks noChangeAspect="1"/>
          </p:cNvPicPr>
          <p:nvPr/>
        </p:nvPicPr>
        <p:blipFill rotWithShape="1">
          <a:blip r:embed="rId2"/>
          <a:srcRect l="62340" r="160" b="292"/>
          <a:stretch/>
        </p:blipFill>
        <p:spPr>
          <a:xfrm>
            <a:off x="5820936" y="1869687"/>
            <a:ext cx="2074906" cy="3019515"/>
          </a:xfrm>
          <a:prstGeom prst="rect">
            <a:avLst/>
          </a:prstGeom>
        </p:spPr>
      </p:pic>
    </p:spTree>
    <p:extLst>
      <p:ext uri="{BB962C8B-B14F-4D97-AF65-F5344CB8AC3E}">
        <p14:creationId xmlns:p14="http://schemas.microsoft.com/office/powerpoint/2010/main" val="14637383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a:ea typeface="MS PGothic" pitchFamily="34" charset="-128"/>
              </a:rPr>
              <a:t>2 stars and a wish</a:t>
            </a:r>
          </a:p>
        </p:txBody>
      </p:sp>
      <p:sp>
        <p:nvSpPr>
          <p:cNvPr id="23555" name="Rectangle 3"/>
          <p:cNvSpPr>
            <a:spLocks noGrp="1" noChangeArrowheads="1"/>
          </p:cNvSpPr>
          <p:nvPr>
            <p:ph type="body" sz="half" idx="1"/>
          </p:nvPr>
        </p:nvSpPr>
        <p:spPr/>
        <p:txBody>
          <a:bodyPr vert="horz" lIns="91440" tIns="45720" rIns="91440" bIns="45720" rtlCol="0" anchor="t">
            <a:noAutofit/>
          </a:bodyPr>
          <a:lstStyle/>
          <a:p>
            <a:pPr>
              <a:buNone/>
            </a:pPr>
            <a:r>
              <a:rPr lang="en-GB" altLang="en-US" dirty="0">
                <a:ea typeface="MS PGothic"/>
              </a:rPr>
              <a:t>For peer assessment, ask students to give two stars and a wish.</a:t>
            </a:r>
            <a:endParaRPr lang="en-US">
              <a:ea typeface="MS PGothic"/>
            </a:endParaRPr>
          </a:p>
          <a:p>
            <a:pPr eaLnBrk="1" hangingPunct="1">
              <a:buFontTx/>
              <a:buNone/>
            </a:pPr>
            <a:endParaRPr lang="en-GB" altLang="en-US" dirty="0">
              <a:ea typeface="MS PGothic" pitchFamily="34" charset="-128"/>
            </a:endParaRPr>
          </a:p>
          <a:p>
            <a:pPr>
              <a:buNone/>
            </a:pPr>
            <a:r>
              <a:rPr lang="en-GB" altLang="en-US" dirty="0">
                <a:ea typeface="MS PGothic"/>
              </a:rPr>
              <a:t>Two stars = 2 things that are good about the piece of work</a:t>
            </a:r>
          </a:p>
          <a:p>
            <a:pPr eaLnBrk="1" hangingPunct="1">
              <a:buFontTx/>
              <a:buNone/>
            </a:pPr>
            <a:endParaRPr lang="en-GB" altLang="en-US" dirty="0">
              <a:ea typeface="MS PGothic" pitchFamily="34" charset="-128"/>
            </a:endParaRPr>
          </a:p>
          <a:p>
            <a:pPr>
              <a:buNone/>
            </a:pPr>
            <a:r>
              <a:rPr lang="en-GB" altLang="en-US" dirty="0">
                <a:ea typeface="MS PGothic"/>
              </a:rPr>
              <a:t>A wish = something they can improve to make it even better</a:t>
            </a:r>
          </a:p>
        </p:txBody>
      </p:sp>
      <p:pic>
        <p:nvPicPr>
          <p:cNvPr id="23556" name="Picture 6" descr="http://www.pmbni.org.uk/img/photos/2star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4875" y="1500188"/>
            <a:ext cx="3751263"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7" name="TextBox 4"/>
          <p:cNvSpPr txBox="1">
            <a:spLocks noChangeArrowheads="1"/>
          </p:cNvSpPr>
          <p:nvPr/>
        </p:nvSpPr>
        <p:spPr bwMode="auto">
          <a:xfrm>
            <a:off x="7286625" y="0"/>
            <a:ext cx="1857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r>
              <a:rPr lang="en-GB" altLang="en-US" sz="1400">
                <a:solidFill>
                  <a:prstClr val="black"/>
                </a:solidFill>
                <a:latin typeface="Arial" charset="0"/>
                <a:ea typeface="MS PGothic" pitchFamily="34" charset="-128"/>
              </a:rPr>
              <a:t>Back to AFL Tools</a:t>
            </a:r>
          </a:p>
        </p:txBody>
      </p:sp>
    </p:spTree>
    <p:extLst>
      <p:ext uri="{BB962C8B-B14F-4D97-AF65-F5344CB8AC3E}">
        <p14:creationId xmlns:p14="http://schemas.microsoft.com/office/powerpoint/2010/main" val="231981070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dirty="0" err="1">
                <a:ea typeface="MS PGothic"/>
              </a:rPr>
              <a:t>Bodiau</a:t>
            </a:r>
            <a:endParaRPr lang="en-GB" altLang="en-US" dirty="0" err="1">
              <a:ea typeface="MS PGothic" pitchFamily="34" charset="-128"/>
            </a:endParaRPr>
          </a:p>
        </p:txBody>
      </p:sp>
      <p:sp>
        <p:nvSpPr>
          <p:cNvPr id="24579" name="Rectangle 3"/>
          <p:cNvSpPr>
            <a:spLocks noGrp="1" noChangeArrowheads="1"/>
          </p:cNvSpPr>
          <p:nvPr>
            <p:ph type="body" sz="half" idx="1"/>
          </p:nvPr>
        </p:nvSpPr>
        <p:spPr>
          <a:xfrm>
            <a:off x="457200" y="1600200"/>
            <a:ext cx="4330824" cy="4525963"/>
          </a:xfrm>
        </p:spPr>
        <p:txBody>
          <a:bodyPr vert="horz" lIns="91440" tIns="45720" rIns="91440" bIns="45720" rtlCol="0" anchor="t">
            <a:noAutofit/>
          </a:bodyPr>
          <a:lstStyle/>
          <a:p>
            <a:pPr>
              <a:buNone/>
            </a:pPr>
            <a:r>
              <a:rPr lang="en-GB" altLang="en-US" sz="2200" dirty="0" err="1">
                <a:ea typeface="MS PGothic"/>
              </a:rPr>
              <a:t>Cadarnhau</a:t>
            </a:r>
            <a:r>
              <a:rPr lang="en-GB" altLang="en-US" sz="2200" dirty="0">
                <a:ea typeface="MS PGothic"/>
              </a:rPr>
              <a:t> </a:t>
            </a:r>
            <a:r>
              <a:rPr lang="en-GB" altLang="en-US" sz="2200" dirty="0" err="1">
                <a:ea typeface="MS PGothic"/>
              </a:rPr>
              <a:t>dealltwriaeth</a:t>
            </a:r>
            <a:r>
              <a:rPr lang="en-GB" altLang="en-US" sz="2200" dirty="0">
                <a:ea typeface="MS PGothic"/>
              </a:rPr>
              <a:t> y </a:t>
            </a:r>
            <a:r>
              <a:rPr lang="en-GB" altLang="en-US" sz="2200" dirty="0" err="1">
                <a:ea typeface="MS PGothic"/>
              </a:rPr>
              <a:t>dosbarth</a:t>
            </a:r>
            <a:r>
              <a:rPr lang="en-GB" altLang="en-US" sz="2200" dirty="0">
                <a:ea typeface="MS PGothic"/>
              </a:rPr>
              <a:t> </a:t>
            </a:r>
            <a:r>
              <a:rPr lang="en-GB" altLang="en-US" sz="2200" dirty="0" err="1">
                <a:ea typeface="MS PGothic"/>
              </a:rPr>
              <a:t>o’r</a:t>
            </a:r>
            <a:r>
              <a:rPr lang="en-GB" altLang="en-US" sz="2200" dirty="0">
                <a:ea typeface="MS PGothic"/>
              </a:rPr>
              <a:t> </a:t>
            </a:r>
            <a:r>
              <a:rPr lang="en-GB" altLang="en-US" sz="2200" dirty="0" err="1">
                <a:ea typeface="MS PGothic"/>
              </a:rPr>
              <a:t>hyn</a:t>
            </a:r>
            <a:r>
              <a:rPr lang="en-GB" altLang="en-US" sz="2200" dirty="0">
                <a:ea typeface="MS PGothic"/>
              </a:rPr>
              <a:t> </a:t>
            </a:r>
            <a:r>
              <a:rPr lang="en-GB" altLang="en-US" sz="2200" dirty="0" err="1">
                <a:ea typeface="MS PGothic"/>
              </a:rPr>
              <a:t>sy’n</a:t>
            </a:r>
            <a:r>
              <a:rPr lang="en-GB" altLang="en-US" sz="2200" dirty="0">
                <a:ea typeface="MS PGothic"/>
              </a:rPr>
              <a:t> </a:t>
            </a:r>
            <a:r>
              <a:rPr lang="en-GB" altLang="en-US" sz="2200" dirty="0" err="1">
                <a:ea typeface="MS PGothic"/>
              </a:rPr>
              <a:t>cael</a:t>
            </a:r>
            <a:r>
              <a:rPr lang="en-GB" altLang="en-US" sz="2200" dirty="0">
                <a:ea typeface="MS PGothic"/>
              </a:rPr>
              <a:t> </a:t>
            </a:r>
            <a:r>
              <a:rPr lang="en-GB" altLang="en-US" sz="2200" dirty="0" err="1">
                <a:ea typeface="MS PGothic"/>
              </a:rPr>
              <a:t>ei</a:t>
            </a:r>
            <a:r>
              <a:rPr lang="en-GB" altLang="en-US" sz="2200" dirty="0">
                <a:ea typeface="MS PGothic"/>
              </a:rPr>
              <a:t> </a:t>
            </a:r>
            <a:r>
              <a:rPr lang="en-GB" altLang="en-US" sz="2200" dirty="0" err="1">
                <a:ea typeface="MS PGothic"/>
              </a:rPr>
              <a:t>addysgu</a:t>
            </a:r>
            <a:r>
              <a:rPr lang="en-GB" altLang="en-US" sz="2200" dirty="0">
                <a:ea typeface="MS PGothic"/>
              </a:rPr>
              <a:t> </a:t>
            </a:r>
            <a:r>
              <a:rPr lang="en-GB" altLang="en-US" sz="2200" dirty="0" err="1">
                <a:ea typeface="MS PGothic"/>
              </a:rPr>
              <a:t>drwy</a:t>
            </a:r>
            <a:r>
              <a:rPr lang="en-GB" altLang="en-US" sz="2200" dirty="0">
                <a:ea typeface="MS PGothic"/>
              </a:rPr>
              <a:t> </a:t>
            </a:r>
            <a:r>
              <a:rPr lang="en-GB" altLang="en-US" sz="2200" dirty="0" err="1">
                <a:ea typeface="MS PGothic"/>
              </a:rPr>
              <a:t>ofyn</a:t>
            </a:r>
            <a:r>
              <a:rPr lang="en-GB" altLang="en-US" sz="2200" dirty="0">
                <a:ea typeface="MS PGothic"/>
              </a:rPr>
              <a:t> </a:t>
            </a:r>
            <a:r>
              <a:rPr lang="en-GB" altLang="en-US" sz="2200" dirty="0" err="1">
                <a:ea typeface="MS PGothic"/>
              </a:rPr>
              <a:t>iddynt</a:t>
            </a:r>
            <a:r>
              <a:rPr lang="en-GB" altLang="en-US" sz="2200" dirty="0">
                <a:ea typeface="MS PGothic"/>
              </a:rPr>
              <a:t> </a:t>
            </a:r>
            <a:r>
              <a:rPr lang="en-GB" altLang="en-US" sz="2200" dirty="0" err="1">
                <a:ea typeface="MS PGothic"/>
              </a:rPr>
              <a:t>ddangos</a:t>
            </a:r>
            <a:r>
              <a:rPr lang="en-GB" altLang="en-US" sz="2200" dirty="0">
                <a:ea typeface="MS PGothic"/>
              </a:rPr>
              <a:t> </a:t>
            </a:r>
            <a:r>
              <a:rPr lang="en-GB" altLang="en-US" sz="2200" dirty="0" err="1">
                <a:ea typeface="MS PGothic"/>
              </a:rPr>
              <a:t>bodiau</a:t>
            </a:r>
            <a:r>
              <a:rPr lang="en-GB" altLang="en-US" sz="2200" dirty="0">
                <a:ea typeface="MS PGothic"/>
              </a:rPr>
              <a:t>. </a:t>
            </a:r>
            <a:endParaRPr lang="en-GB" altLang="en-US" sz="2200" dirty="0">
              <a:ea typeface="MS PGothic" pitchFamily="34" charset="-128"/>
            </a:endParaRPr>
          </a:p>
          <a:p>
            <a:pPr eaLnBrk="1" hangingPunct="1">
              <a:buFontTx/>
              <a:buNone/>
            </a:pPr>
            <a:r>
              <a:rPr lang="en-GB" altLang="en-US" sz="2200" dirty="0" err="1">
                <a:ea typeface="MS PGothic"/>
              </a:rPr>
              <a:t>Bodiau</a:t>
            </a:r>
            <a:r>
              <a:rPr lang="en-GB" altLang="en-US" sz="2200" dirty="0">
                <a:ea typeface="MS PGothic"/>
              </a:rPr>
              <a:t> </a:t>
            </a:r>
            <a:r>
              <a:rPr lang="en-GB" altLang="en-US" sz="2200" dirty="0" err="1">
                <a:ea typeface="MS PGothic"/>
              </a:rPr>
              <a:t>i</a:t>
            </a:r>
            <a:r>
              <a:rPr lang="en-GB" altLang="en-US" sz="2200" dirty="0">
                <a:ea typeface="MS PGothic"/>
              </a:rPr>
              <a:t> </a:t>
            </a:r>
            <a:r>
              <a:rPr lang="en-GB" altLang="en-US" sz="2200" dirty="0" err="1">
                <a:ea typeface="MS PGothic"/>
              </a:rPr>
              <a:t>fyny</a:t>
            </a:r>
            <a:r>
              <a:rPr lang="en-GB" altLang="en-US" sz="2200" dirty="0">
                <a:ea typeface="MS PGothic"/>
              </a:rPr>
              <a:t> = </a:t>
            </a:r>
            <a:r>
              <a:rPr lang="en-GB" altLang="en-US" sz="2200" dirty="0" err="1">
                <a:ea typeface="MS PGothic"/>
              </a:rPr>
              <a:t>Rwy’n</a:t>
            </a:r>
            <a:r>
              <a:rPr lang="en-GB" altLang="en-US" sz="2200" dirty="0">
                <a:ea typeface="MS PGothic"/>
              </a:rPr>
              <a:t> </a:t>
            </a:r>
            <a:r>
              <a:rPr lang="en-GB" altLang="en-US" sz="2200" dirty="0" err="1">
                <a:ea typeface="MS PGothic"/>
              </a:rPr>
              <a:t>deall</a:t>
            </a:r>
            <a:endParaRPr lang="en-GB" altLang="en-US" sz="2200" dirty="0">
              <a:ea typeface="MS PGothic"/>
            </a:endParaRPr>
          </a:p>
          <a:p>
            <a:pPr eaLnBrk="1" hangingPunct="1">
              <a:buFontTx/>
              <a:buNone/>
            </a:pPr>
            <a:endParaRPr lang="en-GB" altLang="en-US" sz="2200" dirty="0">
              <a:ea typeface="MS PGothic" pitchFamily="34" charset="-128"/>
            </a:endParaRPr>
          </a:p>
          <a:p>
            <a:pPr eaLnBrk="1" hangingPunct="1">
              <a:buFontTx/>
              <a:buNone/>
            </a:pPr>
            <a:r>
              <a:rPr lang="en-GB" altLang="en-US" sz="2200" dirty="0" err="1">
                <a:ea typeface="MS PGothic"/>
              </a:rPr>
              <a:t>Bodiau</a:t>
            </a:r>
            <a:r>
              <a:rPr lang="en-GB" altLang="en-US" sz="2200" dirty="0">
                <a:ea typeface="MS PGothic"/>
              </a:rPr>
              <a:t> </a:t>
            </a:r>
            <a:r>
              <a:rPr lang="en-GB" altLang="en-US" sz="2200" dirty="0" err="1">
                <a:ea typeface="MS PGothic"/>
              </a:rPr>
              <a:t>hanner</a:t>
            </a:r>
            <a:r>
              <a:rPr lang="en-GB" altLang="en-US" sz="2200" dirty="0">
                <a:ea typeface="MS PGothic"/>
              </a:rPr>
              <a:t> </a:t>
            </a:r>
            <a:r>
              <a:rPr lang="en-GB" altLang="en-US" sz="2200" dirty="0" err="1">
                <a:ea typeface="MS PGothic"/>
              </a:rPr>
              <a:t>ffordd</a:t>
            </a:r>
            <a:r>
              <a:rPr lang="en-GB" altLang="en-US" sz="2200" dirty="0">
                <a:ea typeface="MS PGothic"/>
              </a:rPr>
              <a:t> = </a:t>
            </a:r>
            <a:r>
              <a:rPr lang="en-GB" altLang="en-US" sz="2200" dirty="0" err="1">
                <a:ea typeface="MS PGothic"/>
              </a:rPr>
              <a:t>bron</a:t>
            </a:r>
            <a:r>
              <a:rPr lang="en-GB" altLang="en-US" sz="2200" dirty="0">
                <a:ea typeface="MS PGothic"/>
              </a:rPr>
              <a:t> a </a:t>
            </a:r>
            <a:r>
              <a:rPr lang="en-GB" altLang="en-US" sz="2200" dirty="0" err="1">
                <a:ea typeface="MS PGothic"/>
              </a:rPr>
              <a:t>deall</a:t>
            </a:r>
            <a:endParaRPr lang="en-GB" altLang="en-US" sz="2200" dirty="0">
              <a:ea typeface="MS PGothic"/>
            </a:endParaRPr>
          </a:p>
          <a:p>
            <a:pPr eaLnBrk="1" hangingPunct="1">
              <a:buFontTx/>
              <a:buNone/>
            </a:pPr>
            <a:endParaRPr lang="en-GB" altLang="en-US" sz="2200" dirty="0">
              <a:ea typeface="MS PGothic" pitchFamily="34" charset="-128"/>
            </a:endParaRPr>
          </a:p>
          <a:p>
            <a:pPr eaLnBrk="1" hangingPunct="1">
              <a:buFontTx/>
              <a:buNone/>
            </a:pPr>
            <a:r>
              <a:rPr lang="en-GB" altLang="en-US" sz="2200" dirty="0" err="1">
                <a:ea typeface="MS PGothic"/>
              </a:rPr>
              <a:t>Bodiau</a:t>
            </a:r>
            <a:r>
              <a:rPr lang="en-GB" altLang="en-US" sz="2200" dirty="0">
                <a:ea typeface="MS PGothic"/>
              </a:rPr>
              <a:t> </a:t>
            </a:r>
            <a:r>
              <a:rPr lang="en-GB" altLang="en-US" sz="2200" dirty="0" err="1">
                <a:ea typeface="MS PGothic"/>
              </a:rPr>
              <a:t>lawr</a:t>
            </a:r>
            <a:r>
              <a:rPr lang="en-GB" altLang="en-US" sz="2200" dirty="0">
                <a:ea typeface="MS PGothic"/>
              </a:rPr>
              <a:t> = </a:t>
            </a:r>
            <a:r>
              <a:rPr lang="en-GB" altLang="en-US" sz="2200" dirty="0" err="1">
                <a:ea typeface="MS PGothic"/>
              </a:rPr>
              <a:t>Nid</a:t>
            </a:r>
            <a:r>
              <a:rPr lang="en-GB" altLang="en-US" sz="2200" dirty="0">
                <a:ea typeface="MS PGothic"/>
              </a:rPr>
              <a:t> </a:t>
            </a:r>
            <a:r>
              <a:rPr lang="en-GB" altLang="en-US" sz="2200" dirty="0" err="1">
                <a:ea typeface="MS PGothic"/>
              </a:rPr>
              <a:t>wyf</a:t>
            </a:r>
            <a:r>
              <a:rPr lang="en-GB" altLang="en-US" sz="2200" dirty="0">
                <a:ea typeface="MS PGothic"/>
              </a:rPr>
              <a:t> </a:t>
            </a:r>
            <a:r>
              <a:rPr lang="en-GB" altLang="en-US" sz="2200" dirty="0" err="1">
                <a:ea typeface="MS PGothic"/>
              </a:rPr>
              <a:t>yn</a:t>
            </a:r>
            <a:r>
              <a:rPr lang="en-GB" altLang="en-US" sz="2200" dirty="0">
                <a:ea typeface="MS PGothic"/>
              </a:rPr>
              <a:t> </a:t>
            </a:r>
            <a:r>
              <a:rPr lang="en-GB" altLang="en-US" sz="2200" dirty="0" err="1">
                <a:ea typeface="MS PGothic"/>
              </a:rPr>
              <a:t>deall</a:t>
            </a:r>
            <a:endParaRPr lang="en-GB" altLang="en-US" sz="2200" dirty="0">
              <a:ea typeface="MS PGothic"/>
            </a:endParaRPr>
          </a:p>
        </p:txBody>
      </p:sp>
      <p:pic>
        <p:nvPicPr>
          <p:cNvPr id="24580" name="Picture 6" descr="ist2_4796726-thumbs-up-icon.jpg image by senordema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24258" y="1894546"/>
            <a:ext cx="3619500" cy="361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TextBox 4"/>
          <p:cNvSpPr txBox="1">
            <a:spLocks noChangeArrowheads="1"/>
          </p:cNvSpPr>
          <p:nvPr/>
        </p:nvSpPr>
        <p:spPr bwMode="auto">
          <a:xfrm>
            <a:off x="7286625" y="0"/>
            <a:ext cx="1857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r>
              <a:rPr lang="en-GB" altLang="en-US" sz="1400">
                <a:solidFill>
                  <a:prstClr val="black"/>
                </a:solidFill>
                <a:latin typeface="Arial" charset="0"/>
                <a:ea typeface="MS PGothic" pitchFamily="34" charset="-128"/>
              </a:rPr>
              <a:t>Back to AFL Tools</a:t>
            </a:r>
          </a:p>
        </p:txBody>
      </p:sp>
    </p:spTree>
    <p:extLst>
      <p:ext uri="{BB962C8B-B14F-4D97-AF65-F5344CB8AC3E}">
        <p14:creationId xmlns:p14="http://schemas.microsoft.com/office/powerpoint/2010/main" val="41492191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a:ea typeface="MS PGothic" pitchFamily="34" charset="-128"/>
              </a:rPr>
              <a:t>Thumbs</a:t>
            </a:r>
          </a:p>
        </p:txBody>
      </p:sp>
      <p:sp>
        <p:nvSpPr>
          <p:cNvPr id="24579" name="Rectangle 3"/>
          <p:cNvSpPr>
            <a:spLocks noGrp="1" noChangeArrowheads="1"/>
          </p:cNvSpPr>
          <p:nvPr>
            <p:ph type="body" sz="half" idx="1"/>
          </p:nvPr>
        </p:nvSpPr>
        <p:spPr/>
        <p:txBody>
          <a:bodyPr vert="horz" lIns="91440" tIns="45720" rIns="91440" bIns="45720" rtlCol="0" anchor="t">
            <a:noAutofit/>
          </a:bodyPr>
          <a:lstStyle/>
          <a:p>
            <a:pPr>
              <a:buNone/>
            </a:pPr>
            <a:r>
              <a:rPr lang="en-GB" altLang="en-US" sz="2200" dirty="0">
                <a:ea typeface="MS PGothic"/>
              </a:rPr>
              <a:t>Check class understanding of what you are teaching by asking them to show their thumbs.</a:t>
            </a:r>
            <a:endParaRPr lang="en-GB" altLang="en-US" sz="2200" dirty="0">
              <a:ea typeface="MS PGothic" pitchFamily="34" charset="-128"/>
            </a:endParaRPr>
          </a:p>
          <a:p>
            <a:pPr eaLnBrk="1" hangingPunct="1">
              <a:buFontTx/>
              <a:buNone/>
            </a:pPr>
            <a:endParaRPr lang="en-GB" altLang="en-US" sz="2200" dirty="0">
              <a:ea typeface="MS PGothic" pitchFamily="34" charset="-128"/>
            </a:endParaRPr>
          </a:p>
          <a:p>
            <a:pPr eaLnBrk="1" hangingPunct="1">
              <a:buFontTx/>
              <a:buNone/>
            </a:pPr>
            <a:r>
              <a:rPr lang="en-GB" altLang="en-US" sz="2200" dirty="0">
                <a:ea typeface="MS PGothic"/>
              </a:rPr>
              <a:t>Thumbs up = I get it</a:t>
            </a:r>
          </a:p>
          <a:p>
            <a:pPr eaLnBrk="1" hangingPunct="1">
              <a:buFontTx/>
              <a:buNone/>
            </a:pPr>
            <a:endParaRPr lang="en-GB" altLang="en-US" sz="2200" dirty="0">
              <a:ea typeface="MS PGothic" pitchFamily="34" charset="-128"/>
            </a:endParaRPr>
          </a:p>
          <a:p>
            <a:pPr>
              <a:buNone/>
            </a:pPr>
            <a:r>
              <a:rPr lang="en-GB" altLang="en-US" sz="2200" dirty="0">
                <a:ea typeface="MS PGothic"/>
              </a:rPr>
              <a:t>Thumbs half way = sort of get it</a:t>
            </a:r>
          </a:p>
          <a:p>
            <a:pPr eaLnBrk="1" hangingPunct="1">
              <a:buFontTx/>
              <a:buNone/>
            </a:pPr>
            <a:endParaRPr lang="en-GB" altLang="en-US" sz="2200" dirty="0">
              <a:ea typeface="MS PGothic" pitchFamily="34" charset="-128"/>
            </a:endParaRPr>
          </a:p>
          <a:p>
            <a:pPr eaLnBrk="1" hangingPunct="1">
              <a:buFontTx/>
              <a:buNone/>
            </a:pPr>
            <a:r>
              <a:rPr lang="en-GB" altLang="en-US" sz="2200" dirty="0">
                <a:ea typeface="MS PGothic"/>
              </a:rPr>
              <a:t>Thumbs down = I don</a:t>
            </a:r>
            <a:r>
              <a:rPr lang="ja-JP" altLang="en-GB" sz="2200" dirty="0">
                <a:ea typeface="ＭＳ ゴシック"/>
              </a:rPr>
              <a:t>’</a:t>
            </a:r>
            <a:r>
              <a:rPr lang="en-GB" altLang="ja-JP" sz="2200" dirty="0">
                <a:ea typeface="ＭＳ ゴシック"/>
              </a:rPr>
              <a:t>t get it</a:t>
            </a:r>
            <a:endParaRPr lang="en-GB" altLang="en-US" sz="2200" dirty="0">
              <a:ea typeface="ＭＳ ゴシック"/>
            </a:endParaRPr>
          </a:p>
        </p:txBody>
      </p:sp>
      <p:pic>
        <p:nvPicPr>
          <p:cNvPr id="24580" name="Picture 6" descr="ist2_4796726-thumbs-up-icon.jpg image by senordema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32209" y="1937912"/>
            <a:ext cx="3619500" cy="361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TextBox 4"/>
          <p:cNvSpPr txBox="1">
            <a:spLocks noChangeArrowheads="1"/>
          </p:cNvSpPr>
          <p:nvPr/>
        </p:nvSpPr>
        <p:spPr bwMode="auto">
          <a:xfrm>
            <a:off x="7286625" y="0"/>
            <a:ext cx="1857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r>
              <a:rPr lang="en-GB" altLang="en-US" sz="1400">
                <a:solidFill>
                  <a:prstClr val="black"/>
                </a:solidFill>
                <a:latin typeface="Arial" charset="0"/>
                <a:ea typeface="MS PGothic" pitchFamily="34" charset="-128"/>
              </a:rPr>
              <a:t>Back to AFL Tools</a:t>
            </a:r>
          </a:p>
        </p:txBody>
      </p:sp>
    </p:spTree>
    <p:extLst>
      <p:ext uri="{BB962C8B-B14F-4D97-AF65-F5344CB8AC3E}">
        <p14:creationId xmlns:p14="http://schemas.microsoft.com/office/powerpoint/2010/main" val="173178709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dirty="0" err="1">
                <a:ea typeface="MS PGothic" pitchFamily="34" charset="-128"/>
              </a:rPr>
              <a:t>Cynllun</a:t>
            </a:r>
            <a:r>
              <a:rPr lang="en-GB" altLang="en-US" dirty="0">
                <a:ea typeface="MS PGothic" pitchFamily="34" charset="-128"/>
              </a:rPr>
              <a:t> </a:t>
            </a:r>
            <a:r>
              <a:rPr lang="en-GB" altLang="en-US" dirty="0" err="1">
                <a:ea typeface="MS PGothic" pitchFamily="34" charset="-128"/>
              </a:rPr>
              <a:t>marcio</a:t>
            </a:r>
            <a:r>
              <a:rPr lang="en-GB" altLang="en-US" dirty="0">
                <a:ea typeface="MS PGothic" pitchFamily="34" charset="-128"/>
              </a:rPr>
              <a:t> </a:t>
            </a:r>
            <a:r>
              <a:rPr lang="en-GB" altLang="en-US" dirty="0" err="1">
                <a:ea typeface="MS PGothic" pitchFamily="34" charset="-128"/>
              </a:rPr>
              <a:t>disgyblion</a:t>
            </a:r>
            <a:endParaRPr lang="en-GB" altLang="en-US" dirty="0">
              <a:ea typeface="MS PGothic" pitchFamily="34" charset="-128"/>
            </a:endParaRPr>
          </a:p>
        </p:txBody>
      </p:sp>
      <p:sp>
        <p:nvSpPr>
          <p:cNvPr id="25603" name="Rectangle 3"/>
          <p:cNvSpPr>
            <a:spLocks noGrp="1" noChangeArrowheads="1"/>
          </p:cNvSpPr>
          <p:nvPr>
            <p:ph type="body" sz="half" idx="1"/>
          </p:nvPr>
        </p:nvSpPr>
        <p:spPr>
          <a:xfrm>
            <a:off x="457200" y="1600200"/>
            <a:ext cx="4546848" cy="4781128"/>
          </a:xfrm>
        </p:spPr>
        <p:txBody>
          <a:bodyPr vert="horz" lIns="91440" tIns="45720" rIns="91440" bIns="45720" rtlCol="0" anchor="t">
            <a:normAutofit/>
          </a:bodyPr>
          <a:lstStyle/>
          <a:p>
            <a:pPr>
              <a:buNone/>
            </a:pPr>
            <a:r>
              <a:rPr lang="en-GB" altLang="en-US" sz="2200" dirty="0" err="1">
                <a:ea typeface="MS PGothic"/>
              </a:rPr>
              <a:t>Gofyn</a:t>
            </a:r>
            <a:r>
              <a:rPr lang="en-GB" altLang="en-US" sz="2200" dirty="0">
                <a:ea typeface="MS PGothic"/>
              </a:rPr>
              <a:t> </a:t>
            </a:r>
            <a:r>
              <a:rPr lang="en-GB" altLang="en-US" sz="2200" dirty="0" err="1">
                <a:ea typeface="MS PGothic"/>
              </a:rPr>
              <a:t>i</a:t>
            </a:r>
            <a:r>
              <a:rPr lang="en-GB" altLang="en-US" sz="2200" dirty="0">
                <a:ea typeface="MS PGothic"/>
              </a:rPr>
              <a:t> </a:t>
            </a:r>
            <a:r>
              <a:rPr lang="en-GB" altLang="en-US" sz="2200" dirty="0" err="1">
                <a:ea typeface="MS PGothic"/>
              </a:rPr>
              <a:t>ddisgyblion</a:t>
            </a:r>
            <a:r>
              <a:rPr lang="en-GB" altLang="en-US" sz="2200" dirty="0">
                <a:ea typeface="MS PGothic"/>
              </a:rPr>
              <a:t> </a:t>
            </a:r>
            <a:r>
              <a:rPr lang="en-GB" altLang="en-US" sz="2200" dirty="0" err="1">
                <a:ea typeface="MS PGothic"/>
              </a:rPr>
              <a:t>gynhyrchu</a:t>
            </a:r>
            <a:r>
              <a:rPr lang="en-GB" altLang="en-US" sz="2200" dirty="0">
                <a:ea typeface="MS PGothic"/>
              </a:rPr>
              <a:t> </a:t>
            </a:r>
            <a:r>
              <a:rPr lang="en-GB" altLang="en-US" sz="2200" dirty="0" err="1">
                <a:ea typeface="MS PGothic"/>
              </a:rPr>
              <a:t>cynllun</a:t>
            </a:r>
            <a:r>
              <a:rPr lang="en-GB" altLang="en-US" sz="2200" dirty="0">
                <a:ea typeface="MS PGothic"/>
              </a:rPr>
              <a:t> </a:t>
            </a:r>
            <a:r>
              <a:rPr lang="en-GB" altLang="en-US" sz="2200" dirty="0" err="1">
                <a:ea typeface="MS PGothic"/>
              </a:rPr>
              <a:t>marcio</a:t>
            </a:r>
            <a:r>
              <a:rPr lang="en-GB" altLang="en-US" sz="2200" dirty="0">
                <a:ea typeface="MS PGothic"/>
              </a:rPr>
              <a:t> </a:t>
            </a:r>
            <a:r>
              <a:rPr lang="en-GB" altLang="en-US" sz="2200" dirty="0" err="1">
                <a:ea typeface="MS PGothic"/>
              </a:rPr>
              <a:t>eu</a:t>
            </a:r>
            <a:r>
              <a:rPr lang="en-GB" altLang="en-US" sz="2200" dirty="0">
                <a:ea typeface="MS PGothic"/>
              </a:rPr>
              <a:t> </a:t>
            </a:r>
            <a:r>
              <a:rPr lang="en-GB" altLang="en-US" sz="2200" dirty="0" err="1">
                <a:ea typeface="MS PGothic"/>
              </a:rPr>
              <a:t>hunain</a:t>
            </a:r>
            <a:r>
              <a:rPr lang="en-GB" altLang="en-US" sz="2200" dirty="0">
                <a:ea typeface="MS PGothic"/>
              </a:rPr>
              <a:t> neu </a:t>
            </a:r>
            <a:r>
              <a:rPr lang="en-GB" altLang="en-US" sz="2200" dirty="0" err="1">
                <a:ea typeface="MS PGothic"/>
              </a:rPr>
              <a:t>mewn</a:t>
            </a:r>
            <a:r>
              <a:rPr lang="en-GB" altLang="en-US" sz="2200" dirty="0">
                <a:ea typeface="MS PGothic"/>
              </a:rPr>
              <a:t> </a:t>
            </a:r>
            <a:r>
              <a:rPr lang="en-GB" altLang="en-US" sz="2200" dirty="0" err="1">
                <a:ea typeface="MS PGothic"/>
              </a:rPr>
              <a:t>grwp</a:t>
            </a:r>
            <a:r>
              <a:rPr lang="en-GB" altLang="en-US" sz="2200" dirty="0">
                <a:ea typeface="MS PGothic"/>
              </a:rPr>
              <a:t>.</a:t>
            </a:r>
          </a:p>
          <a:p>
            <a:pPr>
              <a:buNone/>
            </a:pPr>
            <a:r>
              <a:rPr lang="en-GB" altLang="en-US" sz="2200" dirty="0" err="1">
                <a:ea typeface="MS PGothic"/>
              </a:rPr>
              <a:t>Byddant</a:t>
            </a:r>
            <a:r>
              <a:rPr lang="en-GB" altLang="en-US" sz="2200" dirty="0">
                <a:ea typeface="MS PGothic"/>
              </a:rPr>
              <a:t> </a:t>
            </a:r>
            <a:r>
              <a:rPr lang="en-GB" altLang="en-US" sz="2200" dirty="0" err="1">
                <a:ea typeface="MS PGothic"/>
              </a:rPr>
              <a:t>yn</a:t>
            </a:r>
            <a:r>
              <a:rPr lang="en-GB" altLang="en-US" sz="2200" dirty="0">
                <a:ea typeface="MS PGothic"/>
              </a:rPr>
              <a:t> </a:t>
            </a:r>
            <a:r>
              <a:rPr lang="en-GB" altLang="en-US" sz="2200" dirty="0" err="1">
                <a:ea typeface="MS PGothic"/>
              </a:rPr>
              <a:t>gallu</a:t>
            </a:r>
            <a:r>
              <a:rPr lang="en-GB" altLang="en-US" sz="2200" dirty="0">
                <a:ea typeface="MS PGothic"/>
              </a:rPr>
              <a:t> </a:t>
            </a:r>
            <a:r>
              <a:rPr lang="en-GB" altLang="en-US" sz="2200" dirty="0" err="1">
                <a:ea typeface="MS PGothic"/>
              </a:rPr>
              <a:t>marcio</a:t>
            </a:r>
            <a:r>
              <a:rPr lang="en-GB" altLang="en-US" sz="2200" dirty="0">
                <a:ea typeface="MS PGothic"/>
              </a:rPr>
              <a:t> </a:t>
            </a:r>
            <a:r>
              <a:rPr lang="en-GB" altLang="en-US" sz="2200" dirty="0" err="1">
                <a:ea typeface="MS PGothic"/>
              </a:rPr>
              <a:t>cyfoed</a:t>
            </a:r>
            <a:r>
              <a:rPr lang="en-GB" altLang="en-US" sz="2200" dirty="0">
                <a:ea typeface="MS PGothic"/>
              </a:rPr>
              <a:t> neu </a:t>
            </a:r>
            <a:r>
              <a:rPr lang="en-GB" altLang="en-US" sz="2200" dirty="0" err="1">
                <a:ea typeface="MS PGothic"/>
              </a:rPr>
              <a:t>hunan-asesu</a:t>
            </a:r>
            <a:r>
              <a:rPr lang="en-GB" altLang="en-US" sz="2200" dirty="0">
                <a:ea typeface="MS PGothic"/>
              </a:rPr>
              <a:t> </a:t>
            </a:r>
            <a:r>
              <a:rPr lang="en-GB" altLang="en-US" sz="2200" dirty="0" err="1">
                <a:ea typeface="MS PGothic"/>
              </a:rPr>
              <a:t>yn</a:t>
            </a:r>
            <a:r>
              <a:rPr lang="en-GB" altLang="en-US" sz="2200" dirty="0">
                <a:ea typeface="MS PGothic"/>
              </a:rPr>
              <a:t> </a:t>
            </a:r>
            <a:r>
              <a:rPr lang="en-GB" altLang="en-US" sz="2200" dirty="0" err="1">
                <a:ea typeface="MS PGothic"/>
              </a:rPr>
              <a:t>ôl</a:t>
            </a:r>
            <a:r>
              <a:rPr lang="en-GB" altLang="en-US" sz="2200" dirty="0">
                <a:ea typeface="MS PGothic"/>
              </a:rPr>
              <a:t> y </a:t>
            </a:r>
            <a:r>
              <a:rPr lang="en-GB" altLang="en-US" sz="2200" dirty="0" err="1">
                <a:ea typeface="MS PGothic"/>
              </a:rPr>
              <a:t>cynlluniau</a:t>
            </a:r>
            <a:r>
              <a:rPr lang="en-GB" altLang="en-US" sz="2200" dirty="0">
                <a:ea typeface="MS PGothic"/>
              </a:rPr>
              <a:t> </a:t>
            </a:r>
            <a:r>
              <a:rPr lang="en-GB" altLang="en-US" sz="2200" dirty="0" err="1">
                <a:ea typeface="MS PGothic"/>
              </a:rPr>
              <a:t>gwaith</a:t>
            </a:r>
            <a:r>
              <a:rPr lang="en-GB" altLang="en-US" sz="2200" dirty="0">
                <a:ea typeface="MS PGothic"/>
              </a:rPr>
              <a:t>. </a:t>
            </a:r>
            <a:endParaRPr lang="en-GB" altLang="en-US" sz="2200" dirty="0">
              <a:ea typeface="MS PGothic" pitchFamily="34" charset="-128"/>
            </a:endParaRPr>
          </a:p>
          <a:p>
            <a:pPr eaLnBrk="1" hangingPunct="1">
              <a:buFontTx/>
              <a:buNone/>
            </a:pPr>
            <a:r>
              <a:rPr lang="en-GB" altLang="en-US" sz="2200" dirty="0" err="1">
                <a:ea typeface="MS PGothic" pitchFamily="34" charset="-128"/>
              </a:rPr>
              <a:t>Bydd</a:t>
            </a:r>
            <a:r>
              <a:rPr lang="en-GB" altLang="en-US" sz="2200" dirty="0">
                <a:ea typeface="MS PGothic" pitchFamily="34" charset="-128"/>
              </a:rPr>
              <a:t> </a:t>
            </a:r>
            <a:r>
              <a:rPr lang="en-GB" altLang="en-US" sz="2200" dirty="0" err="1">
                <a:ea typeface="MS PGothic" pitchFamily="34" charset="-128"/>
              </a:rPr>
              <a:t>angen</a:t>
            </a:r>
            <a:r>
              <a:rPr lang="en-GB" altLang="en-US" sz="2200" dirty="0">
                <a:ea typeface="MS PGothic" pitchFamily="34" charset="-128"/>
              </a:rPr>
              <a:t> </a:t>
            </a:r>
            <a:r>
              <a:rPr lang="en-GB" altLang="en-US" sz="2200" dirty="0" err="1">
                <a:ea typeface="MS PGothic" pitchFamily="34" charset="-128"/>
              </a:rPr>
              <a:t>trafod</a:t>
            </a:r>
            <a:r>
              <a:rPr lang="en-GB" altLang="en-US" sz="2200" dirty="0">
                <a:ea typeface="MS PGothic" pitchFamily="34" charset="-128"/>
              </a:rPr>
              <a:t> </a:t>
            </a:r>
            <a:r>
              <a:rPr lang="en-GB" altLang="en-US" sz="2200" dirty="0" err="1">
                <a:ea typeface="MS PGothic" pitchFamily="34" charset="-128"/>
              </a:rPr>
              <a:t>pwrpas</a:t>
            </a:r>
            <a:r>
              <a:rPr lang="en-GB" altLang="en-US" sz="2200" dirty="0">
                <a:ea typeface="MS PGothic" pitchFamily="34" charset="-128"/>
              </a:rPr>
              <a:t> y </a:t>
            </a:r>
            <a:r>
              <a:rPr lang="en-GB" altLang="en-US" sz="2200" dirty="0" err="1">
                <a:ea typeface="MS PGothic" pitchFamily="34" charset="-128"/>
              </a:rPr>
              <a:t>cynllun</a:t>
            </a:r>
            <a:r>
              <a:rPr lang="en-GB" altLang="en-US" sz="2200" dirty="0">
                <a:ea typeface="MS PGothic" pitchFamily="34" charset="-128"/>
              </a:rPr>
              <a:t> </a:t>
            </a:r>
            <a:r>
              <a:rPr lang="en-GB" altLang="en-US" sz="2200" dirty="0" err="1">
                <a:ea typeface="MS PGothic" pitchFamily="34" charset="-128"/>
              </a:rPr>
              <a:t>marcio</a:t>
            </a:r>
            <a:r>
              <a:rPr lang="en-GB" altLang="en-US" sz="2200" dirty="0">
                <a:ea typeface="MS PGothic" pitchFamily="34" charset="-128"/>
              </a:rPr>
              <a:t> </a:t>
            </a:r>
            <a:r>
              <a:rPr lang="en-GB" altLang="en-US" sz="2200" dirty="0" err="1">
                <a:ea typeface="MS PGothic" pitchFamily="34" charset="-128"/>
              </a:rPr>
              <a:t>gyda’r</a:t>
            </a:r>
            <a:r>
              <a:rPr lang="en-GB" altLang="en-US" sz="2200" dirty="0">
                <a:ea typeface="MS PGothic" pitchFamily="34" charset="-128"/>
              </a:rPr>
              <a:t> </a:t>
            </a:r>
            <a:r>
              <a:rPr lang="en-GB" altLang="en-US" sz="2200" dirty="0" err="1">
                <a:ea typeface="MS PGothic" pitchFamily="34" charset="-128"/>
              </a:rPr>
              <a:t>disgyblion</a:t>
            </a:r>
            <a:r>
              <a:rPr lang="en-GB" altLang="en-US" sz="2200" dirty="0">
                <a:ea typeface="MS PGothic" pitchFamily="34" charset="-128"/>
              </a:rPr>
              <a:t> – </a:t>
            </a:r>
            <a:r>
              <a:rPr lang="en-GB" altLang="en-US" sz="2200" dirty="0" err="1">
                <a:ea typeface="MS PGothic" pitchFamily="34" charset="-128"/>
              </a:rPr>
              <a:t>gwneud</a:t>
            </a:r>
            <a:r>
              <a:rPr lang="en-GB" altLang="en-US" sz="2200" dirty="0">
                <a:ea typeface="MS PGothic" pitchFamily="34" charset="-128"/>
              </a:rPr>
              <a:t> </a:t>
            </a:r>
            <a:r>
              <a:rPr lang="en-GB" altLang="en-US" sz="2200" dirty="0" err="1">
                <a:ea typeface="MS PGothic" pitchFamily="34" charset="-128"/>
              </a:rPr>
              <a:t>penderfyniad</a:t>
            </a:r>
            <a:r>
              <a:rPr lang="en-GB" altLang="en-US" sz="2200" dirty="0">
                <a:ea typeface="MS PGothic" pitchFamily="34" charset="-128"/>
              </a:rPr>
              <a:t>, </a:t>
            </a:r>
            <a:r>
              <a:rPr lang="en-GB" altLang="en-US" sz="2200" dirty="0" err="1">
                <a:ea typeface="MS PGothic" pitchFamily="34" charset="-128"/>
              </a:rPr>
              <a:t>cyfathrebu</a:t>
            </a:r>
            <a:r>
              <a:rPr lang="en-GB" altLang="en-US" sz="2200" dirty="0">
                <a:ea typeface="MS PGothic" pitchFamily="34" charset="-128"/>
              </a:rPr>
              <a:t>, </a:t>
            </a:r>
            <a:r>
              <a:rPr lang="en-GB" altLang="en-US" sz="2200" dirty="0" err="1">
                <a:ea typeface="MS PGothic" pitchFamily="34" charset="-128"/>
              </a:rPr>
              <a:t>safonau</a:t>
            </a:r>
            <a:r>
              <a:rPr lang="en-GB" altLang="en-US" sz="2200" dirty="0">
                <a:ea typeface="MS PGothic" pitchFamily="34" charset="-128"/>
              </a:rPr>
              <a:t> </a:t>
            </a:r>
            <a:r>
              <a:rPr lang="en-GB" altLang="en-US" sz="2200" dirty="0" err="1">
                <a:ea typeface="MS PGothic" pitchFamily="34" charset="-128"/>
              </a:rPr>
              <a:t>ayb</a:t>
            </a:r>
            <a:r>
              <a:rPr lang="en-GB" altLang="en-US" sz="2200" dirty="0">
                <a:ea typeface="MS PGothic" pitchFamily="34" charset="-128"/>
              </a:rPr>
              <a:t>.</a:t>
            </a:r>
          </a:p>
        </p:txBody>
      </p:sp>
      <p:pic>
        <p:nvPicPr>
          <p:cNvPr id="25604" name="Picture 6" descr="http://homepages.which.net/~j.fish/images/pempro.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68129" y="2365335"/>
            <a:ext cx="2121299" cy="26041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506567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ltLang="en-US" dirty="0">
                <a:ea typeface="MS PGothic"/>
              </a:rPr>
              <a:t>Student Mark Scheme</a:t>
            </a:r>
            <a:endParaRPr lang="en-GB" altLang="en-US" dirty="0">
              <a:ea typeface="MS PGothic" pitchFamily="34" charset="-128"/>
            </a:endParaRPr>
          </a:p>
        </p:txBody>
      </p:sp>
      <p:sp>
        <p:nvSpPr>
          <p:cNvPr id="25603" name="Rectangle 3"/>
          <p:cNvSpPr>
            <a:spLocks noGrp="1" noChangeArrowheads="1"/>
          </p:cNvSpPr>
          <p:nvPr>
            <p:ph type="body" sz="half" idx="1"/>
          </p:nvPr>
        </p:nvSpPr>
        <p:spPr>
          <a:xfrm>
            <a:off x="457200" y="1600200"/>
            <a:ext cx="5122912" cy="4525963"/>
          </a:xfrm>
        </p:spPr>
        <p:txBody>
          <a:bodyPr vert="horz" lIns="91440" tIns="45720" rIns="91440" bIns="45720" rtlCol="0" anchor="t">
            <a:noAutofit/>
          </a:bodyPr>
          <a:lstStyle/>
          <a:p>
            <a:pPr eaLnBrk="1" hangingPunct="1">
              <a:buFontTx/>
              <a:buNone/>
            </a:pPr>
            <a:r>
              <a:rPr lang="en-GB" altLang="en-US" sz="2200" dirty="0">
                <a:ea typeface="MS PGothic" pitchFamily="34" charset="-128"/>
              </a:rPr>
              <a:t>Ask students to produce their own </a:t>
            </a:r>
          </a:p>
          <a:p>
            <a:pPr>
              <a:buNone/>
            </a:pPr>
            <a:r>
              <a:rPr lang="en-GB" altLang="en-US" sz="2200" dirty="0">
                <a:ea typeface="MS PGothic"/>
              </a:rPr>
              <a:t>Mark schemes working individually or in groups. They can then peer- or self-assess work in accordance </a:t>
            </a:r>
            <a:endParaRPr lang="en-GB" altLang="en-US" sz="2200" dirty="0">
              <a:ea typeface="MS PGothic" pitchFamily="34" charset="-128"/>
            </a:endParaRPr>
          </a:p>
          <a:p>
            <a:pPr>
              <a:buNone/>
            </a:pPr>
            <a:r>
              <a:rPr lang="en-GB" altLang="en-US" sz="2200" dirty="0">
                <a:ea typeface="MS PGothic"/>
              </a:rPr>
              <a:t>    with these schemes.</a:t>
            </a:r>
          </a:p>
          <a:p>
            <a:pPr eaLnBrk="1" hangingPunct="1">
              <a:buFontTx/>
              <a:buNone/>
            </a:pPr>
            <a:endParaRPr lang="en-GB" altLang="en-US" sz="2200" dirty="0">
              <a:ea typeface="MS PGothic" pitchFamily="34" charset="-128"/>
            </a:endParaRPr>
          </a:p>
          <a:p>
            <a:pPr eaLnBrk="1" hangingPunct="1">
              <a:buFontTx/>
              <a:buNone/>
            </a:pPr>
            <a:r>
              <a:rPr lang="en-GB" altLang="en-US" sz="2200" dirty="0">
                <a:ea typeface="MS PGothic"/>
              </a:rPr>
              <a:t>Talk about the purpose of a mark</a:t>
            </a:r>
            <a:endParaRPr lang="en-GB" altLang="en-US" sz="2200" dirty="0">
              <a:ea typeface="MS PGothic" pitchFamily="34" charset="-128"/>
            </a:endParaRPr>
          </a:p>
          <a:p>
            <a:pPr eaLnBrk="1" hangingPunct="1">
              <a:buFontTx/>
              <a:buNone/>
            </a:pPr>
            <a:r>
              <a:rPr lang="en-GB" altLang="en-US" sz="2200" dirty="0">
                <a:ea typeface="MS PGothic" pitchFamily="34" charset="-128"/>
              </a:rPr>
              <a:t>scheme with students – judgement, </a:t>
            </a:r>
          </a:p>
          <a:p>
            <a:pPr eaLnBrk="1" hangingPunct="1">
              <a:buFontTx/>
              <a:buNone/>
            </a:pPr>
            <a:r>
              <a:rPr lang="en-GB" altLang="en-US" sz="2200" dirty="0">
                <a:ea typeface="MS PGothic" pitchFamily="34" charset="-128"/>
              </a:rPr>
              <a:t>communication, standardisation etc.</a:t>
            </a:r>
          </a:p>
        </p:txBody>
      </p:sp>
      <p:pic>
        <p:nvPicPr>
          <p:cNvPr id="25604" name="Picture 6" descr="http://homepages.which.net/~j.fish/images/pempro.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61059" y="2175792"/>
            <a:ext cx="1983450" cy="24375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36620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660170" y="279693"/>
            <a:ext cx="7941568" cy="1143000"/>
          </a:xfrm>
        </p:spPr>
        <p:txBody>
          <a:bodyPr/>
          <a:lstStyle/>
          <a:p>
            <a:r>
              <a:rPr lang="en-US" altLang="en-US" sz="3200" b="1" dirty="0">
                <a:ea typeface="MS PGothic"/>
              </a:rPr>
              <a:t>GED – </a:t>
            </a:r>
            <a:r>
              <a:rPr lang="en-US" altLang="en-US" sz="3200" b="1" dirty="0" err="1">
                <a:ea typeface="MS PGothic"/>
              </a:rPr>
              <a:t>fel</a:t>
            </a:r>
            <a:r>
              <a:rPr lang="en-US" altLang="en-US" sz="3200" b="1" dirty="0">
                <a:ea typeface="MS PGothic"/>
              </a:rPr>
              <a:t> </a:t>
            </a:r>
            <a:r>
              <a:rPr lang="en-US" altLang="en-US" sz="3200" b="1" dirty="0" err="1">
                <a:ea typeface="MS PGothic"/>
              </a:rPr>
              <a:t>tasg</a:t>
            </a:r>
            <a:r>
              <a:rPr lang="en-US" altLang="en-US" sz="3200" b="1" dirty="0">
                <a:ea typeface="MS PGothic"/>
              </a:rPr>
              <a:t> </a:t>
            </a:r>
            <a:r>
              <a:rPr lang="en-US" altLang="en-US" sz="3200" b="1" dirty="0" err="1">
                <a:ea typeface="MS PGothic"/>
              </a:rPr>
              <a:t>heddiw</a:t>
            </a:r>
            <a:r>
              <a:rPr lang="en-US" altLang="en-US" sz="3200" b="1" dirty="0">
                <a:ea typeface="MS PGothic"/>
              </a:rPr>
              <a:t> (</a:t>
            </a:r>
            <a:r>
              <a:rPr lang="en-US" altLang="en-US" sz="3200" b="1" dirty="0" err="1">
                <a:ea typeface="MS PGothic"/>
              </a:rPr>
              <a:t>sleid</a:t>
            </a:r>
            <a:r>
              <a:rPr lang="en-US" altLang="en-US" sz="3200" b="1" dirty="0">
                <a:ea typeface="MS PGothic"/>
              </a:rPr>
              <a:t> 7)</a:t>
            </a:r>
            <a:endParaRPr lang="en-US" altLang="en-US" sz="3200" b="1" dirty="0" err="1">
              <a:ea typeface="MS PGothic" pitchFamily="34" charset="-128"/>
            </a:endParaRPr>
          </a:p>
        </p:txBody>
      </p:sp>
      <p:sp>
        <p:nvSpPr>
          <p:cNvPr id="26627" name="Rectangle 3"/>
          <p:cNvSpPr>
            <a:spLocks noGrp="1" noChangeArrowheads="1"/>
          </p:cNvSpPr>
          <p:nvPr>
            <p:ph type="body" sz="half" idx="1"/>
          </p:nvPr>
        </p:nvSpPr>
        <p:spPr>
          <a:xfrm>
            <a:off x="660593" y="1713264"/>
            <a:ext cx="4752528" cy="5073427"/>
          </a:xfrm>
        </p:spPr>
        <p:txBody>
          <a:bodyPr vert="horz" lIns="91440" tIns="45720" rIns="91440" bIns="45720" rtlCol="0" anchor="t">
            <a:noAutofit/>
          </a:bodyPr>
          <a:lstStyle/>
          <a:p>
            <a:pPr eaLnBrk="1" hangingPunct="1">
              <a:buFontTx/>
              <a:buNone/>
            </a:pPr>
            <a:r>
              <a:rPr lang="en-US" altLang="en-US" sz="1800" dirty="0" err="1">
                <a:ea typeface="MS PGothic" pitchFamily="34" charset="-128"/>
              </a:rPr>
              <a:t>Ar</a:t>
            </a:r>
            <a:r>
              <a:rPr lang="en-US" altLang="en-US" sz="1800" dirty="0">
                <a:ea typeface="MS PGothic" pitchFamily="34" charset="-128"/>
              </a:rPr>
              <a:t> </a:t>
            </a:r>
            <a:r>
              <a:rPr lang="en-US" altLang="en-US" sz="1800" dirty="0" err="1">
                <a:ea typeface="MS PGothic" pitchFamily="34" charset="-128"/>
              </a:rPr>
              <a:t>ddechrau</a:t>
            </a:r>
            <a:r>
              <a:rPr lang="en-US" altLang="en-US" sz="1800" dirty="0">
                <a:ea typeface="MS PGothic" pitchFamily="34" charset="-128"/>
              </a:rPr>
              <a:t> </a:t>
            </a:r>
            <a:r>
              <a:rPr lang="en-US" altLang="en-US" sz="1800" dirty="0" err="1">
                <a:ea typeface="MS PGothic" pitchFamily="34" charset="-128"/>
              </a:rPr>
              <a:t>testun</a:t>
            </a:r>
            <a:r>
              <a:rPr lang="en-US" altLang="en-US" sz="1800" dirty="0">
                <a:ea typeface="MS PGothic" pitchFamily="34" charset="-128"/>
              </a:rPr>
              <a:t> </a:t>
            </a:r>
            <a:r>
              <a:rPr lang="en-US" altLang="en-US" sz="1800" dirty="0" err="1">
                <a:ea typeface="MS PGothic" pitchFamily="34" charset="-128"/>
              </a:rPr>
              <a:t>newydd</a:t>
            </a:r>
            <a:r>
              <a:rPr lang="en-US" altLang="en-US" sz="1800" dirty="0">
                <a:ea typeface="MS PGothic" pitchFamily="34" charset="-128"/>
              </a:rPr>
              <a:t> </a:t>
            </a:r>
            <a:r>
              <a:rPr lang="en-US" altLang="en-US" sz="1800" dirty="0" err="1">
                <a:ea typeface="MS PGothic" pitchFamily="34" charset="-128"/>
              </a:rPr>
              <a:t>disgyblion</a:t>
            </a:r>
            <a:r>
              <a:rPr lang="en-US" altLang="en-US" sz="1800" dirty="0">
                <a:ea typeface="MS PGothic" pitchFamily="34" charset="-128"/>
              </a:rPr>
              <a:t> </a:t>
            </a:r>
            <a:r>
              <a:rPr lang="en-US" altLang="en-US" sz="1800" dirty="0" err="1">
                <a:ea typeface="MS PGothic" pitchFamily="34" charset="-128"/>
              </a:rPr>
              <a:t>i</a:t>
            </a:r>
            <a:r>
              <a:rPr lang="en-US" altLang="en-US" sz="1800" dirty="0">
                <a:ea typeface="MS PGothic" pitchFamily="34" charset="-128"/>
              </a:rPr>
              <a:t> </a:t>
            </a:r>
            <a:r>
              <a:rPr lang="en-US" altLang="en-US" sz="1800" dirty="0" err="1">
                <a:ea typeface="MS PGothic" pitchFamily="34" charset="-128"/>
              </a:rPr>
              <a:t>greu</a:t>
            </a:r>
            <a:r>
              <a:rPr lang="en-US" altLang="en-US" sz="1800" dirty="0">
                <a:ea typeface="MS PGothic" pitchFamily="34" charset="-128"/>
              </a:rPr>
              <a:t> grid </a:t>
            </a:r>
            <a:r>
              <a:rPr lang="en-US" altLang="en-US" sz="1800" dirty="0" err="1">
                <a:ea typeface="MS PGothic" pitchFamily="34" charset="-128"/>
              </a:rPr>
              <a:t>gyda</a:t>
            </a:r>
            <a:r>
              <a:rPr lang="en-US" altLang="en-US" sz="1800" dirty="0">
                <a:ea typeface="MS PGothic" pitchFamily="34" charset="-128"/>
              </a:rPr>
              <a:t> </a:t>
            </a:r>
            <a:r>
              <a:rPr lang="en-US" altLang="en-US" sz="1800" dirty="0" err="1">
                <a:ea typeface="MS PGothic" pitchFamily="34" charset="-128"/>
              </a:rPr>
              <a:t>tair</a:t>
            </a:r>
            <a:r>
              <a:rPr lang="en-US" altLang="en-US" sz="1800" dirty="0">
                <a:ea typeface="MS PGothic" pitchFamily="34" charset="-128"/>
              </a:rPr>
              <a:t> </a:t>
            </a:r>
            <a:r>
              <a:rPr lang="en-US" altLang="en-US" sz="1800" dirty="0" err="1">
                <a:ea typeface="MS PGothic" pitchFamily="34" charset="-128"/>
              </a:rPr>
              <a:t>colofn</a:t>
            </a:r>
            <a:r>
              <a:rPr lang="en-US" altLang="en-US" sz="1800" dirty="0">
                <a:ea typeface="MS PGothic" pitchFamily="34" charset="-128"/>
              </a:rPr>
              <a:t> –</a:t>
            </a:r>
          </a:p>
          <a:p>
            <a:pPr eaLnBrk="1" hangingPunct="1">
              <a:buFontTx/>
              <a:buNone/>
            </a:pPr>
            <a:endParaRPr lang="en-US" altLang="en-US" sz="1800" dirty="0">
              <a:ea typeface="MS PGothic" pitchFamily="34" charset="-128"/>
            </a:endParaRPr>
          </a:p>
          <a:p>
            <a:pPr eaLnBrk="1" hangingPunct="1">
              <a:buFontTx/>
              <a:buNone/>
            </a:pPr>
            <a:r>
              <a:rPr lang="en-US" altLang="en-US" sz="1800" dirty="0">
                <a:ea typeface="MS PGothic" pitchFamily="34" charset="-128"/>
              </a:rPr>
              <a:t>Beth </a:t>
            </a:r>
            <a:r>
              <a:rPr lang="en-US" altLang="en-US" sz="1800" dirty="0" err="1">
                <a:ea typeface="MS PGothic" pitchFamily="34" charset="-128"/>
              </a:rPr>
              <a:t>maent</a:t>
            </a:r>
            <a:r>
              <a:rPr lang="en-US" altLang="en-US" sz="1800" dirty="0">
                <a:ea typeface="MS PGothic" pitchFamily="34" charset="-128"/>
              </a:rPr>
              <a:t> </a:t>
            </a:r>
            <a:r>
              <a:rPr lang="en-US" altLang="en-US" sz="1800" dirty="0" err="1">
                <a:ea typeface="MS PGothic" pitchFamily="34" charset="-128"/>
              </a:rPr>
              <a:t>yn</a:t>
            </a:r>
            <a:r>
              <a:rPr lang="en-US" altLang="en-US" sz="1800" dirty="0">
                <a:ea typeface="MS PGothic" pitchFamily="34" charset="-128"/>
              </a:rPr>
              <a:t> </a:t>
            </a:r>
            <a:r>
              <a:rPr lang="en-US" altLang="en-US" sz="1800" dirty="0" err="1">
                <a:ea typeface="MS PGothic" pitchFamily="34" charset="-128"/>
              </a:rPr>
              <a:t>gwybod</a:t>
            </a:r>
            <a:r>
              <a:rPr lang="en-US" altLang="en-US" sz="1800" dirty="0">
                <a:ea typeface="MS PGothic" pitchFamily="34" charset="-128"/>
              </a:rPr>
              <a:t>;</a:t>
            </a:r>
          </a:p>
          <a:p>
            <a:pPr eaLnBrk="1" hangingPunct="1">
              <a:buFontTx/>
              <a:buNone/>
            </a:pPr>
            <a:r>
              <a:rPr lang="en-US" altLang="en-US" sz="1800" dirty="0">
                <a:ea typeface="MS PGothic" pitchFamily="34" charset="-128"/>
              </a:rPr>
              <a:t>Beth </a:t>
            </a:r>
            <a:r>
              <a:rPr lang="en-US" altLang="en-US" sz="1800" dirty="0" err="1">
                <a:ea typeface="MS PGothic" pitchFamily="34" charset="-128"/>
              </a:rPr>
              <a:t>maent</a:t>
            </a:r>
            <a:r>
              <a:rPr lang="en-US" altLang="en-US" sz="1800" dirty="0">
                <a:ea typeface="MS PGothic" pitchFamily="34" charset="-128"/>
              </a:rPr>
              <a:t> </a:t>
            </a:r>
            <a:r>
              <a:rPr lang="en-US" altLang="en-US" sz="1800" dirty="0" err="1">
                <a:ea typeface="MS PGothic" pitchFamily="34" charset="-128"/>
              </a:rPr>
              <a:t>eisiau</a:t>
            </a:r>
            <a:r>
              <a:rPr lang="en-US" altLang="en-US" sz="1800" dirty="0">
                <a:ea typeface="MS PGothic" pitchFamily="34" charset="-128"/>
              </a:rPr>
              <a:t> </a:t>
            </a:r>
            <a:r>
              <a:rPr lang="en-US" altLang="en-US" sz="1800" dirty="0" err="1">
                <a:ea typeface="MS PGothic" pitchFamily="34" charset="-128"/>
              </a:rPr>
              <a:t>gwybod</a:t>
            </a:r>
            <a:r>
              <a:rPr lang="en-US" altLang="en-US" sz="1800" dirty="0">
                <a:ea typeface="MS PGothic" pitchFamily="34" charset="-128"/>
              </a:rPr>
              <a:t>;</a:t>
            </a:r>
          </a:p>
          <a:p>
            <a:pPr eaLnBrk="1" hangingPunct="1">
              <a:buFontTx/>
              <a:buNone/>
            </a:pPr>
            <a:r>
              <a:rPr lang="en-US" altLang="en-US" sz="1800" dirty="0">
                <a:ea typeface="MS PGothic" pitchFamily="34" charset="-128"/>
              </a:rPr>
              <a:t>Beth </a:t>
            </a:r>
            <a:r>
              <a:rPr lang="en-US" altLang="en-US" sz="1800" dirty="0" err="1">
                <a:ea typeface="MS PGothic" pitchFamily="34" charset="-128"/>
              </a:rPr>
              <a:t>maent</a:t>
            </a:r>
            <a:r>
              <a:rPr lang="en-US" altLang="en-US" sz="1800" dirty="0">
                <a:ea typeface="MS PGothic" pitchFamily="34" charset="-128"/>
              </a:rPr>
              <a:t> </a:t>
            </a:r>
            <a:r>
              <a:rPr lang="en-US" altLang="en-US" sz="1800" dirty="0" err="1">
                <a:ea typeface="MS PGothic" pitchFamily="34" charset="-128"/>
              </a:rPr>
              <a:t>wedi</a:t>
            </a:r>
            <a:r>
              <a:rPr lang="en-US" altLang="en-US" sz="1800" dirty="0">
                <a:ea typeface="MS PGothic" pitchFamily="34" charset="-128"/>
              </a:rPr>
              <a:t> </a:t>
            </a:r>
            <a:r>
              <a:rPr lang="en-US" altLang="en-US" sz="1800" dirty="0" err="1">
                <a:ea typeface="MS PGothic" pitchFamily="34" charset="-128"/>
              </a:rPr>
              <a:t>ei</a:t>
            </a:r>
            <a:r>
              <a:rPr lang="en-US" altLang="en-US" sz="1800" dirty="0">
                <a:ea typeface="MS PGothic" pitchFamily="34" charset="-128"/>
              </a:rPr>
              <a:t> </a:t>
            </a:r>
            <a:r>
              <a:rPr lang="en-US" altLang="en-US" sz="1800" dirty="0" err="1">
                <a:ea typeface="MS PGothic" pitchFamily="34" charset="-128"/>
              </a:rPr>
              <a:t>ddysgu</a:t>
            </a:r>
            <a:r>
              <a:rPr lang="en-US" altLang="en-US" sz="1800" dirty="0">
                <a:ea typeface="MS PGothic" pitchFamily="34" charset="-128"/>
              </a:rPr>
              <a:t>.</a:t>
            </a:r>
          </a:p>
          <a:p>
            <a:pPr eaLnBrk="1" hangingPunct="1">
              <a:buFontTx/>
              <a:buNone/>
            </a:pPr>
            <a:endParaRPr lang="en-US" altLang="en-US" sz="1800" dirty="0">
              <a:ea typeface="MS PGothic" pitchFamily="34" charset="-128"/>
            </a:endParaRPr>
          </a:p>
          <a:p>
            <a:pPr>
              <a:buNone/>
            </a:pPr>
            <a:r>
              <a:rPr lang="en-US" altLang="en-US" sz="1800" dirty="0" err="1">
                <a:ea typeface="MS PGothic"/>
              </a:rPr>
              <a:t>Maent</a:t>
            </a:r>
            <a:r>
              <a:rPr lang="en-US" altLang="en-US" sz="1800" dirty="0">
                <a:ea typeface="MS PGothic"/>
              </a:rPr>
              <a:t> </a:t>
            </a:r>
            <a:r>
              <a:rPr lang="en-US" altLang="en-US" sz="1800" dirty="0" err="1">
                <a:ea typeface="MS PGothic"/>
              </a:rPr>
              <a:t>yn</a:t>
            </a:r>
            <a:r>
              <a:rPr lang="en-US" altLang="en-US" sz="1800" dirty="0">
                <a:ea typeface="MS PGothic"/>
              </a:rPr>
              <a:t> </a:t>
            </a:r>
            <a:r>
              <a:rPr lang="en-US" altLang="en-US" sz="1800" dirty="0" err="1">
                <a:ea typeface="MS PGothic"/>
              </a:rPr>
              <a:t>dechrau</a:t>
            </a:r>
            <a:r>
              <a:rPr lang="en-US" altLang="en-US" sz="1800" dirty="0">
                <a:ea typeface="MS PGothic"/>
              </a:rPr>
              <a:t> </a:t>
            </a:r>
            <a:r>
              <a:rPr lang="en-US" altLang="en-US" sz="1800" dirty="0" err="1">
                <a:ea typeface="MS PGothic"/>
              </a:rPr>
              <a:t>trwy</a:t>
            </a:r>
            <a:r>
              <a:rPr lang="en-US" altLang="en-US" sz="1800" dirty="0">
                <a:ea typeface="MS PGothic"/>
              </a:rPr>
              <a:t> </a:t>
            </a:r>
            <a:r>
              <a:rPr lang="en-US" altLang="en-US" sz="1800" dirty="0" err="1">
                <a:ea typeface="MS PGothic"/>
              </a:rPr>
              <a:t>feddwl</a:t>
            </a:r>
            <a:r>
              <a:rPr lang="en-US" altLang="en-US" sz="1800" dirty="0">
                <a:ea typeface="MS PGothic"/>
              </a:rPr>
              <a:t> a </a:t>
            </a:r>
            <a:r>
              <a:rPr lang="en-US" altLang="en-US" sz="1800" dirty="0" err="1">
                <a:ea typeface="MS PGothic"/>
              </a:rPr>
              <a:t>chwblhau</a:t>
            </a:r>
            <a:r>
              <a:rPr lang="en-US" altLang="en-US" sz="1800" dirty="0">
                <a:ea typeface="MS PGothic"/>
              </a:rPr>
              <a:t> y </a:t>
            </a:r>
            <a:r>
              <a:rPr lang="en-US" altLang="en-US" sz="1800" dirty="0" err="1">
                <a:ea typeface="MS PGothic"/>
              </a:rPr>
              <a:t>ddwy</a:t>
            </a:r>
            <a:r>
              <a:rPr lang="en-US" altLang="en-US" sz="1800" dirty="0">
                <a:ea typeface="MS PGothic"/>
              </a:rPr>
              <a:t> </a:t>
            </a:r>
            <a:r>
              <a:rPr lang="en-US" altLang="en-US" sz="1800" dirty="0" err="1">
                <a:ea typeface="MS PGothic"/>
              </a:rPr>
              <a:t>golofn</a:t>
            </a:r>
            <a:r>
              <a:rPr lang="en-US" altLang="en-US" sz="1800" dirty="0">
                <a:ea typeface="MS PGothic"/>
              </a:rPr>
              <a:t> </a:t>
            </a:r>
            <a:r>
              <a:rPr lang="en-US" altLang="en-US" sz="1800" dirty="0" err="1">
                <a:ea typeface="MS PGothic"/>
              </a:rPr>
              <a:t>gyntaf</a:t>
            </a:r>
            <a:r>
              <a:rPr lang="en-US" altLang="en-US" sz="1800" dirty="0">
                <a:ea typeface="MS PGothic"/>
              </a:rPr>
              <a:t>. Yna </a:t>
            </a:r>
            <a:r>
              <a:rPr lang="en-US" altLang="en-US" sz="1800" dirty="0" err="1">
                <a:ea typeface="MS PGothic"/>
              </a:rPr>
              <a:t>byddant</a:t>
            </a:r>
            <a:r>
              <a:rPr lang="en-US" altLang="en-US" sz="1800" dirty="0">
                <a:ea typeface="MS PGothic"/>
              </a:rPr>
              <a:t> </a:t>
            </a:r>
            <a:r>
              <a:rPr lang="en-US" altLang="en-US" sz="1800" dirty="0" err="1">
                <a:ea typeface="MS PGothic"/>
              </a:rPr>
              <a:t>yn</a:t>
            </a:r>
            <a:r>
              <a:rPr lang="en-US" altLang="en-US" sz="1800" dirty="0">
                <a:ea typeface="MS PGothic"/>
              </a:rPr>
              <a:t> </a:t>
            </a:r>
            <a:r>
              <a:rPr lang="en-US" altLang="en-US" sz="1800" dirty="0" err="1">
                <a:ea typeface="MS PGothic"/>
              </a:rPr>
              <a:t>dychwelyd</a:t>
            </a:r>
            <a:r>
              <a:rPr lang="en-US" altLang="en-US" sz="1800" dirty="0">
                <a:ea typeface="MS PGothic"/>
              </a:rPr>
              <a:t> at y </a:t>
            </a:r>
            <a:r>
              <a:rPr lang="en-US" altLang="en-US" sz="1800" dirty="0" err="1">
                <a:ea typeface="MS PGothic"/>
              </a:rPr>
              <a:t>drydedd</a:t>
            </a:r>
            <a:r>
              <a:rPr lang="en-US" altLang="en-US" sz="1800" dirty="0">
                <a:ea typeface="MS PGothic"/>
              </a:rPr>
              <a:t> </a:t>
            </a:r>
            <a:r>
              <a:rPr lang="en-US" altLang="en-US" sz="1800" dirty="0" err="1">
                <a:ea typeface="MS PGothic"/>
              </a:rPr>
              <a:t>golofn</a:t>
            </a:r>
            <a:r>
              <a:rPr lang="en-US" altLang="en-US" sz="1800" dirty="0">
                <a:ea typeface="MS PGothic"/>
              </a:rPr>
              <a:t> </a:t>
            </a:r>
            <a:r>
              <a:rPr lang="en-US" altLang="en-US" sz="1800" dirty="0" err="1">
                <a:ea typeface="MS PGothic"/>
              </a:rPr>
              <a:t>ar</a:t>
            </a:r>
            <a:r>
              <a:rPr lang="en-US" altLang="en-US" sz="1800" dirty="0">
                <a:ea typeface="MS PGothic"/>
              </a:rPr>
              <a:t> </a:t>
            </a:r>
            <a:r>
              <a:rPr lang="en-US" altLang="en-US" sz="1800" dirty="0" err="1">
                <a:ea typeface="MS PGothic"/>
              </a:rPr>
              <a:t>ddiwedd</a:t>
            </a:r>
            <a:r>
              <a:rPr lang="en-US" altLang="en-US" sz="1800" dirty="0">
                <a:ea typeface="MS PGothic"/>
              </a:rPr>
              <a:t> </a:t>
            </a:r>
            <a:r>
              <a:rPr lang="en-US" altLang="en-US" sz="1800" dirty="0" err="1">
                <a:ea typeface="MS PGothic"/>
              </a:rPr>
              <a:t>yr</a:t>
            </a:r>
            <a:r>
              <a:rPr lang="en-US" altLang="en-US" sz="1800" dirty="0">
                <a:ea typeface="MS PGothic"/>
              </a:rPr>
              <a:t> </a:t>
            </a:r>
            <a:r>
              <a:rPr lang="en-US" altLang="en-US" sz="1800" dirty="0" err="1">
                <a:ea typeface="MS PGothic"/>
              </a:rPr>
              <a:t>uned</a:t>
            </a:r>
            <a:r>
              <a:rPr lang="en-US" altLang="en-US" sz="1800" dirty="0">
                <a:ea typeface="MS PGothic"/>
              </a:rPr>
              <a:t> (neu </a:t>
            </a:r>
            <a:r>
              <a:rPr lang="en-US" altLang="en-US" sz="1800" dirty="0" err="1">
                <a:ea typeface="MS PGothic"/>
              </a:rPr>
              <a:t>yn</a:t>
            </a:r>
            <a:r>
              <a:rPr lang="en-US" altLang="en-US" sz="1800" dirty="0">
                <a:ea typeface="MS PGothic"/>
              </a:rPr>
              <a:t> </a:t>
            </a:r>
            <a:r>
              <a:rPr lang="en-US" altLang="en-US" sz="1800" dirty="0" err="1">
                <a:ea typeface="MS PGothic"/>
              </a:rPr>
              <a:t>dychwelyd</a:t>
            </a:r>
            <a:r>
              <a:rPr lang="en-US" altLang="en-US" sz="1800" dirty="0">
                <a:ea typeface="MS PGothic"/>
              </a:rPr>
              <a:t> </a:t>
            </a:r>
            <a:r>
              <a:rPr lang="en-US" altLang="en-US" sz="1800" dirty="0" err="1">
                <a:ea typeface="MS PGothic"/>
              </a:rPr>
              <a:t>ato</a:t>
            </a:r>
            <a:r>
              <a:rPr lang="en-US" altLang="en-US" sz="1800" dirty="0">
                <a:ea typeface="MS PGothic"/>
              </a:rPr>
              <a:t> </a:t>
            </a:r>
            <a:r>
              <a:rPr lang="en-US" altLang="en-US" sz="1800" dirty="0" err="1">
                <a:ea typeface="MS PGothic"/>
              </a:rPr>
              <a:t>trwy</a:t>
            </a:r>
            <a:r>
              <a:rPr lang="en-US" altLang="en-US" sz="1800" dirty="0">
                <a:ea typeface="MS PGothic"/>
              </a:rPr>
              <a:t> </a:t>
            </a:r>
            <a:r>
              <a:rPr lang="en-US" altLang="en-US" sz="1800" dirty="0" err="1">
                <a:ea typeface="MS PGothic"/>
              </a:rPr>
              <a:t>gydol</a:t>
            </a:r>
            <a:r>
              <a:rPr lang="en-US" altLang="en-US" sz="1800" dirty="0">
                <a:ea typeface="MS PGothic"/>
              </a:rPr>
              <a:t> y </a:t>
            </a:r>
            <a:r>
              <a:rPr lang="en-US" altLang="en-US" sz="1800" dirty="0" err="1">
                <a:ea typeface="MS PGothic"/>
              </a:rPr>
              <a:t>gwaith</a:t>
            </a:r>
            <a:r>
              <a:rPr lang="en-US" altLang="en-US" sz="1800" dirty="0">
                <a:ea typeface="MS PGothic"/>
              </a:rPr>
              <a:t>)</a:t>
            </a:r>
          </a:p>
          <a:p>
            <a:pPr eaLnBrk="1" hangingPunct="1">
              <a:buFontTx/>
              <a:buNone/>
            </a:pPr>
            <a:endParaRPr lang="en-US" altLang="en-US" sz="1800" dirty="0">
              <a:ea typeface="MS PGothic" pitchFamily="34" charset="-128"/>
            </a:endParaRPr>
          </a:p>
          <a:p>
            <a:pPr eaLnBrk="1" hangingPunct="1">
              <a:buFontTx/>
              <a:buNone/>
            </a:pPr>
            <a:r>
              <a:rPr lang="en-US" altLang="en-US" sz="1800" dirty="0" err="1">
                <a:ea typeface="MS PGothic"/>
              </a:rPr>
              <a:t>Amrywiaeth</a:t>
            </a:r>
            <a:r>
              <a:rPr lang="en-US" altLang="en-US" sz="1800" dirty="0">
                <a:ea typeface="MS PGothic"/>
              </a:rPr>
              <a:t> – </a:t>
            </a:r>
            <a:r>
              <a:rPr lang="en-US" altLang="en-US" sz="1800" dirty="0" err="1">
                <a:ea typeface="MS PGothic"/>
              </a:rPr>
              <a:t>colofn</a:t>
            </a:r>
            <a:r>
              <a:rPr lang="en-US" altLang="en-US" sz="1800" dirty="0">
                <a:ea typeface="MS PGothic"/>
              </a:rPr>
              <a:t> </a:t>
            </a:r>
            <a:r>
              <a:rPr lang="en-US" altLang="en-US" sz="1800" dirty="0" err="1">
                <a:ea typeface="MS PGothic"/>
              </a:rPr>
              <a:t>ychwanegol</a:t>
            </a:r>
            <a:r>
              <a:rPr lang="en-US" altLang="en-US" sz="1800" dirty="0">
                <a:ea typeface="MS PGothic"/>
              </a:rPr>
              <a:t> ‘Sut </a:t>
            </a:r>
            <a:r>
              <a:rPr lang="en-US" altLang="en-US" sz="1800" dirty="0" err="1">
                <a:ea typeface="MS PGothic"/>
              </a:rPr>
              <a:t>fyddai’n</a:t>
            </a:r>
            <a:r>
              <a:rPr lang="en-US" altLang="en-US" sz="1800" dirty="0">
                <a:ea typeface="MS PGothic"/>
              </a:rPr>
              <a:t> </a:t>
            </a:r>
            <a:r>
              <a:rPr lang="en-US" altLang="en-US" sz="1800" dirty="0" err="1">
                <a:ea typeface="MS PGothic"/>
              </a:rPr>
              <a:t>dysgu</a:t>
            </a:r>
            <a:r>
              <a:rPr lang="en-US" altLang="en-US" sz="1800" dirty="0">
                <a:ea typeface="MS PGothic"/>
              </a:rPr>
              <a:t>?’</a:t>
            </a:r>
          </a:p>
        </p:txBody>
      </p:sp>
      <p:pic>
        <p:nvPicPr>
          <p:cNvPr id="26628" name="Picture 8" descr="http://www.educationtechnologies.com/images/3kids_kwl03s.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55085" y="3313767"/>
            <a:ext cx="2664705" cy="301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2" descr="GED Program">
            <a:extLst>
              <a:ext uri="{FF2B5EF4-FFF2-40B4-BE49-F238E27FC236}">
                <a16:creationId xmlns:a16="http://schemas.microsoft.com/office/drawing/2014/main" id="{78182D3F-8CF6-4445-8E09-C95C9570BBEF}"/>
              </a:ext>
            </a:extLst>
          </p:cNvPr>
          <p:cNvPicPr>
            <a:picLocks noChangeAspect="1"/>
          </p:cNvPicPr>
          <p:nvPr/>
        </p:nvPicPr>
        <p:blipFill rotWithShape="1">
          <a:blip r:embed="rId3"/>
          <a:srcRect r="49184" b="602"/>
          <a:stretch/>
        </p:blipFill>
        <p:spPr>
          <a:xfrm>
            <a:off x="6095234" y="1549445"/>
            <a:ext cx="1916660" cy="1449495"/>
          </a:xfrm>
          <a:prstGeom prst="rect">
            <a:avLst/>
          </a:prstGeom>
        </p:spPr>
      </p:pic>
    </p:spTree>
    <p:extLst>
      <p:ext uri="{BB962C8B-B14F-4D97-AF65-F5344CB8AC3E}">
        <p14:creationId xmlns:p14="http://schemas.microsoft.com/office/powerpoint/2010/main" val="1569278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normAutofit/>
          </a:bodyPr>
          <a:lstStyle/>
          <a:p>
            <a:r>
              <a:rPr lang="en-US" altLang="en-US" sz="3200" b="1" dirty="0">
                <a:ea typeface="MS PGothic"/>
              </a:rPr>
              <a:t>KWL – as per today's task (slide 7)</a:t>
            </a:r>
            <a:endParaRPr lang="en-US" altLang="en-US" sz="3200" b="1" dirty="0">
              <a:ea typeface="MS PGothic" pitchFamily="34" charset="-128"/>
            </a:endParaRPr>
          </a:p>
        </p:txBody>
      </p:sp>
      <p:sp>
        <p:nvSpPr>
          <p:cNvPr id="26627" name="Rectangle 3"/>
          <p:cNvSpPr>
            <a:spLocks noGrp="1" noChangeArrowheads="1"/>
          </p:cNvSpPr>
          <p:nvPr>
            <p:ph type="body" sz="half" idx="1"/>
          </p:nvPr>
        </p:nvSpPr>
        <p:spPr/>
        <p:txBody>
          <a:bodyPr vert="horz" lIns="91440" tIns="45720" rIns="91440" bIns="45720" rtlCol="0" anchor="t">
            <a:normAutofit/>
          </a:bodyPr>
          <a:lstStyle/>
          <a:p>
            <a:pPr>
              <a:buNone/>
            </a:pPr>
            <a:r>
              <a:rPr lang="en-US" altLang="en-US" sz="1600" dirty="0">
                <a:ea typeface="MS PGothic"/>
              </a:rPr>
              <a:t>At the beginning of a topic pupils create a grid with three columns – </a:t>
            </a:r>
            <a:endParaRPr lang="en-US" dirty="0"/>
          </a:p>
          <a:p>
            <a:pPr eaLnBrk="1" hangingPunct="1">
              <a:buFontTx/>
              <a:buNone/>
            </a:pPr>
            <a:endParaRPr lang="en-US" altLang="en-US" sz="1600">
              <a:ea typeface="MS PGothic" pitchFamily="34" charset="-128"/>
            </a:endParaRPr>
          </a:p>
          <a:p>
            <a:pPr eaLnBrk="1" hangingPunct="1">
              <a:buFontTx/>
              <a:buNone/>
            </a:pPr>
            <a:r>
              <a:rPr lang="en-US" altLang="en-US" sz="1600" dirty="0">
                <a:ea typeface="MS PGothic"/>
              </a:rPr>
              <a:t>What They Know;</a:t>
            </a:r>
          </a:p>
          <a:p>
            <a:pPr eaLnBrk="1" hangingPunct="1">
              <a:buFontTx/>
              <a:buNone/>
            </a:pPr>
            <a:r>
              <a:rPr lang="en-US" altLang="en-US" sz="1600" dirty="0">
                <a:ea typeface="MS PGothic"/>
              </a:rPr>
              <a:t>What They Want To Know;</a:t>
            </a:r>
          </a:p>
          <a:p>
            <a:pPr eaLnBrk="1" hangingPunct="1">
              <a:buFontTx/>
              <a:buNone/>
            </a:pPr>
            <a:r>
              <a:rPr lang="en-US" altLang="en-US" sz="1600" dirty="0">
                <a:ea typeface="MS PGothic"/>
              </a:rPr>
              <a:t>What They Have Learnt.</a:t>
            </a:r>
          </a:p>
          <a:p>
            <a:pPr eaLnBrk="1" hangingPunct="1">
              <a:buFontTx/>
              <a:buNone/>
            </a:pPr>
            <a:endParaRPr lang="en-US" altLang="en-US" sz="1600">
              <a:ea typeface="MS PGothic" pitchFamily="34" charset="-128"/>
            </a:endParaRPr>
          </a:p>
          <a:p>
            <a:pPr>
              <a:buNone/>
            </a:pPr>
            <a:r>
              <a:rPr lang="en-US" altLang="en-US" sz="1600" dirty="0">
                <a:ea typeface="MS PGothic"/>
              </a:rPr>
              <a:t>They begin by brainstorming and filling in the first two columns and then return to the third at the end of the unit (or refer throughout) .</a:t>
            </a:r>
          </a:p>
          <a:p>
            <a:pPr eaLnBrk="1" hangingPunct="1">
              <a:buFontTx/>
              <a:buNone/>
            </a:pPr>
            <a:endParaRPr lang="en-US" altLang="en-US" sz="1600">
              <a:ea typeface="MS PGothic" pitchFamily="34" charset="-128"/>
            </a:endParaRPr>
          </a:p>
          <a:p>
            <a:pPr eaLnBrk="1" hangingPunct="1">
              <a:buFontTx/>
              <a:buNone/>
            </a:pPr>
            <a:r>
              <a:rPr lang="en-US" altLang="en-US" sz="1600" dirty="0">
                <a:ea typeface="MS PGothic"/>
              </a:rPr>
              <a:t>Variation – extra column ‘How Will I Learn?’</a:t>
            </a:r>
            <a:endParaRPr lang="en-US" altLang="en-US" sz="1600" dirty="0">
              <a:ea typeface="MS PGothic" pitchFamily="34" charset="-128"/>
            </a:endParaRPr>
          </a:p>
        </p:txBody>
      </p:sp>
      <p:pic>
        <p:nvPicPr>
          <p:cNvPr id="26628" name="Picture 8" descr="http://www.educationtechnologies.com/images/3kids_kwl03s.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8713" y="1785938"/>
            <a:ext cx="3733800" cy="400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0275043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Asesu</a:t>
            </a:r>
            <a:r>
              <a:rPr lang="en-GB" dirty="0"/>
              <a:t> </a:t>
            </a:r>
            <a:r>
              <a:rPr lang="en-GB" dirty="0" err="1"/>
              <a:t>ar</a:t>
            </a:r>
            <a:r>
              <a:rPr lang="en-GB" dirty="0"/>
              <a:t> </a:t>
            </a:r>
            <a:r>
              <a:rPr lang="en-GB" dirty="0" err="1"/>
              <a:t>gyfer</a:t>
            </a:r>
            <a:r>
              <a:rPr lang="en-GB" dirty="0"/>
              <a:t> </a:t>
            </a:r>
            <a:r>
              <a:rPr lang="en-GB" dirty="0" err="1"/>
              <a:t>Dysgu</a:t>
            </a:r>
            <a:r>
              <a:rPr lang="en-GB" dirty="0"/>
              <a:t/>
            </a:r>
            <a:br>
              <a:rPr lang="en-GB" dirty="0"/>
            </a:br>
            <a:r>
              <a:rPr lang="en-GB" dirty="0"/>
              <a:t>Assessment for Learning</a:t>
            </a:r>
          </a:p>
        </p:txBody>
      </p:sp>
      <p:sp>
        <p:nvSpPr>
          <p:cNvPr id="5" name="Content Placeholder 4"/>
          <p:cNvSpPr>
            <a:spLocks noGrp="1"/>
          </p:cNvSpPr>
          <p:nvPr>
            <p:ph sz="half" idx="1"/>
          </p:nvPr>
        </p:nvSpPr>
        <p:spPr>
          <a:xfrm>
            <a:off x="194663" y="1600200"/>
            <a:ext cx="4301137" cy="5044635"/>
          </a:xfr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a:bodyPr>
          <a:lstStyle/>
          <a:p>
            <a:r>
              <a:rPr lang="en-GB" sz="2000" dirty="0" err="1"/>
              <a:t>Gwyliwch</a:t>
            </a:r>
            <a:r>
              <a:rPr lang="en-GB" sz="2000" dirty="0"/>
              <a:t> y </a:t>
            </a:r>
            <a:r>
              <a:rPr lang="en-GB" sz="2000" dirty="0" err="1"/>
              <a:t>clipiau</a:t>
            </a:r>
            <a:r>
              <a:rPr lang="en-GB" sz="2000" dirty="0"/>
              <a:t> </a:t>
            </a:r>
            <a:r>
              <a:rPr lang="en-GB" sz="2000" dirty="0" err="1"/>
              <a:t>canlynol</a:t>
            </a:r>
            <a:r>
              <a:rPr lang="en-GB" sz="2000" dirty="0"/>
              <a:t> ac </a:t>
            </a:r>
            <a:r>
              <a:rPr lang="en-GB" sz="2000" dirty="0" err="1"/>
              <a:t>adlewyrchwch</a:t>
            </a:r>
            <a:r>
              <a:rPr lang="en-GB" sz="2000" dirty="0"/>
              <a:t> </a:t>
            </a:r>
            <a:r>
              <a:rPr lang="en-GB" sz="2000" dirty="0" err="1"/>
              <a:t>ar</a:t>
            </a:r>
            <a:r>
              <a:rPr lang="en-GB" sz="2000" dirty="0"/>
              <a:t> y </a:t>
            </a:r>
            <a:r>
              <a:rPr lang="en-GB" sz="2000" dirty="0" err="1"/>
              <a:t>canlynol</a:t>
            </a:r>
            <a:r>
              <a:rPr lang="en-GB" sz="2000" dirty="0"/>
              <a:t>:</a:t>
            </a:r>
            <a:endParaRPr lang="en-GB" sz="2000" dirty="0">
              <a:cs typeface="Calibri"/>
            </a:endParaRPr>
          </a:p>
          <a:p>
            <a:r>
              <a:rPr lang="en-GB" sz="2000" dirty="0"/>
              <a:t>Pa </a:t>
            </a:r>
            <a:r>
              <a:rPr lang="en-GB" sz="2000" dirty="0" err="1"/>
              <a:t>strategaethau</a:t>
            </a:r>
            <a:r>
              <a:rPr lang="en-GB" sz="2000" dirty="0"/>
              <a:t> </a:t>
            </a:r>
            <a:r>
              <a:rPr lang="en-GB" sz="2000" dirty="0" err="1"/>
              <a:t>AgD</a:t>
            </a:r>
            <a:r>
              <a:rPr lang="en-GB" sz="2000" dirty="0"/>
              <a:t> </a:t>
            </a:r>
            <a:r>
              <a:rPr lang="en-GB" sz="2000" dirty="0" err="1"/>
              <a:t>allwch</a:t>
            </a:r>
            <a:r>
              <a:rPr lang="en-GB" sz="2000" dirty="0"/>
              <a:t> chi </a:t>
            </a:r>
            <a:r>
              <a:rPr lang="en-GB" sz="2000" dirty="0" err="1"/>
              <a:t>eu</a:t>
            </a:r>
            <a:r>
              <a:rPr lang="en-GB" sz="2000" dirty="0"/>
              <a:t> </a:t>
            </a:r>
            <a:r>
              <a:rPr lang="en-GB" sz="2000" dirty="0" err="1"/>
              <a:t>hadnabod</a:t>
            </a:r>
            <a:r>
              <a:rPr lang="en-GB" sz="2000" dirty="0"/>
              <a:t>?</a:t>
            </a:r>
            <a:endParaRPr lang="en-GB" sz="2000">
              <a:cs typeface="Calibri"/>
            </a:endParaRPr>
          </a:p>
          <a:p>
            <a:r>
              <a:rPr lang="en-GB" sz="2000" dirty="0"/>
              <a:t>Beth </a:t>
            </a:r>
            <a:r>
              <a:rPr lang="en-GB" sz="2000" dirty="0" err="1"/>
              <a:t>yw’r</a:t>
            </a:r>
            <a:r>
              <a:rPr lang="en-GB" sz="2000" dirty="0"/>
              <a:t> </a:t>
            </a:r>
            <a:r>
              <a:rPr lang="en-GB" sz="2000" dirty="0" err="1"/>
              <a:t>manteision</a:t>
            </a:r>
            <a:r>
              <a:rPr lang="en-GB" sz="2000" dirty="0"/>
              <a:t> </a:t>
            </a:r>
            <a:r>
              <a:rPr lang="en-GB" sz="2000" dirty="0" err="1"/>
              <a:t>o’r</a:t>
            </a:r>
            <a:r>
              <a:rPr lang="en-GB" sz="2000" dirty="0"/>
              <a:t> dull </a:t>
            </a:r>
            <a:r>
              <a:rPr lang="en-GB" sz="2000" dirty="0" err="1"/>
              <a:t>yma</a:t>
            </a:r>
            <a:r>
              <a:rPr lang="en-GB" sz="2000" dirty="0"/>
              <a:t>?</a:t>
            </a:r>
            <a:endParaRPr lang="en-GB" sz="2000" dirty="0">
              <a:cs typeface="Calibri"/>
            </a:endParaRPr>
          </a:p>
          <a:p>
            <a:r>
              <a:rPr lang="en-GB" sz="2000" dirty="0"/>
              <a:t>Pa </a:t>
            </a:r>
            <a:r>
              <a:rPr lang="en-GB" sz="2000" dirty="0" err="1"/>
              <a:t>heriau</a:t>
            </a:r>
            <a:r>
              <a:rPr lang="en-GB" sz="2000" dirty="0"/>
              <a:t> </a:t>
            </a:r>
            <a:r>
              <a:rPr lang="en-GB" sz="2000" dirty="0" err="1"/>
              <a:t>allwch</a:t>
            </a:r>
            <a:r>
              <a:rPr lang="en-GB" sz="2000" dirty="0"/>
              <a:t> chi </a:t>
            </a:r>
            <a:r>
              <a:rPr lang="en-GB" sz="2000" dirty="0" err="1"/>
              <a:t>eu</a:t>
            </a:r>
            <a:r>
              <a:rPr lang="en-GB" sz="2000" dirty="0"/>
              <a:t> </a:t>
            </a:r>
            <a:r>
              <a:rPr lang="en-GB" sz="2000" dirty="0" err="1"/>
              <a:t>hadnabod</a:t>
            </a:r>
            <a:r>
              <a:rPr lang="en-GB" sz="2000" dirty="0"/>
              <a:t> </a:t>
            </a:r>
            <a:r>
              <a:rPr lang="en-GB" sz="2000" dirty="0" err="1"/>
              <a:t>i</a:t>
            </a:r>
            <a:r>
              <a:rPr lang="en-GB" sz="2000" dirty="0"/>
              <a:t> </a:t>
            </a:r>
            <a:r>
              <a:rPr lang="en-GB" sz="2000" dirty="0" err="1"/>
              <a:t>weithredu'r</a:t>
            </a:r>
            <a:r>
              <a:rPr lang="en-GB" sz="2000" dirty="0"/>
              <a:t> </a:t>
            </a:r>
            <a:r>
              <a:rPr lang="en-GB" sz="2000" dirty="0" err="1"/>
              <a:t>dulliau</a:t>
            </a:r>
            <a:r>
              <a:rPr lang="en-GB" sz="2000" dirty="0"/>
              <a:t> </a:t>
            </a:r>
            <a:r>
              <a:rPr lang="en-GB" sz="2000" dirty="0" err="1"/>
              <a:t>asesu</a:t>
            </a:r>
            <a:r>
              <a:rPr lang="en-GB" sz="2000" dirty="0"/>
              <a:t> </a:t>
            </a:r>
            <a:r>
              <a:rPr lang="en-GB" sz="2000" dirty="0" err="1"/>
              <a:t>ar</a:t>
            </a:r>
            <a:r>
              <a:rPr lang="en-GB" sz="2000" dirty="0"/>
              <a:t> </a:t>
            </a:r>
            <a:r>
              <a:rPr lang="en-GB" sz="2000" dirty="0" err="1"/>
              <a:t>gyfer</a:t>
            </a:r>
            <a:r>
              <a:rPr lang="en-GB" sz="2000" dirty="0"/>
              <a:t> </a:t>
            </a:r>
            <a:r>
              <a:rPr lang="en-GB" sz="2000" dirty="0" err="1"/>
              <a:t>dysgu</a:t>
            </a:r>
            <a:r>
              <a:rPr lang="en-GB" sz="2000" dirty="0"/>
              <a:t> </a:t>
            </a:r>
            <a:r>
              <a:rPr lang="en-GB" sz="2000" dirty="0" err="1"/>
              <a:t>yma</a:t>
            </a:r>
            <a:r>
              <a:rPr lang="en-GB" sz="2000" dirty="0"/>
              <a:t>?</a:t>
            </a:r>
            <a:endParaRPr lang="en-GB" sz="2000" dirty="0">
              <a:cs typeface="Calibri"/>
            </a:endParaRPr>
          </a:p>
        </p:txBody>
      </p:sp>
      <p:sp>
        <p:nvSpPr>
          <p:cNvPr id="7" name="Content Placeholder 6"/>
          <p:cNvSpPr>
            <a:spLocks noGrp="1"/>
          </p:cNvSpPr>
          <p:nvPr>
            <p:ph sz="half" idx="2"/>
          </p:nvPr>
        </p:nvSpPr>
        <p:spPr>
          <a:xfrm>
            <a:off x="4648200" y="1600200"/>
            <a:ext cx="4249910" cy="5044635"/>
          </a:xfrm>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a:bodyPr>
          <a:lstStyle/>
          <a:p>
            <a:r>
              <a:rPr lang="en-GB" sz="2000" dirty="0"/>
              <a:t>Watch the following clips and reflect on the following:</a:t>
            </a:r>
            <a:endParaRPr lang="en-GB" sz="2000" dirty="0">
              <a:cs typeface="Calibri"/>
            </a:endParaRPr>
          </a:p>
          <a:p>
            <a:r>
              <a:rPr lang="en-GB" sz="2000" dirty="0"/>
              <a:t>Which </a:t>
            </a:r>
            <a:r>
              <a:rPr lang="en-GB" sz="2000" dirty="0" err="1"/>
              <a:t>AfL</a:t>
            </a:r>
            <a:r>
              <a:rPr lang="en-GB" sz="2000" dirty="0"/>
              <a:t> strategies can you identify?</a:t>
            </a:r>
            <a:endParaRPr lang="en-GB" sz="2000">
              <a:cs typeface="Calibri"/>
            </a:endParaRPr>
          </a:p>
          <a:p>
            <a:r>
              <a:rPr lang="en-GB" sz="2000" dirty="0"/>
              <a:t>What are the advantages of this approach?</a:t>
            </a:r>
            <a:endParaRPr lang="en-GB" sz="2000" dirty="0">
              <a:cs typeface="Calibri"/>
            </a:endParaRPr>
          </a:p>
          <a:p>
            <a:r>
              <a:rPr lang="en-GB" sz="2000" dirty="0"/>
              <a:t>What challenges can you identify in implementing these Assessment for Learning techniques.</a:t>
            </a:r>
            <a:endParaRPr lang="en-GB" sz="2000" dirty="0">
              <a:cs typeface="Calibri"/>
            </a:endParaRPr>
          </a:p>
        </p:txBody>
      </p:sp>
      <p:pic>
        <p:nvPicPr>
          <p:cNvPr id="3" name="Picture 3">
            <a:hlinkClick r:id="" action="ppaction://media"/>
            <a:extLst>
              <a:ext uri="{FF2B5EF4-FFF2-40B4-BE49-F238E27FC236}">
                <a16:creationId xmlns:a16="http://schemas.microsoft.com/office/drawing/2014/main" id="{09F5EB31-202E-471D-A588-DBDA9F0F8B19}"/>
              </a:ext>
            </a:extLst>
          </p:cNvPr>
          <p:cNvPicPr>
            <a:picLocks noRot="1" noChangeAspect="1"/>
          </p:cNvPicPr>
          <p:nvPr>
            <a:videoFile r:link="rId1"/>
          </p:nvPr>
        </p:nvPicPr>
        <p:blipFill>
          <a:blip r:embed="rId5"/>
          <a:stretch>
            <a:fillRect/>
          </a:stretch>
        </p:blipFill>
        <p:spPr>
          <a:xfrm>
            <a:off x="640706" y="4652519"/>
            <a:ext cx="3350406" cy="1751444"/>
          </a:xfrm>
          <a:prstGeom prst="rect">
            <a:avLst/>
          </a:prstGeom>
        </p:spPr>
      </p:pic>
      <p:pic>
        <p:nvPicPr>
          <p:cNvPr id="4" name="Picture 5">
            <a:hlinkClick r:id="" action="ppaction://media"/>
            <a:extLst>
              <a:ext uri="{FF2B5EF4-FFF2-40B4-BE49-F238E27FC236}">
                <a16:creationId xmlns:a16="http://schemas.microsoft.com/office/drawing/2014/main" id="{564E5633-D24A-4664-BDC0-CD985C685460}"/>
              </a:ext>
            </a:extLst>
          </p:cNvPr>
          <p:cNvPicPr>
            <a:picLocks noRot="1" noChangeAspect="1"/>
          </p:cNvPicPr>
          <p:nvPr>
            <a:videoFile r:link="rId2"/>
          </p:nvPr>
        </p:nvPicPr>
        <p:blipFill>
          <a:blip r:embed="rId6"/>
          <a:stretch>
            <a:fillRect/>
          </a:stretch>
        </p:blipFill>
        <p:spPr>
          <a:xfrm>
            <a:off x="5244353" y="4653242"/>
            <a:ext cx="3092824" cy="1912205"/>
          </a:xfrm>
          <a:prstGeom prst="rect">
            <a:avLst/>
          </a:prstGeom>
        </p:spPr>
      </p:pic>
    </p:spTree>
    <p:extLst>
      <p:ext uri="{BB962C8B-B14F-4D97-AF65-F5344CB8AC3E}">
        <p14:creationId xmlns:p14="http://schemas.microsoft.com/office/powerpoint/2010/main" val="247921163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973" y="460335"/>
            <a:ext cx="8229600" cy="1143000"/>
          </a:xfrm>
        </p:spPr>
        <p:txBody>
          <a:bodyPr>
            <a:normAutofit fontScale="90000"/>
          </a:bodyPr>
          <a:lstStyle/>
          <a:p>
            <a:r>
              <a:rPr lang="en-GB" dirty="0">
                <a:ea typeface="+mj-lt"/>
                <a:cs typeface="+mj-lt"/>
              </a:rPr>
              <a:t>Asesu </a:t>
            </a:r>
            <a:r>
              <a:rPr lang="en-GB" dirty="0" err="1">
                <a:ea typeface="+mj-lt"/>
                <a:cs typeface="+mj-lt"/>
              </a:rPr>
              <a:t>ar</a:t>
            </a:r>
            <a:r>
              <a:rPr lang="en-GB" dirty="0">
                <a:ea typeface="+mj-lt"/>
                <a:cs typeface="+mj-lt"/>
              </a:rPr>
              <a:t> </a:t>
            </a:r>
            <a:r>
              <a:rPr lang="en-GB" dirty="0" err="1">
                <a:ea typeface="+mj-lt"/>
                <a:cs typeface="+mj-lt"/>
              </a:rPr>
              <a:t>Gyfer</a:t>
            </a:r>
            <a:r>
              <a:rPr lang="en-GB" dirty="0">
                <a:ea typeface="+mj-lt"/>
                <a:cs typeface="+mj-lt"/>
              </a:rPr>
              <a:t> </a:t>
            </a:r>
            <a:r>
              <a:rPr lang="en-GB" dirty="0" err="1">
                <a:ea typeface="+mj-lt"/>
                <a:cs typeface="+mj-lt"/>
              </a:rPr>
              <a:t>Dysgu</a:t>
            </a:r>
            <a:r>
              <a:rPr lang="en-GB" dirty="0">
                <a:ea typeface="+mj-lt"/>
                <a:cs typeface="+mj-lt"/>
              </a:rPr>
              <a:t> - GED</a:t>
            </a:r>
            <a:br>
              <a:rPr lang="en-GB" dirty="0">
                <a:ea typeface="+mj-lt"/>
                <a:cs typeface="+mj-lt"/>
              </a:rPr>
            </a:br>
            <a:r>
              <a:rPr lang="en-GB" dirty="0"/>
              <a:t>Assessment for Learning – Be KWL</a:t>
            </a:r>
            <a:br>
              <a:rPr lang="en-GB" dirty="0"/>
            </a:br>
            <a:endParaRPr lang="en-GB" dirty="0">
              <a:cs typeface="Calibri"/>
            </a:endParaRPr>
          </a:p>
        </p:txBody>
      </p:sp>
      <p:graphicFrame>
        <p:nvGraphicFramePr>
          <p:cNvPr id="5" name="Table 4"/>
          <p:cNvGraphicFramePr>
            <a:graphicFrameLocks noGrp="1"/>
          </p:cNvGraphicFramePr>
          <p:nvPr>
            <p:extLst>
              <p:ext uri="{D42A27DB-BD31-4B8C-83A1-F6EECF244321}">
                <p14:modId xmlns:p14="http://schemas.microsoft.com/office/powerpoint/2010/main" val="2596644055"/>
              </p:ext>
            </p:extLst>
          </p:nvPr>
        </p:nvGraphicFramePr>
        <p:xfrm>
          <a:off x="899592" y="1556792"/>
          <a:ext cx="7272807" cy="4846320"/>
        </p:xfrm>
        <a:graphic>
          <a:graphicData uri="http://schemas.openxmlformats.org/drawingml/2006/table">
            <a:tbl>
              <a:tblPr firstRow="1" bandRow="1">
                <a:tableStyleId>{7DF18680-E054-41AD-8BC1-D1AEF772440D}</a:tableStyleId>
              </a:tblPr>
              <a:tblGrid>
                <a:gridCol w="2424269">
                  <a:extLst>
                    <a:ext uri="{9D8B030D-6E8A-4147-A177-3AD203B41FA5}">
                      <a16:colId xmlns:a16="http://schemas.microsoft.com/office/drawing/2014/main" val="20000"/>
                    </a:ext>
                  </a:extLst>
                </a:gridCol>
                <a:gridCol w="2424269">
                  <a:extLst>
                    <a:ext uri="{9D8B030D-6E8A-4147-A177-3AD203B41FA5}">
                      <a16:colId xmlns:a16="http://schemas.microsoft.com/office/drawing/2014/main" val="20001"/>
                    </a:ext>
                  </a:extLst>
                </a:gridCol>
                <a:gridCol w="2424269">
                  <a:extLst>
                    <a:ext uri="{9D8B030D-6E8A-4147-A177-3AD203B41FA5}">
                      <a16:colId xmlns:a16="http://schemas.microsoft.com/office/drawing/2014/main" val="20002"/>
                    </a:ext>
                  </a:extLst>
                </a:gridCol>
              </a:tblGrid>
              <a:tr h="1440160">
                <a:tc>
                  <a:txBody>
                    <a:bodyPr/>
                    <a:lstStyle/>
                    <a:p>
                      <a:r>
                        <a:rPr lang="en-GB" dirty="0"/>
                        <a:t>What do I </a:t>
                      </a:r>
                      <a:r>
                        <a:rPr lang="en-GB" u="sng" dirty="0"/>
                        <a:t>K</a:t>
                      </a:r>
                      <a:r>
                        <a:rPr lang="en-GB" dirty="0"/>
                        <a:t>now? </a:t>
                      </a:r>
                    </a:p>
                    <a:p>
                      <a:endParaRPr lang="en-GB" dirty="0"/>
                    </a:p>
                    <a:p>
                      <a:endParaRPr lang="en-GB" dirty="0"/>
                    </a:p>
                    <a:p>
                      <a:r>
                        <a:rPr lang="en-GB" dirty="0">
                          <a:solidFill>
                            <a:srgbClr val="FFFF00"/>
                          </a:solidFill>
                        </a:rPr>
                        <a:t>Beth </a:t>
                      </a:r>
                      <a:r>
                        <a:rPr lang="en-GB" dirty="0" err="1">
                          <a:solidFill>
                            <a:srgbClr val="FFFF00"/>
                          </a:solidFill>
                        </a:rPr>
                        <a:t>ydw</a:t>
                      </a:r>
                      <a:r>
                        <a:rPr lang="en-GB" dirty="0">
                          <a:solidFill>
                            <a:srgbClr val="FFFF00"/>
                          </a:solidFill>
                        </a:rPr>
                        <a:t> </a:t>
                      </a:r>
                      <a:r>
                        <a:rPr lang="en-GB" dirty="0" err="1">
                          <a:solidFill>
                            <a:srgbClr val="FFFF00"/>
                          </a:solidFill>
                        </a:rPr>
                        <a:t>i’n</a:t>
                      </a:r>
                      <a:r>
                        <a:rPr lang="en-GB" dirty="0">
                          <a:solidFill>
                            <a:srgbClr val="FFFF00"/>
                          </a:solidFill>
                        </a:rPr>
                        <a:t> </a:t>
                      </a:r>
                      <a:r>
                        <a:rPr lang="en-GB" u="sng" dirty="0" err="1">
                          <a:solidFill>
                            <a:srgbClr val="FFFF00"/>
                          </a:solidFill>
                        </a:rPr>
                        <a:t>G</a:t>
                      </a:r>
                      <a:r>
                        <a:rPr lang="en-GB" dirty="0" err="1">
                          <a:solidFill>
                            <a:srgbClr val="FFFF00"/>
                          </a:solidFill>
                        </a:rPr>
                        <a:t>wybod</a:t>
                      </a:r>
                      <a:r>
                        <a:rPr lang="en-GB" dirty="0">
                          <a:solidFill>
                            <a:srgbClr val="FFFF00"/>
                          </a:solidFill>
                        </a:rPr>
                        <a:t>?</a:t>
                      </a:r>
                      <a:r>
                        <a:rPr lang="en-GB" dirty="0"/>
                        <a:t> </a:t>
                      </a:r>
                      <a:endParaRPr lang="en-GB" i="1" dirty="0"/>
                    </a:p>
                  </a:txBody>
                  <a:tcPr/>
                </a:tc>
                <a:tc>
                  <a:txBody>
                    <a:bodyPr/>
                    <a:lstStyle/>
                    <a:p>
                      <a:r>
                        <a:rPr lang="en-GB" dirty="0"/>
                        <a:t>What do I </a:t>
                      </a:r>
                      <a:r>
                        <a:rPr lang="en-GB" u="sng" dirty="0"/>
                        <a:t>W</a:t>
                      </a:r>
                      <a:r>
                        <a:rPr lang="en-GB" dirty="0"/>
                        <a:t>ant to know?</a:t>
                      </a:r>
                      <a:r>
                        <a:rPr lang="en-GB" baseline="0" dirty="0"/>
                        <a:t> </a:t>
                      </a:r>
                    </a:p>
                    <a:p>
                      <a:endParaRPr lang="en-GB" baseline="0" dirty="0"/>
                    </a:p>
                    <a:p>
                      <a:r>
                        <a:rPr lang="en-GB" baseline="0" dirty="0">
                          <a:solidFill>
                            <a:srgbClr val="FFFF00"/>
                          </a:solidFill>
                        </a:rPr>
                        <a:t>Beth </a:t>
                      </a:r>
                      <a:r>
                        <a:rPr lang="en-GB" baseline="0" dirty="0" err="1">
                          <a:solidFill>
                            <a:srgbClr val="FFFF00"/>
                          </a:solidFill>
                        </a:rPr>
                        <a:t>ydw</a:t>
                      </a:r>
                      <a:r>
                        <a:rPr lang="en-GB" baseline="0" dirty="0">
                          <a:solidFill>
                            <a:srgbClr val="FFFF00"/>
                          </a:solidFill>
                        </a:rPr>
                        <a:t> </a:t>
                      </a:r>
                      <a:r>
                        <a:rPr lang="en-GB" baseline="0" dirty="0" err="1">
                          <a:solidFill>
                            <a:srgbClr val="FFFF00"/>
                          </a:solidFill>
                        </a:rPr>
                        <a:t>i</a:t>
                      </a:r>
                      <a:r>
                        <a:rPr lang="en-GB" baseline="0" dirty="0">
                          <a:solidFill>
                            <a:srgbClr val="FFFF00"/>
                          </a:solidFill>
                        </a:rPr>
                        <a:t> </a:t>
                      </a:r>
                      <a:r>
                        <a:rPr lang="en-GB" u="sng" baseline="0" dirty="0" err="1">
                          <a:solidFill>
                            <a:srgbClr val="FFFF00"/>
                          </a:solidFill>
                        </a:rPr>
                        <a:t>E</a:t>
                      </a:r>
                      <a:r>
                        <a:rPr lang="en-GB" baseline="0" dirty="0" err="1">
                          <a:solidFill>
                            <a:srgbClr val="FFFF00"/>
                          </a:solidFill>
                        </a:rPr>
                        <a:t>isiau</a:t>
                      </a:r>
                      <a:r>
                        <a:rPr lang="en-GB" baseline="0" dirty="0">
                          <a:solidFill>
                            <a:srgbClr val="FFFF00"/>
                          </a:solidFill>
                        </a:rPr>
                        <a:t>  </a:t>
                      </a:r>
                      <a:r>
                        <a:rPr lang="en-GB" baseline="0" dirty="0" err="1">
                          <a:solidFill>
                            <a:srgbClr val="FFFF00"/>
                          </a:solidFill>
                        </a:rPr>
                        <a:t>gwybod</a:t>
                      </a:r>
                      <a:r>
                        <a:rPr lang="en-GB" baseline="0" dirty="0">
                          <a:solidFill>
                            <a:srgbClr val="FFFF00"/>
                          </a:solidFill>
                        </a:rPr>
                        <a:t>? </a:t>
                      </a:r>
                      <a:endParaRPr lang="en-GB" i="1" dirty="0">
                        <a:solidFill>
                          <a:srgbClr val="FFFF00"/>
                        </a:solidFill>
                      </a:endParaRPr>
                    </a:p>
                  </a:txBody>
                  <a:tcPr/>
                </a:tc>
                <a:tc>
                  <a:txBody>
                    <a:bodyPr/>
                    <a:lstStyle/>
                    <a:p>
                      <a:r>
                        <a:rPr lang="en-GB" dirty="0"/>
                        <a:t>What have I </a:t>
                      </a:r>
                      <a:r>
                        <a:rPr lang="en-GB" u="sng" dirty="0"/>
                        <a:t>L</a:t>
                      </a:r>
                      <a:r>
                        <a:rPr lang="en-GB" dirty="0"/>
                        <a:t>earnt?</a:t>
                      </a:r>
                    </a:p>
                    <a:p>
                      <a:endParaRPr lang="en-GB" dirty="0"/>
                    </a:p>
                    <a:p>
                      <a:endParaRPr lang="en-GB" dirty="0"/>
                    </a:p>
                    <a:p>
                      <a:r>
                        <a:rPr lang="en-GB" dirty="0">
                          <a:solidFill>
                            <a:srgbClr val="FFFF00"/>
                          </a:solidFill>
                        </a:rPr>
                        <a:t>Beth </a:t>
                      </a:r>
                      <a:r>
                        <a:rPr lang="en-GB" dirty="0" err="1">
                          <a:solidFill>
                            <a:srgbClr val="FFFF00"/>
                          </a:solidFill>
                        </a:rPr>
                        <a:t>ydw</a:t>
                      </a:r>
                      <a:r>
                        <a:rPr lang="en-GB" dirty="0">
                          <a:solidFill>
                            <a:srgbClr val="FFFF00"/>
                          </a:solidFill>
                        </a:rPr>
                        <a:t> </a:t>
                      </a:r>
                      <a:r>
                        <a:rPr lang="en-GB" dirty="0" err="1">
                          <a:solidFill>
                            <a:srgbClr val="FFFF00"/>
                          </a:solidFill>
                        </a:rPr>
                        <a:t>i</a:t>
                      </a:r>
                      <a:r>
                        <a:rPr lang="en-GB" dirty="0">
                          <a:solidFill>
                            <a:srgbClr val="FFFF00"/>
                          </a:solidFill>
                        </a:rPr>
                        <a:t> </a:t>
                      </a:r>
                      <a:r>
                        <a:rPr lang="en-GB" dirty="0" err="1">
                          <a:solidFill>
                            <a:srgbClr val="FFFF00"/>
                          </a:solidFill>
                        </a:rPr>
                        <a:t>wedi</a:t>
                      </a:r>
                      <a:r>
                        <a:rPr lang="en-GB" dirty="0">
                          <a:solidFill>
                            <a:srgbClr val="FFFF00"/>
                          </a:solidFill>
                        </a:rPr>
                        <a:t> </a:t>
                      </a:r>
                      <a:r>
                        <a:rPr lang="en-GB" u="sng" dirty="0" err="1">
                          <a:solidFill>
                            <a:srgbClr val="FFFF00"/>
                          </a:solidFill>
                        </a:rPr>
                        <a:t>D</a:t>
                      </a:r>
                      <a:r>
                        <a:rPr lang="en-GB" dirty="0" err="1">
                          <a:solidFill>
                            <a:srgbClr val="FFFF00"/>
                          </a:solidFill>
                        </a:rPr>
                        <a:t>ysgu</a:t>
                      </a:r>
                      <a:r>
                        <a:rPr lang="en-GB" dirty="0">
                          <a:solidFill>
                            <a:srgbClr val="FFFF00"/>
                          </a:solidFill>
                        </a:rPr>
                        <a:t>?</a:t>
                      </a:r>
                      <a:r>
                        <a:rPr lang="en-GB" baseline="0" dirty="0">
                          <a:solidFill>
                            <a:srgbClr val="FFFF00"/>
                          </a:solidFill>
                        </a:rPr>
                        <a:t> </a:t>
                      </a:r>
                      <a:r>
                        <a:rPr lang="en-GB" dirty="0">
                          <a:solidFill>
                            <a:srgbClr val="FFFF00"/>
                          </a:solidFill>
                        </a:rPr>
                        <a:t> </a:t>
                      </a:r>
                      <a:endParaRPr lang="en-GB" i="1" dirty="0">
                        <a:solidFill>
                          <a:srgbClr val="FFFF00"/>
                        </a:solidFill>
                      </a:endParaRPr>
                    </a:p>
                  </a:txBody>
                  <a:tcPr/>
                </a:tc>
                <a:extLst>
                  <a:ext uri="{0D108BD9-81ED-4DB2-BD59-A6C34878D82A}">
                    <a16:rowId xmlns:a16="http://schemas.microsoft.com/office/drawing/2014/main" val="10000"/>
                  </a:ext>
                </a:extLst>
              </a:tr>
              <a:tr h="931915">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1"/>
                  </a:ext>
                </a:extLst>
              </a:tr>
            </a:tbl>
          </a:graphicData>
        </a:graphic>
      </p:graphicFrame>
      <p:pic>
        <p:nvPicPr>
          <p:cNvPr id="3" name="Picture 3" descr="Big Pencil Vector Art image - Free stock photo - Public ...">
            <a:extLst>
              <a:ext uri="{FF2B5EF4-FFF2-40B4-BE49-F238E27FC236}">
                <a16:creationId xmlns:a16="http://schemas.microsoft.com/office/drawing/2014/main" id="{E1E0F237-847D-4057-8155-7E0C9B25C4C3}"/>
              </a:ext>
            </a:extLst>
          </p:cNvPr>
          <p:cNvPicPr>
            <a:picLocks noChangeAspect="1"/>
          </p:cNvPicPr>
          <p:nvPr/>
        </p:nvPicPr>
        <p:blipFill>
          <a:blip r:embed="rId2"/>
          <a:stretch>
            <a:fillRect/>
          </a:stretch>
        </p:blipFill>
        <p:spPr>
          <a:xfrm>
            <a:off x="7330567" y="5130441"/>
            <a:ext cx="1366478" cy="1367622"/>
          </a:xfrm>
          <a:prstGeom prst="rect">
            <a:avLst/>
          </a:prstGeom>
        </p:spPr>
      </p:pic>
    </p:spTree>
    <p:extLst>
      <p:ext uri="{BB962C8B-B14F-4D97-AF65-F5344CB8AC3E}">
        <p14:creationId xmlns:p14="http://schemas.microsoft.com/office/powerpoint/2010/main" val="821913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613131" y="575984"/>
            <a:ext cx="7920880" cy="1143000"/>
          </a:xfrm>
        </p:spPr>
        <p:txBody>
          <a:bodyPr>
            <a:normAutofit fontScale="90000"/>
          </a:bodyPr>
          <a:lstStyle/>
          <a:p>
            <a:r>
              <a:rPr lang="en-GB" dirty="0" err="1"/>
              <a:t>Rhestr</a:t>
            </a:r>
            <a:r>
              <a:rPr lang="en-GB" dirty="0"/>
              <a:t> </a:t>
            </a:r>
            <a:r>
              <a:rPr lang="en-GB" dirty="0" err="1"/>
              <a:t>gyfeirnoid</a:t>
            </a:r>
            <a:r>
              <a:rPr lang="en-GB" dirty="0"/>
              <a:t>/Reference list</a:t>
            </a:r>
            <a:br>
              <a:rPr lang="en-GB" dirty="0"/>
            </a:br>
            <a:endParaRPr lang="en-GB" dirty="0"/>
          </a:p>
        </p:txBody>
      </p:sp>
      <p:sp>
        <p:nvSpPr>
          <p:cNvPr id="8" name="Content Placeholder 7"/>
          <p:cNvSpPr>
            <a:spLocks noGrp="1"/>
          </p:cNvSpPr>
          <p:nvPr>
            <p:ph idx="1"/>
          </p:nvPr>
        </p:nvSpPr>
        <p:spPr>
          <a:xfrm>
            <a:off x="395536" y="1844824"/>
            <a:ext cx="8280920" cy="4539960"/>
          </a:xfrm>
        </p:spPr>
        <p:txBody>
          <a:bodyPr vert="horz" lIns="91440" tIns="45720" rIns="91440" bIns="45720" rtlCol="0" anchor="t">
            <a:normAutofit fontScale="62500" lnSpcReduction="20000"/>
          </a:bodyPr>
          <a:lstStyle/>
          <a:p>
            <a:r>
              <a:rPr lang="en-GB" dirty="0"/>
              <a:t>Cambridge (no date) Getting Started with Assessment for Learning. Available online at: </a:t>
            </a:r>
            <a:r>
              <a:rPr lang="en-GB" dirty="0">
                <a:hlinkClick r:id="rId2"/>
              </a:rPr>
              <a:t>http://cambridge-community.org.uk/professional-development/gswafl/index.html</a:t>
            </a:r>
            <a:r>
              <a:rPr lang="en-GB" dirty="0"/>
              <a:t>  (accessed 26/10/20)</a:t>
            </a:r>
          </a:p>
          <a:p>
            <a:r>
              <a:rPr lang="en-GB" dirty="0"/>
              <a:t>Gershon, M. (no date) Assessment for Learning tools </a:t>
            </a:r>
            <a:r>
              <a:rPr lang="en-GB" dirty="0" err="1"/>
              <a:t>powerpoint</a:t>
            </a:r>
            <a:r>
              <a:rPr lang="en-GB" dirty="0"/>
              <a:t>. Available online at: </a:t>
            </a:r>
          </a:p>
          <a:p>
            <a:r>
              <a:rPr lang="en-GB" dirty="0">
                <a:hlinkClick r:id="rId3"/>
              </a:rPr>
              <a:t>https://www.tes.com/teaching-resource/assessment-for-learning-toolkit-6020165</a:t>
            </a:r>
            <a:r>
              <a:rPr lang="en-GB" dirty="0"/>
              <a:t> (accessed 26/10/20)</a:t>
            </a:r>
            <a:endParaRPr lang="en-GB" dirty="0">
              <a:cs typeface="Calibri"/>
            </a:endParaRPr>
          </a:p>
          <a:p>
            <a:r>
              <a:rPr lang="en-GB" dirty="0" err="1">
                <a:ea typeface="+mn-lt"/>
                <a:cs typeface="+mn-lt"/>
              </a:rPr>
              <a:t>Llywodraeth</a:t>
            </a:r>
            <a:r>
              <a:rPr lang="en-GB" dirty="0">
                <a:ea typeface="+mn-lt"/>
                <a:cs typeface="+mn-lt"/>
              </a:rPr>
              <a:t> Cymru (2010) Sut </a:t>
            </a:r>
            <a:r>
              <a:rPr lang="en-GB" dirty="0" err="1">
                <a:ea typeface="+mn-lt"/>
                <a:cs typeface="+mn-lt"/>
              </a:rPr>
              <a:t>i</a:t>
            </a:r>
            <a:r>
              <a:rPr lang="en-GB" dirty="0">
                <a:ea typeface="+mn-lt"/>
                <a:cs typeface="+mn-lt"/>
              </a:rPr>
              <a:t> </a:t>
            </a:r>
            <a:r>
              <a:rPr lang="en-GB" dirty="0" err="1">
                <a:ea typeface="+mn-lt"/>
                <a:cs typeface="+mn-lt"/>
              </a:rPr>
              <a:t>ddatblygu</a:t>
            </a:r>
            <a:r>
              <a:rPr lang="en-GB" dirty="0">
                <a:ea typeface="+mn-lt"/>
                <a:cs typeface="+mn-lt"/>
              </a:rPr>
              <a:t> </a:t>
            </a:r>
            <a:r>
              <a:rPr lang="en-GB" dirty="0" err="1">
                <a:ea typeface="+mn-lt"/>
                <a:cs typeface="+mn-lt"/>
              </a:rPr>
              <a:t>meddwl</a:t>
            </a:r>
            <a:r>
              <a:rPr lang="en-GB" dirty="0">
                <a:ea typeface="+mn-lt"/>
                <a:cs typeface="+mn-lt"/>
              </a:rPr>
              <a:t> ac </a:t>
            </a:r>
            <a:r>
              <a:rPr lang="en-GB" dirty="0" err="1">
                <a:ea typeface="+mn-lt"/>
                <a:cs typeface="+mn-lt"/>
              </a:rPr>
              <a:t>asesu</a:t>
            </a:r>
            <a:r>
              <a:rPr lang="en-GB" dirty="0">
                <a:ea typeface="+mn-lt"/>
                <a:cs typeface="+mn-lt"/>
              </a:rPr>
              <a:t> </a:t>
            </a:r>
            <a:r>
              <a:rPr lang="en-GB" dirty="0" err="1">
                <a:ea typeface="+mn-lt"/>
                <a:cs typeface="+mn-lt"/>
              </a:rPr>
              <a:t>ar</a:t>
            </a:r>
            <a:r>
              <a:rPr lang="en-GB" dirty="0">
                <a:ea typeface="+mn-lt"/>
                <a:cs typeface="+mn-lt"/>
              </a:rPr>
              <a:t> </a:t>
            </a:r>
            <a:r>
              <a:rPr lang="en-GB" dirty="0" err="1">
                <a:ea typeface="+mn-lt"/>
                <a:cs typeface="+mn-lt"/>
              </a:rPr>
              <a:t>gyfer</a:t>
            </a:r>
            <a:r>
              <a:rPr lang="en-GB" dirty="0">
                <a:ea typeface="+mn-lt"/>
                <a:cs typeface="+mn-lt"/>
              </a:rPr>
              <a:t> </a:t>
            </a:r>
            <a:r>
              <a:rPr lang="en-GB" dirty="0" err="1">
                <a:ea typeface="+mn-lt"/>
                <a:cs typeface="+mn-lt"/>
              </a:rPr>
              <a:t>dysgu</a:t>
            </a:r>
            <a:r>
              <a:rPr lang="en-GB" dirty="0">
                <a:ea typeface="+mn-lt"/>
                <a:cs typeface="+mn-lt"/>
              </a:rPr>
              <a:t> </a:t>
            </a:r>
            <a:r>
              <a:rPr lang="en-GB" dirty="0" err="1">
                <a:ea typeface="+mn-lt"/>
                <a:cs typeface="+mn-lt"/>
              </a:rPr>
              <a:t>yn</a:t>
            </a:r>
            <a:r>
              <a:rPr lang="en-GB" dirty="0">
                <a:ea typeface="+mn-lt"/>
                <a:cs typeface="+mn-lt"/>
              </a:rPr>
              <a:t> </a:t>
            </a:r>
            <a:r>
              <a:rPr lang="en-GB" dirty="0" err="1">
                <a:ea typeface="+mn-lt"/>
                <a:cs typeface="+mn-lt"/>
              </a:rPr>
              <a:t>yr</a:t>
            </a:r>
            <a:r>
              <a:rPr lang="en-GB" dirty="0">
                <a:ea typeface="+mn-lt"/>
                <a:cs typeface="+mn-lt"/>
              </a:rPr>
              <a:t> </a:t>
            </a:r>
            <a:r>
              <a:rPr lang="en-GB" dirty="0" err="1">
                <a:ea typeface="+mn-lt"/>
                <a:cs typeface="+mn-lt"/>
              </a:rPr>
              <a:t>ystafell</a:t>
            </a:r>
            <a:r>
              <a:rPr lang="en-GB" dirty="0">
                <a:ea typeface="+mn-lt"/>
                <a:cs typeface="+mn-lt"/>
              </a:rPr>
              <a:t> </a:t>
            </a:r>
            <a:r>
              <a:rPr lang="en-GB" dirty="0" err="1">
                <a:ea typeface="+mn-lt"/>
                <a:cs typeface="+mn-lt"/>
              </a:rPr>
              <a:t>ddosbarth</a:t>
            </a:r>
            <a:r>
              <a:rPr lang="en-GB" dirty="0">
                <a:ea typeface="+mn-lt"/>
                <a:cs typeface="+mn-lt"/>
              </a:rPr>
              <a:t>. </a:t>
            </a:r>
            <a:r>
              <a:rPr lang="en-GB" dirty="0" err="1">
                <a:ea typeface="+mn-lt"/>
                <a:cs typeface="+mn-lt"/>
              </a:rPr>
              <a:t>Ar</a:t>
            </a:r>
            <a:r>
              <a:rPr lang="en-GB" dirty="0">
                <a:ea typeface="+mn-lt"/>
                <a:cs typeface="+mn-lt"/>
              </a:rPr>
              <a:t> </a:t>
            </a:r>
            <a:r>
              <a:rPr lang="en-GB" dirty="0" err="1">
                <a:ea typeface="+mn-lt"/>
                <a:cs typeface="+mn-lt"/>
              </a:rPr>
              <a:t>gael</a:t>
            </a:r>
            <a:r>
              <a:rPr lang="en-GB" dirty="0">
                <a:ea typeface="+mn-lt"/>
                <a:cs typeface="+mn-lt"/>
              </a:rPr>
              <a:t> </a:t>
            </a:r>
            <a:r>
              <a:rPr lang="en-GB" dirty="0" err="1">
                <a:ea typeface="+mn-lt"/>
                <a:cs typeface="+mn-lt"/>
              </a:rPr>
              <a:t>ar-lein</a:t>
            </a:r>
            <a:r>
              <a:rPr lang="en-GB" dirty="0">
                <a:ea typeface="+mn-lt"/>
                <a:cs typeface="+mn-lt"/>
              </a:rPr>
              <a:t> </a:t>
            </a:r>
            <a:r>
              <a:rPr lang="en-GB" dirty="0" err="1">
                <a:ea typeface="+mn-lt"/>
                <a:cs typeface="+mn-lt"/>
              </a:rPr>
              <a:t>ar</a:t>
            </a:r>
            <a:r>
              <a:rPr lang="en-GB" dirty="0">
                <a:ea typeface="+mn-lt"/>
                <a:cs typeface="+mn-lt"/>
              </a:rPr>
              <a:t> </a:t>
            </a:r>
            <a:r>
              <a:rPr lang="en-GB" dirty="0">
                <a:ea typeface="+mn-lt"/>
                <a:cs typeface="+mn-lt"/>
                <a:hlinkClick r:id="rId4"/>
              </a:rPr>
              <a:t>https://hwb.gov.wales/api/storage/283b9318-dcf7-402d-b39a-67dee70efe18/sut-i-ddatblygu-meddwl-ac-asesu-ar-gyfer-dysgu-yn-yr-ystafell-ddosbarth.pdf</a:t>
            </a:r>
            <a:r>
              <a:rPr lang="en-GB" dirty="0">
                <a:ea typeface="+mn-lt"/>
                <a:cs typeface="+mn-lt"/>
              </a:rPr>
              <a:t> (</a:t>
            </a:r>
            <a:r>
              <a:rPr lang="en-GB" dirty="0" err="1">
                <a:ea typeface="+mn-lt"/>
                <a:cs typeface="+mn-lt"/>
              </a:rPr>
              <a:t>mynediad</a:t>
            </a:r>
            <a:r>
              <a:rPr lang="en-GB" dirty="0">
                <a:ea typeface="+mn-lt"/>
                <a:cs typeface="+mn-lt"/>
              </a:rPr>
              <a:t> 26/10/20)</a:t>
            </a:r>
            <a:endParaRPr lang="en-GB" dirty="0">
              <a:cs typeface="Calibri"/>
            </a:endParaRPr>
          </a:p>
          <a:p>
            <a:r>
              <a:rPr lang="en-GB" dirty="0"/>
              <a:t>Welsh Government (2010) How to develop thinking and assessment for learning in the classroom. Available online at: </a:t>
            </a:r>
            <a:r>
              <a:rPr lang="en-GB" dirty="0">
                <a:ea typeface="+mn-lt"/>
                <a:cs typeface="+mn-lt"/>
                <a:hlinkClick r:id="rId5"/>
              </a:rPr>
              <a:t>https://hwb.gov.wales/api/storage/663d00fd-9c3b-4003-9a1f-0012bad39fad/how-to-develop-thinking-and-assessment-for-learning-in-the-classroom.pdf</a:t>
            </a:r>
            <a:r>
              <a:rPr lang="en-GB" dirty="0"/>
              <a:t>  (accessed 26/10/20)</a:t>
            </a:r>
            <a:endParaRPr lang="en-GB" dirty="0">
              <a:cs typeface="Calibri"/>
            </a:endParaRPr>
          </a:p>
          <a:p>
            <a:endParaRPr lang="en-GB" dirty="0"/>
          </a:p>
        </p:txBody>
      </p:sp>
    </p:spTree>
    <p:extLst>
      <p:ext uri="{BB962C8B-B14F-4D97-AF65-F5344CB8AC3E}">
        <p14:creationId xmlns:p14="http://schemas.microsoft.com/office/powerpoint/2010/main" val="283267538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 name="TIMING" val="|10.4|17.7"/>
</p:tagLst>
</file>

<file path=ppt/tags/tag2.xml><?xml version="1.0" encoding="utf-8"?>
<p:tagLst xmlns:a="http://schemas.openxmlformats.org/drawingml/2006/main" xmlns:r="http://schemas.openxmlformats.org/officeDocument/2006/relationships" xmlns:p="http://schemas.openxmlformats.org/presentationml/2006/main">
  <p:tag name="TIMING" val="|8.1|1.8|4.5|3.3|5.2"/>
</p:tagLst>
</file>

<file path=ppt/tags/tag3.xml><?xml version="1.0" encoding="utf-8"?>
<p:tagLst xmlns:a="http://schemas.openxmlformats.org/drawingml/2006/main" xmlns:r="http://schemas.openxmlformats.org/officeDocument/2006/relationships" xmlns:p="http://schemas.openxmlformats.org/presentationml/2006/main">
  <p:tag name="TIMING" val="|6.3|3.3|2|2.6|2.3"/>
</p:tagLst>
</file>

<file path=ppt/tags/tag4.xml><?xml version="1.0" encoding="utf-8"?>
<p:tagLst xmlns:a="http://schemas.openxmlformats.org/drawingml/2006/main" xmlns:r="http://schemas.openxmlformats.org/officeDocument/2006/relationships" xmlns:p="http://schemas.openxmlformats.org/presentationml/2006/main">
  <p:tag name="TIMING" val="|6.3|3.3|2|2.6|2.3"/>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Austin">
  <a:themeElements>
    <a:clrScheme name="Custom 12">
      <a:dk1>
        <a:sysClr val="windowText" lastClr="000000"/>
      </a:dk1>
      <a:lt1>
        <a:sysClr val="window" lastClr="FFFFFF"/>
      </a:lt1>
      <a:dk2>
        <a:srgbClr val="666666"/>
      </a:dk2>
      <a:lt2>
        <a:srgbClr val="87BAFF"/>
      </a:lt2>
      <a:accent1>
        <a:srgbClr val="FF388C"/>
      </a:accent1>
      <a:accent2>
        <a:srgbClr val="D519FF"/>
      </a:accent2>
      <a:accent3>
        <a:srgbClr val="9C007F"/>
      </a:accent3>
      <a:accent4>
        <a:srgbClr val="68007F"/>
      </a:accent4>
      <a:accent5>
        <a:srgbClr val="005BD3"/>
      </a:accent5>
      <a:accent6>
        <a:srgbClr val="00349E"/>
      </a:accent6>
      <a:hlink>
        <a:srgbClr val="17BBFD"/>
      </a:hlink>
      <a:folHlink>
        <a:srgbClr val="FF79C2"/>
      </a:folHlink>
    </a:clrScheme>
    <a:fontScheme name="Austin">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94000"/>
                <a:satMod val="114000"/>
                <a:lumMod val="96000"/>
              </a:schemeClr>
            </a:gs>
            <a:gs pos="62000">
              <a:schemeClr val="phClr">
                <a:tint val="92000"/>
                <a:shade val="66000"/>
                <a:satMod val="110000"/>
                <a:lumMod val="80000"/>
              </a:schemeClr>
            </a:gs>
            <a:gs pos="100000">
              <a:schemeClr val="phClr">
                <a:tint val="89000"/>
                <a:shade val="62000"/>
                <a:satMod val="110000"/>
                <a:lumMod val="72000"/>
              </a:schemeClr>
            </a:gs>
          </a:gsLst>
          <a:lin ang="5400000" scaled="0"/>
        </a:gradFill>
        <a:blipFill rotWithShape="1">
          <a:blip xmlns:r="http://schemas.openxmlformats.org/officeDocument/2006/relationships" r:embed="rId1">
            <a:duotone>
              <a:schemeClr val="phClr">
                <a:tint val="80000"/>
                <a:shade val="58000"/>
              </a:schemeClr>
              <a:schemeClr val="phClr">
                <a:tint val="73000"/>
                <a:shade val="68000"/>
                <a:satMod val="150000"/>
              </a:schemeClr>
            </a:duotone>
          </a:blip>
          <a:tile tx="0" ty="0" sx="100000" sy="100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B7943C12CE8B24B9C948E5FBAF57B3A" ma:contentTypeVersion="5" ma:contentTypeDescription="Create a new document." ma:contentTypeScope="" ma:versionID="9f40ed30880c9d1a2476692c861fe546">
  <xsd:schema xmlns:xsd="http://www.w3.org/2001/XMLSchema" xmlns:xs="http://www.w3.org/2001/XMLSchema" xmlns:p="http://schemas.microsoft.com/office/2006/metadata/properties" xmlns:ns2="87976339-b2f2-475f-bce4-3bdd3c5bdf03" targetNamespace="http://schemas.microsoft.com/office/2006/metadata/properties" ma:root="true" ma:fieldsID="a2f602889cffa7e8f62404902820b506" ns2:_="">
    <xsd:import namespace="87976339-b2f2-475f-bce4-3bdd3c5bdf03"/>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7976339-b2f2-475f-bce4-3bdd3c5bdf0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A379382-6489-4D0B-9381-97CC95A9DA1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7976339-b2f2-475f-bce4-3bdd3c5bdf0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1B1EF62-7E33-4917-BC85-79AC0B58DC69}">
  <ds:schemaRefs>
    <ds:schemaRef ds:uri="http://schemas.microsoft.com/sharepoint/v3/contenttype/forms"/>
  </ds:schemaRefs>
</ds:datastoreItem>
</file>

<file path=customXml/itemProps3.xml><?xml version="1.0" encoding="utf-8"?>
<ds:datastoreItem xmlns:ds="http://schemas.openxmlformats.org/officeDocument/2006/customXml" ds:itemID="{79C666D5-1B66-47D1-81D5-6028AAC92FA6}">
  <ds:schemaRefs>
    <ds:schemaRef ds:uri="http://purl.org/dc/elements/1.1/"/>
    <ds:schemaRef ds:uri="http://schemas.microsoft.com/office/2006/metadata/properties"/>
    <ds:schemaRef ds:uri="87976339-b2f2-475f-bce4-3bdd3c5bdf03"/>
    <ds:schemaRef ds:uri="http://purl.org/dc/terms/"/>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124</TotalTime>
  <Words>3647</Words>
  <Application>Microsoft Office PowerPoint</Application>
  <PresentationFormat>On-screen Show (4:3)</PresentationFormat>
  <Paragraphs>358</Paragraphs>
  <Slides>41</Slides>
  <Notes>18</Notes>
  <HiddenSlides>0</HiddenSlides>
  <MMClips>4</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41</vt:i4>
      </vt:variant>
    </vt:vector>
  </HeadingPairs>
  <TitlesOfParts>
    <vt:vector size="51" baseType="lpstr">
      <vt:lpstr>ＭＳ ゴシック</vt:lpstr>
      <vt:lpstr>ＭＳ Ｐゴシック</vt:lpstr>
      <vt:lpstr>ＭＳ Ｐゴシック</vt:lpstr>
      <vt:lpstr>Arial</vt:lpstr>
      <vt:lpstr>Calibri</vt:lpstr>
      <vt:lpstr>Century Gothic</vt:lpstr>
      <vt:lpstr>Wingdings 2</vt:lpstr>
      <vt:lpstr>Wingdings 3</vt:lpstr>
      <vt:lpstr>Office Theme</vt:lpstr>
      <vt:lpstr>Austin</vt:lpstr>
      <vt:lpstr>ECES6010/C </vt:lpstr>
      <vt:lpstr>Deilliannau Dysg/Learning Outcomes </vt:lpstr>
      <vt:lpstr>Deilliannau Dysgu/Learning Outcomes </vt:lpstr>
      <vt:lpstr>Deilliannau Dysgu/Learning Outcomes </vt:lpstr>
      <vt:lpstr>Deilliannau Dysgu/Learning Outcomes </vt:lpstr>
      <vt:lpstr>Amcan heddiw/Today's aim </vt:lpstr>
      <vt:lpstr>Asesu ar Gyfer Dysgu - GED Assessment for Learning – Be KWL  </vt:lpstr>
      <vt:lpstr>  Beth yw Asesu ar gyfer Dysgu(AgD)? What actually is Assessment for Learning (AfL)?  </vt:lpstr>
      <vt:lpstr> Asesu ar gyfer Dysgu – Canolog i addysgu effeithio Assessment  for Learning – Central to effective teaching   </vt:lpstr>
      <vt:lpstr>Dylan Wiliam also cites the following… Mae Dylan Wiliam hefyd yn nodi'r isod . . .   </vt:lpstr>
      <vt:lpstr>   Dylan Wiliam also cites the following… Mae Dylan Wiliam hefyd yn nodi'r isod . . .     </vt:lpstr>
      <vt:lpstr>Asesu Ffurfiannol Formative Assessment </vt:lpstr>
      <vt:lpstr>Digwydd yn ystod dysgu Happens during teaching   </vt:lpstr>
      <vt:lpstr>Using the Information Defnyddio’r Wybodaeth </vt:lpstr>
      <vt:lpstr>Tasg/Task  </vt:lpstr>
      <vt:lpstr>Asesu -  Cyfoed Peer – Assessment  </vt:lpstr>
      <vt:lpstr>Cyfle i Adlewyrchu A Chance to Reflect </vt:lpstr>
      <vt:lpstr>Tasg / Task</vt:lpstr>
      <vt:lpstr>Egwyddorion Allweddol AgD Key Principles of AfL</vt:lpstr>
      <vt:lpstr>  </vt:lpstr>
      <vt:lpstr>Sut allai hyn edrych  mewn ymarfer...</vt:lpstr>
      <vt:lpstr>Asesu Ffurfiannol Formative Assessment</vt:lpstr>
      <vt:lpstr>Beth mae’n ei olygu i ddeall rhywbeth? What does it mean to understand something? </vt:lpstr>
      <vt:lpstr>Pam bod hyn yn bwysig? Why is this important?</vt:lpstr>
      <vt:lpstr>Pam bod hyn yn bwysig? Why is this important?</vt:lpstr>
      <vt:lpstr>I ba raddau ydych chi’n cytuno gyda’r canlynol? To what extent do you agree with the suggestion below? </vt:lpstr>
      <vt:lpstr>I ba raddau ydych chi’n cytuno gyda’r canlynol? To what extent do you agree with the suggestion below? </vt:lpstr>
      <vt:lpstr>Tasg/Task</vt:lpstr>
      <vt:lpstr>Goleuadau Traffig</vt:lpstr>
      <vt:lpstr>Traffic Lights</vt:lpstr>
      <vt:lpstr>Dwy seren a dymuniad</vt:lpstr>
      <vt:lpstr>2 stars and a wish</vt:lpstr>
      <vt:lpstr>Bodiau</vt:lpstr>
      <vt:lpstr>Thumbs</vt:lpstr>
      <vt:lpstr>Cynllun marcio disgyblion</vt:lpstr>
      <vt:lpstr>Student Mark Scheme</vt:lpstr>
      <vt:lpstr>GED – fel tasg heddiw (sleid 7)</vt:lpstr>
      <vt:lpstr>KWL – as per today's task (slide 7)</vt:lpstr>
      <vt:lpstr>Asesu ar gyfer Dysgu Assessment for Learning</vt:lpstr>
      <vt:lpstr>Asesu ar Gyfer Dysgu - GED Assessment for Learning – Be KWL </vt:lpstr>
      <vt:lpstr>Rhestr gyfeirnoid/Reference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SJPE6005/C</dc:title>
  <dc:creator>Sarah Stewart</dc:creator>
  <cp:lastModifiedBy>Helen A Griffiths</cp:lastModifiedBy>
  <cp:revision>966</cp:revision>
  <dcterms:created xsi:type="dcterms:W3CDTF">2017-06-27T08:12:15Z</dcterms:created>
  <dcterms:modified xsi:type="dcterms:W3CDTF">2020-10-29T10:46:55Z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0x010100BB7943C12CE8B24B9C948E5FBAF57B3A</vt:lpwstr>
  </property>
</Properties>
</file>