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SWOT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1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https://www.youtube.com/watch?v=JXXHqM6RzZQ</a:t>
            </a:r>
          </a:p>
        </p:txBody>
      </p:sp>
    </p:spTree>
    <p:extLst>
      <p:ext uri="{BB962C8B-B14F-4D97-AF65-F5344CB8AC3E}">
        <p14:creationId xmlns:p14="http://schemas.microsoft.com/office/powerpoint/2010/main" val="3908007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Spend the next ten minutes creating a SWOT analysis on yourself.  Be honest….What are you strengths, weaknesses, opportunities and threats?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shall then discuss these as a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493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In your table groups, conduct some research on your phones on the Social Enterprise that you are assigned.</a:t>
            </a:r>
          </a:p>
          <a:p>
            <a:pPr marL="0" indent="0">
              <a:buNone/>
            </a:pPr>
            <a:r>
              <a:rPr lang="en-GB" dirty="0" smtClean="0"/>
              <a:t>Considering the headings we looked at last week, how do they apply to this company? </a:t>
            </a:r>
          </a:p>
          <a:p>
            <a:pPr marL="0" indent="0">
              <a:buNone/>
            </a:pPr>
            <a:r>
              <a:rPr lang="en-GB" dirty="0" smtClean="0"/>
              <a:t>Headings:</a:t>
            </a:r>
          </a:p>
          <a:p>
            <a:pPr marL="0" indent="0">
              <a:buNone/>
            </a:pPr>
            <a:r>
              <a:rPr lang="en-GB" dirty="0" smtClean="0"/>
              <a:t>Market</a:t>
            </a:r>
          </a:p>
          <a:p>
            <a:pPr marL="0" indent="0">
              <a:buNone/>
            </a:pPr>
            <a:r>
              <a:rPr lang="en-GB" dirty="0" smtClean="0"/>
              <a:t>Mission</a:t>
            </a:r>
          </a:p>
          <a:p>
            <a:pPr marL="0" indent="0">
              <a:buNone/>
            </a:pPr>
            <a:r>
              <a:rPr lang="en-GB" dirty="0" smtClean="0"/>
              <a:t>Money</a:t>
            </a:r>
          </a:p>
          <a:p>
            <a:pPr marL="0" indent="0">
              <a:buNone/>
            </a:pPr>
            <a:r>
              <a:rPr lang="en-GB" dirty="0" smtClean="0"/>
              <a:t>Social Impact</a:t>
            </a:r>
          </a:p>
          <a:p>
            <a:pPr marL="0" indent="0">
              <a:buNone/>
            </a:pPr>
            <a:r>
              <a:rPr lang="en-GB" dirty="0" smtClean="0"/>
              <a:t>People </a:t>
            </a:r>
          </a:p>
          <a:p>
            <a:pPr marL="0" indent="0">
              <a:buNone/>
            </a:pPr>
            <a:r>
              <a:rPr lang="en-GB" dirty="0" smtClean="0"/>
              <a:t>Sales, Branding and Marketing</a:t>
            </a:r>
          </a:p>
          <a:p>
            <a:pPr marL="0" indent="0">
              <a:buNone/>
            </a:pPr>
            <a:r>
              <a:rPr lang="en-GB" dirty="0" smtClean="0"/>
              <a:t>Legal Structure</a:t>
            </a:r>
          </a:p>
          <a:p>
            <a:pPr marL="0" indent="0">
              <a:buNone/>
            </a:pPr>
            <a:r>
              <a:rPr lang="en-GB" dirty="0" smtClean="0"/>
              <a:t>Business Plan </a:t>
            </a:r>
          </a:p>
          <a:p>
            <a:pPr marL="0" indent="0">
              <a:buNone/>
            </a:pPr>
            <a:r>
              <a:rPr lang="en-GB" dirty="0" smtClean="0"/>
              <a:t>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857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your table groups, please present your findings to the rest of 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391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create an action plan from a SWOT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https://www.youtube.com/watch?v=kJgAv7yGEKY</a:t>
            </a:r>
          </a:p>
        </p:txBody>
      </p:sp>
    </p:spTree>
    <p:extLst>
      <p:ext uri="{BB962C8B-B14F-4D97-AF65-F5344CB8AC3E}">
        <p14:creationId xmlns:p14="http://schemas.microsoft.com/office/powerpoint/2010/main" val="304153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the same SWOT analysis you have just created, now create an action plan for the organisation to take forward.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958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Finally, present these findings to the group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99291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</TotalTime>
  <Words>157</Words>
  <Application>Microsoft Office PowerPoint</Application>
  <PresentationFormat>Widescreen</PresentationFormat>
  <Paragraphs>28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Gill Sans MT</vt:lpstr>
      <vt:lpstr>Parcel</vt:lpstr>
      <vt:lpstr>SWOT</vt:lpstr>
      <vt:lpstr>vIDEO</vt:lpstr>
      <vt:lpstr>aCTIVITY</vt:lpstr>
      <vt:lpstr>aCTIVITY</vt:lpstr>
      <vt:lpstr>pRESENTATIONS</vt:lpstr>
      <vt:lpstr>How to create an action plan from a SWOT</vt:lpstr>
      <vt:lpstr>aCTIVITY</vt:lpstr>
      <vt:lpstr>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</dc:title>
  <dc:creator>Jessica Shore</dc:creator>
  <cp:lastModifiedBy>Jessica Shore</cp:lastModifiedBy>
  <cp:revision>3</cp:revision>
  <dcterms:created xsi:type="dcterms:W3CDTF">2019-12-02T09:50:19Z</dcterms:created>
  <dcterms:modified xsi:type="dcterms:W3CDTF">2019-12-02T10:17:27Z</dcterms:modified>
</cp:coreProperties>
</file>