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62850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677B465-498B-4FFE-9EF3-FD535E979E8A}" v="4" dt="2025-11-02T23:57:26.3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53" d="100"/>
          <a:sy n="53" d="100"/>
        </p:scale>
        <p:origin x="2570" y="2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fsa khan" userId="814bfa0eca9dd84b" providerId="LiveId" clId="{D151455A-B906-491F-BCEC-4E323128F2B2}"/>
    <pc:docChg chg="custSel modSld">
      <pc:chgData name="hafsa khan" userId="814bfa0eca9dd84b" providerId="LiveId" clId="{D151455A-B906-491F-BCEC-4E323128F2B2}" dt="2025-11-02T23:59:12.242" v="153" actId="14100"/>
      <pc:docMkLst>
        <pc:docMk/>
      </pc:docMkLst>
      <pc:sldChg chg="addSp delSp modSp mod">
        <pc:chgData name="hafsa khan" userId="814bfa0eca9dd84b" providerId="LiveId" clId="{D151455A-B906-491F-BCEC-4E323128F2B2}" dt="2025-11-02T23:59:12.242" v="153" actId="14100"/>
        <pc:sldMkLst>
          <pc:docMk/>
          <pc:sldMk cId="0" sldId="256"/>
        </pc:sldMkLst>
        <pc:spChg chg="mod">
          <ac:chgData name="hafsa khan" userId="814bfa0eca9dd84b" providerId="LiveId" clId="{D151455A-B906-491F-BCEC-4E323128F2B2}" dt="2025-11-02T23:24:58.746" v="19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hafsa khan" userId="814bfa0eca9dd84b" providerId="LiveId" clId="{D151455A-B906-491F-BCEC-4E323128F2B2}" dt="2025-11-02T23:32:31.801" v="44" actId="2711"/>
          <ac:spMkLst>
            <pc:docMk/>
            <pc:sldMk cId="0" sldId="256"/>
            <ac:spMk id="4" creationId="{00000000-0000-0000-0000-000000000000}"/>
          </ac:spMkLst>
        </pc:spChg>
        <pc:spChg chg="mod">
          <ac:chgData name="hafsa khan" userId="814bfa0eca9dd84b" providerId="LiveId" clId="{D151455A-B906-491F-BCEC-4E323128F2B2}" dt="2025-11-02T23:49:08.916" v="104" actId="207"/>
          <ac:spMkLst>
            <pc:docMk/>
            <pc:sldMk cId="0" sldId="256"/>
            <ac:spMk id="5" creationId="{00000000-0000-0000-0000-000000000000}"/>
          </ac:spMkLst>
        </pc:spChg>
        <pc:spChg chg="mod">
          <ac:chgData name="hafsa khan" userId="814bfa0eca9dd84b" providerId="LiveId" clId="{D151455A-B906-491F-BCEC-4E323128F2B2}" dt="2025-11-02T23:34:32.893" v="54" actId="1076"/>
          <ac:spMkLst>
            <pc:docMk/>
            <pc:sldMk cId="0" sldId="256"/>
            <ac:spMk id="6" creationId="{00000000-0000-0000-0000-000000000000}"/>
          </ac:spMkLst>
        </pc:spChg>
        <pc:spChg chg="mod">
          <ac:chgData name="hafsa khan" userId="814bfa0eca9dd84b" providerId="LiveId" clId="{D151455A-B906-491F-BCEC-4E323128F2B2}" dt="2025-11-02T23:49:15.072" v="105" actId="207"/>
          <ac:spMkLst>
            <pc:docMk/>
            <pc:sldMk cId="0" sldId="256"/>
            <ac:spMk id="7" creationId="{00000000-0000-0000-0000-000000000000}"/>
          </ac:spMkLst>
        </pc:spChg>
        <pc:spChg chg="mod">
          <ac:chgData name="hafsa khan" userId="814bfa0eca9dd84b" providerId="LiveId" clId="{D151455A-B906-491F-BCEC-4E323128F2B2}" dt="2025-11-02T23:40:37.073" v="90" actId="1076"/>
          <ac:spMkLst>
            <pc:docMk/>
            <pc:sldMk cId="0" sldId="256"/>
            <ac:spMk id="8" creationId="{00000000-0000-0000-0000-000000000000}"/>
          </ac:spMkLst>
        </pc:spChg>
        <pc:spChg chg="mod">
          <ac:chgData name="hafsa khan" userId="814bfa0eca9dd84b" providerId="LiveId" clId="{D151455A-B906-491F-BCEC-4E323128F2B2}" dt="2025-11-02T23:49:22.369" v="106" actId="207"/>
          <ac:spMkLst>
            <pc:docMk/>
            <pc:sldMk cId="0" sldId="256"/>
            <ac:spMk id="9" creationId="{00000000-0000-0000-0000-000000000000}"/>
          </ac:spMkLst>
        </pc:spChg>
        <pc:spChg chg="mod">
          <ac:chgData name="hafsa khan" userId="814bfa0eca9dd84b" providerId="LiveId" clId="{D151455A-B906-491F-BCEC-4E323128F2B2}" dt="2025-11-02T23:58:41.504" v="148" actId="1076"/>
          <ac:spMkLst>
            <pc:docMk/>
            <pc:sldMk cId="0" sldId="256"/>
            <ac:spMk id="10" creationId="{00000000-0000-0000-0000-000000000000}"/>
          </ac:spMkLst>
        </pc:spChg>
        <pc:spChg chg="mod">
          <ac:chgData name="hafsa khan" userId="814bfa0eca9dd84b" providerId="LiveId" clId="{D151455A-B906-491F-BCEC-4E323128F2B2}" dt="2025-11-02T23:58:58.602" v="150" actId="1076"/>
          <ac:spMkLst>
            <pc:docMk/>
            <pc:sldMk cId="0" sldId="256"/>
            <ac:spMk id="11" creationId="{00000000-0000-0000-0000-000000000000}"/>
          </ac:spMkLst>
        </pc:spChg>
        <pc:spChg chg="del">
          <ac:chgData name="hafsa khan" userId="814bfa0eca9dd84b" providerId="LiveId" clId="{D151455A-B906-491F-BCEC-4E323128F2B2}" dt="2025-11-02T23:25:16.834" v="20" actId="478"/>
          <ac:spMkLst>
            <pc:docMk/>
            <pc:sldMk cId="0" sldId="256"/>
            <ac:spMk id="12" creationId="{00000000-0000-0000-0000-000000000000}"/>
          </ac:spMkLst>
        </pc:spChg>
        <pc:spChg chg="add del">
          <ac:chgData name="hafsa khan" userId="814bfa0eca9dd84b" providerId="LiveId" clId="{D151455A-B906-491F-BCEC-4E323128F2B2}" dt="2025-11-02T23:58:04.275" v="141" actId="478"/>
          <ac:spMkLst>
            <pc:docMk/>
            <pc:sldMk cId="0" sldId="256"/>
            <ac:spMk id="13" creationId="{0DB42695-4417-C5C1-C26E-DB0241B090EB}"/>
          </ac:spMkLst>
        </pc:spChg>
        <pc:picChg chg="add mod">
          <ac:chgData name="hafsa khan" userId="814bfa0eca9dd84b" providerId="LiveId" clId="{D151455A-B906-491F-BCEC-4E323128F2B2}" dt="2025-11-02T23:31:19.092" v="30" actId="14100"/>
          <ac:picMkLst>
            <pc:docMk/>
            <pc:sldMk cId="0" sldId="256"/>
            <ac:picMk id="14" creationId="{8714CCEA-2096-870B-A90C-89C0FA95199C}"/>
          </ac:picMkLst>
        </pc:picChg>
        <pc:picChg chg="add mod">
          <ac:chgData name="hafsa khan" userId="814bfa0eca9dd84b" providerId="LiveId" clId="{D151455A-B906-491F-BCEC-4E323128F2B2}" dt="2025-11-02T23:44:28.317" v="102" actId="14100"/>
          <ac:picMkLst>
            <pc:docMk/>
            <pc:sldMk cId="0" sldId="256"/>
            <ac:picMk id="15" creationId="{799385BA-7A60-47B5-64D6-D11198CDEE5D}"/>
          </ac:picMkLst>
        </pc:picChg>
        <pc:picChg chg="add mod">
          <ac:chgData name="hafsa khan" userId="814bfa0eca9dd84b" providerId="LiveId" clId="{D151455A-B906-491F-BCEC-4E323128F2B2}" dt="2025-11-02T23:53:18.931" v="116" actId="1076"/>
          <ac:picMkLst>
            <pc:docMk/>
            <pc:sldMk cId="0" sldId="256"/>
            <ac:picMk id="19" creationId="{37A4BC10-0B6A-3E32-7B51-8C4A7BE4FA1E}"/>
          </ac:picMkLst>
        </pc:picChg>
        <pc:picChg chg="add mod">
          <ac:chgData name="hafsa khan" userId="814bfa0eca9dd84b" providerId="LiveId" clId="{D151455A-B906-491F-BCEC-4E323128F2B2}" dt="2025-11-02T23:59:12.242" v="153" actId="14100"/>
          <ac:picMkLst>
            <pc:docMk/>
            <pc:sldMk cId="0" sldId="256"/>
            <ac:picMk id="20" creationId="{27B58108-129E-6CFB-8459-6D0C15A25A52}"/>
          </ac:picMkLst>
        </pc:picChg>
        <pc:cxnChg chg="add mod">
          <ac:chgData name="hafsa khan" userId="814bfa0eca9dd84b" providerId="LiveId" clId="{D151455A-B906-491F-BCEC-4E323128F2B2}" dt="2025-11-02T23:44:55.097" v="103" actId="1076"/>
          <ac:cxnSpMkLst>
            <pc:docMk/>
            <pc:sldMk cId="0" sldId="256"/>
            <ac:cxnSpMk id="17" creationId="{FAC440C8-4757-93D3-6406-BAEA9D8A3EDB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8B6BAA-DF4B-4474-A43E-8FF9AFDABFFC}" type="datetimeFigureOut">
              <a:rPr lang="en-GB" smtClean="0"/>
              <a:t>02/11/2025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6800" y="1143000"/>
            <a:ext cx="2184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BBBF9E-58BF-4005-9081-EAD9527F1B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43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BBBF9E-58BF-4005-9081-EAD9527F1BC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4839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7562088" cy="914400"/>
          </a:xfrm>
          <a:prstGeom prst="rect">
            <a:avLst/>
          </a:prstGeom>
          <a:solidFill>
            <a:srgbClr val="005EB8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627136" y="124240"/>
            <a:ext cx="44266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600" b="1">
                <a:solidFill>
                  <a:srgbClr val="FFFFFF"/>
                </a:solidFill>
              </a:defRPr>
            </a:pPr>
            <a:r>
              <a:rPr dirty="0"/>
              <a:t>Ambulance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91801" y="935502"/>
            <a:ext cx="189614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 b="1">
                <a:solidFill>
                  <a:srgbClr val="005EB8"/>
                </a:solidFill>
              </a:defRPr>
            </a:pPr>
            <a:r>
              <a:rPr dirty="0">
                <a:latin typeface="+mj-lt"/>
              </a:rPr>
              <a:t>EXPLANATION</a:t>
            </a:r>
            <a:r>
              <a:rPr lang="en-GB" dirty="0">
                <a:latin typeface="+mj-lt"/>
              </a:rPr>
              <a:t>:</a:t>
            </a:r>
            <a:endParaRPr dirty="0">
              <a:latin typeface="+mj-lt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91801" y="1280160"/>
            <a:ext cx="44710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Ambulance services offer both emergency and non-urgent care, respond to 999 calls, and transport patients. They are delivered by NHS ambulance trusts, covering all of England, Scotland, Wales, and Northern Ireland.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" y="2743199"/>
            <a:ext cx="18324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 b="1">
                <a:solidFill>
                  <a:srgbClr val="005EB8"/>
                </a:solidFill>
              </a:defRPr>
            </a:pPr>
            <a:r>
              <a:rPr dirty="0"/>
              <a:t>BRIEF HISTORY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1520" y="2812100"/>
            <a:ext cx="2909520" cy="30777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Beginnings of organized ambulance service (e.g., St John Ambulance) in the early 1900s</a:t>
            </a:r>
            <a:r>
              <a:rPr lang="en-GB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Ambulance services consolidated with the founding of the NHS in 1948.</a:t>
            </a:r>
            <a:endParaRPr lang="en-GB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Modernization via NHS ambulance trusts and innovations like control centers, GPS, and new gear.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31970" y="2732275"/>
            <a:ext cx="2890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 b="1">
                <a:solidFill>
                  <a:srgbClr val="005EB8"/>
                </a:solidFill>
              </a:defRPr>
            </a:pPr>
            <a:r>
              <a:rPr dirty="0"/>
              <a:t>CURRENT FUNCTIONING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81045" y="2846414"/>
            <a:ext cx="3680286" cy="28315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11 regional ambulance trusts in England, plus separate services in devolved nations.</a:t>
            </a:r>
            <a:endParaRPr lang="en-GB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999 emergency response in conjunction with NHS 111 support and Non-Emergency Patient Transport Services.</a:t>
            </a:r>
            <a:endParaRPr lang="en-GB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Paramedics, emergency care assistants, and call responders work with hospitals, police, and fire</a:t>
            </a:r>
            <a:r>
              <a:rPr dirty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671136" y="7534601"/>
            <a:ext cx="170819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000" b="1">
                <a:solidFill>
                  <a:srgbClr val="005EB8"/>
                </a:solidFill>
              </a:defRPr>
            </a:pPr>
            <a:r>
              <a:rPr dirty="0"/>
              <a:t>CHALLENGES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0" y="7641718"/>
            <a:ext cx="7562850" cy="13542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dirty="0"/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High Demand &amp; Response Times – Growing volume of 999 calls results in slower responses.</a:t>
            </a:r>
            <a:endParaRPr lang="en-GB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  <a:defRPr sz="1400">
                <a:solidFill>
                  <a:srgbClr val="000000"/>
                </a:solidFill>
              </a:defRPr>
            </a:pPr>
            <a:r>
              <a:rPr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Staffing Shortages &amp; Pressure – Burnout and stress among paramedics working long shifts</a:t>
            </a:r>
            <a:r>
              <a:rPr dirty="0"/>
              <a:t>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714CCEA-2096-870B-A90C-89C0FA9519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6999" y="998950"/>
            <a:ext cx="2634601" cy="16596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99385BA-7A60-47B5-64D6-D11198CDEE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5889866"/>
            <a:ext cx="2213936" cy="140426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AC440C8-4757-93D3-6406-BAEA9D8A3EDB}"/>
              </a:ext>
            </a:extLst>
          </p:cNvPr>
          <p:cNvCxnSpPr>
            <a:cxnSpLocks/>
          </p:cNvCxnSpPr>
          <p:nvPr/>
        </p:nvCxnSpPr>
        <p:spPr>
          <a:xfrm>
            <a:off x="3513600" y="2846414"/>
            <a:ext cx="0" cy="450478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37A4BC10-0B6A-3E32-7B51-8C4A7BE4FA1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65" y="5704830"/>
            <a:ext cx="2296731" cy="170241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7B58108-129E-6CFB-8459-6D0C15A25A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519" y="8938869"/>
            <a:ext cx="7359811" cy="1712538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174</Words>
  <Application>Microsoft Office PowerPoint</Application>
  <PresentationFormat>Custom</PresentationFormat>
  <Paragraphs>18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hafsa khan</cp:lastModifiedBy>
  <cp:revision>1</cp:revision>
  <dcterms:created xsi:type="dcterms:W3CDTF">2013-01-27T09:14:16Z</dcterms:created>
  <dcterms:modified xsi:type="dcterms:W3CDTF">2025-11-02T23:59:13Z</dcterms:modified>
  <cp:category/>
</cp:coreProperties>
</file>