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51" r:id="rId1"/>
  </p:sldMasterIdLst>
  <p:notesMasterIdLst>
    <p:notesMasterId r:id="rId4"/>
  </p:notesMasterIdLst>
  <p:sldIdLst>
    <p:sldId id="257" r:id="rId2"/>
    <p:sldId id="258" r:id="rId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5033" autoAdjust="0"/>
  </p:normalViewPr>
  <p:slideViewPr>
    <p:cSldViewPr snapToGrid="0">
      <p:cViewPr>
        <p:scale>
          <a:sx n="80" d="100"/>
          <a:sy n="80" d="100"/>
        </p:scale>
        <p:origin x="78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viewProps" Target="viewProps.xml"/><Relationship Id="rId5" Type="http://schemas.openxmlformats.org/officeDocument/2006/relationships/presProps" Target="presProps.xml"/><Relationship Id="rId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5598089F-B561-4D7A-BBC1-C684A6AAE9C9}" type="datetimeFigureOut">
              <a:rPr lang="en-GB" smtClean="0"/>
              <a:t>28/09/2025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C75AB2-FAEB-40F2-B3C0-BF012AB898DB}" type="slidenum">
              <a:rPr lang="en-GB" smtClean="0"/>
              <a:t>‹#›</a:t>
            </a:fld>
            <a:endParaRPr lang="en-GB"/>
          </a:p>
        </p:txBody>
      </p:sp>
    </p:spTree>
    <p:extLst>
      <p:ext uri="{BB962C8B-B14F-4D97-AF65-F5344CB8AC3E}">
        <p14:creationId xmlns:p14="http://schemas.microsoft.com/office/powerpoint/2010/main" val="60956520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Freeform: Shape 6">
            <a:extLst>
              <a:ext uri="{FF2B5EF4-FFF2-40B4-BE49-F238E27FC236}">
                <a16:creationId xmlns:a16="http://schemas.microsoft.com/office/drawing/2014/main" id="{96A35EAA-ED80-4FF1-942C-82B1D483AF60}"/>
              </a:ext>
            </a:extLst>
          </p:cNvPr>
          <p:cNvSpPr/>
          <p:nvPr/>
        </p:nvSpPr>
        <p:spPr>
          <a:xfrm rot="21133683" flipH="1">
            <a:off x="977627" y="481134"/>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solidFill>
            <a:schemeClr val="bg1"/>
          </a:solidFill>
          <a:ln w="19050" cap="flat">
            <a:noFill/>
            <a:prstDash val="solid"/>
            <a:miter/>
          </a:ln>
        </p:spPr>
        <p:txBody>
          <a:bodyPr rtlCol="0" anchor="ctr"/>
          <a:lstStyle/>
          <a:p>
            <a:endParaRPr lang="en-US"/>
          </a:p>
        </p:txBody>
      </p:sp>
      <p:sp>
        <p:nvSpPr>
          <p:cNvPr id="8" name="Freeform: Shape 7">
            <a:extLst>
              <a:ext uri="{FF2B5EF4-FFF2-40B4-BE49-F238E27FC236}">
                <a16:creationId xmlns:a16="http://schemas.microsoft.com/office/drawing/2014/main" id="{D415F49B-3CBC-46CF-AFB5-988852D0479E}"/>
              </a:ext>
            </a:extLst>
          </p:cNvPr>
          <p:cNvSpPr/>
          <p:nvPr/>
        </p:nvSpPr>
        <p:spPr>
          <a:xfrm rot="21133683" flipH="1">
            <a:off x="1010574" y="456230"/>
            <a:ext cx="9378187" cy="5238589"/>
          </a:xfrm>
          <a:custGeom>
            <a:avLst/>
            <a:gdLst>
              <a:gd name="connsiteX0" fmla="*/ 628580 w 1248448"/>
              <a:gd name="connsiteY0" fmla="*/ 873029 h 873038"/>
              <a:gd name="connsiteX1" fmla="*/ 820985 w 1248448"/>
              <a:gd name="connsiteY1" fmla="*/ 803115 h 873038"/>
              <a:gd name="connsiteX2" fmla="*/ 1179791 w 1248448"/>
              <a:gd name="connsiteY2" fmla="*/ 630332 h 873038"/>
              <a:gd name="connsiteX3" fmla="*/ 1178744 w 1248448"/>
              <a:gd name="connsiteY3" fmla="*/ 192753 h 873038"/>
              <a:gd name="connsiteX4" fmla="*/ 459416 w 1248448"/>
              <a:gd name="connsiteY4" fmla="*/ 32447 h 873038"/>
              <a:gd name="connsiteX5" fmla="*/ 7264 w 1248448"/>
              <a:gd name="connsiteY5" fmla="*/ 595184 h 873038"/>
              <a:gd name="connsiteX6" fmla="*/ 545617 w 1248448"/>
              <a:gd name="connsiteY6" fmla="*/ 737202 h 873038"/>
              <a:gd name="connsiteX7" fmla="*/ 628580 w 1248448"/>
              <a:gd name="connsiteY7" fmla="*/ 873029 h 873038"/>
              <a:gd name="connsiteX0" fmla="*/ 628618 w 1248446"/>
              <a:gd name="connsiteY0" fmla="*/ 873038 h 873038"/>
              <a:gd name="connsiteX1" fmla="*/ 821023 w 1248446"/>
              <a:gd name="connsiteY1" fmla="*/ 803124 h 873038"/>
              <a:gd name="connsiteX2" fmla="*/ 1179829 w 1248446"/>
              <a:gd name="connsiteY2" fmla="*/ 630341 h 873038"/>
              <a:gd name="connsiteX3" fmla="*/ 1178782 w 1248446"/>
              <a:gd name="connsiteY3" fmla="*/ 192762 h 873038"/>
              <a:gd name="connsiteX4" fmla="*/ 459454 w 1248446"/>
              <a:gd name="connsiteY4" fmla="*/ 32456 h 873038"/>
              <a:gd name="connsiteX5" fmla="*/ 7302 w 1248446"/>
              <a:gd name="connsiteY5" fmla="*/ 595193 h 873038"/>
              <a:gd name="connsiteX6" fmla="*/ 547734 w 1248446"/>
              <a:gd name="connsiteY6" fmla="*/ 751246 h 873038"/>
              <a:gd name="connsiteX7" fmla="*/ 628618 w 1248446"/>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55695"/>
              <a:gd name="connsiteY0" fmla="*/ 873038 h 873038"/>
              <a:gd name="connsiteX1" fmla="*/ 828272 w 1255695"/>
              <a:gd name="connsiteY1" fmla="*/ 803124 h 873038"/>
              <a:gd name="connsiteX2" fmla="*/ 1187078 w 1255695"/>
              <a:gd name="connsiteY2" fmla="*/ 630341 h 873038"/>
              <a:gd name="connsiteX3" fmla="*/ 1186031 w 1255695"/>
              <a:gd name="connsiteY3" fmla="*/ 192762 h 873038"/>
              <a:gd name="connsiteX4" fmla="*/ 466703 w 1255695"/>
              <a:gd name="connsiteY4" fmla="*/ 32456 h 873038"/>
              <a:gd name="connsiteX5" fmla="*/ 14551 w 1255695"/>
              <a:gd name="connsiteY5" fmla="*/ 595193 h 873038"/>
              <a:gd name="connsiteX6" fmla="*/ 554983 w 1255695"/>
              <a:gd name="connsiteY6" fmla="*/ 751246 h 873038"/>
              <a:gd name="connsiteX7" fmla="*/ 635867 w 1255695"/>
              <a:gd name="connsiteY7" fmla="*/ 873038 h 873038"/>
              <a:gd name="connsiteX0" fmla="*/ 635867 w 1249939"/>
              <a:gd name="connsiteY0" fmla="*/ 873038 h 873038"/>
              <a:gd name="connsiteX1" fmla="*/ 828272 w 1249939"/>
              <a:gd name="connsiteY1" fmla="*/ 793767 h 873038"/>
              <a:gd name="connsiteX2" fmla="*/ 1187078 w 1249939"/>
              <a:gd name="connsiteY2" fmla="*/ 630341 h 873038"/>
              <a:gd name="connsiteX3" fmla="*/ 1186031 w 1249939"/>
              <a:gd name="connsiteY3" fmla="*/ 192762 h 873038"/>
              <a:gd name="connsiteX4" fmla="*/ 466703 w 1249939"/>
              <a:gd name="connsiteY4" fmla="*/ 32456 h 873038"/>
              <a:gd name="connsiteX5" fmla="*/ 14551 w 1249939"/>
              <a:gd name="connsiteY5" fmla="*/ 595193 h 873038"/>
              <a:gd name="connsiteX6" fmla="*/ 554983 w 1249939"/>
              <a:gd name="connsiteY6" fmla="*/ 751246 h 873038"/>
              <a:gd name="connsiteX7" fmla="*/ 635867 w 1249939"/>
              <a:gd name="connsiteY7" fmla="*/ 873038 h 873038"/>
              <a:gd name="connsiteX0" fmla="*/ 615218 w 1229290"/>
              <a:gd name="connsiteY0" fmla="*/ 861281 h 861281"/>
              <a:gd name="connsiteX1" fmla="*/ 807623 w 1229290"/>
              <a:gd name="connsiteY1" fmla="*/ 782010 h 861281"/>
              <a:gd name="connsiteX2" fmla="*/ 1166429 w 1229290"/>
              <a:gd name="connsiteY2" fmla="*/ 618584 h 861281"/>
              <a:gd name="connsiteX3" fmla="*/ 1165382 w 1229290"/>
              <a:gd name="connsiteY3" fmla="*/ 181005 h 861281"/>
              <a:gd name="connsiteX4" fmla="*/ 446054 w 1229290"/>
              <a:gd name="connsiteY4" fmla="*/ 20699 h 861281"/>
              <a:gd name="connsiteX5" fmla="*/ 5663 w 1229290"/>
              <a:gd name="connsiteY5" fmla="*/ 576828 h 861281"/>
              <a:gd name="connsiteX6" fmla="*/ 534334 w 1229290"/>
              <a:gd name="connsiteY6" fmla="*/ 739489 h 861281"/>
              <a:gd name="connsiteX7" fmla="*/ 615218 w 1229290"/>
              <a:gd name="connsiteY7" fmla="*/ 861281 h 861281"/>
              <a:gd name="connsiteX0" fmla="*/ 619617 w 1233689"/>
              <a:gd name="connsiteY0" fmla="*/ 861281 h 861281"/>
              <a:gd name="connsiteX1" fmla="*/ 812022 w 1233689"/>
              <a:gd name="connsiteY1" fmla="*/ 782010 h 861281"/>
              <a:gd name="connsiteX2" fmla="*/ 1170828 w 1233689"/>
              <a:gd name="connsiteY2" fmla="*/ 618584 h 861281"/>
              <a:gd name="connsiteX3" fmla="*/ 1169781 w 1233689"/>
              <a:gd name="connsiteY3" fmla="*/ 181005 h 861281"/>
              <a:gd name="connsiteX4" fmla="*/ 450453 w 1233689"/>
              <a:gd name="connsiteY4" fmla="*/ 20699 h 861281"/>
              <a:gd name="connsiteX5" fmla="*/ 10062 w 1233689"/>
              <a:gd name="connsiteY5" fmla="*/ 576828 h 861281"/>
              <a:gd name="connsiteX6" fmla="*/ 538733 w 1233689"/>
              <a:gd name="connsiteY6" fmla="*/ 739489 h 861281"/>
              <a:gd name="connsiteX7" fmla="*/ 619617 w 1233689"/>
              <a:gd name="connsiteY7" fmla="*/ 861281 h 861281"/>
              <a:gd name="connsiteX0" fmla="*/ 619579 w 1239236"/>
              <a:gd name="connsiteY0" fmla="*/ 863398 h 863398"/>
              <a:gd name="connsiteX1" fmla="*/ 811984 w 1239236"/>
              <a:gd name="connsiteY1" fmla="*/ 784127 h 863398"/>
              <a:gd name="connsiteX2" fmla="*/ 1170790 w 1239236"/>
              <a:gd name="connsiteY2" fmla="*/ 620701 h 863398"/>
              <a:gd name="connsiteX3" fmla="*/ 1169743 w 1239236"/>
              <a:gd name="connsiteY3" fmla="*/ 183122 h 863398"/>
              <a:gd name="connsiteX4" fmla="*/ 451887 w 1239236"/>
              <a:gd name="connsiteY4" fmla="*/ 17855 h 863398"/>
              <a:gd name="connsiteX5" fmla="*/ 10024 w 1239236"/>
              <a:gd name="connsiteY5" fmla="*/ 578945 h 863398"/>
              <a:gd name="connsiteX6" fmla="*/ 538695 w 1239236"/>
              <a:gd name="connsiteY6" fmla="*/ 741606 h 863398"/>
              <a:gd name="connsiteX7" fmla="*/ 619579 w 1239236"/>
              <a:gd name="connsiteY7" fmla="*/ 863398 h 863398"/>
              <a:gd name="connsiteX0" fmla="*/ 623569 w 1243226"/>
              <a:gd name="connsiteY0" fmla="*/ 870437 h 870437"/>
              <a:gd name="connsiteX1" fmla="*/ 815974 w 1243226"/>
              <a:gd name="connsiteY1" fmla="*/ 791166 h 870437"/>
              <a:gd name="connsiteX2" fmla="*/ 1174780 w 1243226"/>
              <a:gd name="connsiteY2" fmla="*/ 627740 h 870437"/>
              <a:gd name="connsiteX3" fmla="*/ 1173733 w 1243226"/>
              <a:gd name="connsiteY3" fmla="*/ 190161 h 870437"/>
              <a:gd name="connsiteX4" fmla="*/ 455877 w 1243226"/>
              <a:gd name="connsiteY4" fmla="*/ 24894 h 870437"/>
              <a:gd name="connsiteX5" fmla="*/ 14014 w 1243226"/>
              <a:gd name="connsiteY5" fmla="*/ 585984 h 870437"/>
              <a:gd name="connsiteX6" fmla="*/ 542685 w 1243226"/>
              <a:gd name="connsiteY6" fmla="*/ 748645 h 870437"/>
              <a:gd name="connsiteX7" fmla="*/ 623569 w 1243226"/>
              <a:gd name="connsiteY7" fmla="*/ 870437 h 870437"/>
              <a:gd name="connsiteX0" fmla="*/ 624861 w 1244518"/>
              <a:gd name="connsiteY0" fmla="*/ 869274 h 869274"/>
              <a:gd name="connsiteX1" fmla="*/ 817266 w 1244518"/>
              <a:gd name="connsiteY1" fmla="*/ 790003 h 869274"/>
              <a:gd name="connsiteX2" fmla="*/ 1176072 w 1244518"/>
              <a:gd name="connsiteY2" fmla="*/ 626577 h 869274"/>
              <a:gd name="connsiteX3" fmla="*/ 1175025 w 1244518"/>
              <a:gd name="connsiteY3" fmla="*/ 188998 h 869274"/>
              <a:gd name="connsiteX4" fmla="*/ 457169 w 1244518"/>
              <a:gd name="connsiteY4" fmla="*/ 23731 h 869274"/>
              <a:gd name="connsiteX5" fmla="*/ 15306 w 1244518"/>
              <a:gd name="connsiteY5" fmla="*/ 584821 h 869274"/>
              <a:gd name="connsiteX6" fmla="*/ 543977 w 1244518"/>
              <a:gd name="connsiteY6" fmla="*/ 747482 h 869274"/>
              <a:gd name="connsiteX7" fmla="*/ 624861 w 1244518"/>
              <a:gd name="connsiteY7" fmla="*/ 869274 h 869274"/>
              <a:gd name="connsiteX0" fmla="*/ 619558 w 1235941"/>
              <a:gd name="connsiteY0" fmla="*/ 867295 h 867295"/>
              <a:gd name="connsiteX1" fmla="*/ 811963 w 1235941"/>
              <a:gd name="connsiteY1" fmla="*/ 788024 h 867295"/>
              <a:gd name="connsiteX2" fmla="*/ 1170769 w 1235941"/>
              <a:gd name="connsiteY2" fmla="*/ 624598 h 867295"/>
              <a:gd name="connsiteX3" fmla="*/ 1164738 w 1235941"/>
              <a:gd name="connsiteY3" fmla="*/ 164190 h 867295"/>
              <a:gd name="connsiteX4" fmla="*/ 451866 w 1235941"/>
              <a:gd name="connsiteY4" fmla="*/ 21752 h 867295"/>
              <a:gd name="connsiteX5" fmla="*/ 10003 w 1235941"/>
              <a:gd name="connsiteY5" fmla="*/ 582842 h 867295"/>
              <a:gd name="connsiteX6" fmla="*/ 538674 w 1235941"/>
              <a:gd name="connsiteY6" fmla="*/ 745503 h 867295"/>
              <a:gd name="connsiteX7" fmla="*/ 619558 w 1235941"/>
              <a:gd name="connsiteY7" fmla="*/ 867295 h 867295"/>
              <a:gd name="connsiteX0" fmla="*/ 622435 w 1238818"/>
              <a:gd name="connsiteY0" fmla="*/ 868328 h 868328"/>
              <a:gd name="connsiteX1" fmla="*/ 814840 w 1238818"/>
              <a:gd name="connsiteY1" fmla="*/ 789057 h 868328"/>
              <a:gd name="connsiteX2" fmla="*/ 1173646 w 1238818"/>
              <a:gd name="connsiteY2" fmla="*/ 625631 h 868328"/>
              <a:gd name="connsiteX3" fmla="*/ 1167615 w 1238818"/>
              <a:gd name="connsiteY3" fmla="*/ 165223 h 868328"/>
              <a:gd name="connsiteX4" fmla="*/ 454743 w 1238818"/>
              <a:gd name="connsiteY4" fmla="*/ 22785 h 868328"/>
              <a:gd name="connsiteX5" fmla="*/ 12880 w 1238818"/>
              <a:gd name="connsiteY5" fmla="*/ 583875 h 868328"/>
              <a:gd name="connsiteX6" fmla="*/ 541551 w 1238818"/>
              <a:gd name="connsiteY6" fmla="*/ 746536 h 868328"/>
              <a:gd name="connsiteX7" fmla="*/ 622435 w 1238818"/>
              <a:gd name="connsiteY7" fmla="*/ 868328 h 868328"/>
              <a:gd name="connsiteX0" fmla="*/ 618931 w 1201319"/>
              <a:gd name="connsiteY0" fmla="*/ 879992 h 879992"/>
              <a:gd name="connsiteX1" fmla="*/ 811336 w 1201319"/>
              <a:gd name="connsiteY1" fmla="*/ 800721 h 879992"/>
              <a:gd name="connsiteX2" fmla="*/ 1170142 w 1201319"/>
              <a:gd name="connsiteY2" fmla="*/ 637295 h 879992"/>
              <a:gd name="connsiteX3" fmla="*/ 1164111 w 1201319"/>
              <a:gd name="connsiteY3" fmla="*/ 176887 h 879992"/>
              <a:gd name="connsiteX4" fmla="*/ 1005959 w 1201319"/>
              <a:gd name="connsiteY4" fmla="*/ 73552 h 879992"/>
              <a:gd name="connsiteX5" fmla="*/ 451239 w 1201319"/>
              <a:gd name="connsiteY5" fmla="*/ 34449 h 879992"/>
              <a:gd name="connsiteX6" fmla="*/ 9376 w 1201319"/>
              <a:gd name="connsiteY6" fmla="*/ 595539 h 879992"/>
              <a:gd name="connsiteX7" fmla="*/ 538047 w 1201319"/>
              <a:gd name="connsiteY7" fmla="*/ 758200 h 879992"/>
              <a:gd name="connsiteX8" fmla="*/ 618931 w 1201319"/>
              <a:gd name="connsiteY8" fmla="*/ 879992 h 879992"/>
              <a:gd name="connsiteX0" fmla="*/ 618931 w 1214866"/>
              <a:gd name="connsiteY0" fmla="*/ 879992 h 879992"/>
              <a:gd name="connsiteX1" fmla="*/ 811336 w 1214866"/>
              <a:gd name="connsiteY1" fmla="*/ 800721 h 879992"/>
              <a:gd name="connsiteX2" fmla="*/ 1170142 w 1214866"/>
              <a:gd name="connsiteY2" fmla="*/ 637295 h 879992"/>
              <a:gd name="connsiteX3" fmla="*/ 1164111 w 1214866"/>
              <a:gd name="connsiteY3" fmla="*/ 176887 h 879992"/>
              <a:gd name="connsiteX4" fmla="*/ 1005959 w 1214866"/>
              <a:gd name="connsiteY4" fmla="*/ 73552 h 879992"/>
              <a:gd name="connsiteX5" fmla="*/ 451239 w 1214866"/>
              <a:gd name="connsiteY5" fmla="*/ 34449 h 879992"/>
              <a:gd name="connsiteX6" fmla="*/ 9376 w 1214866"/>
              <a:gd name="connsiteY6" fmla="*/ 595539 h 879992"/>
              <a:gd name="connsiteX7" fmla="*/ 538047 w 1214866"/>
              <a:gd name="connsiteY7" fmla="*/ 758200 h 879992"/>
              <a:gd name="connsiteX8" fmla="*/ 618931 w 1214866"/>
              <a:gd name="connsiteY8" fmla="*/ 879992 h 879992"/>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18871 w 1202016"/>
              <a:gd name="connsiteY0" fmla="*/ 888796 h 888796"/>
              <a:gd name="connsiteX1" fmla="*/ 811276 w 1202016"/>
              <a:gd name="connsiteY1" fmla="*/ 809525 h 888796"/>
              <a:gd name="connsiteX2" fmla="*/ 1170082 w 1202016"/>
              <a:gd name="connsiteY2" fmla="*/ 646099 h 888796"/>
              <a:gd name="connsiteX3" fmla="*/ 1164051 w 1202016"/>
              <a:gd name="connsiteY3" fmla="*/ 185691 h 888796"/>
              <a:gd name="connsiteX4" fmla="*/ 989748 w 1202016"/>
              <a:gd name="connsiteY4" fmla="*/ 54225 h 888796"/>
              <a:gd name="connsiteX5" fmla="*/ 451179 w 1202016"/>
              <a:gd name="connsiteY5" fmla="*/ 43253 h 888796"/>
              <a:gd name="connsiteX6" fmla="*/ 9316 w 1202016"/>
              <a:gd name="connsiteY6" fmla="*/ 604343 h 888796"/>
              <a:gd name="connsiteX7" fmla="*/ 537987 w 1202016"/>
              <a:gd name="connsiteY7" fmla="*/ 767004 h 888796"/>
              <a:gd name="connsiteX8" fmla="*/ 618871 w 1202016"/>
              <a:gd name="connsiteY8" fmla="*/ 888796 h 888796"/>
              <a:gd name="connsiteX0" fmla="*/ 620039 w 1203184"/>
              <a:gd name="connsiteY0" fmla="*/ 874240 h 874240"/>
              <a:gd name="connsiteX1" fmla="*/ 812444 w 1203184"/>
              <a:gd name="connsiteY1" fmla="*/ 794969 h 874240"/>
              <a:gd name="connsiteX2" fmla="*/ 1171250 w 1203184"/>
              <a:gd name="connsiteY2" fmla="*/ 631543 h 874240"/>
              <a:gd name="connsiteX3" fmla="*/ 1165219 w 1203184"/>
              <a:gd name="connsiteY3" fmla="*/ 171135 h 874240"/>
              <a:gd name="connsiteX4" fmla="*/ 990916 w 1203184"/>
              <a:gd name="connsiteY4" fmla="*/ 39669 h 874240"/>
              <a:gd name="connsiteX5" fmla="*/ 406775 w 1203184"/>
              <a:gd name="connsiteY5" fmla="*/ 50168 h 874240"/>
              <a:gd name="connsiteX6" fmla="*/ 10484 w 1203184"/>
              <a:gd name="connsiteY6" fmla="*/ 589787 h 874240"/>
              <a:gd name="connsiteX7" fmla="*/ 539155 w 1203184"/>
              <a:gd name="connsiteY7" fmla="*/ 752448 h 874240"/>
              <a:gd name="connsiteX8" fmla="*/ 620039 w 1203184"/>
              <a:gd name="connsiteY8" fmla="*/ 874240 h 874240"/>
              <a:gd name="connsiteX0" fmla="*/ 620213 w 1203358"/>
              <a:gd name="connsiteY0" fmla="*/ 867642 h 867642"/>
              <a:gd name="connsiteX1" fmla="*/ 812618 w 1203358"/>
              <a:gd name="connsiteY1" fmla="*/ 788371 h 867642"/>
              <a:gd name="connsiteX2" fmla="*/ 1171424 w 1203358"/>
              <a:gd name="connsiteY2" fmla="*/ 624945 h 867642"/>
              <a:gd name="connsiteX3" fmla="*/ 1165393 w 1203358"/>
              <a:gd name="connsiteY3" fmla="*/ 164537 h 867642"/>
              <a:gd name="connsiteX4" fmla="*/ 991090 w 1203358"/>
              <a:gd name="connsiteY4" fmla="*/ 33071 h 867642"/>
              <a:gd name="connsiteX5" fmla="*/ 406949 w 1203358"/>
              <a:gd name="connsiteY5" fmla="*/ 43570 h 867642"/>
              <a:gd name="connsiteX6" fmla="*/ 10658 w 1203358"/>
              <a:gd name="connsiteY6" fmla="*/ 583189 h 867642"/>
              <a:gd name="connsiteX7" fmla="*/ 539329 w 1203358"/>
              <a:gd name="connsiteY7" fmla="*/ 745850 h 867642"/>
              <a:gd name="connsiteX8" fmla="*/ 620213 w 1203358"/>
              <a:gd name="connsiteY8" fmla="*/ 867642 h 867642"/>
              <a:gd name="connsiteX0" fmla="*/ 621220 w 1204365"/>
              <a:gd name="connsiteY0" fmla="*/ 864871 h 864871"/>
              <a:gd name="connsiteX1" fmla="*/ 813625 w 1204365"/>
              <a:gd name="connsiteY1" fmla="*/ 785600 h 864871"/>
              <a:gd name="connsiteX2" fmla="*/ 1172431 w 1204365"/>
              <a:gd name="connsiteY2" fmla="*/ 622174 h 864871"/>
              <a:gd name="connsiteX3" fmla="*/ 1166400 w 1204365"/>
              <a:gd name="connsiteY3" fmla="*/ 161766 h 864871"/>
              <a:gd name="connsiteX4" fmla="*/ 992097 w 1204365"/>
              <a:gd name="connsiteY4" fmla="*/ 30300 h 864871"/>
              <a:gd name="connsiteX5" fmla="*/ 407956 w 1204365"/>
              <a:gd name="connsiteY5" fmla="*/ 40799 h 864871"/>
              <a:gd name="connsiteX6" fmla="*/ 11665 w 1204365"/>
              <a:gd name="connsiteY6" fmla="*/ 580418 h 864871"/>
              <a:gd name="connsiteX7" fmla="*/ 540336 w 1204365"/>
              <a:gd name="connsiteY7" fmla="*/ 743079 h 864871"/>
              <a:gd name="connsiteX8" fmla="*/ 621220 w 1204365"/>
              <a:gd name="connsiteY8" fmla="*/ 864871 h 864871"/>
              <a:gd name="connsiteX0" fmla="*/ 619935 w 1204190"/>
              <a:gd name="connsiteY0" fmla="*/ 873669 h 873669"/>
              <a:gd name="connsiteX1" fmla="*/ 812340 w 1204190"/>
              <a:gd name="connsiteY1" fmla="*/ 794398 h 873669"/>
              <a:gd name="connsiteX2" fmla="*/ 1171146 w 1204190"/>
              <a:gd name="connsiteY2" fmla="*/ 630972 h 873669"/>
              <a:gd name="connsiteX3" fmla="*/ 1165115 w 1204190"/>
              <a:gd name="connsiteY3" fmla="*/ 170564 h 873669"/>
              <a:gd name="connsiteX4" fmla="*/ 967884 w 1204190"/>
              <a:gd name="connsiteY4" fmla="*/ 40405 h 873669"/>
              <a:gd name="connsiteX5" fmla="*/ 406671 w 1204190"/>
              <a:gd name="connsiteY5" fmla="*/ 49597 h 873669"/>
              <a:gd name="connsiteX6" fmla="*/ 10380 w 1204190"/>
              <a:gd name="connsiteY6" fmla="*/ 589216 h 873669"/>
              <a:gd name="connsiteX7" fmla="*/ 539051 w 1204190"/>
              <a:gd name="connsiteY7" fmla="*/ 751877 h 873669"/>
              <a:gd name="connsiteX8" fmla="*/ 619935 w 1204190"/>
              <a:gd name="connsiteY8" fmla="*/ 873669 h 873669"/>
              <a:gd name="connsiteX0" fmla="*/ 628446 w 1212701"/>
              <a:gd name="connsiteY0" fmla="*/ 842371 h 842371"/>
              <a:gd name="connsiteX1" fmla="*/ 820851 w 1212701"/>
              <a:gd name="connsiteY1" fmla="*/ 763100 h 842371"/>
              <a:gd name="connsiteX2" fmla="*/ 1179657 w 1212701"/>
              <a:gd name="connsiteY2" fmla="*/ 599674 h 842371"/>
              <a:gd name="connsiteX3" fmla="*/ 1173626 w 1212701"/>
              <a:gd name="connsiteY3" fmla="*/ 139266 h 842371"/>
              <a:gd name="connsiteX4" fmla="*/ 976395 w 1212701"/>
              <a:gd name="connsiteY4" fmla="*/ 9107 h 842371"/>
              <a:gd name="connsiteX5" fmla="*/ 246714 w 1212701"/>
              <a:gd name="connsiteY5" fmla="*/ 97247 h 842371"/>
              <a:gd name="connsiteX6" fmla="*/ 18891 w 1212701"/>
              <a:gd name="connsiteY6" fmla="*/ 557918 h 842371"/>
              <a:gd name="connsiteX7" fmla="*/ 547562 w 1212701"/>
              <a:gd name="connsiteY7" fmla="*/ 720579 h 842371"/>
              <a:gd name="connsiteX8" fmla="*/ 628446 w 1212701"/>
              <a:gd name="connsiteY8" fmla="*/ 842371 h 842371"/>
              <a:gd name="connsiteX0" fmla="*/ 628446 w 1211895"/>
              <a:gd name="connsiteY0" fmla="*/ 842371 h 842371"/>
              <a:gd name="connsiteX1" fmla="*/ 820851 w 1211895"/>
              <a:gd name="connsiteY1" fmla="*/ 763100 h 842371"/>
              <a:gd name="connsiteX2" fmla="*/ 1178477 w 1211895"/>
              <a:gd name="connsiteY2" fmla="*/ 606951 h 842371"/>
              <a:gd name="connsiteX3" fmla="*/ 1173626 w 1211895"/>
              <a:gd name="connsiteY3" fmla="*/ 139266 h 842371"/>
              <a:gd name="connsiteX4" fmla="*/ 976395 w 1211895"/>
              <a:gd name="connsiteY4" fmla="*/ 9107 h 842371"/>
              <a:gd name="connsiteX5" fmla="*/ 246714 w 1211895"/>
              <a:gd name="connsiteY5" fmla="*/ 97247 h 842371"/>
              <a:gd name="connsiteX6" fmla="*/ 18891 w 1211895"/>
              <a:gd name="connsiteY6" fmla="*/ 557918 h 842371"/>
              <a:gd name="connsiteX7" fmla="*/ 547562 w 1211895"/>
              <a:gd name="connsiteY7" fmla="*/ 720579 h 842371"/>
              <a:gd name="connsiteX8" fmla="*/ 628446 w 1211895"/>
              <a:gd name="connsiteY8" fmla="*/ 842371 h 842371"/>
              <a:gd name="connsiteX0" fmla="*/ 628446 w 1218918"/>
              <a:gd name="connsiteY0" fmla="*/ 842371 h 842371"/>
              <a:gd name="connsiteX1" fmla="*/ 820851 w 1218918"/>
              <a:gd name="connsiteY1" fmla="*/ 763100 h 842371"/>
              <a:gd name="connsiteX2" fmla="*/ 1178477 w 1218918"/>
              <a:gd name="connsiteY2" fmla="*/ 606951 h 842371"/>
              <a:gd name="connsiteX3" fmla="*/ 1173626 w 1218918"/>
              <a:gd name="connsiteY3" fmla="*/ 139266 h 842371"/>
              <a:gd name="connsiteX4" fmla="*/ 976395 w 1218918"/>
              <a:gd name="connsiteY4" fmla="*/ 9107 h 842371"/>
              <a:gd name="connsiteX5" fmla="*/ 246714 w 1218918"/>
              <a:gd name="connsiteY5" fmla="*/ 97247 h 842371"/>
              <a:gd name="connsiteX6" fmla="*/ 18891 w 1218918"/>
              <a:gd name="connsiteY6" fmla="*/ 557918 h 842371"/>
              <a:gd name="connsiteX7" fmla="*/ 547562 w 1218918"/>
              <a:gd name="connsiteY7" fmla="*/ 720579 h 842371"/>
              <a:gd name="connsiteX8" fmla="*/ 628446 w 1218918"/>
              <a:gd name="connsiteY8" fmla="*/ 842371 h 842371"/>
              <a:gd name="connsiteX0" fmla="*/ 628446 w 1223727"/>
              <a:gd name="connsiteY0" fmla="*/ 842371 h 842371"/>
              <a:gd name="connsiteX1" fmla="*/ 820851 w 1223727"/>
              <a:gd name="connsiteY1" fmla="*/ 763100 h 842371"/>
              <a:gd name="connsiteX2" fmla="*/ 1178477 w 1223727"/>
              <a:gd name="connsiteY2" fmla="*/ 606951 h 842371"/>
              <a:gd name="connsiteX3" fmla="*/ 1173626 w 1223727"/>
              <a:gd name="connsiteY3" fmla="*/ 139266 h 842371"/>
              <a:gd name="connsiteX4" fmla="*/ 976395 w 1223727"/>
              <a:gd name="connsiteY4" fmla="*/ 9107 h 842371"/>
              <a:gd name="connsiteX5" fmla="*/ 246714 w 1223727"/>
              <a:gd name="connsiteY5" fmla="*/ 97247 h 842371"/>
              <a:gd name="connsiteX6" fmla="*/ 18891 w 1223727"/>
              <a:gd name="connsiteY6" fmla="*/ 557918 h 842371"/>
              <a:gd name="connsiteX7" fmla="*/ 547562 w 1223727"/>
              <a:gd name="connsiteY7" fmla="*/ 720579 h 842371"/>
              <a:gd name="connsiteX8" fmla="*/ 628446 w 1223727"/>
              <a:gd name="connsiteY8" fmla="*/ 842371 h 842371"/>
              <a:gd name="connsiteX0" fmla="*/ 628446 w 1232687"/>
              <a:gd name="connsiteY0" fmla="*/ 842371 h 842371"/>
              <a:gd name="connsiteX1" fmla="*/ 820851 w 1232687"/>
              <a:gd name="connsiteY1" fmla="*/ 763100 h 842371"/>
              <a:gd name="connsiteX2" fmla="*/ 1178477 w 1232687"/>
              <a:gd name="connsiteY2" fmla="*/ 606951 h 842371"/>
              <a:gd name="connsiteX3" fmla="*/ 1188606 w 1232687"/>
              <a:gd name="connsiteY3" fmla="*/ 158133 h 842371"/>
              <a:gd name="connsiteX4" fmla="*/ 976395 w 1232687"/>
              <a:gd name="connsiteY4" fmla="*/ 9107 h 842371"/>
              <a:gd name="connsiteX5" fmla="*/ 246714 w 1232687"/>
              <a:gd name="connsiteY5" fmla="*/ 97247 h 842371"/>
              <a:gd name="connsiteX6" fmla="*/ 18891 w 1232687"/>
              <a:gd name="connsiteY6" fmla="*/ 557918 h 842371"/>
              <a:gd name="connsiteX7" fmla="*/ 547562 w 1232687"/>
              <a:gd name="connsiteY7" fmla="*/ 720579 h 842371"/>
              <a:gd name="connsiteX8" fmla="*/ 628446 w 1232687"/>
              <a:gd name="connsiteY8" fmla="*/ 842371 h 842371"/>
              <a:gd name="connsiteX0" fmla="*/ 628446 w 1238631"/>
              <a:gd name="connsiteY0" fmla="*/ 842371 h 842371"/>
              <a:gd name="connsiteX1" fmla="*/ 820851 w 1238631"/>
              <a:gd name="connsiteY1" fmla="*/ 763100 h 842371"/>
              <a:gd name="connsiteX2" fmla="*/ 1178477 w 1238631"/>
              <a:gd name="connsiteY2" fmla="*/ 606951 h 842371"/>
              <a:gd name="connsiteX3" fmla="*/ 1197715 w 1238631"/>
              <a:gd name="connsiteY3" fmla="*/ 163763 h 842371"/>
              <a:gd name="connsiteX4" fmla="*/ 976395 w 1238631"/>
              <a:gd name="connsiteY4" fmla="*/ 9107 h 842371"/>
              <a:gd name="connsiteX5" fmla="*/ 246714 w 1238631"/>
              <a:gd name="connsiteY5" fmla="*/ 97247 h 842371"/>
              <a:gd name="connsiteX6" fmla="*/ 18891 w 1238631"/>
              <a:gd name="connsiteY6" fmla="*/ 557918 h 842371"/>
              <a:gd name="connsiteX7" fmla="*/ 547562 w 1238631"/>
              <a:gd name="connsiteY7" fmla="*/ 720579 h 842371"/>
              <a:gd name="connsiteX8" fmla="*/ 628446 w 1238631"/>
              <a:gd name="connsiteY8" fmla="*/ 842371 h 842371"/>
              <a:gd name="connsiteX0" fmla="*/ 632386 w 1242571"/>
              <a:gd name="connsiteY0" fmla="*/ 846766 h 846766"/>
              <a:gd name="connsiteX1" fmla="*/ 824791 w 1242571"/>
              <a:gd name="connsiteY1" fmla="*/ 767495 h 846766"/>
              <a:gd name="connsiteX2" fmla="*/ 1182417 w 1242571"/>
              <a:gd name="connsiteY2" fmla="*/ 611346 h 846766"/>
              <a:gd name="connsiteX3" fmla="*/ 1201655 w 1242571"/>
              <a:gd name="connsiteY3" fmla="*/ 168158 h 846766"/>
              <a:gd name="connsiteX4" fmla="*/ 980335 w 1242571"/>
              <a:gd name="connsiteY4" fmla="*/ 13502 h 846766"/>
              <a:gd name="connsiteX5" fmla="*/ 250654 w 1242571"/>
              <a:gd name="connsiteY5" fmla="*/ 101642 h 846766"/>
              <a:gd name="connsiteX6" fmla="*/ 22831 w 1242571"/>
              <a:gd name="connsiteY6" fmla="*/ 562313 h 846766"/>
              <a:gd name="connsiteX7" fmla="*/ 551502 w 1242571"/>
              <a:gd name="connsiteY7" fmla="*/ 724974 h 846766"/>
              <a:gd name="connsiteX8" fmla="*/ 632386 w 1242571"/>
              <a:gd name="connsiteY8" fmla="*/ 846766 h 846766"/>
              <a:gd name="connsiteX0" fmla="*/ 633056 w 1243241"/>
              <a:gd name="connsiteY0" fmla="*/ 846832 h 846832"/>
              <a:gd name="connsiteX1" fmla="*/ 825461 w 1243241"/>
              <a:gd name="connsiteY1" fmla="*/ 767561 h 846832"/>
              <a:gd name="connsiteX2" fmla="*/ 1183087 w 1243241"/>
              <a:gd name="connsiteY2" fmla="*/ 611412 h 846832"/>
              <a:gd name="connsiteX3" fmla="*/ 1202325 w 1243241"/>
              <a:gd name="connsiteY3" fmla="*/ 168224 h 846832"/>
              <a:gd name="connsiteX4" fmla="*/ 981005 w 1243241"/>
              <a:gd name="connsiteY4" fmla="*/ 13568 h 846832"/>
              <a:gd name="connsiteX5" fmla="*/ 245994 w 1243241"/>
              <a:gd name="connsiteY5" fmla="*/ 86692 h 846832"/>
              <a:gd name="connsiteX6" fmla="*/ 23501 w 1243241"/>
              <a:gd name="connsiteY6" fmla="*/ 562379 h 846832"/>
              <a:gd name="connsiteX7" fmla="*/ 552172 w 1243241"/>
              <a:gd name="connsiteY7" fmla="*/ 725040 h 846832"/>
              <a:gd name="connsiteX8" fmla="*/ 633056 w 1243241"/>
              <a:gd name="connsiteY8" fmla="*/ 846832 h 846832"/>
              <a:gd name="connsiteX0" fmla="*/ 633056 w 1243241"/>
              <a:gd name="connsiteY0" fmla="*/ 848503 h 848503"/>
              <a:gd name="connsiteX1" fmla="*/ 825461 w 1243241"/>
              <a:gd name="connsiteY1" fmla="*/ 769232 h 848503"/>
              <a:gd name="connsiteX2" fmla="*/ 1183087 w 1243241"/>
              <a:gd name="connsiteY2" fmla="*/ 613083 h 848503"/>
              <a:gd name="connsiteX3" fmla="*/ 1202325 w 1243241"/>
              <a:gd name="connsiteY3" fmla="*/ 169895 h 848503"/>
              <a:gd name="connsiteX4" fmla="*/ 981005 w 1243241"/>
              <a:gd name="connsiteY4" fmla="*/ 15239 h 848503"/>
              <a:gd name="connsiteX5" fmla="*/ 245994 w 1243241"/>
              <a:gd name="connsiteY5" fmla="*/ 88363 h 848503"/>
              <a:gd name="connsiteX6" fmla="*/ 23501 w 1243241"/>
              <a:gd name="connsiteY6" fmla="*/ 564050 h 848503"/>
              <a:gd name="connsiteX7" fmla="*/ 552172 w 1243241"/>
              <a:gd name="connsiteY7" fmla="*/ 726711 h 848503"/>
              <a:gd name="connsiteX8" fmla="*/ 633056 w 1243241"/>
              <a:gd name="connsiteY8" fmla="*/ 848503 h 848503"/>
              <a:gd name="connsiteX0" fmla="*/ 633056 w 1243241"/>
              <a:gd name="connsiteY0" fmla="*/ 852489 h 852489"/>
              <a:gd name="connsiteX1" fmla="*/ 825461 w 1243241"/>
              <a:gd name="connsiteY1" fmla="*/ 773218 h 852489"/>
              <a:gd name="connsiteX2" fmla="*/ 1183087 w 1243241"/>
              <a:gd name="connsiteY2" fmla="*/ 617069 h 852489"/>
              <a:gd name="connsiteX3" fmla="*/ 1202325 w 1243241"/>
              <a:gd name="connsiteY3" fmla="*/ 173881 h 852489"/>
              <a:gd name="connsiteX4" fmla="*/ 981005 w 1243241"/>
              <a:gd name="connsiteY4" fmla="*/ 19225 h 852489"/>
              <a:gd name="connsiteX5" fmla="*/ 245994 w 1243241"/>
              <a:gd name="connsiteY5" fmla="*/ 92349 h 852489"/>
              <a:gd name="connsiteX6" fmla="*/ 23501 w 1243241"/>
              <a:gd name="connsiteY6" fmla="*/ 568036 h 852489"/>
              <a:gd name="connsiteX7" fmla="*/ 552172 w 1243241"/>
              <a:gd name="connsiteY7" fmla="*/ 730697 h 852489"/>
              <a:gd name="connsiteX8" fmla="*/ 633056 w 1243241"/>
              <a:gd name="connsiteY8" fmla="*/ 852489 h 852489"/>
              <a:gd name="connsiteX0" fmla="*/ 633056 w 1238870"/>
              <a:gd name="connsiteY0" fmla="*/ 852489 h 852489"/>
              <a:gd name="connsiteX1" fmla="*/ 825461 w 1238870"/>
              <a:gd name="connsiteY1" fmla="*/ 773218 h 852489"/>
              <a:gd name="connsiteX2" fmla="*/ 1183087 w 1238870"/>
              <a:gd name="connsiteY2" fmla="*/ 617069 h 852489"/>
              <a:gd name="connsiteX3" fmla="*/ 1202325 w 1238870"/>
              <a:gd name="connsiteY3" fmla="*/ 173881 h 852489"/>
              <a:gd name="connsiteX4" fmla="*/ 981005 w 1238870"/>
              <a:gd name="connsiteY4" fmla="*/ 19225 h 852489"/>
              <a:gd name="connsiteX5" fmla="*/ 245994 w 1238870"/>
              <a:gd name="connsiteY5" fmla="*/ 92349 h 852489"/>
              <a:gd name="connsiteX6" fmla="*/ 23501 w 1238870"/>
              <a:gd name="connsiteY6" fmla="*/ 568036 h 852489"/>
              <a:gd name="connsiteX7" fmla="*/ 552172 w 1238870"/>
              <a:gd name="connsiteY7" fmla="*/ 730697 h 852489"/>
              <a:gd name="connsiteX8" fmla="*/ 633056 w 1238870"/>
              <a:gd name="connsiteY8" fmla="*/ 852489 h 852489"/>
              <a:gd name="connsiteX0" fmla="*/ 633056 w 1237972"/>
              <a:gd name="connsiteY0" fmla="*/ 852489 h 852489"/>
              <a:gd name="connsiteX1" fmla="*/ 825461 w 1237972"/>
              <a:gd name="connsiteY1" fmla="*/ 773218 h 852489"/>
              <a:gd name="connsiteX2" fmla="*/ 1183087 w 1237972"/>
              <a:gd name="connsiteY2" fmla="*/ 617069 h 852489"/>
              <a:gd name="connsiteX3" fmla="*/ 1202325 w 1237972"/>
              <a:gd name="connsiteY3" fmla="*/ 173881 h 852489"/>
              <a:gd name="connsiteX4" fmla="*/ 981005 w 1237972"/>
              <a:gd name="connsiteY4" fmla="*/ 19225 h 852489"/>
              <a:gd name="connsiteX5" fmla="*/ 245994 w 1237972"/>
              <a:gd name="connsiteY5" fmla="*/ 92349 h 852489"/>
              <a:gd name="connsiteX6" fmla="*/ 23501 w 1237972"/>
              <a:gd name="connsiteY6" fmla="*/ 568036 h 852489"/>
              <a:gd name="connsiteX7" fmla="*/ 552172 w 1237972"/>
              <a:gd name="connsiteY7" fmla="*/ 730697 h 852489"/>
              <a:gd name="connsiteX8" fmla="*/ 633056 w 1237972"/>
              <a:gd name="connsiteY8" fmla="*/ 852489 h 85248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237972" h="852489">
                <a:moveTo>
                  <a:pt x="633056" y="852489"/>
                </a:moveTo>
                <a:cubicBezTo>
                  <a:pt x="716495" y="841059"/>
                  <a:pt x="733789" y="812455"/>
                  <a:pt x="825461" y="773218"/>
                </a:cubicBezTo>
                <a:cubicBezTo>
                  <a:pt x="917133" y="733981"/>
                  <a:pt x="1120276" y="716959"/>
                  <a:pt x="1183087" y="617069"/>
                </a:cubicBezTo>
                <a:cubicBezTo>
                  <a:pt x="1245898" y="517180"/>
                  <a:pt x="1258148" y="283568"/>
                  <a:pt x="1202325" y="173881"/>
                </a:cubicBezTo>
                <a:cubicBezTo>
                  <a:pt x="1146502" y="64194"/>
                  <a:pt x="1083676" y="36572"/>
                  <a:pt x="981005" y="19225"/>
                </a:cubicBezTo>
                <a:cubicBezTo>
                  <a:pt x="823274" y="-7425"/>
                  <a:pt x="446352" y="-23746"/>
                  <a:pt x="245994" y="92349"/>
                </a:cubicBezTo>
                <a:cubicBezTo>
                  <a:pt x="45636" y="208444"/>
                  <a:pt x="-47145" y="246094"/>
                  <a:pt x="23501" y="568036"/>
                </a:cubicBezTo>
                <a:cubicBezTo>
                  <a:pt x="51046" y="756743"/>
                  <a:pt x="510357" y="722029"/>
                  <a:pt x="552172" y="730697"/>
                </a:cubicBezTo>
                <a:cubicBezTo>
                  <a:pt x="733623" y="767368"/>
                  <a:pt x="633056" y="852489"/>
                  <a:pt x="633056" y="852489"/>
                </a:cubicBezTo>
                <a:close/>
              </a:path>
            </a:pathLst>
          </a:custGeom>
          <a:noFill/>
          <a:ln w="19050" cap="flat">
            <a:solidFill>
              <a:schemeClr val="tx1"/>
            </a:solidFill>
            <a:prstDash val="solid"/>
            <a:miter/>
          </a:ln>
        </p:spPr>
        <p:txBody>
          <a:bodyPr rtlCol="0" anchor="ctr"/>
          <a:lstStyle/>
          <a:p>
            <a:endParaRPr lang="en-US"/>
          </a:p>
        </p:txBody>
      </p:sp>
      <p:sp>
        <p:nvSpPr>
          <p:cNvPr id="2" name="Title 1">
            <a:extLst>
              <a:ext uri="{FF2B5EF4-FFF2-40B4-BE49-F238E27FC236}">
                <a16:creationId xmlns:a16="http://schemas.microsoft.com/office/drawing/2014/main" id="{D80FF0C0-FC1A-4C5B-9FE5-09BA33FF7EE3}"/>
              </a:ext>
            </a:extLst>
          </p:cNvPr>
          <p:cNvSpPr>
            <a:spLocks noGrp="1"/>
          </p:cNvSpPr>
          <p:nvPr>
            <p:ph type="ctrTitle"/>
          </p:nvPr>
        </p:nvSpPr>
        <p:spPr>
          <a:xfrm>
            <a:off x="1956392" y="1398181"/>
            <a:ext cx="7134446" cy="2870791"/>
          </a:xfrm>
        </p:spPr>
        <p:txBody>
          <a:bodyPr anchor="ctr">
            <a:normAutofit/>
          </a:bodyPr>
          <a:lstStyle>
            <a:lvl1pPr algn="ctr">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6E989092-15F8-4341-8D94-9E799301C51A}"/>
              </a:ext>
            </a:extLst>
          </p:cNvPr>
          <p:cNvSpPr>
            <a:spLocks noGrp="1"/>
          </p:cNvSpPr>
          <p:nvPr>
            <p:ph type="subTitle" idx="1"/>
          </p:nvPr>
        </p:nvSpPr>
        <p:spPr>
          <a:xfrm>
            <a:off x="6270835" y="5135527"/>
            <a:ext cx="4397164" cy="1057938"/>
          </a:xfrm>
        </p:spPr>
        <p:txBody>
          <a:bodyPr anchor="ctr">
            <a:normAutofit/>
          </a:bodyPr>
          <a:lstStyle>
            <a:lvl1pPr marL="0" indent="0" algn="l">
              <a:lnSpc>
                <a:spcPct val="100000"/>
              </a:lnSpc>
              <a:buNone/>
              <a:defRPr sz="32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0F97328B-E858-4921-99C2-3B0BE1724C6F}"/>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5" name="Footer Placeholder 4">
            <a:extLst>
              <a:ext uri="{FF2B5EF4-FFF2-40B4-BE49-F238E27FC236}">
                <a16:creationId xmlns:a16="http://schemas.microsoft.com/office/drawing/2014/main" id="{ED381296-9B7B-4EF3-89B3-8B33E6070F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EC2FE59-6CD1-4D0F-8A06-10CA2D3836CD}"/>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10134863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CAC77D-9BA0-4A3B-B823-2059DC3C3DEB}"/>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25B811DB-C16F-4CED-97C6-73ABD71F3307}"/>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5FE14D3C-7343-4DD7-B816-0D4D66BD61BF}"/>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5" name="Footer Placeholder 4">
            <a:extLst>
              <a:ext uri="{FF2B5EF4-FFF2-40B4-BE49-F238E27FC236}">
                <a16:creationId xmlns:a16="http://schemas.microsoft.com/office/drawing/2014/main" id="{BE2409C8-4D7C-40EE-A12E-59CB555C72F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1D1222D5-7193-4F59-83B4-3C19E8B1495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417712753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9BEFA1-A4AB-4CF4-B02E-57AAED5719D6}"/>
              </a:ext>
            </a:extLst>
          </p:cNvPr>
          <p:cNvSpPr>
            <a:spLocks noGrp="1"/>
          </p:cNvSpPr>
          <p:nvPr>
            <p:ph type="title"/>
          </p:nvPr>
        </p:nvSpPr>
        <p:spPr>
          <a:xfrm>
            <a:off x="1621971" y="1709738"/>
            <a:ext cx="9165772" cy="2963271"/>
          </a:xfrm>
        </p:spPr>
        <p:txBody>
          <a:bodyPr anchor="b"/>
          <a:lstStyle>
            <a:lvl1pPr algn="ctr">
              <a:defRPr sz="6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10AB406C-F19A-4393-9AD1-A300A7E452E8}"/>
              </a:ext>
            </a:extLst>
          </p:cNvPr>
          <p:cNvSpPr>
            <a:spLocks noGrp="1"/>
          </p:cNvSpPr>
          <p:nvPr>
            <p:ph type="body" idx="1"/>
          </p:nvPr>
        </p:nvSpPr>
        <p:spPr>
          <a:xfrm>
            <a:off x="1621971" y="4875028"/>
            <a:ext cx="9165772" cy="1052623"/>
          </a:xfrm>
        </p:spPr>
        <p:txBody>
          <a:bodyPr>
            <a:normAutofit/>
          </a:bodyPr>
          <a:lstStyle>
            <a:lvl1pPr marL="0" indent="0" algn="ctr">
              <a:buNone/>
              <a:defRPr sz="28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B7D7AE7-47F6-4023-8D44-8BA1DAB05FF2}"/>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5" name="Footer Placeholder 4">
            <a:extLst>
              <a:ext uri="{FF2B5EF4-FFF2-40B4-BE49-F238E27FC236}">
                <a16:creationId xmlns:a16="http://schemas.microsoft.com/office/drawing/2014/main" id="{57AB32FC-A974-44FC-9804-F871EE51DF2D}"/>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7E59ADE9-F40E-4E3B-AB8D-68CB1F4854A5}"/>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00926244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C84D816-3E01-4EFD-AD9C-783D674DA6A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5EF53D69-34A7-451D-A902-5F6CD13343FE}"/>
              </a:ext>
            </a:extLst>
          </p:cNvPr>
          <p:cNvSpPr>
            <a:spLocks noGrp="1"/>
          </p:cNvSpPr>
          <p:nvPr>
            <p:ph sz="half" idx="1"/>
          </p:nvPr>
        </p:nvSpPr>
        <p:spPr>
          <a:xfrm>
            <a:off x="1020722" y="2095500"/>
            <a:ext cx="4999077"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16E1E0E2-7D34-48E0-8795-546D2F00E2CF}"/>
              </a:ext>
            </a:extLst>
          </p:cNvPr>
          <p:cNvSpPr>
            <a:spLocks noGrp="1"/>
          </p:cNvSpPr>
          <p:nvPr>
            <p:ph sz="half" idx="2"/>
          </p:nvPr>
        </p:nvSpPr>
        <p:spPr>
          <a:xfrm>
            <a:off x="6281056" y="2095500"/>
            <a:ext cx="5072743" cy="3973286"/>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4E005476-6B6D-4BA3-919B-5335D6429852}"/>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6" name="Footer Placeholder 5">
            <a:extLst>
              <a:ext uri="{FF2B5EF4-FFF2-40B4-BE49-F238E27FC236}">
                <a16:creationId xmlns:a16="http://schemas.microsoft.com/office/drawing/2014/main" id="{F5DB6D41-07E2-4F6D-BB39-217957FE76C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3E0CA9C-BFED-484F-B765-EA8CE4B4B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394092145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1474AD2-5208-4201-90A7-F961876195F8}"/>
              </a:ext>
            </a:extLst>
          </p:cNvPr>
          <p:cNvSpPr>
            <a:spLocks noGrp="1"/>
          </p:cNvSpPr>
          <p:nvPr>
            <p:ph type="title"/>
          </p:nvPr>
        </p:nvSpPr>
        <p:spPr>
          <a:xfrm>
            <a:off x="1028700" y="702129"/>
            <a:ext cx="10326688" cy="1125675"/>
          </a:xfrm>
        </p:spPr>
        <p:txBody>
          <a:bodyPr/>
          <a:lstStyle/>
          <a:p>
            <a:r>
              <a:rPr lang="en-US" dirty="0"/>
              <a:t>Click to edit Master title style</a:t>
            </a:r>
          </a:p>
        </p:txBody>
      </p:sp>
      <p:sp>
        <p:nvSpPr>
          <p:cNvPr id="3" name="Text Placeholder 2">
            <a:extLst>
              <a:ext uri="{FF2B5EF4-FFF2-40B4-BE49-F238E27FC236}">
                <a16:creationId xmlns:a16="http://schemas.microsoft.com/office/drawing/2014/main" id="{D3A3FF53-BE24-42E9-BA12-BC5863CBFF1B}"/>
              </a:ext>
            </a:extLst>
          </p:cNvPr>
          <p:cNvSpPr>
            <a:spLocks noGrp="1"/>
          </p:cNvSpPr>
          <p:nvPr>
            <p:ph type="body" idx="1"/>
          </p:nvPr>
        </p:nvSpPr>
        <p:spPr>
          <a:xfrm>
            <a:off x="1028700" y="1827804"/>
            <a:ext cx="4968875"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4" name="Content Placeholder 3">
            <a:extLst>
              <a:ext uri="{FF2B5EF4-FFF2-40B4-BE49-F238E27FC236}">
                <a16:creationId xmlns:a16="http://schemas.microsoft.com/office/drawing/2014/main" id="{67A84776-6678-4D27-9BE9-5D83FC9E884F}"/>
              </a:ext>
            </a:extLst>
          </p:cNvPr>
          <p:cNvSpPr>
            <a:spLocks noGrp="1"/>
          </p:cNvSpPr>
          <p:nvPr>
            <p:ph sz="half" idx="2"/>
          </p:nvPr>
        </p:nvSpPr>
        <p:spPr>
          <a:xfrm>
            <a:off x="1028700" y="2642191"/>
            <a:ext cx="4968875"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a:extLst>
              <a:ext uri="{FF2B5EF4-FFF2-40B4-BE49-F238E27FC236}">
                <a16:creationId xmlns:a16="http://schemas.microsoft.com/office/drawing/2014/main" id="{58BCA2E2-5B30-43B4-8FCD-23015451F221}"/>
              </a:ext>
            </a:extLst>
          </p:cNvPr>
          <p:cNvSpPr>
            <a:spLocks noGrp="1"/>
          </p:cNvSpPr>
          <p:nvPr>
            <p:ph type="body" sz="quarter" idx="3"/>
          </p:nvPr>
        </p:nvSpPr>
        <p:spPr>
          <a:xfrm>
            <a:off x="6281054" y="1827804"/>
            <a:ext cx="5087034" cy="814387"/>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dirty="0"/>
              <a:t>Click to edit Master text styles</a:t>
            </a:r>
          </a:p>
        </p:txBody>
      </p:sp>
      <p:sp>
        <p:nvSpPr>
          <p:cNvPr id="6" name="Content Placeholder 5">
            <a:extLst>
              <a:ext uri="{FF2B5EF4-FFF2-40B4-BE49-F238E27FC236}">
                <a16:creationId xmlns:a16="http://schemas.microsoft.com/office/drawing/2014/main" id="{CDA7B7A1-E670-4E7E-AEBA-340893DE8EE5}"/>
              </a:ext>
            </a:extLst>
          </p:cNvPr>
          <p:cNvSpPr>
            <a:spLocks noGrp="1"/>
          </p:cNvSpPr>
          <p:nvPr>
            <p:ph sz="quarter" idx="4"/>
          </p:nvPr>
        </p:nvSpPr>
        <p:spPr>
          <a:xfrm>
            <a:off x="6281054" y="2642191"/>
            <a:ext cx="5087034" cy="340241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7" name="Date Placeholder 6">
            <a:extLst>
              <a:ext uri="{FF2B5EF4-FFF2-40B4-BE49-F238E27FC236}">
                <a16:creationId xmlns:a16="http://schemas.microsoft.com/office/drawing/2014/main" id="{3244D3AE-982A-4CC3-8456-4D4B0E35D993}"/>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8" name="Footer Placeholder 7">
            <a:extLst>
              <a:ext uri="{FF2B5EF4-FFF2-40B4-BE49-F238E27FC236}">
                <a16:creationId xmlns:a16="http://schemas.microsoft.com/office/drawing/2014/main" id="{56FE3087-09F9-4436-8236-8693EA4984D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6C8413CB-0E24-4F96-AF8C-EE269ACCE783}"/>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28056183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3" name="Date Placeholder 2">
            <a:extLst>
              <a:ext uri="{FF2B5EF4-FFF2-40B4-BE49-F238E27FC236}">
                <a16:creationId xmlns:a16="http://schemas.microsoft.com/office/drawing/2014/main" id="{155CAD1C-D319-4A48-8DF9-50699231C977}"/>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4" name="Footer Placeholder 3">
            <a:extLst>
              <a:ext uri="{FF2B5EF4-FFF2-40B4-BE49-F238E27FC236}">
                <a16:creationId xmlns:a16="http://schemas.microsoft.com/office/drawing/2014/main" id="{FE3D0181-83E0-4AB1-B372-24D6C075B03C}"/>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D750352C-6317-4DD0-84C4-AE7DDAC55F0A}"/>
              </a:ext>
            </a:extLst>
          </p:cNvPr>
          <p:cNvSpPr>
            <a:spLocks noGrp="1"/>
          </p:cNvSpPr>
          <p:nvPr>
            <p:ph type="sldNum" sz="quarter" idx="12"/>
          </p:nvPr>
        </p:nvSpPr>
        <p:spPr/>
        <p:txBody>
          <a:bodyPr/>
          <a:lstStyle/>
          <a:p>
            <a:fld id="{7C7FAD9F-AEE9-406E-B720-57D2B9DB2816}" type="slidenum">
              <a:rPr lang="en-US" smtClean="0"/>
              <a:t>‹#›</a:t>
            </a:fld>
            <a:endParaRPr lang="en-US"/>
          </a:p>
        </p:txBody>
      </p:sp>
      <p:sp>
        <p:nvSpPr>
          <p:cNvPr id="6" name="Freeform: Shape 5">
            <a:extLst>
              <a:ext uri="{FF2B5EF4-FFF2-40B4-BE49-F238E27FC236}">
                <a16:creationId xmlns:a16="http://schemas.microsoft.com/office/drawing/2014/main" id="{48F340C5-9EBB-43D9-91F5-F767DBD59BBF}"/>
              </a:ext>
              <a:ext uri="{C183D7F6-B498-43B3-948B-1728B52AA6E4}">
                <adec:decorative xmlns:adec="http://schemas.microsoft.com/office/drawing/2017/decorative" val="1"/>
              </a:ext>
            </a:extLst>
          </p:cNvPr>
          <p:cNvSpPr/>
          <p:nvPr/>
        </p:nvSpPr>
        <p:spPr>
          <a:xfrm rot="492880">
            <a:off x="2401240" y="1130240"/>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solidFill>
            <a:schemeClr val="bg1"/>
          </a:solidFill>
          <a:ln w="19050" cap="flat">
            <a:noFill/>
            <a:prstDash val="solid"/>
            <a:miter/>
          </a:ln>
        </p:spPr>
        <p:txBody>
          <a:bodyPr rtlCol="0" anchor="ctr"/>
          <a:lstStyle/>
          <a:p>
            <a:endParaRPr lang="en-US"/>
          </a:p>
        </p:txBody>
      </p:sp>
      <p:sp>
        <p:nvSpPr>
          <p:cNvPr id="2" name="Title 1">
            <a:extLst>
              <a:ext uri="{FF2B5EF4-FFF2-40B4-BE49-F238E27FC236}">
                <a16:creationId xmlns:a16="http://schemas.microsoft.com/office/drawing/2014/main" id="{89ECC812-F2A9-46D4-9B78-6659C68ED4EE}"/>
              </a:ext>
            </a:extLst>
          </p:cNvPr>
          <p:cNvSpPr>
            <a:spLocks noGrp="1"/>
          </p:cNvSpPr>
          <p:nvPr>
            <p:ph type="title"/>
          </p:nvPr>
        </p:nvSpPr>
        <p:spPr>
          <a:xfrm>
            <a:off x="3412671" y="1932214"/>
            <a:ext cx="6966858" cy="3091544"/>
          </a:xfrm>
        </p:spPr>
        <p:txBody>
          <a:bodyPr/>
          <a:lstStyle>
            <a:lvl1pPr algn="ctr">
              <a:defRPr/>
            </a:lvl1pPr>
          </a:lstStyle>
          <a:p>
            <a:r>
              <a:rPr lang="en-US"/>
              <a:t>Click to edit Master title style</a:t>
            </a:r>
            <a:endParaRPr lang="en-US" dirty="0"/>
          </a:p>
        </p:txBody>
      </p:sp>
      <p:sp>
        <p:nvSpPr>
          <p:cNvPr id="7" name="Freeform: Shape 6">
            <a:extLst>
              <a:ext uri="{FF2B5EF4-FFF2-40B4-BE49-F238E27FC236}">
                <a16:creationId xmlns:a16="http://schemas.microsoft.com/office/drawing/2014/main" id="{B7A37F60-69E7-41AC-BC9A-9DBC3B577269}"/>
              </a:ext>
              <a:ext uri="{C183D7F6-B498-43B3-948B-1728B52AA6E4}">
                <adec:decorative xmlns:adec="http://schemas.microsoft.com/office/drawing/2017/decorative" val="1"/>
              </a:ext>
            </a:extLst>
          </p:cNvPr>
          <p:cNvSpPr/>
          <p:nvPr/>
        </p:nvSpPr>
        <p:spPr>
          <a:xfrm rot="492880">
            <a:off x="2455668" y="1103025"/>
            <a:ext cx="8982171" cy="5009917"/>
          </a:xfrm>
          <a:custGeom>
            <a:avLst/>
            <a:gdLst>
              <a:gd name="connsiteX0" fmla="*/ 284628 w 960507"/>
              <a:gd name="connsiteY0" fmla="*/ 725426 h 725435"/>
              <a:gd name="connsiteX1" fmla="*/ 429979 w 960507"/>
              <a:gd name="connsiteY1" fmla="*/ 636749 h 725435"/>
              <a:gd name="connsiteX2" fmla="*/ 805646 w 960507"/>
              <a:gd name="connsiteY2" fmla="*/ 523401 h 725435"/>
              <a:gd name="connsiteX3" fmla="*/ 954521 w 960507"/>
              <a:gd name="connsiteY3" fmla="*/ 257273 h 725435"/>
              <a:gd name="connsiteX4" fmla="*/ 674486 w 960507"/>
              <a:gd name="connsiteY4" fmla="*/ 5622 h 725435"/>
              <a:gd name="connsiteX5" fmla="*/ 15261 w 960507"/>
              <a:gd name="connsiteY5" fmla="*/ 246605 h 725435"/>
              <a:gd name="connsiteX6" fmla="*/ 217286 w 960507"/>
              <a:gd name="connsiteY6" fmla="*/ 650655 h 725435"/>
              <a:gd name="connsiteX7" fmla="*/ 284628 w 960507"/>
              <a:gd name="connsiteY7" fmla="*/ 725426 h 725435"/>
              <a:gd name="connsiteX0" fmla="*/ 284667 w 961601"/>
              <a:gd name="connsiteY0" fmla="*/ 725435 h 725435"/>
              <a:gd name="connsiteX1" fmla="*/ 430018 w 961601"/>
              <a:gd name="connsiteY1" fmla="*/ 636758 h 725435"/>
              <a:gd name="connsiteX2" fmla="*/ 820834 w 961601"/>
              <a:gd name="connsiteY2" fmla="*/ 548364 h 725435"/>
              <a:gd name="connsiteX3" fmla="*/ 954560 w 961601"/>
              <a:gd name="connsiteY3" fmla="*/ 257282 h 725435"/>
              <a:gd name="connsiteX4" fmla="*/ 674525 w 961601"/>
              <a:gd name="connsiteY4" fmla="*/ 5631 h 725435"/>
              <a:gd name="connsiteX5" fmla="*/ 15300 w 961601"/>
              <a:gd name="connsiteY5" fmla="*/ 246614 h 725435"/>
              <a:gd name="connsiteX6" fmla="*/ 217325 w 961601"/>
              <a:gd name="connsiteY6" fmla="*/ 650664 h 725435"/>
              <a:gd name="connsiteX7" fmla="*/ 284667 w 961601"/>
              <a:gd name="connsiteY7" fmla="*/ 725435 h 725435"/>
              <a:gd name="connsiteX0" fmla="*/ 284667 w 961601"/>
              <a:gd name="connsiteY0" fmla="*/ 725962 h 725962"/>
              <a:gd name="connsiteX1" fmla="*/ 430018 w 961601"/>
              <a:gd name="connsiteY1" fmla="*/ 637285 h 725962"/>
              <a:gd name="connsiteX2" fmla="*/ 820834 w 961601"/>
              <a:gd name="connsiteY2" fmla="*/ 548891 h 725962"/>
              <a:gd name="connsiteX3" fmla="*/ 954560 w 961601"/>
              <a:gd name="connsiteY3" fmla="*/ 257809 h 725962"/>
              <a:gd name="connsiteX4" fmla="*/ 674525 w 961601"/>
              <a:gd name="connsiteY4" fmla="*/ 6158 h 725962"/>
              <a:gd name="connsiteX5" fmla="*/ 15300 w 961601"/>
              <a:gd name="connsiteY5" fmla="*/ 247141 h 725962"/>
              <a:gd name="connsiteX6" fmla="*/ 217325 w 961601"/>
              <a:gd name="connsiteY6" fmla="*/ 651191 h 725962"/>
              <a:gd name="connsiteX7" fmla="*/ 284667 w 961601"/>
              <a:gd name="connsiteY7" fmla="*/ 725962 h 725962"/>
              <a:gd name="connsiteX0" fmla="*/ 410902 w 1087836"/>
              <a:gd name="connsiteY0" fmla="*/ 719810 h 719810"/>
              <a:gd name="connsiteX1" fmla="*/ 556253 w 1087836"/>
              <a:gd name="connsiteY1" fmla="*/ 631133 h 719810"/>
              <a:gd name="connsiteX2" fmla="*/ 947069 w 1087836"/>
              <a:gd name="connsiteY2" fmla="*/ 542739 h 719810"/>
              <a:gd name="connsiteX3" fmla="*/ 1080795 w 1087836"/>
              <a:gd name="connsiteY3" fmla="*/ 251657 h 719810"/>
              <a:gd name="connsiteX4" fmla="*/ 800760 w 1087836"/>
              <a:gd name="connsiteY4" fmla="*/ 6 h 719810"/>
              <a:gd name="connsiteX5" fmla="*/ 5261 w 1087836"/>
              <a:gd name="connsiteY5" fmla="*/ 248982 h 719810"/>
              <a:gd name="connsiteX6" fmla="*/ 343560 w 1087836"/>
              <a:gd name="connsiteY6" fmla="*/ 645039 h 719810"/>
              <a:gd name="connsiteX7" fmla="*/ 410902 w 1087836"/>
              <a:gd name="connsiteY7" fmla="*/ 719810 h 719810"/>
              <a:gd name="connsiteX0" fmla="*/ 412791 w 1089725"/>
              <a:gd name="connsiteY0" fmla="*/ 726835 h 726835"/>
              <a:gd name="connsiteX1" fmla="*/ 558142 w 1089725"/>
              <a:gd name="connsiteY1" fmla="*/ 638158 h 726835"/>
              <a:gd name="connsiteX2" fmla="*/ 948958 w 1089725"/>
              <a:gd name="connsiteY2" fmla="*/ 549764 h 726835"/>
              <a:gd name="connsiteX3" fmla="*/ 1082684 w 1089725"/>
              <a:gd name="connsiteY3" fmla="*/ 258682 h 726835"/>
              <a:gd name="connsiteX4" fmla="*/ 802649 w 1089725"/>
              <a:gd name="connsiteY4" fmla="*/ 7031 h 726835"/>
              <a:gd name="connsiteX5" fmla="*/ 171027 w 1089725"/>
              <a:gd name="connsiteY5" fmla="*/ 85967 h 726835"/>
              <a:gd name="connsiteX6" fmla="*/ 7150 w 1089725"/>
              <a:gd name="connsiteY6" fmla="*/ 256007 h 726835"/>
              <a:gd name="connsiteX7" fmla="*/ 345449 w 1089725"/>
              <a:gd name="connsiteY7" fmla="*/ 652064 h 726835"/>
              <a:gd name="connsiteX8" fmla="*/ 412791 w 1089725"/>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9002 w 1085936"/>
              <a:gd name="connsiteY0" fmla="*/ 726835 h 726835"/>
              <a:gd name="connsiteX1" fmla="*/ 554353 w 1085936"/>
              <a:gd name="connsiteY1" fmla="*/ 638158 h 726835"/>
              <a:gd name="connsiteX2" fmla="*/ 945169 w 1085936"/>
              <a:gd name="connsiteY2" fmla="*/ 549764 h 726835"/>
              <a:gd name="connsiteX3" fmla="*/ 1078895 w 1085936"/>
              <a:gd name="connsiteY3" fmla="*/ 258682 h 726835"/>
              <a:gd name="connsiteX4" fmla="*/ 798860 w 1085936"/>
              <a:gd name="connsiteY4" fmla="*/ 7031 h 726835"/>
              <a:gd name="connsiteX5" fmla="*/ 167238 w 1085936"/>
              <a:gd name="connsiteY5" fmla="*/ 85967 h 726835"/>
              <a:gd name="connsiteX6" fmla="*/ 7460 w 1085936"/>
              <a:gd name="connsiteY6" fmla="*/ 285590 h 726835"/>
              <a:gd name="connsiteX7" fmla="*/ 341660 w 1085936"/>
              <a:gd name="connsiteY7" fmla="*/ 652064 h 726835"/>
              <a:gd name="connsiteX8" fmla="*/ 409002 w 1085936"/>
              <a:gd name="connsiteY8" fmla="*/ 726835 h 726835"/>
              <a:gd name="connsiteX0" fmla="*/ 407340 w 1084274"/>
              <a:gd name="connsiteY0" fmla="*/ 726835 h 726835"/>
              <a:gd name="connsiteX1" fmla="*/ 552691 w 1084274"/>
              <a:gd name="connsiteY1" fmla="*/ 638158 h 726835"/>
              <a:gd name="connsiteX2" fmla="*/ 943507 w 1084274"/>
              <a:gd name="connsiteY2" fmla="*/ 549764 h 726835"/>
              <a:gd name="connsiteX3" fmla="*/ 1077233 w 1084274"/>
              <a:gd name="connsiteY3" fmla="*/ 258682 h 726835"/>
              <a:gd name="connsiteX4" fmla="*/ 797198 w 1084274"/>
              <a:gd name="connsiteY4" fmla="*/ 7031 h 726835"/>
              <a:gd name="connsiteX5" fmla="*/ 165576 w 1084274"/>
              <a:gd name="connsiteY5" fmla="*/ 85967 h 726835"/>
              <a:gd name="connsiteX6" fmla="*/ 5798 w 1084274"/>
              <a:gd name="connsiteY6" fmla="*/ 285590 h 726835"/>
              <a:gd name="connsiteX7" fmla="*/ 339998 w 1084274"/>
              <a:gd name="connsiteY7" fmla="*/ 652064 h 726835"/>
              <a:gd name="connsiteX8" fmla="*/ 407340 w 1084274"/>
              <a:gd name="connsiteY8" fmla="*/ 726835 h 726835"/>
              <a:gd name="connsiteX0" fmla="*/ 405193 w 1082127"/>
              <a:gd name="connsiteY0" fmla="*/ 726835 h 726835"/>
              <a:gd name="connsiteX1" fmla="*/ 550544 w 1082127"/>
              <a:gd name="connsiteY1" fmla="*/ 638158 h 726835"/>
              <a:gd name="connsiteX2" fmla="*/ 941360 w 1082127"/>
              <a:gd name="connsiteY2" fmla="*/ 549764 h 726835"/>
              <a:gd name="connsiteX3" fmla="*/ 1075086 w 1082127"/>
              <a:gd name="connsiteY3" fmla="*/ 258682 h 726835"/>
              <a:gd name="connsiteX4" fmla="*/ 795051 w 1082127"/>
              <a:gd name="connsiteY4" fmla="*/ 7031 h 726835"/>
              <a:gd name="connsiteX5" fmla="*/ 163429 w 1082127"/>
              <a:gd name="connsiteY5" fmla="*/ 85967 h 726835"/>
              <a:gd name="connsiteX6" fmla="*/ 5959 w 1082127"/>
              <a:gd name="connsiteY6" fmla="*/ 336874 h 726835"/>
              <a:gd name="connsiteX7" fmla="*/ 337851 w 1082127"/>
              <a:gd name="connsiteY7" fmla="*/ 652064 h 726835"/>
              <a:gd name="connsiteX8" fmla="*/ 405193 w 1082127"/>
              <a:gd name="connsiteY8" fmla="*/ 726835 h 726835"/>
              <a:gd name="connsiteX0" fmla="*/ 405097 w 1082031"/>
              <a:gd name="connsiteY0" fmla="*/ 727553 h 727553"/>
              <a:gd name="connsiteX1" fmla="*/ 550448 w 1082031"/>
              <a:gd name="connsiteY1" fmla="*/ 638876 h 727553"/>
              <a:gd name="connsiteX2" fmla="*/ 941264 w 1082031"/>
              <a:gd name="connsiteY2" fmla="*/ 550482 h 727553"/>
              <a:gd name="connsiteX3" fmla="*/ 1074990 w 1082031"/>
              <a:gd name="connsiteY3" fmla="*/ 259400 h 727553"/>
              <a:gd name="connsiteX4" fmla="*/ 794955 w 1082031"/>
              <a:gd name="connsiteY4" fmla="*/ 7749 h 727553"/>
              <a:gd name="connsiteX5" fmla="*/ 164686 w 1082031"/>
              <a:gd name="connsiteY5" fmla="*/ 81610 h 727553"/>
              <a:gd name="connsiteX6" fmla="*/ 5863 w 1082031"/>
              <a:gd name="connsiteY6" fmla="*/ 337592 h 727553"/>
              <a:gd name="connsiteX7" fmla="*/ 337755 w 1082031"/>
              <a:gd name="connsiteY7" fmla="*/ 652782 h 727553"/>
              <a:gd name="connsiteX8" fmla="*/ 405097 w 1082031"/>
              <a:gd name="connsiteY8" fmla="*/ 727553 h 727553"/>
              <a:gd name="connsiteX0" fmla="*/ 427815 w 1104749"/>
              <a:gd name="connsiteY0" fmla="*/ 727553 h 727553"/>
              <a:gd name="connsiteX1" fmla="*/ 573166 w 1104749"/>
              <a:gd name="connsiteY1" fmla="*/ 638876 h 727553"/>
              <a:gd name="connsiteX2" fmla="*/ 963982 w 1104749"/>
              <a:gd name="connsiteY2" fmla="*/ 550482 h 727553"/>
              <a:gd name="connsiteX3" fmla="*/ 1097708 w 1104749"/>
              <a:gd name="connsiteY3" fmla="*/ 259400 h 727553"/>
              <a:gd name="connsiteX4" fmla="*/ 817673 w 1104749"/>
              <a:gd name="connsiteY4" fmla="*/ 7749 h 727553"/>
              <a:gd name="connsiteX5" fmla="*/ 187404 w 1104749"/>
              <a:gd name="connsiteY5" fmla="*/ 81610 h 727553"/>
              <a:gd name="connsiteX6" fmla="*/ 4537 w 1104749"/>
              <a:gd name="connsiteY6" fmla="*/ 344274 h 727553"/>
              <a:gd name="connsiteX7" fmla="*/ 360473 w 1104749"/>
              <a:gd name="connsiteY7" fmla="*/ 652782 h 727553"/>
              <a:gd name="connsiteX8" fmla="*/ 427815 w 1104749"/>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23278 w 1100212"/>
              <a:gd name="connsiteY0" fmla="*/ 727553 h 727553"/>
              <a:gd name="connsiteX1" fmla="*/ 568629 w 1100212"/>
              <a:gd name="connsiteY1" fmla="*/ 638876 h 727553"/>
              <a:gd name="connsiteX2" fmla="*/ 959445 w 1100212"/>
              <a:gd name="connsiteY2" fmla="*/ 550482 h 727553"/>
              <a:gd name="connsiteX3" fmla="*/ 1093171 w 1100212"/>
              <a:gd name="connsiteY3" fmla="*/ 259400 h 727553"/>
              <a:gd name="connsiteX4" fmla="*/ 813136 w 1100212"/>
              <a:gd name="connsiteY4" fmla="*/ 7749 h 727553"/>
              <a:gd name="connsiteX5" fmla="*/ 182867 w 1100212"/>
              <a:gd name="connsiteY5" fmla="*/ 81610 h 727553"/>
              <a:gd name="connsiteX6" fmla="*/ 0 w 1100212"/>
              <a:gd name="connsiteY6" fmla="*/ 344274 h 727553"/>
              <a:gd name="connsiteX7" fmla="*/ 355936 w 1100212"/>
              <a:gd name="connsiteY7" fmla="*/ 652782 h 727553"/>
              <a:gd name="connsiteX8" fmla="*/ 423278 w 1100212"/>
              <a:gd name="connsiteY8" fmla="*/ 727553 h 727553"/>
              <a:gd name="connsiteX0" fmla="*/ 437503 w 1114437"/>
              <a:gd name="connsiteY0" fmla="*/ 727553 h 727553"/>
              <a:gd name="connsiteX1" fmla="*/ 582854 w 1114437"/>
              <a:gd name="connsiteY1" fmla="*/ 638876 h 727553"/>
              <a:gd name="connsiteX2" fmla="*/ 973670 w 1114437"/>
              <a:gd name="connsiteY2" fmla="*/ 550482 h 727553"/>
              <a:gd name="connsiteX3" fmla="*/ 1107396 w 1114437"/>
              <a:gd name="connsiteY3" fmla="*/ 259400 h 727553"/>
              <a:gd name="connsiteX4" fmla="*/ 827361 w 1114437"/>
              <a:gd name="connsiteY4" fmla="*/ 7749 h 727553"/>
              <a:gd name="connsiteX5" fmla="*/ 197092 w 1114437"/>
              <a:gd name="connsiteY5" fmla="*/ 81610 h 727553"/>
              <a:gd name="connsiteX6" fmla="*/ 0 w 1114437"/>
              <a:gd name="connsiteY6" fmla="*/ 341962 h 727553"/>
              <a:gd name="connsiteX7" fmla="*/ 370161 w 1114437"/>
              <a:gd name="connsiteY7" fmla="*/ 652782 h 727553"/>
              <a:gd name="connsiteX8" fmla="*/ 437503 w 1114437"/>
              <a:gd name="connsiteY8" fmla="*/ 727553 h 727553"/>
              <a:gd name="connsiteX0" fmla="*/ 463684 w 1140618"/>
              <a:gd name="connsiteY0" fmla="*/ 727553 h 727553"/>
              <a:gd name="connsiteX1" fmla="*/ 609035 w 1140618"/>
              <a:gd name="connsiteY1" fmla="*/ 638876 h 727553"/>
              <a:gd name="connsiteX2" fmla="*/ 999851 w 1140618"/>
              <a:gd name="connsiteY2" fmla="*/ 550482 h 727553"/>
              <a:gd name="connsiteX3" fmla="*/ 1133577 w 1140618"/>
              <a:gd name="connsiteY3" fmla="*/ 259400 h 727553"/>
              <a:gd name="connsiteX4" fmla="*/ 853542 w 1140618"/>
              <a:gd name="connsiteY4" fmla="*/ 7749 h 727553"/>
              <a:gd name="connsiteX5" fmla="*/ 223273 w 1140618"/>
              <a:gd name="connsiteY5" fmla="*/ 81610 h 727553"/>
              <a:gd name="connsiteX6" fmla="*/ 0 w 1140618"/>
              <a:gd name="connsiteY6" fmla="*/ 343816 h 727553"/>
              <a:gd name="connsiteX7" fmla="*/ 396342 w 1140618"/>
              <a:gd name="connsiteY7" fmla="*/ 652782 h 727553"/>
              <a:gd name="connsiteX8" fmla="*/ 463684 w 1140618"/>
              <a:gd name="connsiteY8" fmla="*/ 727553 h 727553"/>
              <a:gd name="connsiteX0" fmla="*/ 463684 w 1140714"/>
              <a:gd name="connsiteY0" fmla="*/ 719277 h 719277"/>
              <a:gd name="connsiteX1" fmla="*/ 609035 w 1140714"/>
              <a:gd name="connsiteY1" fmla="*/ 630600 h 719277"/>
              <a:gd name="connsiteX2" fmla="*/ 999851 w 1140714"/>
              <a:gd name="connsiteY2" fmla="*/ 542206 h 719277"/>
              <a:gd name="connsiteX3" fmla="*/ 1133577 w 1140714"/>
              <a:gd name="connsiteY3" fmla="*/ 251124 h 719277"/>
              <a:gd name="connsiteX4" fmla="*/ 852002 w 1140714"/>
              <a:gd name="connsiteY4" fmla="*/ 8636 h 719277"/>
              <a:gd name="connsiteX5" fmla="*/ 223273 w 1140714"/>
              <a:gd name="connsiteY5" fmla="*/ 73334 h 719277"/>
              <a:gd name="connsiteX6" fmla="*/ 0 w 1140714"/>
              <a:gd name="connsiteY6" fmla="*/ 335540 h 719277"/>
              <a:gd name="connsiteX7" fmla="*/ 396342 w 1140714"/>
              <a:gd name="connsiteY7" fmla="*/ 644506 h 719277"/>
              <a:gd name="connsiteX8" fmla="*/ 463684 w 1140714"/>
              <a:gd name="connsiteY8" fmla="*/ 719277 h 719277"/>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40714"/>
              <a:gd name="connsiteY0" fmla="*/ 721380 h 721380"/>
              <a:gd name="connsiteX1" fmla="*/ 609035 w 1140714"/>
              <a:gd name="connsiteY1" fmla="*/ 632703 h 721380"/>
              <a:gd name="connsiteX2" fmla="*/ 999851 w 1140714"/>
              <a:gd name="connsiteY2" fmla="*/ 544309 h 721380"/>
              <a:gd name="connsiteX3" fmla="*/ 1133577 w 1140714"/>
              <a:gd name="connsiteY3" fmla="*/ 253227 h 721380"/>
              <a:gd name="connsiteX4" fmla="*/ 852002 w 1140714"/>
              <a:gd name="connsiteY4" fmla="*/ 10739 h 721380"/>
              <a:gd name="connsiteX5" fmla="*/ 223273 w 1140714"/>
              <a:gd name="connsiteY5" fmla="*/ 64441 h 721380"/>
              <a:gd name="connsiteX6" fmla="*/ 0 w 1140714"/>
              <a:gd name="connsiteY6" fmla="*/ 337643 h 721380"/>
              <a:gd name="connsiteX7" fmla="*/ 396342 w 1140714"/>
              <a:gd name="connsiteY7" fmla="*/ 646609 h 721380"/>
              <a:gd name="connsiteX8" fmla="*/ 463684 w 1140714"/>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8513"/>
              <a:gd name="connsiteY0" fmla="*/ 721380 h 721380"/>
              <a:gd name="connsiteX1" fmla="*/ 610575 w 1138513"/>
              <a:gd name="connsiteY1" fmla="*/ 643699 h 721380"/>
              <a:gd name="connsiteX2" fmla="*/ 999851 w 1138513"/>
              <a:gd name="connsiteY2" fmla="*/ 544309 h 721380"/>
              <a:gd name="connsiteX3" fmla="*/ 1133577 w 1138513"/>
              <a:gd name="connsiteY3" fmla="*/ 253227 h 721380"/>
              <a:gd name="connsiteX4" fmla="*/ 852002 w 1138513"/>
              <a:gd name="connsiteY4" fmla="*/ 10739 h 721380"/>
              <a:gd name="connsiteX5" fmla="*/ 223273 w 1138513"/>
              <a:gd name="connsiteY5" fmla="*/ 64441 h 721380"/>
              <a:gd name="connsiteX6" fmla="*/ 0 w 1138513"/>
              <a:gd name="connsiteY6" fmla="*/ 337643 h 721380"/>
              <a:gd name="connsiteX7" fmla="*/ 396342 w 1138513"/>
              <a:gd name="connsiteY7" fmla="*/ 646609 h 721380"/>
              <a:gd name="connsiteX8" fmla="*/ 463684 w 1138513"/>
              <a:gd name="connsiteY8" fmla="*/ 721380 h 721380"/>
              <a:gd name="connsiteX0" fmla="*/ 463684 w 1136732"/>
              <a:gd name="connsiteY0" fmla="*/ 721380 h 721380"/>
              <a:gd name="connsiteX1" fmla="*/ 610575 w 1136732"/>
              <a:gd name="connsiteY1" fmla="*/ 643699 h 721380"/>
              <a:gd name="connsiteX2" fmla="*/ 999851 w 1136732"/>
              <a:gd name="connsiteY2" fmla="*/ 544309 h 721380"/>
              <a:gd name="connsiteX3" fmla="*/ 1133577 w 1136732"/>
              <a:gd name="connsiteY3" fmla="*/ 253227 h 721380"/>
              <a:gd name="connsiteX4" fmla="*/ 852002 w 1136732"/>
              <a:gd name="connsiteY4" fmla="*/ 10739 h 721380"/>
              <a:gd name="connsiteX5" fmla="*/ 223273 w 1136732"/>
              <a:gd name="connsiteY5" fmla="*/ 64441 h 721380"/>
              <a:gd name="connsiteX6" fmla="*/ 0 w 1136732"/>
              <a:gd name="connsiteY6" fmla="*/ 337643 h 721380"/>
              <a:gd name="connsiteX7" fmla="*/ 396342 w 1136732"/>
              <a:gd name="connsiteY7" fmla="*/ 646609 h 721380"/>
              <a:gd name="connsiteX8" fmla="*/ 463684 w 1136732"/>
              <a:gd name="connsiteY8" fmla="*/ 721380 h 721380"/>
              <a:gd name="connsiteX0" fmla="*/ 463684 w 1121891"/>
              <a:gd name="connsiteY0" fmla="*/ 721255 h 721255"/>
              <a:gd name="connsiteX1" fmla="*/ 610575 w 1121891"/>
              <a:gd name="connsiteY1" fmla="*/ 643574 h 721255"/>
              <a:gd name="connsiteX2" fmla="*/ 999851 w 1121891"/>
              <a:gd name="connsiteY2" fmla="*/ 544184 h 721255"/>
              <a:gd name="connsiteX3" fmla="*/ 1118177 w 1121891"/>
              <a:gd name="connsiteY3" fmla="*/ 251269 h 721255"/>
              <a:gd name="connsiteX4" fmla="*/ 852002 w 1121891"/>
              <a:gd name="connsiteY4" fmla="*/ 10614 h 721255"/>
              <a:gd name="connsiteX5" fmla="*/ 223273 w 1121891"/>
              <a:gd name="connsiteY5" fmla="*/ 64316 h 721255"/>
              <a:gd name="connsiteX6" fmla="*/ 0 w 1121891"/>
              <a:gd name="connsiteY6" fmla="*/ 337518 h 721255"/>
              <a:gd name="connsiteX7" fmla="*/ 396342 w 1121891"/>
              <a:gd name="connsiteY7" fmla="*/ 646484 h 721255"/>
              <a:gd name="connsiteX8" fmla="*/ 463684 w 1121891"/>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864"/>
              <a:gd name="connsiteY0" fmla="*/ 721255 h 721255"/>
              <a:gd name="connsiteX1" fmla="*/ 610575 w 1123864"/>
              <a:gd name="connsiteY1" fmla="*/ 643574 h 721255"/>
              <a:gd name="connsiteX2" fmla="*/ 999851 w 1123864"/>
              <a:gd name="connsiteY2" fmla="*/ 549682 h 721255"/>
              <a:gd name="connsiteX3" fmla="*/ 1118177 w 1123864"/>
              <a:gd name="connsiteY3" fmla="*/ 251269 h 721255"/>
              <a:gd name="connsiteX4" fmla="*/ 852002 w 1123864"/>
              <a:gd name="connsiteY4" fmla="*/ 10614 h 721255"/>
              <a:gd name="connsiteX5" fmla="*/ 223273 w 1123864"/>
              <a:gd name="connsiteY5" fmla="*/ 64316 h 721255"/>
              <a:gd name="connsiteX6" fmla="*/ 0 w 1123864"/>
              <a:gd name="connsiteY6" fmla="*/ 337518 h 721255"/>
              <a:gd name="connsiteX7" fmla="*/ 396342 w 1123864"/>
              <a:gd name="connsiteY7" fmla="*/ 646484 h 721255"/>
              <a:gd name="connsiteX8" fmla="*/ 463684 w 1123864"/>
              <a:gd name="connsiteY8" fmla="*/ 721255 h 721255"/>
              <a:gd name="connsiteX0" fmla="*/ 463684 w 1123354"/>
              <a:gd name="connsiteY0" fmla="*/ 721255 h 721255"/>
              <a:gd name="connsiteX1" fmla="*/ 610575 w 1123354"/>
              <a:gd name="connsiteY1" fmla="*/ 643574 h 721255"/>
              <a:gd name="connsiteX2" fmla="*/ 999851 w 1123354"/>
              <a:gd name="connsiteY2" fmla="*/ 549682 h 721255"/>
              <a:gd name="connsiteX3" fmla="*/ 1118177 w 1123354"/>
              <a:gd name="connsiteY3" fmla="*/ 251269 h 721255"/>
              <a:gd name="connsiteX4" fmla="*/ 852002 w 1123354"/>
              <a:gd name="connsiteY4" fmla="*/ 10614 h 721255"/>
              <a:gd name="connsiteX5" fmla="*/ 223273 w 1123354"/>
              <a:gd name="connsiteY5" fmla="*/ 64316 h 721255"/>
              <a:gd name="connsiteX6" fmla="*/ 0 w 1123354"/>
              <a:gd name="connsiteY6" fmla="*/ 337518 h 721255"/>
              <a:gd name="connsiteX7" fmla="*/ 396342 w 1123354"/>
              <a:gd name="connsiteY7" fmla="*/ 646484 h 721255"/>
              <a:gd name="connsiteX8" fmla="*/ 463684 w 1123354"/>
              <a:gd name="connsiteY8" fmla="*/ 721255 h 721255"/>
              <a:gd name="connsiteX0" fmla="*/ 411324 w 1070994"/>
              <a:gd name="connsiteY0" fmla="*/ 721255 h 721255"/>
              <a:gd name="connsiteX1" fmla="*/ 558215 w 1070994"/>
              <a:gd name="connsiteY1" fmla="*/ 643574 h 721255"/>
              <a:gd name="connsiteX2" fmla="*/ 947491 w 1070994"/>
              <a:gd name="connsiteY2" fmla="*/ 549682 h 721255"/>
              <a:gd name="connsiteX3" fmla="*/ 1065817 w 1070994"/>
              <a:gd name="connsiteY3" fmla="*/ 251269 h 721255"/>
              <a:gd name="connsiteX4" fmla="*/ 799642 w 1070994"/>
              <a:gd name="connsiteY4" fmla="*/ 10614 h 721255"/>
              <a:gd name="connsiteX5" fmla="*/ 170913 w 1070994"/>
              <a:gd name="connsiteY5" fmla="*/ 64316 h 721255"/>
              <a:gd name="connsiteX6" fmla="*/ 0 w 1070994"/>
              <a:gd name="connsiteY6" fmla="*/ 339351 h 721255"/>
              <a:gd name="connsiteX7" fmla="*/ 343982 w 1070994"/>
              <a:gd name="connsiteY7" fmla="*/ 646484 h 721255"/>
              <a:gd name="connsiteX8" fmla="*/ 411324 w 107099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1255 h 721255"/>
              <a:gd name="connsiteX1" fmla="*/ 538195 w 1050974"/>
              <a:gd name="connsiteY1" fmla="*/ 643574 h 721255"/>
              <a:gd name="connsiteX2" fmla="*/ 927471 w 1050974"/>
              <a:gd name="connsiteY2" fmla="*/ 549682 h 721255"/>
              <a:gd name="connsiteX3" fmla="*/ 1045797 w 1050974"/>
              <a:gd name="connsiteY3" fmla="*/ 251269 h 721255"/>
              <a:gd name="connsiteX4" fmla="*/ 779622 w 1050974"/>
              <a:gd name="connsiteY4" fmla="*/ 10614 h 721255"/>
              <a:gd name="connsiteX5" fmla="*/ 150893 w 1050974"/>
              <a:gd name="connsiteY5" fmla="*/ 64316 h 721255"/>
              <a:gd name="connsiteX6" fmla="*/ 0 w 1050974"/>
              <a:gd name="connsiteY6" fmla="*/ 339351 h 721255"/>
              <a:gd name="connsiteX7" fmla="*/ 323962 w 1050974"/>
              <a:gd name="connsiteY7" fmla="*/ 646484 h 721255"/>
              <a:gd name="connsiteX8" fmla="*/ 391304 w 1050974"/>
              <a:gd name="connsiteY8" fmla="*/ 721255 h 721255"/>
              <a:gd name="connsiteX0" fmla="*/ 391304 w 1050974"/>
              <a:gd name="connsiteY0" fmla="*/ 723864 h 723864"/>
              <a:gd name="connsiteX1" fmla="*/ 538195 w 1050974"/>
              <a:gd name="connsiteY1" fmla="*/ 646183 h 723864"/>
              <a:gd name="connsiteX2" fmla="*/ 927471 w 1050974"/>
              <a:gd name="connsiteY2" fmla="*/ 552291 h 723864"/>
              <a:gd name="connsiteX3" fmla="*/ 1045797 w 1050974"/>
              <a:gd name="connsiteY3" fmla="*/ 253878 h 723864"/>
              <a:gd name="connsiteX4" fmla="*/ 779622 w 1050974"/>
              <a:gd name="connsiteY4" fmla="*/ 13223 h 723864"/>
              <a:gd name="connsiteX5" fmla="*/ 201713 w 1050974"/>
              <a:gd name="connsiteY5" fmla="*/ 55929 h 723864"/>
              <a:gd name="connsiteX6" fmla="*/ 0 w 1050974"/>
              <a:gd name="connsiteY6" fmla="*/ 341960 h 723864"/>
              <a:gd name="connsiteX7" fmla="*/ 323962 w 1050974"/>
              <a:gd name="connsiteY7" fmla="*/ 649093 h 723864"/>
              <a:gd name="connsiteX8" fmla="*/ 391304 w 1050974"/>
              <a:gd name="connsiteY8" fmla="*/ 723864 h 723864"/>
              <a:gd name="connsiteX0" fmla="*/ 391304 w 1050974"/>
              <a:gd name="connsiteY0" fmla="*/ 722931 h 722931"/>
              <a:gd name="connsiteX1" fmla="*/ 538195 w 1050974"/>
              <a:gd name="connsiteY1" fmla="*/ 645250 h 722931"/>
              <a:gd name="connsiteX2" fmla="*/ 927471 w 1050974"/>
              <a:gd name="connsiteY2" fmla="*/ 551358 h 722931"/>
              <a:gd name="connsiteX3" fmla="*/ 1045797 w 1050974"/>
              <a:gd name="connsiteY3" fmla="*/ 252945 h 722931"/>
              <a:gd name="connsiteX4" fmla="*/ 779622 w 1050974"/>
              <a:gd name="connsiteY4" fmla="*/ 12290 h 722931"/>
              <a:gd name="connsiteX5" fmla="*/ 215573 w 1050974"/>
              <a:gd name="connsiteY5" fmla="*/ 58661 h 722931"/>
              <a:gd name="connsiteX6" fmla="*/ 0 w 1050974"/>
              <a:gd name="connsiteY6" fmla="*/ 341027 h 722931"/>
              <a:gd name="connsiteX7" fmla="*/ 323962 w 1050974"/>
              <a:gd name="connsiteY7" fmla="*/ 648160 h 722931"/>
              <a:gd name="connsiteX8" fmla="*/ 391304 w 1050974"/>
              <a:gd name="connsiteY8" fmla="*/ 722931 h 722931"/>
              <a:gd name="connsiteX0" fmla="*/ 382064 w 1041734"/>
              <a:gd name="connsiteY0" fmla="*/ 722931 h 722931"/>
              <a:gd name="connsiteX1" fmla="*/ 528955 w 1041734"/>
              <a:gd name="connsiteY1" fmla="*/ 645250 h 722931"/>
              <a:gd name="connsiteX2" fmla="*/ 918231 w 1041734"/>
              <a:gd name="connsiteY2" fmla="*/ 551358 h 722931"/>
              <a:gd name="connsiteX3" fmla="*/ 1036557 w 1041734"/>
              <a:gd name="connsiteY3" fmla="*/ 252945 h 722931"/>
              <a:gd name="connsiteX4" fmla="*/ 770382 w 1041734"/>
              <a:gd name="connsiteY4" fmla="*/ 12290 h 722931"/>
              <a:gd name="connsiteX5" fmla="*/ 206333 w 1041734"/>
              <a:gd name="connsiteY5" fmla="*/ 58661 h 722931"/>
              <a:gd name="connsiteX6" fmla="*/ 0 w 1041734"/>
              <a:gd name="connsiteY6" fmla="*/ 342860 h 722931"/>
              <a:gd name="connsiteX7" fmla="*/ 314722 w 1041734"/>
              <a:gd name="connsiteY7" fmla="*/ 648160 h 722931"/>
              <a:gd name="connsiteX8" fmla="*/ 382064 w 1041734"/>
              <a:gd name="connsiteY8" fmla="*/ 722931 h 72293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1041734" h="722931">
                <a:moveTo>
                  <a:pt x="382064" y="722931"/>
                </a:moveTo>
                <a:cubicBezTo>
                  <a:pt x="406019" y="660055"/>
                  <a:pt x="439594" y="666515"/>
                  <a:pt x="528955" y="645250"/>
                </a:cubicBezTo>
                <a:cubicBezTo>
                  <a:pt x="618316" y="623985"/>
                  <a:pt x="833631" y="616742"/>
                  <a:pt x="918231" y="551358"/>
                </a:cubicBezTo>
                <a:cubicBezTo>
                  <a:pt x="1002831" y="485974"/>
                  <a:pt x="1059658" y="370279"/>
                  <a:pt x="1036557" y="252945"/>
                </a:cubicBezTo>
                <a:cubicBezTo>
                  <a:pt x="1013456" y="135611"/>
                  <a:pt x="908753" y="44671"/>
                  <a:pt x="770382" y="12290"/>
                </a:cubicBezTo>
                <a:cubicBezTo>
                  <a:pt x="632011" y="-20091"/>
                  <a:pt x="338916" y="17165"/>
                  <a:pt x="206333" y="58661"/>
                </a:cubicBezTo>
                <a:cubicBezTo>
                  <a:pt x="73750" y="100157"/>
                  <a:pt x="1822" y="199023"/>
                  <a:pt x="0" y="342860"/>
                </a:cubicBezTo>
                <a:cubicBezTo>
                  <a:pt x="27105" y="498943"/>
                  <a:pt x="87932" y="573770"/>
                  <a:pt x="314722" y="648160"/>
                </a:cubicBezTo>
                <a:cubicBezTo>
                  <a:pt x="367872" y="666162"/>
                  <a:pt x="382064" y="722931"/>
                  <a:pt x="382064" y="722931"/>
                </a:cubicBezTo>
                <a:close/>
              </a:path>
            </a:pathLst>
          </a:custGeom>
          <a:noFill/>
          <a:ln w="19050" cap="flat">
            <a:solidFill>
              <a:schemeClr val="tx1"/>
            </a:solidFill>
            <a:prstDash val="solid"/>
            <a:miter/>
          </a:ln>
        </p:spPr>
        <p:txBody>
          <a:bodyPr rtlCol="0" anchor="ctr"/>
          <a:lstStyle/>
          <a:p>
            <a:endParaRPr lang="en-US"/>
          </a:p>
        </p:txBody>
      </p:sp>
    </p:spTree>
    <p:extLst>
      <p:ext uri="{BB962C8B-B14F-4D97-AF65-F5344CB8AC3E}">
        <p14:creationId xmlns:p14="http://schemas.microsoft.com/office/powerpoint/2010/main" val="229045732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406D441F-9FBB-4F90-987A-39793DE0E7A0}"/>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3" name="Footer Placeholder 2">
            <a:extLst>
              <a:ext uri="{FF2B5EF4-FFF2-40B4-BE49-F238E27FC236}">
                <a16:creationId xmlns:a16="http://schemas.microsoft.com/office/drawing/2014/main" id="{53C92B1E-8D5D-45CA-9A8B-53E3B7FEC48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1489E71-49A9-4CE9-AD1D-780A876BC35A}"/>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61670300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7B4053A-B2EE-4E20-9723-6BB0BBD500FD}"/>
              </a:ext>
            </a:extLst>
          </p:cNvPr>
          <p:cNvSpPr>
            <a:spLocks noGrp="1"/>
          </p:cNvSpPr>
          <p:nvPr>
            <p:ph type="title"/>
          </p:nvPr>
        </p:nvSpPr>
        <p:spPr>
          <a:xfrm>
            <a:off x="839788" y="553272"/>
            <a:ext cx="3932237" cy="1732727"/>
          </a:xfrm>
        </p:spPr>
        <p:txBody>
          <a:bodyPr anchor="b">
            <a:normAutofit/>
          </a:bodyPr>
          <a:lstStyle>
            <a:lvl1pPr>
              <a:defRPr sz="36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07B065AB-0DF3-4C86-AB5F-EB65021FDB99}"/>
              </a:ext>
            </a:extLst>
          </p:cNvPr>
          <p:cNvSpPr>
            <a:spLocks noGrp="1"/>
          </p:cNvSpPr>
          <p:nvPr>
            <p:ph idx="1"/>
          </p:nvPr>
        </p:nvSpPr>
        <p:spPr>
          <a:xfrm>
            <a:off x="5415642" y="987425"/>
            <a:ext cx="5939745"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E2D99FAE-8825-466D-9F1E-3B7BAED2C05B}"/>
              </a:ext>
            </a:extLst>
          </p:cNvPr>
          <p:cNvSpPr>
            <a:spLocks noGrp="1"/>
          </p:cNvSpPr>
          <p:nvPr>
            <p:ph type="body" sz="half" idx="2"/>
          </p:nvPr>
        </p:nvSpPr>
        <p:spPr>
          <a:xfrm>
            <a:off x="839788" y="2368550"/>
            <a:ext cx="3932237" cy="3500438"/>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93A6375-677F-4A58-B98D-18F3DEF8E623}"/>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6" name="Footer Placeholder 5">
            <a:extLst>
              <a:ext uri="{FF2B5EF4-FFF2-40B4-BE49-F238E27FC236}">
                <a16:creationId xmlns:a16="http://schemas.microsoft.com/office/drawing/2014/main" id="{E6B40F2C-7AE7-481B-856A-B3E26AE8B914}"/>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1E7C48C-9BD9-41CB-915E-A905B8869B70}"/>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120081313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1B6DE4-025D-4D93-A5D0-FB45897207DA}"/>
              </a:ext>
            </a:extLst>
          </p:cNvPr>
          <p:cNvSpPr>
            <a:spLocks noGrp="1"/>
          </p:cNvSpPr>
          <p:nvPr>
            <p:ph type="title"/>
          </p:nvPr>
        </p:nvSpPr>
        <p:spPr>
          <a:xfrm>
            <a:off x="839788" y="615915"/>
            <a:ext cx="3932237" cy="1670085"/>
          </a:xfrm>
        </p:spPr>
        <p:txBody>
          <a:bodyPr anchor="b">
            <a:normAutofit/>
          </a:bodyPr>
          <a:lstStyle>
            <a:lvl1pPr>
              <a:defRPr sz="36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993EE21-471F-4B7B-B7AF-192243A1278E}"/>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D146B769-8E40-42E6-8F62-C4347B0CE929}"/>
              </a:ext>
            </a:extLst>
          </p:cNvPr>
          <p:cNvSpPr>
            <a:spLocks noGrp="1"/>
          </p:cNvSpPr>
          <p:nvPr>
            <p:ph type="body" sz="half" idx="2"/>
          </p:nvPr>
        </p:nvSpPr>
        <p:spPr>
          <a:xfrm>
            <a:off x="839788" y="2365744"/>
            <a:ext cx="3932237" cy="3503244"/>
          </a:xfrm>
        </p:spPr>
        <p:txBody>
          <a:bodyPr>
            <a:normAutofit/>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57384DC6-1AA3-4779-8EDF-F4A877508EE3}"/>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6" name="Footer Placeholder 5">
            <a:extLst>
              <a:ext uri="{FF2B5EF4-FFF2-40B4-BE49-F238E27FC236}">
                <a16:creationId xmlns:a16="http://schemas.microsoft.com/office/drawing/2014/main" id="{CD47F83E-FAF9-43E1-95CC-6F4EDD76B3CC}"/>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3D8C7B-B211-4BAF-9C05-09CF993B0DA2}"/>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60807366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139E3-FB89-4585-A22D-15851E8DE01A}"/>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CF94B498-70D2-4956-A576-83345B38DCF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62A84CB-FF9E-43D6-8805-B4ABB520D60C}"/>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5" name="Footer Placeholder 4">
            <a:extLst>
              <a:ext uri="{FF2B5EF4-FFF2-40B4-BE49-F238E27FC236}">
                <a16:creationId xmlns:a16="http://schemas.microsoft.com/office/drawing/2014/main" id="{BCA7EE14-0A60-428B-BC0E-A50951E0E33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D2A9A22-BBF2-4B23-B17F-B32AC87D290F}"/>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1015447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15CC51B-E0BE-4D50-A04A-571F8BCAE2A7}"/>
              </a:ext>
            </a:extLst>
          </p:cNvPr>
          <p:cNvSpPr>
            <a:spLocks noGrp="1"/>
          </p:cNvSpPr>
          <p:nvPr>
            <p:ph type="title" orient="vert"/>
          </p:nvPr>
        </p:nvSpPr>
        <p:spPr>
          <a:xfrm>
            <a:off x="9099550" y="692150"/>
            <a:ext cx="2254250" cy="5309930"/>
          </a:xfrm>
        </p:spPr>
        <p:txBody>
          <a:bodyPr vert="eaVert"/>
          <a:lstStyle/>
          <a:p>
            <a:r>
              <a:rPr lang="en-US"/>
              <a:t>Click to edit Master title style</a:t>
            </a:r>
            <a:endParaRPr lang="en-US" dirty="0"/>
          </a:p>
        </p:txBody>
      </p:sp>
      <p:sp>
        <p:nvSpPr>
          <p:cNvPr id="3" name="Vertical Text Placeholder 2">
            <a:extLst>
              <a:ext uri="{FF2B5EF4-FFF2-40B4-BE49-F238E27FC236}">
                <a16:creationId xmlns:a16="http://schemas.microsoft.com/office/drawing/2014/main" id="{341F5607-7A89-4981-87F4-98BC7CE0A921}"/>
              </a:ext>
            </a:extLst>
          </p:cNvPr>
          <p:cNvSpPr>
            <a:spLocks noGrp="1"/>
          </p:cNvSpPr>
          <p:nvPr>
            <p:ph type="body" orient="vert" idx="1"/>
          </p:nvPr>
        </p:nvSpPr>
        <p:spPr>
          <a:xfrm>
            <a:off x="838200" y="692150"/>
            <a:ext cx="8108950" cy="5309930"/>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820D5BE-275A-42D5-BCE1-357D53FC50C3}"/>
              </a:ext>
            </a:extLst>
          </p:cNvPr>
          <p:cNvSpPr>
            <a:spLocks noGrp="1"/>
          </p:cNvSpPr>
          <p:nvPr>
            <p:ph type="dt" sz="half" idx="10"/>
          </p:nvPr>
        </p:nvSpPr>
        <p:spPr/>
        <p:txBody>
          <a:bodyPr/>
          <a:lstStyle/>
          <a:p>
            <a:fld id="{C1691109-F4F8-4597-962C-A4F4B7960636}" type="datetimeFigureOut">
              <a:rPr lang="en-US" smtClean="0"/>
              <a:t>9/28/2025</a:t>
            </a:fld>
            <a:endParaRPr lang="en-US"/>
          </a:p>
        </p:txBody>
      </p:sp>
      <p:sp>
        <p:nvSpPr>
          <p:cNvPr id="5" name="Footer Placeholder 4">
            <a:extLst>
              <a:ext uri="{FF2B5EF4-FFF2-40B4-BE49-F238E27FC236}">
                <a16:creationId xmlns:a16="http://schemas.microsoft.com/office/drawing/2014/main" id="{11525F9A-B406-4028-AC92-D12450519F3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F7A70F0A-5147-4274-A0A1-BD21917945FE}"/>
              </a:ext>
            </a:extLst>
          </p:cNvPr>
          <p:cNvSpPr>
            <a:spLocks noGrp="1"/>
          </p:cNvSpPr>
          <p:nvPr>
            <p:ph type="sldNum" sz="quarter" idx="12"/>
          </p:nvPr>
        </p:nvSpPr>
        <p:spPr/>
        <p:txBody>
          <a:bodyPr/>
          <a:lstStyle/>
          <a:p>
            <a:fld id="{7C7FAD9F-AEE9-406E-B720-57D2B9DB2816}" type="slidenum">
              <a:rPr lang="en-US" smtClean="0"/>
              <a:t>‹#›</a:t>
            </a:fld>
            <a:endParaRPr lang="en-US"/>
          </a:p>
        </p:txBody>
      </p:sp>
    </p:spTree>
    <p:extLst>
      <p:ext uri="{BB962C8B-B14F-4D97-AF65-F5344CB8AC3E}">
        <p14:creationId xmlns:p14="http://schemas.microsoft.com/office/powerpoint/2010/main" val="207294858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13" name="Freeform: Shape 12">
            <a:extLst>
              <a:ext uri="{FF2B5EF4-FFF2-40B4-BE49-F238E27FC236}">
                <a16:creationId xmlns:a16="http://schemas.microsoft.com/office/drawing/2014/main" id="{FAAE2DA9-9BAF-4D46-BC97-20425C5321FD}"/>
              </a:ext>
            </a:extLst>
          </p:cNvPr>
          <p:cNvSpPr/>
          <p:nvPr/>
        </p:nvSpPr>
        <p:spPr>
          <a:xfrm>
            <a:off x="372926" y="367993"/>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68807" y="-29564"/>
                  <a:pt x="11499601" y="84193"/>
                </a:cubicBezTo>
                <a:lnTo>
                  <a:pt x="11496115" y="333210"/>
                </a:lnTo>
                <a:cubicBezTo>
                  <a:pt x="11496285" y="48943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
        <p:nvSpPr>
          <p:cNvPr id="2" name="Title Placeholder 1">
            <a:extLst>
              <a:ext uri="{FF2B5EF4-FFF2-40B4-BE49-F238E27FC236}">
                <a16:creationId xmlns:a16="http://schemas.microsoft.com/office/drawing/2014/main" id="{0C489E99-8A12-4C4F-92F9-95B01D8147E3}"/>
              </a:ext>
            </a:extLst>
          </p:cNvPr>
          <p:cNvSpPr>
            <a:spLocks noGrp="1"/>
          </p:cNvSpPr>
          <p:nvPr>
            <p:ph type="title"/>
          </p:nvPr>
        </p:nvSpPr>
        <p:spPr>
          <a:xfrm>
            <a:off x="1020724" y="558209"/>
            <a:ext cx="10333075" cy="1414131"/>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7011B211-A6C3-4384-AA0B-7A8561A53C1B}"/>
              </a:ext>
            </a:extLst>
          </p:cNvPr>
          <p:cNvSpPr>
            <a:spLocks noGrp="1"/>
          </p:cNvSpPr>
          <p:nvPr>
            <p:ph type="body" idx="1"/>
          </p:nvPr>
        </p:nvSpPr>
        <p:spPr>
          <a:xfrm>
            <a:off x="1020726" y="2089298"/>
            <a:ext cx="10333074" cy="382772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36007E98-5ED3-41C2-BC39-EA8FB826AB1E}"/>
              </a:ext>
            </a:extLst>
          </p:cNvPr>
          <p:cNvSpPr>
            <a:spLocks noGrp="1"/>
          </p:cNvSpPr>
          <p:nvPr>
            <p:ph type="dt" sz="half" idx="2"/>
          </p:nvPr>
        </p:nvSpPr>
        <p:spPr>
          <a:xfrm>
            <a:off x="467834" y="6356350"/>
            <a:ext cx="2604976" cy="365125"/>
          </a:xfrm>
          <a:prstGeom prst="rect">
            <a:avLst/>
          </a:prstGeom>
        </p:spPr>
        <p:txBody>
          <a:bodyPr vert="horz" lIns="91440" tIns="45720" rIns="91440" bIns="45720" rtlCol="0" anchor="ctr"/>
          <a:lstStyle>
            <a:lvl1pPr algn="l">
              <a:defRPr sz="1200" b="1">
                <a:solidFill>
                  <a:schemeClr val="tx1"/>
                </a:solidFill>
              </a:defRPr>
            </a:lvl1pPr>
          </a:lstStyle>
          <a:p>
            <a:fld id="{C1691109-F4F8-4597-962C-A4F4B7960636}" type="datetimeFigureOut">
              <a:rPr lang="en-US" smtClean="0"/>
              <a:t>9/28/2025</a:t>
            </a:fld>
            <a:endParaRPr lang="en-US"/>
          </a:p>
        </p:txBody>
      </p:sp>
      <p:sp>
        <p:nvSpPr>
          <p:cNvPr id="5" name="Footer Placeholder 4">
            <a:extLst>
              <a:ext uri="{FF2B5EF4-FFF2-40B4-BE49-F238E27FC236}">
                <a16:creationId xmlns:a16="http://schemas.microsoft.com/office/drawing/2014/main" id="{B7493049-EC55-4ABD-8F77-F5A84AE384F5}"/>
              </a:ext>
            </a:extLst>
          </p:cNvPr>
          <p:cNvSpPr>
            <a:spLocks noGrp="1"/>
          </p:cNvSpPr>
          <p:nvPr>
            <p:ph type="ftr" sz="quarter" idx="3"/>
          </p:nvPr>
        </p:nvSpPr>
        <p:spPr>
          <a:xfrm>
            <a:off x="7756153" y="6356350"/>
            <a:ext cx="3444109" cy="365125"/>
          </a:xfrm>
          <a:prstGeom prst="rect">
            <a:avLst/>
          </a:prstGeom>
        </p:spPr>
        <p:txBody>
          <a:bodyPr vert="horz" lIns="91440" tIns="45720" rIns="91440" bIns="45720" rtlCol="0" anchor="ctr"/>
          <a:lstStyle>
            <a:lvl1pPr algn="r">
              <a:defRPr sz="1200" b="1" cap="all" spc="100" baseline="0">
                <a:solidFill>
                  <a:schemeClr val="tx1"/>
                </a:solidFill>
              </a:defRPr>
            </a:lvl1pPr>
          </a:lstStyle>
          <a:p>
            <a:endParaRPr lang="en-US"/>
          </a:p>
        </p:txBody>
      </p:sp>
      <p:sp>
        <p:nvSpPr>
          <p:cNvPr id="6" name="Slide Number Placeholder 5">
            <a:extLst>
              <a:ext uri="{FF2B5EF4-FFF2-40B4-BE49-F238E27FC236}">
                <a16:creationId xmlns:a16="http://schemas.microsoft.com/office/drawing/2014/main" id="{6821B6DF-CCDC-4ED0-A4B2-1512B668F4E3}"/>
              </a:ext>
            </a:extLst>
          </p:cNvPr>
          <p:cNvSpPr>
            <a:spLocks noGrp="1"/>
          </p:cNvSpPr>
          <p:nvPr>
            <p:ph type="sldNum" sz="quarter" idx="4"/>
          </p:nvPr>
        </p:nvSpPr>
        <p:spPr>
          <a:xfrm>
            <a:off x="11200263" y="6356350"/>
            <a:ext cx="523902" cy="365125"/>
          </a:xfrm>
          <a:prstGeom prst="rect">
            <a:avLst/>
          </a:prstGeom>
        </p:spPr>
        <p:txBody>
          <a:bodyPr vert="horz" lIns="91440" tIns="45720" rIns="91440" bIns="45720" rtlCol="0" anchor="ctr"/>
          <a:lstStyle>
            <a:lvl1pPr algn="r">
              <a:defRPr sz="1200" b="1">
                <a:solidFill>
                  <a:schemeClr val="tx1"/>
                </a:solidFill>
              </a:defRPr>
            </a:lvl1pPr>
          </a:lstStyle>
          <a:p>
            <a:fld id="{7C7FAD9F-AEE9-406E-B720-57D2B9DB2816}" type="slidenum">
              <a:rPr lang="en-US" smtClean="0"/>
              <a:t>‹#›</a:t>
            </a:fld>
            <a:endParaRPr lang="en-US"/>
          </a:p>
        </p:txBody>
      </p:sp>
      <p:sp>
        <p:nvSpPr>
          <p:cNvPr id="14" name="Freeform: Shape 13">
            <a:extLst>
              <a:ext uri="{FF2B5EF4-FFF2-40B4-BE49-F238E27FC236}">
                <a16:creationId xmlns:a16="http://schemas.microsoft.com/office/drawing/2014/main" id="{42D2C6CA-56BB-4A08-A1E2-342F83955EDB}"/>
              </a:ext>
            </a:extLst>
          </p:cNvPr>
          <p:cNvSpPr/>
          <p:nvPr/>
        </p:nvSpPr>
        <p:spPr>
          <a:xfrm>
            <a:off x="403284" y="389461"/>
            <a:ext cx="11499601" cy="6203902"/>
          </a:xfrm>
          <a:custGeom>
            <a:avLst/>
            <a:gdLst>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321880 w 11499601"/>
              <a:gd name="connsiteY17" fmla="*/ 5943328 h 6250474"/>
              <a:gd name="connsiteX18" fmla="*/ 2161451 w 11499601"/>
              <a:gd name="connsiteY18" fmla="*/ 5941720 h 6250474"/>
              <a:gd name="connsiteX19" fmla="*/ 1884575 w 11499601"/>
              <a:gd name="connsiteY19" fmla="*/ 5937508 h 6250474"/>
              <a:gd name="connsiteX20" fmla="*/ 1731597 w 11499601"/>
              <a:gd name="connsiteY20" fmla="*/ 5934968 h 6250474"/>
              <a:gd name="connsiteX21" fmla="*/ 1588500 w 11499601"/>
              <a:gd name="connsiteY21" fmla="*/ 5940418 h 6250474"/>
              <a:gd name="connsiteX22" fmla="*/ 671167 w 11499601"/>
              <a:gd name="connsiteY22" fmla="*/ 5948382 h 6250474"/>
              <a:gd name="connsiteX23" fmla="*/ 94741 w 11499601"/>
              <a:gd name="connsiteY23" fmla="*/ 5957415 h 6250474"/>
              <a:gd name="connsiteX24" fmla="*/ 37859 w 11499601"/>
              <a:gd name="connsiteY24" fmla="*/ 5876060 h 6250474"/>
              <a:gd name="connsiteX25" fmla="*/ 28975 w 11499601"/>
              <a:gd name="connsiteY25" fmla="*/ 2606888 h 6250474"/>
              <a:gd name="connsiteX26" fmla="*/ 33539 w 11499601"/>
              <a:gd name="connsiteY26" fmla="*/ 59860 h 6250474"/>
              <a:gd name="connsiteX27" fmla="*/ 39830 w 11499601"/>
              <a:gd name="connsiteY27" fmla="*/ 42028 h 6250474"/>
              <a:gd name="connsiteX28" fmla="*/ 88659 w 11499601"/>
              <a:gd name="connsiteY28" fmla="*/ 37282 h 6250474"/>
              <a:gd name="connsiteX29" fmla="*/ 301554 w 11499601"/>
              <a:gd name="connsiteY29" fmla="*/ 37282 h 6250474"/>
              <a:gd name="connsiteX30" fmla="*/ 416464 w 11499601"/>
              <a:gd name="connsiteY30" fmla="*/ 30725 h 6250474"/>
              <a:gd name="connsiteX31" fmla="*/ 907723 w 11499601"/>
              <a:gd name="connsiteY31" fmla="*/ 24269 h 6250474"/>
              <a:gd name="connsiteX32" fmla="*/ 3989089 w 11499601"/>
              <a:gd name="connsiteY32" fmla="*/ 29653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2161451 w 11499601"/>
              <a:gd name="connsiteY17" fmla="*/ 5941720 h 6250474"/>
              <a:gd name="connsiteX18" fmla="*/ 1884575 w 11499601"/>
              <a:gd name="connsiteY18" fmla="*/ 5937508 h 6250474"/>
              <a:gd name="connsiteX19" fmla="*/ 1731597 w 11499601"/>
              <a:gd name="connsiteY19" fmla="*/ 5934968 h 6250474"/>
              <a:gd name="connsiteX20" fmla="*/ 1588500 w 11499601"/>
              <a:gd name="connsiteY20" fmla="*/ 5940418 h 6250474"/>
              <a:gd name="connsiteX21" fmla="*/ 671167 w 11499601"/>
              <a:gd name="connsiteY21" fmla="*/ 5948382 h 6250474"/>
              <a:gd name="connsiteX22" fmla="*/ 94741 w 11499601"/>
              <a:gd name="connsiteY22" fmla="*/ 5957415 h 6250474"/>
              <a:gd name="connsiteX23" fmla="*/ 37859 w 11499601"/>
              <a:gd name="connsiteY23" fmla="*/ 5876060 h 6250474"/>
              <a:gd name="connsiteX24" fmla="*/ 28975 w 11499601"/>
              <a:gd name="connsiteY24" fmla="*/ 2606888 h 6250474"/>
              <a:gd name="connsiteX25" fmla="*/ 33539 w 11499601"/>
              <a:gd name="connsiteY25" fmla="*/ 59860 h 6250474"/>
              <a:gd name="connsiteX26" fmla="*/ 39830 w 11499601"/>
              <a:gd name="connsiteY26" fmla="*/ 42028 h 6250474"/>
              <a:gd name="connsiteX27" fmla="*/ 88659 w 11499601"/>
              <a:gd name="connsiteY27" fmla="*/ 37282 h 6250474"/>
              <a:gd name="connsiteX28" fmla="*/ 301554 w 11499601"/>
              <a:gd name="connsiteY28" fmla="*/ 37282 h 6250474"/>
              <a:gd name="connsiteX29" fmla="*/ 416464 w 11499601"/>
              <a:gd name="connsiteY29" fmla="*/ 30725 h 6250474"/>
              <a:gd name="connsiteX30" fmla="*/ 907723 w 11499601"/>
              <a:gd name="connsiteY30" fmla="*/ 24269 h 6250474"/>
              <a:gd name="connsiteX31" fmla="*/ 3989089 w 11499601"/>
              <a:gd name="connsiteY31" fmla="*/ 29653 h 6250474"/>
              <a:gd name="connsiteX32" fmla="*/ 9680053 w 11499601"/>
              <a:gd name="connsiteY32"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5021779 w 11499601"/>
              <a:gd name="connsiteY10" fmla="*/ 5972741 h 6250474"/>
              <a:gd name="connsiteX11" fmla="*/ 3239306 w 11499601"/>
              <a:gd name="connsiteY11" fmla="*/ 5972741 h 6250474"/>
              <a:gd name="connsiteX12" fmla="*/ 3217554 w 11499601"/>
              <a:gd name="connsiteY12" fmla="*/ 6005912 h 6250474"/>
              <a:gd name="connsiteX13" fmla="*/ 3219866 w 11499601"/>
              <a:gd name="connsiteY13" fmla="*/ 6250474 h 6250474"/>
              <a:gd name="connsiteX14" fmla="*/ 2855432 w 11499601"/>
              <a:gd name="connsiteY14" fmla="*/ 6045972 h 6250474"/>
              <a:gd name="connsiteX15" fmla="*/ 2785655 w 11499601"/>
              <a:gd name="connsiteY15" fmla="*/ 5972741 h 6250474"/>
              <a:gd name="connsiteX16" fmla="*/ 2321880 w 11499601"/>
              <a:gd name="connsiteY16" fmla="*/ 5972741 h 6250474"/>
              <a:gd name="connsiteX17" fmla="*/ 1884575 w 11499601"/>
              <a:gd name="connsiteY17" fmla="*/ 5937508 h 6250474"/>
              <a:gd name="connsiteX18" fmla="*/ 1731597 w 11499601"/>
              <a:gd name="connsiteY18" fmla="*/ 5934968 h 6250474"/>
              <a:gd name="connsiteX19" fmla="*/ 1588500 w 11499601"/>
              <a:gd name="connsiteY19" fmla="*/ 5940418 h 6250474"/>
              <a:gd name="connsiteX20" fmla="*/ 671167 w 11499601"/>
              <a:gd name="connsiteY20" fmla="*/ 5948382 h 6250474"/>
              <a:gd name="connsiteX21" fmla="*/ 94741 w 11499601"/>
              <a:gd name="connsiteY21" fmla="*/ 5957415 h 6250474"/>
              <a:gd name="connsiteX22" fmla="*/ 37859 w 11499601"/>
              <a:gd name="connsiteY22" fmla="*/ 5876060 h 6250474"/>
              <a:gd name="connsiteX23" fmla="*/ 28975 w 11499601"/>
              <a:gd name="connsiteY23" fmla="*/ 2606888 h 6250474"/>
              <a:gd name="connsiteX24" fmla="*/ 33539 w 11499601"/>
              <a:gd name="connsiteY24" fmla="*/ 59860 h 6250474"/>
              <a:gd name="connsiteX25" fmla="*/ 39830 w 11499601"/>
              <a:gd name="connsiteY25" fmla="*/ 42028 h 6250474"/>
              <a:gd name="connsiteX26" fmla="*/ 88659 w 11499601"/>
              <a:gd name="connsiteY26" fmla="*/ 37282 h 6250474"/>
              <a:gd name="connsiteX27" fmla="*/ 301554 w 11499601"/>
              <a:gd name="connsiteY27" fmla="*/ 37282 h 6250474"/>
              <a:gd name="connsiteX28" fmla="*/ 416464 w 11499601"/>
              <a:gd name="connsiteY28" fmla="*/ 30725 h 6250474"/>
              <a:gd name="connsiteX29" fmla="*/ 907723 w 11499601"/>
              <a:gd name="connsiteY29" fmla="*/ 24269 h 6250474"/>
              <a:gd name="connsiteX30" fmla="*/ 3989089 w 11499601"/>
              <a:gd name="connsiteY30" fmla="*/ 29653 h 6250474"/>
              <a:gd name="connsiteX31" fmla="*/ 9680053 w 11499601"/>
              <a:gd name="connsiteY31"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21779 w 11499601"/>
              <a:gd name="connsiteY9" fmla="*/ 5958809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11590 w 11499601"/>
              <a:gd name="connsiteY9" fmla="*/ 5989374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5001402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884575 w 11499601"/>
              <a:gd name="connsiteY16" fmla="*/ 5937508 h 6250474"/>
              <a:gd name="connsiteX17" fmla="*/ 1731597 w 11499601"/>
              <a:gd name="connsiteY17" fmla="*/ 5934968 h 6250474"/>
              <a:gd name="connsiteX18" fmla="*/ 1588500 w 11499601"/>
              <a:gd name="connsiteY18" fmla="*/ 5940418 h 6250474"/>
              <a:gd name="connsiteX19" fmla="*/ 671167 w 11499601"/>
              <a:gd name="connsiteY19" fmla="*/ 5948382 h 6250474"/>
              <a:gd name="connsiteX20" fmla="*/ 94741 w 11499601"/>
              <a:gd name="connsiteY20" fmla="*/ 5957415 h 6250474"/>
              <a:gd name="connsiteX21" fmla="*/ 37859 w 11499601"/>
              <a:gd name="connsiteY21" fmla="*/ 5876060 h 6250474"/>
              <a:gd name="connsiteX22" fmla="*/ 28975 w 11499601"/>
              <a:gd name="connsiteY22" fmla="*/ 2606888 h 6250474"/>
              <a:gd name="connsiteX23" fmla="*/ 33539 w 11499601"/>
              <a:gd name="connsiteY23" fmla="*/ 59860 h 6250474"/>
              <a:gd name="connsiteX24" fmla="*/ 39830 w 11499601"/>
              <a:gd name="connsiteY24" fmla="*/ 42028 h 6250474"/>
              <a:gd name="connsiteX25" fmla="*/ 88659 w 11499601"/>
              <a:gd name="connsiteY25" fmla="*/ 37282 h 6250474"/>
              <a:gd name="connsiteX26" fmla="*/ 301554 w 11499601"/>
              <a:gd name="connsiteY26" fmla="*/ 37282 h 6250474"/>
              <a:gd name="connsiteX27" fmla="*/ 416464 w 11499601"/>
              <a:gd name="connsiteY27" fmla="*/ 30725 h 6250474"/>
              <a:gd name="connsiteX28" fmla="*/ 907723 w 11499601"/>
              <a:gd name="connsiteY28" fmla="*/ 24269 h 6250474"/>
              <a:gd name="connsiteX29" fmla="*/ 3989089 w 11499601"/>
              <a:gd name="connsiteY29" fmla="*/ 29653 h 6250474"/>
              <a:gd name="connsiteX30" fmla="*/ 9680053 w 11499601"/>
              <a:gd name="connsiteY30"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731597 w 11499601"/>
              <a:gd name="connsiteY16" fmla="*/ 5934968 h 6250474"/>
              <a:gd name="connsiteX17" fmla="*/ 1588500 w 11499601"/>
              <a:gd name="connsiteY17" fmla="*/ 5940418 h 6250474"/>
              <a:gd name="connsiteX18" fmla="*/ 671167 w 11499601"/>
              <a:gd name="connsiteY18" fmla="*/ 5948382 h 6250474"/>
              <a:gd name="connsiteX19" fmla="*/ 94741 w 11499601"/>
              <a:gd name="connsiteY19" fmla="*/ 5957415 h 6250474"/>
              <a:gd name="connsiteX20" fmla="*/ 37859 w 11499601"/>
              <a:gd name="connsiteY20" fmla="*/ 5876060 h 6250474"/>
              <a:gd name="connsiteX21" fmla="*/ 28975 w 11499601"/>
              <a:gd name="connsiteY21" fmla="*/ 2606888 h 6250474"/>
              <a:gd name="connsiteX22" fmla="*/ 33539 w 11499601"/>
              <a:gd name="connsiteY22" fmla="*/ 59860 h 6250474"/>
              <a:gd name="connsiteX23" fmla="*/ 39830 w 11499601"/>
              <a:gd name="connsiteY23" fmla="*/ 42028 h 6250474"/>
              <a:gd name="connsiteX24" fmla="*/ 88659 w 11499601"/>
              <a:gd name="connsiteY24" fmla="*/ 37282 h 6250474"/>
              <a:gd name="connsiteX25" fmla="*/ 301554 w 11499601"/>
              <a:gd name="connsiteY25" fmla="*/ 37282 h 6250474"/>
              <a:gd name="connsiteX26" fmla="*/ 416464 w 11499601"/>
              <a:gd name="connsiteY26" fmla="*/ 30725 h 6250474"/>
              <a:gd name="connsiteX27" fmla="*/ 907723 w 11499601"/>
              <a:gd name="connsiteY27" fmla="*/ 24269 h 6250474"/>
              <a:gd name="connsiteX28" fmla="*/ 3989089 w 11499601"/>
              <a:gd name="connsiteY28" fmla="*/ 29653 h 6250474"/>
              <a:gd name="connsiteX29" fmla="*/ 9680053 w 11499601"/>
              <a:gd name="connsiteY29"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88500 w 11499601"/>
              <a:gd name="connsiteY16" fmla="*/ 5940418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21880 w 11499601"/>
              <a:gd name="connsiteY15" fmla="*/ 5972741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16786 w 11499601"/>
              <a:gd name="connsiteY15" fmla="*/ 5901423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1552841 w 11499601"/>
              <a:gd name="connsiteY16" fmla="*/ 5965889 h 6250474"/>
              <a:gd name="connsiteX17" fmla="*/ 671167 w 11499601"/>
              <a:gd name="connsiteY17" fmla="*/ 5948382 h 6250474"/>
              <a:gd name="connsiteX18" fmla="*/ 94741 w 11499601"/>
              <a:gd name="connsiteY18" fmla="*/ 5957415 h 6250474"/>
              <a:gd name="connsiteX19" fmla="*/ 37859 w 11499601"/>
              <a:gd name="connsiteY19" fmla="*/ 5876060 h 6250474"/>
              <a:gd name="connsiteX20" fmla="*/ 28975 w 11499601"/>
              <a:gd name="connsiteY20" fmla="*/ 2606888 h 6250474"/>
              <a:gd name="connsiteX21" fmla="*/ 33539 w 11499601"/>
              <a:gd name="connsiteY21" fmla="*/ 59860 h 6250474"/>
              <a:gd name="connsiteX22" fmla="*/ 39830 w 11499601"/>
              <a:gd name="connsiteY22" fmla="*/ 42028 h 6250474"/>
              <a:gd name="connsiteX23" fmla="*/ 88659 w 11499601"/>
              <a:gd name="connsiteY23" fmla="*/ 37282 h 6250474"/>
              <a:gd name="connsiteX24" fmla="*/ 301554 w 11499601"/>
              <a:gd name="connsiteY24" fmla="*/ 37282 h 6250474"/>
              <a:gd name="connsiteX25" fmla="*/ 416464 w 11499601"/>
              <a:gd name="connsiteY25" fmla="*/ 30725 h 6250474"/>
              <a:gd name="connsiteX26" fmla="*/ 907723 w 11499601"/>
              <a:gd name="connsiteY26" fmla="*/ 24269 h 6250474"/>
              <a:gd name="connsiteX27" fmla="*/ 3989089 w 11499601"/>
              <a:gd name="connsiteY27" fmla="*/ 29653 h 6250474"/>
              <a:gd name="connsiteX28" fmla="*/ 9680053 w 11499601"/>
              <a:gd name="connsiteY28"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71167 w 11499601"/>
              <a:gd name="connsiteY16" fmla="*/ 5948382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55432 w 11499601"/>
              <a:gd name="connsiteY13" fmla="*/ 6045972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84193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5500 h 6255974"/>
              <a:gd name="connsiteX1" fmla="*/ 11263634 w 11499601"/>
              <a:gd name="connsiteY1" fmla="*/ 16394 h 6255974"/>
              <a:gd name="connsiteX2" fmla="*/ 11499601 w 11499601"/>
              <a:gd name="connsiteY2" fmla="*/ 64794 h 6255974"/>
              <a:gd name="connsiteX3" fmla="*/ 11496115 w 11499601"/>
              <a:gd name="connsiteY3" fmla="*/ 338710 h 6255974"/>
              <a:gd name="connsiteX4" fmla="*/ 11496626 w 11499601"/>
              <a:gd name="connsiteY4" fmla="*/ 807372 h 6255974"/>
              <a:gd name="connsiteX5" fmla="*/ 11482477 w 11499601"/>
              <a:gd name="connsiteY5" fmla="*/ 1840079 h 6255974"/>
              <a:gd name="connsiteX6" fmla="*/ 11478714 w 11499601"/>
              <a:gd name="connsiteY6" fmla="*/ 3525714 h 6255974"/>
              <a:gd name="connsiteX7" fmla="*/ 11419375 w 11499601"/>
              <a:gd name="connsiteY7" fmla="*/ 5987933 h 6255974"/>
              <a:gd name="connsiteX8" fmla="*/ 5959453 w 11499601"/>
              <a:gd name="connsiteY8" fmla="*/ 5978886 h 6255974"/>
              <a:gd name="connsiteX9" fmla="*/ 4858766 w 11499601"/>
              <a:gd name="connsiteY9" fmla="*/ 6005062 h 6255974"/>
              <a:gd name="connsiteX10" fmla="*/ 3239306 w 11499601"/>
              <a:gd name="connsiteY10" fmla="*/ 5978241 h 6255974"/>
              <a:gd name="connsiteX11" fmla="*/ 3217554 w 11499601"/>
              <a:gd name="connsiteY11" fmla="*/ 6011412 h 6255974"/>
              <a:gd name="connsiteX12" fmla="*/ 3219866 w 11499601"/>
              <a:gd name="connsiteY12" fmla="*/ 6255974 h 6255974"/>
              <a:gd name="connsiteX13" fmla="*/ 2870715 w 11499601"/>
              <a:gd name="connsiteY13" fmla="*/ 6061661 h 6255974"/>
              <a:gd name="connsiteX14" fmla="*/ 2785655 w 11499601"/>
              <a:gd name="connsiteY14" fmla="*/ 5978241 h 6255974"/>
              <a:gd name="connsiteX15" fmla="*/ 2301504 w 11499601"/>
              <a:gd name="connsiteY15" fmla="*/ 5973147 h 6255974"/>
              <a:gd name="connsiteX16" fmla="*/ 666073 w 11499601"/>
              <a:gd name="connsiteY16" fmla="*/ 5964071 h 6255974"/>
              <a:gd name="connsiteX17" fmla="*/ 94741 w 11499601"/>
              <a:gd name="connsiteY17" fmla="*/ 5962915 h 6255974"/>
              <a:gd name="connsiteX18" fmla="*/ 37859 w 11499601"/>
              <a:gd name="connsiteY18" fmla="*/ 5881560 h 6255974"/>
              <a:gd name="connsiteX19" fmla="*/ 28975 w 11499601"/>
              <a:gd name="connsiteY19" fmla="*/ 2612388 h 6255974"/>
              <a:gd name="connsiteX20" fmla="*/ 33539 w 11499601"/>
              <a:gd name="connsiteY20" fmla="*/ 65360 h 6255974"/>
              <a:gd name="connsiteX21" fmla="*/ 39830 w 11499601"/>
              <a:gd name="connsiteY21" fmla="*/ 47528 h 6255974"/>
              <a:gd name="connsiteX22" fmla="*/ 88659 w 11499601"/>
              <a:gd name="connsiteY22" fmla="*/ 42782 h 6255974"/>
              <a:gd name="connsiteX23" fmla="*/ 301554 w 11499601"/>
              <a:gd name="connsiteY23" fmla="*/ 42782 h 6255974"/>
              <a:gd name="connsiteX24" fmla="*/ 416464 w 11499601"/>
              <a:gd name="connsiteY24" fmla="*/ 36225 h 6255974"/>
              <a:gd name="connsiteX25" fmla="*/ 907723 w 11499601"/>
              <a:gd name="connsiteY25" fmla="*/ 29769 h 6255974"/>
              <a:gd name="connsiteX26" fmla="*/ 3989089 w 11499601"/>
              <a:gd name="connsiteY26" fmla="*/ 35153 h 6255974"/>
              <a:gd name="connsiteX27" fmla="*/ 9680053 w 11499601"/>
              <a:gd name="connsiteY27" fmla="*/ 5500 h 6255974"/>
              <a:gd name="connsiteX0" fmla="*/ 9680053 w 11499601"/>
              <a:gd name="connsiteY0" fmla="*/ 0 h 6250474"/>
              <a:gd name="connsiteX1" fmla="*/ 11263634 w 11499601"/>
              <a:gd name="connsiteY1" fmla="*/ 10894 h 6250474"/>
              <a:gd name="connsiteX2" fmla="*/ 11499601 w 11499601"/>
              <a:gd name="connsiteY2" fmla="*/ 5929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6115 w 11499601"/>
              <a:gd name="connsiteY3" fmla="*/ 33321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 name="connsiteX0" fmla="*/ 9680053 w 11499601"/>
              <a:gd name="connsiteY0" fmla="*/ 0 h 6250474"/>
              <a:gd name="connsiteX1" fmla="*/ 11263634 w 11499601"/>
              <a:gd name="connsiteY1" fmla="*/ 10894 h 6250474"/>
              <a:gd name="connsiteX2" fmla="*/ 11499601 w 11499601"/>
              <a:gd name="connsiteY2" fmla="*/ 39374 h 6250474"/>
              <a:gd name="connsiteX3" fmla="*/ 11491172 w 11499601"/>
              <a:gd name="connsiteY3" fmla="*/ 313290 h 6250474"/>
              <a:gd name="connsiteX4" fmla="*/ 11496626 w 11499601"/>
              <a:gd name="connsiteY4" fmla="*/ 801872 h 6250474"/>
              <a:gd name="connsiteX5" fmla="*/ 11482477 w 11499601"/>
              <a:gd name="connsiteY5" fmla="*/ 1834579 h 6250474"/>
              <a:gd name="connsiteX6" fmla="*/ 11478714 w 11499601"/>
              <a:gd name="connsiteY6" fmla="*/ 3520214 h 6250474"/>
              <a:gd name="connsiteX7" fmla="*/ 11419375 w 11499601"/>
              <a:gd name="connsiteY7" fmla="*/ 5982433 h 6250474"/>
              <a:gd name="connsiteX8" fmla="*/ 5959453 w 11499601"/>
              <a:gd name="connsiteY8" fmla="*/ 5973386 h 6250474"/>
              <a:gd name="connsiteX9" fmla="*/ 4858766 w 11499601"/>
              <a:gd name="connsiteY9" fmla="*/ 5999562 h 6250474"/>
              <a:gd name="connsiteX10" fmla="*/ 3239306 w 11499601"/>
              <a:gd name="connsiteY10" fmla="*/ 5972741 h 6250474"/>
              <a:gd name="connsiteX11" fmla="*/ 3217554 w 11499601"/>
              <a:gd name="connsiteY11" fmla="*/ 6005912 h 6250474"/>
              <a:gd name="connsiteX12" fmla="*/ 3219866 w 11499601"/>
              <a:gd name="connsiteY12" fmla="*/ 6250474 h 6250474"/>
              <a:gd name="connsiteX13" fmla="*/ 2870715 w 11499601"/>
              <a:gd name="connsiteY13" fmla="*/ 6056161 h 6250474"/>
              <a:gd name="connsiteX14" fmla="*/ 2785655 w 11499601"/>
              <a:gd name="connsiteY14" fmla="*/ 5972741 h 6250474"/>
              <a:gd name="connsiteX15" fmla="*/ 2301504 w 11499601"/>
              <a:gd name="connsiteY15" fmla="*/ 5967647 h 6250474"/>
              <a:gd name="connsiteX16" fmla="*/ 666073 w 11499601"/>
              <a:gd name="connsiteY16" fmla="*/ 5958571 h 6250474"/>
              <a:gd name="connsiteX17" fmla="*/ 94741 w 11499601"/>
              <a:gd name="connsiteY17" fmla="*/ 5957415 h 6250474"/>
              <a:gd name="connsiteX18" fmla="*/ 37859 w 11499601"/>
              <a:gd name="connsiteY18" fmla="*/ 5876060 h 6250474"/>
              <a:gd name="connsiteX19" fmla="*/ 28975 w 11499601"/>
              <a:gd name="connsiteY19" fmla="*/ 2606888 h 6250474"/>
              <a:gd name="connsiteX20" fmla="*/ 33539 w 11499601"/>
              <a:gd name="connsiteY20" fmla="*/ 59860 h 6250474"/>
              <a:gd name="connsiteX21" fmla="*/ 39830 w 11499601"/>
              <a:gd name="connsiteY21" fmla="*/ 42028 h 6250474"/>
              <a:gd name="connsiteX22" fmla="*/ 88659 w 11499601"/>
              <a:gd name="connsiteY22" fmla="*/ 37282 h 6250474"/>
              <a:gd name="connsiteX23" fmla="*/ 301554 w 11499601"/>
              <a:gd name="connsiteY23" fmla="*/ 37282 h 6250474"/>
              <a:gd name="connsiteX24" fmla="*/ 416464 w 11499601"/>
              <a:gd name="connsiteY24" fmla="*/ 30725 h 6250474"/>
              <a:gd name="connsiteX25" fmla="*/ 907723 w 11499601"/>
              <a:gd name="connsiteY25" fmla="*/ 24269 h 6250474"/>
              <a:gd name="connsiteX26" fmla="*/ 3989089 w 11499601"/>
              <a:gd name="connsiteY26" fmla="*/ 29653 h 6250474"/>
              <a:gd name="connsiteX27" fmla="*/ 9680053 w 11499601"/>
              <a:gd name="connsiteY27" fmla="*/ 0 h 625047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Lst>
            <a:rect l="l" t="t" r="r" b="b"/>
            <a:pathLst>
              <a:path w="11499601" h="6250474">
                <a:moveTo>
                  <a:pt x="9680053" y="0"/>
                </a:moveTo>
                <a:lnTo>
                  <a:pt x="11263634" y="10894"/>
                </a:lnTo>
                <a:cubicBezTo>
                  <a:pt x="11382518" y="17609"/>
                  <a:pt x="11483635" y="5293"/>
                  <a:pt x="11499601" y="39374"/>
                </a:cubicBezTo>
                <a:lnTo>
                  <a:pt x="11491172" y="313290"/>
                </a:lnTo>
                <a:cubicBezTo>
                  <a:pt x="11491342" y="469511"/>
                  <a:pt x="11496456" y="645651"/>
                  <a:pt x="11496626" y="801872"/>
                </a:cubicBezTo>
                <a:cubicBezTo>
                  <a:pt x="11485119" y="918570"/>
                  <a:pt x="11483798" y="1773917"/>
                  <a:pt x="11482477" y="1834579"/>
                </a:cubicBezTo>
                <a:cubicBezTo>
                  <a:pt x="11462397" y="2645173"/>
                  <a:pt x="11489491" y="2970847"/>
                  <a:pt x="11478714" y="3520214"/>
                </a:cubicBezTo>
                <a:cubicBezTo>
                  <a:pt x="11462615" y="5654060"/>
                  <a:pt x="11560172" y="6010354"/>
                  <a:pt x="11419375" y="5982433"/>
                </a:cubicBezTo>
                <a:cubicBezTo>
                  <a:pt x="9251879" y="6044921"/>
                  <a:pt x="7569480" y="6004728"/>
                  <a:pt x="5959453" y="5973386"/>
                </a:cubicBezTo>
                <a:lnTo>
                  <a:pt x="4858766" y="5999562"/>
                </a:lnTo>
                <a:lnTo>
                  <a:pt x="3239306" y="5972741"/>
                </a:lnTo>
                <a:lnTo>
                  <a:pt x="3217554" y="6005912"/>
                </a:lnTo>
                <a:cubicBezTo>
                  <a:pt x="3195952" y="6047442"/>
                  <a:pt x="3201415" y="6144511"/>
                  <a:pt x="3219866" y="6250474"/>
                </a:cubicBezTo>
                <a:cubicBezTo>
                  <a:pt x="3113618" y="6201492"/>
                  <a:pt x="2980145" y="6145854"/>
                  <a:pt x="2870715" y="6056161"/>
                </a:cubicBezTo>
                <a:lnTo>
                  <a:pt x="2785655" y="5972741"/>
                </a:lnTo>
                <a:lnTo>
                  <a:pt x="2301504" y="5967647"/>
                </a:lnTo>
                <a:lnTo>
                  <a:pt x="666073" y="5958571"/>
                </a:lnTo>
                <a:cubicBezTo>
                  <a:pt x="416338" y="5959078"/>
                  <a:pt x="199443" y="5971167"/>
                  <a:pt x="94741" y="5957415"/>
                </a:cubicBezTo>
                <a:cubicBezTo>
                  <a:pt x="-9961" y="5943663"/>
                  <a:pt x="43390" y="5957506"/>
                  <a:pt x="37859" y="5876060"/>
                </a:cubicBezTo>
                <a:cubicBezTo>
                  <a:pt x="13485" y="5737802"/>
                  <a:pt x="42281" y="4414258"/>
                  <a:pt x="28975" y="2606888"/>
                </a:cubicBezTo>
                <a:cubicBezTo>
                  <a:pt x="-19249" y="1512253"/>
                  <a:pt x="110" y="488851"/>
                  <a:pt x="33539" y="59860"/>
                </a:cubicBezTo>
                <a:cubicBezTo>
                  <a:pt x="34137" y="52184"/>
                  <a:pt x="36271" y="46366"/>
                  <a:pt x="39830" y="42028"/>
                </a:cubicBezTo>
                <a:lnTo>
                  <a:pt x="88659" y="37282"/>
                </a:lnTo>
                <a:lnTo>
                  <a:pt x="301554" y="37282"/>
                </a:lnTo>
                <a:lnTo>
                  <a:pt x="416464" y="30725"/>
                </a:lnTo>
                <a:lnTo>
                  <a:pt x="907723" y="24269"/>
                </a:lnTo>
                <a:lnTo>
                  <a:pt x="3989089" y="29653"/>
                </a:lnTo>
                <a:lnTo>
                  <a:pt x="9680053" y="0"/>
                </a:lnTo>
                <a:close/>
              </a:path>
            </a:pathLst>
          </a:custGeom>
          <a:no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algn="ctr"/>
            <a:endParaRPr lang="en-US"/>
          </a:p>
        </p:txBody>
      </p:sp>
    </p:spTree>
    <p:extLst>
      <p:ext uri="{BB962C8B-B14F-4D97-AF65-F5344CB8AC3E}">
        <p14:creationId xmlns:p14="http://schemas.microsoft.com/office/powerpoint/2010/main" val="3467094030"/>
      </p:ext>
    </p:extLst>
  </p:cSld>
  <p:clrMap bg1="lt1" tx1="dk1" bg2="lt2" tx2="dk2" accent1="accent1" accent2="accent2" accent3="accent3" accent4="accent4" accent5="accent5" accent6="accent6" hlink="hlink" folHlink="folHlink"/>
  <p:sldLayoutIdLst>
    <p:sldLayoutId id="2147483747" r:id="rId1"/>
    <p:sldLayoutId id="2147483748" r:id="rId2"/>
    <p:sldLayoutId id="2147483749" r:id="rId3"/>
    <p:sldLayoutId id="2147483750" r:id="rId4"/>
    <p:sldLayoutId id="2147483740" r:id="rId5"/>
    <p:sldLayoutId id="2147483745" r:id="rId6"/>
    <p:sldLayoutId id="2147483741" r:id="rId7"/>
    <p:sldLayoutId id="2147483742" r:id="rId8"/>
    <p:sldLayoutId id="2147483743" r:id="rId9"/>
    <p:sldLayoutId id="2147483744" r:id="rId10"/>
    <p:sldLayoutId id="2147483746" r:id="rId11"/>
  </p:sldLayoutIdLst>
  <p:txStyles>
    <p:titleStyle>
      <a:lvl1pPr algn="l" defTabSz="914400" rtl="0" eaLnBrk="1" latinLnBrk="0" hangingPunct="1">
        <a:lnSpc>
          <a:spcPct val="100000"/>
        </a:lnSpc>
        <a:spcBef>
          <a:spcPct val="0"/>
        </a:spcBef>
        <a:buNone/>
        <a:defRPr sz="4800" b="1" kern="1200" spc="100" baseline="0">
          <a:solidFill>
            <a:schemeClr val="tx1"/>
          </a:solidFill>
          <a:latin typeface="+mj-lt"/>
          <a:ea typeface="+mj-ea"/>
          <a:cs typeface="+mj-cs"/>
        </a:defRPr>
      </a:lvl1pPr>
    </p:titleStyle>
    <p:bodyStyle>
      <a:lvl1pPr marL="0" indent="0" algn="l" defTabSz="914400" rtl="0" eaLnBrk="1" latinLnBrk="0" hangingPunct="1">
        <a:lnSpc>
          <a:spcPct val="100000"/>
        </a:lnSpc>
        <a:spcBef>
          <a:spcPts val="1000"/>
        </a:spcBef>
        <a:buSzPct val="73000"/>
        <a:buFontTx/>
        <a:buNone/>
        <a:defRPr sz="3200" b="1" kern="1200" spc="50" baseline="0">
          <a:solidFill>
            <a:schemeClr val="tx1"/>
          </a:solidFill>
          <a:latin typeface="+mn-lt"/>
          <a:ea typeface="+mn-ea"/>
          <a:cs typeface="+mn-cs"/>
        </a:defRPr>
      </a:lvl1pPr>
      <a:lvl2pPr marL="228600" indent="-182880" algn="l" defTabSz="914400" rtl="0" eaLnBrk="1" latinLnBrk="0" hangingPunct="1">
        <a:lnSpc>
          <a:spcPct val="100000"/>
        </a:lnSpc>
        <a:spcBef>
          <a:spcPts val="500"/>
        </a:spcBef>
        <a:buSzPct val="70000"/>
        <a:buFont typeface="Arial" panose="020B0604020202020204" pitchFamily="34" charset="0"/>
        <a:buChar char="•"/>
        <a:defRPr sz="2800" b="1" kern="1200" spc="50" baseline="0">
          <a:solidFill>
            <a:schemeClr val="tx1"/>
          </a:solidFill>
          <a:latin typeface="+mn-lt"/>
          <a:ea typeface="+mn-ea"/>
          <a:cs typeface="+mn-cs"/>
        </a:defRPr>
      </a:lvl2pPr>
      <a:lvl3pPr marL="274320" indent="0" algn="l" defTabSz="914400" rtl="0" eaLnBrk="1" latinLnBrk="0" hangingPunct="1">
        <a:lnSpc>
          <a:spcPct val="100000"/>
        </a:lnSpc>
        <a:spcBef>
          <a:spcPts val="500"/>
        </a:spcBef>
        <a:buSzPct val="73000"/>
        <a:buFontTx/>
        <a:buNone/>
        <a:defRPr sz="2400" b="1" kern="1200" spc="50" baseline="0">
          <a:solidFill>
            <a:schemeClr val="tx1"/>
          </a:solidFill>
          <a:latin typeface="+mn-lt"/>
          <a:ea typeface="+mn-ea"/>
          <a:cs typeface="+mn-cs"/>
        </a:defRPr>
      </a:lvl3pPr>
      <a:lvl4pPr marL="548640" indent="-182880" algn="l" defTabSz="914400" rtl="0" eaLnBrk="1" latinLnBrk="0" hangingPunct="1">
        <a:lnSpc>
          <a:spcPct val="100000"/>
        </a:lnSpc>
        <a:spcBef>
          <a:spcPts val="500"/>
        </a:spcBef>
        <a:buSzPct val="73000"/>
        <a:buFont typeface="Arial" panose="020B0604020202020204" pitchFamily="34" charset="0"/>
        <a:buChar char="•"/>
        <a:defRPr sz="2000" b="1" kern="1200" spc="50" baseline="0">
          <a:solidFill>
            <a:schemeClr val="tx1"/>
          </a:solidFill>
          <a:latin typeface="+mn-lt"/>
          <a:ea typeface="+mn-ea"/>
          <a:cs typeface="+mn-cs"/>
        </a:defRPr>
      </a:lvl4pPr>
      <a:lvl5pPr marL="548640" indent="0" algn="l" defTabSz="914400" rtl="0" eaLnBrk="1" latinLnBrk="0" hangingPunct="1">
        <a:lnSpc>
          <a:spcPct val="100000"/>
        </a:lnSpc>
        <a:spcBef>
          <a:spcPts val="500"/>
        </a:spcBef>
        <a:buSzPct val="73000"/>
        <a:buFontTx/>
        <a:buNone/>
        <a:defRPr sz="2000" b="1" kern="1200" spc="50" baseline="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hyperlink" Target="https://ibec.org.uk/emotional-intelligence-and-academic-success-a-vital-connection" TargetMode="Externa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https://openclipart.org/detail/233968/sad-face-with-sweatdrop" TargetMode="External"/><Relationship Id="rId7" Type="http://schemas.openxmlformats.org/officeDocument/2006/relationships/hyperlink" Target="https://pixabay.com/es/hambre-emoji-emojis-gracioso-cara-3432567/" TargetMode="External"/><Relationship Id="rId2" Type="http://schemas.openxmlformats.org/officeDocument/2006/relationships/image" Target="../media/image1.png"/><Relationship Id="rId1" Type="http://schemas.openxmlformats.org/officeDocument/2006/relationships/slideLayout" Target="../slideLayouts/slideLayout7.xml"/><Relationship Id="rId6" Type="http://schemas.openxmlformats.org/officeDocument/2006/relationships/image" Target="../media/image3.jpg"/><Relationship Id="rId5" Type="http://schemas.openxmlformats.org/officeDocument/2006/relationships/hyperlink" Target="https://freepngimg.com/png/65057-emoticon-signal-smiley-thumb-emoji-free-frame" TargetMode="Externa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8E587A-CD1C-AE6F-2E99-0B138B5D5CE0}"/>
              </a:ext>
            </a:extLst>
          </p:cNvPr>
          <p:cNvSpPr>
            <a:spLocks noGrp="1"/>
          </p:cNvSpPr>
          <p:nvPr>
            <p:ph type="title"/>
          </p:nvPr>
        </p:nvSpPr>
        <p:spPr>
          <a:xfrm>
            <a:off x="929462" y="587829"/>
            <a:ext cx="10333075" cy="2659224"/>
          </a:xfrm>
        </p:spPr>
        <p:txBody>
          <a:bodyPr>
            <a:noAutofit/>
          </a:bodyPr>
          <a:lstStyle/>
          <a:p>
            <a:pPr algn="ctr"/>
            <a:r>
              <a:rPr lang="en-GB" sz="2000" u="sng" dirty="0">
                <a:latin typeface="+mn-lt"/>
              </a:rPr>
              <a:t>Name: Shernice Abrahams</a:t>
            </a:r>
            <a:br>
              <a:rPr lang="en-GB" sz="2000" u="sng" dirty="0">
                <a:latin typeface="+mn-lt"/>
              </a:rPr>
            </a:br>
            <a:r>
              <a:rPr lang="en-GB" sz="2000" u="sng" dirty="0">
                <a:latin typeface="+mn-lt"/>
              </a:rPr>
              <a:t>Student Number: 2321994</a:t>
            </a:r>
            <a:br>
              <a:rPr lang="en-GB" sz="2000" u="sng" dirty="0">
                <a:latin typeface="+mn-lt"/>
              </a:rPr>
            </a:br>
            <a:r>
              <a:rPr lang="en-GB" sz="2000" u="sng" dirty="0">
                <a:latin typeface="+mn-lt"/>
              </a:rPr>
              <a:t>Module Code &amp; Title: lclm5005 – Emotional Intelligence in Practice</a:t>
            </a:r>
            <a:br>
              <a:rPr lang="en-GB" sz="2000" u="sng" dirty="0">
                <a:latin typeface="+mn-lt"/>
              </a:rPr>
            </a:br>
            <a:r>
              <a:rPr lang="en-GB" sz="2000" u="sng" dirty="0">
                <a:latin typeface="+mn-lt"/>
              </a:rPr>
              <a:t>Lecturer’s Name: Sujeewa Herath</a:t>
            </a:r>
            <a:br>
              <a:rPr lang="en-GB" sz="2000" u="sng" dirty="0">
                <a:latin typeface="+mn-lt"/>
              </a:rPr>
            </a:br>
            <a:r>
              <a:rPr lang="en-GB" sz="2000" u="sng" dirty="0">
                <a:latin typeface="+mn-lt"/>
              </a:rPr>
              <a:t>Assignment Title: Critical Reflection on Emotional Intelligence and Academic Success</a:t>
            </a:r>
            <a:br>
              <a:rPr lang="en-GB" sz="1100" dirty="0"/>
            </a:br>
            <a:endParaRPr lang="en-GB" sz="1100" dirty="0"/>
          </a:p>
        </p:txBody>
      </p:sp>
      <p:sp>
        <p:nvSpPr>
          <p:cNvPr id="4" name="TextBox 3">
            <a:extLst>
              <a:ext uri="{FF2B5EF4-FFF2-40B4-BE49-F238E27FC236}">
                <a16:creationId xmlns:a16="http://schemas.microsoft.com/office/drawing/2014/main" id="{158055F0-EEC4-E307-0461-2BC96E38C97A}"/>
              </a:ext>
            </a:extLst>
          </p:cNvPr>
          <p:cNvSpPr txBox="1"/>
          <p:nvPr/>
        </p:nvSpPr>
        <p:spPr>
          <a:xfrm>
            <a:off x="519111" y="3730245"/>
            <a:ext cx="11434764" cy="3370923"/>
          </a:xfrm>
          <a:prstGeom prst="rect">
            <a:avLst/>
          </a:prstGeom>
          <a:noFill/>
        </p:spPr>
        <p:txBody>
          <a:bodyPr wrap="square" rtlCol="0">
            <a:spAutoFit/>
          </a:bodyPr>
          <a:lstStyle/>
          <a:p>
            <a:pPr>
              <a:lnSpc>
                <a:spcPct val="150000"/>
              </a:lnSpc>
            </a:pPr>
            <a:r>
              <a:rPr lang="en-GB" b="1" dirty="0"/>
              <a:t>References </a:t>
            </a:r>
          </a:p>
          <a:p>
            <a:pPr marL="285750" indent="-285750">
              <a:lnSpc>
                <a:spcPct val="150000"/>
              </a:lnSpc>
              <a:buFont typeface="Arial" panose="020B0604020202020204" pitchFamily="34" charset="0"/>
              <a:buChar char="•"/>
            </a:pPr>
            <a:r>
              <a:rPr lang="en-GB" b="1" dirty="0"/>
              <a:t>Salovey, P. and Mayer, J.D. (1990) ‘Emotional intelligence’, </a:t>
            </a:r>
            <a:r>
              <a:rPr lang="en-GB" b="1" i="1" dirty="0"/>
              <a:t>Imagination, Cognition and Personality</a:t>
            </a:r>
            <a:r>
              <a:rPr lang="en-GB" b="1" dirty="0"/>
              <a:t>, 9(3), pp. 185–211. (accessed 1</a:t>
            </a:r>
            <a:r>
              <a:rPr lang="en-GB" b="1" baseline="30000" dirty="0"/>
              <a:t>st</a:t>
            </a:r>
            <a:r>
              <a:rPr lang="en-GB" b="1" dirty="0"/>
              <a:t> October 2025).</a:t>
            </a:r>
          </a:p>
          <a:p>
            <a:pPr marL="285750" indent="-285750">
              <a:lnSpc>
                <a:spcPct val="150000"/>
              </a:lnSpc>
              <a:buFont typeface="Arial" panose="020B0604020202020204" pitchFamily="34" charset="0"/>
              <a:buChar char="•"/>
            </a:pPr>
            <a:r>
              <a:rPr lang="en-GB" b="1" dirty="0"/>
              <a:t>Bar-On, R. (2006). </a:t>
            </a:r>
            <a:r>
              <a:rPr lang="en-GB" b="1" i="1" dirty="0"/>
              <a:t>‘The Bar-On model of emotional-social intelligence </a:t>
            </a:r>
            <a:r>
              <a:rPr lang="en-GB" b="1" dirty="0"/>
              <a:t>(ESI)’, </a:t>
            </a:r>
            <a:r>
              <a:rPr lang="en-GB" b="1" dirty="0" err="1"/>
              <a:t>Psicothema</a:t>
            </a:r>
            <a:r>
              <a:rPr lang="en-GB" b="1" dirty="0"/>
              <a:t>, 18(</a:t>
            </a:r>
            <a:r>
              <a:rPr lang="en-GB" b="1" dirty="0" err="1"/>
              <a:t>Suppl</a:t>
            </a:r>
            <a:r>
              <a:rPr lang="en-GB" b="1" dirty="0"/>
              <a:t>), pp. 13–25. (accessed 1</a:t>
            </a:r>
            <a:r>
              <a:rPr lang="en-GB" b="1" baseline="30000" dirty="0"/>
              <a:t>st</a:t>
            </a:r>
            <a:r>
              <a:rPr lang="en-GB" b="1" dirty="0"/>
              <a:t> October 2025).</a:t>
            </a:r>
          </a:p>
          <a:p>
            <a:pPr marL="285750" indent="-285750">
              <a:lnSpc>
                <a:spcPct val="150000"/>
              </a:lnSpc>
              <a:buFont typeface="Arial" panose="020B0604020202020204" pitchFamily="34" charset="0"/>
              <a:buChar char="•"/>
            </a:pPr>
            <a:r>
              <a:rPr lang="en-US" altLang="en-US" b="1" dirty="0"/>
              <a:t>Psychology Today. (2025). </a:t>
            </a:r>
            <a:r>
              <a:rPr lang="en-US" altLang="en-US" b="1" i="1" dirty="0"/>
              <a:t>Emotional Intelligence</a:t>
            </a:r>
            <a:r>
              <a:rPr lang="en-US" altLang="en-US" b="1" dirty="0"/>
              <a:t>.  Available </a:t>
            </a:r>
            <a:r>
              <a:rPr lang="en-US" altLang="en-US" b="1" dirty="0" err="1"/>
              <a:t>at:https</a:t>
            </a:r>
            <a:r>
              <a:rPr lang="en-US" altLang="en-US" b="1" dirty="0"/>
              <a:t>://www.psychologytoday.com/us/basics/emotional-intelligence?msockid=27e656499a5361ed3a6042449b6b6008. [Accessed 3 Oct. 2025]. </a:t>
            </a:r>
          </a:p>
          <a:p>
            <a:pPr marL="285750" indent="-285750">
              <a:lnSpc>
                <a:spcPct val="150000"/>
              </a:lnSpc>
              <a:buFont typeface="Arial" panose="020B0604020202020204" pitchFamily="34" charset="0"/>
              <a:buChar char="•"/>
            </a:pPr>
            <a:r>
              <a:rPr lang="en-GB" b="1" dirty="0"/>
              <a:t>Hawash, B. (2024) </a:t>
            </a:r>
            <a:r>
              <a:rPr lang="en-GB" b="1" i="1" dirty="0"/>
              <a:t>Emotional Intelligence and Academic Success: A Vital Connection</a:t>
            </a:r>
            <a:r>
              <a:rPr lang="en-GB" b="1" dirty="0"/>
              <a:t>. </a:t>
            </a:r>
            <a:r>
              <a:rPr lang="en-GB" b="1" dirty="0" err="1"/>
              <a:t>Ibec</a:t>
            </a:r>
            <a:r>
              <a:rPr lang="en-GB" b="1" dirty="0"/>
              <a:t>. Available at: </a:t>
            </a:r>
            <a:r>
              <a:rPr lang="en-GB" b="1" dirty="0">
                <a:hlinkClick r:id="rId2"/>
              </a:rPr>
              <a:t>https://ibec.org.uk/emotional-intelligence-and-academic-success-a-vital-connection</a:t>
            </a:r>
            <a:r>
              <a:rPr lang="en-GB" b="1" dirty="0"/>
              <a:t> (Accessed: 3 October 2025).</a:t>
            </a:r>
          </a:p>
          <a:p>
            <a:pPr>
              <a:lnSpc>
                <a:spcPct val="150000"/>
              </a:lnSpc>
            </a:pPr>
            <a:endParaRPr lang="en-GB" b="1" dirty="0"/>
          </a:p>
          <a:p>
            <a:pPr>
              <a:lnSpc>
                <a:spcPct val="150000"/>
              </a:lnSpc>
            </a:pPr>
            <a:endParaRPr lang="en-GB" b="1" dirty="0"/>
          </a:p>
        </p:txBody>
      </p:sp>
    </p:spTree>
    <p:extLst>
      <p:ext uri="{BB962C8B-B14F-4D97-AF65-F5344CB8AC3E}">
        <p14:creationId xmlns:p14="http://schemas.microsoft.com/office/powerpoint/2010/main" val="355755836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2CF163F-31F0-39E4-6D9D-80B2B0A16162}"/>
              </a:ext>
            </a:extLst>
          </p:cNvPr>
          <p:cNvSpPr/>
          <p:nvPr/>
        </p:nvSpPr>
        <p:spPr>
          <a:xfrm>
            <a:off x="2564152" y="130628"/>
            <a:ext cx="6915749" cy="646331"/>
          </a:xfrm>
          <a:prstGeom prst="rect">
            <a:avLst/>
          </a:prstGeom>
          <a:noFill/>
        </p:spPr>
        <p:txBody>
          <a:bodyPr wrap="square" lIns="91440" tIns="45720" rIns="91440" bIns="45720">
            <a:spAutoFit/>
          </a:bodyPr>
          <a:lstStyle/>
          <a:p>
            <a:pPr algn="ctr"/>
            <a:r>
              <a:rPr lang="en-GB" sz="3600" b="1" dirty="0">
                <a:effectLst>
                  <a:outerShdw blurRad="38100" dist="38100" dir="2700000" algn="tl">
                    <a:srgbClr val="000000">
                      <a:alpha val="43137"/>
                    </a:srgbClr>
                  </a:outerShdw>
                </a:effectLst>
              </a:rPr>
              <a:t>How own emotions may impact emotional intelligence </a:t>
            </a:r>
            <a:endParaRPr lang="en-GB" sz="8800" b="1" cap="none" spc="0" dirty="0">
              <a:ln w="12700">
                <a:solidFill>
                  <a:schemeClr val="tx2">
                    <a:lumMod val="75000"/>
                  </a:schemeClr>
                </a:solidFill>
                <a:prstDash val="solid"/>
              </a:ln>
              <a:pattFill prst="dkUpDiag">
                <a:fgClr>
                  <a:schemeClr val="tx2"/>
                </a:fgClr>
                <a:bgClr>
                  <a:schemeClr val="tx2">
                    <a:lumMod val="20000"/>
                    <a:lumOff val="80000"/>
                  </a:schemeClr>
                </a:bgClr>
              </a:pattFill>
              <a:effectLst>
                <a:outerShdw blurRad="38100" dist="38100" dir="2700000" algn="tl">
                  <a:srgbClr val="000000">
                    <a:alpha val="43137"/>
                  </a:srgbClr>
                </a:outerShdw>
              </a:effectLst>
            </a:endParaRPr>
          </a:p>
        </p:txBody>
      </p:sp>
      <p:sp>
        <p:nvSpPr>
          <p:cNvPr id="4" name="TextBox 3">
            <a:extLst>
              <a:ext uri="{FF2B5EF4-FFF2-40B4-BE49-F238E27FC236}">
                <a16:creationId xmlns:a16="http://schemas.microsoft.com/office/drawing/2014/main" id="{1D7021D1-4AFB-5040-3F5F-04CCA11089CE}"/>
              </a:ext>
            </a:extLst>
          </p:cNvPr>
          <p:cNvSpPr txBox="1"/>
          <p:nvPr/>
        </p:nvSpPr>
        <p:spPr>
          <a:xfrm>
            <a:off x="194388" y="858415"/>
            <a:ext cx="11803224" cy="1077987"/>
          </a:xfrm>
          <a:prstGeom prst="rect">
            <a:avLst/>
          </a:prstGeom>
          <a:noFill/>
        </p:spPr>
        <p:txBody>
          <a:bodyPr wrap="square" rtlCol="0">
            <a:spAutoFit/>
          </a:bodyPr>
          <a:lstStyle/>
          <a:p>
            <a:r>
              <a:rPr lang="en-GB" sz="1600" b="1" dirty="0"/>
              <a:t>🧠 What Is Emotional Intelligence?</a:t>
            </a:r>
          </a:p>
          <a:p>
            <a:pPr>
              <a:lnSpc>
                <a:spcPct val="150000"/>
              </a:lnSpc>
            </a:pPr>
            <a:r>
              <a:rPr lang="en-GB" sz="1600" b="1" dirty="0"/>
              <a:t>Emotional intelligence is the ability to understand your own feelings and the feelings of others. It includes knowing how to name your emotions, using them to help with thinking and decision-making, and managing them in a healthy way. This also means being able to support others with their emotions, helping them stay calm and focused when needed. (EI) is the ability to recognise, understand, and express emotions clearly and appropriately. (Psychology Today, 2025).</a:t>
            </a:r>
          </a:p>
        </p:txBody>
      </p:sp>
      <p:sp>
        <p:nvSpPr>
          <p:cNvPr id="7" name="Rectangle 6">
            <a:extLst>
              <a:ext uri="{FF2B5EF4-FFF2-40B4-BE49-F238E27FC236}">
                <a16:creationId xmlns:a16="http://schemas.microsoft.com/office/drawing/2014/main" id="{63EAEF44-0141-25D7-327E-D127D7297FF4}"/>
              </a:ext>
            </a:extLst>
          </p:cNvPr>
          <p:cNvSpPr/>
          <p:nvPr/>
        </p:nvSpPr>
        <p:spPr>
          <a:xfrm>
            <a:off x="4077541" y="2080770"/>
            <a:ext cx="2139088" cy="46466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6" name="TextBox 5">
            <a:extLst>
              <a:ext uri="{FF2B5EF4-FFF2-40B4-BE49-F238E27FC236}">
                <a16:creationId xmlns:a16="http://schemas.microsoft.com/office/drawing/2014/main" id="{8F65529D-D519-34AB-36DB-3E9EC75410AB}"/>
              </a:ext>
            </a:extLst>
          </p:cNvPr>
          <p:cNvSpPr txBox="1"/>
          <p:nvPr/>
        </p:nvSpPr>
        <p:spPr>
          <a:xfrm>
            <a:off x="4203266" y="2064161"/>
            <a:ext cx="1746639" cy="4904484"/>
          </a:xfrm>
          <a:prstGeom prst="rect">
            <a:avLst/>
          </a:prstGeom>
          <a:noFill/>
        </p:spPr>
        <p:txBody>
          <a:bodyPr wrap="square" rtlCol="0">
            <a:spAutoFit/>
          </a:bodyPr>
          <a:lstStyle/>
          <a:p>
            <a:pPr>
              <a:lnSpc>
                <a:spcPct val="150000"/>
              </a:lnSpc>
            </a:pPr>
            <a:r>
              <a:rPr lang="en-GB" sz="1400" b="1" dirty="0"/>
              <a:t>💬 Reflecting on My Experience</a:t>
            </a:r>
          </a:p>
          <a:p>
            <a:pPr>
              <a:lnSpc>
                <a:spcPct val="150000"/>
              </a:lnSpc>
            </a:pPr>
            <a:r>
              <a:rPr lang="en-GB" sz="1400" b="1" dirty="0"/>
              <a:t>As a student, I have felt stressed about assignments, presentations, and group work. To manage this, I:</a:t>
            </a:r>
          </a:p>
          <a:p>
            <a:pPr marL="285750" indent="-285750">
              <a:lnSpc>
                <a:spcPct val="150000"/>
              </a:lnSpc>
              <a:buFont typeface="Arial" panose="020B0604020202020204" pitchFamily="34" charset="0"/>
              <a:buChar char="•"/>
            </a:pPr>
            <a:r>
              <a:rPr lang="en-GB" sz="1400" b="1" dirty="0"/>
              <a:t>Take a moment to pause before reacting</a:t>
            </a:r>
          </a:p>
          <a:p>
            <a:pPr marL="285750" indent="-285750">
              <a:lnSpc>
                <a:spcPct val="150000"/>
              </a:lnSpc>
              <a:buFont typeface="Arial" panose="020B0604020202020204" pitchFamily="34" charset="0"/>
              <a:buChar char="•"/>
            </a:pPr>
            <a:r>
              <a:rPr lang="en-GB" sz="1400" b="1" dirty="0"/>
              <a:t>Use mindfulness to stay calm and focused</a:t>
            </a:r>
          </a:p>
          <a:p>
            <a:pPr marL="285750" indent="-285750">
              <a:lnSpc>
                <a:spcPct val="150000"/>
              </a:lnSpc>
              <a:buFont typeface="Arial" panose="020B0604020202020204" pitchFamily="34" charset="0"/>
              <a:buChar char="•"/>
            </a:pPr>
            <a:r>
              <a:rPr lang="en-GB" sz="1400" b="1" dirty="0"/>
              <a:t>Ask for feedback to better understand myself</a:t>
            </a:r>
          </a:p>
          <a:p>
            <a:pPr marL="285750" indent="-285750">
              <a:lnSpc>
                <a:spcPct val="150000"/>
              </a:lnSpc>
              <a:buFont typeface="Arial" panose="020B0604020202020204" pitchFamily="34" charset="0"/>
              <a:buChar char="•"/>
            </a:pPr>
            <a:r>
              <a:rPr lang="en-GB" sz="1400" b="1" dirty="0"/>
              <a:t>Try to see things from others’ point of view</a:t>
            </a:r>
          </a:p>
          <a:p>
            <a:pPr marL="285750" indent="-285750">
              <a:lnSpc>
                <a:spcPct val="150000"/>
              </a:lnSpc>
              <a:buFont typeface="Arial" panose="020B0604020202020204" pitchFamily="34" charset="0"/>
              <a:buChar char="•"/>
            </a:pPr>
            <a:r>
              <a:rPr lang="en-GB" sz="1400" b="1" dirty="0"/>
              <a:t>Stay resilient and keep going after setbacks</a:t>
            </a:r>
          </a:p>
          <a:p>
            <a:pPr>
              <a:lnSpc>
                <a:spcPct val="150000"/>
              </a:lnSpc>
            </a:pPr>
            <a:endParaRPr lang="en-GB" sz="1400" b="1" dirty="0"/>
          </a:p>
        </p:txBody>
      </p:sp>
      <p:sp>
        <p:nvSpPr>
          <p:cNvPr id="9" name="Rectangle 8">
            <a:extLst>
              <a:ext uri="{FF2B5EF4-FFF2-40B4-BE49-F238E27FC236}">
                <a16:creationId xmlns:a16="http://schemas.microsoft.com/office/drawing/2014/main" id="{82283641-EF4F-138B-AADB-CFD095CF2921}"/>
              </a:ext>
            </a:extLst>
          </p:cNvPr>
          <p:cNvSpPr/>
          <p:nvPr/>
        </p:nvSpPr>
        <p:spPr>
          <a:xfrm>
            <a:off x="356211" y="2080771"/>
            <a:ext cx="3586162" cy="274859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TextBox 2">
            <a:extLst>
              <a:ext uri="{FF2B5EF4-FFF2-40B4-BE49-F238E27FC236}">
                <a16:creationId xmlns:a16="http://schemas.microsoft.com/office/drawing/2014/main" id="{19FCB346-AB5E-03AA-5462-7E73E384F431}"/>
              </a:ext>
            </a:extLst>
          </p:cNvPr>
          <p:cNvSpPr txBox="1"/>
          <p:nvPr/>
        </p:nvSpPr>
        <p:spPr>
          <a:xfrm>
            <a:off x="466289" y="2080771"/>
            <a:ext cx="3633789" cy="2954655"/>
          </a:xfrm>
          <a:prstGeom prst="rect">
            <a:avLst/>
          </a:prstGeom>
          <a:noFill/>
        </p:spPr>
        <p:txBody>
          <a:bodyPr wrap="square" rtlCol="0">
            <a:spAutoFit/>
          </a:bodyPr>
          <a:lstStyle/>
          <a:p>
            <a:pPr>
              <a:lnSpc>
                <a:spcPct val="150000"/>
              </a:lnSpc>
            </a:pPr>
            <a:r>
              <a:rPr lang="en-GB" sz="1400" dirty="0"/>
              <a:t>🔍 </a:t>
            </a:r>
            <a:r>
              <a:rPr lang="en-GB" sz="1400" b="1" dirty="0"/>
              <a:t>How to Develop Emotional Intelligence</a:t>
            </a:r>
          </a:p>
          <a:p>
            <a:pPr>
              <a:lnSpc>
                <a:spcPct val="150000"/>
              </a:lnSpc>
            </a:pPr>
            <a:r>
              <a:rPr lang="en-GB" sz="1400" b="1" dirty="0"/>
              <a:t>Four Key Concepts:</a:t>
            </a:r>
          </a:p>
          <a:p>
            <a:pPr marL="285750" lvl="0" indent="-285750">
              <a:lnSpc>
                <a:spcPct val="150000"/>
              </a:lnSpc>
              <a:buFont typeface="Arial" panose="020B0604020202020204" pitchFamily="34" charset="0"/>
              <a:buChar char="•"/>
            </a:pPr>
            <a:r>
              <a:rPr lang="en-GB" sz="1400" b="1" dirty="0"/>
              <a:t>Self-Awareness – Recognise your emotions and understand your strengths and weaknesses (Bar-On, 2006).</a:t>
            </a:r>
          </a:p>
          <a:p>
            <a:pPr marL="285750" lvl="0" indent="-285750">
              <a:lnSpc>
                <a:spcPct val="150000"/>
              </a:lnSpc>
              <a:buFont typeface="Arial" panose="020B0604020202020204" pitchFamily="34" charset="0"/>
              <a:buChar char="•"/>
            </a:pPr>
            <a:r>
              <a:rPr lang="en-GB" sz="1400" b="1" dirty="0"/>
              <a:t>Social Skills – Communicate effectively and build strong relationships.</a:t>
            </a:r>
          </a:p>
          <a:p>
            <a:pPr marL="285750" lvl="0" indent="-285750">
              <a:lnSpc>
                <a:spcPct val="150000"/>
              </a:lnSpc>
              <a:buFont typeface="Arial" panose="020B0604020202020204" pitchFamily="34" charset="0"/>
              <a:buChar char="•"/>
            </a:pPr>
            <a:r>
              <a:rPr lang="en-GB" sz="1400" b="1" dirty="0"/>
              <a:t>Stress Management – Regulate distressing emotions and maintain focus.</a:t>
            </a:r>
          </a:p>
          <a:p>
            <a:pPr marL="285750" lvl="0" indent="-285750">
              <a:lnSpc>
                <a:spcPct val="150000"/>
              </a:lnSpc>
              <a:buFont typeface="Arial" panose="020B0604020202020204" pitchFamily="34" charset="0"/>
              <a:buChar char="•"/>
            </a:pPr>
            <a:r>
              <a:rPr lang="en-GB" sz="1400" b="1" dirty="0"/>
              <a:t>Relationship Management – Show empathy, resolve conflict, and lead with compassion (Salovey and Mayer, 1990).</a:t>
            </a:r>
          </a:p>
          <a:p>
            <a:endParaRPr lang="en-GB" sz="1600" dirty="0"/>
          </a:p>
        </p:txBody>
      </p:sp>
      <p:sp>
        <p:nvSpPr>
          <p:cNvPr id="11" name="Rectangle 10">
            <a:extLst>
              <a:ext uri="{FF2B5EF4-FFF2-40B4-BE49-F238E27FC236}">
                <a16:creationId xmlns:a16="http://schemas.microsoft.com/office/drawing/2014/main" id="{5C9CFA22-7552-E977-7A67-3654AB2EDA50}"/>
              </a:ext>
            </a:extLst>
          </p:cNvPr>
          <p:cNvSpPr/>
          <p:nvPr/>
        </p:nvSpPr>
        <p:spPr>
          <a:xfrm>
            <a:off x="9479901" y="2064161"/>
            <a:ext cx="2517711" cy="2746285"/>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 name="TextBox 9">
            <a:extLst>
              <a:ext uri="{FF2B5EF4-FFF2-40B4-BE49-F238E27FC236}">
                <a16:creationId xmlns:a16="http://schemas.microsoft.com/office/drawing/2014/main" id="{9FAF6CC9-C6A0-16B7-265C-3D8F17A125A8}"/>
              </a:ext>
            </a:extLst>
          </p:cNvPr>
          <p:cNvSpPr txBox="1"/>
          <p:nvPr/>
        </p:nvSpPr>
        <p:spPr>
          <a:xfrm>
            <a:off x="9540111" y="2041812"/>
            <a:ext cx="2581711" cy="2965492"/>
          </a:xfrm>
          <a:prstGeom prst="rect">
            <a:avLst/>
          </a:prstGeom>
          <a:noFill/>
        </p:spPr>
        <p:txBody>
          <a:bodyPr wrap="square" rtlCol="0">
            <a:spAutoFit/>
          </a:bodyPr>
          <a:lstStyle/>
          <a:p>
            <a:pPr>
              <a:lnSpc>
                <a:spcPct val="150000"/>
              </a:lnSpc>
            </a:pPr>
            <a:r>
              <a:rPr lang="en-GB" sz="1400" b="1" dirty="0"/>
              <a:t>Improving Emotional Intelligence:</a:t>
            </a:r>
          </a:p>
          <a:p>
            <a:pPr marL="285750" indent="-285750">
              <a:lnSpc>
                <a:spcPct val="150000"/>
              </a:lnSpc>
              <a:buFont typeface="Arial" panose="020B0604020202020204" pitchFamily="34" charset="0"/>
              <a:buChar char="•"/>
            </a:pPr>
            <a:r>
              <a:rPr lang="en-GB" sz="1400" b="1" dirty="0"/>
              <a:t>Know your strengths and weaknesses</a:t>
            </a:r>
          </a:p>
          <a:p>
            <a:pPr marL="285750" indent="-285750">
              <a:lnSpc>
                <a:spcPct val="150000"/>
              </a:lnSpc>
              <a:buFont typeface="Arial" panose="020B0604020202020204" pitchFamily="34" charset="0"/>
              <a:buChar char="•"/>
            </a:pPr>
            <a:r>
              <a:rPr lang="en-GB" sz="1400" b="1" dirty="0"/>
              <a:t>Set goals and plans</a:t>
            </a:r>
          </a:p>
          <a:p>
            <a:pPr marL="285750" indent="-285750">
              <a:lnSpc>
                <a:spcPct val="150000"/>
              </a:lnSpc>
              <a:buFont typeface="Arial" panose="020B0604020202020204" pitchFamily="34" charset="0"/>
              <a:buChar char="•"/>
            </a:pPr>
            <a:r>
              <a:rPr lang="en-GB" sz="1400" b="1" dirty="0"/>
              <a:t>Track your progress regularly</a:t>
            </a:r>
          </a:p>
          <a:p>
            <a:pPr>
              <a:lnSpc>
                <a:spcPct val="150000"/>
              </a:lnSpc>
            </a:pPr>
            <a:r>
              <a:rPr lang="en-GB" sz="1400" b="1" dirty="0"/>
              <a:t>Handling Stress:</a:t>
            </a:r>
          </a:p>
          <a:p>
            <a:pPr marL="285750" indent="-285750">
              <a:lnSpc>
                <a:spcPct val="150000"/>
              </a:lnSpc>
              <a:buFont typeface="Arial" panose="020B0604020202020204" pitchFamily="34" charset="0"/>
              <a:buChar char="•"/>
            </a:pPr>
            <a:r>
              <a:rPr lang="en-GB" sz="1400" b="1" dirty="0"/>
              <a:t>Spot your stress triggers</a:t>
            </a:r>
          </a:p>
          <a:p>
            <a:pPr marL="285750" indent="-285750">
              <a:lnSpc>
                <a:spcPct val="150000"/>
              </a:lnSpc>
              <a:buFont typeface="Arial" panose="020B0604020202020204" pitchFamily="34" charset="0"/>
              <a:buChar char="•"/>
            </a:pPr>
            <a:r>
              <a:rPr lang="en-GB" sz="1400" b="1" dirty="0"/>
              <a:t>Use healthy coping strategies</a:t>
            </a:r>
          </a:p>
          <a:p>
            <a:pPr marL="285750" indent="-285750">
              <a:lnSpc>
                <a:spcPct val="150000"/>
              </a:lnSpc>
              <a:buFont typeface="Arial" panose="020B0604020202020204" pitchFamily="34" charset="0"/>
              <a:buChar char="•"/>
            </a:pPr>
            <a:r>
              <a:rPr lang="en-GB" sz="1400" b="1" dirty="0"/>
              <a:t>Focus on EI skills you can improve and measure</a:t>
            </a:r>
          </a:p>
          <a:p>
            <a:pPr>
              <a:lnSpc>
                <a:spcPct val="150000"/>
              </a:lnSpc>
            </a:pPr>
            <a:endParaRPr lang="en-GB" sz="1400" dirty="0"/>
          </a:p>
        </p:txBody>
      </p:sp>
      <p:sp>
        <p:nvSpPr>
          <p:cNvPr id="12" name="Rectangle 11">
            <a:extLst>
              <a:ext uri="{FF2B5EF4-FFF2-40B4-BE49-F238E27FC236}">
                <a16:creationId xmlns:a16="http://schemas.microsoft.com/office/drawing/2014/main" id="{C32B98E8-0201-8369-C8FC-C8D078F1522D}"/>
              </a:ext>
            </a:extLst>
          </p:cNvPr>
          <p:cNvSpPr/>
          <p:nvPr/>
        </p:nvSpPr>
        <p:spPr>
          <a:xfrm>
            <a:off x="809188" y="4917622"/>
            <a:ext cx="2514601" cy="1587954"/>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extBox 7">
            <a:extLst>
              <a:ext uri="{FF2B5EF4-FFF2-40B4-BE49-F238E27FC236}">
                <a16:creationId xmlns:a16="http://schemas.microsoft.com/office/drawing/2014/main" id="{F46E8A74-EA6C-C677-7FD9-33292FF74E6B}"/>
              </a:ext>
            </a:extLst>
          </p:cNvPr>
          <p:cNvSpPr txBox="1"/>
          <p:nvPr/>
        </p:nvSpPr>
        <p:spPr>
          <a:xfrm>
            <a:off x="1025882" y="4917621"/>
            <a:ext cx="2514600" cy="1672830"/>
          </a:xfrm>
          <a:prstGeom prst="rect">
            <a:avLst/>
          </a:prstGeom>
          <a:noFill/>
        </p:spPr>
        <p:txBody>
          <a:bodyPr wrap="square" rtlCol="0">
            <a:spAutoFit/>
          </a:bodyPr>
          <a:lstStyle/>
          <a:p>
            <a:pPr>
              <a:lnSpc>
                <a:spcPct val="150000"/>
              </a:lnSpc>
            </a:pPr>
            <a:r>
              <a:rPr lang="en-GB" sz="1400" b="1" dirty="0"/>
              <a:t>Three steps of emotional intelligence.</a:t>
            </a:r>
          </a:p>
          <a:p>
            <a:pPr marL="342900" lvl="0" indent="-342900">
              <a:lnSpc>
                <a:spcPct val="150000"/>
              </a:lnSpc>
              <a:buFont typeface="+mj-lt"/>
              <a:buAutoNum type="arabicPeriod"/>
            </a:pPr>
            <a:r>
              <a:rPr lang="en-GB" sz="1400" b="1" dirty="0"/>
              <a:t>Recognise the emotion </a:t>
            </a:r>
          </a:p>
          <a:p>
            <a:pPr marL="342900" lvl="0" indent="-342900">
              <a:lnSpc>
                <a:spcPct val="150000"/>
              </a:lnSpc>
              <a:buFont typeface="+mj-lt"/>
              <a:buAutoNum type="arabicPeriod"/>
            </a:pPr>
            <a:r>
              <a:rPr lang="en-GB" sz="1400" b="1" dirty="0"/>
              <a:t>What are you feeling?</a:t>
            </a:r>
          </a:p>
          <a:p>
            <a:pPr marL="342900" lvl="0" indent="-342900">
              <a:lnSpc>
                <a:spcPct val="150000"/>
              </a:lnSpc>
              <a:buFont typeface="+mj-lt"/>
              <a:buAutoNum type="arabicPeriod"/>
            </a:pPr>
            <a:r>
              <a:rPr lang="en-GB" sz="1400" b="1" dirty="0"/>
              <a:t>What are you going to-do? </a:t>
            </a:r>
          </a:p>
          <a:p>
            <a:pPr>
              <a:lnSpc>
                <a:spcPct val="150000"/>
              </a:lnSpc>
            </a:pPr>
            <a:endParaRPr lang="en-GB" sz="1400" b="1" dirty="0"/>
          </a:p>
        </p:txBody>
      </p:sp>
      <p:sp>
        <p:nvSpPr>
          <p:cNvPr id="14" name="Rectangle 13">
            <a:extLst>
              <a:ext uri="{FF2B5EF4-FFF2-40B4-BE49-F238E27FC236}">
                <a16:creationId xmlns:a16="http://schemas.microsoft.com/office/drawing/2014/main" id="{96DB30FE-129D-8F94-F1E8-E4846BD1EA58}"/>
              </a:ext>
            </a:extLst>
          </p:cNvPr>
          <p:cNvSpPr/>
          <p:nvPr/>
        </p:nvSpPr>
        <p:spPr>
          <a:xfrm>
            <a:off x="6351796" y="2064161"/>
            <a:ext cx="2947052" cy="4646601"/>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3" name="TextBox 12">
            <a:extLst>
              <a:ext uri="{FF2B5EF4-FFF2-40B4-BE49-F238E27FC236}">
                <a16:creationId xmlns:a16="http://schemas.microsoft.com/office/drawing/2014/main" id="{04653371-07D2-60ED-2DB6-01FB7110C3DD}"/>
              </a:ext>
            </a:extLst>
          </p:cNvPr>
          <p:cNvSpPr txBox="1"/>
          <p:nvPr/>
        </p:nvSpPr>
        <p:spPr>
          <a:xfrm>
            <a:off x="6447833" y="2080770"/>
            <a:ext cx="2947052" cy="4924425"/>
          </a:xfrm>
          <a:prstGeom prst="rect">
            <a:avLst/>
          </a:prstGeom>
          <a:noFill/>
        </p:spPr>
        <p:txBody>
          <a:bodyPr wrap="square" rtlCol="0">
            <a:spAutoFit/>
          </a:bodyPr>
          <a:lstStyle/>
          <a:p>
            <a:pPr>
              <a:lnSpc>
                <a:spcPct val="150000"/>
              </a:lnSpc>
            </a:pPr>
            <a:r>
              <a:rPr lang="en-GB" sz="1400" b="1" dirty="0"/>
              <a:t>🎯 Student Challenges &amp; Actions for Change</a:t>
            </a:r>
          </a:p>
          <a:p>
            <a:pPr>
              <a:lnSpc>
                <a:spcPct val="150000"/>
              </a:lnSpc>
            </a:pPr>
            <a:r>
              <a:rPr lang="en-GB" sz="1400" b="1" dirty="0"/>
              <a:t>Challenges:</a:t>
            </a:r>
          </a:p>
          <a:p>
            <a:pPr marL="285750" lvl="0" indent="-285750">
              <a:lnSpc>
                <a:spcPct val="150000"/>
              </a:lnSpc>
              <a:buFont typeface="Arial" panose="020B0604020202020204" pitchFamily="34" charset="0"/>
              <a:buChar char="•"/>
            </a:pPr>
            <a:r>
              <a:rPr lang="en-GB" sz="1400" b="1" dirty="0"/>
              <a:t>Academic pressure and time management</a:t>
            </a:r>
          </a:p>
          <a:p>
            <a:pPr marL="285750" lvl="0" indent="-285750">
              <a:lnSpc>
                <a:spcPct val="150000"/>
              </a:lnSpc>
              <a:buFont typeface="Arial" panose="020B0604020202020204" pitchFamily="34" charset="0"/>
              <a:buChar char="•"/>
            </a:pPr>
            <a:r>
              <a:rPr lang="en-GB" sz="1400" b="1" dirty="0"/>
              <a:t>Low self-esteem and emotional overwhelm</a:t>
            </a:r>
          </a:p>
          <a:p>
            <a:pPr marL="285750" lvl="0" indent="-285750">
              <a:lnSpc>
                <a:spcPct val="150000"/>
              </a:lnSpc>
              <a:buFont typeface="Arial" panose="020B0604020202020204" pitchFamily="34" charset="0"/>
              <a:buChar char="•"/>
            </a:pPr>
            <a:r>
              <a:rPr lang="en-GB" sz="1400" b="1" dirty="0"/>
              <a:t>Difficulty managing conflict or resistance</a:t>
            </a:r>
          </a:p>
          <a:p>
            <a:pPr marL="285750" lvl="0" indent="-285750">
              <a:lnSpc>
                <a:spcPct val="150000"/>
              </a:lnSpc>
              <a:buFont typeface="Arial" panose="020B0604020202020204" pitchFamily="34" charset="0"/>
              <a:buChar char="•"/>
            </a:pPr>
            <a:r>
              <a:rPr lang="en-GB" sz="1400" b="1" dirty="0"/>
              <a:t>Lack of motivation or burnout</a:t>
            </a:r>
          </a:p>
          <a:p>
            <a:pPr>
              <a:lnSpc>
                <a:spcPct val="150000"/>
              </a:lnSpc>
            </a:pPr>
            <a:r>
              <a:rPr lang="en-GB" sz="1400" b="1" dirty="0"/>
              <a:t>Actions to Overcome:</a:t>
            </a:r>
          </a:p>
          <a:p>
            <a:pPr marL="285750" lvl="0" indent="-285750">
              <a:lnSpc>
                <a:spcPct val="150000"/>
              </a:lnSpc>
              <a:buFont typeface="Arial" panose="020B0604020202020204" pitchFamily="34" charset="0"/>
              <a:buChar char="•"/>
            </a:pPr>
            <a:r>
              <a:rPr lang="en-GB" sz="1400" b="1" dirty="0"/>
              <a:t>Identify emotional triggers and coping strategies</a:t>
            </a:r>
          </a:p>
          <a:p>
            <a:pPr marL="285750" lvl="0" indent="-285750">
              <a:lnSpc>
                <a:spcPct val="150000"/>
              </a:lnSpc>
              <a:buFont typeface="Arial" panose="020B0604020202020204" pitchFamily="34" charset="0"/>
              <a:buChar char="•"/>
            </a:pPr>
            <a:r>
              <a:rPr lang="en-GB" sz="1400" b="1" dirty="0"/>
              <a:t>Practice self-compassion and gratitude</a:t>
            </a:r>
          </a:p>
          <a:p>
            <a:pPr marL="285750" lvl="0" indent="-285750">
              <a:lnSpc>
                <a:spcPct val="150000"/>
              </a:lnSpc>
              <a:buFont typeface="Arial" panose="020B0604020202020204" pitchFamily="34" charset="0"/>
              <a:buChar char="•"/>
            </a:pPr>
            <a:r>
              <a:rPr lang="en-GB" sz="1400" b="1" dirty="0"/>
              <a:t>Engage in mindfulness and emotional journaling</a:t>
            </a:r>
          </a:p>
          <a:p>
            <a:pPr marL="285750" lvl="0" indent="-285750">
              <a:lnSpc>
                <a:spcPct val="150000"/>
              </a:lnSpc>
              <a:buFont typeface="Arial" panose="020B0604020202020204" pitchFamily="34" charset="0"/>
              <a:buChar char="•"/>
            </a:pPr>
            <a:r>
              <a:rPr lang="en-GB" sz="1400" b="1" dirty="0"/>
              <a:t>Use EI competencies to set measurable goals</a:t>
            </a:r>
          </a:p>
          <a:p>
            <a:pPr marL="285750" lvl="0" indent="-285750">
              <a:lnSpc>
                <a:spcPct val="150000"/>
              </a:lnSpc>
              <a:buFont typeface="Arial" panose="020B0604020202020204" pitchFamily="34" charset="0"/>
              <a:buChar char="•"/>
            </a:pPr>
            <a:r>
              <a:rPr lang="en-GB" sz="1400" b="1" dirty="0"/>
              <a:t>Apply “Seek first to understand, then be understood”</a:t>
            </a:r>
          </a:p>
          <a:p>
            <a:pPr marL="285750" lvl="0" indent="-285750">
              <a:lnSpc>
                <a:spcPct val="150000"/>
              </a:lnSpc>
              <a:buFont typeface="Arial" panose="020B0604020202020204" pitchFamily="34" charset="0"/>
              <a:buChar char="•"/>
            </a:pPr>
            <a:r>
              <a:rPr lang="en-GB" sz="1400" b="1" dirty="0"/>
              <a:t>Build support networks and communicate openly. (Hawash, 2024).</a:t>
            </a:r>
          </a:p>
          <a:p>
            <a:endParaRPr lang="en-GB" sz="1400" b="1" dirty="0"/>
          </a:p>
        </p:txBody>
      </p:sp>
      <p:pic>
        <p:nvPicPr>
          <p:cNvPr id="27" name="Picture 26" descr="A yellow face with a teardrop on it&#10;&#10;AI-generated content may be incorrect.">
            <a:extLst>
              <a:ext uri="{FF2B5EF4-FFF2-40B4-BE49-F238E27FC236}">
                <a16:creationId xmlns:a16="http://schemas.microsoft.com/office/drawing/2014/main" id="{7412FA1E-AB4B-4E5C-52CC-DBAEAD220A57}"/>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62259" y="5764642"/>
            <a:ext cx="1060471" cy="1093358"/>
          </a:xfrm>
          <a:prstGeom prst="rect">
            <a:avLst/>
          </a:prstGeom>
        </p:spPr>
      </p:pic>
      <p:pic>
        <p:nvPicPr>
          <p:cNvPr id="29" name="Picture 28" descr="A yellow smiley face with two thumbs up&#10;&#10;AI-generated content may be incorrect.">
            <a:extLst>
              <a:ext uri="{FF2B5EF4-FFF2-40B4-BE49-F238E27FC236}">
                <a16:creationId xmlns:a16="http://schemas.microsoft.com/office/drawing/2014/main" id="{4C3A3A72-C0EC-50A8-DA6B-9D2D85A3F7CB}"/>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a:off x="10601325" y="20522"/>
            <a:ext cx="1307745" cy="1139169"/>
          </a:xfrm>
          <a:prstGeom prst="rect">
            <a:avLst/>
          </a:prstGeom>
        </p:spPr>
      </p:pic>
      <p:pic>
        <p:nvPicPr>
          <p:cNvPr id="32" name="Picture 31" descr="A yellow emoticon crying&#10;&#10;AI-generated content may be incorrect.">
            <a:extLst>
              <a:ext uri="{FF2B5EF4-FFF2-40B4-BE49-F238E27FC236}">
                <a16:creationId xmlns:a16="http://schemas.microsoft.com/office/drawing/2014/main" id="{7AF8A603-57E7-AD24-A61F-9454F12E5761}"/>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rot="19991890">
            <a:off x="9943762" y="5179384"/>
            <a:ext cx="1415072" cy="1415072"/>
          </a:xfrm>
          <a:prstGeom prst="rect">
            <a:avLst/>
          </a:prstGeom>
        </p:spPr>
      </p:pic>
    </p:spTree>
    <p:extLst>
      <p:ext uri="{BB962C8B-B14F-4D97-AF65-F5344CB8AC3E}">
        <p14:creationId xmlns:p14="http://schemas.microsoft.com/office/powerpoint/2010/main" val="1179009825"/>
      </p:ext>
    </p:extLst>
  </p:cSld>
  <p:clrMapOvr>
    <a:masterClrMapping/>
  </p:clrMapOvr>
</p:sld>
</file>

<file path=ppt/theme/theme1.xml><?xml version="1.0" encoding="utf-8"?>
<a:theme xmlns:a="http://schemas.openxmlformats.org/drawingml/2006/main" name="ChitchatVTI">
  <a:themeElements>
    <a:clrScheme name="bubbles">
      <a:dk1>
        <a:sysClr val="windowText" lastClr="000000"/>
      </a:dk1>
      <a:lt1>
        <a:sysClr val="window" lastClr="FFFFFF"/>
      </a:lt1>
      <a:dk2>
        <a:srgbClr val="071819"/>
      </a:dk2>
      <a:lt2>
        <a:srgbClr val="D5F2EB"/>
      </a:lt2>
      <a:accent1>
        <a:srgbClr val="38B698"/>
      </a:accent1>
      <a:accent2>
        <a:srgbClr val="528BD6"/>
      </a:accent2>
      <a:accent3>
        <a:srgbClr val="31A7C7"/>
      </a:accent3>
      <a:accent4>
        <a:srgbClr val="F15843"/>
      </a:accent4>
      <a:accent5>
        <a:srgbClr val="DE3A6D"/>
      </a:accent5>
      <a:accent6>
        <a:srgbClr val="7AAE3C"/>
      </a:accent6>
      <a:hlink>
        <a:srgbClr val="2F9880"/>
      </a:hlink>
      <a:folHlink>
        <a:srgbClr val="396CD1"/>
      </a:folHlink>
    </a:clrScheme>
    <a:fontScheme name="The Hand">
      <a:majorFont>
        <a:latin typeface="The Serif Hand"/>
        <a:ea typeface=""/>
        <a:cs typeface=""/>
      </a:majorFont>
      <a:minorFont>
        <a:latin typeface="The Hand"/>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ChitchatVTI" id="{08BB1610-1071-4750-BA6F-EA15E875FFCD}" vid="{D7BDF053-2181-45AE-9365-FFAA906CB43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23990</TotalTime>
  <Words>553</Words>
  <Application>Microsoft Office PowerPoint</Application>
  <PresentationFormat>Widescreen</PresentationFormat>
  <Paragraphs>47</Paragraphs>
  <Slides>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vt:i4>
      </vt:variant>
    </vt:vector>
  </HeadingPairs>
  <TitlesOfParts>
    <vt:vector size="7" baseType="lpstr">
      <vt:lpstr>Aptos</vt:lpstr>
      <vt:lpstr>Arial</vt:lpstr>
      <vt:lpstr>The Hand</vt:lpstr>
      <vt:lpstr>The Serif Hand</vt:lpstr>
      <vt:lpstr>ChitchatVTI</vt:lpstr>
      <vt:lpstr>Name: Shernice Abrahams Student Number: 2321994 Module Code &amp; Title: lclm5005 – Emotional Intelligence in Practice Lecturer’s Name: Sujeewa Herath Assignment Title: Critical Reflection on Emotional Intelligence and Academic Success </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Shernice Abrahams</dc:creator>
  <cp:lastModifiedBy>Shernice Abrahams</cp:lastModifiedBy>
  <cp:revision>2</cp:revision>
  <dcterms:created xsi:type="dcterms:W3CDTF">2025-09-28T16:43:35Z</dcterms:created>
  <dcterms:modified xsi:type="dcterms:W3CDTF">2025-10-15T08:33:49Z</dcterms:modified>
</cp:coreProperties>
</file>