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sldIdLst>
    <p:sldId id="256" r:id="rId2"/>
    <p:sldId id="257" r:id="rId3"/>
    <p:sldId id="259" r:id="rId4"/>
    <p:sldId id="262" r:id="rId5"/>
    <p:sldId id="258" r:id="rId6"/>
    <p:sldId id="260" r:id="rId7"/>
    <p:sldId id="263"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B79DE0-1997-D1AB-0885-940959895E90}" v="36" dt="2026-06-21T20:10:40.309"/>
    <p1510:client id="{959A1C52-22DD-8261-5884-81AF0F5BCAF2}" v="18" dt="2026-06-20T16:12:34.560"/>
    <p1510:client id="{BCE288A3-000B-C4F5-B154-06543E53F072}" v="691" dt="2026-06-20T15:21:51.827"/>
    <p1510:client id="{BE1B1D85-04C3-0BD4-4563-DCEAB1443451}" v="123" dt="2026-06-20T14:03:00.899"/>
    <p1510:client id="{E1D72B8C-24A2-5570-7FC7-DF73383C969D}" v="412" dt="2026-06-21T19:53:00.6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a Mina Tiphereth Maurice (2505028)" userId="S::2505028@student.uwtsd.ac.uk::be846b77-899f-46d5-ad8d-74d9f542b03d" providerId="AD" clId="Web-{E1D72B8C-24A2-5570-7FC7-DF73383C969D}"/>
    <pc:docChg chg="modSld">
      <pc:chgData name="Mia Mina Tiphereth Maurice (2505028)" userId="S::2505028@student.uwtsd.ac.uk::be846b77-899f-46d5-ad8d-74d9f542b03d" providerId="AD" clId="Web-{E1D72B8C-24A2-5570-7FC7-DF73383C969D}" dt="2026-06-21T19:53:00.615" v="413"/>
      <pc:docMkLst>
        <pc:docMk/>
      </pc:docMkLst>
      <pc:sldChg chg="addSp modSp mod setBg">
        <pc:chgData name="Mia Mina Tiphereth Maurice (2505028)" userId="S::2505028@student.uwtsd.ac.uk::be846b77-899f-46d5-ad8d-74d9f542b03d" providerId="AD" clId="Web-{E1D72B8C-24A2-5570-7FC7-DF73383C969D}" dt="2026-06-21T19:53:00.615" v="413"/>
        <pc:sldMkLst>
          <pc:docMk/>
          <pc:sldMk cId="3578287740" sldId="257"/>
        </pc:sldMkLst>
        <pc:spChg chg="mod">
          <ac:chgData name="Mia Mina Tiphereth Maurice (2505028)" userId="S::2505028@student.uwtsd.ac.uk::be846b77-899f-46d5-ad8d-74d9f542b03d" providerId="AD" clId="Web-{E1D72B8C-24A2-5570-7FC7-DF73383C969D}" dt="2026-06-21T19:48:41.718" v="390"/>
          <ac:spMkLst>
            <pc:docMk/>
            <pc:sldMk cId="3578287740" sldId="257"/>
            <ac:spMk id="2" creationId="{285FE96C-733E-FCC9-BBC4-70DF62647BF4}"/>
          </ac:spMkLst>
        </pc:spChg>
        <pc:spChg chg="mod">
          <ac:chgData name="Mia Mina Tiphereth Maurice (2505028)" userId="S::2505028@student.uwtsd.ac.uk::be846b77-899f-46d5-ad8d-74d9f542b03d" providerId="AD" clId="Web-{E1D72B8C-24A2-5570-7FC7-DF73383C969D}" dt="2026-06-21T19:49:10.375" v="396" actId="14100"/>
          <ac:spMkLst>
            <pc:docMk/>
            <pc:sldMk cId="3578287740" sldId="257"/>
            <ac:spMk id="4" creationId="{220166D1-2790-0AC8-A5C5-93D20120B7FD}"/>
          </ac:spMkLst>
        </pc:spChg>
        <pc:spChg chg="add">
          <ac:chgData name="Mia Mina Tiphereth Maurice (2505028)" userId="S::2505028@student.uwtsd.ac.uk::be846b77-899f-46d5-ad8d-74d9f542b03d" providerId="AD" clId="Web-{E1D72B8C-24A2-5570-7FC7-DF73383C969D}" dt="2026-06-21T19:48:41.718" v="390"/>
          <ac:spMkLst>
            <pc:docMk/>
            <pc:sldMk cId="3578287740" sldId="257"/>
            <ac:spMk id="11" creationId="{CBB0869A-0BE5-B3E9-F73D-2F3691E4D932}"/>
          </ac:spMkLst>
        </pc:spChg>
        <pc:picChg chg="add">
          <ac:chgData name="Mia Mina Tiphereth Maurice (2505028)" userId="S::2505028@student.uwtsd.ac.uk::be846b77-899f-46d5-ad8d-74d9f542b03d" providerId="AD" clId="Web-{E1D72B8C-24A2-5570-7FC7-DF73383C969D}" dt="2026-06-21T19:48:41.718" v="390"/>
          <ac:picMkLst>
            <pc:docMk/>
            <pc:sldMk cId="3578287740" sldId="257"/>
            <ac:picMk id="8" creationId="{DA6EE928-64CB-2E46-0774-15682FEC88D4}"/>
          </ac:picMkLst>
        </pc:picChg>
      </pc:sldChg>
      <pc:sldChg chg="addSp modSp mod setBg">
        <pc:chgData name="Mia Mina Tiphereth Maurice (2505028)" userId="S::2505028@student.uwtsd.ac.uk::be846b77-899f-46d5-ad8d-74d9f542b03d" providerId="AD" clId="Web-{E1D72B8C-24A2-5570-7FC7-DF73383C969D}" dt="2026-06-21T19:52:43.755" v="410"/>
        <pc:sldMkLst>
          <pc:docMk/>
          <pc:sldMk cId="4147492554" sldId="258"/>
        </pc:sldMkLst>
        <pc:spChg chg="mod">
          <ac:chgData name="Mia Mina Tiphereth Maurice (2505028)" userId="S::2505028@student.uwtsd.ac.uk::be846b77-899f-46d5-ad8d-74d9f542b03d" providerId="AD" clId="Web-{E1D72B8C-24A2-5570-7FC7-DF73383C969D}" dt="2026-06-21T19:50:45.831" v="402"/>
          <ac:spMkLst>
            <pc:docMk/>
            <pc:sldMk cId="4147492554" sldId="258"/>
            <ac:spMk id="2" creationId="{61996331-5D9F-D38B-202D-9BCE12F37EC9}"/>
          </ac:spMkLst>
        </pc:spChg>
        <pc:spChg chg="mod">
          <ac:chgData name="Mia Mina Tiphereth Maurice (2505028)" userId="S::2505028@student.uwtsd.ac.uk::be846b77-899f-46d5-ad8d-74d9f542b03d" providerId="AD" clId="Web-{E1D72B8C-24A2-5570-7FC7-DF73383C969D}" dt="2026-06-21T19:51:05.909" v="405" actId="14100"/>
          <ac:spMkLst>
            <pc:docMk/>
            <pc:sldMk cId="4147492554" sldId="258"/>
            <ac:spMk id="3" creationId="{07D5A445-B2BE-B9B1-A494-04CE1B6F17FD}"/>
          </ac:spMkLst>
        </pc:spChg>
        <pc:spChg chg="add">
          <ac:chgData name="Mia Mina Tiphereth Maurice (2505028)" userId="S::2505028@student.uwtsd.ac.uk::be846b77-899f-46d5-ad8d-74d9f542b03d" providerId="AD" clId="Web-{E1D72B8C-24A2-5570-7FC7-DF73383C969D}" dt="2026-06-21T19:50:45.831" v="402"/>
          <ac:spMkLst>
            <pc:docMk/>
            <pc:sldMk cId="4147492554" sldId="258"/>
            <ac:spMk id="10" creationId="{CBB0869A-0BE5-B3E9-F73D-2F3691E4D932}"/>
          </ac:spMkLst>
        </pc:spChg>
        <pc:picChg chg="add">
          <ac:chgData name="Mia Mina Tiphereth Maurice (2505028)" userId="S::2505028@student.uwtsd.ac.uk::be846b77-899f-46d5-ad8d-74d9f542b03d" providerId="AD" clId="Web-{E1D72B8C-24A2-5570-7FC7-DF73383C969D}" dt="2026-06-21T19:50:45.831" v="402"/>
          <ac:picMkLst>
            <pc:docMk/>
            <pc:sldMk cId="4147492554" sldId="258"/>
            <ac:picMk id="11" creationId="{0ACE9964-44E2-8918-F7B6-4F39CDD869E2}"/>
          </ac:picMkLst>
        </pc:picChg>
      </pc:sldChg>
      <pc:sldChg chg="addSp modSp mod setBg">
        <pc:chgData name="Mia Mina Tiphereth Maurice (2505028)" userId="S::2505028@student.uwtsd.ac.uk::be846b77-899f-46d5-ad8d-74d9f542b03d" providerId="AD" clId="Web-{E1D72B8C-24A2-5570-7FC7-DF73383C969D}" dt="2026-06-21T19:52:53.834" v="412"/>
        <pc:sldMkLst>
          <pc:docMk/>
          <pc:sldMk cId="3422944402" sldId="259"/>
        </pc:sldMkLst>
        <pc:spChg chg="mod">
          <ac:chgData name="Mia Mina Tiphereth Maurice (2505028)" userId="S::2505028@student.uwtsd.ac.uk::be846b77-899f-46d5-ad8d-74d9f542b03d" providerId="AD" clId="Web-{E1D72B8C-24A2-5570-7FC7-DF73383C969D}" dt="2026-06-21T19:49:26.266" v="397"/>
          <ac:spMkLst>
            <pc:docMk/>
            <pc:sldMk cId="3422944402" sldId="259"/>
            <ac:spMk id="2" creationId="{88B2B2CD-8E3C-6A6F-4908-8F9EC1C97CE6}"/>
          </ac:spMkLst>
        </pc:spChg>
        <pc:spChg chg="mod">
          <ac:chgData name="Mia Mina Tiphereth Maurice (2505028)" userId="S::2505028@student.uwtsd.ac.uk::be846b77-899f-46d5-ad8d-74d9f542b03d" providerId="AD" clId="Web-{E1D72B8C-24A2-5570-7FC7-DF73383C969D}" dt="2026-06-21T19:49:47.986" v="401" actId="14100"/>
          <ac:spMkLst>
            <pc:docMk/>
            <pc:sldMk cId="3422944402" sldId="259"/>
            <ac:spMk id="3" creationId="{38309ABE-EC1D-22FE-AE64-0B71BEA82801}"/>
          </ac:spMkLst>
        </pc:spChg>
        <pc:spChg chg="add">
          <ac:chgData name="Mia Mina Tiphereth Maurice (2505028)" userId="S::2505028@student.uwtsd.ac.uk::be846b77-899f-46d5-ad8d-74d9f542b03d" providerId="AD" clId="Web-{E1D72B8C-24A2-5570-7FC7-DF73383C969D}" dt="2026-06-21T19:49:26.266" v="397"/>
          <ac:spMkLst>
            <pc:docMk/>
            <pc:sldMk cId="3422944402" sldId="259"/>
            <ac:spMk id="10" creationId="{CBB0869A-0BE5-B3E9-F73D-2F3691E4D932}"/>
          </ac:spMkLst>
        </pc:spChg>
        <pc:picChg chg="add">
          <ac:chgData name="Mia Mina Tiphereth Maurice (2505028)" userId="S::2505028@student.uwtsd.ac.uk::be846b77-899f-46d5-ad8d-74d9f542b03d" providerId="AD" clId="Web-{E1D72B8C-24A2-5570-7FC7-DF73383C969D}" dt="2026-06-21T19:49:26.266" v="397"/>
          <ac:picMkLst>
            <pc:docMk/>
            <pc:sldMk cId="3422944402" sldId="259"/>
            <ac:picMk id="7" creationId="{FDDA75F0-4EB0-2A2E-D259-D5C3B99265DA}"/>
          </ac:picMkLst>
        </pc:picChg>
      </pc:sldChg>
      <pc:sldChg chg="addSp delSp modSp mod setBg">
        <pc:chgData name="Mia Mina Tiphereth Maurice (2505028)" userId="S::2505028@student.uwtsd.ac.uk::be846b77-899f-46d5-ad8d-74d9f542b03d" providerId="AD" clId="Web-{E1D72B8C-24A2-5570-7FC7-DF73383C969D}" dt="2026-06-21T19:52:39.286" v="409"/>
        <pc:sldMkLst>
          <pc:docMk/>
          <pc:sldMk cId="3092310458" sldId="260"/>
        </pc:sldMkLst>
        <pc:spChg chg="mod">
          <ac:chgData name="Mia Mina Tiphereth Maurice (2505028)" userId="S::2505028@student.uwtsd.ac.uk::be846b77-899f-46d5-ad8d-74d9f542b03d" providerId="AD" clId="Web-{E1D72B8C-24A2-5570-7FC7-DF73383C969D}" dt="2026-06-21T19:51:40.129" v="407"/>
          <ac:spMkLst>
            <pc:docMk/>
            <pc:sldMk cId="3092310458" sldId="260"/>
            <ac:spMk id="2" creationId="{9453F357-28CB-76D8-7A55-A1129345CDD9}"/>
          </ac:spMkLst>
        </pc:spChg>
        <pc:spChg chg="mod">
          <ac:chgData name="Mia Mina Tiphereth Maurice (2505028)" userId="S::2505028@student.uwtsd.ac.uk::be846b77-899f-46d5-ad8d-74d9f542b03d" providerId="AD" clId="Web-{E1D72B8C-24A2-5570-7FC7-DF73383C969D}" dt="2026-06-21T19:51:40.129" v="407"/>
          <ac:spMkLst>
            <pc:docMk/>
            <pc:sldMk cId="3092310458" sldId="260"/>
            <ac:spMk id="3" creationId="{3A8BAE53-0139-6C87-72F7-C6B260B29F28}"/>
          </ac:spMkLst>
        </pc:spChg>
        <pc:spChg chg="add del">
          <ac:chgData name="Mia Mina Tiphereth Maurice (2505028)" userId="S::2505028@student.uwtsd.ac.uk::be846b77-899f-46d5-ad8d-74d9f542b03d" providerId="AD" clId="Web-{E1D72B8C-24A2-5570-7FC7-DF73383C969D}" dt="2026-06-21T19:51:40.129" v="407"/>
          <ac:spMkLst>
            <pc:docMk/>
            <pc:sldMk cId="3092310458" sldId="260"/>
            <ac:spMk id="8" creationId="{EC8C6078-B9FC-62D3-82A6-AED0C1C0C03A}"/>
          </ac:spMkLst>
        </pc:spChg>
        <pc:spChg chg="add del">
          <ac:chgData name="Mia Mina Tiphereth Maurice (2505028)" userId="S::2505028@student.uwtsd.ac.uk::be846b77-899f-46d5-ad8d-74d9f542b03d" providerId="AD" clId="Web-{E1D72B8C-24A2-5570-7FC7-DF73383C969D}" dt="2026-06-21T19:51:40.129" v="407"/>
          <ac:spMkLst>
            <pc:docMk/>
            <pc:sldMk cId="3092310458" sldId="260"/>
            <ac:spMk id="10" creationId="{8323CF07-AAA9-DC0B-9E00-84313AE4538F}"/>
          </ac:spMkLst>
        </pc:spChg>
      </pc:sldChg>
      <pc:sldChg chg="modSp mod setBg">
        <pc:chgData name="Mia Mina Tiphereth Maurice (2505028)" userId="S::2505028@student.uwtsd.ac.uk::be846b77-899f-46d5-ad8d-74d9f542b03d" providerId="AD" clId="Web-{E1D72B8C-24A2-5570-7FC7-DF73383C969D}" dt="2026-06-21T19:52:48.896" v="411"/>
        <pc:sldMkLst>
          <pc:docMk/>
          <pc:sldMk cId="3671064789" sldId="262"/>
        </pc:sldMkLst>
        <pc:spChg chg="mod">
          <ac:chgData name="Mia Mina Tiphereth Maurice (2505028)" userId="S::2505028@student.uwtsd.ac.uk::be846b77-899f-46d5-ad8d-74d9f542b03d" providerId="AD" clId="Web-{E1D72B8C-24A2-5570-7FC7-DF73383C969D}" dt="2026-06-21T19:32:10.520" v="17" actId="20577"/>
          <ac:spMkLst>
            <pc:docMk/>
            <pc:sldMk cId="3671064789" sldId="262"/>
            <ac:spMk id="2" creationId="{B1E14C80-EAFE-441D-886B-A4CDDA506138}"/>
          </ac:spMkLst>
        </pc:spChg>
        <pc:spChg chg="mod">
          <ac:chgData name="Mia Mina Tiphereth Maurice (2505028)" userId="S::2505028@student.uwtsd.ac.uk::be846b77-899f-46d5-ad8d-74d9f542b03d" providerId="AD" clId="Web-{E1D72B8C-24A2-5570-7FC7-DF73383C969D}" dt="2026-06-21T19:45:47.506" v="389" actId="20577"/>
          <ac:spMkLst>
            <pc:docMk/>
            <pc:sldMk cId="3671064789" sldId="262"/>
            <ac:spMk id="3" creationId="{A53570FF-EDC2-DCA1-5278-6BEBC1D6F8DC}"/>
          </ac:spMkLst>
        </pc:spChg>
      </pc:sldChg>
      <pc:sldChg chg="mod setBg">
        <pc:chgData name="Mia Mina Tiphereth Maurice (2505028)" userId="S::2505028@student.uwtsd.ac.uk::be846b77-899f-46d5-ad8d-74d9f542b03d" providerId="AD" clId="Web-{E1D72B8C-24A2-5570-7FC7-DF73383C969D}" dt="2026-06-21T19:52:33.208" v="408"/>
        <pc:sldMkLst>
          <pc:docMk/>
          <pc:sldMk cId="3637915947" sldId="263"/>
        </pc:sldMkLst>
      </pc:sldChg>
    </pc:docChg>
  </pc:docChgLst>
  <pc:docChgLst>
    <pc:chgData name="Mia Mina Tiphereth Maurice (2505028)" userId="S::2505028@student.uwtsd.ac.uk::be846b77-899f-46d5-ad8d-74d9f542b03d" providerId="AD" clId="Web-{26B79DE0-1997-D1AB-0885-940959895E90}"/>
    <pc:docChg chg="modSld">
      <pc:chgData name="Mia Mina Tiphereth Maurice (2505028)" userId="S::2505028@student.uwtsd.ac.uk::be846b77-899f-46d5-ad8d-74d9f542b03d" providerId="AD" clId="Web-{26B79DE0-1997-D1AB-0885-940959895E90}" dt="2026-06-21T20:10:40.309" v="33" actId="20577"/>
      <pc:docMkLst>
        <pc:docMk/>
      </pc:docMkLst>
      <pc:sldChg chg="modSp">
        <pc:chgData name="Mia Mina Tiphereth Maurice (2505028)" userId="S::2505028@student.uwtsd.ac.uk::be846b77-899f-46d5-ad8d-74d9f542b03d" providerId="AD" clId="Web-{26B79DE0-1997-D1AB-0885-940959895E90}" dt="2026-06-21T20:10:40.309" v="33" actId="20577"/>
        <pc:sldMkLst>
          <pc:docMk/>
          <pc:sldMk cId="3637915947" sldId="263"/>
        </pc:sldMkLst>
        <pc:spChg chg="mod">
          <ac:chgData name="Mia Mina Tiphereth Maurice (2505028)" userId="S::2505028@student.uwtsd.ac.uk::be846b77-899f-46d5-ad8d-74d9f542b03d" providerId="AD" clId="Web-{26B79DE0-1997-D1AB-0885-940959895E90}" dt="2026-06-21T20:10:40.309" v="33" actId="20577"/>
          <ac:spMkLst>
            <pc:docMk/>
            <pc:sldMk cId="3637915947" sldId="263"/>
            <ac:spMk id="3" creationId="{3C836518-585D-0986-98AE-99E27FA90485}"/>
          </ac:spMkLst>
        </pc:spChg>
      </pc:sldChg>
    </pc:docChg>
  </pc:docChgLst>
  <pc:docChgLst>
    <pc:chgData name="Mia Mina Tiphereth Maurice (2505028)" userId="S::2505028@student.uwtsd.ac.uk::be846b77-899f-46d5-ad8d-74d9f542b03d" providerId="AD" clId="Web-{959A1C52-22DD-8261-5884-81AF0F5BCAF2}"/>
    <pc:docChg chg="modSld sldOrd">
      <pc:chgData name="Mia Mina Tiphereth Maurice (2505028)" userId="S::2505028@student.uwtsd.ac.uk::be846b77-899f-46d5-ad8d-74d9f542b03d" providerId="AD" clId="Web-{959A1C52-22DD-8261-5884-81AF0F5BCAF2}" dt="2026-06-20T16:12:34.560" v="17" actId="20577"/>
      <pc:docMkLst>
        <pc:docMk/>
      </pc:docMkLst>
      <pc:sldChg chg="addSp delSp modSp ord">
        <pc:chgData name="Mia Mina Tiphereth Maurice (2505028)" userId="S::2505028@student.uwtsd.ac.uk::be846b77-899f-46d5-ad8d-74d9f542b03d" providerId="AD" clId="Web-{959A1C52-22DD-8261-5884-81AF0F5BCAF2}" dt="2026-06-20T15:57:23.524" v="16"/>
        <pc:sldMkLst>
          <pc:docMk/>
          <pc:sldMk cId="4147492554" sldId="258"/>
        </pc:sldMkLst>
        <pc:spChg chg="mod">
          <ac:chgData name="Mia Mina Tiphereth Maurice (2505028)" userId="S::2505028@student.uwtsd.ac.uk::be846b77-899f-46d5-ad8d-74d9f542b03d" providerId="AD" clId="Web-{959A1C52-22DD-8261-5884-81AF0F5BCAF2}" dt="2026-06-20T15:37:51.951" v="13" actId="20577"/>
          <ac:spMkLst>
            <pc:docMk/>
            <pc:sldMk cId="4147492554" sldId="258"/>
            <ac:spMk id="3" creationId="{07D5A445-B2BE-B9B1-A494-04CE1B6F17FD}"/>
          </ac:spMkLst>
        </pc:spChg>
        <pc:inkChg chg="add del">
          <ac:chgData name="Mia Mina Tiphereth Maurice (2505028)" userId="S::2505028@student.uwtsd.ac.uk::be846b77-899f-46d5-ad8d-74d9f542b03d" providerId="AD" clId="Web-{959A1C52-22DD-8261-5884-81AF0F5BCAF2}" dt="2026-06-20T15:30:29.092" v="7"/>
          <ac:inkMkLst>
            <pc:docMk/>
            <pc:sldMk cId="4147492554" sldId="258"/>
            <ac:inkMk id="4" creationId="{8A88D794-5D5C-267A-00F1-D2D4F82FD5BF}"/>
          </ac:inkMkLst>
        </pc:inkChg>
        <pc:inkChg chg="add del">
          <ac:chgData name="Mia Mina Tiphereth Maurice (2505028)" userId="S::2505028@student.uwtsd.ac.uk::be846b77-899f-46d5-ad8d-74d9f542b03d" providerId="AD" clId="Web-{959A1C52-22DD-8261-5884-81AF0F5BCAF2}" dt="2026-06-20T15:30:28.685" v="6"/>
          <ac:inkMkLst>
            <pc:docMk/>
            <pc:sldMk cId="4147492554" sldId="258"/>
            <ac:inkMk id="5" creationId="{491151EC-C9D1-CA3A-D59F-BFD7367552AD}"/>
          </ac:inkMkLst>
        </pc:inkChg>
        <pc:inkChg chg="add del">
          <ac:chgData name="Mia Mina Tiphereth Maurice (2505028)" userId="S::2505028@student.uwtsd.ac.uk::be846b77-899f-46d5-ad8d-74d9f542b03d" providerId="AD" clId="Web-{959A1C52-22DD-8261-5884-81AF0F5BCAF2}" dt="2026-06-20T15:30:28.639" v="5"/>
          <ac:inkMkLst>
            <pc:docMk/>
            <pc:sldMk cId="4147492554" sldId="258"/>
            <ac:inkMk id="6" creationId="{3C9A5362-5AA4-78FB-41A9-9C86F3226443}"/>
          </ac:inkMkLst>
        </pc:inkChg>
        <pc:inkChg chg="add del">
          <ac:chgData name="Mia Mina Tiphereth Maurice (2505028)" userId="S::2505028@student.uwtsd.ac.uk::be846b77-899f-46d5-ad8d-74d9f542b03d" providerId="AD" clId="Web-{959A1C52-22DD-8261-5884-81AF0F5BCAF2}" dt="2026-06-20T15:30:26.107" v="4"/>
          <ac:inkMkLst>
            <pc:docMk/>
            <pc:sldMk cId="4147492554" sldId="258"/>
            <ac:inkMk id="7" creationId="{3A0ABEA0-786C-903E-BADA-26BC6F62C795}"/>
          </ac:inkMkLst>
        </pc:inkChg>
        <pc:inkChg chg="add del">
          <ac:chgData name="Mia Mina Tiphereth Maurice (2505028)" userId="S::2505028@student.uwtsd.ac.uk::be846b77-899f-46d5-ad8d-74d9f542b03d" providerId="AD" clId="Web-{959A1C52-22DD-8261-5884-81AF0F5BCAF2}" dt="2026-06-20T15:30:51.577" v="9"/>
          <ac:inkMkLst>
            <pc:docMk/>
            <pc:sldMk cId="4147492554" sldId="258"/>
            <ac:inkMk id="8" creationId="{F0848CB8-0B49-7E53-13D3-AD29E394E6A5}"/>
          </ac:inkMkLst>
        </pc:inkChg>
        <pc:inkChg chg="add del">
          <ac:chgData name="Mia Mina Tiphereth Maurice (2505028)" userId="S::2505028@student.uwtsd.ac.uk::be846b77-899f-46d5-ad8d-74d9f542b03d" providerId="AD" clId="Web-{959A1C52-22DD-8261-5884-81AF0F5BCAF2}" dt="2026-06-20T15:31:21.984" v="11"/>
          <ac:inkMkLst>
            <pc:docMk/>
            <pc:sldMk cId="4147492554" sldId="258"/>
            <ac:inkMk id="9" creationId="{E4C68B2C-12E7-A015-1505-742FD325DACB}"/>
          </ac:inkMkLst>
        </pc:inkChg>
      </pc:sldChg>
      <pc:sldChg chg="modSp">
        <pc:chgData name="Mia Mina Tiphereth Maurice (2505028)" userId="S::2505028@student.uwtsd.ac.uk::be846b77-899f-46d5-ad8d-74d9f542b03d" providerId="AD" clId="Web-{959A1C52-22DD-8261-5884-81AF0F5BCAF2}" dt="2026-06-20T16:12:34.560" v="17" actId="20577"/>
        <pc:sldMkLst>
          <pc:docMk/>
          <pc:sldMk cId="3422944402" sldId="259"/>
        </pc:sldMkLst>
        <pc:spChg chg="mod">
          <ac:chgData name="Mia Mina Tiphereth Maurice (2505028)" userId="S::2505028@student.uwtsd.ac.uk::be846b77-899f-46d5-ad8d-74d9f542b03d" providerId="AD" clId="Web-{959A1C52-22DD-8261-5884-81AF0F5BCAF2}" dt="2026-06-20T16:12:34.560" v="17" actId="20577"/>
          <ac:spMkLst>
            <pc:docMk/>
            <pc:sldMk cId="3422944402" sldId="259"/>
            <ac:spMk id="3" creationId="{38309ABE-EC1D-22FE-AE64-0B71BEA82801}"/>
          </ac:spMkLst>
        </pc:spChg>
      </pc:sldChg>
    </pc:docChg>
  </pc:docChgLst>
  <pc:docChgLst>
    <pc:chgData name="Mia Mina Tiphereth Maurice (2505028)" userId="S::2505028@student.uwtsd.ac.uk::be846b77-899f-46d5-ad8d-74d9f542b03d" providerId="AD" clId="Web-{84B30361-4E74-EA19-FD50-611FDE7D95AE}"/>
    <pc:docChg chg="addSld modSld">
      <pc:chgData name="Mia Mina Tiphereth Maurice (2505028)" userId="S::2505028@student.uwtsd.ac.uk::be846b77-899f-46d5-ad8d-74d9f542b03d" providerId="AD" clId="Web-{84B30361-4E74-EA19-FD50-611FDE7D95AE}" dt="2026-06-17T15:12:08.130" v="757" actId="20577"/>
      <pc:docMkLst>
        <pc:docMk/>
      </pc:docMkLst>
      <pc:sldChg chg="modSp new">
        <pc:chgData name="Mia Mina Tiphereth Maurice (2505028)" userId="S::2505028@student.uwtsd.ac.uk::be846b77-899f-46d5-ad8d-74d9f542b03d" providerId="AD" clId="Web-{84B30361-4E74-EA19-FD50-611FDE7D95AE}" dt="2026-06-17T14:51:18.147" v="183" actId="20577"/>
        <pc:sldMkLst>
          <pc:docMk/>
          <pc:sldMk cId="3578287740" sldId="257"/>
        </pc:sldMkLst>
        <pc:spChg chg="mod">
          <ac:chgData name="Mia Mina Tiphereth Maurice (2505028)" userId="S::2505028@student.uwtsd.ac.uk::be846b77-899f-46d5-ad8d-74d9f542b03d" providerId="AD" clId="Web-{84B30361-4E74-EA19-FD50-611FDE7D95AE}" dt="2026-06-17T14:40:48.311" v="10" actId="20577"/>
          <ac:spMkLst>
            <pc:docMk/>
            <pc:sldMk cId="3578287740" sldId="257"/>
            <ac:spMk id="2" creationId="{285FE96C-733E-FCC9-BBC4-70DF62647BF4}"/>
          </ac:spMkLst>
        </pc:spChg>
      </pc:sldChg>
      <pc:sldChg chg="modSp new">
        <pc:chgData name="Mia Mina Tiphereth Maurice (2505028)" userId="S::2505028@student.uwtsd.ac.uk::be846b77-899f-46d5-ad8d-74d9f542b03d" providerId="AD" clId="Web-{84B30361-4E74-EA19-FD50-611FDE7D95AE}" dt="2026-06-17T14:55:39.156" v="330" actId="20577"/>
        <pc:sldMkLst>
          <pc:docMk/>
          <pc:sldMk cId="4147492554" sldId="258"/>
        </pc:sldMkLst>
        <pc:spChg chg="mod">
          <ac:chgData name="Mia Mina Tiphereth Maurice (2505028)" userId="S::2505028@student.uwtsd.ac.uk::be846b77-899f-46d5-ad8d-74d9f542b03d" providerId="AD" clId="Web-{84B30361-4E74-EA19-FD50-611FDE7D95AE}" dt="2026-06-17T14:51:54.914" v="195" actId="20577"/>
          <ac:spMkLst>
            <pc:docMk/>
            <pc:sldMk cId="4147492554" sldId="258"/>
            <ac:spMk id="2" creationId="{61996331-5D9F-D38B-202D-9BCE12F37EC9}"/>
          </ac:spMkLst>
        </pc:spChg>
        <pc:spChg chg="mod">
          <ac:chgData name="Mia Mina Tiphereth Maurice (2505028)" userId="S::2505028@student.uwtsd.ac.uk::be846b77-899f-46d5-ad8d-74d9f542b03d" providerId="AD" clId="Web-{84B30361-4E74-EA19-FD50-611FDE7D95AE}" dt="2026-06-17T14:55:39.156" v="330" actId="20577"/>
          <ac:spMkLst>
            <pc:docMk/>
            <pc:sldMk cId="4147492554" sldId="258"/>
            <ac:spMk id="3" creationId="{07D5A445-B2BE-B9B1-A494-04CE1B6F17FD}"/>
          </ac:spMkLst>
        </pc:spChg>
      </pc:sldChg>
      <pc:sldChg chg="modSp new">
        <pc:chgData name="Mia Mina Tiphereth Maurice (2505028)" userId="S::2505028@student.uwtsd.ac.uk::be846b77-899f-46d5-ad8d-74d9f542b03d" providerId="AD" clId="Web-{84B30361-4E74-EA19-FD50-611FDE7D95AE}" dt="2026-06-17T15:07:03.556" v="564" actId="20577"/>
        <pc:sldMkLst>
          <pc:docMk/>
          <pc:sldMk cId="3422944402" sldId="259"/>
        </pc:sldMkLst>
        <pc:spChg chg="mod">
          <ac:chgData name="Mia Mina Tiphereth Maurice (2505028)" userId="S::2505028@student.uwtsd.ac.uk::be846b77-899f-46d5-ad8d-74d9f542b03d" providerId="AD" clId="Web-{84B30361-4E74-EA19-FD50-611FDE7D95AE}" dt="2026-06-17T14:56:29.486" v="350" actId="20577"/>
          <ac:spMkLst>
            <pc:docMk/>
            <pc:sldMk cId="3422944402" sldId="259"/>
            <ac:spMk id="2" creationId="{88B2B2CD-8E3C-6A6F-4908-8F9EC1C97CE6}"/>
          </ac:spMkLst>
        </pc:spChg>
        <pc:spChg chg="mod">
          <ac:chgData name="Mia Mina Tiphereth Maurice (2505028)" userId="S::2505028@student.uwtsd.ac.uk::be846b77-899f-46d5-ad8d-74d9f542b03d" providerId="AD" clId="Web-{84B30361-4E74-EA19-FD50-611FDE7D95AE}" dt="2026-06-17T15:07:03.556" v="564" actId="20577"/>
          <ac:spMkLst>
            <pc:docMk/>
            <pc:sldMk cId="3422944402" sldId="259"/>
            <ac:spMk id="3" creationId="{38309ABE-EC1D-22FE-AE64-0B71BEA82801}"/>
          </ac:spMkLst>
        </pc:spChg>
      </pc:sldChg>
      <pc:sldChg chg="modSp new">
        <pc:chgData name="Mia Mina Tiphereth Maurice (2505028)" userId="S::2505028@student.uwtsd.ac.uk::be846b77-899f-46d5-ad8d-74d9f542b03d" providerId="AD" clId="Web-{84B30361-4E74-EA19-FD50-611FDE7D95AE}" dt="2026-06-17T15:12:08.130" v="757" actId="20577"/>
        <pc:sldMkLst>
          <pc:docMk/>
          <pc:sldMk cId="3092310458" sldId="260"/>
        </pc:sldMkLst>
        <pc:spChg chg="mod">
          <ac:chgData name="Mia Mina Tiphereth Maurice (2505028)" userId="S::2505028@student.uwtsd.ac.uk::be846b77-899f-46d5-ad8d-74d9f542b03d" providerId="AD" clId="Web-{84B30361-4E74-EA19-FD50-611FDE7D95AE}" dt="2026-06-17T15:07:21.713" v="573" actId="20577"/>
          <ac:spMkLst>
            <pc:docMk/>
            <pc:sldMk cId="3092310458" sldId="260"/>
            <ac:spMk id="2" creationId="{9453F357-28CB-76D8-7A55-A1129345CDD9}"/>
          </ac:spMkLst>
        </pc:spChg>
        <pc:spChg chg="mod">
          <ac:chgData name="Mia Mina Tiphereth Maurice (2505028)" userId="S::2505028@student.uwtsd.ac.uk::be846b77-899f-46d5-ad8d-74d9f542b03d" providerId="AD" clId="Web-{84B30361-4E74-EA19-FD50-611FDE7D95AE}" dt="2026-06-17T15:12:08.130" v="757" actId="20577"/>
          <ac:spMkLst>
            <pc:docMk/>
            <pc:sldMk cId="3092310458" sldId="260"/>
            <ac:spMk id="3" creationId="{3A8BAE53-0139-6C87-72F7-C6B260B29F28}"/>
          </ac:spMkLst>
        </pc:spChg>
      </pc:sldChg>
    </pc:docChg>
  </pc:docChgLst>
  <pc:docChgLst>
    <pc:chgData name="Mia Mina Tiphereth Maurice (2505028)" userId="S::2505028@student.uwtsd.ac.uk::be846b77-899f-46d5-ad8d-74d9f542b03d" providerId="AD" clId="Web-{BCE288A3-000B-C4F5-B154-06543E53F072}"/>
    <pc:docChg chg="addSld delSld modSld sldOrd">
      <pc:chgData name="Mia Mina Tiphereth Maurice (2505028)" userId="S::2505028@student.uwtsd.ac.uk::be846b77-899f-46d5-ad8d-74d9f542b03d" providerId="AD" clId="Web-{BCE288A3-000B-C4F5-B154-06543E53F072}" dt="2026-06-20T15:21:51.827" v="630" actId="20577"/>
      <pc:docMkLst>
        <pc:docMk/>
      </pc:docMkLst>
      <pc:sldChg chg="addSp delSp modSp mod setClrOvrMap">
        <pc:chgData name="Mia Mina Tiphereth Maurice (2505028)" userId="S::2505028@student.uwtsd.ac.uk::be846b77-899f-46d5-ad8d-74d9f542b03d" providerId="AD" clId="Web-{BCE288A3-000B-C4F5-B154-06543E53F072}" dt="2026-06-20T14:31:49.863" v="386" actId="20577"/>
        <pc:sldMkLst>
          <pc:docMk/>
          <pc:sldMk cId="109857222" sldId="256"/>
        </pc:sldMkLst>
        <pc:spChg chg="mod">
          <ac:chgData name="Mia Mina Tiphereth Maurice (2505028)" userId="S::2505028@student.uwtsd.ac.uk::be846b77-899f-46d5-ad8d-74d9f542b03d" providerId="AD" clId="Web-{BCE288A3-000B-C4F5-B154-06543E53F072}" dt="2026-06-20T14:31:14.752" v="378"/>
          <ac:spMkLst>
            <pc:docMk/>
            <pc:sldMk cId="109857222" sldId="256"/>
            <ac:spMk id="2" creationId="{00000000-0000-0000-0000-000000000000}"/>
          </ac:spMkLst>
        </pc:spChg>
        <pc:spChg chg="mod">
          <ac:chgData name="Mia Mina Tiphereth Maurice (2505028)" userId="S::2505028@student.uwtsd.ac.uk::be846b77-899f-46d5-ad8d-74d9f542b03d" providerId="AD" clId="Web-{BCE288A3-000B-C4F5-B154-06543E53F072}" dt="2026-06-20T14:31:49.863" v="386" actId="20577"/>
          <ac:spMkLst>
            <pc:docMk/>
            <pc:sldMk cId="109857222" sldId="256"/>
            <ac:spMk id="3" creationId="{00000000-0000-0000-0000-000000000000}"/>
          </ac:spMkLst>
        </pc:spChg>
        <pc:spChg chg="del">
          <ac:chgData name="Mia Mina Tiphereth Maurice (2505028)" userId="S::2505028@student.uwtsd.ac.uk::be846b77-899f-46d5-ad8d-74d9f542b03d" providerId="AD" clId="Web-{BCE288A3-000B-C4F5-B154-06543E53F072}" dt="2026-06-20T14:31:14.752" v="378"/>
          <ac:spMkLst>
            <pc:docMk/>
            <pc:sldMk cId="109857222" sldId="256"/>
            <ac:spMk id="16" creationId="{7A875D55-4A80-43E9-38F6-27E3664939B0}"/>
          </ac:spMkLst>
        </pc:spChg>
        <pc:spChg chg="add">
          <ac:chgData name="Mia Mina Tiphereth Maurice (2505028)" userId="S::2505028@student.uwtsd.ac.uk::be846b77-899f-46d5-ad8d-74d9f542b03d" providerId="AD" clId="Web-{BCE288A3-000B-C4F5-B154-06543E53F072}" dt="2026-06-20T14:31:14.752" v="378"/>
          <ac:spMkLst>
            <pc:docMk/>
            <pc:sldMk cId="109857222" sldId="256"/>
            <ac:spMk id="21" creationId="{92CC1E4F-F1F0-B945-BE50-C72A7103E8AC}"/>
          </ac:spMkLst>
        </pc:spChg>
        <pc:picChg chg="mod ord">
          <ac:chgData name="Mia Mina Tiphereth Maurice (2505028)" userId="S::2505028@student.uwtsd.ac.uk::be846b77-899f-46d5-ad8d-74d9f542b03d" providerId="AD" clId="Web-{BCE288A3-000B-C4F5-B154-06543E53F072}" dt="2026-06-20T14:31:14.752" v="378"/>
          <ac:picMkLst>
            <pc:docMk/>
            <pc:sldMk cId="109857222" sldId="256"/>
            <ac:picMk id="4" creationId="{70C867A0-7825-95BE-9100-98152339AC75}"/>
          </ac:picMkLst>
        </pc:picChg>
      </pc:sldChg>
      <pc:sldChg chg="delSp modSp">
        <pc:chgData name="Mia Mina Tiphereth Maurice (2505028)" userId="S::2505028@student.uwtsd.ac.uk::be846b77-899f-46d5-ad8d-74d9f542b03d" providerId="AD" clId="Web-{BCE288A3-000B-C4F5-B154-06543E53F072}" dt="2026-06-20T15:07:52.887" v="609" actId="20577"/>
        <pc:sldMkLst>
          <pc:docMk/>
          <pc:sldMk cId="3578287740" sldId="257"/>
        </pc:sldMkLst>
        <pc:spChg chg="del mod">
          <ac:chgData name="Mia Mina Tiphereth Maurice (2505028)" userId="S::2505028@student.uwtsd.ac.uk::be846b77-899f-46d5-ad8d-74d9f542b03d" providerId="AD" clId="Web-{BCE288A3-000B-C4F5-B154-06543E53F072}" dt="2026-06-20T14:33:20.616" v="390"/>
          <ac:spMkLst>
            <pc:docMk/>
            <pc:sldMk cId="3578287740" sldId="257"/>
            <ac:spMk id="3" creationId="{44F8899E-0C4D-6589-D5E5-950F732E650A}"/>
          </ac:spMkLst>
        </pc:spChg>
        <pc:spChg chg="mod">
          <ac:chgData name="Mia Mina Tiphereth Maurice (2505028)" userId="S::2505028@student.uwtsd.ac.uk::be846b77-899f-46d5-ad8d-74d9f542b03d" providerId="AD" clId="Web-{BCE288A3-000B-C4F5-B154-06543E53F072}" dt="2026-06-20T15:07:52.887" v="609" actId="20577"/>
          <ac:spMkLst>
            <pc:docMk/>
            <pc:sldMk cId="3578287740" sldId="257"/>
            <ac:spMk id="4" creationId="{220166D1-2790-0AC8-A5C5-93D20120B7FD}"/>
          </ac:spMkLst>
        </pc:spChg>
      </pc:sldChg>
      <pc:sldChg chg="modSp ord">
        <pc:chgData name="Mia Mina Tiphereth Maurice (2505028)" userId="S::2505028@student.uwtsd.ac.uk::be846b77-899f-46d5-ad8d-74d9f542b03d" providerId="AD" clId="Web-{BCE288A3-000B-C4F5-B154-06543E53F072}" dt="2026-06-20T15:07:47.668" v="607" actId="20577"/>
        <pc:sldMkLst>
          <pc:docMk/>
          <pc:sldMk cId="4147492554" sldId="258"/>
        </pc:sldMkLst>
        <pc:spChg chg="mod">
          <ac:chgData name="Mia Mina Tiphereth Maurice (2505028)" userId="S::2505028@student.uwtsd.ac.uk::be846b77-899f-46d5-ad8d-74d9f542b03d" providerId="AD" clId="Web-{BCE288A3-000B-C4F5-B154-06543E53F072}" dt="2026-06-20T15:07:47.668" v="607" actId="20577"/>
          <ac:spMkLst>
            <pc:docMk/>
            <pc:sldMk cId="4147492554" sldId="258"/>
            <ac:spMk id="3" creationId="{07D5A445-B2BE-B9B1-A494-04CE1B6F17FD}"/>
          </ac:spMkLst>
        </pc:spChg>
      </pc:sldChg>
      <pc:sldChg chg="modSp">
        <pc:chgData name="Mia Mina Tiphereth Maurice (2505028)" userId="S::2505028@student.uwtsd.ac.uk::be846b77-899f-46d5-ad8d-74d9f542b03d" providerId="AD" clId="Web-{BCE288A3-000B-C4F5-B154-06543E53F072}" dt="2026-06-20T15:08:11.372" v="612" actId="20577"/>
        <pc:sldMkLst>
          <pc:docMk/>
          <pc:sldMk cId="3422944402" sldId="259"/>
        </pc:sldMkLst>
        <pc:spChg chg="mod">
          <ac:chgData name="Mia Mina Tiphereth Maurice (2505028)" userId="S::2505028@student.uwtsd.ac.uk::be846b77-899f-46d5-ad8d-74d9f542b03d" providerId="AD" clId="Web-{BCE288A3-000B-C4F5-B154-06543E53F072}" dt="2026-06-20T15:08:11.372" v="612" actId="20577"/>
          <ac:spMkLst>
            <pc:docMk/>
            <pc:sldMk cId="3422944402" sldId="259"/>
            <ac:spMk id="3" creationId="{38309ABE-EC1D-22FE-AE64-0B71BEA82801}"/>
          </ac:spMkLst>
        </pc:spChg>
      </pc:sldChg>
      <pc:sldChg chg="modSp">
        <pc:chgData name="Mia Mina Tiphereth Maurice (2505028)" userId="S::2505028@student.uwtsd.ac.uk::be846b77-899f-46d5-ad8d-74d9f542b03d" providerId="AD" clId="Web-{BCE288A3-000B-C4F5-B154-06543E53F072}" dt="2026-06-20T15:18:19.021" v="627" actId="20577"/>
        <pc:sldMkLst>
          <pc:docMk/>
          <pc:sldMk cId="3092310458" sldId="260"/>
        </pc:sldMkLst>
        <pc:spChg chg="mod">
          <ac:chgData name="Mia Mina Tiphereth Maurice (2505028)" userId="S::2505028@student.uwtsd.ac.uk::be846b77-899f-46d5-ad8d-74d9f542b03d" providerId="AD" clId="Web-{BCE288A3-000B-C4F5-B154-06543E53F072}" dt="2026-06-20T15:18:19.021" v="627" actId="20577"/>
          <ac:spMkLst>
            <pc:docMk/>
            <pc:sldMk cId="3092310458" sldId="260"/>
            <ac:spMk id="3" creationId="{3A8BAE53-0139-6C87-72F7-C6B260B29F28}"/>
          </ac:spMkLst>
        </pc:spChg>
      </pc:sldChg>
      <pc:sldChg chg="del">
        <pc:chgData name="Mia Mina Tiphereth Maurice (2505028)" userId="S::2505028@student.uwtsd.ac.uk::be846b77-899f-46d5-ad8d-74d9f542b03d" providerId="AD" clId="Web-{BCE288A3-000B-C4F5-B154-06543E53F072}" dt="2026-06-20T14:18:08.439" v="214"/>
        <pc:sldMkLst>
          <pc:docMk/>
          <pc:sldMk cId="2826903073" sldId="261"/>
        </pc:sldMkLst>
      </pc:sldChg>
      <pc:sldChg chg="modSp">
        <pc:chgData name="Mia Mina Tiphereth Maurice (2505028)" userId="S::2505028@student.uwtsd.ac.uk::be846b77-899f-46d5-ad8d-74d9f542b03d" providerId="AD" clId="Web-{BCE288A3-000B-C4F5-B154-06543E53F072}" dt="2026-06-20T15:16:30.595" v="621" actId="20577"/>
        <pc:sldMkLst>
          <pc:docMk/>
          <pc:sldMk cId="3671064789" sldId="262"/>
        </pc:sldMkLst>
        <pc:spChg chg="mod">
          <ac:chgData name="Mia Mina Tiphereth Maurice (2505028)" userId="S::2505028@student.uwtsd.ac.uk::be846b77-899f-46d5-ad8d-74d9f542b03d" providerId="AD" clId="Web-{BCE288A3-000B-C4F5-B154-06543E53F072}" dt="2026-06-20T15:16:30.595" v="621" actId="20577"/>
          <ac:spMkLst>
            <pc:docMk/>
            <pc:sldMk cId="3671064789" sldId="262"/>
            <ac:spMk id="3" creationId="{A53570FF-EDC2-DCA1-5278-6BEBC1D6F8DC}"/>
          </ac:spMkLst>
        </pc:spChg>
      </pc:sldChg>
      <pc:sldChg chg="modSp new">
        <pc:chgData name="Mia Mina Tiphereth Maurice (2505028)" userId="S::2505028@student.uwtsd.ac.uk::be846b77-899f-46d5-ad8d-74d9f542b03d" providerId="AD" clId="Web-{BCE288A3-000B-C4F5-B154-06543E53F072}" dt="2026-06-20T15:21:51.827" v="630" actId="20577"/>
        <pc:sldMkLst>
          <pc:docMk/>
          <pc:sldMk cId="3637915947" sldId="263"/>
        </pc:sldMkLst>
        <pc:spChg chg="mod">
          <ac:chgData name="Mia Mina Tiphereth Maurice (2505028)" userId="S::2505028@student.uwtsd.ac.uk::be846b77-899f-46d5-ad8d-74d9f542b03d" providerId="AD" clId="Web-{BCE288A3-000B-C4F5-B154-06543E53F072}" dt="2026-06-20T14:44:44.331" v="455" actId="20577"/>
          <ac:spMkLst>
            <pc:docMk/>
            <pc:sldMk cId="3637915947" sldId="263"/>
            <ac:spMk id="2" creationId="{2576A04D-1435-92DC-27ED-6F922104896A}"/>
          </ac:spMkLst>
        </pc:spChg>
        <pc:spChg chg="mod">
          <ac:chgData name="Mia Mina Tiphereth Maurice (2505028)" userId="S::2505028@student.uwtsd.ac.uk::be846b77-899f-46d5-ad8d-74d9f542b03d" providerId="AD" clId="Web-{BCE288A3-000B-C4F5-B154-06543E53F072}" dt="2026-06-20T15:21:51.827" v="630" actId="20577"/>
          <ac:spMkLst>
            <pc:docMk/>
            <pc:sldMk cId="3637915947" sldId="263"/>
            <ac:spMk id="3" creationId="{3C836518-585D-0986-98AE-99E27FA90485}"/>
          </ac:spMkLst>
        </pc:spChg>
      </pc:sldChg>
    </pc:docChg>
  </pc:docChgLst>
  <pc:docChgLst>
    <pc:chgData name="Mia Mina Tiphereth Maurice (2505028)" userId="S::2505028@student.uwtsd.ac.uk::be846b77-899f-46d5-ad8d-74d9f542b03d" providerId="AD" clId="Web-{BF3BED23-4C72-530C-4543-843A5BED1F1A}"/>
    <pc:docChg chg="modSld addMainMaster delMainMaster">
      <pc:chgData name="Mia Mina Tiphereth Maurice (2505028)" userId="S::2505028@student.uwtsd.ac.uk::be846b77-899f-46d5-ad8d-74d9f542b03d" providerId="AD" clId="Web-{BF3BED23-4C72-530C-4543-843A5BED1F1A}" dt="2026-06-10T16:20:52.583" v="26" actId="20577"/>
      <pc:docMkLst>
        <pc:docMk/>
      </pc:docMkLst>
      <pc:sldChg chg="addSp delSp modSp mod setBg modClrScheme setClrOvrMap chgLayout">
        <pc:chgData name="Mia Mina Tiphereth Maurice (2505028)" userId="S::2505028@student.uwtsd.ac.uk::be846b77-899f-46d5-ad8d-74d9f542b03d" providerId="AD" clId="Web-{BF3BED23-4C72-530C-4543-843A5BED1F1A}" dt="2026-06-10T16:20:52.583" v="26" actId="20577"/>
        <pc:sldMkLst>
          <pc:docMk/>
          <pc:sldMk cId="109857222" sldId="256"/>
        </pc:sldMkLst>
        <pc:spChg chg="mod">
          <ac:chgData name="Mia Mina Tiphereth Maurice (2505028)" userId="S::2505028@student.uwtsd.ac.uk::be846b77-899f-46d5-ad8d-74d9f542b03d" providerId="AD" clId="Web-{BF3BED23-4C72-530C-4543-843A5BED1F1A}" dt="2026-06-10T16:20:52.583" v="26" actId="20577"/>
          <ac:spMkLst>
            <pc:docMk/>
            <pc:sldMk cId="109857222" sldId="256"/>
            <ac:spMk id="2" creationId="{00000000-0000-0000-0000-000000000000}"/>
          </ac:spMkLst>
        </pc:spChg>
        <pc:spChg chg="mod">
          <ac:chgData name="Mia Mina Tiphereth Maurice (2505028)" userId="S::2505028@student.uwtsd.ac.uk::be846b77-899f-46d5-ad8d-74d9f542b03d" providerId="AD" clId="Web-{BF3BED23-4C72-530C-4543-843A5BED1F1A}" dt="2026-06-10T16:20:34.083" v="23"/>
          <ac:spMkLst>
            <pc:docMk/>
            <pc:sldMk cId="109857222" sldId="256"/>
            <ac:spMk id="3" creationId="{00000000-0000-0000-0000-000000000000}"/>
          </ac:spMkLst>
        </pc:spChg>
        <pc:picChg chg="add mod">
          <ac:chgData name="Mia Mina Tiphereth Maurice (2505028)" userId="S::2505028@student.uwtsd.ac.uk::be846b77-899f-46d5-ad8d-74d9f542b03d" providerId="AD" clId="Web-{BF3BED23-4C72-530C-4543-843A5BED1F1A}" dt="2026-06-10T16:20:34.083" v="23"/>
          <ac:picMkLst>
            <pc:docMk/>
            <pc:sldMk cId="109857222" sldId="256"/>
            <ac:picMk id="4" creationId="{70C867A0-7825-95BE-9100-98152339AC75}"/>
          </ac:picMkLst>
        </pc:picChg>
      </pc:sldChg>
      <pc:sldMasterChg chg="add addSldLayout">
        <pc:chgData name="Mia Mina Tiphereth Maurice (2505028)" userId="S::2505028@student.uwtsd.ac.uk::be846b77-899f-46d5-ad8d-74d9f542b03d" providerId="AD" clId="Web-{BF3BED23-4C72-530C-4543-843A5BED1F1A}" dt="2026-06-10T16:20:34.083" v="23"/>
        <pc:sldMasterMkLst>
          <pc:docMk/>
          <pc:sldMasterMk cId="2655571429" sldId="2147483719"/>
        </pc:sldMasterMkLst>
        <pc:sldLayoutChg chg="add">
          <pc:chgData name="Mia Mina Tiphereth Maurice (2505028)" userId="S::2505028@student.uwtsd.ac.uk::be846b77-899f-46d5-ad8d-74d9f542b03d" providerId="AD" clId="Web-{BF3BED23-4C72-530C-4543-843A5BED1F1A}" dt="2026-06-10T16:20:34.083" v="23"/>
          <pc:sldLayoutMkLst>
            <pc:docMk/>
            <pc:sldMasterMk cId="2655571429" sldId="2147483719"/>
            <pc:sldLayoutMk cId="3162496549" sldId="2147483708"/>
          </pc:sldLayoutMkLst>
        </pc:sldLayoutChg>
        <pc:sldLayoutChg chg="add">
          <pc:chgData name="Mia Mina Tiphereth Maurice (2505028)" userId="S::2505028@student.uwtsd.ac.uk::be846b77-899f-46d5-ad8d-74d9f542b03d" providerId="AD" clId="Web-{BF3BED23-4C72-530C-4543-843A5BED1F1A}" dt="2026-06-10T16:20:34.083" v="23"/>
          <pc:sldLayoutMkLst>
            <pc:docMk/>
            <pc:sldMasterMk cId="2655571429" sldId="2147483719"/>
            <pc:sldLayoutMk cId="4064508340" sldId="2147483709"/>
          </pc:sldLayoutMkLst>
        </pc:sldLayoutChg>
        <pc:sldLayoutChg chg="add">
          <pc:chgData name="Mia Mina Tiphereth Maurice (2505028)" userId="S::2505028@student.uwtsd.ac.uk::be846b77-899f-46d5-ad8d-74d9f542b03d" providerId="AD" clId="Web-{BF3BED23-4C72-530C-4543-843A5BED1F1A}" dt="2026-06-10T16:20:34.083" v="23"/>
          <pc:sldLayoutMkLst>
            <pc:docMk/>
            <pc:sldMasterMk cId="2655571429" sldId="2147483719"/>
            <pc:sldLayoutMk cId="303390201" sldId="2147483710"/>
          </pc:sldLayoutMkLst>
        </pc:sldLayoutChg>
        <pc:sldLayoutChg chg="add">
          <pc:chgData name="Mia Mina Tiphereth Maurice (2505028)" userId="S::2505028@student.uwtsd.ac.uk::be846b77-899f-46d5-ad8d-74d9f542b03d" providerId="AD" clId="Web-{BF3BED23-4C72-530C-4543-843A5BED1F1A}" dt="2026-06-10T16:20:34.083" v="23"/>
          <pc:sldLayoutMkLst>
            <pc:docMk/>
            <pc:sldMasterMk cId="2655571429" sldId="2147483719"/>
            <pc:sldLayoutMk cId="1126323052" sldId="2147483711"/>
          </pc:sldLayoutMkLst>
        </pc:sldLayoutChg>
        <pc:sldLayoutChg chg="add">
          <pc:chgData name="Mia Mina Tiphereth Maurice (2505028)" userId="S::2505028@student.uwtsd.ac.uk::be846b77-899f-46d5-ad8d-74d9f542b03d" providerId="AD" clId="Web-{BF3BED23-4C72-530C-4543-843A5BED1F1A}" dt="2026-06-10T16:20:34.083" v="23"/>
          <pc:sldLayoutMkLst>
            <pc:docMk/>
            <pc:sldMasterMk cId="2655571429" sldId="2147483719"/>
            <pc:sldLayoutMk cId="3295179026" sldId="2147483712"/>
          </pc:sldLayoutMkLst>
        </pc:sldLayoutChg>
        <pc:sldLayoutChg chg="add">
          <pc:chgData name="Mia Mina Tiphereth Maurice (2505028)" userId="S::2505028@student.uwtsd.ac.uk::be846b77-899f-46d5-ad8d-74d9f542b03d" providerId="AD" clId="Web-{BF3BED23-4C72-530C-4543-843A5BED1F1A}" dt="2026-06-10T16:20:34.083" v="23"/>
          <pc:sldLayoutMkLst>
            <pc:docMk/>
            <pc:sldMasterMk cId="2655571429" sldId="2147483719"/>
            <pc:sldLayoutMk cId="2551233216" sldId="2147483713"/>
          </pc:sldLayoutMkLst>
        </pc:sldLayoutChg>
        <pc:sldLayoutChg chg="add">
          <pc:chgData name="Mia Mina Tiphereth Maurice (2505028)" userId="S::2505028@student.uwtsd.ac.uk::be846b77-899f-46d5-ad8d-74d9f542b03d" providerId="AD" clId="Web-{BF3BED23-4C72-530C-4543-843A5BED1F1A}" dt="2026-06-10T16:20:34.083" v="23"/>
          <pc:sldLayoutMkLst>
            <pc:docMk/>
            <pc:sldMasterMk cId="2655571429" sldId="2147483719"/>
            <pc:sldLayoutMk cId="773671584" sldId="2147483714"/>
          </pc:sldLayoutMkLst>
        </pc:sldLayoutChg>
        <pc:sldLayoutChg chg="add">
          <pc:chgData name="Mia Mina Tiphereth Maurice (2505028)" userId="S::2505028@student.uwtsd.ac.uk::be846b77-899f-46d5-ad8d-74d9f542b03d" providerId="AD" clId="Web-{BF3BED23-4C72-530C-4543-843A5BED1F1A}" dt="2026-06-10T16:20:34.083" v="23"/>
          <pc:sldLayoutMkLst>
            <pc:docMk/>
            <pc:sldMasterMk cId="2655571429" sldId="2147483719"/>
            <pc:sldLayoutMk cId="2986180024" sldId="2147483715"/>
          </pc:sldLayoutMkLst>
        </pc:sldLayoutChg>
        <pc:sldLayoutChg chg="add">
          <pc:chgData name="Mia Mina Tiphereth Maurice (2505028)" userId="S::2505028@student.uwtsd.ac.uk::be846b77-899f-46d5-ad8d-74d9f542b03d" providerId="AD" clId="Web-{BF3BED23-4C72-530C-4543-843A5BED1F1A}" dt="2026-06-10T16:20:34.083" v="23"/>
          <pc:sldLayoutMkLst>
            <pc:docMk/>
            <pc:sldMasterMk cId="2655571429" sldId="2147483719"/>
            <pc:sldLayoutMk cId="2090121292" sldId="2147483716"/>
          </pc:sldLayoutMkLst>
        </pc:sldLayoutChg>
        <pc:sldLayoutChg chg="add">
          <pc:chgData name="Mia Mina Tiphereth Maurice (2505028)" userId="S::2505028@student.uwtsd.ac.uk::be846b77-899f-46d5-ad8d-74d9f542b03d" providerId="AD" clId="Web-{BF3BED23-4C72-530C-4543-843A5BED1F1A}" dt="2026-06-10T16:20:34.083" v="23"/>
          <pc:sldLayoutMkLst>
            <pc:docMk/>
            <pc:sldMasterMk cId="2655571429" sldId="2147483719"/>
            <pc:sldLayoutMk cId="463727167" sldId="2147483717"/>
          </pc:sldLayoutMkLst>
        </pc:sldLayoutChg>
        <pc:sldLayoutChg chg="add">
          <pc:chgData name="Mia Mina Tiphereth Maurice (2505028)" userId="S::2505028@student.uwtsd.ac.uk::be846b77-899f-46d5-ad8d-74d9f542b03d" providerId="AD" clId="Web-{BF3BED23-4C72-530C-4543-843A5BED1F1A}" dt="2026-06-10T16:20:34.083" v="23"/>
          <pc:sldLayoutMkLst>
            <pc:docMk/>
            <pc:sldMasterMk cId="2655571429" sldId="2147483719"/>
            <pc:sldLayoutMk cId="885847909" sldId="2147483718"/>
          </pc:sldLayoutMkLst>
        </pc:sldLayoutChg>
      </pc:sldMasterChg>
    </pc:docChg>
  </pc:docChgLst>
  <pc:docChgLst>
    <pc:chgData name="Mia Mina Tiphereth Maurice (2505028)" userId="S::2505028@student.uwtsd.ac.uk::be846b77-899f-46d5-ad8d-74d9f542b03d" providerId="AD" clId="Web-{BE1B1D85-04C3-0BD4-4563-DCEAB1443451}"/>
    <pc:docChg chg="addSld modSld sldOrd">
      <pc:chgData name="Mia Mina Tiphereth Maurice (2505028)" userId="S::2505028@student.uwtsd.ac.uk::be846b77-899f-46d5-ad8d-74d9f542b03d" providerId="AD" clId="Web-{BE1B1D85-04C3-0BD4-4563-DCEAB1443451}" dt="2026-06-20T14:03:02.649" v="125" actId="20577"/>
      <pc:docMkLst>
        <pc:docMk/>
      </pc:docMkLst>
      <pc:sldChg chg="addSp modSp">
        <pc:chgData name="Mia Mina Tiphereth Maurice (2505028)" userId="S::2505028@student.uwtsd.ac.uk::be846b77-899f-46d5-ad8d-74d9f542b03d" providerId="AD" clId="Web-{BE1B1D85-04C3-0BD4-4563-DCEAB1443451}" dt="2026-06-20T13:52:58.297" v="95" actId="20577"/>
        <pc:sldMkLst>
          <pc:docMk/>
          <pc:sldMk cId="3578287740" sldId="257"/>
        </pc:sldMkLst>
        <pc:spChg chg="mod">
          <ac:chgData name="Mia Mina Tiphereth Maurice (2505028)" userId="S::2505028@student.uwtsd.ac.uk::be846b77-899f-46d5-ad8d-74d9f542b03d" providerId="AD" clId="Web-{BE1B1D85-04C3-0BD4-4563-DCEAB1443451}" dt="2026-06-20T12:23:51.006" v="80" actId="20577"/>
          <ac:spMkLst>
            <pc:docMk/>
            <pc:sldMk cId="3578287740" sldId="257"/>
            <ac:spMk id="3" creationId="{44F8899E-0C4D-6589-D5E5-950F732E650A}"/>
          </ac:spMkLst>
        </pc:spChg>
        <pc:spChg chg="add mod">
          <ac:chgData name="Mia Mina Tiphereth Maurice (2505028)" userId="S::2505028@student.uwtsd.ac.uk::be846b77-899f-46d5-ad8d-74d9f542b03d" providerId="AD" clId="Web-{BE1B1D85-04C3-0BD4-4563-DCEAB1443451}" dt="2026-06-20T13:52:58.297" v="95" actId="20577"/>
          <ac:spMkLst>
            <pc:docMk/>
            <pc:sldMk cId="3578287740" sldId="257"/>
            <ac:spMk id="4" creationId="{220166D1-2790-0AC8-A5C5-93D20120B7FD}"/>
          </ac:spMkLst>
        </pc:spChg>
      </pc:sldChg>
      <pc:sldChg chg="modSp">
        <pc:chgData name="Mia Mina Tiphereth Maurice (2505028)" userId="S::2505028@student.uwtsd.ac.uk::be846b77-899f-46d5-ad8d-74d9f542b03d" providerId="AD" clId="Web-{BE1B1D85-04C3-0BD4-4563-DCEAB1443451}" dt="2026-06-20T13:57:19.063" v="111" actId="20577"/>
        <pc:sldMkLst>
          <pc:docMk/>
          <pc:sldMk cId="4147492554" sldId="258"/>
        </pc:sldMkLst>
        <pc:spChg chg="mod">
          <ac:chgData name="Mia Mina Tiphereth Maurice (2505028)" userId="S::2505028@student.uwtsd.ac.uk::be846b77-899f-46d5-ad8d-74d9f542b03d" providerId="AD" clId="Web-{BE1B1D85-04C3-0BD4-4563-DCEAB1443451}" dt="2026-06-20T13:57:19.063" v="111" actId="20577"/>
          <ac:spMkLst>
            <pc:docMk/>
            <pc:sldMk cId="4147492554" sldId="258"/>
            <ac:spMk id="3" creationId="{07D5A445-B2BE-B9B1-A494-04CE1B6F17FD}"/>
          </ac:spMkLst>
        </pc:spChg>
      </pc:sldChg>
      <pc:sldChg chg="modSp ord">
        <pc:chgData name="Mia Mina Tiphereth Maurice (2505028)" userId="S::2505028@student.uwtsd.ac.uk::be846b77-899f-46d5-ad8d-74d9f542b03d" providerId="AD" clId="Web-{BE1B1D85-04C3-0BD4-4563-DCEAB1443451}" dt="2026-06-20T13:54:03.902" v="101" actId="20577"/>
        <pc:sldMkLst>
          <pc:docMk/>
          <pc:sldMk cId="3422944402" sldId="259"/>
        </pc:sldMkLst>
        <pc:spChg chg="mod">
          <ac:chgData name="Mia Mina Tiphereth Maurice (2505028)" userId="S::2505028@student.uwtsd.ac.uk::be846b77-899f-46d5-ad8d-74d9f542b03d" providerId="AD" clId="Web-{BE1B1D85-04C3-0BD4-4563-DCEAB1443451}" dt="2026-06-20T13:54:03.902" v="101" actId="20577"/>
          <ac:spMkLst>
            <pc:docMk/>
            <pc:sldMk cId="3422944402" sldId="259"/>
            <ac:spMk id="3" creationId="{38309ABE-EC1D-22FE-AE64-0B71BEA82801}"/>
          </ac:spMkLst>
        </pc:spChg>
      </pc:sldChg>
      <pc:sldChg chg="modSp new ord">
        <pc:chgData name="Mia Mina Tiphereth Maurice (2505028)" userId="S::2505028@student.uwtsd.ac.uk::be846b77-899f-46d5-ad8d-74d9f542b03d" providerId="AD" clId="Web-{BE1B1D85-04C3-0BD4-4563-DCEAB1443451}" dt="2026-06-20T14:00:18.810" v="122" actId="20577"/>
        <pc:sldMkLst>
          <pc:docMk/>
          <pc:sldMk cId="2826903073" sldId="261"/>
        </pc:sldMkLst>
        <pc:spChg chg="mod">
          <ac:chgData name="Mia Mina Tiphereth Maurice (2505028)" userId="S::2505028@student.uwtsd.ac.uk::be846b77-899f-46d5-ad8d-74d9f542b03d" providerId="AD" clId="Web-{BE1B1D85-04C3-0BD4-4563-DCEAB1443451}" dt="2026-06-20T14:00:08.763" v="118" actId="20577"/>
          <ac:spMkLst>
            <pc:docMk/>
            <pc:sldMk cId="2826903073" sldId="261"/>
            <ac:spMk id="2" creationId="{FDD617FB-6A78-798E-AE42-8A1E345A044F}"/>
          </ac:spMkLst>
        </pc:spChg>
        <pc:spChg chg="mod">
          <ac:chgData name="Mia Mina Tiphereth Maurice (2505028)" userId="S::2505028@student.uwtsd.ac.uk::be846b77-899f-46d5-ad8d-74d9f542b03d" providerId="AD" clId="Web-{BE1B1D85-04C3-0BD4-4563-DCEAB1443451}" dt="2026-06-20T14:00:18.810" v="122" actId="20577"/>
          <ac:spMkLst>
            <pc:docMk/>
            <pc:sldMk cId="2826903073" sldId="261"/>
            <ac:spMk id="3" creationId="{3BC0C144-F6CA-DF39-0177-EBF72053FDB5}"/>
          </ac:spMkLst>
        </pc:spChg>
      </pc:sldChg>
      <pc:sldChg chg="modSp new ord">
        <pc:chgData name="Mia Mina Tiphereth Maurice (2505028)" userId="S::2505028@student.uwtsd.ac.uk::be846b77-899f-46d5-ad8d-74d9f542b03d" providerId="AD" clId="Web-{BE1B1D85-04C3-0BD4-4563-DCEAB1443451}" dt="2026-06-20T14:03:02.649" v="125" actId="20577"/>
        <pc:sldMkLst>
          <pc:docMk/>
          <pc:sldMk cId="3671064789" sldId="262"/>
        </pc:sldMkLst>
        <pc:spChg chg="mod">
          <ac:chgData name="Mia Mina Tiphereth Maurice (2505028)" userId="S::2505028@student.uwtsd.ac.uk::be846b77-899f-46d5-ad8d-74d9f542b03d" providerId="AD" clId="Web-{BE1B1D85-04C3-0BD4-4563-DCEAB1443451}" dt="2026-06-20T11:23:33.812" v="35" actId="20577"/>
          <ac:spMkLst>
            <pc:docMk/>
            <pc:sldMk cId="3671064789" sldId="262"/>
            <ac:spMk id="2" creationId="{B1E14C80-EAFE-441D-886B-A4CDDA506138}"/>
          </ac:spMkLst>
        </pc:spChg>
        <pc:spChg chg="mod">
          <ac:chgData name="Mia Mina Tiphereth Maurice (2505028)" userId="S::2505028@student.uwtsd.ac.uk::be846b77-899f-46d5-ad8d-74d9f542b03d" providerId="AD" clId="Web-{BE1B1D85-04C3-0BD4-4563-DCEAB1443451}" dt="2026-06-20T14:03:02.649" v="125" actId="20577"/>
          <ac:spMkLst>
            <pc:docMk/>
            <pc:sldMk cId="3671064789" sldId="262"/>
            <ac:spMk id="3" creationId="{A53570FF-EDC2-DCA1-5278-6BEBC1D6F8DC}"/>
          </ac:spMkLst>
        </pc:spChg>
      </pc:sldChg>
    </pc:docChg>
  </pc:docChgLst>
  <pc:docChgLst>
    <pc:chgData clId="Web-{26B79DE0-1997-D1AB-0885-940959895E90}"/>
    <pc:docChg chg="modSld">
      <pc:chgData name="" userId="" providerId="" clId="Web-{26B79DE0-1997-D1AB-0885-940959895E90}" dt="2026-06-21T20:06:48.166" v="1" actId="20577"/>
      <pc:docMkLst>
        <pc:docMk/>
      </pc:docMkLst>
      <pc:sldChg chg="modSp">
        <pc:chgData name="" userId="" providerId="" clId="Web-{26B79DE0-1997-D1AB-0885-940959895E90}" dt="2026-06-21T20:06:48.166" v="1" actId="20577"/>
        <pc:sldMkLst>
          <pc:docMk/>
          <pc:sldMk cId="3637915947" sldId="263"/>
        </pc:sldMkLst>
        <pc:spChg chg="mod">
          <ac:chgData name="" userId="" providerId="" clId="Web-{26B79DE0-1997-D1AB-0885-940959895E90}" dt="2026-06-21T20:06:48.166" v="1" actId="20577"/>
          <ac:spMkLst>
            <pc:docMk/>
            <pc:sldMk cId="3637915947" sldId="263"/>
            <ac:spMk id="3" creationId="{3C836518-585D-0986-98AE-99E27FA9048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6/21/2026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3671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6/21/2026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6180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6/21/2026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90121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6/21/2026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63727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6/21/2026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85847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6/21/2026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95179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6/21/2026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62496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6/21/2026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64508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6/21/2026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3390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6/21/2026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26323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6/21/2026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51233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6/21/2026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655571429"/>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2" r:id="rId6"/>
    <p:sldLayoutId id="2147483708" r:id="rId7"/>
    <p:sldLayoutId id="2147483709" r:id="rId8"/>
    <p:sldLayoutId id="2147483710" r:id="rId9"/>
    <p:sldLayoutId id="2147483711" r:id="rId10"/>
    <p:sldLayoutId id="214748371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nmc.org.uk/globalassets/sitedocuments/nmc-publications/nmc-code.pdf" TargetMode="External"/><Relationship Id="rId2" Type="http://schemas.openxmlformats.org/officeDocument/2006/relationships/hyperlink" Target="https://research-ebsco-com.uwtsd.idm.oclc.org/plink/2ca8a60f-c31c-3f6b-ac0b-5363764e0418" TargetMode="External"/><Relationship Id="rId1" Type="http://schemas.openxmlformats.org/officeDocument/2006/relationships/slideLayout" Target="../slideLayouts/slideLayout2.xml"/><Relationship Id="rId4" Type="http://schemas.openxmlformats.org/officeDocument/2006/relationships/hyperlink" Target="https://www.google.com/search?q=https://www.england.nhs.uk/publication/working-together-to-improve-patient-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123007" y="603501"/>
            <a:ext cx="4361693" cy="1527049"/>
          </a:xfrm>
        </p:spPr>
        <p:txBody>
          <a:bodyPr vert="horz" lIns="91440" tIns="45720" rIns="91440" bIns="45720" rtlCol="0" anchor="b">
            <a:normAutofit/>
          </a:bodyPr>
          <a:lstStyle/>
          <a:p>
            <a:pPr algn="l"/>
            <a:r>
              <a:rPr lang="en-US" sz="3600" b="1" u="sng" kern="1200">
                <a:solidFill>
                  <a:schemeClr val="tx1"/>
                </a:solidFill>
                <a:latin typeface="+mj-lt"/>
                <a:ea typeface="+mj-ea"/>
                <a:cs typeface="+mj-cs"/>
              </a:rPr>
              <a:t>Working in Teams</a:t>
            </a:r>
          </a:p>
        </p:txBody>
      </p:sp>
      <p:pic>
        <p:nvPicPr>
          <p:cNvPr id="4" name="Picture 3">
            <a:extLst>
              <a:ext uri="{FF2B5EF4-FFF2-40B4-BE49-F238E27FC236}">
                <a16:creationId xmlns:a16="http://schemas.microsoft.com/office/drawing/2014/main" id="{70C867A0-7825-95BE-9100-98152339AC75}"/>
              </a:ext>
            </a:extLst>
          </p:cNvPr>
          <p:cNvPicPr>
            <a:picLocks noChangeAspect="1"/>
          </p:cNvPicPr>
          <p:nvPr/>
        </p:nvPicPr>
        <p:blipFill>
          <a:blip r:embed="rId2"/>
          <a:srcRect l="23630" r="23629" b="-1"/>
          <a:stretch>
            <a:fillRect/>
          </a:stretch>
        </p:blipFill>
        <p:spPr>
          <a:xfrm>
            <a:off x="1" y="10"/>
            <a:ext cx="6373368" cy="6857990"/>
          </a:xfrm>
          <a:prstGeom prst="rect">
            <a:avLst/>
          </a:prstGeom>
        </p:spPr>
      </p:pic>
      <p:sp>
        <p:nvSpPr>
          <p:cNvPr id="3" name="Subtitle 2"/>
          <p:cNvSpPr>
            <a:spLocks noGrp="1"/>
          </p:cNvSpPr>
          <p:nvPr>
            <p:ph type="subTitle" idx="1"/>
          </p:nvPr>
        </p:nvSpPr>
        <p:spPr>
          <a:xfrm>
            <a:off x="7123007" y="2212846"/>
            <a:ext cx="4361693" cy="4096514"/>
          </a:xfrm>
        </p:spPr>
        <p:txBody>
          <a:bodyPr vert="horz" lIns="91440" tIns="45720" rIns="91440" bIns="45720" rtlCol="0" anchor="t">
            <a:normAutofit/>
          </a:bodyPr>
          <a:lstStyle/>
          <a:p>
            <a:r>
              <a:rPr lang="en-US"/>
              <a:t>By mia </a:t>
            </a:r>
            <a:r>
              <a:rPr lang="en-US" err="1"/>
              <a:t>maurice</a:t>
            </a:r>
          </a:p>
          <a:p>
            <a:r>
              <a:rPr lang="en-US"/>
              <a:t>2505028</a:t>
            </a:r>
          </a:p>
          <a:p>
            <a:r>
              <a:rPr lang="en-US"/>
              <a:t>Professional development within health and social care </a:t>
            </a:r>
          </a:p>
          <a:p>
            <a:r>
              <a:rPr lang="en-US" b="1"/>
              <a:t>LCHS4009_BIRM</a:t>
            </a:r>
            <a:endParaRPr lang="en-US"/>
          </a:p>
          <a:p>
            <a:pPr indent="-228600" algn="l">
              <a:buFont typeface="Arial" panose="020B0604020202020204" pitchFamily="34" charset="0"/>
              <a:buChar char="•"/>
            </a:pP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5FE96C-733E-FCC9-BBC4-70DF62647BF4}"/>
              </a:ext>
            </a:extLst>
          </p:cNvPr>
          <p:cNvSpPr>
            <a:spLocks noGrp="1"/>
          </p:cNvSpPr>
          <p:nvPr>
            <p:ph type="title"/>
          </p:nvPr>
        </p:nvSpPr>
        <p:spPr>
          <a:xfrm>
            <a:off x="612648" y="1114923"/>
            <a:ext cx="4621553" cy="1360728"/>
          </a:xfrm>
        </p:spPr>
        <p:txBody>
          <a:bodyPr vert="horz" lIns="91440" tIns="45720" rIns="91440" bIns="45720" rtlCol="0" anchor="b">
            <a:normAutofit/>
          </a:bodyPr>
          <a:lstStyle/>
          <a:p>
            <a:r>
              <a:rPr lang="en-US" b="1" kern="1200">
                <a:solidFill>
                  <a:schemeClr val="tx1"/>
                </a:solidFill>
                <a:latin typeface="+mj-lt"/>
                <a:ea typeface="+mj-ea"/>
                <a:cs typeface="+mj-cs"/>
              </a:rPr>
              <a:t>What is working in teams?</a:t>
            </a:r>
          </a:p>
        </p:txBody>
      </p:sp>
      <p:sp>
        <p:nvSpPr>
          <p:cNvPr id="4" name="TextBox 3">
            <a:extLst>
              <a:ext uri="{FF2B5EF4-FFF2-40B4-BE49-F238E27FC236}">
                <a16:creationId xmlns:a16="http://schemas.microsoft.com/office/drawing/2014/main" id="{220166D1-2790-0AC8-A5C5-93D20120B7FD}"/>
              </a:ext>
            </a:extLst>
          </p:cNvPr>
          <p:cNvSpPr txBox="1"/>
          <p:nvPr/>
        </p:nvSpPr>
        <p:spPr>
          <a:xfrm>
            <a:off x="612648" y="2584058"/>
            <a:ext cx="4897324" cy="36742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10000"/>
              </a:lnSpc>
              <a:spcAft>
                <a:spcPts val="600"/>
              </a:spcAft>
            </a:pPr>
            <a:r>
              <a:rPr lang="en-US" sz="1600" dirty="0">
                <a:latin typeface="Arial Nova"/>
              </a:rPr>
              <a:t>Working in teams refers to a group of people working together toward a shared goal by combining their knowledge, skills, and experience. In health and social care, effective teamwork enables professionals from different disciplines to collaborate and provide person-</a:t>
            </a:r>
            <a:r>
              <a:rPr lang="en-US" sz="1600" dirty="0" err="1">
                <a:latin typeface="Arial Nova"/>
              </a:rPr>
              <a:t>centered</a:t>
            </a:r>
            <a:r>
              <a:rPr lang="en-US" sz="1600" dirty="0">
                <a:latin typeface="Arial Nova"/>
              </a:rPr>
              <a:t> care. According to Belbin (2010), successful teams are made up of individuals who perform different roles and contribute unique strengths. Belbin identified nine team roles, including the Coordinator, </a:t>
            </a:r>
            <a:r>
              <a:rPr lang="en-US" sz="1600" dirty="0" err="1">
                <a:latin typeface="Arial Nova"/>
              </a:rPr>
              <a:t>Teamworker</a:t>
            </a:r>
            <a:r>
              <a:rPr lang="en-US" sz="1600" dirty="0">
                <a:latin typeface="Arial Nova"/>
              </a:rPr>
              <a:t>, and Implementer, which help teams function effectively and achieve their objectives.</a:t>
            </a:r>
          </a:p>
        </p:txBody>
      </p:sp>
      <p:pic>
        <p:nvPicPr>
          <p:cNvPr id="8" name="Graphic 7" descr="Group Brainstorm">
            <a:extLst>
              <a:ext uri="{FF2B5EF4-FFF2-40B4-BE49-F238E27FC236}">
                <a16:creationId xmlns:a16="http://schemas.microsoft.com/office/drawing/2014/main" id="{DA6EE928-64CB-2E46-0774-15682FEC88D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96074" y="1114923"/>
            <a:ext cx="4628153" cy="4628153"/>
          </a:xfrm>
          <a:prstGeom prst="rect">
            <a:avLst/>
          </a:prstGeom>
        </p:spPr>
      </p:pic>
    </p:spTree>
    <p:extLst>
      <p:ext uri="{BB962C8B-B14F-4D97-AF65-F5344CB8AC3E}">
        <p14:creationId xmlns:p14="http://schemas.microsoft.com/office/powerpoint/2010/main" val="3578287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2B2CD-8E3C-6A6F-4908-8F9EC1C97CE6}"/>
              </a:ext>
            </a:extLst>
          </p:cNvPr>
          <p:cNvSpPr>
            <a:spLocks noGrp="1"/>
          </p:cNvSpPr>
          <p:nvPr>
            <p:ph type="title"/>
          </p:nvPr>
        </p:nvSpPr>
        <p:spPr>
          <a:xfrm>
            <a:off x="612648" y="1114923"/>
            <a:ext cx="4621553" cy="1360728"/>
          </a:xfrm>
        </p:spPr>
        <p:txBody>
          <a:bodyPr anchor="b">
            <a:normAutofit/>
          </a:bodyPr>
          <a:lstStyle/>
          <a:p>
            <a:r>
              <a:rPr lang="en-GB" sz="3300"/>
              <a:t>Teamwork in professional practice</a:t>
            </a:r>
          </a:p>
        </p:txBody>
      </p:sp>
      <p:sp>
        <p:nvSpPr>
          <p:cNvPr id="3" name="Content Placeholder 2">
            <a:extLst>
              <a:ext uri="{FF2B5EF4-FFF2-40B4-BE49-F238E27FC236}">
                <a16:creationId xmlns:a16="http://schemas.microsoft.com/office/drawing/2014/main" id="{38309ABE-EC1D-22FE-AE64-0B71BEA82801}"/>
              </a:ext>
            </a:extLst>
          </p:cNvPr>
          <p:cNvSpPr>
            <a:spLocks noGrp="1"/>
          </p:cNvSpPr>
          <p:nvPr>
            <p:ph idx="1"/>
          </p:nvPr>
        </p:nvSpPr>
        <p:spPr>
          <a:xfrm>
            <a:off x="612648" y="2584058"/>
            <a:ext cx="4832010" cy="3841189"/>
          </a:xfrm>
        </p:spPr>
        <p:txBody>
          <a:bodyPr vert="horz" lIns="91440" tIns="45720" rIns="91440" bIns="45720" rtlCol="0" anchor="t">
            <a:noAutofit/>
          </a:bodyPr>
          <a:lstStyle/>
          <a:p>
            <a:pPr marL="0" indent="0">
              <a:lnSpc>
                <a:spcPct val="110000"/>
              </a:lnSpc>
              <a:buNone/>
            </a:pPr>
            <a:r>
              <a:rPr lang="en-GB" sz="1600">
                <a:latin typeface="Arial Nova"/>
                <a:ea typeface="+mn-lt"/>
                <a:cs typeface="+mn-lt"/>
              </a:rPr>
              <a:t>Working in teams is a key aspect of professional</a:t>
            </a:r>
            <a:r>
              <a:rPr lang="en-GB" sz="1600" b="1" dirty="0">
                <a:latin typeface="Arial Nova"/>
                <a:ea typeface="+mn-lt"/>
                <a:cs typeface="+mn-lt"/>
              </a:rPr>
              <a:t> </a:t>
            </a:r>
            <a:r>
              <a:rPr lang="en-GB" sz="1600" b="1">
                <a:latin typeface="Arial Nova"/>
                <a:ea typeface="+mn-lt"/>
                <a:cs typeface="+mn-lt"/>
              </a:rPr>
              <a:t>practice</a:t>
            </a:r>
            <a:r>
              <a:rPr lang="en-GB" sz="1600">
                <a:latin typeface="Arial Nova"/>
                <a:ea typeface="+mn-lt"/>
                <a:cs typeface="+mn-lt"/>
              </a:rPr>
              <a:t> in health and social care. Healthcare professionals such as nurses, doctors, physiotherapists, occupational therapists, and social workers regularly collaborate to plan and deliver care through a multidisciplinary approach (NHS England, 2023). Effective teamwork requires clear communication, mutual respect, and an understanding of each professional's responsibilities (NMC, 2018). Belbin’s team role model can be applied effectively in healthcare settings where individuals naturally adopt different roles.</a:t>
            </a:r>
            <a:endParaRPr lang="en-GB" sz="1600">
              <a:latin typeface="Arial Nova"/>
            </a:endParaRPr>
          </a:p>
        </p:txBody>
      </p:sp>
      <p:pic>
        <p:nvPicPr>
          <p:cNvPr id="7" name="Graphic 6" descr="Doctor">
            <a:extLst>
              <a:ext uri="{FF2B5EF4-FFF2-40B4-BE49-F238E27FC236}">
                <a16:creationId xmlns:a16="http://schemas.microsoft.com/office/drawing/2014/main" id="{FDDA75F0-4EB0-2A2E-D259-D5C3B99265D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96074" y="1114923"/>
            <a:ext cx="4628153" cy="4628153"/>
          </a:xfrm>
          <a:prstGeom prst="rect">
            <a:avLst/>
          </a:prstGeom>
        </p:spPr>
      </p:pic>
    </p:spTree>
    <p:extLst>
      <p:ext uri="{BB962C8B-B14F-4D97-AF65-F5344CB8AC3E}">
        <p14:creationId xmlns:p14="http://schemas.microsoft.com/office/powerpoint/2010/main" val="3422944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14C80-EAFE-441D-886B-A4CDDA506138}"/>
              </a:ext>
            </a:extLst>
          </p:cNvPr>
          <p:cNvSpPr>
            <a:spLocks noGrp="1"/>
          </p:cNvSpPr>
          <p:nvPr>
            <p:ph type="title"/>
          </p:nvPr>
        </p:nvSpPr>
        <p:spPr/>
        <p:txBody>
          <a:bodyPr/>
          <a:lstStyle/>
          <a:p>
            <a:r>
              <a:rPr lang="en-GB" dirty="0"/>
              <a:t>Practical example: </a:t>
            </a:r>
            <a:r>
              <a:rPr lang="en-GB"/>
              <a:t>registered nurse</a:t>
            </a:r>
            <a:endParaRPr lang="en-GB" dirty="0"/>
          </a:p>
        </p:txBody>
      </p:sp>
      <p:sp>
        <p:nvSpPr>
          <p:cNvPr id="3" name="Content Placeholder 2">
            <a:extLst>
              <a:ext uri="{FF2B5EF4-FFF2-40B4-BE49-F238E27FC236}">
                <a16:creationId xmlns:a16="http://schemas.microsoft.com/office/drawing/2014/main" id="{A53570FF-EDC2-DCA1-5278-6BEBC1D6F8DC}"/>
              </a:ext>
            </a:extLst>
          </p:cNvPr>
          <p:cNvSpPr>
            <a:spLocks noGrp="1"/>
          </p:cNvSpPr>
          <p:nvPr>
            <p:ph idx="1"/>
          </p:nvPr>
        </p:nvSpPr>
        <p:spPr/>
        <p:txBody>
          <a:bodyPr vert="horz" lIns="91440" tIns="45720" rIns="91440" bIns="45720" rtlCol="0" anchor="t">
            <a:normAutofit/>
          </a:bodyPr>
          <a:lstStyle/>
          <a:p>
            <a:pPr marL="0" indent="0">
              <a:buNone/>
            </a:pPr>
            <a:r>
              <a:rPr lang="en-GB" sz="2400" dirty="0">
                <a:latin typeface="Arial Nova"/>
                <a:ea typeface="+mn-lt"/>
                <a:cs typeface="+mn-lt"/>
              </a:rPr>
              <a:t>Using Belbin’s model, the nurse naturally </a:t>
            </a:r>
            <a:r>
              <a:rPr lang="en-GB" sz="2400" dirty="0">
                <a:latin typeface="Arial Nova"/>
              </a:rPr>
              <a:t>embodies</a:t>
            </a:r>
            <a:r>
              <a:rPr lang="en-GB" sz="2400" dirty="0">
                <a:latin typeface="Arial Nova"/>
                <a:ea typeface="+mn-lt"/>
                <a:cs typeface="+mn-lt"/>
              </a:rPr>
              <a:t> the </a:t>
            </a:r>
            <a:r>
              <a:rPr lang="en-GB" sz="2400" b="1" dirty="0" err="1">
                <a:latin typeface="Arial Nova"/>
              </a:rPr>
              <a:t>Teamworker</a:t>
            </a:r>
            <a:r>
              <a:rPr lang="en-GB" sz="2400" dirty="0">
                <a:latin typeface="Arial Nova"/>
                <a:ea typeface="+mn-lt"/>
                <a:cs typeface="+mn-lt"/>
              </a:rPr>
              <a:t> role within the clinical environment. As the collaborative "glue" of the multidisciplinary team, the nurse maintains a constant presence on the ward, supporting patients, managing anxiety, and ensuring effective communication </a:t>
            </a:r>
            <a:r>
              <a:rPr lang="en-GB" sz="2400" dirty="0">
                <a:latin typeface="Arial Nova"/>
              </a:rPr>
              <a:t>among</a:t>
            </a:r>
            <a:r>
              <a:rPr lang="en-GB" sz="2400" dirty="0">
                <a:latin typeface="Arial Nova"/>
                <a:ea typeface="+mn-lt"/>
                <a:cs typeface="+mn-lt"/>
              </a:rPr>
              <a:t> all team members. The nurse actively listens to patient needs and coordinates care between </a:t>
            </a:r>
            <a:r>
              <a:rPr lang="en-GB" sz="2400" b="1" dirty="0">
                <a:latin typeface="Arial Nova"/>
              </a:rPr>
              <a:t>the doctor (who acts as the Specialist) </a:t>
            </a:r>
            <a:r>
              <a:rPr lang="en-GB" sz="2400" dirty="0">
                <a:latin typeface="Arial Nova"/>
              </a:rPr>
              <a:t>and the</a:t>
            </a:r>
            <a:r>
              <a:rPr lang="en-GB" sz="2400" b="1" dirty="0">
                <a:latin typeface="Arial Nova"/>
              </a:rPr>
              <a:t> physiotherapist (who takes the role of the Implementer)</a:t>
            </a:r>
            <a:r>
              <a:rPr lang="en-GB" sz="2400" dirty="0">
                <a:latin typeface="Arial Nova"/>
                <a:ea typeface="+mn-lt"/>
                <a:cs typeface="+mn-lt"/>
              </a:rPr>
              <a:t>. By fostering teamwork and promoting seamless information sharing, the nurse helps improve team synergy, </a:t>
            </a:r>
            <a:r>
              <a:rPr lang="en-GB" sz="2400" b="1" dirty="0">
                <a:latin typeface="Arial Nova"/>
              </a:rPr>
              <a:t>reduces</a:t>
            </a:r>
            <a:r>
              <a:rPr lang="en-GB" sz="2400" dirty="0">
                <a:latin typeface="Arial Nova"/>
                <a:ea typeface="+mn-lt"/>
                <a:cs typeface="+mn-lt"/>
              </a:rPr>
              <a:t> the risk of clinical errors, and </a:t>
            </a:r>
            <a:r>
              <a:rPr lang="en-GB" sz="2400" dirty="0">
                <a:latin typeface="Arial Nova"/>
              </a:rPr>
              <a:t>enhances</a:t>
            </a:r>
            <a:r>
              <a:rPr lang="en-GB" sz="2400" dirty="0">
                <a:latin typeface="Arial Nova"/>
                <a:ea typeface="+mn-lt"/>
                <a:cs typeface="+mn-lt"/>
              </a:rPr>
              <a:t> patient safety and </a:t>
            </a:r>
            <a:r>
              <a:rPr lang="en-GB" sz="2400" dirty="0">
                <a:latin typeface="Arial Nova"/>
              </a:rPr>
              <a:t>the quality of care.</a:t>
            </a:r>
            <a:endParaRPr lang="en-US" sz="2400" dirty="0">
              <a:latin typeface="Arial Nova"/>
            </a:endParaRPr>
          </a:p>
        </p:txBody>
      </p:sp>
    </p:spTree>
    <p:extLst>
      <p:ext uri="{BB962C8B-B14F-4D97-AF65-F5344CB8AC3E}">
        <p14:creationId xmlns:p14="http://schemas.microsoft.com/office/powerpoint/2010/main" val="3671064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996331-5D9F-D38B-202D-9BCE12F37EC9}"/>
              </a:ext>
            </a:extLst>
          </p:cNvPr>
          <p:cNvSpPr>
            <a:spLocks noGrp="1"/>
          </p:cNvSpPr>
          <p:nvPr>
            <p:ph type="title"/>
          </p:nvPr>
        </p:nvSpPr>
        <p:spPr>
          <a:xfrm>
            <a:off x="612648" y="1114923"/>
            <a:ext cx="4621553" cy="1360728"/>
          </a:xfrm>
        </p:spPr>
        <p:txBody>
          <a:bodyPr anchor="b">
            <a:normAutofit/>
          </a:bodyPr>
          <a:lstStyle/>
          <a:p>
            <a:r>
              <a:rPr lang="en-GB"/>
              <a:t>Why is teamwork important?</a:t>
            </a:r>
          </a:p>
        </p:txBody>
      </p:sp>
      <p:sp>
        <p:nvSpPr>
          <p:cNvPr id="3" name="Content Placeholder 2">
            <a:extLst>
              <a:ext uri="{FF2B5EF4-FFF2-40B4-BE49-F238E27FC236}">
                <a16:creationId xmlns:a16="http://schemas.microsoft.com/office/drawing/2014/main" id="{07D5A445-B2BE-B9B1-A494-04CE1B6F17FD}"/>
              </a:ext>
            </a:extLst>
          </p:cNvPr>
          <p:cNvSpPr>
            <a:spLocks noGrp="1"/>
          </p:cNvSpPr>
          <p:nvPr>
            <p:ph idx="1"/>
          </p:nvPr>
        </p:nvSpPr>
        <p:spPr>
          <a:xfrm>
            <a:off x="612648" y="2584058"/>
            <a:ext cx="5035210" cy="3710560"/>
          </a:xfrm>
        </p:spPr>
        <p:txBody>
          <a:bodyPr vert="horz" lIns="91440" tIns="45720" rIns="91440" bIns="45720" rtlCol="0" anchor="t">
            <a:normAutofit/>
          </a:bodyPr>
          <a:lstStyle/>
          <a:p>
            <a:pPr marL="0" indent="0">
              <a:lnSpc>
                <a:spcPct val="110000"/>
              </a:lnSpc>
              <a:buNone/>
            </a:pPr>
            <a:r>
              <a:rPr lang="en-GB" sz="1600">
                <a:latin typeface="Arial Nova"/>
                <a:ea typeface="+mn-lt"/>
                <a:cs typeface="+mn-lt"/>
              </a:rPr>
              <a:t>Teamwork is important because it improves communication, enhances patient safety, and supports better decision-making. When professionals work together effectively, they can share vital information and reduce the risk of clinical errors (NMC, 2018). Furthermore, teamwork enables healthcare workers to support one another and provide holistic care that meets the physical, emotional, and social needs of patients. Belbin’s model highlights how different team roles complement each other, allowing teams to solve problems more effectively and deliver high-quality care (Belbin, 2010).</a:t>
            </a:r>
            <a:endParaRPr lang="en-US" sz="1600">
              <a:latin typeface="Arial Nova"/>
            </a:endParaRPr>
          </a:p>
        </p:txBody>
      </p:sp>
      <p:pic>
        <p:nvPicPr>
          <p:cNvPr id="11" name="Graphic 10" descr="Cheers">
            <a:extLst>
              <a:ext uri="{FF2B5EF4-FFF2-40B4-BE49-F238E27FC236}">
                <a16:creationId xmlns:a16="http://schemas.microsoft.com/office/drawing/2014/main" id="{0ACE9964-44E2-8918-F7B6-4F39CDD869E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96074" y="1114923"/>
            <a:ext cx="4628153" cy="4628153"/>
          </a:xfrm>
          <a:prstGeom prst="rect">
            <a:avLst/>
          </a:prstGeom>
        </p:spPr>
      </p:pic>
    </p:spTree>
    <p:extLst>
      <p:ext uri="{BB962C8B-B14F-4D97-AF65-F5344CB8AC3E}">
        <p14:creationId xmlns:p14="http://schemas.microsoft.com/office/powerpoint/2010/main" val="4147492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3F357-28CB-76D8-7A55-A1129345CDD9}"/>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3A8BAE53-0139-6C87-72F7-C6B260B29F28}"/>
              </a:ext>
            </a:extLst>
          </p:cNvPr>
          <p:cNvSpPr>
            <a:spLocks noGrp="1"/>
          </p:cNvSpPr>
          <p:nvPr>
            <p:ph idx="1"/>
          </p:nvPr>
        </p:nvSpPr>
        <p:spPr/>
        <p:txBody>
          <a:bodyPr vert="horz" lIns="91440" tIns="45720" rIns="91440" bIns="45720" rtlCol="0" anchor="t">
            <a:normAutofit/>
          </a:bodyPr>
          <a:lstStyle/>
          <a:p>
            <a:pPr marL="0" indent="0">
              <a:buNone/>
            </a:pPr>
            <a:r>
              <a:rPr lang="en-GB" sz="2400" dirty="0">
                <a:latin typeface="Arial Nova"/>
                <a:ea typeface="+mn-lt"/>
                <a:cs typeface="+mn-lt"/>
              </a:rPr>
              <a:t>In conclusion, working in teams is a vital skill in health and social care because it improves communication, promotes patient safety, and supports person-</a:t>
            </a:r>
            <a:r>
              <a:rPr lang="en-GB" sz="2400" dirty="0" err="1">
                <a:latin typeface="Arial Nova"/>
                <a:ea typeface="+mn-lt"/>
                <a:cs typeface="+mn-lt"/>
              </a:rPr>
              <a:t>centered</a:t>
            </a:r>
            <a:r>
              <a:rPr lang="en-GB" sz="2400" dirty="0">
                <a:latin typeface="Arial Nova"/>
                <a:ea typeface="+mn-lt"/>
                <a:cs typeface="+mn-lt"/>
              </a:rPr>
              <a:t> care. Effective teamwork allows professionals to share knowledge, make informed decisions, and provide holistic support to patients. Belbin’s model demonstrates that successful teams require a variety of complementary roles, each contributing different strengths. By understanding and applying these roles, healthcare professionals can work more effectively together to achieve better outcomes for patients.</a:t>
            </a:r>
            <a:endParaRPr lang="en-US" dirty="0">
              <a:latin typeface="Arial Nova"/>
            </a:endParaRPr>
          </a:p>
        </p:txBody>
      </p:sp>
    </p:spTree>
    <p:extLst>
      <p:ext uri="{BB962C8B-B14F-4D97-AF65-F5344CB8AC3E}">
        <p14:creationId xmlns:p14="http://schemas.microsoft.com/office/powerpoint/2010/main" val="3092310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6A04D-1435-92DC-27ED-6F922104896A}"/>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3C836518-585D-0986-98AE-99E27FA90485}"/>
              </a:ext>
            </a:extLst>
          </p:cNvPr>
          <p:cNvSpPr>
            <a:spLocks noGrp="1"/>
          </p:cNvSpPr>
          <p:nvPr>
            <p:ph idx="1"/>
          </p:nvPr>
        </p:nvSpPr>
        <p:spPr/>
        <p:txBody>
          <a:bodyPr vert="horz" lIns="91440" tIns="45720" rIns="91440" bIns="45720" rtlCol="0" anchor="t">
            <a:normAutofit/>
          </a:bodyPr>
          <a:lstStyle/>
          <a:p>
            <a:pPr>
              <a:buFont typeface="Arial"/>
              <a:buChar char="•"/>
            </a:pPr>
            <a:r>
              <a:rPr lang="en-GB">
                <a:ea typeface="+mn-lt"/>
                <a:cs typeface="+mn-lt"/>
              </a:rPr>
              <a:t>R Meredith Belbin (2010) </a:t>
            </a:r>
            <a:r>
              <a:rPr lang="en-GB" i="1">
                <a:ea typeface="+mn-lt"/>
                <a:cs typeface="+mn-lt"/>
              </a:rPr>
              <a:t>Management Teams</a:t>
            </a:r>
            <a:r>
              <a:rPr lang="en-GB">
                <a:ea typeface="+mn-lt"/>
                <a:cs typeface="+mn-lt"/>
              </a:rPr>
              <a:t>. 3rd ed. Amsterdam: Routledge. Available at: </a:t>
            </a:r>
            <a:r>
              <a:rPr lang="en-GB" dirty="0">
                <a:ea typeface="+mn-lt"/>
                <a:cs typeface="+mn-lt"/>
                <a:hlinkClick r:id="rId2"/>
              </a:rPr>
              <a:t>https://research-ebsco-com.uwtsd.idm.oclc.org/plink/2ca8a60f-c31c-3f6b-ac0b-5363764e0418</a:t>
            </a:r>
            <a:r>
              <a:rPr lang="en-GB">
                <a:ea typeface="+mn-lt"/>
                <a:cs typeface="+mn-lt"/>
              </a:rPr>
              <a:t> (Accessed: 19 June 2026).</a:t>
            </a:r>
            <a:endParaRPr lang="en-GB" dirty="0"/>
          </a:p>
          <a:p>
            <a:pPr>
              <a:buFont typeface="Arial"/>
              <a:buChar char="•"/>
            </a:pPr>
            <a:r>
              <a:rPr lang="en-GB" dirty="0">
                <a:ea typeface="+mn-lt"/>
                <a:cs typeface="+mn-lt"/>
              </a:rPr>
              <a:t>Nursing and Midwifery Council (2018) </a:t>
            </a:r>
            <a:r>
              <a:rPr lang="en-GB" i="1" dirty="0">
                <a:ea typeface="+mn-lt"/>
                <a:cs typeface="+mn-lt"/>
              </a:rPr>
              <a:t>The code: professional standards of practice and behaviour for nurses, midwives and nursing associates</a:t>
            </a:r>
            <a:r>
              <a:rPr lang="en-GB" dirty="0">
                <a:ea typeface="+mn-lt"/>
                <a:cs typeface="+mn-lt"/>
              </a:rPr>
              <a:t>. Available at: </a:t>
            </a:r>
            <a:r>
              <a:rPr lang="en-GB" dirty="0">
                <a:ea typeface="+mn-lt"/>
                <a:cs typeface="+mn-lt"/>
                <a:hlinkClick r:id="rId3"/>
              </a:rPr>
              <a:t>https://www.nmc.org.uk/globalassets/sitedocuments/nmc-publications/nmc-code.pdf</a:t>
            </a:r>
            <a:r>
              <a:rPr lang="en-GB" dirty="0">
                <a:ea typeface="+mn-lt"/>
                <a:cs typeface="+mn-lt"/>
              </a:rPr>
              <a:t> </a:t>
            </a:r>
            <a:r>
              <a:rPr lang="en-GB">
                <a:ea typeface="+mn-lt"/>
                <a:cs typeface="+mn-lt"/>
              </a:rPr>
              <a:t>(Accessed: 20 June 2026).</a:t>
            </a:r>
            <a:endParaRPr lang="en-GB" dirty="0"/>
          </a:p>
          <a:p>
            <a:pPr>
              <a:buFont typeface="Arial"/>
              <a:buChar char="•"/>
            </a:pPr>
            <a:r>
              <a:rPr lang="en-GB">
                <a:ea typeface="+mn-lt"/>
                <a:cs typeface="+mn-lt"/>
              </a:rPr>
              <a:t>NHS England (2023) </a:t>
            </a:r>
            <a:r>
              <a:rPr lang="en-GB" i="1">
                <a:ea typeface="+mn-lt"/>
                <a:cs typeface="+mn-lt"/>
              </a:rPr>
              <a:t>Working together to improve patient care</a:t>
            </a:r>
            <a:r>
              <a:rPr lang="en-GB">
                <a:ea typeface="+mn-lt"/>
                <a:cs typeface="+mn-lt"/>
              </a:rPr>
              <a:t>. Available at: </a:t>
            </a:r>
            <a:r>
              <a:rPr lang="en-GB" dirty="0">
                <a:ea typeface="+mn-lt"/>
                <a:cs typeface="+mn-lt"/>
                <a:hlinkClick r:id="rId4"/>
              </a:rPr>
              <a:t>https://www.england.nhs.uk/publication/working-together-to-improve-patient-care/</a:t>
            </a:r>
            <a:r>
              <a:rPr lang="en-GB" dirty="0">
                <a:ea typeface="+mn-lt"/>
                <a:cs typeface="+mn-lt"/>
              </a:rPr>
              <a:t> </a:t>
            </a:r>
            <a:r>
              <a:rPr lang="en-GB">
                <a:ea typeface="+mn-lt"/>
                <a:cs typeface="+mn-lt"/>
              </a:rPr>
              <a:t>(Accessed: 20 June 2026).</a:t>
            </a:r>
            <a:endParaRPr lang="en-GB"/>
          </a:p>
          <a:p>
            <a:pPr marL="0" indent="0">
              <a:buNone/>
            </a:pPr>
            <a:endParaRPr lang="en-GB"/>
          </a:p>
        </p:txBody>
      </p:sp>
    </p:spTree>
    <p:extLst>
      <p:ext uri="{BB962C8B-B14F-4D97-AF65-F5344CB8AC3E}">
        <p14:creationId xmlns:p14="http://schemas.microsoft.com/office/powerpoint/2010/main" val="363791594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VanillaVTI</vt:lpstr>
      <vt:lpstr>Working in Teams</vt:lpstr>
      <vt:lpstr>What is working in teams?</vt:lpstr>
      <vt:lpstr>Teamwork in professional practice</vt:lpstr>
      <vt:lpstr>Practical example: registered nurse</vt:lpstr>
      <vt:lpstr>Why is teamwork important?</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115</cp:revision>
  <dcterms:created xsi:type="dcterms:W3CDTF">2026-06-10T16:18:01Z</dcterms:created>
  <dcterms:modified xsi:type="dcterms:W3CDTF">2026-06-21T20:11:02Z</dcterms:modified>
</cp:coreProperties>
</file>