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handoutMasterIdLst>
    <p:handoutMasterId r:id="rId20"/>
  </p:handoutMasterIdLst>
  <p:sldIdLst>
    <p:sldId id="256" r:id="rId2"/>
    <p:sldId id="268" r:id="rId3"/>
    <p:sldId id="269" r:id="rId4"/>
    <p:sldId id="273" r:id="rId5"/>
    <p:sldId id="285" r:id="rId6"/>
    <p:sldId id="275" r:id="rId7"/>
    <p:sldId id="286" r:id="rId8"/>
    <p:sldId id="277" r:id="rId9"/>
    <p:sldId id="287" r:id="rId10"/>
    <p:sldId id="281" r:id="rId11"/>
    <p:sldId id="288" r:id="rId12"/>
    <p:sldId id="282" r:id="rId13"/>
    <p:sldId id="289" r:id="rId14"/>
    <p:sldId id="284" r:id="rId15"/>
    <p:sldId id="290" r:id="rId16"/>
    <p:sldId id="291" r:id="rId17"/>
    <p:sldId id="292" r:id="rId18"/>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3888">
          <p15:clr>
            <a:srgbClr val="A4A3A4"/>
          </p15:clr>
        </p15:guide>
        <p15:guide id="3" orient="horz" pos="432">
          <p15:clr>
            <a:srgbClr val="A4A3A4"/>
          </p15:clr>
        </p15:guide>
        <p15:guide id="4" orient="horz" pos="3072">
          <p15:clr>
            <a:srgbClr val="A4A3A4"/>
          </p15:clr>
        </p15:guide>
        <p15:guide id="5" orient="horz" pos="3408">
          <p15:clr>
            <a:srgbClr val="A4A3A4"/>
          </p15:clr>
        </p15:guide>
        <p15:guide id="6" pos="3839">
          <p15:clr>
            <a:srgbClr val="A4A3A4"/>
          </p15:clr>
        </p15:guide>
        <p15:guide id="7" pos="383">
          <p15:clr>
            <a:srgbClr val="A4A3A4"/>
          </p15:clr>
        </p15:guide>
        <p15:guide id="8" pos="7295">
          <p15:clr>
            <a:srgbClr val="A4A3A4"/>
          </p15:clr>
        </p15:guide>
        <p15:guide id="9" pos="815">
          <p15:clr>
            <a:srgbClr val="A4A3A4"/>
          </p15:clr>
        </p15:guide>
        <p15:guide id="10" pos="2879">
          <p15:clr>
            <a:srgbClr val="A4A3A4"/>
          </p15:clr>
        </p15:guide>
        <p15:guide id="11" pos="307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9BD63B-757F-37A5-907B-9F15551A5C09}" v="147" dt="2023-01-15T14:18:44.563"/>
    <p1510:client id="{99AC6A0E-9AE9-43D8-A909-850454DF2B9E}" v="21" dt="2023-01-15T14:40:55.900"/>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20" autoAdjust="0"/>
    <p:restoredTop sz="91892" autoAdjust="0"/>
  </p:normalViewPr>
  <p:slideViewPr>
    <p:cSldViewPr>
      <p:cViewPr varScale="1">
        <p:scale>
          <a:sx n="85" d="100"/>
          <a:sy n="85" d="100"/>
        </p:scale>
        <p:origin x="48" y="57"/>
      </p:cViewPr>
      <p:guideLst>
        <p:guide orient="horz" pos="2160"/>
        <p:guide orient="horz" pos="3888"/>
        <p:guide orient="horz" pos="432"/>
        <p:guide orient="horz" pos="3072"/>
        <p:guide orient="horz" pos="3408"/>
        <p:guide pos="3839"/>
        <p:guide pos="383"/>
        <p:guide pos="7295"/>
        <p:guide pos="815"/>
        <p:guide pos="2879"/>
        <p:guide pos="3071"/>
      </p:guideLst>
    </p:cSldViewPr>
  </p:slideViewPr>
  <p:notesTextViewPr>
    <p:cViewPr>
      <p:scale>
        <a:sx n="1" d="1"/>
        <a:sy n="1" d="1"/>
      </p:scale>
      <p:origin x="0" y="0"/>
    </p:cViewPr>
  </p:notesTextViewPr>
  <p:notesViewPr>
    <p:cSldViewPr showGuides="1">
      <p:cViewPr varScale="1">
        <p:scale>
          <a:sx n="87" d="100"/>
          <a:sy n="87" d="100"/>
        </p:scale>
        <p:origin x="3840"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ames" userId="e815814b-f5ab-4367-85bb-abbbaf16d579" providerId="ADAL" clId="{99AC6A0E-9AE9-43D8-A909-850454DF2B9E}"/>
    <pc:docChg chg="custSel addSld delSld modSld">
      <pc:chgData name="Laura James" userId="e815814b-f5ab-4367-85bb-abbbaf16d579" providerId="ADAL" clId="{99AC6A0E-9AE9-43D8-A909-850454DF2B9E}" dt="2023-01-15T14:42:20.035" v="745" actId="255"/>
      <pc:docMkLst>
        <pc:docMk/>
      </pc:docMkLst>
      <pc:sldChg chg="del">
        <pc:chgData name="Laura James" userId="e815814b-f5ab-4367-85bb-abbbaf16d579" providerId="ADAL" clId="{99AC6A0E-9AE9-43D8-A909-850454DF2B9E}" dt="2023-01-15T14:31:19.590" v="14" actId="2696"/>
        <pc:sldMkLst>
          <pc:docMk/>
          <pc:sldMk cId="4021424726" sldId="278"/>
        </pc:sldMkLst>
      </pc:sldChg>
      <pc:sldChg chg="del">
        <pc:chgData name="Laura James" userId="e815814b-f5ab-4367-85bb-abbbaf16d579" providerId="ADAL" clId="{99AC6A0E-9AE9-43D8-A909-850454DF2B9E}" dt="2023-01-15T14:31:27.393" v="15" actId="2696"/>
        <pc:sldMkLst>
          <pc:docMk/>
          <pc:sldMk cId="2360528303" sldId="279"/>
        </pc:sldMkLst>
      </pc:sldChg>
      <pc:sldChg chg="del">
        <pc:chgData name="Laura James" userId="e815814b-f5ab-4367-85bb-abbbaf16d579" providerId="ADAL" clId="{99AC6A0E-9AE9-43D8-A909-850454DF2B9E}" dt="2023-01-15T14:31:38.177" v="16" actId="2696"/>
        <pc:sldMkLst>
          <pc:docMk/>
          <pc:sldMk cId="1097721114" sldId="280"/>
        </pc:sldMkLst>
      </pc:sldChg>
      <pc:sldChg chg="del">
        <pc:chgData name="Laura James" userId="e815814b-f5ab-4367-85bb-abbbaf16d579" providerId="ADAL" clId="{99AC6A0E-9AE9-43D8-A909-850454DF2B9E}" dt="2023-01-15T14:36:19.659" v="31" actId="2696"/>
        <pc:sldMkLst>
          <pc:docMk/>
          <pc:sldMk cId="69908676" sldId="283"/>
        </pc:sldMkLst>
      </pc:sldChg>
      <pc:sldChg chg="addSp modSp new add mod modNotes">
        <pc:chgData name="Laura James" userId="e815814b-f5ab-4367-85bb-abbbaf16d579" providerId="ADAL" clId="{99AC6A0E-9AE9-43D8-A909-850454DF2B9E}" dt="2023-01-15T14:29:59.708" v="6" actId="20577"/>
        <pc:sldMkLst>
          <pc:docMk/>
          <pc:sldMk cId="1875032553" sldId="286"/>
        </pc:sldMkLst>
        <pc:picChg chg="add mod replST">
          <ac:chgData name="Laura James" userId="e815814b-f5ab-4367-85bb-abbbaf16d579" providerId="ADAL" clId="{99AC6A0E-9AE9-43D8-A909-850454DF2B9E}" dt="2023-01-15T14:29:59.391" v="4"/>
          <ac:picMkLst>
            <pc:docMk/>
            <pc:sldMk cId="1875032553" sldId="286"/>
            <ac:picMk id="3" creationId="{F8EE5271-549D-99CF-9421-089F6C75C962}"/>
          </ac:picMkLst>
        </pc:picChg>
      </pc:sldChg>
      <pc:sldChg chg="addSp modSp new add mod modNotes">
        <pc:chgData name="Laura James" userId="e815814b-f5ab-4367-85bb-abbbaf16d579" providerId="ADAL" clId="{99AC6A0E-9AE9-43D8-A909-850454DF2B9E}" dt="2023-01-15T14:31:14.183" v="13" actId="20577"/>
        <pc:sldMkLst>
          <pc:docMk/>
          <pc:sldMk cId="233346551" sldId="287"/>
        </pc:sldMkLst>
        <pc:picChg chg="add mod replST">
          <ac:chgData name="Laura James" userId="e815814b-f5ab-4367-85bb-abbbaf16d579" providerId="ADAL" clId="{99AC6A0E-9AE9-43D8-A909-850454DF2B9E}" dt="2023-01-15T14:31:14.097" v="11"/>
          <ac:picMkLst>
            <pc:docMk/>
            <pc:sldMk cId="233346551" sldId="287"/>
            <ac:picMk id="3" creationId="{68460ADC-B3E1-CB01-E3D8-1196E441648B}"/>
          </ac:picMkLst>
        </pc:picChg>
      </pc:sldChg>
      <pc:sldChg chg="addSp modSp new add mod modNotes">
        <pc:chgData name="Laura James" userId="e815814b-f5ab-4367-85bb-abbbaf16d579" providerId="ADAL" clId="{99AC6A0E-9AE9-43D8-A909-850454DF2B9E}" dt="2023-01-15T14:33:40.403" v="23" actId="20577"/>
        <pc:sldMkLst>
          <pc:docMk/>
          <pc:sldMk cId="360140836" sldId="288"/>
        </pc:sldMkLst>
        <pc:picChg chg="add mod replST">
          <ac:chgData name="Laura James" userId="e815814b-f5ab-4367-85bb-abbbaf16d579" providerId="ADAL" clId="{99AC6A0E-9AE9-43D8-A909-850454DF2B9E}" dt="2023-01-15T14:33:40.327" v="21"/>
          <ac:picMkLst>
            <pc:docMk/>
            <pc:sldMk cId="360140836" sldId="288"/>
            <ac:picMk id="3" creationId="{BB85413B-023F-8E6A-E091-B5DD11AE5751}"/>
          </ac:picMkLst>
        </pc:picChg>
      </pc:sldChg>
      <pc:sldChg chg="addSp modSp new add mod modNotes">
        <pc:chgData name="Laura James" userId="e815814b-f5ab-4367-85bb-abbbaf16d579" providerId="ADAL" clId="{99AC6A0E-9AE9-43D8-A909-850454DF2B9E}" dt="2023-01-15T14:36:13.036" v="30" actId="20577"/>
        <pc:sldMkLst>
          <pc:docMk/>
          <pc:sldMk cId="1582573693" sldId="289"/>
        </pc:sldMkLst>
        <pc:picChg chg="add mod replST">
          <ac:chgData name="Laura James" userId="e815814b-f5ab-4367-85bb-abbbaf16d579" providerId="ADAL" clId="{99AC6A0E-9AE9-43D8-A909-850454DF2B9E}" dt="2023-01-15T14:36:12.967" v="28"/>
          <ac:picMkLst>
            <pc:docMk/>
            <pc:sldMk cId="1582573693" sldId="289"/>
            <ac:picMk id="3" creationId="{EC56B5A4-B765-5188-ABF5-18EC6EE49E81}"/>
          </ac:picMkLst>
        </pc:picChg>
      </pc:sldChg>
      <pc:sldChg chg="addSp modSp new mod modNotesTx">
        <pc:chgData name="Laura James" userId="e815814b-f5ab-4367-85bb-abbbaf16d579" providerId="ADAL" clId="{99AC6A0E-9AE9-43D8-A909-850454DF2B9E}" dt="2023-01-15T14:38:53.414" v="372" actId="20577"/>
        <pc:sldMkLst>
          <pc:docMk/>
          <pc:sldMk cId="1521728498" sldId="290"/>
        </pc:sldMkLst>
        <pc:spChg chg="mod">
          <ac:chgData name="Laura James" userId="e815814b-f5ab-4367-85bb-abbbaf16d579" providerId="ADAL" clId="{99AC6A0E-9AE9-43D8-A909-850454DF2B9E}" dt="2023-01-15T14:37:59.822" v="86" actId="1076"/>
          <ac:spMkLst>
            <pc:docMk/>
            <pc:sldMk cId="1521728498" sldId="290"/>
            <ac:spMk id="2" creationId="{97450044-9CDA-E1BD-A64E-89568DB8D7C0}"/>
          </ac:spMkLst>
        </pc:spChg>
        <pc:picChg chg="add mod">
          <ac:chgData name="Laura James" userId="e815814b-f5ab-4367-85bb-abbbaf16d579" providerId="ADAL" clId="{99AC6A0E-9AE9-43D8-A909-850454DF2B9E}" dt="2023-01-15T14:37:55.125" v="85" actId="1076"/>
          <ac:picMkLst>
            <pc:docMk/>
            <pc:sldMk cId="1521728498" sldId="290"/>
            <ac:picMk id="1026" creationId="{00F4C72A-606F-3714-4658-9D4B9AB8A487}"/>
          </ac:picMkLst>
        </pc:picChg>
      </pc:sldChg>
      <pc:sldChg chg="addSp modSp new mod">
        <pc:chgData name="Laura James" userId="e815814b-f5ab-4367-85bb-abbbaf16d579" providerId="ADAL" clId="{99AC6A0E-9AE9-43D8-A909-850454DF2B9E}" dt="2023-01-15T14:40:29.874" v="611" actId="1076"/>
        <pc:sldMkLst>
          <pc:docMk/>
          <pc:sldMk cId="2618562706" sldId="291"/>
        </pc:sldMkLst>
        <pc:spChg chg="mod">
          <ac:chgData name="Laura James" userId="e815814b-f5ab-4367-85bb-abbbaf16d579" providerId="ADAL" clId="{99AC6A0E-9AE9-43D8-A909-850454DF2B9E}" dt="2023-01-15T14:40:29.874" v="611" actId="1076"/>
          <ac:spMkLst>
            <pc:docMk/>
            <pc:sldMk cId="2618562706" sldId="291"/>
            <ac:spMk id="2" creationId="{EF1AC8A9-3097-37B9-7B7D-4EF4881A2B04}"/>
          </ac:spMkLst>
        </pc:spChg>
        <pc:picChg chg="add mod">
          <ac:chgData name="Laura James" userId="e815814b-f5ab-4367-85bb-abbbaf16d579" providerId="ADAL" clId="{99AC6A0E-9AE9-43D8-A909-850454DF2B9E}" dt="2023-01-15T14:40:13.741" v="608" actId="1076"/>
          <ac:picMkLst>
            <pc:docMk/>
            <pc:sldMk cId="2618562706" sldId="291"/>
            <ac:picMk id="3" creationId="{A6897152-D093-8D2D-A5CB-264ADDD2D963}"/>
          </ac:picMkLst>
        </pc:picChg>
        <pc:picChg chg="add mod">
          <ac:chgData name="Laura James" userId="e815814b-f5ab-4367-85bb-abbbaf16d579" providerId="ADAL" clId="{99AC6A0E-9AE9-43D8-A909-850454DF2B9E}" dt="2023-01-15T14:40:23.221" v="610" actId="1076"/>
          <ac:picMkLst>
            <pc:docMk/>
            <pc:sldMk cId="2618562706" sldId="291"/>
            <ac:picMk id="4" creationId="{CF1600AF-090A-40DE-BE13-88EFE6197A08}"/>
          </ac:picMkLst>
        </pc:picChg>
      </pc:sldChg>
      <pc:sldChg chg="addSp modSp new mod">
        <pc:chgData name="Laura James" userId="e815814b-f5ab-4367-85bb-abbbaf16d579" providerId="ADAL" clId="{99AC6A0E-9AE9-43D8-A909-850454DF2B9E}" dt="2023-01-15T14:42:20.035" v="745" actId="255"/>
        <pc:sldMkLst>
          <pc:docMk/>
          <pc:sldMk cId="355721366" sldId="292"/>
        </pc:sldMkLst>
        <pc:spChg chg="add mod">
          <ac:chgData name="Laura James" userId="e815814b-f5ab-4367-85bb-abbbaf16d579" providerId="ADAL" clId="{99AC6A0E-9AE9-43D8-A909-850454DF2B9E}" dt="2023-01-15T14:40:53.957" v="613" actId="767"/>
          <ac:spMkLst>
            <pc:docMk/>
            <pc:sldMk cId="355721366" sldId="292"/>
            <ac:spMk id="2" creationId="{91EB28AE-155C-9715-4DD6-7C57457A38BD}"/>
          </ac:spMkLst>
        </pc:spChg>
        <pc:spChg chg="add mod">
          <ac:chgData name="Laura James" userId="e815814b-f5ab-4367-85bb-abbbaf16d579" providerId="ADAL" clId="{99AC6A0E-9AE9-43D8-A909-850454DF2B9E}" dt="2023-01-15T14:42:20.035" v="745" actId="255"/>
          <ac:spMkLst>
            <pc:docMk/>
            <pc:sldMk cId="355721366" sldId="292"/>
            <ac:spMk id="3" creationId="{27DFAF17-3405-E9C0-C47E-11536B7C0664}"/>
          </ac:spMkLst>
        </pc:spChg>
      </pc:sldChg>
    </pc:docChg>
  </pc:docChgLst>
  <pc:docChgLst>
    <pc:chgData name="Laura James" userId="S::laura.james@uwtsd.ac.uk::e815814b-f5ab-4367-85bb-abbbaf16d579" providerId="AD" clId="Web-{769BD63B-757F-37A5-907B-9F15551A5C09}"/>
    <pc:docChg chg="addSld delSld modSld">
      <pc:chgData name="Laura James" userId="S::laura.james@uwtsd.ac.uk::e815814b-f5ab-4367-85bb-abbbaf16d579" providerId="AD" clId="Web-{769BD63B-757F-37A5-907B-9F15551A5C09}" dt="2023-01-15T14:18:44.563" v="146"/>
      <pc:docMkLst>
        <pc:docMk/>
      </pc:docMkLst>
      <pc:sldChg chg="modSp">
        <pc:chgData name="Laura James" userId="S::laura.james@uwtsd.ac.uk::e815814b-f5ab-4367-85bb-abbbaf16d579" providerId="AD" clId="Web-{769BD63B-757F-37A5-907B-9F15551A5C09}" dt="2023-01-15T14:15:49.293" v="5" actId="20577"/>
        <pc:sldMkLst>
          <pc:docMk/>
          <pc:sldMk cId="344080127" sldId="256"/>
        </pc:sldMkLst>
        <pc:spChg chg="mod">
          <ac:chgData name="Laura James" userId="S::laura.james@uwtsd.ac.uk::e815814b-f5ab-4367-85bb-abbbaf16d579" providerId="AD" clId="Web-{769BD63B-757F-37A5-907B-9F15551A5C09}" dt="2023-01-15T14:15:49.293" v="5" actId="20577"/>
          <ac:spMkLst>
            <pc:docMk/>
            <pc:sldMk cId="344080127" sldId="256"/>
            <ac:spMk id="3" creationId="{00000000-0000-0000-0000-000000000000}"/>
          </ac:spMkLst>
        </pc:spChg>
      </pc:sldChg>
      <pc:sldChg chg="del">
        <pc:chgData name="Laura James" userId="S::laura.james@uwtsd.ac.uk::e815814b-f5ab-4367-85bb-abbbaf16d579" providerId="AD" clId="Web-{769BD63B-757F-37A5-907B-9F15551A5C09}" dt="2023-01-15T14:15:55.965" v="6"/>
        <pc:sldMkLst>
          <pc:docMk/>
          <pc:sldMk cId="2590684976" sldId="267"/>
        </pc:sldMkLst>
      </pc:sldChg>
      <pc:sldChg chg="del">
        <pc:chgData name="Laura James" userId="S::laura.james@uwtsd.ac.uk::e815814b-f5ab-4367-85bb-abbbaf16d579" providerId="AD" clId="Web-{769BD63B-757F-37A5-907B-9F15551A5C09}" dt="2023-01-15T14:16:31.075" v="7"/>
        <pc:sldMkLst>
          <pc:docMk/>
          <pc:sldMk cId="685919562" sldId="270"/>
        </pc:sldMkLst>
      </pc:sldChg>
      <pc:sldChg chg="del">
        <pc:chgData name="Laura James" userId="S::laura.james@uwtsd.ac.uk::e815814b-f5ab-4367-85bb-abbbaf16d579" providerId="AD" clId="Web-{769BD63B-757F-37A5-907B-9F15551A5C09}" dt="2023-01-15T14:16:34.247" v="8"/>
        <pc:sldMkLst>
          <pc:docMk/>
          <pc:sldMk cId="2487371015" sldId="272"/>
        </pc:sldMkLst>
      </pc:sldChg>
      <pc:sldChg chg="del">
        <pc:chgData name="Laura James" userId="S::laura.james@uwtsd.ac.uk::e815814b-f5ab-4367-85bb-abbbaf16d579" providerId="AD" clId="Web-{769BD63B-757F-37A5-907B-9F15551A5C09}" dt="2023-01-15T14:17:00.045" v="9"/>
        <pc:sldMkLst>
          <pc:docMk/>
          <pc:sldMk cId="1118978022" sldId="274"/>
        </pc:sldMkLst>
      </pc:sldChg>
      <pc:sldChg chg="del">
        <pc:chgData name="Laura James" userId="S::laura.james@uwtsd.ac.uk::e815814b-f5ab-4367-85bb-abbbaf16d579" providerId="AD" clId="Web-{769BD63B-757F-37A5-907B-9F15551A5C09}" dt="2023-01-15T14:18:44.563" v="146"/>
        <pc:sldMkLst>
          <pc:docMk/>
          <pc:sldMk cId="3200259974" sldId="276"/>
        </pc:sldMkLst>
      </pc:sldChg>
      <pc:sldChg chg="modSp new">
        <pc:chgData name="Laura James" userId="S::laura.james@uwtsd.ac.uk::e815814b-f5ab-4367-85bb-abbbaf16d579" providerId="AD" clId="Web-{769BD63B-757F-37A5-907B-9F15551A5C09}" dt="2023-01-15T14:18:31.469" v="145" actId="20577"/>
        <pc:sldMkLst>
          <pc:docMk/>
          <pc:sldMk cId="2202935436" sldId="285"/>
        </pc:sldMkLst>
        <pc:spChg chg="mod">
          <ac:chgData name="Laura James" userId="S::laura.james@uwtsd.ac.uk::e815814b-f5ab-4367-85bb-abbbaf16d579" providerId="AD" clId="Web-{769BD63B-757F-37A5-907B-9F15551A5C09}" dt="2023-01-15T14:18:23.344" v="142" actId="1076"/>
          <ac:spMkLst>
            <pc:docMk/>
            <pc:sldMk cId="2202935436" sldId="285"/>
            <ac:spMk id="2" creationId="{AC7B426B-FC46-D477-E079-1CDD0019B79A}"/>
          </ac:spMkLst>
        </pc:spChg>
        <pc:spChg chg="mod">
          <ac:chgData name="Laura James" userId="S::laura.james@uwtsd.ac.uk::e815814b-f5ab-4367-85bb-abbbaf16d579" providerId="AD" clId="Web-{769BD63B-757F-37A5-907B-9F15551A5C09}" dt="2023-01-15T14:18:31.469" v="145" actId="20577"/>
          <ac:spMkLst>
            <pc:docMk/>
            <pc:sldMk cId="2202935436" sldId="285"/>
            <ac:spMk id="3" creationId="{2612E0C3-1472-CF26-0B5E-E195AA5BF3AA}"/>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AC8CEC3D-96F7-401F-9673-3EE7F75C9C5B}" type="datetimeFigureOut">
              <a:rPr lang="en-US"/>
              <a:t>1/15/2023</a:t>
            </a:fld>
            <a:endParaRPr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98ED8CD-4E4C-49AC-BDC6-2963BA49E54F}" type="slidenum">
              <a:rPr/>
              <a:t>‹#›</a:t>
            </a:fld>
            <a:endParaRPr dirty="0"/>
          </a:p>
        </p:txBody>
      </p:sp>
    </p:spTree>
    <p:extLst>
      <p:ext uri="{BB962C8B-B14F-4D97-AF65-F5344CB8AC3E}">
        <p14:creationId xmlns:p14="http://schemas.microsoft.com/office/powerpoint/2010/main" val="3434179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032BCF4-D26D-4DAF-9F57-FE1E61FE7935}" type="datetimeFigureOut">
              <a:rPr lang="en-US"/>
              <a:t>1/15/2023</a:t>
            </a:fld>
            <a:endParaRPr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FB91549-43BF-425A-AF25-75262019208C}" type="slidenum">
              <a:rPr/>
              <a:t>‹#›</a:t>
            </a:fld>
            <a:endParaRPr dirty="0"/>
          </a:p>
        </p:txBody>
      </p:sp>
    </p:spTree>
    <p:extLst>
      <p:ext uri="{BB962C8B-B14F-4D97-AF65-F5344CB8AC3E}">
        <p14:creationId xmlns:p14="http://schemas.microsoft.com/office/powerpoint/2010/main" val="42392864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200" kern="1200">
        <a:solidFill>
          <a:schemeClr val="tx2"/>
        </a:solidFill>
        <a:latin typeface="+mn-lt"/>
        <a:ea typeface="+mn-ea"/>
        <a:cs typeface="+mn-cs"/>
      </a:defRPr>
    </a:lvl2pPr>
    <a:lvl3pPr marL="914400" algn="l" defTabSz="914400" rtl="0" eaLnBrk="1" latinLnBrk="0" hangingPunct="1">
      <a:defRPr sz="1200" kern="1200">
        <a:solidFill>
          <a:schemeClr val="tx2"/>
        </a:solidFill>
        <a:latin typeface="+mn-lt"/>
        <a:ea typeface="+mn-ea"/>
        <a:cs typeface="+mn-cs"/>
      </a:defRPr>
    </a:lvl3pPr>
    <a:lvl4pPr marL="1371600" algn="l" defTabSz="914400" rtl="0" eaLnBrk="1" latinLnBrk="0" hangingPunct="1">
      <a:defRPr sz="1200" kern="1200">
        <a:solidFill>
          <a:schemeClr val="tx2"/>
        </a:solidFill>
        <a:latin typeface="+mn-lt"/>
        <a:ea typeface="+mn-ea"/>
        <a:cs typeface="+mn-cs"/>
      </a:defRPr>
    </a:lvl4pPr>
    <a:lvl5pPr marL="1828800" algn="l" defTabSz="914400" rtl="0" eaLnBrk="1" latinLnBrk="0" hangingPunct="1">
      <a:defRPr sz="1200" kern="1200">
        <a:solidFill>
          <a:schemeClr val="tx2"/>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FB91549-43BF-425A-AF25-75262019208C}" type="slidenum">
              <a:rPr lang="en-US" smtClean="0"/>
              <a:t>1</a:t>
            </a:fld>
            <a:endParaRPr lang="en-US" dirty="0"/>
          </a:p>
        </p:txBody>
      </p:sp>
    </p:spTree>
    <p:extLst>
      <p:ext uri="{BB962C8B-B14F-4D97-AF65-F5344CB8AC3E}">
        <p14:creationId xmlns:p14="http://schemas.microsoft.com/office/powerpoint/2010/main" val="3531784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Do not modify the notes in this section to avoid tampering with the Poll Everywhere activity.
More info at polleverywhere.com/support
What motivates you?
https://www.polleverywhere.com/free_text_polls/E2Hrkq6CV5xyEhiZFHcgC</a:t>
            </a:r>
          </a:p>
        </p:txBody>
      </p:sp>
      <p:sp>
        <p:nvSpPr>
          <p:cNvPr id="4" name="Slide Number Placeholder 3"/>
          <p:cNvSpPr>
            <a:spLocks noGrp="1"/>
          </p:cNvSpPr>
          <p:nvPr>
            <p:ph type="sldNum" sz="quarter" idx="5"/>
          </p:nvPr>
        </p:nvSpPr>
        <p:spPr/>
        <p:txBody>
          <a:bodyPr/>
          <a:lstStyle/>
          <a:p>
            <a:fld id="{5FB91549-43BF-425A-AF25-75262019208C}" type="slidenum">
              <a:rPr lang="en-GB" smtClean="0"/>
              <a:t>7</a:t>
            </a:fld>
            <a:endParaRPr lang="en-GB" dirty="0"/>
          </a:p>
        </p:txBody>
      </p:sp>
      <p:sp>
        <p:nvSpPr>
          <p:cNvPr id="5" name="TextBox 4">
            <a:extLst>
              <a:ext uri="{FF2B5EF4-FFF2-40B4-BE49-F238E27FC236}">
                <a16:creationId xmlns:a16="http://schemas.microsoft.com/office/drawing/2014/main" id="{3E07A34F-BDC3-3E13-6939-9B5E7D9264A2}"/>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229636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Do not modify the notes in this section to avoid tampering with the Poll Everywhere activity.
More info at polleverywhere.com/support
How has the nature of careers changed?
https://www.polleverywhere.com/free_text_polls/RlNDCEdZR50pNl8rbonUz</a:t>
            </a:r>
          </a:p>
        </p:txBody>
      </p:sp>
      <p:sp>
        <p:nvSpPr>
          <p:cNvPr id="4" name="Slide Number Placeholder 3"/>
          <p:cNvSpPr>
            <a:spLocks noGrp="1"/>
          </p:cNvSpPr>
          <p:nvPr>
            <p:ph type="sldNum" sz="quarter" idx="5"/>
          </p:nvPr>
        </p:nvSpPr>
        <p:spPr/>
        <p:txBody>
          <a:bodyPr/>
          <a:lstStyle/>
          <a:p>
            <a:fld id="{5FB91549-43BF-425A-AF25-75262019208C}" type="slidenum">
              <a:rPr lang="en-GB" smtClean="0"/>
              <a:t>9</a:t>
            </a:fld>
            <a:endParaRPr lang="en-GB" dirty="0"/>
          </a:p>
        </p:txBody>
      </p:sp>
      <p:sp>
        <p:nvSpPr>
          <p:cNvPr id="5" name="TextBox 4">
            <a:extLst>
              <a:ext uri="{FF2B5EF4-FFF2-40B4-BE49-F238E27FC236}">
                <a16:creationId xmlns:a16="http://schemas.microsoft.com/office/drawing/2014/main" id="{79D00C65-7548-66E3-39CA-0E46342575B1}"/>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58802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Do not modify the notes in this section to avoid tampering with the Poll Everywhere activity.
More info at polleverywhere.com/support
What skills are required in today's workplace?
https://www.polleverywhere.com/free_text_polls/EpKVMfKhOa13gDDktIEE5</a:t>
            </a:r>
          </a:p>
        </p:txBody>
      </p:sp>
      <p:sp>
        <p:nvSpPr>
          <p:cNvPr id="4" name="Slide Number Placeholder 3"/>
          <p:cNvSpPr>
            <a:spLocks noGrp="1"/>
          </p:cNvSpPr>
          <p:nvPr>
            <p:ph type="sldNum" sz="quarter" idx="5"/>
          </p:nvPr>
        </p:nvSpPr>
        <p:spPr/>
        <p:txBody>
          <a:bodyPr/>
          <a:lstStyle/>
          <a:p>
            <a:fld id="{5FB91549-43BF-425A-AF25-75262019208C}" type="slidenum">
              <a:rPr lang="en-GB" smtClean="0"/>
              <a:t>11</a:t>
            </a:fld>
            <a:endParaRPr lang="en-GB" dirty="0"/>
          </a:p>
        </p:txBody>
      </p:sp>
      <p:sp>
        <p:nvSpPr>
          <p:cNvPr id="5" name="TextBox 4">
            <a:extLst>
              <a:ext uri="{FF2B5EF4-FFF2-40B4-BE49-F238E27FC236}">
                <a16:creationId xmlns:a16="http://schemas.microsoft.com/office/drawing/2014/main" id="{6EC357F0-9786-4629-2642-D524D7A45541}"/>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4752350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Do not modify the notes in this section to avoid tampering with the Poll Everywhere activity.
More info at polleverywhere.com/support
What is your strategy to close that skills gap?
https://www.polleverywhere.com/free_text_polls/sy5QAC14unIF52KWfpVQc</a:t>
            </a:r>
          </a:p>
        </p:txBody>
      </p:sp>
      <p:sp>
        <p:nvSpPr>
          <p:cNvPr id="4" name="Slide Number Placeholder 3"/>
          <p:cNvSpPr>
            <a:spLocks noGrp="1"/>
          </p:cNvSpPr>
          <p:nvPr>
            <p:ph type="sldNum" sz="quarter" idx="5"/>
          </p:nvPr>
        </p:nvSpPr>
        <p:spPr/>
        <p:txBody>
          <a:bodyPr/>
          <a:lstStyle/>
          <a:p>
            <a:fld id="{5FB91549-43BF-425A-AF25-75262019208C}" type="slidenum">
              <a:rPr lang="en-GB" smtClean="0"/>
              <a:t>13</a:t>
            </a:fld>
            <a:endParaRPr lang="en-GB" dirty="0"/>
          </a:p>
        </p:txBody>
      </p:sp>
      <p:sp>
        <p:nvSpPr>
          <p:cNvPr id="5" name="TextBox 4">
            <a:extLst>
              <a:ext uri="{FF2B5EF4-FFF2-40B4-BE49-F238E27FC236}">
                <a16:creationId xmlns:a16="http://schemas.microsoft.com/office/drawing/2014/main" id="{0DB7CFD3-5037-5B6D-D927-CF5954499E75}"/>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7452309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back to a significant moment/s in your past. How has that influenced the person that </a:t>
            </a:r>
            <a:r>
              <a:rPr lang="en-GB" dirty="0" err="1"/>
              <a:t>yo</a:t>
            </a:r>
            <a:r>
              <a:rPr lang="en-GB" dirty="0"/>
              <a:t> are today?</a:t>
            </a:r>
          </a:p>
          <a:p>
            <a:r>
              <a:rPr lang="en-GB" dirty="0"/>
              <a:t>Noe go forward 10 years. If I met you in the street, what would you say had happened? What have you achieved? How did you get there? How does it feel?</a:t>
            </a:r>
          </a:p>
        </p:txBody>
      </p:sp>
      <p:sp>
        <p:nvSpPr>
          <p:cNvPr id="4" name="Slide Number Placeholder 3"/>
          <p:cNvSpPr>
            <a:spLocks noGrp="1"/>
          </p:cNvSpPr>
          <p:nvPr>
            <p:ph type="sldNum" sz="quarter" idx="5"/>
          </p:nvPr>
        </p:nvSpPr>
        <p:spPr/>
        <p:txBody>
          <a:bodyPr/>
          <a:lstStyle/>
          <a:p>
            <a:fld id="{5FB91549-43BF-425A-AF25-75262019208C}" type="slidenum">
              <a:rPr lang="en-GB" smtClean="0"/>
              <a:t>15</a:t>
            </a:fld>
            <a:endParaRPr lang="en-GB" dirty="0"/>
          </a:p>
        </p:txBody>
      </p:sp>
    </p:spTree>
    <p:extLst>
      <p:ext uri="{BB962C8B-B14F-4D97-AF65-F5344CB8AC3E}">
        <p14:creationId xmlns:p14="http://schemas.microsoft.com/office/powerpoint/2010/main" val="9234946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 name="Group 3"/>
          <p:cNvGrpSpPr/>
          <p:nvPr/>
        </p:nvGrpSpPr>
        <p:grpSpPr>
          <a:xfrm>
            <a:off x="31542" y="-1"/>
            <a:ext cx="12190413" cy="6858001"/>
            <a:chOff x="-1588" y="0"/>
            <a:chExt cx="12190413" cy="6858001"/>
          </a:xfrm>
        </p:grpSpPr>
        <p:sp>
          <p:nvSpPr>
            <p:cNvPr id="11" name="Rectangle 10"/>
            <p:cNvSpPr/>
            <p:nvPr/>
          </p:nvSpPr>
          <p:spPr>
            <a:xfrm>
              <a:off x="-1588" y="0"/>
              <a:ext cx="12188952" cy="6858000"/>
            </a:xfrm>
            <a:prstGeom prst="rect">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noFill/>
            </a:ln>
          </p:spPr>
          <p:style>
            <a:lnRef idx="3">
              <a:schemeClr val="lt1"/>
            </a:lnRef>
            <a:fillRef idx="1">
              <a:schemeClr val="accent2"/>
            </a:fillRef>
            <a:effectRef idx="1">
              <a:schemeClr val="accent2"/>
            </a:effectRef>
            <a:fontRef idx="minor">
              <a:schemeClr val="lt1"/>
            </a:fontRef>
          </p:style>
          <p:txBody>
            <a:bodyPr rtlCol="0" anchor="ctr"/>
            <a:lstStyle/>
            <a:p>
              <a:pPr algn="ctr"/>
              <a:endParaRPr lang="en-US" dirty="0"/>
            </a:p>
          </p:txBody>
        </p:sp>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4873625" y="0"/>
              <a:ext cx="7315200" cy="6858001"/>
            </a:xfrm>
            <a:prstGeom prst="rect">
              <a:avLst/>
            </a:prstGeom>
          </p:spPr>
        </p:pic>
      </p:grpSp>
      <p:sp>
        <p:nvSpPr>
          <p:cNvPr id="2" name="Title 1"/>
          <p:cNvSpPr>
            <a:spLocks noGrp="1"/>
          </p:cNvSpPr>
          <p:nvPr>
            <p:ph type="ctrTitle"/>
          </p:nvPr>
        </p:nvSpPr>
        <p:spPr>
          <a:xfrm>
            <a:off x="608013" y="609600"/>
            <a:ext cx="3962400" cy="4724399"/>
          </a:xfrm>
        </p:spPr>
        <p:txBody>
          <a:bodyPr>
            <a:normAutofit/>
          </a:bodyPr>
          <a:lstStyle>
            <a:lvl1pPr>
              <a:defRPr sz="4800"/>
            </a:lvl1pPr>
          </a:lstStyle>
          <a:p>
            <a:r>
              <a:rPr lang="en-US"/>
              <a:t>Click to edit Master title style</a:t>
            </a:r>
            <a:endParaRPr dirty="0"/>
          </a:p>
        </p:txBody>
      </p:sp>
      <p:sp>
        <p:nvSpPr>
          <p:cNvPr id="3" name="Subtitle 2"/>
          <p:cNvSpPr>
            <a:spLocks noGrp="1"/>
          </p:cNvSpPr>
          <p:nvPr>
            <p:ph type="subTitle" idx="1"/>
          </p:nvPr>
        </p:nvSpPr>
        <p:spPr>
          <a:xfrm>
            <a:off x="608013" y="5410200"/>
            <a:ext cx="3962400" cy="762000"/>
          </a:xfrm>
        </p:spPr>
        <p:txBody>
          <a:bodyPr>
            <a:normAutofit/>
          </a:bodyPr>
          <a:lstStyle>
            <a:lvl1pPr marL="0" indent="0" algn="l">
              <a:spcBef>
                <a:spcPts val="0"/>
              </a:spcBef>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dirty="0"/>
          </a:p>
        </p:txBody>
      </p:sp>
      <p:sp>
        <p:nvSpPr>
          <p:cNvPr id="8" name="Date Placeholder 7"/>
          <p:cNvSpPr>
            <a:spLocks noGrp="1"/>
          </p:cNvSpPr>
          <p:nvPr>
            <p:ph type="dt" sz="half" idx="10"/>
          </p:nvPr>
        </p:nvSpPr>
        <p:spPr/>
        <p:txBody>
          <a:bodyPr/>
          <a:lstStyle>
            <a:lvl1pPr>
              <a:defRPr>
                <a:solidFill>
                  <a:schemeClr val="tx1"/>
                </a:solidFill>
              </a:defRPr>
            </a:lvl1pPr>
          </a:lstStyle>
          <a:p>
            <a:fld id="{DAD2365B-5397-4552-89D2-3C31D6B894C4}" type="datetime1">
              <a:rPr lang="en-US" smtClean="0"/>
              <a:t>1/15/2023</a:t>
            </a:fld>
            <a:endParaRPr lang="en-US" dirty="0"/>
          </a:p>
        </p:txBody>
      </p:sp>
      <p:sp>
        <p:nvSpPr>
          <p:cNvPr id="9" name="Footer Placeholder 8"/>
          <p:cNvSpPr>
            <a:spLocks noGrp="1"/>
          </p:cNvSpPr>
          <p:nvPr>
            <p:ph type="ftr" sz="quarter" idx="11"/>
          </p:nvPr>
        </p:nvSpPr>
        <p:spPr bwMode="ltGray"/>
        <p:txBody>
          <a:bodyPr/>
          <a:lstStyle>
            <a:lvl1pPr>
              <a:defRPr>
                <a:solidFill>
                  <a:schemeClr val="bg1"/>
                </a:solidFill>
              </a:defRPr>
            </a:lvl1pPr>
          </a:lstStyle>
          <a:p>
            <a:r>
              <a:rPr lang="en-US" dirty="0"/>
              <a:t>Add a footer</a:t>
            </a:r>
          </a:p>
        </p:txBody>
      </p:sp>
      <p:sp>
        <p:nvSpPr>
          <p:cNvPr id="10" name="Slide Number Placeholder 9"/>
          <p:cNvSpPr>
            <a:spLocks noGrp="1"/>
          </p:cNvSpPr>
          <p:nvPr>
            <p:ph type="sldNum" sz="quarter" idx="12"/>
          </p:nvPr>
        </p:nvSpPr>
        <p:spPr bwMode="ltGray"/>
        <p:txBody>
          <a:bodyPr/>
          <a:lstStyle>
            <a:lvl1pPr>
              <a:defRPr>
                <a:solidFill>
                  <a:schemeClr val="bg1"/>
                </a:solidFill>
              </a:defRPr>
            </a:lvl1pPr>
          </a:lstStyle>
          <a:p>
            <a:fld id="{A3F31473-23EB-4724-8B59-FE6D21D89FA4}" type="slidenum">
              <a:rPr lang="en-US" smtClean="0"/>
              <a:pPr/>
              <a:t>‹#›</a:t>
            </a:fld>
            <a:endParaRPr lang="en-US" dirty="0"/>
          </a:p>
        </p:txBody>
      </p:sp>
    </p:spTree>
    <p:extLst>
      <p:ext uri="{BB962C8B-B14F-4D97-AF65-F5344CB8AC3E}">
        <p14:creationId xmlns:p14="http://schemas.microsoft.com/office/powerpoint/2010/main" val="17894291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7" name="Content Placeholder 2"/>
          <p:cNvSpPr>
            <a:spLocks noGrp="1"/>
          </p:cNvSpPr>
          <p:nvPr>
            <p:ph idx="13" hasCustomPrompt="1"/>
          </p:nvPr>
        </p:nvSpPr>
        <p:spPr>
          <a:xfrm>
            <a:off x="1293812" y="685801"/>
            <a:ext cx="10287000" cy="4190999"/>
          </a:xfrm>
        </p:spPr>
        <p:txBody>
          <a:bodyPr/>
          <a:lstStyle>
            <a:lvl1pPr>
              <a:defRPr/>
            </a:lvl1pPr>
            <a:lvl2pPr>
              <a:defRPr/>
            </a:lvl2pPr>
            <a:lvl3pPr>
              <a:defRPr/>
            </a:lvl3pPr>
            <a:lvl4pPr>
              <a:defRPr/>
            </a:lvl4pPr>
            <a:lvl5pP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ED1E4A86-2703-4937-ABF7-D8FBDB5C3D3E}" type="datetime1">
              <a:rPr lang="en-US" smtClean="0"/>
              <a:t>1/15/2023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42424106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8013" y="2514600"/>
            <a:ext cx="8229599" cy="2819400"/>
          </a:xfrm>
        </p:spPr>
        <p:txBody>
          <a:bodyPr anchor="b">
            <a:normAutofit/>
          </a:bodyPr>
          <a:lstStyle>
            <a:lvl1pPr algn="l">
              <a:defRPr sz="4800" b="0" cap="none" baseline="0"/>
            </a:lvl1pPr>
          </a:lstStyle>
          <a:p>
            <a:r>
              <a:rPr lang="en-US"/>
              <a:t>Click to edit Master title style</a:t>
            </a:r>
            <a:endParaRPr/>
          </a:p>
        </p:txBody>
      </p:sp>
      <p:sp>
        <p:nvSpPr>
          <p:cNvPr id="3" name="Text Placeholder 2"/>
          <p:cNvSpPr>
            <a:spLocks noGrp="1"/>
          </p:cNvSpPr>
          <p:nvPr>
            <p:ph type="body" idx="1"/>
          </p:nvPr>
        </p:nvSpPr>
        <p:spPr>
          <a:xfrm>
            <a:off x="606425" y="5410200"/>
            <a:ext cx="8231187" cy="762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2E02F23-BD92-4B7B-9DFF-42EEC8F21ED4}" type="datetime1">
              <a:rPr lang="en-US" smtClean="0"/>
              <a:t>1/15/2023</a:t>
            </a:fld>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A3F31473-23EB-4724-8B59-FE6D21D89FA4}" type="slidenum">
              <a:rPr lang="en-US" smtClean="0"/>
              <a:pPr/>
              <a:t>‹#›</a:t>
            </a:fld>
            <a:endParaRPr lang="en-US" dirty="0"/>
          </a:p>
        </p:txBody>
      </p:sp>
    </p:spTree>
    <p:extLst>
      <p:ext uri="{BB962C8B-B14F-4D97-AF65-F5344CB8AC3E}">
        <p14:creationId xmlns:p14="http://schemas.microsoft.com/office/powerpoint/2010/main" val="25047068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sz="half" idx="1" hasCustomPrompt="1"/>
          </p:nvPr>
        </p:nvSpPr>
        <p:spPr>
          <a:xfrm>
            <a:off x="1293813" y="685800"/>
            <a:ext cx="5029200" cy="4191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hasCustomPrompt="1"/>
          </p:nvPr>
        </p:nvSpPr>
        <p:spPr>
          <a:xfrm>
            <a:off x="6551614" y="685800"/>
            <a:ext cx="5029199" cy="4191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8814B7EA-8738-442B-ADC7-3A7E6F5C49CD}" type="datetime1">
              <a:rPr lang="en-US" smtClean="0"/>
              <a:t>1/15/2023</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11220764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441" y="5105400"/>
            <a:ext cx="10971372" cy="1066800"/>
          </a:xfrm>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93664" y="685800"/>
            <a:ext cx="5029200" cy="990600"/>
          </a:xfrm>
        </p:spPr>
        <p:txBody>
          <a:bodyPr anchor="ctr">
            <a:normAutofit/>
          </a:bodyPr>
          <a:lstStyle>
            <a:lvl1pPr marL="0" indent="0">
              <a:spcBef>
                <a:spcPts val="0"/>
              </a:spcBef>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hasCustomPrompt="1"/>
          </p:nvPr>
        </p:nvSpPr>
        <p:spPr>
          <a:xfrm>
            <a:off x="1293664" y="1752600"/>
            <a:ext cx="502920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551613" y="685800"/>
            <a:ext cx="5029200" cy="990600"/>
          </a:xfrm>
        </p:spPr>
        <p:txBody>
          <a:bodyPr anchor="ctr">
            <a:normAutofit/>
          </a:bodyPr>
          <a:lstStyle>
            <a:lvl1pPr marL="0" indent="0">
              <a:spcBef>
                <a:spcPts val="0"/>
              </a:spcBef>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hasCustomPrompt="1"/>
          </p:nvPr>
        </p:nvSpPr>
        <p:spPr>
          <a:xfrm>
            <a:off x="6550025" y="1752600"/>
            <a:ext cx="502920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FE5692D-78A6-499F-901A-E660774CC8EE}" type="datetime1">
              <a:rPr lang="en-US" smtClean="0"/>
              <a:t>1/15/2023</a:t>
            </a:fld>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35648093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6776F355-F21B-43C0-ABBD-B5AEBBE279A6}" type="datetime1">
              <a:rPr lang="en-US" smtClean="0"/>
              <a:t>1/15/2023</a:t>
            </a:fld>
            <a:endParaRPr lang="en-US" dirty="0"/>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30823653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AB95E7-F437-40FB-91EE-0B08B57CB523}" type="datetime1">
              <a:rPr lang="en-US" smtClean="0"/>
              <a:t>1/15/2023</a:t>
            </a:fld>
            <a:endParaRPr lang="en-US" dirty="0"/>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2448483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8014" y="685800"/>
            <a:ext cx="3962400" cy="4648200"/>
          </a:xfrm>
        </p:spPr>
        <p:txBody>
          <a:bodyPr anchor="b">
            <a:noAutofit/>
          </a:bodyPr>
          <a:lstStyle>
            <a:lvl1pPr algn="l">
              <a:defRPr sz="3600" b="0"/>
            </a:lvl1pPr>
          </a:lstStyle>
          <a:p>
            <a:r>
              <a:rPr lang="en-US"/>
              <a:t>Click to edit Master title style</a:t>
            </a:r>
            <a:endParaRPr/>
          </a:p>
        </p:txBody>
      </p:sp>
      <p:sp>
        <p:nvSpPr>
          <p:cNvPr id="4" name="Text Placeholder 3"/>
          <p:cNvSpPr>
            <a:spLocks noGrp="1"/>
          </p:cNvSpPr>
          <p:nvPr>
            <p:ph type="body" sz="half" idx="2"/>
          </p:nvPr>
        </p:nvSpPr>
        <p:spPr>
          <a:xfrm>
            <a:off x="608013" y="5410200"/>
            <a:ext cx="3962400" cy="762000"/>
          </a:xfrm>
        </p:spPr>
        <p:txBody>
          <a:bodyPr>
            <a:normAutofit/>
          </a:bodyPr>
          <a:lstStyle>
            <a:lvl1pPr marL="0" indent="0">
              <a:spcBef>
                <a:spcPts val="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hasCustomPrompt="1"/>
          </p:nvPr>
        </p:nvSpPr>
        <p:spPr>
          <a:xfrm>
            <a:off x="4875212" y="685800"/>
            <a:ext cx="6704171" cy="5486400"/>
          </a:xfrm>
        </p:spPr>
        <p:txBody>
          <a:bodyPr>
            <a:normAutofit/>
          </a:bodyPr>
          <a:lstStyle>
            <a:lvl1pPr>
              <a:defRPr sz="2800"/>
            </a:lvl1pPr>
            <a:lvl2pPr>
              <a:defRPr sz="2400"/>
            </a:lvl2pPr>
            <a:lvl3pPr>
              <a:defRPr sz="2000"/>
            </a:lvl3pPr>
            <a:lvl4pPr>
              <a:defRPr sz="1800"/>
            </a:lvl4pPr>
            <a:lvl5pPr>
              <a:defRPr sz="1800"/>
            </a:lvl5pPr>
            <a:lvl6pPr>
              <a:defRPr sz="1800" baseline="0"/>
            </a:lvl6pPr>
            <a:lvl7pPr>
              <a:defRPr sz="1800" baseline="0"/>
            </a:lvl7pPr>
            <a:lvl8pPr>
              <a:defRPr sz="1800" baseline="0"/>
            </a:lvl8pPr>
            <a:lvl9pPr>
              <a:defRPr sz="1800" baseline="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67709EEF-87D9-4049-9A5D-A2B5E4C83A85}" type="datetime1">
              <a:rPr lang="en-US" smtClean="0"/>
              <a:t>1/15/2023</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35069134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8014" y="685800"/>
            <a:ext cx="3962400" cy="4648200"/>
          </a:xfrm>
        </p:spPr>
        <p:txBody>
          <a:bodyPr anchor="b">
            <a:normAutofit/>
          </a:bodyPr>
          <a:lstStyle>
            <a:lvl1pPr algn="l">
              <a:defRPr sz="3600" b="0"/>
            </a:lvl1pPr>
          </a:lstStyle>
          <a:p>
            <a:r>
              <a:rPr lang="en-US"/>
              <a:t>Click to edit Master title style</a:t>
            </a:r>
            <a:endParaRPr dirty="0"/>
          </a:p>
        </p:txBody>
      </p:sp>
      <p:sp>
        <p:nvSpPr>
          <p:cNvPr id="4" name="Text Placeholder 3"/>
          <p:cNvSpPr>
            <a:spLocks noGrp="1"/>
          </p:cNvSpPr>
          <p:nvPr>
            <p:ph type="body" sz="half" idx="2"/>
          </p:nvPr>
        </p:nvSpPr>
        <p:spPr>
          <a:xfrm>
            <a:off x="608013" y="5410200"/>
            <a:ext cx="3962400" cy="762000"/>
          </a:xfrm>
        </p:spPr>
        <p:txBody>
          <a:bodyPr>
            <a:normAutofit/>
          </a:bodyPr>
          <a:lstStyle>
            <a:lvl1pPr marL="0" indent="0">
              <a:spcBef>
                <a:spcPts val="0"/>
              </a:spcBef>
              <a:buNone/>
              <a:defRPr sz="20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875213" y="685800"/>
            <a:ext cx="6705600" cy="5486400"/>
          </a:xfrm>
          <a:ln w="63500">
            <a:solidFill>
              <a:schemeClr val="bg1"/>
            </a:solidFill>
            <a:miter lim="800000"/>
          </a:ln>
        </p:spPr>
        <p:txBody>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dirty="0"/>
          </a:p>
        </p:txBody>
      </p:sp>
      <p:sp>
        <p:nvSpPr>
          <p:cNvPr id="5" name="Date Placeholder 4"/>
          <p:cNvSpPr>
            <a:spLocks noGrp="1"/>
          </p:cNvSpPr>
          <p:nvPr>
            <p:ph type="dt" sz="half" idx="10"/>
          </p:nvPr>
        </p:nvSpPr>
        <p:spPr/>
        <p:txBody>
          <a:bodyPr/>
          <a:lstStyle/>
          <a:p>
            <a:fld id="{CAEBD992-82F2-4752-BCD7-4BDCCFA26099}" type="datetime1">
              <a:rPr lang="en-US" smtClean="0"/>
              <a:t>1/15/2023</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16274257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hasCustomPrompt="1"/>
          </p:nvPr>
        </p:nvSpPr>
        <p:spPr/>
        <p:txBody>
          <a:bodyPr vert="eaVert"/>
          <a:lstStyle>
            <a:lvl1pPr>
              <a:defRPr/>
            </a:lvl1pPr>
            <a:lvl2pPr>
              <a:defRPr/>
            </a:lvl2pPr>
            <a:lvl3pPr>
              <a:defRPr/>
            </a:lvl3pPr>
            <a:lvl4pPr>
              <a:defRPr/>
            </a:lvl4pPr>
            <a:lvl5pPr>
              <a:defRPr/>
            </a:lvl5pPr>
            <a:lvl6pPr>
              <a:defRPr/>
            </a:lvl6pPr>
            <a:lvl7pPr>
              <a:defRPr/>
            </a:lvl7pPr>
            <a:lvl8pPr>
              <a:defRPr baseline="0"/>
            </a:lvl8pPr>
            <a:lvl9pPr>
              <a:defRPr baseline="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3718D474-84CF-40A5-B032-DFFDE135438A}" type="datetime1">
              <a:rPr lang="en-US" smtClean="0"/>
              <a:t>1/15/2023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28934342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285412" y="685800"/>
            <a:ext cx="1295401" cy="5486400"/>
          </a:xfrm>
        </p:spPr>
        <p:txBody>
          <a:bodyPr vert="eaVert"/>
          <a:lstStyle/>
          <a:p>
            <a:r>
              <a:rPr lang="en-US"/>
              <a:t>Click to edit Master title style</a:t>
            </a:r>
            <a:endParaRPr/>
          </a:p>
        </p:txBody>
      </p:sp>
      <p:sp>
        <p:nvSpPr>
          <p:cNvPr id="3" name="Vertical Text Placeholder 2"/>
          <p:cNvSpPr>
            <a:spLocks noGrp="1"/>
          </p:cNvSpPr>
          <p:nvPr>
            <p:ph type="body" orient="vert" idx="1" hasCustomPrompt="1"/>
          </p:nvPr>
        </p:nvSpPr>
        <p:spPr>
          <a:xfrm>
            <a:off x="608012" y="685800"/>
            <a:ext cx="9474253" cy="5486400"/>
          </a:xfrm>
        </p:spPr>
        <p:txBody>
          <a:bodyPr vert="eaVert"/>
          <a:lstStyle>
            <a:lvl1pPr>
              <a:defRPr/>
            </a:lvl1pPr>
            <a:lvl2pPr>
              <a:defRPr/>
            </a:lvl2pPr>
            <a:lvl3pPr>
              <a:defRPr/>
            </a:lvl3pPr>
            <a:lvl4pPr>
              <a:defRPr/>
            </a:lvl4pPr>
            <a:lvl5pPr>
              <a:defRPr/>
            </a:lvl5pPr>
            <a:lvl6pPr>
              <a:defRPr/>
            </a:lvl6pPr>
            <a:lvl7pPr>
              <a:defRPr/>
            </a:lvl7pPr>
            <a:lvl8pPr>
              <a:defRPr baseline="0"/>
            </a:lvl8pPr>
            <a:lvl9pPr>
              <a:defRPr baseline="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067C6EF-6B90-465F-AC36-47BDECADBD65}" type="datetime1">
              <a:rPr lang="en-US" smtClean="0"/>
              <a:t>1/15/2023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18705634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Ref idx="1003">
        <a:schemeClr val="bg2"/>
      </p:bgRef>
    </p:bg>
    <p:spTree>
      <p:nvGrpSpPr>
        <p:cNvPr id="1" name=""/>
        <p:cNvGrpSpPr/>
        <p:nvPr/>
      </p:nvGrpSpPr>
      <p:grpSpPr>
        <a:xfrm>
          <a:off x="0" y="0"/>
          <a:ext cx="0" cy="0"/>
          <a:chOff x="0" y="0"/>
          <a:chExt cx="0" cy="0"/>
        </a:xfrm>
      </p:grpSpPr>
      <p:sp>
        <p:nvSpPr>
          <p:cNvPr id="7" name="Rectangle 6"/>
          <p:cNvSpPr/>
          <p:nvPr/>
        </p:nvSpPr>
        <p:spPr>
          <a:xfrm>
            <a:off x="-1588" y="0"/>
            <a:ext cx="12188952" cy="6858000"/>
          </a:xfrm>
          <a:prstGeom prst="rect">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noFill/>
          </a:ln>
        </p:spPr>
        <p:style>
          <a:lnRef idx="3">
            <a:schemeClr val="lt1"/>
          </a:lnRef>
          <a:fillRef idx="1">
            <a:schemeClr val="accent2"/>
          </a:fillRef>
          <a:effectRef idx="1">
            <a:schemeClr val="accent2"/>
          </a:effectRef>
          <a:fontRef idx="minor">
            <a:schemeClr val="lt1"/>
          </a:fontRef>
        </p:style>
        <p:txBody>
          <a:bodyPr rtlCol="0" anchor="ctr"/>
          <a:lstStyle/>
          <a:p>
            <a:pPr algn="ctr"/>
            <a:endParaRPr lang="en-US" dirty="0"/>
          </a:p>
        </p:txBody>
      </p:sp>
      <p:sp>
        <p:nvSpPr>
          <p:cNvPr id="3" name="Text Placeholder 2"/>
          <p:cNvSpPr>
            <a:spLocks noGrp="1"/>
          </p:cNvSpPr>
          <p:nvPr>
            <p:ph type="body" idx="1"/>
          </p:nvPr>
        </p:nvSpPr>
        <p:spPr>
          <a:xfrm>
            <a:off x="1293813" y="685800"/>
            <a:ext cx="10287000" cy="419099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Placeholder 1"/>
          <p:cNvSpPr>
            <a:spLocks noGrp="1"/>
          </p:cNvSpPr>
          <p:nvPr>
            <p:ph type="title"/>
          </p:nvPr>
        </p:nvSpPr>
        <p:spPr>
          <a:xfrm>
            <a:off x="609441" y="5105400"/>
            <a:ext cx="10971372" cy="1066800"/>
          </a:xfrm>
          <a:prstGeom prst="rect">
            <a:avLst/>
          </a:prstGeom>
        </p:spPr>
        <p:txBody>
          <a:bodyPr vert="horz" lIns="91440" tIns="45720" rIns="91440" bIns="45720" rtlCol="0" anchor="b">
            <a:normAutofit/>
          </a:bodyPr>
          <a:lstStyle/>
          <a:p>
            <a:r>
              <a:rPr lang="en-US"/>
              <a:t>Click to edit Master title style</a:t>
            </a:r>
            <a:endParaRPr/>
          </a:p>
        </p:txBody>
      </p:sp>
      <p:sp>
        <p:nvSpPr>
          <p:cNvPr id="4" name="Date Placeholder 3"/>
          <p:cNvSpPr>
            <a:spLocks noGrp="1"/>
          </p:cNvSpPr>
          <p:nvPr>
            <p:ph type="dt" sz="half" idx="2"/>
          </p:nvPr>
        </p:nvSpPr>
        <p:spPr>
          <a:xfrm>
            <a:off x="609441" y="6356351"/>
            <a:ext cx="2844059" cy="365125"/>
          </a:xfrm>
          <a:prstGeom prst="rect">
            <a:avLst/>
          </a:prstGeom>
        </p:spPr>
        <p:txBody>
          <a:bodyPr vert="horz" lIns="91440" tIns="45720" rIns="91440" bIns="45720" rtlCol="0" anchor="ctr"/>
          <a:lstStyle>
            <a:lvl1pPr algn="l">
              <a:defRPr sz="1200">
                <a:solidFill>
                  <a:schemeClr val="tx1"/>
                </a:solidFill>
              </a:defRPr>
            </a:lvl1pPr>
          </a:lstStyle>
          <a:p>
            <a:fld id="{7590C4DA-EDE6-465C-B91D-0B6D7078AFBA}" type="datetime1">
              <a:rPr lang="en-US" smtClean="0"/>
              <a:pPr/>
              <a:t>1/15/2023</a:t>
            </a:fld>
            <a:endParaRPr lang="en-US" dirty="0"/>
          </a:p>
        </p:txBody>
      </p:sp>
      <p:sp>
        <p:nvSpPr>
          <p:cNvPr id="5" name="Footer Placeholder 4"/>
          <p:cNvSpPr>
            <a:spLocks noGrp="1"/>
          </p:cNvSpPr>
          <p:nvPr>
            <p:ph type="ftr" sz="quarter" idx="3"/>
          </p:nvPr>
        </p:nvSpPr>
        <p:spPr>
          <a:xfrm>
            <a:off x="4164515" y="6356351"/>
            <a:ext cx="3859795" cy="365125"/>
          </a:xfrm>
          <a:prstGeom prst="rect">
            <a:avLst/>
          </a:prstGeom>
        </p:spPr>
        <p:txBody>
          <a:bodyPr vert="horz" lIns="91440" tIns="45720" rIns="91440" bIns="45720" rtlCol="0" anchor="ctr"/>
          <a:lstStyle>
            <a:lvl1pPr algn="ctr">
              <a:defRPr sz="1200">
                <a:solidFill>
                  <a:schemeClr val="tx1"/>
                </a:solidFill>
              </a:defRPr>
            </a:lvl1pPr>
          </a:lstStyle>
          <a:p>
            <a:r>
              <a:rPr lang="en-US"/>
              <a:t>Add a footer</a:t>
            </a:r>
            <a:endParaRPr lang="en-US" dirty="0"/>
          </a:p>
        </p:txBody>
      </p:sp>
      <p:sp>
        <p:nvSpPr>
          <p:cNvPr id="6" name="Slide Number Placeholder 5"/>
          <p:cNvSpPr>
            <a:spLocks noGrp="1"/>
          </p:cNvSpPr>
          <p:nvPr>
            <p:ph type="sldNum" sz="quarter" idx="4"/>
          </p:nvPr>
        </p:nvSpPr>
        <p:spPr>
          <a:xfrm>
            <a:off x="8735325" y="6356351"/>
            <a:ext cx="2844059" cy="365125"/>
          </a:xfrm>
          <a:prstGeom prst="rect">
            <a:avLst/>
          </a:prstGeom>
        </p:spPr>
        <p:txBody>
          <a:bodyPr vert="horz" lIns="91440" tIns="45720" rIns="91440" bIns="45720" rtlCol="0" anchor="ctr"/>
          <a:lstStyle>
            <a:lvl1pPr algn="r">
              <a:defRPr sz="1200">
                <a:solidFill>
                  <a:schemeClr val="tx1"/>
                </a:solidFill>
              </a:defRPr>
            </a:lvl1pPr>
          </a:lstStyle>
          <a:p>
            <a:fld id="{A3F31473-23EB-4724-8B59-FE6D21D89FA4}" type="slidenum">
              <a:rPr lang="en-US" smtClean="0"/>
              <a:pPr/>
              <a:t>‹#›</a:t>
            </a:fld>
            <a:endParaRPr lang="en-US" dirty="0"/>
          </a:p>
        </p:txBody>
      </p:sp>
    </p:spTree>
    <p:extLst>
      <p:ext uri="{BB962C8B-B14F-4D97-AF65-F5344CB8AC3E}">
        <p14:creationId xmlns:p14="http://schemas.microsoft.com/office/powerpoint/2010/main" val="1843538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hf sldNum="0" hdr="0" ftr="0" dt="0"/>
  <p:txStyles>
    <p:titleStyle>
      <a:lvl1pPr algn="l" defTabSz="914400" rtl="0" eaLnBrk="1" latinLnBrk="0" hangingPunct="1">
        <a:lnSpc>
          <a:spcPct val="8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800"/>
        </a:spcBef>
        <a:buClr>
          <a:schemeClr val="tx1"/>
        </a:buClr>
        <a:buSzPct val="80000"/>
        <a:buFont typeface="Arial" pitchFamily="34" charset="0"/>
        <a:buChar char="•"/>
        <a:defRPr sz="2800" kern="1200">
          <a:solidFill>
            <a:schemeClr val="tx1"/>
          </a:solidFill>
          <a:latin typeface="+mn-lt"/>
          <a:ea typeface="+mn-ea"/>
          <a:cs typeface="+mn-cs"/>
        </a:defRPr>
      </a:lvl1pPr>
      <a:lvl2pPr marL="615950" indent="-285750" algn="l" defTabSz="914400" rtl="0" eaLnBrk="1" latinLnBrk="0" hangingPunct="1">
        <a:lnSpc>
          <a:spcPct val="90000"/>
        </a:lnSpc>
        <a:spcBef>
          <a:spcPts val="600"/>
        </a:spcBef>
        <a:buSzPct val="80000"/>
        <a:buFont typeface="Corbel" pitchFamily="34" charset="0"/>
        <a:buChar char="–"/>
        <a:defRPr sz="2400" kern="1200">
          <a:solidFill>
            <a:schemeClr val="tx1"/>
          </a:solidFill>
          <a:latin typeface="+mn-lt"/>
          <a:ea typeface="+mn-ea"/>
          <a:cs typeface="+mn-cs"/>
        </a:defRPr>
      </a:lvl2pPr>
      <a:lvl3pPr marL="996696"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3pPr>
      <a:lvl4pPr marL="1380744" indent="-283464" algn="l" defTabSz="914400" rtl="0" eaLnBrk="1" latinLnBrk="0" hangingPunct="1">
        <a:lnSpc>
          <a:spcPct val="90000"/>
        </a:lnSpc>
        <a:spcBef>
          <a:spcPts val="600"/>
        </a:spcBef>
        <a:buFont typeface="Corbel" pitchFamily="34" charset="0"/>
        <a:buChar char="–"/>
        <a:defRPr sz="1800" kern="1200">
          <a:solidFill>
            <a:schemeClr val="tx1"/>
          </a:solidFill>
          <a:latin typeface="+mn-lt"/>
          <a:ea typeface="+mn-ea"/>
          <a:cs typeface="+mn-cs"/>
        </a:defRPr>
      </a:lvl4pPr>
      <a:lvl5pPr marL="1764792"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5pPr>
      <a:lvl6pPr marL="2148840" indent="-283464" algn="l" defTabSz="914400" rtl="0" eaLnBrk="1" latinLnBrk="0" hangingPunct="1">
        <a:lnSpc>
          <a:spcPct val="90000"/>
        </a:lnSpc>
        <a:spcBef>
          <a:spcPts val="600"/>
        </a:spcBef>
        <a:buFont typeface="Corbel" pitchFamily="34" charset="0"/>
        <a:buChar char="–"/>
        <a:defRPr sz="1800" kern="1200" baseline="0">
          <a:solidFill>
            <a:schemeClr val="tx1"/>
          </a:solidFill>
          <a:latin typeface="+mn-lt"/>
          <a:ea typeface="+mn-ea"/>
          <a:cs typeface="+mn-cs"/>
        </a:defRPr>
      </a:lvl6pPr>
      <a:lvl7pPr marL="2532888" indent="-228600" algn="l" defTabSz="914400" rtl="0" eaLnBrk="1" latinLnBrk="0" hangingPunct="1">
        <a:lnSpc>
          <a:spcPct val="90000"/>
        </a:lnSpc>
        <a:spcBef>
          <a:spcPts val="600"/>
        </a:spcBef>
        <a:buSzPct val="80000"/>
        <a:buFont typeface="Arial" pitchFamily="34" charset="0"/>
        <a:buChar char="•"/>
        <a:defRPr sz="1800" kern="1200" baseline="0">
          <a:solidFill>
            <a:schemeClr val="tx1"/>
          </a:solidFill>
          <a:latin typeface="+mn-lt"/>
          <a:ea typeface="+mn-ea"/>
          <a:cs typeface="+mn-cs"/>
        </a:defRPr>
      </a:lvl7pPr>
      <a:lvl8pPr marL="2916936" indent="-283464" algn="l" defTabSz="914400" rtl="0" eaLnBrk="1" latinLnBrk="0" hangingPunct="1">
        <a:lnSpc>
          <a:spcPct val="90000"/>
        </a:lnSpc>
        <a:spcBef>
          <a:spcPts val="600"/>
        </a:spcBef>
        <a:buFont typeface="Corbel" pitchFamily="34" charset="0"/>
        <a:buChar char="–"/>
        <a:defRPr sz="1800" kern="1200" baseline="0">
          <a:solidFill>
            <a:schemeClr val="tx1"/>
          </a:solidFill>
          <a:latin typeface="+mn-lt"/>
          <a:ea typeface="+mn-ea"/>
          <a:cs typeface="+mn-cs"/>
        </a:defRPr>
      </a:lvl8pPr>
      <a:lvl9pPr marL="3358134" indent="-285750" algn="l" defTabSz="914400" rtl="0" eaLnBrk="1" latinLnBrk="0" hangingPunct="1">
        <a:lnSpc>
          <a:spcPct val="90000"/>
        </a:lnSpc>
        <a:spcBef>
          <a:spcPts val="600"/>
        </a:spcBef>
        <a:buSzPct val="80000"/>
        <a:buFont typeface="Arial" panose="020B0604020202020204" pitchFamily="34" charset="0"/>
        <a:buChar char="•"/>
        <a:defRPr sz="18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Davina-wyn.evans@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4.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1764" y="609600"/>
            <a:ext cx="4308649" cy="4724399"/>
          </a:xfrm>
        </p:spPr>
        <p:txBody>
          <a:bodyPr anchor="ctr"/>
          <a:lstStyle/>
          <a:p>
            <a:pPr algn="ctr"/>
            <a:r>
              <a:rPr lang="en-GB" sz="4000" b="1" dirty="0">
                <a:effectLst/>
                <a:latin typeface="Arial" panose="020B0604020202020204" pitchFamily="34" charset="0"/>
                <a:ea typeface="Times New Roman" panose="02020603050405020304" pitchFamily="18" charset="0"/>
                <a:cs typeface="Arial" panose="020B0604020202020204" pitchFamily="34" charset="0"/>
              </a:rPr>
              <a:t>Changemakers: Building your Personal Brand for Sustainable Employment </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endParaRPr lang="en-US" dirty="0"/>
          </a:p>
        </p:txBody>
      </p:sp>
      <p:sp>
        <p:nvSpPr>
          <p:cNvPr id="3" name="Subtitle 2"/>
          <p:cNvSpPr>
            <a:spLocks noGrp="1"/>
          </p:cNvSpPr>
          <p:nvPr>
            <p:ph type="subTitle" idx="1"/>
          </p:nvPr>
        </p:nvSpPr>
        <p:spPr>
          <a:xfrm>
            <a:off x="261764" y="5013176"/>
            <a:ext cx="4536504" cy="1159024"/>
          </a:xfrm>
        </p:spPr>
        <p:txBody>
          <a:bodyPr vert="horz" lIns="91440" tIns="45720" rIns="91440" bIns="45720" rtlCol="0" anchor="t">
            <a:normAutofit/>
          </a:bodyPr>
          <a:lstStyle/>
          <a:p>
            <a:r>
              <a:rPr lang="en-US" dirty="0">
                <a:cs typeface="Calibri"/>
              </a:rPr>
              <a:t>Laura James </a:t>
            </a:r>
            <a:endParaRPr lang="en-US" dirty="0"/>
          </a:p>
          <a:p>
            <a:r>
              <a:rPr lang="en-US" dirty="0">
                <a:hlinkClick r:id="rId3"/>
              </a:rPr>
              <a:t>laura.james@uwtsd.ac.uk</a:t>
            </a:r>
            <a:endParaRPr lang="en-US" dirty="0"/>
          </a:p>
          <a:p>
            <a:endParaRPr lang="en-US" dirty="0"/>
          </a:p>
        </p:txBody>
      </p:sp>
    </p:spTree>
    <p:extLst>
      <p:ext uri="{BB962C8B-B14F-4D97-AF65-F5344CB8AC3E}">
        <p14:creationId xmlns:p14="http://schemas.microsoft.com/office/powerpoint/2010/main" val="3440801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9BD04-9F90-4849-875C-DD3DD3CD16DB}"/>
              </a:ext>
            </a:extLst>
          </p:cNvPr>
          <p:cNvSpPr>
            <a:spLocks noGrp="1"/>
          </p:cNvSpPr>
          <p:nvPr>
            <p:ph type="title"/>
          </p:nvPr>
        </p:nvSpPr>
        <p:spPr>
          <a:xfrm>
            <a:off x="609441" y="5105400"/>
            <a:ext cx="10971372" cy="1066800"/>
          </a:xfrm>
        </p:spPr>
        <p:txBody>
          <a:bodyPr anchor="b">
            <a:normAutofit/>
          </a:bodyPr>
          <a:lstStyle/>
          <a:p>
            <a:r>
              <a:rPr lang="en-GB" b="1" dirty="0"/>
              <a:t>Unit 1: Brand You</a:t>
            </a:r>
          </a:p>
        </p:txBody>
      </p:sp>
      <p:pic>
        <p:nvPicPr>
          <p:cNvPr id="1026" name="Picture 2" descr="Image result for brand you">
            <a:extLst>
              <a:ext uri="{FF2B5EF4-FFF2-40B4-BE49-F238E27FC236}">
                <a16:creationId xmlns:a16="http://schemas.microsoft.com/office/drawing/2014/main" id="{0CF4AF20-FEEB-4F3A-B2F1-855C2CD7054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837" r="2" b="19737"/>
          <a:stretch/>
        </p:blipFill>
        <p:spPr bwMode="auto">
          <a:xfrm>
            <a:off x="1293812" y="685801"/>
            <a:ext cx="10287000" cy="41909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47529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8D16F-AB80-4581-B354-B2FF46C1719C}"/>
              </a:ext>
            </a:extLst>
          </p:cNvPr>
          <p:cNvSpPr>
            <a:spLocks noGrp="1"/>
          </p:cNvSpPr>
          <p:nvPr>
            <p:ph type="title"/>
          </p:nvPr>
        </p:nvSpPr>
        <p:spPr/>
        <p:txBody>
          <a:bodyPr/>
          <a:lstStyle/>
          <a:p>
            <a:r>
              <a:rPr lang="en-GB" b="1" dirty="0"/>
              <a:t>Ambition is Critical </a:t>
            </a:r>
          </a:p>
        </p:txBody>
      </p:sp>
      <p:sp>
        <p:nvSpPr>
          <p:cNvPr id="3" name="Content Placeholder 2">
            <a:extLst>
              <a:ext uri="{FF2B5EF4-FFF2-40B4-BE49-F238E27FC236}">
                <a16:creationId xmlns:a16="http://schemas.microsoft.com/office/drawing/2014/main" id="{6E0CBFF7-D922-4793-B635-769529988476}"/>
              </a:ext>
            </a:extLst>
          </p:cNvPr>
          <p:cNvSpPr>
            <a:spLocks noGrp="1"/>
          </p:cNvSpPr>
          <p:nvPr>
            <p:ph idx="13"/>
          </p:nvPr>
        </p:nvSpPr>
        <p:spPr/>
        <p:txBody>
          <a:bodyPr/>
          <a:lstStyle/>
          <a:p>
            <a:r>
              <a:rPr lang="en-GB" dirty="0"/>
              <a:t>What is Ambition?</a:t>
            </a:r>
          </a:p>
          <a:p>
            <a:pPr lvl="1"/>
            <a:r>
              <a:rPr lang="en-GB" b="0" i="0" dirty="0">
                <a:solidFill>
                  <a:srgbClr val="202124"/>
                </a:solidFill>
                <a:effectLst/>
                <a:latin typeface="arial" panose="020B0604020202020204" pitchFamily="34" charset="0"/>
              </a:rPr>
              <a:t>“a strong desire to do or achieve something”</a:t>
            </a:r>
          </a:p>
          <a:p>
            <a:pPr lvl="1"/>
            <a:r>
              <a:rPr lang="en-GB" dirty="0">
                <a:solidFill>
                  <a:srgbClr val="202124"/>
                </a:solidFill>
                <a:latin typeface="arial" panose="020B0604020202020204" pitchFamily="34" charset="0"/>
              </a:rPr>
              <a:t>“</a:t>
            </a:r>
            <a:r>
              <a:rPr lang="en-GB" b="0" i="0" dirty="0">
                <a:solidFill>
                  <a:srgbClr val="202124"/>
                </a:solidFill>
                <a:effectLst/>
                <a:latin typeface="arial" panose="020B0604020202020204" pitchFamily="34" charset="0"/>
              </a:rPr>
              <a:t>desire and determination to achieve success.</a:t>
            </a:r>
            <a:r>
              <a:rPr lang="en-GB" dirty="0">
                <a:solidFill>
                  <a:srgbClr val="202124"/>
                </a:solidFill>
                <a:latin typeface="arial" panose="020B0604020202020204" pitchFamily="34" charset="0"/>
              </a:rPr>
              <a:t>”</a:t>
            </a:r>
            <a:endParaRPr lang="en-GB" dirty="0"/>
          </a:p>
        </p:txBody>
      </p:sp>
      <p:pic>
        <p:nvPicPr>
          <p:cNvPr id="2050" name="Picture 2" descr="Image result for ambition">
            <a:extLst>
              <a:ext uri="{FF2B5EF4-FFF2-40B4-BE49-F238E27FC236}">
                <a16:creationId xmlns:a16="http://schemas.microsoft.com/office/drawing/2014/main" id="{891042EF-49B7-4CC4-93D2-4A4ED67B0D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54452" y="2204864"/>
            <a:ext cx="4809588" cy="316951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7041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6" name="Title 1">
            <a:extLst>
              <a:ext uri="{FF2B5EF4-FFF2-40B4-BE49-F238E27FC236}">
                <a16:creationId xmlns:a16="http://schemas.microsoft.com/office/drawing/2014/main" id="{4A09F1C8-0B72-44A4-8E01-D6901CFEA701}"/>
              </a:ext>
            </a:extLst>
          </p:cNvPr>
          <p:cNvSpPr>
            <a:spLocks noGrp="1"/>
          </p:cNvSpPr>
          <p:nvPr>
            <p:ph type="title"/>
          </p:nvPr>
        </p:nvSpPr>
        <p:spPr>
          <a:xfrm>
            <a:off x="609441" y="5105400"/>
            <a:ext cx="10971372" cy="1066800"/>
          </a:xfrm>
        </p:spPr>
        <p:txBody>
          <a:bodyPr/>
          <a:lstStyle/>
          <a:p>
            <a:r>
              <a:rPr lang="en-US" b="1" dirty="0"/>
              <a:t>Career Goals </a:t>
            </a:r>
          </a:p>
        </p:txBody>
      </p:sp>
      <p:pic>
        <p:nvPicPr>
          <p:cNvPr id="3074" name="Picture 2" descr="Image result for setting career goals">
            <a:extLst>
              <a:ext uri="{FF2B5EF4-FFF2-40B4-BE49-F238E27FC236}">
                <a16:creationId xmlns:a16="http://schemas.microsoft.com/office/drawing/2014/main" id="{62514150-65C0-4673-859F-4D1D3143CB9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1293813" y="1366837"/>
            <a:ext cx="5029200" cy="28289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73" name="Content Placeholder 3">
            <a:extLst>
              <a:ext uri="{FF2B5EF4-FFF2-40B4-BE49-F238E27FC236}">
                <a16:creationId xmlns:a16="http://schemas.microsoft.com/office/drawing/2014/main" id="{20E41EBD-C7B0-4DE8-B479-2B245B3E46C9}"/>
              </a:ext>
            </a:extLst>
          </p:cNvPr>
          <p:cNvSpPr>
            <a:spLocks noGrp="1"/>
          </p:cNvSpPr>
          <p:nvPr>
            <p:ph sz="half" idx="2"/>
          </p:nvPr>
        </p:nvSpPr>
        <p:spPr>
          <a:xfrm>
            <a:off x="6742484" y="1268760"/>
            <a:ext cx="5029199" cy="4903440"/>
          </a:xfrm>
        </p:spPr>
        <p:txBody>
          <a:bodyPr>
            <a:normAutofit/>
          </a:bodyPr>
          <a:lstStyle/>
          <a:p>
            <a:pPr marL="0" indent="0" algn="ctr">
              <a:buNone/>
            </a:pPr>
            <a:r>
              <a:rPr lang="en-GB" b="0" i="0" dirty="0">
                <a:solidFill>
                  <a:srgbClr val="202124"/>
                </a:solidFill>
                <a:effectLst/>
                <a:latin typeface="arial" panose="020B0604020202020204" pitchFamily="34" charset="0"/>
              </a:rPr>
              <a:t>A </a:t>
            </a:r>
            <a:r>
              <a:rPr lang="en-GB" b="1" i="0" dirty="0">
                <a:solidFill>
                  <a:srgbClr val="202124"/>
                </a:solidFill>
                <a:effectLst/>
                <a:latin typeface="arial" panose="020B0604020202020204" pitchFamily="34" charset="0"/>
              </a:rPr>
              <a:t>career goal</a:t>
            </a:r>
            <a:r>
              <a:rPr lang="en-GB" b="0" i="0" dirty="0">
                <a:solidFill>
                  <a:srgbClr val="202124"/>
                </a:solidFill>
                <a:effectLst/>
                <a:latin typeface="arial" panose="020B0604020202020204" pitchFamily="34" charset="0"/>
              </a:rPr>
              <a:t> is a well-</a:t>
            </a:r>
            <a:r>
              <a:rPr lang="en-GB" b="1" i="0" dirty="0">
                <a:solidFill>
                  <a:srgbClr val="202124"/>
                </a:solidFill>
                <a:effectLst/>
                <a:latin typeface="arial" panose="020B0604020202020204" pitchFamily="34" charset="0"/>
              </a:rPr>
              <a:t>defined</a:t>
            </a:r>
            <a:r>
              <a:rPr lang="en-GB" b="0" i="0" dirty="0">
                <a:solidFill>
                  <a:srgbClr val="202124"/>
                </a:solidFill>
                <a:effectLst/>
                <a:latin typeface="arial" panose="020B0604020202020204" pitchFamily="34" charset="0"/>
              </a:rPr>
              <a:t> statement explaining the profession that an individual intends to pursue throughout his</a:t>
            </a:r>
            <a:r>
              <a:rPr lang="en-GB" b="0" i="0">
                <a:solidFill>
                  <a:srgbClr val="202124"/>
                </a:solidFill>
                <a:effectLst/>
                <a:latin typeface="arial" panose="020B0604020202020204" pitchFamily="34" charset="0"/>
              </a:rPr>
              <a:t>/her </a:t>
            </a:r>
            <a:r>
              <a:rPr lang="en-GB" b="1" i="0">
                <a:solidFill>
                  <a:srgbClr val="202124"/>
                </a:solidFill>
                <a:effectLst/>
                <a:latin typeface="arial" panose="020B0604020202020204" pitchFamily="34" charset="0"/>
              </a:rPr>
              <a:t>career</a:t>
            </a:r>
            <a:r>
              <a:rPr lang="en-GB" b="0" i="0" dirty="0">
                <a:solidFill>
                  <a:srgbClr val="202124"/>
                </a:solidFill>
                <a:effectLst/>
                <a:latin typeface="arial" panose="020B0604020202020204" pitchFamily="34" charset="0"/>
              </a:rPr>
              <a:t>. </a:t>
            </a:r>
          </a:p>
          <a:p>
            <a:pPr marL="0" indent="0" algn="ctr">
              <a:buNone/>
            </a:pPr>
            <a:r>
              <a:rPr lang="en-GB" b="0" i="0" dirty="0">
                <a:solidFill>
                  <a:srgbClr val="202124"/>
                </a:solidFill>
                <a:effectLst/>
                <a:latin typeface="arial" panose="020B0604020202020204" pitchFamily="34" charset="0"/>
              </a:rPr>
              <a:t>It is important for every employee or job seeker to </a:t>
            </a:r>
            <a:r>
              <a:rPr lang="en-GB" b="1" i="0" dirty="0">
                <a:solidFill>
                  <a:srgbClr val="202124"/>
                </a:solidFill>
                <a:effectLst/>
                <a:latin typeface="arial" panose="020B0604020202020204" pitchFamily="34" charset="0"/>
              </a:rPr>
              <a:t>define</a:t>
            </a:r>
            <a:r>
              <a:rPr lang="en-GB" b="0" i="0" dirty="0">
                <a:solidFill>
                  <a:srgbClr val="202124"/>
                </a:solidFill>
                <a:effectLst/>
                <a:latin typeface="arial" panose="020B0604020202020204" pitchFamily="34" charset="0"/>
              </a:rPr>
              <a:t> their </a:t>
            </a:r>
            <a:r>
              <a:rPr lang="en-GB" b="1" i="0" dirty="0">
                <a:solidFill>
                  <a:srgbClr val="202124"/>
                </a:solidFill>
                <a:effectLst/>
                <a:latin typeface="arial" panose="020B0604020202020204" pitchFamily="34" charset="0"/>
              </a:rPr>
              <a:t>career goals</a:t>
            </a:r>
            <a:r>
              <a:rPr lang="en-GB" b="0" i="0" dirty="0">
                <a:solidFill>
                  <a:srgbClr val="202124"/>
                </a:solidFill>
                <a:effectLst/>
                <a:latin typeface="arial" panose="020B0604020202020204" pitchFamily="34" charset="0"/>
              </a:rPr>
              <a:t> clearly. </a:t>
            </a:r>
          </a:p>
          <a:p>
            <a:pPr marL="0" indent="0" algn="ctr">
              <a:buNone/>
            </a:pPr>
            <a:r>
              <a:rPr lang="en-GB" b="0" i="0" dirty="0">
                <a:solidFill>
                  <a:srgbClr val="202124"/>
                </a:solidFill>
                <a:effectLst/>
                <a:latin typeface="arial" panose="020B0604020202020204" pitchFamily="34" charset="0"/>
              </a:rPr>
              <a:t>It helps them to produce effective action plans.</a:t>
            </a:r>
            <a:endParaRPr lang="en-US" dirty="0"/>
          </a:p>
        </p:txBody>
      </p:sp>
    </p:spTree>
    <p:extLst>
      <p:ext uri="{BB962C8B-B14F-4D97-AF65-F5344CB8AC3E}">
        <p14:creationId xmlns:p14="http://schemas.microsoft.com/office/powerpoint/2010/main" val="28274684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B426B-FC46-D477-E079-1CDD0019B79A}"/>
              </a:ext>
            </a:extLst>
          </p:cNvPr>
          <p:cNvSpPr>
            <a:spLocks noGrp="1"/>
          </p:cNvSpPr>
          <p:nvPr>
            <p:ph type="title"/>
          </p:nvPr>
        </p:nvSpPr>
        <p:spPr>
          <a:xfrm>
            <a:off x="740372" y="886156"/>
            <a:ext cx="8229599" cy="2819400"/>
          </a:xfrm>
        </p:spPr>
        <p:txBody>
          <a:bodyPr/>
          <a:lstStyle/>
          <a:p>
            <a:r>
              <a:rPr lang="en-GB" dirty="0">
                <a:ea typeface="Cambria"/>
              </a:rPr>
              <a:t>Activity</a:t>
            </a:r>
            <a:endParaRPr lang="en-GB" dirty="0"/>
          </a:p>
        </p:txBody>
      </p:sp>
      <p:sp>
        <p:nvSpPr>
          <p:cNvPr id="3" name="Text Placeholder 2">
            <a:extLst>
              <a:ext uri="{FF2B5EF4-FFF2-40B4-BE49-F238E27FC236}">
                <a16:creationId xmlns:a16="http://schemas.microsoft.com/office/drawing/2014/main" id="{2612E0C3-1472-CF26-0B5E-E195AA5BF3AA}"/>
              </a:ext>
            </a:extLst>
          </p:cNvPr>
          <p:cNvSpPr>
            <a:spLocks noGrp="1"/>
          </p:cNvSpPr>
          <p:nvPr>
            <p:ph type="body" idx="1"/>
          </p:nvPr>
        </p:nvSpPr>
        <p:spPr>
          <a:xfrm>
            <a:off x="460830" y="4099501"/>
            <a:ext cx="8231187" cy="1875182"/>
          </a:xfrm>
        </p:spPr>
        <p:txBody>
          <a:bodyPr>
            <a:normAutofit/>
          </a:bodyPr>
          <a:lstStyle/>
          <a:p>
            <a:r>
              <a:rPr lang="en-GB" dirty="0">
                <a:cs typeface="Calibri"/>
              </a:rPr>
              <a:t>In Small breakout groups, share what your Career Goals are. Consider where you are now, where you would like to be in 5 years time and 10 years time. What would that look like? What does is feel like?</a:t>
            </a:r>
          </a:p>
        </p:txBody>
      </p:sp>
    </p:spTree>
    <p:extLst>
      <p:ext uri="{BB962C8B-B14F-4D97-AF65-F5344CB8AC3E}">
        <p14:creationId xmlns:p14="http://schemas.microsoft.com/office/powerpoint/2010/main" val="22029354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what drives you">
            <a:extLst>
              <a:ext uri="{FF2B5EF4-FFF2-40B4-BE49-F238E27FC236}">
                <a16:creationId xmlns:a16="http://schemas.microsoft.com/office/drawing/2014/main" id="{73802AC5-9462-4EAF-A999-3B837F0766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9106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70975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8EE5271-549D-99CF-9421-089F6C75C962}"/>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0825" cy="6350000"/>
          </a:xfrm>
          <a:prstGeom prst="rect">
            <a:avLst/>
          </a:prstGeom>
        </p:spPr>
      </p:pic>
    </p:spTree>
    <p:extLst>
      <p:ext uri="{BB962C8B-B14F-4D97-AF65-F5344CB8AC3E}">
        <p14:creationId xmlns:p14="http://schemas.microsoft.com/office/powerpoint/2010/main" val="18750325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3AA5A-39FE-47B9-8716-389B3D9D90C4}"/>
              </a:ext>
            </a:extLst>
          </p:cNvPr>
          <p:cNvSpPr>
            <a:spLocks noGrp="1"/>
          </p:cNvSpPr>
          <p:nvPr>
            <p:ph type="title"/>
          </p:nvPr>
        </p:nvSpPr>
        <p:spPr/>
        <p:txBody>
          <a:bodyPr/>
          <a:lstStyle/>
          <a:p>
            <a:r>
              <a:rPr lang="en-GB" b="1" dirty="0"/>
              <a:t>Boundaryless Career</a:t>
            </a:r>
          </a:p>
        </p:txBody>
      </p:sp>
      <p:sp>
        <p:nvSpPr>
          <p:cNvPr id="3" name="Content Placeholder 2">
            <a:extLst>
              <a:ext uri="{FF2B5EF4-FFF2-40B4-BE49-F238E27FC236}">
                <a16:creationId xmlns:a16="http://schemas.microsoft.com/office/drawing/2014/main" id="{1B4EF6BD-DCEF-41AB-8157-96FD4F6F8CA4}"/>
              </a:ext>
            </a:extLst>
          </p:cNvPr>
          <p:cNvSpPr>
            <a:spLocks noGrp="1"/>
          </p:cNvSpPr>
          <p:nvPr>
            <p:ph idx="13"/>
          </p:nvPr>
        </p:nvSpPr>
        <p:spPr/>
        <p:txBody>
          <a:bodyPr/>
          <a:lstStyle/>
          <a:p>
            <a:r>
              <a:rPr lang="en-GB" dirty="0"/>
              <a:t>What is a Boundaryless Career? </a:t>
            </a:r>
          </a:p>
          <a:p>
            <a:pPr lvl="1"/>
            <a:r>
              <a:rPr lang="en-GB" dirty="0"/>
              <a:t>“Independence from, rather than dependence on traditional organisational career arrangements”</a:t>
            </a:r>
          </a:p>
        </p:txBody>
      </p:sp>
      <p:pic>
        <p:nvPicPr>
          <p:cNvPr id="5122" name="Picture 2" descr="Image result for what is a Boundaryless Career">
            <a:extLst>
              <a:ext uri="{FF2B5EF4-FFF2-40B4-BE49-F238E27FC236}">
                <a16:creationId xmlns:a16="http://schemas.microsoft.com/office/drawing/2014/main" id="{B2D5A586-1D8E-4990-8BF0-36A26474E29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039" t="7077" r="13824" b="1539"/>
          <a:stretch/>
        </p:blipFill>
        <p:spPr bwMode="auto">
          <a:xfrm>
            <a:off x="6310436" y="2119723"/>
            <a:ext cx="4609959" cy="320270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24807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8460ADC-B3E1-CB01-E3D8-1196E441648B}"/>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0825" cy="6350000"/>
          </a:xfrm>
          <a:prstGeom prst="rect">
            <a:avLst/>
          </a:prstGeom>
        </p:spPr>
      </p:pic>
    </p:spTree>
    <p:extLst>
      <p:ext uri="{BB962C8B-B14F-4D97-AF65-F5344CB8AC3E}">
        <p14:creationId xmlns:p14="http://schemas.microsoft.com/office/powerpoint/2010/main" val="2333465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42F61A5-5929-419E-B4FA-A484649EE1DD}"/>
              </a:ext>
            </a:extLst>
          </p:cNvPr>
          <p:cNvPicPr>
            <a:picLocks noChangeAspect="1"/>
          </p:cNvPicPr>
          <p:nvPr/>
        </p:nvPicPr>
        <p:blipFill>
          <a:blip r:embed="rId2"/>
          <a:stretch>
            <a:fillRect/>
          </a:stretch>
        </p:blipFill>
        <p:spPr>
          <a:xfrm>
            <a:off x="-1" y="0"/>
            <a:ext cx="12188825" cy="68579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7286176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B85413B-023F-8E6A-E091-B5DD11AE5751}"/>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0825" cy="6350000"/>
          </a:xfrm>
          <a:prstGeom prst="rect">
            <a:avLst/>
          </a:prstGeom>
        </p:spPr>
      </p:pic>
    </p:spTree>
    <p:extLst>
      <p:ext uri="{BB962C8B-B14F-4D97-AF65-F5344CB8AC3E}">
        <p14:creationId xmlns:p14="http://schemas.microsoft.com/office/powerpoint/2010/main" val="3601408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peech Bubble: Oval 1">
            <a:extLst>
              <a:ext uri="{FF2B5EF4-FFF2-40B4-BE49-F238E27FC236}">
                <a16:creationId xmlns:a16="http://schemas.microsoft.com/office/drawing/2014/main" id="{44B686FB-302D-4F60-A544-F518BAD31CB0}"/>
              </a:ext>
            </a:extLst>
          </p:cNvPr>
          <p:cNvSpPr/>
          <p:nvPr/>
        </p:nvSpPr>
        <p:spPr>
          <a:xfrm>
            <a:off x="609441" y="5105400"/>
            <a:ext cx="10971372" cy="1066800"/>
          </a:xfrm>
          <a:prstGeom prst="rect">
            <a:avLst/>
          </a:prstGeom>
        </p:spPr>
        <p:style>
          <a:lnRef idx="3">
            <a:schemeClr val="lt1"/>
          </a:lnRef>
          <a:fillRef idx="1">
            <a:schemeClr val="accent2"/>
          </a:fillRef>
          <a:effectRef idx="1">
            <a:schemeClr val="accent2"/>
          </a:effectRef>
          <a:fontRef idx="minor">
            <a:schemeClr val="lt1"/>
          </a:fontRef>
        </p:style>
        <p:txBody>
          <a:bodyPr vert="horz" lIns="91440" tIns="45720" rIns="91440" bIns="45720" rtlCol="0" anchor="ctr">
            <a:normAutofit/>
          </a:bodyPr>
          <a:lstStyle/>
          <a:p>
            <a:pPr algn="ctr">
              <a:lnSpc>
                <a:spcPct val="80000"/>
              </a:lnSpc>
              <a:spcBef>
                <a:spcPct val="0"/>
              </a:spcBef>
              <a:spcAft>
                <a:spcPts val="600"/>
              </a:spcAft>
            </a:pPr>
            <a:r>
              <a:rPr lang="en-GB" sz="3600" b="1">
                <a:solidFill>
                  <a:schemeClr val="tx2"/>
                </a:solidFill>
                <a:latin typeface="+mj-lt"/>
                <a:ea typeface="+mj-ea"/>
                <a:cs typeface="+mj-cs"/>
              </a:rPr>
              <a:t>Do Those Skills Differ To The Skills You Have? </a:t>
            </a:r>
          </a:p>
        </p:txBody>
      </p:sp>
      <p:pic>
        <p:nvPicPr>
          <p:cNvPr id="4" name="Graphic 3" descr="Artificial Intelligence outline">
            <a:extLst>
              <a:ext uri="{FF2B5EF4-FFF2-40B4-BE49-F238E27FC236}">
                <a16:creationId xmlns:a16="http://schemas.microsoft.com/office/drawing/2014/main" id="{80494455-2B39-414E-A814-4AE48433E71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341812" y="685801"/>
            <a:ext cx="4190999" cy="4190999"/>
          </a:xfrm>
          <a:prstGeom prst="rect">
            <a:avLst/>
          </a:prstGeom>
        </p:spPr>
      </p:pic>
    </p:spTree>
    <p:extLst>
      <p:ext uri="{BB962C8B-B14F-4D97-AF65-F5344CB8AC3E}">
        <p14:creationId xmlns:p14="http://schemas.microsoft.com/office/powerpoint/2010/main" val="53377994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C56B5A4-B765-5188-ABF5-18EC6EE49E81}"/>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0825" cy="6350000"/>
          </a:xfrm>
          <a:prstGeom prst="rect">
            <a:avLst/>
          </a:prstGeom>
        </p:spPr>
      </p:pic>
    </p:spTree>
    <p:extLst>
      <p:ext uri="{BB962C8B-B14F-4D97-AF65-F5344CB8AC3E}">
        <p14:creationId xmlns:p14="http://schemas.microsoft.com/office/powerpoint/2010/main" val="15825736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2AF8D2-FDC2-4DC3-A87C-0A72EAC3ED7B}"/>
              </a:ext>
            </a:extLst>
          </p:cNvPr>
          <p:cNvSpPr>
            <a:spLocks noGrp="1"/>
          </p:cNvSpPr>
          <p:nvPr>
            <p:ph idx="13"/>
          </p:nvPr>
        </p:nvSpPr>
        <p:spPr>
          <a:xfrm>
            <a:off x="261764" y="685801"/>
            <a:ext cx="7272808" cy="4190999"/>
          </a:xfrm>
        </p:spPr>
        <p:txBody>
          <a:bodyPr/>
          <a:lstStyle/>
          <a:p>
            <a:r>
              <a:rPr lang="en-GB" b="1" dirty="0"/>
              <a:t>Ambition is Critical </a:t>
            </a:r>
            <a:r>
              <a:rPr lang="en-GB" dirty="0"/>
              <a:t>- Believe in yourself</a:t>
            </a:r>
          </a:p>
          <a:p>
            <a:r>
              <a:rPr lang="en-GB" b="1" dirty="0"/>
              <a:t>What Drives You? </a:t>
            </a:r>
            <a:r>
              <a:rPr lang="en-GB" dirty="0"/>
              <a:t>– Keep at the forefront</a:t>
            </a:r>
          </a:p>
          <a:p>
            <a:r>
              <a:rPr lang="en-GB" b="1" dirty="0"/>
              <a:t>Boundaryless Career </a:t>
            </a:r>
            <a:r>
              <a:rPr lang="en-GB" dirty="0"/>
              <a:t>– Options </a:t>
            </a:r>
          </a:p>
          <a:p>
            <a:r>
              <a:rPr lang="en-GB" b="1" i="0" dirty="0">
                <a:effectLst/>
                <a:latin typeface="-apple-system"/>
              </a:rPr>
              <a:t>Boundaryless Skills – </a:t>
            </a:r>
            <a:r>
              <a:rPr lang="en-GB" i="0" dirty="0">
                <a:effectLst/>
                <a:latin typeface="-apple-system"/>
              </a:rPr>
              <a:t>Develop skills</a:t>
            </a:r>
            <a:endParaRPr lang="en-GB" b="1" i="0" dirty="0">
              <a:effectLst/>
              <a:latin typeface="-apple-system"/>
            </a:endParaRPr>
          </a:p>
          <a:p>
            <a:endParaRPr lang="en-GB" dirty="0"/>
          </a:p>
          <a:p>
            <a:endParaRPr lang="en-GB" dirty="0"/>
          </a:p>
        </p:txBody>
      </p:sp>
      <p:pic>
        <p:nvPicPr>
          <p:cNvPr id="6146" name="Picture 2" descr="Image result for key takeaways">
            <a:extLst>
              <a:ext uri="{FF2B5EF4-FFF2-40B4-BE49-F238E27FC236}">
                <a16:creationId xmlns:a16="http://schemas.microsoft.com/office/drawing/2014/main" id="{A69261E0-CF33-4433-BFA8-DA16B9E419D2}"/>
              </a:ext>
            </a:extLst>
          </p:cNvPr>
          <p:cNvPicPr>
            <a:picLocks noChangeAspect="1" noChangeArrowheads="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l="29309"/>
          <a:stretch/>
        </p:blipFill>
        <p:spPr bwMode="auto">
          <a:xfrm>
            <a:off x="6958508" y="2842262"/>
            <a:ext cx="5197098" cy="36214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83618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50044-9CDA-E1BD-A64E-89568DB8D7C0}"/>
              </a:ext>
            </a:extLst>
          </p:cNvPr>
          <p:cNvSpPr>
            <a:spLocks noGrp="1"/>
          </p:cNvSpPr>
          <p:nvPr>
            <p:ph type="title"/>
          </p:nvPr>
        </p:nvSpPr>
        <p:spPr>
          <a:xfrm>
            <a:off x="1053852" y="116632"/>
            <a:ext cx="10971372" cy="1066800"/>
          </a:xfrm>
        </p:spPr>
        <p:txBody>
          <a:bodyPr/>
          <a:lstStyle/>
          <a:p>
            <a:r>
              <a:rPr lang="en-GB" dirty="0"/>
              <a:t>How does what you do now impact the future you?</a:t>
            </a:r>
          </a:p>
        </p:txBody>
      </p:sp>
      <p:pic>
        <p:nvPicPr>
          <p:cNvPr id="1026" name="Picture 2" descr="144 Define Your Future Images, Stock Photos &amp; Vectors | Shutterstock">
            <a:extLst>
              <a:ext uri="{FF2B5EF4-FFF2-40B4-BE49-F238E27FC236}">
                <a16:creationId xmlns:a16="http://schemas.microsoft.com/office/drawing/2014/main" id="{00F4C72A-606F-3714-4658-9D4B9AB8A4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7988" y="1628800"/>
            <a:ext cx="7141777" cy="47525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17284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AC8A9-3097-37B9-7B7D-4EF4881A2B04}"/>
              </a:ext>
            </a:extLst>
          </p:cNvPr>
          <p:cNvSpPr>
            <a:spLocks noGrp="1"/>
          </p:cNvSpPr>
          <p:nvPr>
            <p:ph type="title"/>
          </p:nvPr>
        </p:nvSpPr>
        <p:spPr>
          <a:xfrm>
            <a:off x="261764" y="2873152"/>
            <a:ext cx="10971372" cy="1563960"/>
          </a:xfrm>
        </p:spPr>
        <p:txBody>
          <a:bodyPr>
            <a:normAutofit fontScale="90000"/>
          </a:bodyPr>
          <a:lstStyle/>
          <a:p>
            <a:r>
              <a:rPr lang="en-GB" dirty="0"/>
              <a:t>Over to you!</a:t>
            </a:r>
            <a:br>
              <a:rPr lang="en-GB" dirty="0"/>
            </a:br>
            <a:br>
              <a:rPr lang="en-GB" dirty="0"/>
            </a:br>
            <a:br>
              <a:rPr lang="en-GB" dirty="0"/>
            </a:br>
            <a:r>
              <a:rPr lang="en-GB" dirty="0"/>
              <a:t>Write your own goals (1 year, 5 year and 10 year) and how you are going to get there.</a:t>
            </a:r>
            <a:br>
              <a:rPr lang="en-GB" dirty="0"/>
            </a:br>
            <a:r>
              <a:rPr lang="en-GB" dirty="0"/>
              <a:t>What do you need to do today to influence the future?</a:t>
            </a:r>
            <a:br>
              <a:rPr lang="en-GB" dirty="0"/>
            </a:br>
            <a:r>
              <a:rPr lang="en-GB" dirty="0"/>
              <a:t>This will help start to form your PDP.</a:t>
            </a:r>
            <a:br>
              <a:rPr lang="en-GB" dirty="0"/>
            </a:br>
            <a:endParaRPr lang="en-GB" dirty="0"/>
          </a:p>
        </p:txBody>
      </p:sp>
      <p:pic>
        <p:nvPicPr>
          <p:cNvPr id="3" name="Picture 2">
            <a:extLst>
              <a:ext uri="{FF2B5EF4-FFF2-40B4-BE49-F238E27FC236}">
                <a16:creationId xmlns:a16="http://schemas.microsoft.com/office/drawing/2014/main" id="{A6897152-D093-8D2D-A5CB-264ADDD2D963}"/>
              </a:ext>
            </a:extLst>
          </p:cNvPr>
          <p:cNvPicPr>
            <a:picLocks noChangeAspect="1"/>
          </p:cNvPicPr>
          <p:nvPr/>
        </p:nvPicPr>
        <p:blipFill>
          <a:blip r:embed="rId2"/>
          <a:stretch>
            <a:fillRect/>
          </a:stretch>
        </p:blipFill>
        <p:spPr>
          <a:xfrm>
            <a:off x="7678588" y="620688"/>
            <a:ext cx="2886075" cy="1581150"/>
          </a:xfrm>
          <a:prstGeom prst="rect">
            <a:avLst/>
          </a:prstGeom>
        </p:spPr>
      </p:pic>
      <p:pic>
        <p:nvPicPr>
          <p:cNvPr id="4" name="Picture 3">
            <a:extLst>
              <a:ext uri="{FF2B5EF4-FFF2-40B4-BE49-F238E27FC236}">
                <a16:creationId xmlns:a16="http://schemas.microsoft.com/office/drawing/2014/main" id="{CF1600AF-090A-40DE-BE13-88EFE6197A08}"/>
              </a:ext>
            </a:extLst>
          </p:cNvPr>
          <p:cNvPicPr>
            <a:picLocks noChangeAspect="1"/>
          </p:cNvPicPr>
          <p:nvPr/>
        </p:nvPicPr>
        <p:blipFill>
          <a:blip r:embed="rId3"/>
          <a:stretch>
            <a:fillRect/>
          </a:stretch>
        </p:blipFill>
        <p:spPr>
          <a:xfrm>
            <a:off x="621804" y="4437112"/>
            <a:ext cx="2466975" cy="1847850"/>
          </a:xfrm>
          <a:prstGeom prst="rect">
            <a:avLst/>
          </a:prstGeom>
        </p:spPr>
      </p:pic>
    </p:spTree>
    <p:extLst>
      <p:ext uri="{BB962C8B-B14F-4D97-AF65-F5344CB8AC3E}">
        <p14:creationId xmlns:p14="http://schemas.microsoft.com/office/powerpoint/2010/main" val="26185627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1EB28AE-155C-9715-4DD6-7C57457A38BD}"/>
              </a:ext>
            </a:extLst>
          </p:cNvPr>
          <p:cNvSpPr txBox="1"/>
          <p:nvPr/>
        </p:nvSpPr>
        <p:spPr>
          <a:xfrm>
            <a:off x="5637865" y="2973202"/>
            <a:ext cx="914400" cy="914400"/>
          </a:xfrm>
          <a:prstGeom prst="rect">
            <a:avLst/>
          </a:prstGeom>
          <a:noFill/>
          <a:ln>
            <a:solidFill>
              <a:schemeClr val="bg2"/>
            </a:solidFill>
          </a:ln>
        </p:spPr>
        <p:txBody>
          <a:bodyPr wrap="square" rtlCol="0" anchor="ctr" anchorCtr="1">
            <a:spAutoFit/>
          </a:bodyPr>
          <a:lstStyle/>
          <a:p>
            <a:endParaRPr lang="en-GB" dirty="0"/>
          </a:p>
        </p:txBody>
      </p:sp>
      <p:sp>
        <p:nvSpPr>
          <p:cNvPr id="3" name="TextBox 2">
            <a:extLst>
              <a:ext uri="{FF2B5EF4-FFF2-40B4-BE49-F238E27FC236}">
                <a16:creationId xmlns:a16="http://schemas.microsoft.com/office/drawing/2014/main" id="{27DFAF17-3405-E9C0-C47E-11536B7C0664}"/>
              </a:ext>
            </a:extLst>
          </p:cNvPr>
          <p:cNvSpPr txBox="1"/>
          <p:nvPr/>
        </p:nvSpPr>
        <p:spPr>
          <a:xfrm>
            <a:off x="2422004" y="1380960"/>
            <a:ext cx="7056784" cy="2308324"/>
          </a:xfrm>
          <a:prstGeom prst="rect">
            <a:avLst/>
          </a:prstGeom>
          <a:noFill/>
          <a:ln>
            <a:solidFill>
              <a:schemeClr val="bg2"/>
            </a:solidFill>
          </a:ln>
        </p:spPr>
        <p:txBody>
          <a:bodyPr wrap="square" rtlCol="0" anchor="ctr" anchorCtr="1">
            <a:spAutoFit/>
          </a:bodyPr>
          <a:lstStyle/>
          <a:p>
            <a:r>
              <a:rPr lang="en-GB" sz="2400" dirty="0"/>
              <a:t>Next week:</a:t>
            </a:r>
          </a:p>
          <a:p>
            <a:endParaRPr lang="en-GB" sz="2400" dirty="0"/>
          </a:p>
          <a:p>
            <a:pPr marL="285750" indent="-285750">
              <a:buFont typeface="Arial" panose="020B0604020202020204" pitchFamily="34" charset="0"/>
              <a:buChar char="•"/>
            </a:pPr>
            <a:r>
              <a:rPr lang="en-GB" sz="2400" b="1" i="0" dirty="0">
                <a:solidFill>
                  <a:srgbClr val="000000"/>
                </a:solidFill>
                <a:effectLst/>
                <a:latin typeface="Calibri" panose="020F0502020204030204" pitchFamily="34" charset="0"/>
              </a:rPr>
              <a:t>Creating your personal website</a:t>
            </a:r>
            <a:r>
              <a:rPr lang="en-GB" sz="2400" b="0" i="0" dirty="0">
                <a:solidFill>
                  <a:srgbClr val="000000"/>
                </a:solidFill>
                <a:effectLst/>
                <a:latin typeface="Calibri" panose="020F0502020204030204" pitchFamily="34" charset="0"/>
              </a:rPr>
              <a:t> </a:t>
            </a:r>
          </a:p>
          <a:p>
            <a:pPr marL="285750" indent="-285750">
              <a:buFont typeface="Arial" panose="020B0604020202020204" pitchFamily="34" charset="0"/>
              <a:buChar char="•"/>
            </a:pPr>
            <a:r>
              <a:rPr lang="en-GB" sz="2400" dirty="0">
                <a:solidFill>
                  <a:srgbClr val="000000"/>
                </a:solidFill>
                <a:latin typeface="Calibri" panose="020F0502020204030204" pitchFamily="34" charset="0"/>
              </a:rPr>
              <a:t>In the meantime….</a:t>
            </a:r>
          </a:p>
          <a:p>
            <a:r>
              <a:rPr lang="en-GB" sz="2400" dirty="0">
                <a:solidFill>
                  <a:srgbClr val="000000"/>
                </a:solidFill>
                <a:latin typeface="Calibri" panose="020F0502020204030204" pitchFamily="34" charset="0"/>
              </a:rPr>
              <a:t>Start working your way through Unit 1 and come prepared to share your thoughts next week. </a:t>
            </a:r>
            <a:endParaRPr lang="en-GB" sz="2400" dirty="0"/>
          </a:p>
        </p:txBody>
      </p:sp>
    </p:spTree>
    <p:extLst>
      <p:ext uri="{BB962C8B-B14F-4D97-AF65-F5344CB8AC3E}">
        <p14:creationId xmlns:p14="http://schemas.microsoft.com/office/powerpoint/2010/main" val="3557213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__PE_POLL_EMBED_ID" val="cff7d2ca-94ef-47e2-a4ea-5898f376289f"/>
</p:tagLst>
</file>

<file path=ppt/tags/tag2.xml><?xml version="1.0" encoding="utf-8"?>
<p:tagLst xmlns:a="http://schemas.openxmlformats.org/drawingml/2006/main" xmlns:r="http://schemas.openxmlformats.org/officeDocument/2006/relationships" xmlns:p="http://schemas.openxmlformats.org/presentationml/2006/main">
  <p:tag name="__PE_POLL_EMBED_ID" val="b34168db-b519-4080-83da-9417bbb79d8c"/>
</p:tagLst>
</file>

<file path=ppt/tags/tag3.xml><?xml version="1.0" encoding="utf-8"?>
<p:tagLst xmlns:a="http://schemas.openxmlformats.org/drawingml/2006/main" xmlns:r="http://schemas.openxmlformats.org/officeDocument/2006/relationships" xmlns:p="http://schemas.openxmlformats.org/presentationml/2006/main">
  <p:tag name="__PE_POLL_EMBED_ID" val="6e7c096f-bed6-4587-84ab-e54d9124d8a8"/>
</p:tagLst>
</file>

<file path=ppt/tags/tag4.xml><?xml version="1.0" encoding="utf-8"?>
<p:tagLst xmlns:a="http://schemas.openxmlformats.org/drawingml/2006/main" xmlns:r="http://schemas.openxmlformats.org/officeDocument/2006/relationships" xmlns:p="http://schemas.openxmlformats.org/presentationml/2006/main">
  <p:tag name="__PE_POLL_EMBED_ID" val="63c6bf50-d59e-4109-8d1a-212a1ad4570b"/>
</p:tagLst>
</file>

<file path=ppt/theme/theme1.xml><?xml version="1.0" encoding="utf-8"?>
<a:theme xmlns:a="http://schemas.openxmlformats.org/drawingml/2006/main" name="Sales presentation on product or servic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3494BA"/>
      </a:accent6>
      <a:hlink>
        <a:srgbClr val="6B9F25"/>
      </a:hlink>
      <a:folHlink>
        <a:srgbClr val="9F6715"/>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flip="none" rotWithShape="1">
          <a:gsLst>
            <a:gs pos="0">
              <a:schemeClr val="phClr">
                <a:lumMod val="20000"/>
                <a:lumOff val="80000"/>
              </a:schemeClr>
            </a:gs>
            <a:gs pos="58000">
              <a:schemeClr val="phClr">
                <a:lumMod val="40000"/>
                <a:lumOff val="60000"/>
              </a:schemeClr>
            </a:gs>
            <a:gs pos="100000">
              <a:schemeClr val="phClr"/>
            </a:gs>
          </a:gsLst>
          <a:lin ang="14400000" scaled="0"/>
          <a:tileRect/>
        </a:gradFill>
        <a:gradFill flip="none" rotWithShape="1">
          <a:gsLst>
            <a:gs pos="0">
              <a:schemeClr val="phClr">
                <a:lumMod val="20000"/>
                <a:lumOff val="80000"/>
              </a:schemeClr>
            </a:gs>
            <a:gs pos="58000">
              <a:schemeClr val="phClr">
                <a:lumMod val="40000"/>
                <a:lumOff val="60000"/>
              </a:schemeClr>
            </a:gs>
            <a:gs pos="100000">
              <a:schemeClr val="phClr"/>
            </a:gs>
          </a:gsLst>
          <a:lin ang="17400000" scaled="0"/>
          <a:tileRect/>
        </a:gradFill>
      </a:bgFillStyleLst>
    </a:fmtScheme>
  </a:themeElements>
  <a:objectDefaults>
    <a:spDef>
      <a:spPr>
        <a:ln>
          <a:noFill/>
        </a:ln>
      </a:spPr>
      <a:bodyPr rtlCol="0" anchor="ctr"/>
      <a:lstStyle>
        <a:defPPr algn="ctr">
          <a:defRPr dirty="0"/>
        </a:defPPr>
      </a:lstStyle>
      <a:style>
        <a:lnRef idx="3">
          <a:schemeClr val="lt1"/>
        </a:lnRef>
        <a:fillRef idx="1">
          <a:schemeClr val="accent2"/>
        </a:fillRef>
        <a:effectRef idx="1">
          <a:schemeClr val="accent2"/>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square" rtlCol="0" anchor="ctr" anchorCtr="1">
        <a:spAutoFit/>
      </a:bodyPr>
      <a:lstStyle>
        <a:defPPr>
          <a:defRPr dirty="0" smtClean="0"/>
        </a:defPPr>
      </a:lstStyle>
    </a:txDef>
  </a:objectDefaults>
  <a:extraClrSchemeLst/>
  <a:extLst>
    <a:ext uri="{05A4C25C-085E-4340-85A3-A5531E510DB2}">
      <thm15:themeFamily xmlns:thm15="http://schemas.microsoft.com/office/thememl/2012/main" name="Business sales presentation on product or service.potx" id="{BB6578FA-E30D-45EC-B849-CACB373ADC90}" vid="{5A523E24-2D1D-4F75-BD91-64E0BBADB4AA}"/>
    </a:ext>
  </a:extLst>
</a:theme>
</file>

<file path=ppt/theme/theme2.xml><?xml version="1.0" encoding="utf-8"?>
<a:theme xmlns:a="http://schemas.openxmlformats.org/drawingml/2006/main" name="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3494BA"/>
      </a:accent6>
      <a:hlink>
        <a:srgbClr val="6B9F25"/>
      </a:hlink>
      <a:folHlink>
        <a:srgbClr val="9F6715"/>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3494BA"/>
      </a:accent6>
      <a:hlink>
        <a:srgbClr val="6B9F25"/>
      </a:hlink>
      <a:folHlink>
        <a:srgbClr val="9F6715"/>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214</TotalTime>
  <Words>583</Words>
  <Application>Microsoft Office PowerPoint</Application>
  <PresentationFormat>Custom</PresentationFormat>
  <Paragraphs>41</Paragraphs>
  <Slides>17</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-apple-system</vt:lpstr>
      <vt:lpstr>Arial</vt:lpstr>
      <vt:lpstr>Arial</vt:lpstr>
      <vt:lpstr>Calibri</vt:lpstr>
      <vt:lpstr>Cambria</vt:lpstr>
      <vt:lpstr>Corbel</vt:lpstr>
      <vt:lpstr>Sales presentation on product or service</vt:lpstr>
      <vt:lpstr>Changemakers: Building your Personal Brand for Sustainable Employment  </vt:lpstr>
      <vt:lpstr>Unit 1: Brand You</vt:lpstr>
      <vt:lpstr>Ambition is Critical </vt:lpstr>
      <vt:lpstr>Career Goals </vt:lpstr>
      <vt:lpstr>Activity</vt:lpstr>
      <vt:lpstr>PowerPoint Presentation</vt:lpstr>
      <vt:lpstr>PowerPoint Presentation</vt:lpstr>
      <vt:lpstr>Boundaryless Career</vt:lpstr>
      <vt:lpstr>PowerPoint Presentation</vt:lpstr>
      <vt:lpstr>PowerPoint Presentation</vt:lpstr>
      <vt:lpstr>PowerPoint Presentation</vt:lpstr>
      <vt:lpstr>PowerPoint Presentation</vt:lpstr>
      <vt:lpstr>PowerPoint Presentation</vt:lpstr>
      <vt:lpstr>PowerPoint Presentation</vt:lpstr>
      <vt:lpstr>How does what you do now impact the future you?</vt:lpstr>
      <vt:lpstr>Over to you!   Write your own goals (1 year, 5 year and 10 year) and how you are going to get there. What do you need to do today to influence the future? This will help start to form your PDP.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Building your Personal Brand for Sustainable Employment</dc:title>
  <dc:creator>Davina Evans</dc:creator>
  <cp:lastModifiedBy>Laura James</cp:lastModifiedBy>
  <cp:revision>43</cp:revision>
  <dcterms:created xsi:type="dcterms:W3CDTF">2021-01-24T12:36:36Z</dcterms:created>
  <dcterms:modified xsi:type="dcterms:W3CDTF">2023-01-15T14:42:27Z</dcterms:modified>
</cp:coreProperties>
</file>