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7" r:id="rId12"/>
    <p:sldId id="268" r:id="rId13"/>
    <p:sldId id="269" r:id="rId14"/>
    <p:sldId id="270" r:id="rId15"/>
    <p:sldId id="271" r:id="rId16"/>
  </p:sldIdLst>
  <p:sldSz cx="9753600" cy="7315200"/>
  <p:notesSz cx="9753600" cy="73152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1325" y="43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731520" y="2267712"/>
            <a:ext cx="8290560" cy="153619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463040" y="4096512"/>
            <a:ext cx="6827520" cy="18288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5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5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87680" y="1682496"/>
            <a:ext cx="4242816" cy="48280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5023104" y="1682496"/>
            <a:ext cx="4242816" cy="48280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10/23/2018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0" y="0"/>
            <a:ext cx="9753600" cy="7315200"/>
          </a:xfrm>
          <a:custGeom>
            <a:avLst/>
            <a:gdLst/>
            <a:ahLst/>
            <a:cxnLst/>
            <a:rect l="l" t="t" r="r" b="b"/>
            <a:pathLst>
              <a:path w="9753600" h="7315200">
                <a:moveTo>
                  <a:pt x="0" y="0"/>
                </a:moveTo>
                <a:lnTo>
                  <a:pt x="9753600" y="0"/>
                </a:lnTo>
                <a:lnTo>
                  <a:pt x="9753600" y="7315200"/>
                </a:lnTo>
                <a:lnTo>
                  <a:pt x="0" y="7315200"/>
                </a:lnTo>
                <a:lnTo>
                  <a:pt x="0" y="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95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10/23/2018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10/23/2018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093985" y="1862448"/>
            <a:ext cx="7565628" cy="2616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55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819945" y="2829604"/>
            <a:ext cx="4113708" cy="33210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1" i="0">
                <a:solidFill>
                  <a:schemeClr val="bg1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316224" y="6803136"/>
            <a:ext cx="3121152" cy="365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87680" y="6803136"/>
            <a:ext cx="2243328" cy="365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10/23/2018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7022592" y="6803136"/>
            <a:ext cx="2243328" cy="3657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8xe6nLVXEC0" TargetMode="External"/><Relationship Id="rId6" Type="http://schemas.openxmlformats.org/officeDocument/2006/relationships/hyperlink" Target="https://www.youtube.com/watch?v=8xe6nLVXEC0" TargetMode="External"/><Relationship Id="rId5" Type="http://schemas.openxmlformats.org/officeDocument/2006/relationships/image" Target="../media/image16.pn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7" Type="http://schemas.openxmlformats.org/officeDocument/2006/relationships/image" Target="../media/image20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v.uk/national-curriculum" TargetMode="External"/><Relationship Id="rId2" Type="http://schemas.openxmlformats.org/officeDocument/2006/relationships/hyperlink" Target="http://www.youtube.com/watch?v=8xe6nLVXEC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sketchup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-1" y="0"/>
            <a:ext cx="9753600" cy="7315200"/>
          </a:xfrm>
          <a:custGeom>
            <a:avLst/>
            <a:gdLst/>
            <a:ahLst/>
            <a:cxnLst/>
            <a:rect l="l" t="t" r="r" b="b"/>
            <a:pathLst>
              <a:path w="9753600" h="7315200">
                <a:moveTo>
                  <a:pt x="0" y="0"/>
                </a:moveTo>
                <a:lnTo>
                  <a:pt x="9753600" y="0"/>
                </a:lnTo>
                <a:lnTo>
                  <a:pt x="9753600" y="7315200"/>
                </a:lnTo>
                <a:lnTo>
                  <a:pt x="0" y="7315200"/>
                </a:lnTo>
                <a:lnTo>
                  <a:pt x="0" y="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335280" rIns="0" bIns="0" rtlCol="0">
            <a:spAutoFit/>
          </a:bodyPr>
          <a:lstStyle/>
          <a:p>
            <a:pPr marL="12700" marR="5080" indent="520700">
              <a:lnSpc>
                <a:spcPct val="77900"/>
              </a:lnSpc>
              <a:spcBef>
                <a:spcPts val="2640"/>
              </a:spcBef>
            </a:pPr>
            <a:r>
              <a:rPr spc="-175" dirty="0"/>
              <a:t>CHANGING  </a:t>
            </a:r>
            <a:r>
              <a:rPr spc="-90" dirty="0"/>
              <a:t>THE</a:t>
            </a:r>
            <a:r>
              <a:rPr spc="-595" dirty="0"/>
              <a:t> </a:t>
            </a:r>
            <a:r>
              <a:rPr spc="-240" dirty="0">
                <a:solidFill>
                  <a:srgbClr val="F86942"/>
                </a:solidFill>
              </a:rPr>
              <a:t>SYSTEM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659613" y="6858000"/>
            <a:ext cx="692785" cy="24066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400" spc="-75" dirty="0">
                <a:solidFill>
                  <a:srgbClr val="FFFFFF"/>
                </a:solidFill>
                <a:latin typeface="Noto Serif"/>
                <a:cs typeface="Noto Serif"/>
              </a:rPr>
              <a:t>P</a:t>
            </a:r>
            <a:r>
              <a:rPr sz="1400" spc="-55" dirty="0">
                <a:solidFill>
                  <a:srgbClr val="FFFFFF"/>
                </a:solidFill>
                <a:latin typeface="Noto Serif"/>
                <a:cs typeface="Noto Serif"/>
              </a:rPr>
              <a:t>15124</a:t>
            </a:r>
            <a:r>
              <a:rPr sz="1400" spc="20" dirty="0">
                <a:solidFill>
                  <a:srgbClr val="FFFFFF"/>
                </a:solidFill>
                <a:latin typeface="Noto Serif"/>
                <a:cs typeface="Noto Serif"/>
              </a:rPr>
              <a:t>4</a:t>
            </a:r>
            <a:endParaRPr sz="1400" dirty="0">
              <a:latin typeface="Noto Serif"/>
              <a:cs typeface="Noto Serif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981325" y="0"/>
            <a:ext cx="6772909" cy="7315200"/>
          </a:xfrm>
          <a:custGeom>
            <a:avLst/>
            <a:gdLst/>
            <a:ahLst/>
            <a:cxnLst/>
            <a:rect l="l" t="t" r="r" b="b"/>
            <a:pathLst>
              <a:path w="6772909" h="7315200">
                <a:moveTo>
                  <a:pt x="0" y="7315200"/>
                </a:moveTo>
                <a:lnTo>
                  <a:pt x="6772282" y="7315200"/>
                </a:lnTo>
                <a:lnTo>
                  <a:pt x="6772282" y="0"/>
                </a:lnTo>
                <a:lnTo>
                  <a:pt x="0" y="0"/>
                </a:lnTo>
                <a:lnTo>
                  <a:pt x="0" y="73152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981325" cy="7315200"/>
          </a:xfrm>
          <a:custGeom>
            <a:avLst/>
            <a:gdLst/>
            <a:ahLst/>
            <a:cxnLst/>
            <a:rect l="l" t="t" r="r" b="b"/>
            <a:pathLst>
              <a:path w="2981325" h="7315200">
                <a:moveTo>
                  <a:pt x="0" y="7315199"/>
                </a:moveTo>
                <a:lnTo>
                  <a:pt x="0" y="0"/>
                </a:lnTo>
                <a:lnTo>
                  <a:pt x="2981317" y="0"/>
                </a:lnTo>
                <a:lnTo>
                  <a:pt x="2981317" y="7315199"/>
                </a:lnTo>
                <a:lnTo>
                  <a:pt x="0" y="73151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2550" y="65462"/>
            <a:ext cx="2369185" cy="39370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2400" dirty="0"/>
              <a:t>INTRODUCTION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295275" y="789603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95275" y="1427784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95275" y="2113584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14895" y="670699"/>
            <a:ext cx="1880870" cy="189230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 marR="669925">
              <a:lnSpc>
                <a:spcPts val="2100"/>
              </a:lnSpc>
              <a:spcBef>
                <a:spcPts val="229"/>
              </a:spcBef>
            </a:pPr>
            <a:r>
              <a:rPr sz="1800" b="1" spc="10" dirty="0">
                <a:solidFill>
                  <a:srgbClr val="F86942"/>
                </a:solidFill>
                <a:latin typeface="Arial"/>
                <a:cs typeface="Arial"/>
              </a:rPr>
              <a:t>Outdated  </a:t>
            </a:r>
            <a:r>
              <a:rPr sz="1800" b="1" spc="-245" dirty="0">
                <a:solidFill>
                  <a:srgbClr val="F86942"/>
                </a:solidFill>
                <a:latin typeface="Arial"/>
                <a:cs typeface="Arial"/>
              </a:rPr>
              <a:t>C</a:t>
            </a:r>
            <a:r>
              <a:rPr sz="1800" b="1" spc="-5" dirty="0">
                <a:solidFill>
                  <a:srgbClr val="F86942"/>
                </a:solidFill>
                <a:latin typeface="Arial"/>
                <a:cs typeface="Arial"/>
              </a:rPr>
              <a:t>u</a:t>
            </a:r>
            <a:r>
              <a:rPr sz="1800" b="1" spc="25" dirty="0">
                <a:solidFill>
                  <a:srgbClr val="F86942"/>
                </a:solidFill>
                <a:latin typeface="Arial"/>
                <a:cs typeface="Arial"/>
              </a:rPr>
              <a:t>rr</a:t>
            </a:r>
            <a:r>
              <a:rPr sz="1800" b="1" spc="-45" dirty="0">
                <a:solidFill>
                  <a:srgbClr val="F86942"/>
                </a:solidFill>
                <a:latin typeface="Arial"/>
                <a:cs typeface="Arial"/>
              </a:rPr>
              <a:t>i</a:t>
            </a:r>
            <a:r>
              <a:rPr sz="1800" b="1" spc="-165" dirty="0">
                <a:solidFill>
                  <a:srgbClr val="F86942"/>
                </a:solidFill>
                <a:latin typeface="Arial"/>
                <a:cs typeface="Arial"/>
              </a:rPr>
              <a:t>c</a:t>
            </a:r>
            <a:r>
              <a:rPr sz="1800" b="1" spc="-5" dirty="0">
                <a:solidFill>
                  <a:srgbClr val="F86942"/>
                </a:solidFill>
                <a:latin typeface="Arial"/>
                <a:cs typeface="Arial"/>
              </a:rPr>
              <a:t>u</a:t>
            </a:r>
            <a:r>
              <a:rPr sz="1800" b="1" spc="-45" dirty="0">
                <a:solidFill>
                  <a:srgbClr val="F86942"/>
                </a:solidFill>
                <a:latin typeface="Arial"/>
                <a:cs typeface="Arial"/>
              </a:rPr>
              <a:t>l</a:t>
            </a:r>
            <a:r>
              <a:rPr sz="1800" b="1" spc="-5" dirty="0">
                <a:solidFill>
                  <a:srgbClr val="F86942"/>
                </a:solidFill>
                <a:latin typeface="Arial"/>
                <a:cs typeface="Arial"/>
              </a:rPr>
              <a:t>u</a:t>
            </a:r>
            <a:r>
              <a:rPr sz="1800" b="1" spc="175" dirty="0">
                <a:solidFill>
                  <a:srgbClr val="F86942"/>
                </a:solidFill>
                <a:latin typeface="Arial"/>
                <a:cs typeface="Arial"/>
              </a:rPr>
              <a:t>m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825"/>
              </a:spcBef>
            </a:pPr>
            <a:r>
              <a:rPr sz="1800" b="1" spc="30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1800" b="1" spc="-2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sz="1800" b="1" spc="-2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35" dirty="0">
                <a:solidFill>
                  <a:srgbClr val="FFFFFF"/>
                </a:solidFill>
                <a:latin typeface="Arial"/>
                <a:cs typeface="Arial"/>
              </a:rPr>
              <a:t>Actually  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Learn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School</a:t>
            </a:r>
            <a:endParaRPr sz="1800">
              <a:latin typeface="Arial"/>
              <a:cs typeface="Arial"/>
            </a:endParaRPr>
          </a:p>
          <a:p>
            <a:pPr marL="12700" marR="200660">
              <a:lnSpc>
                <a:spcPts val="2100"/>
              </a:lnSpc>
              <a:spcBef>
                <a:spcPts val="1200"/>
              </a:spcBef>
            </a:pP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Why</a:t>
            </a:r>
            <a:r>
              <a:rPr sz="1800" b="1" spc="-2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800" b="1" spc="-2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Needs</a:t>
            </a:r>
            <a:r>
              <a:rPr sz="1800" b="1" spc="-2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  </a:t>
            </a:r>
            <a:r>
              <a:rPr sz="1800" b="1" spc="-60" dirty="0">
                <a:solidFill>
                  <a:srgbClr val="FFFFFF"/>
                </a:solidFill>
                <a:latin typeface="Arial"/>
                <a:cs typeface="Arial"/>
              </a:rPr>
              <a:t>Change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4067175" y="2123109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067175" y="2808897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4057650" y="3294672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277270" y="2004206"/>
            <a:ext cx="4103370" cy="2525049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22225" marR="5080">
              <a:lnSpc>
                <a:spcPts val="2100"/>
              </a:lnSpc>
              <a:spcBef>
                <a:spcPts val="229"/>
              </a:spcBef>
            </a:pP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curriculum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was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created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19th 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century</a:t>
            </a:r>
            <a:endParaRPr sz="1800" dirty="0">
              <a:latin typeface="Arial"/>
              <a:cs typeface="Arial"/>
            </a:endParaRPr>
          </a:p>
          <a:p>
            <a:pPr marL="22225">
              <a:lnSpc>
                <a:spcPct val="100000"/>
              </a:lnSpc>
              <a:spcBef>
                <a:spcPts val="1080"/>
              </a:spcBef>
            </a:pP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Factory-Model 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School</a:t>
            </a:r>
            <a:r>
              <a:rPr sz="1800" b="1" spc="-3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endParaRPr sz="1800" dirty="0">
              <a:latin typeface="Arial"/>
              <a:cs typeface="Arial"/>
            </a:endParaRPr>
          </a:p>
          <a:p>
            <a:pPr marL="12700" marR="410209">
              <a:lnSpc>
                <a:spcPts val="2100"/>
              </a:lnSpc>
              <a:spcBef>
                <a:spcPts val="1785"/>
              </a:spcBef>
            </a:pP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Failure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teach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us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70" dirty="0">
                <a:solidFill>
                  <a:srgbClr val="FFFFFF"/>
                </a:solidFill>
                <a:latin typeface="Arial"/>
                <a:cs typeface="Arial"/>
              </a:rPr>
              <a:t>skills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relevant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  </a:t>
            </a:r>
            <a:r>
              <a:rPr sz="1800" b="1" spc="-60" dirty="0">
                <a:solidFill>
                  <a:srgbClr val="FFFFFF"/>
                </a:solidFill>
                <a:latin typeface="Arial"/>
                <a:cs typeface="Arial"/>
              </a:rPr>
              <a:t>ourselves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real-world</a:t>
            </a:r>
            <a:endParaRPr lang="en-GB" b="1" spc="-15" dirty="0">
              <a:solidFill>
                <a:srgbClr val="FFFFFF"/>
              </a:solidFill>
              <a:latin typeface="Arial"/>
              <a:cs typeface="Arial"/>
            </a:endParaRPr>
          </a:p>
          <a:p>
            <a:pPr marL="12700" marR="410209">
              <a:lnSpc>
                <a:spcPts val="2100"/>
              </a:lnSpc>
              <a:spcBef>
                <a:spcPts val="1785"/>
              </a:spcBef>
            </a:pPr>
            <a:r>
              <a:rPr lang="en-GB" sz="1800" b="1" spc="-15" dirty="0">
                <a:solidFill>
                  <a:srgbClr val="FFFFFF"/>
                </a:solidFill>
                <a:latin typeface="Arial"/>
                <a:cs typeface="Arial"/>
              </a:rPr>
              <a:t>The Hidden Curriculum and Marxism</a:t>
            </a:r>
            <a:endParaRPr sz="1800" dirty="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2695600" y="6434950"/>
            <a:ext cx="1398270" cy="880744"/>
          </a:xfrm>
          <a:custGeom>
            <a:avLst/>
            <a:gdLst/>
            <a:ahLst/>
            <a:cxnLst/>
            <a:rect l="l" t="t" r="r" b="b"/>
            <a:pathLst>
              <a:path w="1398270" h="880745">
                <a:moveTo>
                  <a:pt x="1397951" y="880249"/>
                </a:moveTo>
                <a:lnTo>
                  <a:pt x="0" y="880249"/>
                </a:lnTo>
                <a:lnTo>
                  <a:pt x="0" y="171775"/>
                </a:lnTo>
                <a:lnTo>
                  <a:pt x="585003" y="0"/>
                </a:lnTo>
                <a:lnTo>
                  <a:pt x="585003" y="143480"/>
                </a:lnTo>
                <a:lnTo>
                  <a:pt x="1317263" y="143480"/>
                </a:lnTo>
                <a:lnTo>
                  <a:pt x="1317263" y="153585"/>
                </a:lnTo>
                <a:lnTo>
                  <a:pt x="1397951" y="153585"/>
                </a:lnTo>
                <a:lnTo>
                  <a:pt x="1397951" y="880249"/>
                </a:lnTo>
                <a:close/>
              </a:path>
              <a:path w="1398270" h="880745">
                <a:moveTo>
                  <a:pt x="1317263" y="143480"/>
                </a:moveTo>
                <a:lnTo>
                  <a:pt x="933980" y="143480"/>
                </a:lnTo>
                <a:lnTo>
                  <a:pt x="933980" y="50519"/>
                </a:lnTo>
                <a:lnTo>
                  <a:pt x="1317263" y="50519"/>
                </a:lnTo>
                <a:lnTo>
                  <a:pt x="1317263" y="143480"/>
                </a:lnTo>
                <a:close/>
              </a:path>
              <a:path w="1398270" h="880745">
                <a:moveTo>
                  <a:pt x="851281" y="143480"/>
                </a:moveTo>
                <a:lnTo>
                  <a:pt x="635431" y="143480"/>
                </a:lnTo>
                <a:lnTo>
                  <a:pt x="635431" y="92957"/>
                </a:lnTo>
                <a:lnTo>
                  <a:pt x="851281" y="92957"/>
                </a:lnTo>
                <a:lnTo>
                  <a:pt x="851281" y="14348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712291" y="5889307"/>
            <a:ext cx="213995" cy="563880"/>
          </a:xfrm>
          <a:custGeom>
            <a:avLst/>
            <a:gdLst/>
            <a:ahLst/>
            <a:cxnLst/>
            <a:rect l="l" t="t" r="r" b="b"/>
            <a:pathLst>
              <a:path w="213995" h="563879">
                <a:moveTo>
                  <a:pt x="213826" y="563829"/>
                </a:moveTo>
                <a:lnTo>
                  <a:pt x="0" y="563829"/>
                </a:lnTo>
                <a:lnTo>
                  <a:pt x="24208" y="0"/>
                </a:lnTo>
                <a:lnTo>
                  <a:pt x="181555" y="0"/>
                </a:lnTo>
                <a:lnTo>
                  <a:pt x="213826" y="56382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869084" y="5879202"/>
            <a:ext cx="230504" cy="633095"/>
          </a:xfrm>
          <a:custGeom>
            <a:avLst/>
            <a:gdLst/>
            <a:ahLst/>
            <a:cxnLst/>
            <a:rect l="l" t="t" r="r" b="b"/>
            <a:pathLst>
              <a:path w="230505" h="633095">
                <a:moveTo>
                  <a:pt x="0" y="632538"/>
                </a:moveTo>
                <a:lnTo>
                  <a:pt x="36310" y="0"/>
                </a:lnTo>
                <a:lnTo>
                  <a:pt x="197684" y="0"/>
                </a:lnTo>
                <a:lnTo>
                  <a:pt x="229967" y="573933"/>
                </a:lnTo>
                <a:lnTo>
                  <a:pt x="0" y="632538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774776" y="6693228"/>
            <a:ext cx="189230" cy="146685"/>
          </a:xfrm>
          <a:custGeom>
            <a:avLst/>
            <a:gdLst/>
            <a:ahLst/>
            <a:cxnLst/>
            <a:rect l="l" t="t" r="r" b="b"/>
            <a:pathLst>
              <a:path w="189230" h="146684">
                <a:moveTo>
                  <a:pt x="0" y="0"/>
                </a:moveTo>
                <a:lnTo>
                  <a:pt x="188608" y="0"/>
                </a:lnTo>
                <a:lnTo>
                  <a:pt x="188608" y="146548"/>
                </a:lnTo>
                <a:lnTo>
                  <a:pt x="0" y="146548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004740" y="6693228"/>
            <a:ext cx="189230" cy="146685"/>
          </a:xfrm>
          <a:custGeom>
            <a:avLst/>
            <a:gdLst/>
            <a:ahLst/>
            <a:cxnLst/>
            <a:rect l="l" t="t" r="r" b="b"/>
            <a:pathLst>
              <a:path w="189230" h="146684">
                <a:moveTo>
                  <a:pt x="0" y="0"/>
                </a:moveTo>
                <a:lnTo>
                  <a:pt x="188608" y="0"/>
                </a:lnTo>
                <a:lnTo>
                  <a:pt x="188608" y="146548"/>
                </a:lnTo>
                <a:lnTo>
                  <a:pt x="0" y="146548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2774776" y="6897908"/>
            <a:ext cx="189230" cy="146685"/>
          </a:xfrm>
          <a:custGeom>
            <a:avLst/>
            <a:gdLst/>
            <a:ahLst/>
            <a:cxnLst/>
            <a:rect l="l" t="t" r="r" b="b"/>
            <a:pathLst>
              <a:path w="189230" h="146684">
                <a:moveTo>
                  <a:pt x="0" y="0"/>
                </a:moveTo>
                <a:lnTo>
                  <a:pt x="188608" y="0"/>
                </a:lnTo>
                <a:lnTo>
                  <a:pt x="188608" y="146544"/>
                </a:lnTo>
                <a:lnTo>
                  <a:pt x="0" y="146544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004740" y="6897908"/>
            <a:ext cx="189230" cy="146685"/>
          </a:xfrm>
          <a:custGeom>
            <a:avLst/>
            <a:gdLst/>
            <a:ahLst/>
            <a:cxnLst/>
            <a:rect l="l" t="t" r="r" b="b"/>
            <a:pathLst>
              <a:path w="189230" h="146684">
                <a:moveTo>
                  <a:pt x="0" y="0"/>
                </a:moveTo>
                <a:lnTo>
                  <a:pt x="188608" y="0"/>
                </a:lnTo>
                <a:lnTo>
                  <a:pt x="188608" y="146544"/>
                </a:lnTo>
                <a:lnTo>
                  <a:pt x="0" y="146544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774776" y="7101335"/>
            <a:ext cx="189230" cy="146685"/>
          </a:xfrm>
          <a:custGeom>
            <a:avLst/>
            <a:gdLst/>
            <a:ahLst/>
            <a:cxnLst/>
            <a:rect l="l" t="t" r="r" b="b"/>
            <a:pathLst>
              <a:path w="189230" h="146684">
                <a:moveTo>
                  <a:pt x="0" y="0"/>
                </a:moveTo>
                <a:lnTo>
                  <a:pt x="188612" y="0"/>
                </a:lnTo>
                <a:lnTo>
                  <a:pt x="188612" y="146548"/>
                </a:lnTo>
                <a:lnTo>
                  <a:pt x="0" y="146548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3004740" y="7101335"/>
            <a:ext cx="189230" cy="146685"/>
          </a:xfrm>
          <a:custGeom>
            <a:avLst/>
            <a:gdLst/>
            <a:ahLst/>
            <a:cxnLst/>
            <a:rect l="l" t="t" r="r" b="b"/>
            <a:pathLst>
              <a:path w="189230" h="146684">
                <a:moveTo>
                  <a:pt x="0" y="0"/>
                </a:moveTo>
                <a:lnTo>
                  <a:pt x="188616" y="0"/>
                </a:lnTo>
                <a:lnTo>
                  <a:pt x="188616" y="146548"/>
                </a:lnTo>
                <a:lnTo>
                  <a:pt x="0" y="146548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3372619" y="6613835"/>
            <a:ext cx="142875" cy="0"/>
          </a:xfrm>
          <a:custGeom>
            <a:avLst/>
            <a:gdLst/>
            <a:ahLst/>
            <a:cxnLst/>
            <a:rect l="l" t="t" r="r" b="b"/>
            <a:pathLst>
              <a:path w="142875">
                <a:moveTo>
                  <a:pt x="0" y="0"/>
                </a:moveTo>
                <a:lnTo>
                  <a:pt x="142691" y="0"/>
                </a:lnTo>
              </a:path>
            </a:pathLst>
          </a:custGeom>
          <a:ln w="55438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3372619" y="6720599"/>
            <a:ext cx="142875" cy="0"/>
          </a:xfrm>
          <a:custGeom>
            <a:avLst/>
            <a:gdLst/>
            <a:ahLst/>
            <a:cxnLst/>
            <a:rect l="l" t="t" r="r" b="b"/>
            <a:pathLst>
              <a:path w="142875">
                <a:moveTo>
                  <a:pt x="0" y="0"/>
                </a:moveTo>
                <a:lnTo>
                  <a:pt x="142691" y="0"/>
                </a:lnTo>
              </a:path>
            </a:pathLst>
          </a:custGeom>
          <a:ln w="55434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3372619" y="6826337"/>
            <a:ext cx="142875" cy="0"/>
          </a:xfrm>
          <a:custGeom>
            <a:avLst/>
            <a:gdLst/>
            <a:ahLst/>
            <a:cxnLst/>
            <a:rect l="l" t="t" r="r" b="b"/>
            <a:pathLst>
              <a:path w="142875">
                <a:moveTo>
                  <a:pt x="0" y="0"/>
                </a:moveTo>
                <a:lnTo>
                  <a:pt x="142691" y="0"/>
                </a:lnTo>
              </a:path>
            </a:pathLst>
          </a:custGeom>
          <a:ln w="55443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3372619" y="6933101"/>
            <a:ext cx="142875" cy="0"/>
          </a:xfrm>
          <a:custGeom>
            <a:avLst/>
            <a:gdLst/>
            <a:ahLst/>
            <a:cxnLst/>
            <a:rect l="l" t="t" r="r" b="b"/>
            <a:pathLst>
              <a:path w="142875">
                <a:moveTo>
                  <a:pt x="0" y="0"/>
                </a:moveTo>
                <a:lnTo>
                  <a:pt x="142691" y="0"/>
                </a:lnTo>
              </a:path>
            </a:pathLst>
          </a:custGeom>
          <a:ln w="55438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3374382" y="7037001"/>
            <a:ext cx="142875" cy="0"/>
          </a:xfrm>
          <a:custGeom>
            <a:avLst/>
            <a:gdLst/>
            <a:ahLst/>
            <a:cxnLst/>
            <a:rect l="l" t="t" r="r" b="b"/>
            <a:pathLst>
              <a:path w="142875">
                <a:moveTo>
                  <a:pt x="0" y="0"/>
                </a:moveTo>
                <a:lnTo>
                  <a:pt x="142691" y="0"/>
                </a:lnTo>
              </a:path>
            </a:pathLst>
          </a:custGeom>
          <a:ln w="55443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3374382" y="7142741"/>
            <a:ext cx="142875" cy="0"/>
          </a:xfrm>
          <a:custGeom>
            <a:avLst/>
            <a:gdLst/>
            <a:ahLst/>
            <a:cxnLst/>
            <a:rect l="l" t="t" r="r" b="b"/>
            <a:pathLst>
              <a:path w="142875">
                <a:moveTo>
                  <a:pt x="0" y="0"/>
                </a:moveTo>
                <a:lnTo>
                  <a:pt x="142691" y="0"/>
                </a:lnTo>
              </a:path>
            </a:pathLst>
          </a:custGeom>
          <a:ln w="55438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3374382" y="7249504"/>
            <a:ext cx="142875" cy="0"/>
          </a:xfrm>
          <a:custGeom>
            <a:avLst/>
            <a:gdLst/>
            <a:ahLst/>
            <a:cxnLst/>
            <a:rect l="l" t="t" r="r" b="b"/>
            <a:pathLst>
              <a:path w="142875">
                <a:moveTo>
                  <a:pt x="0" y="0"/>
                </a:moveTo>
                <a:lnTo>
                  <a:pt x="142691" y="0"/>
                </a:lnTo>
              </a:path>
            </a:pathLst>
          </a:custGeom>
          <a:ln w="55443">
            <a:solidFill>
              <a:srgbClr val="D9D9D9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3665035" y="6662360"/>
            <a:ext cx="144780" cy="86995"/>
          </a:xfrm>
          <a:custGeom>
            <a:avLst/>
            <a:gdLst/>
            <a:ahLst/>
            <a:cxnLst/>
            <a:rect l="l" t="t" r="r" b="b"/>
            <a:pathLst>
              <a:path w="144779" h="86995">
                <a:moveTo>
                  <a:pt x="0" y="0"/>
                </a:moveTo>
                <a:lnTo>
                  <a:pt x="144284" y="0"/>
                </a:lnTo>
                <a:lnTo>
                  <a:pt x="144284" y="86601"/>
                </a:lnTo>
                <a:lnTo>
                  <a:pt x="0" y="86601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840955" y="6662360"/>
            <a:ext cx="144780" cy="86995"/>
          </a:xfrm>
          <a:custGeom>
            <a:avLst/>
            <a:gdLst/>
            <a:ahLst/>
            <a:cxnLst/>
            <a:rect l="l" t="t" r="r" b="b"/>
            <a:pathLst>
              <a:path w="144779" h="86995">
                <a:moveTo>
                  <a:pt x="0" y="0"/>
                </a:moveTo>
                <a:lnTo>
                  <a:pt x="144284" y="0"/>
                </a:lnTo>
                <a:lnTo>
                  <a:pt x="144284" y="86601"/>
                </a:lnTo>
                <a:lnTo>
                  <a:pt x="0" y="86601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665035" y="6785080"/>
            <a:ext cx="144780" cy="147320"/>
          </a:xfrm>
          <a:custGeom>
            <a:avLst/>
            <a:gdLst/>
            <a:ahLst/>
            <a:cxnLst/>
            <a:rect l="l" t="t" r="r" b="b"/>
            <a:pathLst>
              <a:path w="144779" h="147320">
                <a:moveTo>
                  <a:pt x="0" y="0"/>
                </a:moveTo>
                <a:lnTo>
                  <a:pt x="144284" y="0"/>
                </a:lnTo>
                <a:lnTo>
                  <a:pt x="144284" y="146772"/>
                </a:lnTo>
                <a:lnTo>
                  <a:pt x="0" y="146772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840955" y="6785076"/>
            <a:ext cx="144780" cy="147320"/>
          </a:xfrm>
          <a:custGeom>
            <a:avLst/>
            <a:gdLst/>
            <a:ahLst/>
            <a:cxnLst/>
            <a:rect l="l" t="t" r="r" b="b"/>
            <a:pathLst>
              <a:path w="144779" h="147320">
                <a:moveTo>
                  <a:pt x="0" y="0"/>
                </a:moveTo>
                <a:lnTo>
                  <a:pt x="144284" y="0"/>
                </a:lnTo>
                <a:lnTo>
                  <a:pt x="144284" y="146772"/>
                </a:lnTo>
                <a:lnTo>
                  <a:pt x="0" y="146772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2984066" y="5569046"/>
            <a:ext cx="505459" cy="231140"/>
          </a:xfrm>
          <a:custGeom>
            <a:avLst/>
            <a:gdLst/>
            <a:ahLst/>
            <a:cxnLst/>
            <a:rect l="l" t="t" r="r" b="b"/>
            <a:pathLst>
              <a:path w="505460" h="231139">
                <a:moveTo>
                  <a:pt x="504863" y="57498"/>
                </a:moveTo>
                <a:lnTo>
                  <a:pt x="428349" y="57498"/>
                </a:lnTo>
                <a:lnTo>
                  <a:pt x="455684" y="53645"/>
                </a:lnTo>
                <a:lnTo>
                  <a:pt x="475310" y="36123"/>
                </a:lnTo>
                <a:lnTo>
                  <a:pt x="498065" y="0"/>
                </a:lnTo>
                <a:lnTo>
                  <a:pt x="503487" y="28860"/>
                </a:lnTo>
                <a:lnTo>
                  <a:pt x="504863" y="57498"/>
                </a:lnTo>
                <a:close/>
              </a:path>
              <a:path w="505460" h="231139">
                <a:moveTo>
                  <a:pt x="0" y="230742"/>
                </a:moveTo>
                <a:lnTo>
                  <a:pt x="35852" y="164456"/>
                </a:lnTo>
                <a:lnTo>
                  <a:pt x="72185" y="113392"/>
                </a:lnTo>
                <a:lnTo>
                  <a:pt x="108635" y="75790"/>
                </a:lnTo>
                <a:lnTo>
                  <a:pt x="144844" y="49890"/>
                </a:lnTo>
                <a:lnTo>
                  <a:pt x="180448" y="33929"/>
                </a:lnTo>
                <a:lnTo>
                  <a:pt x="248404" y="24784"/>
                </a:lnTo>
                <a:lnTo>
                  <a:pt x="280033" y="28079"/>
                </a:lnTo>
                <a:lnTo>
                  <a:pt x="309615" y="34270"/>
                </a:lnTo>
                <a:lnTo>
                  <a:pt x="361194" y="48299"/>
                </a:lnTo>
                <a:lnTo>
                  <a:pt x="382469" y="52616"/>
                </a:lnTo>
                <a:lnTo>
                  <a:pt x="428349" y="57498"/>
                </a:lnTo>
                <a:lnTo>
                  <a:pt x="504863" y="57498"/>
                </a:lnTo>
                <a:lnTo>
                  <a:pt x="505336" y="67335"/>
                </a:lnTo>
                <a:lnTo>
                  <a:pt x="498732" y="110587"/>
                </a:lnTo>
                <a:lnTo>
                  <a:pt x="478797" y="153779"/>
                </a:lnTo>
                <a:lnTo>
                  <a:pt x="452653" y="180027"/>
                </a:lnTo>
                <a:lnTo>
                  <a:pt x="127230" y="180027"/>
                </a:lnTo>
                <a:lnTo>
                  <a:pt x="70256" y="180464"/>
                </a:lnTo>
                <a:lnTo>
                  <a:pt x="38011" y="185892"/>
                </a:lnTo>
                <a:lnTo>
                  <a:pt x="18569" y="201067"/>
                </a:lnTo>
                <a:lnTo>
                  <a:pt x="0" y="230742"/>
                </a:lnTo>
                <a:close/>
              </a:path>
              <a:path w="505460" h="231139">
                <a:moveTo>
                  <a:pt x="359993" y="214745"/>
                </a:moveTo>
                <a:lnTo>
                  <a:pt x="313875" y="211483"/>
                </a:lnTo>
                <a:lnTo>
                  <a:pt x="265979" y="202997"/>
                </a:lnTo>
                <a:lnTo>
                  <a:pt x="217866" y="192672"/>
                </a:lnTo>
                <a:lnTo>
                  <a:pt x="171096" y="183887"/>
                </a:lnTo>
                <a:lnTo>
                  <a:pt x="127230" y="180027"/>
                </a:lnTo>
                <a:lnTo>
                  <a:pt x="452653" y="180027"/>
                </a:lnTo>
                <a:lnTo>
                  <a:pt x="440654" y="192074"/>
                </a:lnTo>
                <a:lnTo>
                  <a:pt x="402773" y="209403"/>
                </a:lnTo>
                <a:lnTo>
                  <a:pt x="359993" y="21474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3133424" y="5438775"/>
            <a:ext cx="332105" cy="152400"/>
          </a:xfrm>
          <a:custGeom>
            <a:avLst/>
            <a:gdLst/>
            <a:ahLst/>
            <a:cxnLst/>
            <a:rect l="l" t="t" r="r" b="b"/>
            <a:pathLst>
              <a:path w="332104" h="152400">
                <a:moveTo>
                  <a:pt x="331798" y="37849"/>
                </a:moveTo>
                <a:lnTo>
                  <a:pt x="281962" y="37849"/>
                </a:lnTo>
                <a:lnTo>
                  <a:pt x="299957" y="35313"/>
                </a:lnTo>
                <a:lnTo>
                  <a:pt x="312877" y="23779"/>
                </a:lnTo>
                <a:lnTo>
                  <a:pt x="327855" y="0"/>
                </a:lnTo>
                <a:lnTo>
                  <a:pt x="332074" y="24862"/>
                </a:lnTo>
                <a:lnTo>
                  <a:pt x="331798" y="37849"/>
                </a:lnTo>
                <a:close/>
              </a:path>
              <a:path w="332104" h="152400">
                <a:moveTo>
                  <a:pt x="0" y="151888"/>
                </a:moveTo>
                <a:lnTo>
                  <a:pt x="35531" y="90268"/>
                </a:lnTo>
                <a:lnTo>
                  <a:pt x="71506" y="49891"/>
                </a:lnTo>
                <a:lnTo>
                  <a:pt x="107122" y="26843"/>
                </a:lnTo>
                <a:lnTo>
                  <a:pt x="174073" y="17088"/>
                </a:lnTo>
                <a:lnTo>
                  <a:pt x="203802" y="22558"/>
                </a:lnTo>
                <a:lnTo>
                  <a:pt x="229964" y="29711"/>
                </a:lnTo>
                <a:lnTo>
                  <a:pt x="251757" y="34634"/>
                </a:lnTo>
                <a:lnTo>
                  <a:pt x="281962" y="37849"/>
                </a:lnTo>
                <a:lnTo>
                  <a:pt x="331798" y="37849"/>
                </a:lnTo>
                <a:lnTo>
                  <a:pt x="331363" y="58367"/>
                </a:lnTo>
                <a:lnTo>
                  <a:pt x="319450" y="94296"/>
                </a:lnTo>
                <a:lnTo>
                  <a:pt x="297311" y="118502"/>
                </a:lnTo>
                <a:lnTo>
                  <a:pt x="83745" y="118502"/>
                </a:lnTo>
                <a:lnTo>
                  <a:pt x="46244" y="118792"/>
                </a:lnTo>
                <a:lnTo>
                  <a:pt x="25020" y="122366"/>
                </a:lnTo>
                <a:lnTo>
                  <a:pt x="12222" y="132355"/>
                </a:lnTo>
                <a:lnTo>
                  <a:pt x="0" y="151888"/>
                </a:lnTo>
                <a:close/>
              </a:path>
              <a:path w="332104" h="152400">
                <a:moveTo>
                  <a:pt x="254194" y="140067"/>
                </a:moveTo>
                <a:lnTo>
                  <a:pt x="212809" y="139986"/>
                </a:lnTo>
                <a:lnTo>
                  <a:pt x="168726" y="132292"/>
                </a:lnTo>
                <a:lnTo>
                  <a:pt x="124765" y="123095"/>
                </a:lnTo>
                <a:lnTo>
                  <a:pt x="83745" y="118502"/>
                </a:lnTo>
                <a:lnTo>
                  <a:pt x="297311" y="118502"/>
                </a:lnTo>
                <a:lnTo>
                  <a:pt x="290062" y="126428"/>
                </a:lnTo>
                <a:lnTo>
                  <a:pt x="254194" y="140067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3809320" y="5602432"/>
            <a:ext cx="505459" cy="231140"/>
          </a:xfrm>
          <a:custGeom>
            <a:avLst/>
            <a:gdLst/>
            <a:ahLst/>
            <a:cxnLst/>
            <a:rect l="l" t="t" r="r" b="b"/>
            <a:pathLst>
              <a:path w="505460" h="231139">
                <a:moveTo>
                  <a:pt x="504868" y="57498"/>
                </a:moveTo>
                <a:lnTo>
                  <a:pt x="428355" y="57498"/>
                </a:lnTo>
                <a:lnTo>
                  <a:pt x="455691" y="53645"/>
                </a:lnTo>
                <a:lnTo>
                  <a:pt x="475318" y="36123"/>
                </a:lnTo>
                <a:lnTo>
                  <a:pt x="498074" y="0"/>
                </a:lnTo>
                <a:lnTo>
                  <a:pt x="503493" y="28858"/>
                </a:lnTo>
                <a:lnTo>
                  <a:pt x="504868" y="57498"/>
                </a:lnTo>
                <a:close/>
              </a:path>
              <a:path w="505460" h="231139">
                <a:moveTo>
                  <a:pt x="0" y="230738"/>
                </a:moveTo>
                <a:lnTo>
                  <a:pt x="35853" y="164453"/>
                </a:lnTo>
                <a:lnTo>
                  <a:pt x="72186" y="113390"/>
                </a:lnTo>
                <a:lnTo>
                  <a:pt x="108638" y="75788"/>
                </a:lnTo>
                <a:lnTo>
                  <a:pt x="144846" y="49887"/>
                </a:lnTo>
                <a:lnTo>
                  <a:pt x="180452" y="33927"/>
                </a:lnTo>
                <a:lnTo>
                  <a:pt x="248408" y="24782"/>
                </a:lnTo>
                <a:lnTo>
                  <a:pt x="280037" y="28077"/>
                </a:lnTo>
                <a:lnTo>
                  <a:pt x="309619" y="34268"/>
                </a:lnTo>
                <a:lnTo>
                  <a:pt x="361198" y="48298"/>
                </a:lnTo>
                <a:lnTo>
                  <a:pt x="382473" y="52616"/>
                </a:lnTo>
                <a:lnTo>
                  <a:pt x="428355" y="57498"/>
                </a:lnTo>
                <a:lnTo>
                  <a:pt x="504868" y="57498"/>
                </a:lnTo>
                <a:lnTo>
                  <a:pt x="505340" y="67333"/>
                </a:lnTo>
                <a:lnTo>
                  <a:pt x="498735" y="110586"/>
                </a:lnTo>
                <a:lnTo>
                  <a:pt x="478802" y="153779"/>
                </a:lnTo>
                <a:lnTo>
                  <a:pt x="452660" y="180027"/>
                </a:lnTo>
                <a:lnTo>
                  <a:pt x="127234" y="180027"/>
                </a:lnTo>
                <a:lnTo>
                  <a:pt x="70262" y="180464"/>
                </a:lnTo>
                <a:lnTo>
                  <a:pt x="38018" y="185892"/>
                </a:lnTo>
                <a:lnTo>
                  <a:pt x="18573" y="201065"/>
                </a:lnTo>
                <a:lnTo>
                  <a:pt x="0" y="230738"/>
                </a:lnTo>
                <a:close/>
              </a:path>
              <a:path w="505460" h="231139">
                <a:moveTo>
                  <a:pt x="360000" y="214745"/>
                </a:moveTo>
                <a:lnTo>
                  <a:pt x="313881" y="211483"/>
                </a:lnTo>
                <a:lnTo>
                  <a:pt x="265985" y="202997"/>
                </a:lnTo>
                <a:lnTo>
                  <a:pt x="217871" y="192672"/>
                </a:lnTo>
                <a:lnTo>
                  <a:pt x="171100" y="183887"/>
                </a:lnTo>
                <a:lnTo>
                  <a:pt x="127234" y="180027"/>
                </a:lnTo>
                <a:lnTo>
                  <a:pt x="452660" y="180027"/>
                </a:lnTo>
                <a:lnTo>
                  <a:pt x="440662" y="192074"/>
                </a:lnTo>
                <a:lnTo>
                  <a:pt x="402781" y="209403"/>
                </a:lnTo>
                <a:lnTo>
                  <a:pt x="360000" y="214745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3958677" y="5472156"/>
            <a:ext cx="332105" cy="152400"/>
          </a:xfrm>
          <a:custGeom>
            <a:avLst/>
            <a:gdLst/>
            <a:ahLst/>
            <a:cxnLst/>
            <a:rect l="l" t="t" r="r" b="b"/>
            <a:pathLst>
              <a:path w="332104" h="152400">
                <a:moveTo>
                  <a:pt x="331801" y="37846"/>
                </a:moveTo>
                <a:lnTo>
                  <a:pt x="281963" y="37846"/>
                </a:lnTo>
                <a:lnTo>
                  <a:pt x="299955" y="35310"/>
                </a:lnTo>
                <a:lnTo>
                  <a:pt x="312875" y="23776"/>
                </a:lnTo>
                <a:lnTo>
                  <a:pt x="327855" y="0"/>
                </a:lnTo>
                <a:lnTo>
                  <a:pt x="332076" y="24860"/>
                </a:lnTo>
                <a:lnTo>
                  <a:pt x="331801" y="37846"/>
                </a:lnTo>
                <a:close/>
              </a:path>
              <a:path w="332104" h="152400">
                <a:moveTo>
                  <a:pt x="0" y="151892"/>
                </a:moveTo>
                <a:lnTo>
                  <a:pt x="35533" y="90271"/>
                </a:lnTo>
                <a:lnTo>
                  <a:pt x="71510" y="49893"/>
                </a:lnTo>
                <a:lnTo>
                  <a:pt x="107128" y="26845"/>
                </a:lnTo>
                <a:lnTo>
                  <a:pt x="174078" y="17090"/>
                </a:lnTo>
                <a:lnTo>
                  <a:pt x="203808" y="22560"/>
                </a:lnTo>
                <a:lnTo>
                  <a:pt x="229971" y="29712"/>
                </a:lnTo>
                <a:lnTo>
                  <a:pt x="251765" y="34634"/>
                </a:lnTo>
                <a:lnTo>
                  <a:pt x="281963" y="37846"/>
                </a:lnTo>
                <a:lnTo>
                  <a:pt x="331801" y="37846"/>
                </a:lnTo>
                <a:lnTo>
                  <a:pt x="331366" y="58365"/>
                </a:lnTo>
                <a:lnTo>
                  <a:pt x="319452" y="94296"/>
                </a:lnTo>
                <a:lnTo>
                  <a:pt x="297311" y="118506"/>
                </a:lnTo>
                <a:lnTo>
                  <a:pt x="83749" y="118506"/>
                </a:lnTo>
                <a:lnTo>
                  <a:pt x="46246" y="118796"/>
                </a:lnTo>
                <a:lnTo>
                  <a:pt x="25021" y="122370"/>
                </a:lnTo>
                <a:lnTo>
                  <a:pt x="12222" y="132359"/>
                </a:lnTo>
                <a:lnTo>
                  <a:pt x="0" y="151892"/>
                </a:lnTo>
                <a:close/>
              </a:path>
              <a:path w="332104" h="152400">
                <a:moveTo>
                  <a:pt x="254193" y="140071"/>
                </a:moveTo>
                <a:lnTo>
                  <a:pt x="212808" y="139989"/>
                </a:lnTo>
                <a:lnTo>
                  <a:pt x="168726" y="132294"/>
                </a:lnTo>
                <a:lnTo>
                  <a:pt x="124767" y="123097"/>
                </a:lnTo>
                <a:lnTo>
                  <a:pt x="83749" y="118506"/>
                </a:lnTo>
                <a:lnTo>
                  <a:pt x="297311" y="118506"/>
                </a:lnTo>
                <a:lnTo>
                  <a:pt x="290062" y="126432"/>
                </a:lnTo>
                <a:lnTo>
                  <a:pt x="254193" y="140071"/>
                </a:lnTo>
                <a:close/>
              </a:path>
            </a:pathLst>
          </a:custGeom>
          <a:solidFill>
            <a:srgbClr val="D9D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6893507" y="4716978"/>
            <a:ext cx="678815" cy="309880"/>
          </a:xfrm>
          <a:custGeom>
            <a:avLst/>
            <a:gdLst/>
            <a:ahLst/>
            <a:cxnLst/>
            <a:rect l="l" t="t" r="r" b="b"/>
            <a:pathLst>
              <a:path w="678815" h="309879">
                <a:moveTo>
                  <a:pt x="678060" y="77083"/>
                </a:moveTo>
                <a:lnTo>
                  <a:pt x="574913" y="77083"/>
                </a:lnTo>
                <a:lnTo>
                  <a:pt x="611599" y="71918"/>
                </a:lnTo>
                <a:lnTo>
                  <a:pt x="637939" y="48428"/>
                </a:lnTo>
                <a:lnTo>
                  <a:pt x="668478" y="0"/>
                </a:lnTo>
                <a:lnTo>
                  <a:pt x="674702" y="31171"/>
                </a:lnTo>
                <a:lnTo>
                  <a:pt x="678341" y="71918"/>
                </a:lnTo>
                <a:lnTo>
                  <a:pt x="678060" y="77083"/>
                </a:lnTo>
                <a:close/>
              </a:path>
              <a:path w="678815" h="309879">
                <a:moveTo>
                  <a:pt x="0" y="309323"/>
                </a:moveTo>
                <a:lnTo>
                  <a:pt x="36010" y="240673"/>
                </a:lnTo>
                <a:lnTo>
                  <a:pt x="72450" y="183834"/>
                </a:lnTo>
                <a:lnTo>
                  <a:pt x="109117" y="137809"/>
                </a:lnTo>
                <a:lnTo>
                  <a:pt x="145805" y="101604"/>
                </a:lnTo>
                <a:lnTo>
                  <a:pt x="182311" y="74221"/>
                </a:lnTo>
                <a:lnTo>
                  <a:pt x="218429" y="54666"/>
                </a:lnTo>
                <a:lnTo>
                  <a:pt x="288687" y="35054"/>
                </a:lnTo>
                <a:lnTo>
                  <a:pt x="322417" y="33006"/>
                </a:lnTo>
                <a:lnTo>
                  <a:pt x="354942" y="34801"/>
                </a:lnTo>
                <a:lnTo>
                  <a:pt x="386057" y="39445"/>
                </a:lnTo>
                <a:lnTo>
                  <a:pt x="415559" y="45941"/>
                </a:lnTo>
                <a:lnTo>
                  <a:pt x="443242" y="53294"/>
                </a:lnTo>
                <a:lnTo>
                  <a:pt x="468903" y="60508"/>
                </a:lnTo>
                <a:lnTo>
                  <a:pt x="492336" y="66586"/>
                </a:lnTo>
                <a:lnTo>
                  <a:pt x="513337" y="70534"/>
                </a:lnTo>
                <a:lnTo>
                  <a:pt x="574913" y="77083"/>
                </a:lnTo>
                <a:lnTo>
                  <a:pt x="678060" y="77083"/>
                </a:lnTo>
                <a:lnTo>
                  <a:pt x="675638" y="118864"/>
                </a:lnTo>
                <a:lnTo>
                  <a:pt x="662771" y="167879"/>
                </a:lnTo>
                <a:lnTo>
                  <a:pt x="635962" y="215337"/>
                </a:lnTo>
                <a:lnTo>
                  <a:pt x="608483" y="241339"/>
                </a:lnTo>
                <a:lnTo>
                  <a:pt x="170764" y="241339"/>
                </a:lnTo>
                <a:lnTo>
                  <a:pt x="94300" y="241924"/>
                </a:lnTo>
                <a:lnTo>
                  <a:pt x="51024" y="249201"/>
                </a:lnTo>
                <a:lnTo>
                  <a:pt x="24927" y="269543"/>
                </a:lnTo>
                <a:lnTo>
                  <a:pt x="0" y="309323"/>
                </a:lnTo>
                <a:close/>
              </a:path>
              <a:path w="678815" h="309879">
                <a:moveTo>
                  <a:pt x="462928" y="287478"/>
                </a:moveTo>
                <a:lnTo>
                  <a:pt x="414206" y="282504"/>
                </a:lnTo>
                <a:lnTo>
                  <a:pt x="364182" y="273599"/>
                </a:lnTo>
                <a:lnTo>
                  <a:pt x="264166" y="252531"/>
                </a:lnTo>
                <a:lnTo>
                  <a:pt x="216146" y="244634"/>
                </a:lnTo>
                <a:lnTo>
                  <a:pt x="170764" y="241339"/>
                </a:lnTo>
                <a:lnTo>
                  <a:pt x="608483" y="241339"/>
                </a:lnTo>
                <a:lnTo>
                  <a:pt x="591420" y="257485"/>
                </a:lnTo>
                <a:lnTo>
                  <a:pt x="552520" y="277102"/>
                </a:lnTo>
                <a:lnTo>
                  <a:pt x="509361" y="286388"/>
                </a:lnTo>
                <a:lnTo>
                  <a:pt x="462928" y="287478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7149703" y="4513369"/>
            <a:ext cx="445770" cy="203835"/>
          </a:xfrm>
          <a:custGeom>
            <a:avLst/>
            <a:gdLst/>
            <a:ahLst/>
            <a:cxnLst/>
            <a:rect l="l" t="t" r="r" b="b"/>
            <a:pathLst>
              <a:path w="445770" h="203835">
                <a:moveTo>
                  <a:pt x="445320" y="50737"/>
                </a:moveTo>
                <a:lnTo>
                  <a:pt x="378430" y="50737"/>
                </a:lnTo>
                <a:lnTo>
                  <a:pt x="402578" y="47336"/>
                </a:lnTo>
                <a:lnTo>
                  <a:pt x="419918" y="31874"/>
                </a:lnTo>
                <a:lnTo>
                  <a:pt x="440023" y="0"/>
                </a:lnTo>
                <a:lnTo>
                  <a:pt x="445688" y="33328"/>
                </a:lnTo>
                <a:lnTo>
                  <a:pt x="445320" y="50737"/>
                </a:lnTo>
                <a:close/>
              </a:path>
              <a:path w="445770" h="203835">
                <a:moveTo>
                  <a:pt x="0" y="203609"/>
                </a:moveTo>
                <a:lnTo>
                  <a:pt x="34579" y="140488"/>
                </a:lnTo>
                <a:lnTo>
                  <a:pt x="69629" y="93185"/>
                </a:lnTo>
                <a:lnTo>
                  <a:pt x="104735" y="59683"/>
                </a:lnTo>
                <a:lnTo>
                  <a:pt x="139482" y="37965"/>
                </a:lnTo>
                <a:lnTo>
                  <a:pt x="206246" y="21811"/>
                </a:lnTo>
                <a:lnTo>
                  <a:pt x="237435" y="23340"/>
                </a:lnTo>
                <a:lnTo>
                  <a:pt x="266608" y="28584"/>
                </a:lnTo>
                <a:lnTo>
                  <a:pt x="293353" y="35525"/>
                </a:lnTo>
                <a:lnTo>
                  <a:pt x="317256" y="42147"/>
                </a:lnTo>
                <a:lnTo>
                  <a:pt x="337901" y="46431"/>
                </a:lnTo>
                <a:lnTo>
                  <a:pt x="378430" y="50737"/>
                </a:lnTo>
                <a:lnTo>
                  <a:pt x="445320" y="50737"/>
                </a:lnTo>
                <a:lnTo>
                  <a:pt x="444737" y="78245"/>
                </a:lnTo>
                <a:lnTo>
                  <a:pt x="428748" y="126412"/>
                </a:lnTo>
                <a:lnTo>
                  <a:pt x="399032" y="158862"/>
                </a:lnTo>
                <a:lnTo>
                  <a:pt x="112404" y="158862"/>
                </a:lnTo>
                <a:lnTo>
                  <a:pt x="62071" y="159246"/>
                </a:lnTo>
                <a:lnTo>
                  <a:pt x="33584" y="164035"/>
                </a:lnTo>
                <a:lnTo>
                  <a:pt x="16407" y="177424"/>
                </a:lnTo>
                <a:lnTo>
                  <a:pt x="0" y="203609"/>
                </a:lnTo>
                <a:close/>
              </a:path>
              <a:path w="445770" h="203835">
                <a:moveTo>
                  <a:pt x="304717" y="189236"/>
                </a:moveTo>
                <a:lnTo>
                  <a:pt x="256250" y="183266"/>
                </a:lnTo>
                <a:lnTo>
                  <a:pt x="157904" y="163341"/>
                </a:lnTo>
                <a:lnTo>
                  <a:pt x="112404" y="158862"/>
                </a:lnTo>
                <a:lnTo>
                  <a:pt x="399032" y="158862"/>
                </a:lnTo>
                <a:lnTo>
                  <a:pt x="389297" y="169492"/>
                </a:lnTo>
                <a:lnTo>
                  <a:pt x="349796" y="186224"/>
                </a:lnTo>
                <a:lnTo>
                  <a:pt x="304717" y="189236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6436902" y="5083771"/>
            <a:ext cx="1898014" cy="2232025"/>
          </a:xfrm>
          <a:custGeom>
            <a:avLst/>
            <a:gdLst/>
            <a:ahLst/>
            <a:cxnLst/>
            <a:rect l="l" t="t" r="r" b="b"/>
            <a:pathLst>
              <a:path w="1898015" h="2232025">
                <a:moveTo>
                  <a:pt x="548591" y="84447"/>
                </a:moveTo>
                <a:lnTo>
                  <a:pt x="379796" y="84447"/>
                </a:lnTo>
                <a:lnTo>
                  <a:pt x="379796" y="0"/>
                </a:lnTo>
                <a:lnTo>
                  <a:pt x="548591" y="0"/>
                </a:lnTo>
                <a:lnTo>
                  <a:pt x="548591" y="84447"/>
                </a:lnTo>
                <a:close/>
              </a:path>
              <a:path w="1898015" h="2232025">
                <a:moveTo>
                  <a:pt x="611892" y="183973"/>
                </a:moveTo>
                <a:lnTo>
                  <a:pt x="316496" y="183973"/>
                </a:lnTo>
                <a:lnTo>
                  <a:pt x="316496" y="84447"/>
                </a:lnTo>
                <a:lnTo>
                  <a:pt x="611892" y="84447"/>
                </a:lnTo>
                <a:lnTo>
                  <a:pt x="611892" y="183973"/>
                </a:lnTo>
                <a:close/>
              </a:path>
              <a:path w="1898015" h="2232025">
                <a:moveTo>
                  <a:pt x="584761" y="253348"/>
                </a:moveTo>
                <a:lnTo>
                  <a:pt x="343621" y="253348"/>
                </a:lnTo>
                <a:lnTo>
                  <a:pt x="343621" y="183973"/>
                </a:lnTo>
                <a:lnTo>
                  <a:pt x="584761" y="183973"/>
                </a:lnTo>
                <a:lnTo>
                  <a:pt x="584761" y="253348"/>
                </a:lnTo>
                <a:close/>
              </a:path>
              <a:path w="1898015" h="2232025">
                <a:moveTo>
                  <a:pt x="611892" y="868638"/>
                </a:moveTo>
                <a:lnTo>
                  <a:pt x="316496" y="868638"/>
                </a:lnTo>
                <a:lnTo>
                  <a:pt x="316496" y="253348"/>
                </a:lnTo>
                <a:lnTo>
                  <a:pt x="611892" y="253348"/>
                </a:lnTo>
                <a:lnTo>
                  <a:pt x="611892" y="868638"/>
                </a:lnTo>
                <a:close/>
              </a:path>
              <a:path w="1898015" h="2232025">
                <a:moveTo>
                  <a:pt x="747531" y="992292"/>
                </a:moveTo>
                <a:lnTo>
                  <a:pt x="180857" y="992292"/>
                </a:lnTo>
                <a:lnTo>
                  <a:pt x="180857" y="868638"/>
                </a:lnTo>
                <a:lnTo>
                  <a:pt x="747531" y="868638"/>
                </a:lnTo>
                <a:lnTo>
                  <a:pt x="747531" y="992292"/>
                </a:lnTo>
                <a:close/>
              </a:path>
              <a:path w="1898015" h="2232025">
                <a:moveTo>
                  <a:pt x="1897453" y="2231427"/>
                </a:moveTo>
                <a:lnTo>
                  <a:pt x="0" y="2231427"/>
                </a:lnTo>
                <a:lnTo>
                  <a:pt x="0" y="992292"/>
                </a:lnTo>
                <a:lnTo>
                  <a:pt x="928376" y="992292"/>
                </a:lnTo>
                <a:lnTo>
                  <a:pt x="928376" y="1365535"/>
                </a:lnTo>
                <a:lnTo>
                  <a:pt x="1897453" y="1365535"/>
                </a:lnTo>
                <a:lnTo>
                  <a:pt x="1897453" y="2231427"/>
                </a:lnTo>
                <a:close/>
              </a:path>
              <a:path w="1898015" h="2232025">
                <a:moveTo>
                  <a:pt x="1447580" y="1365535"/>
                </a:moveTo>
                <a:lnTo>
                  <a:pt x="1022583" y="1365535"/>
                </a:lnTo>
                <a:lnTo>
                  <a:pt x="1022583" y="1259218"/>
                </a:lnTo>
                <a:lnTo>
                  <a:pt x="1447580" y="1365535"/>
                </a:lnTo>
                <a:close/>
              </a:path>
              <a:path w="1898015" h="2232025">
                <a:moveTo>
                  <a:pt x="1897453" y="1365535"/>
                </a:moveTo>
                <a:lnTo>
                  <a:pt x="1447580" y="1365535"/>
                </a:lnTo>
                <a:lnTo>
                  <a:pt x="1447580" y="1259218"/>
                </a:lnTo>
                <a:lnTo>
                  <a:pt x="1897453" y="1365535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/>
          <p:nvPr/>
        </p:nvSpPr>
        <p:spPr>
          <a:xfrm>
            <a:off x="6612636" y="6233395"/>
            <a:ext cx="231140" cy="247650"/>
          </a:xfrm>
          <a:custGeom>
            <a:avLst/>
            <a:gdLst/>
            <a:ahLst/>
            <a:cxnLst/>
            <a:rect l="l" t="t" r="r" b="b"/>
            <a:pathLst>
              <a:path w="231140" h="247650">
                <a:moveTo>
                  <a:pt x="0" y="0"/>
                </a:moveTo>
                <a:lnTo>
                  <a:pt x="231089" y="0"/>
                </a:lnTo>
                <a:lnTo>
                  <a:pt x="231089" y="247325"/>
                </a:lnTo>
                <a:lnTo>
                  <a:pt x="0" y="247325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1" name="object 41"/>
          <p:cNvSpPr/>
          <p:nvPr/>
        </p:nvSpPr>
        <p:spPr>
          <a:xfrm>
            <a:off x="6977480" y="6233395"/>
            <a:ext cx="243204" cy="247650"/>
          </a:xfrm>
          <a:custGeom>
            <a:avLst/>
            <a:gdLst/>
            <a:ahLst/>
            <a:cxnLst/>
            <a:rect l="l" t="t" r="r" b="b"/>
            <a:pathLst>
              <a:path w="243204" h="247650">
                <a:moveTo>
                  <a:pt x="0" y="0"/>
                </a:moveTo>
                <a:lnTo>
                  <a:pt x="243023" y="0"/>
                </a:lnTo>
                <a:lnTo>
                  <a:pt x="243023" y="247325"/>
                </a:lnTo>
                <a:lnTo>
                  <a:pt x="0" y="247325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2" name="object 42"/>
          <p:cNvSpPr/>
          <p:nvPr/>
        </p:nvSpPr>
        <p:spPr>
          <a:xfrm>
            <a:off x="6753397" y="5727437"/>
            <a:ext cx="295910" cy="155575"/>
          </a:xfrm>
          <a:custGeom>
            <a:avLst/>
            <a:gdLst/>
            <a:ahLst/>
            <a:cxnLst/>
            <a:rect l="l" t="t" r="r" b="b"/>
            <a:pathLst>
              <a:path w="295909" h="155575">
                <a:moveTo>
                  <a:pt x="0" y="0"/>
                </a:moveTo>
                <a:lnTo>
                  <a:pt x="295396" y="0"/>
                </a:lnTo>
                <a:lnTo>
                  <a:pt x="295396" y="155250"/>
                </a:lnTo>
                <a:lnTo>
                  <a:pt x="0" y="15525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3" name="object 43"/>
          <p:cNvSpPr/>
          <p:nvPr/>
        </p:nvSpPr>
        <p:spPr>
          <a:xfrm>
            <a:off x="6753397" y="5431117"/>
            <a:ext cx="295910" cy="155575"/>
          </a:xfrm>
          <a:custGeom>
            <a:avLst/>
            <a:gdLst/>
            <a:ahLst/>
            <a:cxnLst/>
            <a:rect l="l" t="t" r="r" b="b"/>
            <a:pathLst>
              <a:path w="295909" h="155575">
                <a:moveTo>
                  <a:pt x="0" y="0"/>
                </a:moveTo>
                <a:lnTo>
                  <a:pt x="295396" y="0"/>
                </a:lnTo>
                <a:lnTo>
                  <a:pt x="295396" y="155250"/>
                </a:lnTo>
                <a:lnTo>
                  <a:pt x="0" y="15525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4" name="object 44"/>
          <p:cNvSpPr/>
          <p:nvPr/>
        </p:nvSpPr>
        <p:spPr>
          <a:xfrm>
            <a:off x="7365949" y="6553104"/>
            <a:ext cx="206375" cy="90805"/>
          </a:xfrm>
          <a:custGeom>
            <a:avLst/>
            <a:gdLst/>
            <a:ahLst/>
            <a:cxnLst/>
            <a:rect l="l" t="t" r="r" b="b"/>
            <a:pathLst>
              <a:path w="206375" h="90804">
                <a:moveTo>
                  <a:pt x="0" y="0"/>
                </a:moveTo>
                <a:lnTo>
                  <a:pt x="206110" y="0"/>
                </a:lnTo>
                <a:lnTo>
                  <a:pt x="206110" y="90427"/>
                </a:lnTo>
                <a:lnTo>
                  <a:pt x="0" y="90427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5" name="object 45"/>
          <p:cNvSpPr/>
          <p:nvPr/>
        </p:nvSpPr>
        <p:spPr>
          <a:xfrm>
            <a:off x="7687665" y="6553104"/>
            <a:ext cx="206375" cy="90805"/>
          </a:xfrm>
          <a:custGeom>
            <a:avLst/>
            <a:gdLst/>
            <a:ahLst/>
            <a:cxnLst/>
            <a:rect l="l" t="t" r="r" b="b"/>
            <a:pathLst>
              <a:path w="206375" h="90804">
                <a:moveTo>
                  <a:pt x="0" y="0"/>
                </a:moveTo>
                <a:lnTo>
                  <a:pt x="206116" y="0"/>
                </a:lnTo>
                <a:lnTo>
                  <a:pt x="206116" y="90427"/>
                </a:lnTo>
                <a:lnTo>
                  <a:pt x="0" y="90427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6" name="object 46"/>
          <p:cNvSpPr/>
          <p:nvPr/>
        </p:nvSpPr>
        <p:spPr>
          <a:xfrm>
            <a:off x="8011193" y="6553104"/>
            <a:ext cx="206375" cy="90805"/>
          </a:xfrm>
          <a:custGeom>
            <a:avLst/>
            <a:gdLst/>
            <a:ahLst/>
            <a:cxnLst/>
            <a:rect l="l" t="t" r="r" b="b"/>
            <a:pathLst>
              <a:path w="206375" h="90804">
                <a:moveTo>
                  <a:pt x="0" y="0"/>
                </a:moveTo>
                <a:lnTo>
                  <a:pt x="206104" y="0"/>
                </a:lnTo>
                <a:lnTo>
                  <a:pt x="206104" y="90427"/>
                </a:lnTo>
                <a:lnTo>
                  <a:pt x="0" y="90427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7" name="object 47"/>
          <p:cNvSpPr/>
          <p:nvPr/>
        </p:nvSpPr>
        <p:spPr>
          <a:xfrm>
            <a:off x="7365028" y="6709368"/>
            <a:ext cx="206375" cy="191135"/>
          </a:xfrm>
          <a:custGeom>
            <a:avLst/>
            <a:gdLst/>
            <a:ahLst/>
            <a:cxnLst/>
            <a:rect l="l" t="t" r="r" b="b"/>
            <a:pathLst>
              <a:path w="206375" h="191134">
                <a:moveTo>
                  <a:pt x="0" y="0"/>
                </a:moveTo>
                <a:lnTo>
                  <a:pt x="206110" y="0"/>
                </a:lnTo>
                <a:lnTo>
                  <a:pt x="206110" y="190642"/>
                </a:lnTo>
                <a:lnTo>
                  <a:pt x="0" y="190642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8" name="object 48"/>
          <p:cNvSpPr/>
          <p:nvPr/>
        </p:nvSpPr>
        <p:spPr>
          <a:xfrm>
            <a:off x="7686744" y="6709368"/>
            <a:ext cx="206375" cy="191135"/>
          </a:xfrm>
          <a:custGeom>
            <a:avLst/>
            <a:gdLst/>
            <a:ahLst/>
            <a:cxnLst/>
            <a:rect l="l" t="t" r="r" b="b"/>
            <a:pathLst>
              <a:path w="206375" h="191134">
                <a:moveTo>
                  <a:pt x="0" y="0"/>
                </a:moveTo>
                <a:lnTo>
                  <a:pt x="206104" y="0"/>
                </a:lnTo>
                <a:lnTo>
                  <a:pt x="206104" y="190642"/>
                </a:lnTo>
                <a:lnTo>
                  <a:pt x="0" y="190642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9" name="object 49"/>
          <p:cNvSpPr/>
          <p:nvPr/>
        </p:nvSpPr>
        <p:spPr>
          <a:xfrm>
            <a:off x="8010284" y="6709368"/>
            <a:ext cx="206375" cy="191135"/>
          </a:xfrm>
          <a:custGeom>
            <a:avLst/>
            <a:gdLst/>
            <a:ahLst/>
            <a:cxnLst/>
            <a:rect l="l" t="t" r="r" b="b"/>
            <a:pathLst>
              <a:path w="206375" h="191134">
                <a:moveTo>
                  <a:pt x="0" y="0"/>
                </a:moveTo>
                <a:lnTo>
                  <a:pt x="206110" y="0"/>
                </a:lnTo>
                <a:lnTo>
                  <a:pt x="206110" y="190642"/>
                </a:lnTo>
                <a:lnTo>
                  <a:pt x="0" y="190642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0" name="object 50"/>
          <p:cNvSpPr/>
          <p:nvPr/>
        </p:nvSpPr>
        <p:spPr>
          <a:xfrm>
            <a:off x="7365028" y="6974133"/>
            <a:ext cx="206375" cy="191135"/>
          </a:xfrm>
          <a:custGeom>
            <a:avLst/>
            <a:gdLst/>
            <a:ahLst/>
            <a:cxnLst/>
            <a:rect l="l" t="t" r="r" b="b"/>
            <a:pathLst>
              <a:path w="206375" h="191134">
                <a:moveTo>
                  <a:pt x="0" y="0"/>
                </a:moveTo>
                <a:lnTo>
                  <a:pt x="206110" y="0"/>
                </a:lnTo>
                <a:lnTo>
                  <a:pt x="206110" y="190636"/>
                </a:lnTo>
                <a:lnTo>
                  <a:pt x="0" y="190636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1" name="object 51"/>
          <p:cNvSpPr/>
          <p:nvPr/>
        </p:nvSpPr>
        <p:spPr>
          <a:xfrm>
            <a:off x="7686744" y="6974133"/>
            <a:ext cx="206375" cy="191135"/>
          </a:xfrm>
          <a:custGeom>
            <a:avLst/>
            <a:gdLst/>
            <a:ahLst/>
            <a:cxnLst/>
            <a:rect l="l" t="t" r="r" b="b"/>
            <a:pathLst>
              <a:path w="206375" h="191134">
                <a:moveTo>
                  <a:pt x="0" y="0"/>
                </a:moveTo>
                <a:lnTo>
                  <a:pt x="206104" y="0"/>
                </a:lnTo>
                <a:lnTo>
                  <a:pt x="206104" y="190636"/>
                </a:lnTo>
                <a:lnTo>
                  <a:pt x="0" y="190636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2" name="object 52"/>
          <p:cNvSpPr/>
          <p:nvPr/>
        </p:nvSpPr>
        <p:spPr>
          <a:xfrm>
            <a:off x="8010284" y="6974133"/>
            <a:ext cx="206375" cy="191135"/>
          </a:xfrm>
          <a:custGeom>
            <a:avLst/>
            <a:gdLst/>
            <a:ahLst/>
            <a:cxnLst/>
            <a:rect l="l" t="t" r="r" b="b"/>
            <a:pathLst>
              <a:path w="206375" h="191134">
                <a:moveTo>
                  <a:pt x="0" y="0"/>
                </a:moveTo>
                <a:lnTo>
                  <a:pt x="206110" y="0"/>
                </a:lnTo>
                <a:lnTo>
                  <a:pt x="206110" y="190636"/>
                </a:lnTo>
                <a:lnTo>
                  <a:pt x="0" y="190636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3" name="object 53"/>
          <p:cNvSpPr/>
          <p:nvPr/>
        </p:nvSpPr>
        <p:spPr>
          <a:xfrm>
            <a:off x="6612636" y="6538771"/>
            <a:ext cx="231140" cy="247650"/>
          </a:xfrm>
          <a:custGeom>
            <a:avLst/>
            <a:gdLst/>
            <a:ahLst/>
            <a:cxnLst/>
            <a:rect l="l" t="t" r="r" b="b"/>
            <a:pathLst>
              <a:path w="231140" h="247650">
                <a:moveTo>
                  <a:pt x="0" y="0"/>
                </a:moveTo>
                <a:lnTo>
                  <a:pt x="231089" y="0"/>
                </a:lnTo>
                <a:lnTo>
                  <a:pt x="231089" y="247325"/>
                </a:lnTo>
                <a:lnTo>
                  <a:pt x="0" y="247325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4" name="object 54"/>
          <p:cNvSpPr/>
          <p:nvPr/>
        </p:nvSpPr>
        <p:spPr>
          <a:xfrm>
            <a:off x="6977480" y="6538771"/>
            <a:ext cx="243204" cy="247650"/>
          </a:xfrm>
          <a:custGeom>
            <a:avLst/>
            <a:gdLst/>
            <a:ahLst/>
            <a:cxnLst/>
            <a:rect l="l" t="t" r="r" b="b"/>
            <a:pathLst>
              <a:path w="243204" h="247650">
                <a:moveTo>
                  <a:pt x="0" y="0"/>
                </a:moveTo>
                <a:lnTo>
                  <a:pt x="243023" y="0"/>
                </a:lnTo>
                <a:lnTo>
                  <a:pt x="243023" y="247325"/>
                </a:lnTo>
                <a:lnTo>
                  <a:pt x="0" y="247325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5" name="object 55"/>
          <p:cNvSpPr/>
          <p:nvPr/>
        </p:nvSpPr>
        <p:spPr>
          <a:xfrm>
            <a:off x="6612636" y="6849443"/>
            <a:ext cx="231140" cy="247650"/>
          </a:xfrm>
          <a:custGeom>
            <a:avLst/>
            <a:gdLst/>
            <a:ahLst/>
            <a:cxnLst/>
            <a:rect l="l" t="t" r="r" b="b"/>
            <a:pathLst>
              <a:path w="231140" h="247650">
                <a:moveTo>
                  <a:pt x="0" y="0"/>
                </a:moveTo>
                <a:lnTo>
                  <a:pt x="231089" y="0"/>
                </a:lnTo>
                <a:lnTo>
                  <a:pt x="231089" y="247301"/>
                </a:lnTo>
                <a:lnTo>
                  <a:pt x="0" y="247301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6" name="object 56"/>
          <p:cNvSpPr/>
          <p:nvPr/>
        </p:nvSpPr>
        <p:spPr>
          <a:xfrm>
            <a:off x="6977480" y="6849443"/>
            <a:ext cx="243204" cy="247650"/>
          </a:xfrm>
          <a:custGeom>
            <a:avLst/>
            <a:gdLst/>
            <a:ahLst/>
            <a:cxnLst/>
            <a:rect l="l" t="t" r="r" b="b"/>
            <a:pathLst>
              <a:path w="243204" h="247650">
                <a:moveTo>
                  <a:pt x="0" y="0"/>
                </a:moveTo>
                <a:lnTo>
                  <a:pt x="243023" y="0"/>
                </a:lnTo>
                <a:lnTo>
                  <a:pt x="243023" y="247301"/>
                </a:lnTo>
                <a:lnTo>
                  <a:pt x="0" y="247301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7" name="object 57"/>
          <p:cNvSpPr/>
          <p:nvPr/>
        </p:nvSpPr>
        <p:spPr>
          <a:xfrm>
            <a:off x="7976330" y="5884242"/>
            <a:ext cx="1354455" cy="1431290"/>
          </a:xfrm>
          <a:custGeom>
            <a:avLst/>
            <a:gdLst/>
            <a:ahLst/>
            <a:cxnLst/>
            <a:rect l="l" t="t" r="r" b="b"/>
            <a:pathLst>
              <a:path w="1354454" h="1431290">
                <a:moveTo>
                  <a:pt x="1353862" y="1430957"/>
                </a:moveTo>
                <a:lnTo>
                  <a:pt x="0" y="1430957"/>
                </a:lnTo>
                <a:lnTo>
                  <a:pt x="36" y="1424794"/>
                </a:lnTo>
                <a:lnTo>
                  <a:pt x="2183" y="1392983"/>
                </a:lnTo>
                <a:lnTo>
                  <a:pt x="8013" y="1368946"/>
                </a:lnTo>
                <a:lnTo>
                  <a:pt x="19367" y="1339796"/>
                </a:lnTo>
                <a:lnTo>
                  <a:pt x="131306" y="1060877"/>
                </a:lnTo>
                <a:lnTo>
                  <a:pt x="194791" y="843192"/>
                </a:lnTo>
                <a:lnTo>
                  <a:pt x="233377" y="574501"/>
                </a:lnTo>
                <a:lnTo>
                  <a:pt x="270618" y="142564"/>
                </a:lnTo>
                <a:lnTo>
                  <a:pt x="241901" y="136962"/>
                </a:lnTo>
                <a:lnTo>
                  <a:pt x="218453" y="121686"/>
                </a:lnTo>
                <a:lnTo>
                  <a:pt x="202644" y="99029"/>
                </a:lnTo>
                <a:lnTo>
                  <a:pt x="196848" y="71284"/>
                </a:lnTo>
                <a:lnTo>
                  <a:pt x="202644" y="43536"/>
                </a:lnTo>
                <a:lnTo>
                  <a:pt x="218453" y="20878"/>
                </a:lnTo>
                <a:lnTo>
                  <a:pt x="241901" y="5601"/>
                </a:lnTo>
                <a:lnTo>
                  <a:pt x="270618" y="0"/>
                </a:lnTo>
                <a:lnTo>
                  <a:pt x="1071554" y="0"/>
                </a:lnTo>
                <a:lnTo>
                  <a:pt x="1100268" y="5601"/>
                </a:lnTo>
                <a:lnTo>
                  <a:pt x="1123715" y="20878"/>
                </a:lnTo>
                <a:lnTo>
                  <a:pt x="1139523" y="43536"/>
                </a:lnTo>
                <a:lnTo>
                  <a:pt x="1145319" y="71284"/>
                </a:lnTo>
                <a:lnTo>
                  <a:pt x="1140317" y="97127"/>
                </a:lnTo>
                <a:lnTo>
                  <a:pt x="1126568" y="118736"/>
                </a:lnTo>
                <a:lnTo>
                  <a:pt x="1105963" y="134300"/>
                </a:lnTo>
                <a:lnTo>
                  <a:pt x="1080391" y="142004"/>
                </a:lnTo>
                <a:lnTo>
                  <a:pt x="1085372" y="142564"/>
                </a:lnTo>
                <a:lnTo>
                  <a:pt x="1097628" y="264578"/>
                </a:lnTo>
                <a:lnTo>
                  <a:pt x="1138992" y="567705"/>
                </a:lnTo>
                <a:lnTo>
                  <a:pt x="1216360" y="957569"/>
                </a:lnTo>
                <a:lnTo>
                  <a:pt x="1336627" y="1339796"/>
                </a:lnTo>
                <a:lnTo>
                  <a:pt x="1339695" y="1348695"/>
                </a:lnTo>
                <a:lnTo>
                  <a:pt x="1346444" y="1374982"/>
                </a:lnTo>
                <a:lnTo>
                  <a:pt x="1353193" y="1418043"/>
                </a:lnTo>
                <a:lnTo>
                  <a:pt x="1353862" y="1430957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8" name="object 58"/>
          <p:cNvSpPr/>
          <p:nvPr/>
        </p:nvSpPr>
        <p:spPr>
          <a:xfrm>
            <a:off x="9121650" y="6175186"/>
            <a:ext cx="632460" cy="1140460"/>
          </a:xfrm>
          <a:custGeom>
            <a:avLst/>
            <a:gdLst/>
            <a:ahLst/>
            <a:cxnLst/>
            <a:rect l="l" t="t" r="r" b="b"/>
            <a:pathLst>
              <a:path w="632459" h="1140459">
                <a:moveTo>
                  <a:pt x="631950" y="1140013"/>
                </a:moveTo>
                <a:lnTo>
                  <a:pt x="256951" y="1140013"/>
                </a:lnTo>
                <a:lnTo>
                  <a:pt x="254627" y="1122920"/>
                </a:lnTo>
                <a:lnTo>
                  <a:pt x="247711" y="1098158"/>
                </a:lnTo>
                <a:lnTo>
                  <a:pt x="236272" y="1060706"/>
                </a:lnTo>
                <a:lnTo>
                  <a:pt x="219299" y="997575"/>
                </a:lnTo>
                <a:lnTo>
                  <a:pt x="209331" y="959005"/>
                </a:lnTo>
                <a:lnTo>
                  <a:pt x="197870" y="916631"/>
                </a:lnTo>
                <a:lnTo>
                  <a:pt x="185207" y="870960"/>
                </a:lnTo>
                <a:lnTo>
                  <a:pt x="157441" y="771753"/>
                </a:lnTo>
                <a:lnTo>
                  <a:pt x="142923" y="719230"/>
                </a:lnTo>
                <a:lnTo>
                  <a:pt x="128371" y="665437"/>
                </a:lnTo>
                <a:lnTo>
                  <a:pt x="114076" y="610879"/>
                </a:lnTo>
                <a:lnTo>
                  <a:pt x="100331" y="556064"/>
                </a:lnTo>
                <a:lnTo>
                  <a:pt x="87428" y="501497"/>
                </a:lnTo>
                <a:lnTo>
                  <a:pt x="75658" y="447686"/>
                </a:lnTo>
                <a:lnTo>
                  <a:pt x="51561" y="330839"/>
                </a:lnTo>
                <a:lnTo>
                  <a:pt x="35648" y="245256"/>
                </a:lnTo>
                <a:lnTo>
                  <a:pt x="20825" y="148966"/>
                </a:lnTo>
                <a:lnTo>
                  <a:pt x="0" y="0"/>
                </a:lnTo>
                <a:lnTo>
                  <a:pt x="458852" y="0"/>
                </a:lnTo>
                <a:lnTo>
                  <a:pt x="490887" y="4573"/>
                </a:lnTo>
                <a:lnTo>
                  <a:pt x="517049" y="17044"/>
                </a:lnTo>
                <a:lnTo>
                  <a:pt x="534688" y="35540"/>
                </a:lnTo>
                <a:lnTo>
                  <a:pt x="541156" y="58187"/>
                </a:lnTo>
                <a:lnTo>
                  <a:pt x="536062" y="78375"/>
                </a:lnTo>
                <a:lnTo>
                  <a:pt x="522001" y="95482"/>
                </a:lnTo>
                <a:lnTo>
                  <a:pt x="500807" y="108223"/>
                </a:lnTo>
                <a:lnTo>
                  <a:pt x="474311" y="115313"/>
                </a:lnTo>
                <a:lnTo>
                  <a:pt x="480060" y="116375"/>
                </a:lnTo>
                <a:lnTo>
                  <a:pt x="488608" y="203613"/>
                </a:lnTo>
                <a:lnTo>
                  <a:pt x="517887" y="425868"/>
                </a:lnTo>
                <a:lnTo>
                  <a:pt x="573350" y="723952"/>
                </a:lnTo>
                <a:lnTo>
                  <a:pt x="631950" y="935698"/>
                </a:lnTo>
                <a:lnTo>
                  <a:pt x="631950" y="1140013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9" name="object 59"/>
          <p:cNvSpPr/>
          <p:nvPr/>
        </p:nvSpPr>
        <p:spPr>
          <a:xfrm>
            <a:off x="8102377" y="6416125"/>
            <a:ext cx="1104265" cy="466090"/>
          </a:xfrm>
          <a:custGeom>
            <a:avLst/>
            <a:gdLst/>
            <a:ahLst/>
            <a:cxnLst/>
            <a:rect l="l" t="t" r="r" b="b"/>
            <a:pathLst>
              <a:path w="1104265" h="466090">
                <a:moveTo>
                  <a:pt x="1103890" y="465873"/>
                </a:moveTo>
                <a:lnTo>
                  <a:pt x="0" y="465873"/>
                </a:lnTo>
                <a:lnTo>
                  <a:pt x="13372" y="412589"/>
                </a:lnTo>
                <a:lnTo>
                  <a:pt x="25991" y="359169"/>
                </a:lnTo>
                <a:lnTo>
                  <a:pt x="37871" y="305835"/>
                </a:lnTo>
                <a:lnTo>
                  <a:pt x="49027" y="252807"/>
                </a:lnTo>
                <a:lnTo>
                  <a:pt x="59474" y="200307"/>
                </a:lnTo>
                <a:lnTo>
                  <a:pt x="69228" y="148555"/>
                </a:lnTo>
                <a:lnTo>
                  <a:pt x="78302" y="97772"/>
                </a:lnTo>
                <a:lnTo>
                  <a:pt x="86713" y="48180"/>
                </a:lnTo>
                <a:lnTo>
                  <a:pt x="94475" y="0"/>
                </a:lnTo>
                <a:lnTo>
                  <a:pt x="1009415" y="0"/>
                </a:lnTo>
                <a:lnTo>
                  <a:pt x="1017178" y="48181"/>
                </a:lnTo>
                <a:lnTo>
                  <a:pt x="1025590" y="97774"/>
                </a:lnTo>
                <a:lnTo>
                  <a:pt x="1034665" y="148557"/>
                </a:lnTo>
                <a:lnTo>
                  <a:pt x="1044418" y="200309"/>
                </a:lnTo>
                <a:lnTo>
                  <a:pt x="1054865" y="252809"/>
                </a:lnTo>
                <a:lnTo>
                  <a:pt x="1066020" y="305836"/>
                </a:lnTo>
                <a:lnTo>
                  <a:pt x="1077900" y="359170"/>
                </a:lnTo>
                <a:lnTo>
                  <a:pt x="1090518" y="412589"/>
                </a:lnTo>
                <a:lnTo>
                  <a:pt x="1103890" y="465873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0" name="object 60"/>
          <p:cNvSpPr/>
          <p:nvPr/>
        </p:nvSpPr>
        <p:spPr>
          <a:xfrm>
            <a:off x="9201150" y="6649062"/>
            <a:ext cx="544830" cy="440055"/>
          </a:xfrm>
          <a:custGeom>
            <a:avLst/>
            <a:gdLst/>
            <a:ahLst/>
            <a:cxnLst/>
            <a:rect l="l" t="t" r="r" b="b"/>
            <a:pathLst>
              <a:path w="544829" h="440054">
                <a:moveTo>
                  <a:pt x="544230" y="439689"/>
                </a:moveTo>
                <a:lnTo>
                  <a:pt x="115759" y="439689"/>
                </a:lnTo>
                <a:lnTo>
                  <a:pt x="103843" y="396740"/>
                </a:lnTo>
                <a:lnTo>
                  <a:pt x="77860" y="303911"/>
                </a:lnTo>
                <a:lnTo>
                  <a:pt x="64273" y="254866"/>
                </a:lnTo>
                <a:lnTo>
                  <a:pt x="50610" y="204622"/>
                </a:lnTo>
                <a:lnTo>
                  <a:pt x="37110" y="153597"/>
                </a:lnTo>
                <a:lnTo>
                  <a:pt x="24015" y="102207"/>
                </a:lnTo>
                <a:lnTo>
                  <a:pt x="11565" y="50869"/>
                </a:lnTo>
                <a:lnTo>
                  <a:pt x="0" y="0"/>
                </a:lnTo>
                <a:lnTo>
                  <a:pt x="448483" y="0"/>
                </a:lnTo>
                <a:lnTo>
                  <a:pt x="456117" y="45421"/>
                </a:lnTo>
                <a:lnTo>
                  <a:pt x="464453" y="92245"/>
                </a:lnTo>
                <a:lnTo>
                  <a:pt x="473513" y="140239"/>
                </a:lnTo>
                <a:lnTo>
                  <a:pt x="483317" y="189169"/>
                </a:lnTo>
                <a:lnTo>
                  <a:pt x="493886" y="238801"/>
                </a:lnTo>
                <a:lnTo>
                  <a:pt x="505242" y="288903"/>
                </a:lnTo>
                <a:lnTo>
                  <a:pt x="517403" y="339240"/>
                </a:lnTo>
                <a:lnTo>
                  <a:pt x="530392" y="389580"/>
                </a:lnTo>
                <a:lnTo>
                  <a:pt x="544230" y="439689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1" name="object 61"/>
          <p:cNvSpPr/>
          <p:nvPr/>
        </p:nvSpPr>
        <p:spPr>
          <a:xfrm>
            <a:off x="8519397" y="5260161"/>
            <a:ext cx="1162685" cy="529590"/>
          </a:xfrm>
          <a:custGeom>
            <a:avLst/>
            <a:gdLst/>
            <a:ahLst/>
            <a:cxnLst/>
            <a:rect l="l" t="t" r="r" b="b"/>
            <a:pathLst>
              <a:path w="1162684" h="529589">
                <a:moveTo>
                  <a:pt x="1161920" y="131950"/>
                </a:moveTo>
                <a:lnTo>
                  <a:pt x="984772" y="131950"/>
                </a:lnTo>
                <a:lnTo>
                  <a:pt x="1047613" y="123108"/>
                </a:lnTo>
                <a:lnTo>
                  <a:pt x="1092735" y="82898"/>
                </a:lnTo>
                <a:lnTo>
                  <a:pt x="1145054" y="0"/>
                </a:lnTo>
                <a:lnTo>
                  <a:pt x="1151024" y="26660"/>
                </a:lnTo>
                <a:lnTo>
                  <a:pt x="1156560" y="59130"/>
                </a:lnTo>
                <a:lnTo>
                  <a:pt x="1160609" y="96368"/>
                </a:lnTo>
                <a:lnTo>
                  <a:pt x="1161920" y="131950"/>
                </a:lnTo>
                <a:close/>
              </a:path>
              <a:path w="1162684" h="529589">
                <a:moveTo>
                  <a:pt x="0" y="529525"/>
                </a:moveTo>
                <a:lnTo>
                  <a:pt x="36444" y="457347"/>
                </a:lnTo>
                <a:lnTo>
                  <a:pt x="73197" y="392512"/>
                </a:lnTo>
                <a:lnTo>
                  <a:pt x="110187" y="334667"/>
                </a:lnTo>
                <a:lnTo>
                  <a:pt x="147339" y="283456"/>
                </a:lnTo>
                <a:lnTo>
                  <a:pt x="184582" y="238524"/>
                </a:lnTo>
                <a:lnTo>
                  <a:pt x="221843" y="199517"/>
                </a:lnTo>
                <a:lnTo>
                  <a:pt x="259047" y="166081"/>
                </a:lnTo>
                <a:lnTo>
                  <a:pt x="296124" y="137859"/>
                </a:lnTo>
                <a:lnTo>
                  <a:pt x="332999" y="114498"/>
                </a:lnTo>
                <a:lnTo>
                  <a:pt x="369601" y="95643"/>
                </a:lnTo>
                <a:lnTo>
                  <a:pt x="405855" y="80940"/>
                </a:lnTo>
                <a:lnTo>
                  <a:pt x="477032" y="62566"/>
                </a:lnTo>
                <a:lnTo>
                  <a:pt x="545947" y="56539"/>
                </a:lnTo>
                <a:lnTo>
                  <a:pt x="579375" y="57269"/>
                </a:lnTo>
                <a:lnTo>
                  <a:pt x="643804" y="64442"/>
                </a:lnTo>
                <a:lnTo>
                  <a:pt x="704514" y="76868"/>
                </a:lnTo>
                <a:lnTo>
                  <a:pt x="812446" y="106123"/>
                </a:lnTo>
                <a:lnTo>
                  <a:pt x="836194" y="112285"/>
                </a:lnTo>
                <a:lnTo>
                  <a:pt x="858502" y="117277"/>
                </a:lnTo>
                <a:lnTo>
                  <a:pt x="879298" y="120744"/>
                </a:lnTo>
                <a:lnTo>
                  <a:pt x="984772" y="131950"/>
                </a:lnTo>
                <a:lnTo>
                  <a:pt x="1161920" y="131950"/>
                </a:lnTo>
                <a:lnTo>
                  <a:pt x="1162118" y="137331"/>
                </a:lnTo>
                <a:lnTo>
                  <a:pt x="1160032" y="180976"/>
                </a:lnTo>
                <a:lnTo>
                  <a:pt x="1153300" y="226261"/>
                </a:lnTo>
                <a:lnTo>
                  <a:pt x="1140867" y="272142"/>
                </a:lnTo>
                <a:lnTo>
                  <a:pt x="1121680" y="317577"/>
                </a:lnTo>
                <a:lnTo>
                  <a:pt x="1094686" y="361524"/>
                </a:lnTo>
                <a:lnTo>
                  <a:pt x="1058831" y="402939"/>
                </a:lnTo>
                <a:lnTo>
                  <a:pt x="1046488" y="413145"/>
                </a:lnTo>
                <a:lnTo>
                  <a:pt x="292504" y="413145"/>
                </a:lnTo>
                <a:lnTo>
                  <a:pt x="161526" y="414146"/>
                </a:lnTo>
                <a:lnTo>
                  <a:pt x="87397" y="426603"/>
                </a:lnTo>
                <a:lnTo>
                  <a:pt x="42696" y="461426"/>
                </a:lnTo>
                <a:lnTo>
                  <a:pt x="0" y="529525"/>
                </a:lnTo>
                <a:close/>
              </a:path>
              <a:path w="1162684" h="529589">
                <a:moveTo>
                  <a:pt x="808223" y="492680"/>
                </a:moveTo>
                <a:lnTo>
                  <a:pt x="762032" y="489957"/>
                </a:lnTo>
                <a:lnTo>
                  <a:pt x="714801" y="484382"/>
                </a:lnTo>
                <a:lnTo>
                  <a:pt x="666831" y="476607"/>
                </a:lnTo>
                <a:lnTo>
                  <a:pt x="618422" y="467279"/>
                </a:lnTo>
                <a:lnTo>
                  <a:pt x="473565" y="436489"/>
                </a:lnTo>
                <a:lnTo>
                  <a:pt x="426404" y="427455"/>
                </a:lnTo>
                <a:lnTo>
                  <a:pt x="380307" y="420120"/>
                </a:lnTo>
                <a:lnTo>
                  <a:pt x="335574" y="415133"/>
                </a:lnTo>
                <a:lnTo>
                  <a:pt x="292504" y="413145"/>
                </a:lnTo>
                <a:lnTo>
                  <a:pt x="1046488" y="413145"/>
                </a:lnTo>
                <a:lnTo>
                  <a:pt x="1013063" y="440780"/>
                </a:lnTo>
                <a:lnTo>
                  <a:pt x="976578" y="462062"/>
                </a:lnTo>
                <a:lnTo>
                  <a:pt x="937551" y="477243"/>
                </a:lnTo>
                <a:lnTo>
                  <a:pt x="896283" y="486973"/>
                </a:lnTo>
                <a:lnTo>
                  <a:pt x="853073" y="491902"/>
                </a:lnTo>
                <a:lnTo>
                  <a:pt x="808223" y="49268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2" name="object 62"/>
          <p:cNvSpPr/>
          <p:nvPr/>
        </p:nvSpPr>
        <p:spPr>
          <a:xfrm>
            <a:off x="9201150" y="5768710"/>
            <a:ext cx="552450" cy="311785"/>
          </a:xfrm>
          <a:custGeom>
            <a:avLst/>
            <a:gdLst/>
            <a:ahLst/>
            <a:cxnLst/>
            <a:rect l="l" t="t" r="r" b="b"/>
            <a:pathLst>
              <a:path w="552450" h="311785">
                <a:moveTo>
                  <a:pt x="0" y="311346"/>
                </a:moveTo>
                <a:lnTo>
                  <a:pt x="36064" y="241905"/>
                </a:lnTo>
                <a:lnTo>
                  <a:pt x="72531" y="183078"/>
                </a:lnTo>
                <a:lnTo>
                  <a:pt x="109240" y="134078"/>
                </a:lnTo>
                <a:lnTo>
                  <a:pt x="146029" y="94115"/>
                </a:lnTo>
                <a:lnTo>
                  <a:pt x="182736" y="62402"/>
                </a:lnTo>
                <a:lnTo>
                  <a:pt x="219199" y="38151"/>
                </a:lnTo>
                <a:lnTo>
                  <a:pt x="255256" y="20573"/>
                </a:lnTo>
                <a:lnTo>
                  <a:pt x="325505" y="2286"/>
                </a:lnTo>
                <a:lnTo>
                  <a:pt x="359373" y="0"/>
                </a:lnTo>
                <a:lnTo>
                  <a:pt x="392188" y="1234"/>
                </a:lnTo>
                <a:lnTo>
                  <a:pt x="423788" y="5202"/>
                </a:lnTo>
                <a:lnTo>
                  <a:pt x="454011" y="11115"/>
                </a:lnTo>
                <a:lnTo>
                  <a:pt x="482695" y="18184"/>
                </a:lnTo>
                <a:lnTo>
                  <a:pt x="534799" y="32640"/>
                </a:lnTo>
                <a:lnTo>
                  <a:pt x="552450" y="37080"/>
                </a:lnTo>
                <a:lnTo>
                  <a:pt x="552450" y="234739"/>
                </a:lnTo>
                <a:lnTo>
                  <a:pt x="192541" y="234739"/>
                </a:lnTo>
                <a:lnTo>
                  <a:pt x="106320" y="235397"/>
                </a:lnTo>
                <a:lnTo>
                  <a:pt x="57523" y="243596"/>
                </a:lnTo>
                <a:lnTo>
                  <a:pt x="28100" y="266518"/>
                </a:lnTo>
                <a:lnTo>
                  <a:pt x="0" y="311346"/>
                </a:lnTo>
                <a:close/>
              </a:path>
              <a:path w="552450" h="311785">
                <a:moveTo>
                  <a:pt x="538004" y="287191"/>
                </a:moveTo>
                <a:lnTo>
                  <a:pt x="489252" y="284036"/>
                </a:lnTo>
                <a:lnTo>
                  <a:pt x="438949" y="276514"/>
                </a:lnTo>
                <a:lnTo>
                  <a:pt x="387908" y="266378"/>
                </a:lnTo>
                <a:lnTo>
                  <a:pt x="336936" y="255380"/>
                </a:lnTo>
                <a:lnTo>
                  <a:pt x="286844" y="245273"/>
                </a:lnTo>
                <a:lnTo>
                  <a:pt x="238442" y="237808"/>
                </a:lnTo>
                <a:lnTo>
                  <a:pt x="192541" y="234739"/>
                </a:lnTo>
                <a:lnTo>
                  <a:pt x="552450" y="234739"/>
                </a:lnTo>
                <a:lnTo>
                  <a:pt x="552450" y="286268"/>
                </a:lnTo>
                <a:lnTo>
                  <a:pt x="538004" y="287191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3" name="object 63"/>
          <p:cNvSpPr/>
          <p:nvPr/>
        </p:nvSpPr>
        <p:spPr>
          <a:xfrm>
            <a:off x="4671352" y="6482894"/>
            <a:ext cx="624840" cy="271780"/>
          </a:xfrm>
          <a:custGeom>
            <a:avLst/>
            <a:gdLst/>
            <a:ahLst/>
            <a:cxnLst/>
            <a:rect l="l" t="t" r="r" b="b"/>
            <a:pathLst>
              <a:path w="624839" h="271779">
                <a:moveTo>
                  <a:pt x="0" y="0"/>
                </a:moveTo>
                <a:lnTo>
                  <a:pt x="624496" y="0"/>
                </a:lnTo>
                <a:lnTo>
                  <a:pt x="624496" y="271614"/>
                </a:lnTo>
                <a:lnTo>
                  <a:pt x="0" y="271614"/>
                </a:lnTo>
                <a:lnTo>
                  <a:pt x="0" y="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4" name="object 64"/>
          <p:cNvSpPr/>
          <p:nvPr/>
        </p:nvSpPr>
        <p:spPr>
          <a:xfrm>
            <a:off x="4076737" y="6754509"/>
            <a:ext cx="1219200" cy="379730"/>
          </a:xfrm>
          <a:custGeom>
            <a:avLst/>
            <a:gdLst/>
            <a:ahLst/>
            <a:cxnLst/>
            <a:rect l="l" t="t" r="r" b="b"/>
            <a:pathLst>
              <a:path w="1219200" h="379729">
                <a:moveTo>
                  <a:pt x="0" y="0"/>
                </a:moveTo>
                <a:lnTo>
                  <a:pt x="1219111" y="0"/>
                </a:lnTo>
                <a:lnTo>
                  <a:pt x="1219111" y="379499"/>
                </a:lnTo>
                <a:lnTo>
                  <a:pt x="0" y="379499"/>
                </a:lnTo>
                <a:lnTo>
                  <a:pt x="0" y="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5" name="object 65"/>
          <p:cNvSpPr/>
          <p:nvPr/>
        </p:nvSpPr>
        <p:spPr>
          <a:xfrm>
            <a:off x="4076737" y="7134008"/>
            <a:ext cx="846455" cy="181610"/>
          </a:xfrm>
          <a:custGeom>
            <a:avLst/>
            <a:gdLst/>
            <a:ahLst/>
            <a:cxnLst/>
            <a:rect l="l" t="t" r="r" b="b"/>
            <a:pathLst>
              <a:path w="846454" h="181609">
                <a:moveTo>
                  <a:pt x="0" y="0"/>
                </a:moveTo>
                <a:lnTo>
                  <a:pt x="846296" y="0"/>
                </a:lnTo>
                <a:lnTo>
                  <a:pt x="846296" y="181499"/>
                </a:lnTo>
                <a:lnTo>
                  <a:pt x="0" y="181499"/>
                </a:lnTo>
                <a:lnTo>
                  <a:pt x="0" y="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6" name="object 66"/>
          <p:cNvSpPr/>
          <p:nvPr/>
        </p:nvSpPr>
        <p:spPr>
          <a:xfrm>
            <a:off x="5041015" y="7134615"/>
            <a:ext cx="255270" cy="180975"/>
          </a:xfrm>
          <a:custGeom>
            <a:avLst/>
            <a:gdLst/>
            <a:ahLst/>
            <a:cxnLst/>
            <a:rect l="l" t="t" r="r" b="b"/>
            <a:pathLst>
              <a:path w="255270" h="180975">
                <a:moveTo>
                  <a:pt x="254834" y="180584"/>
                </a:moveTo>
                <a:lnTo>
                  <a:pt x="0" y="180584"/>
                </a:lnTo>
                <a:lnTo>
                  <a:pt x="0" y="0"/>
                </a:lnTo>
                <a:lnTo>
                  <a:pt x="254834" y="0"/>
                </a:lnTo>
                <a:lnTo>
                  <a:pt x="254834" y="180584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7" name="object 67"/>
          <p:cNvSpPr/>
          <p:nvPr/>
        </p:nvSpPr>
        <p:spPr>
          <a:xfrm>
            <a:off x="4466854" y="6699413"/>
            <a:ext cx="154305" cy="0"/>
          </a:xfrm>
          <a:custGeom>
            <a:avLst/>
            <a:gdLst/>
            <a:ahLst/>
            <a:cxnLst/>
            <a:rect l="l" t="t" r="r" b="b"/>
            <a:pathLst>
              <a:path w="154304">
                <a:moveTo>
                  <a:pt x="0" y="0"/>
                </a:moveTo>
                <a:lnTo>
                  <a:pt x="154158" y="0"/>
                </a:lnTo>
              </a:path>
            </a:pathLst>
          </a:custGeom>
          <a:ln w="50278">
            <a:solidFill>
              <a:srgbClr val="35214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8" name="object 68"/>
          <p:cNvSpPr/>
          <p:nvPr/>
        </p:nvSpPr>
        <p:spPr>
          <a:xfrm>
            <a:off x="4754718" y="6409537"/>
            <a:ext cx="457834" cy="0"/>
          </a:xfrm>
          <a:custGeom>
            <a:avLst/>
            <a:gdLst/>
            <a:ahLst/>
            <a:cxnLst/>
            <a:rect l="l" t="t" r="r" b="b"/>
            <a:pathLst>
              <a:path w="457835">
                <a:moveTo>
                  <a:pt x="0" y="0"/>
                </a:moveTo>
                <a:lnTo>
                  <a:pt x="457756" y="0"/>
                </a:lnTo>
              </a:path>
            </a:pathLst>
          </a:custGeom>
          <a:ln w="76984">
            <a:solidFill>
              <a:srgbClr val="35214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9" name="object 69"/>
          <p:cNvSpPr/>
          <p:nvPr/>
        </p:nvSpPr>
        <p:spPr>
          <a:xfrm>
            <a:off x="4208875" y="6225716"/>
            <a:ext cx="135890" cy="0"/>
          </a:xfrm>
          <a:custGeom>
            <a:avLst/>
            <a:gdLst/>
            <a:ahLst/>
            <a:cxnLst/>
            <a:rect l="l" t="t" r="r" b="b"/>
            <a:pathLst>
              <a:path w="135889">
                <a:moveTo>
                  <a:pt x="0" y="0"/>
                </a:moveTo>
                <a:lnTo>
                  <a:pt x="135278" y="0"/>
                </a:lnTo>
              </a:path>
            </a:pathLst>
          </a:custGeom>
          <a:ln w="51841">
            <a:solidFill>
              <a:srgbClr val="35214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0" name="object 70"/>
          <p:cNvSpPr/>
          <p:nvPr/>
        </p:nvSpPr>
        <p:spPr>
          <a:xfrm>
            <a:off x="4188817" y="6286399"/>
            <a:ext cx="173990" cy="0"/>
          </a:xfrm>
          <a:custGeom>
            <a:avLst/>
            <a:gdLst/>
            <a:ahLst/>
            <a:cxnLst/>
            <a:rect l="l" t="t" r="r" b="b"/>
            <a:pathLst>
              <a:path w="173989">
                <a:moveTo>
                  <a:pt x="0" y="0"/>
                </a:moveTo>
                <a:lnTo>
                  <a:pt x="173621" y="0"/>
                </a:lnTo>
              </a:path>
            </a:pathLst>
          </a:custGeom>
          <a:ln w="69523">
            <a:solidFill>
              <a:srgbClr val="352145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1" name="object 71"/>
          <p:cNvSpPr/>
          <p:nvPr/>
        </p:nvSpPr>
        <p:spPr>
          <a:xfrm>
            <a:off x="4208875" y="6401644"/>
            <a:ext cx="135890" cy="57785"/>
          </a:xfrm>
          <a:custGeom>
            <a:avLst/>
            <a:gdLst/>
            <a:ahLst/>
            <a:cxnLst/>
            <a:rect l="l" t="t" r="r" b="b"/>
            <a:pathLst>
              <a:path w="135889" h="57785">
                <a:moveTo>
                  <a:pt x="0" y="57422"/>
                </a:moveTo>
                <a:lnTo>
                  <a:pt x="135278" y="57422"/>
                </a:lnTo>
                <a:lnTo>
                  <a:pt x="135278" y="0"/>
                </a:lnTo>
                <a:lnTo>
                  <a:pt x="0" y="0"/>
                </a:lnTo>
                <a:lnTo>
                  <a:pt x="0" y="57422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2" name="object 72"/>
          <p:cNvSpPr/>
          <p:nvPr/>
        </p:nvSpPr>
        <p:spPr>
          <a:xfrm>
            <a:off x="4208875" y="6539941"/>
            <a:ext cx="135890" cy="57785"/>
          </a:xfrm>
          <a:custGeom>
            <a:avLst/>
            <a:gdLst/>
            <a:ahLst/>
            <a:cxnLst/>
            <a:rect l="l" t="t" r="r" b="b"/>
            <a:pathLst>
              <a:path w="135889" h="57784">
                <a:moveTo>
                  <a:pt x="0" y="57365"/>
                </a:moveTo>
                <a:lnTo>
                  <a:pt x="135278" y="57365"/>
                </a:lnTo>
                <a:lnTo>
                  <a:pt x="135278" y="0"/>
                </a:lnTo>
                <a:lnTo>
                  <a:pt x="0" y="0"/>
                </a:lnTo>
                <a:lnTo>
                  <a:pt x="0" y="57365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3" name="object 73"/>
          <p:cNvSpPr/>
          <p:nvPr/>
        </p:nvSpPr>
        <p:spPr>
          <a:xfrm>
            <a:off x="4208875" y="6678182"/>
            <a:ext cx="135890" cy="51435"/>
          </a:xfrm>
          <a:custGeom>
            <a:avLst/>
            <a:gdLst/>
            <a:ahLst/>
            <a:cxnLst/>
            <a:rect l="l" t="t" r="r" b="b"/>
            <a:pathLst>
              <a:path w="135889" h="51434">
                <a:moveTo>
                  <a:pt x="0" y="51084"/>
                </a:moveTo>
                <a:lnTo>
                  <a:pt x="135278" y="51084"/>
                </a:lnTo>
                <a:lnTo>
                  <a:pt x="135278" y="0"/>
                </a:lnTo>
                <a:lnTo>
                  <a:pt x="0" y="0"/>
                </a:lnTo>
                <a:lnTo>
                  <a:pt x="0" y="51084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4" name="object 74"/>
          <p:cNvSpPr/>
          <p:nvPr/>
        </p:nvSpPr>
        <p:spPr>
          <a:xfrm>
            <a:off x="4724938" y="6535230"/>
            <a:ext cx="138430" cy="124460"/>
          </a:xfrm>
          <a:custGeom>
            <a:avLst/>
            <a:gdLst/>
            <a:ahLst/>
            <a:cxnLst/>
            <a:rect l="l" t="t" r="r" b="b"/>
            <a:pathLst>
              <a:path w="138429" h="124459">
                <a:moveTo>
                  <a:pt x="0" y="0"/>
                </a:moveTo>
                <a:lnTo>
                  <a:pt x="138112" y="0"/>
                </a:lnTo>
                <a:lnTo>
                  <a:pt x="138112" y="124149"/>
                </a:lnTo>
                <a:lnTo>
                  <a:pt x="0" y="124149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5" name="object 75"/>
          <p:cNvSpPr/>
          <p:nvPr/>
        </p:nvSpPr>
        <p:spPr>
          <a:xfrm>
            <a:off x="4915670" y="6535230"/>
            <a:ext cx="138430" cy="124460"/>
          </a:xfrm>
          <a:custGeom>
            <a:avLst/>
            <a:gdLst/>
            <a:ahLst/>
            <a:cxnLst/>
            <a:rect l="l" t="t" r="r" b="b"/>
            <a:pathLst>
              <a:path w="138429" h="124459">
                <a:moveTo>
                  <a:pt x="0" y="0"/>
                </a:moveTo>
                <a:lnTo>
                  <a:pt x="138108" y="0"/>
                </a:lnTo>
                <a:lnTo>
                  <a:pt x="138108" y="124149"/>
                </a:lnTo>
                <a:lnTo>
                  <a:pt x="0" y="124149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6" name="object 76"/>
          <p:cNvSpPr/>
          <p:nvPr/>
        </p:nvSpPr>
        <p:spPr>
          <a:xfrm>
            <a:off x="4724938" y="6717672"/>
            <a:ext cx="138430" cy="124460"/>
          </a:xfrm>
          <a:custGeom>
            <a:avLst/>
            <a:gdLst/>
            <a:ahLst/>
            <a:cxnLst/>
            <a:rect l="l" t="t" r="r" b="b"/>
            <a:pathLst>
              <a:path w="138429" h="124459">
                <a:moveTo>
                  <a:pt x="0" y="0"/>
                </a:moveTo>
                <a:lnTo>
                  <a:pt x="138112" y="0"/>
                </a:lnTo>
                <a:lnTo>
                  <a:pt x="138112" y="124149"/>
                </a:lnTo>
                <a:lnTo>
                  <a:pt x="0" y="124149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7" name="object 77"/>
          <p:cNvSpPr/>
          <p:nvPr/>
        </p:nvSpPr>
        <p:spPr>
          <a:xfrm>
            <a:off x="4915670" y="6717672"/>
            <a:ext cx="138430" cy="124460"/>
          </a:xfrm>
          <a:custGeom>
            <a:avLst/>
            <a:gdLst/>
            <a:ahLst/>
            <a:cxnLst/>
            <a:rect l="l" t="t" r="r" b="b"/>
            <a:pathLst>
              <a:path w="138429" h="124459">
                <a:moveTo>
                  <a:pt x="0" y="0"/>
                </a:moveTo>
                <a:lnTo>
                  <a:pt x="138108" y="0"/>
                </a:lnTo>
                <a:lnTo>
                  <a:pt x="138108" y="124149"/>
                </a:lnTo>
                <a:lnTo>
                  <a:pt x="0" y="124149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8" name="object 78"/>
          <p:cNvSpPr/>
          <p:nvPr/>
        </p:nvSpPr>
        <p:spPr>
          <a:xfrm>
            <a:off x="5103075" y="6536554"/>
            <a:ext cx="138430" cy="124460"/>
          </a:xfrm>
          <a:custGeom>
            <a:avLst/>
            <a:gdLst/>
            <a:ahLst/>
            <a:cxnLst/>
            <a:rect l="l" t="t" r="r" b="b"/>
            <a:pathLst>
              <a:path w="138429" h="124459">
                <a:moveTo>
                  <a:pt x="0" y="0"/>
                </a:moveTo>
                <a:lnTo>
                  <a:pt x="138115" y="0"/>
                </a:lnTo>
                <a:lnTo>
                  <a:pt x="138115" y="124153"/>
                </a:lnTo>
                <a:lnTo>
                  <a:pt x="0" y="124153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9" name="object 79"/>
          <p:cNvSpPr/>
          <p:nvPr/>
        </p:nvSpPr>
        <p:spPr>
          <a:xfrm>
            <a:off x="5103075" y="6718996"/>
            <a:ext cx="138430" cy="124460"/>
          </a:xfrm>
          <a:custGeom>
            <a:avLst/>
            <a:gdLst/>
            <a:ahLst/>
            <a:cxnLst/>
            <a:rect l="l" t="t" r="r" b="b"/>
            <a:pathLst>
              <a:path w="138429" h="124459">
                <a:moveTo>
                  <a:pt x="0" y="0"/>
                </a:moveTo>
                <a:lnTo>
                  <a:pt x="138115" y="0"/>
                </a:lnTo>
                <a:lnTo>
                  <a:pt x="138115" y="124153"/>
                </a:lnTo>
                <a:lnTo>
                  <a:pt x="0" y="124153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0" name="object 80"/>
          <p:cNvSpPr/>
          <p:nvPr/>
        </p:nvSpPr>
        <p:spPr>
          <a:xfrm>
            <a:off x="4726605" y="6887357"/>
            <a:ext cx="138430" cy="124460"/>
          </a:xfrm>
          <a:custGeom>
            <a:avLst/>
            <a:gdLst/>
            <a:ahLst/>
            <a:cxnLst/>
            <a:rect l="l" t="t" r="r" b="b"/>
            <a:pathLst>
              <a:path w="138429" h="124459">
                <a:moveTo>
                  <a:pt x="0" y="0"/>
                </a:moveTo>
                <a:lnTo>
                  <a:pt x="138108" y="0"/>
                </a:lnTo>
                <a:lnTo>
                  <a:pt x="138108" y="124149"/>
                </a:lnTo>
                <a:lnTo>
                  <a:pt x="0" y="124149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1" name="object 81"/>
          <p:cNvSpPr/>
          <p:nvPr/>
        </p:nvSpPr>
        <p:spPr>
          <a:xfrm>
            <a:off x="4917334" y="6887357"/>
            <a:ext cx="138430" cy="124460"/>
          </a:xfrm>
          <a:custGeom>
            <a:avLst/>
            <a:gdLst/>
            <a:ahLst/>
            <a:cxnLst/>
            <a:rect l="l" t="t" r="r" b="b"/>
            <a:pathLst>
              <a:path w="138429" h="124459">
                <a:moveTo>
                  <a:pt x="0" y="0"/>
                </a:moveTo>
                <a:lnTo>
                  <a:pt x="138112" y="0"/>
                </a:lnTo>
                <a:lnTo>
                  <a:pt x="138112" y="124149"/>
                </a:lnTo>
                <a:lnTo>
                  <a:pt x="0" y="124149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2" name="object 82"/>
          <p:cNvSpPr/>
          <p:nvPr/>
        </p:nvSpPr>
        <p:spPr>
          <a:xfrm>
            <a:off x="5104736" y="6888681"/>
            <a:ext cx="138430" cy="124460"/>
          </a:xfrm>
          <a:custGeom>
            <a:avLst/>
            <a:gdLst/>
            <a:ahLst/>
            <a:cxnLst/>
            <a:rect l="l" t="t" r="r" b="b"/>
            <a:pathLst>
              <a:path w="138429" h="124459">
                <a:moveTo>
                  <a:pt x="0" y="0"/>
                </a:moveTo>
                <a:lnTo>
                  <a:pt x="138112" y="0"/>
                </a:lnTo>
                <a:lnTo>
                  <a:pt x="138112" y="124153"/>
                </a:lnTo>
                <a:lnTo>
                  <a:pt x="0" y="124153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3" name="object 83"/>
          <p:cNvSpPr/>
          <p:nvPr/>
        </p:nvSpPr>
        <p:spPr>
          <a:xfrm>
            <a:off x="4514725" y="6804466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4" name="object 84"/>
          <p:cNvSpPr/>
          <p:nvPr/>
        </p:nvSpPr>
        <p:spPr>
          <a:xfrm>
            <a:off x="4416726" y="6804466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5" name="object 85"/>
          <p:cNvSpPr/>
          <p:nvPr/>
        </p:nvSpPr>
        <p:spPr>
          <a:xfrm>
            <a:off x="4317778" y="6804466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6" name="object 86"/>
          <p:cNvSpPr/>
          <p:nvPr/>
        </p:nvSpPr>
        <p:spPr>
          <a:xfrm>
            <a:off x="4221481" y="6805384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7" name="object 87"/>
          <p:cNvSpPr/>
          <p:nvPr/>
        </p:nvSpPr>
        <p:spPr>
          <a:xfrm>
            <a:off x="4613673" y="6919943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8" name="object 88"/>
          <p:cNvSpPr/>
          <p:nvPr/>
        </p:nvSpPr>
        <p:spPr>
          <a:xfrm>
            <a:off x="4514725" y="6919943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82" y="0"/>
                </a:lnTo>
                <a:lnTo>
                  <a:pt x="51382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9" name="object 89"/>
          <p:cNvSpPr/>
          <p:nvPr/>
        </p:nvSpPr>
        <p:spPr>
          <a:xfrm>
            <a:off x="4416726" y="6919943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82" y="0"/>
                </a:lnTo>
                <a:lnTo>
                  <a:pt x="51382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0" name="object 90"/>
          <p:cNvSpPr/>
          <p:nvPr/>
        </p:nvSpPr>
        <p:spPr>
          <a:xfrm>
            <a:off x="4317778" y="6919943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1" name="object 91"/>
          <p:cNvSpPr/>
          <p:nvPr/>
        </p:nvSpPr>
        <p:spPr>
          <a:xfrm>
            <a:off x="4221481" y="6920862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2" name="object 92"/>
          <p:cNvSpPr/>
          <p:nvPr/>
        </p:nvSpPr>
        <p:spPr>
          <a:xfrm>
            <a:off x="4123481" y="6920862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3" name="object 93"/>
          <p:cNvSpPr/>
          <p:nvPr/>
        </p:nvSpPr>
        <p:spPr>
          <a:xfrm>
            <a:off x="4613673" y="7032034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4" name="object 94"/>
          <p:cNvSpPr/>
          <p:nvPr/>
        </p:nvSpPr>
        <p:spPr>
          <a:xfrm>
            <a:off x="4514725" y="7032034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82" y="0"/>
                </a:lnTo>
                <a:lnTo>
                  <a:pt x="51382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5" name="object 95"/>
          <p:cNvSpPr/>
          <p:nvPr/>
        </p:nvSpPr>
        <p:spPr>
          <a:xfrm>
            <a:off x="4416726" y="7032034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82" y="0"/>
                </a:lnTo>
                <a:lnTo>
                  <a:pt x="51382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6" name="object 96"/>
          <p:cNvSpPr/>
          <p:nvPr/>
        </p:nvSpPr>
        <p:spPr>
          <a:xfrm>
            <a:off x="4317778" y="7032034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0"/>
                </a:lnTo>
                <a:lnTo>
                  <a:pt x="0" y="74720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7" name="object 97"/>
          <p:cNvSpPr/>
          <p:nvPr/>
        </p:nvSpPr>
        <p:spPr>
          <a:xfrm>
            <a:off x="4221481" y="7032953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3"/>
                </a:lnTo>
                <a:lnTo>
                  <a:pt x="0" y="74723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8" name="object 98"/>
          <p:cNvSpPr/>
          <p:nvPr/>
        </p:nvSpPr>
        <p:spPr>
          <a:xfrm>
            <a:off x="4123481" y="7032953"/>
            <a:ext cx="51435" cy="74930"/>
          </a:xfrm>
          <a:custGeom>
            <a:avLst/>
            <a:gdLst/>
            <a:ahLst/>
            <a:cxnLst/>
            <a:rect l="l" t="t" r="r" b="b"/>
            <a:pathLst>
              <a:path w="51435" h="74929">
                <a:moveTo>
                  <a:pt x="0" y="0"/>
                </a:moveTo>
                <a:lnTo>
                  <a:pt x="51375" y="0"/>
                </a:lnTo>
                <a:lnTo>
                  <a:pt x="51375" y="74723"/>
                </a:lnTo>
                <a:lnTo>
                  <a:pt x="0" y="74723"/>
                </a:lnTo>
                <a:lnTo>
                  <a:pt x="0" y="0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9" name="object 99"/>
          <p:cNvSpPr/>
          <p:nvPr/>
        </p:nvSpPr>
        <p:spPr>
          <a:xfrm>
            <a:off x="4208279" y="6597307"/>
            <a:ext cx="135890" cy="81280"/>
          </a:xfrm>
          <a:custGeom>
            <a:avLst/>
            <a:gdLst/>
            <a:ahLst/>
            <a:cxnLst/>
            <a:rect l="l" t="t" r="r" b="b"/>
            <a:pathLst>
              <a:path w="135889" h="81279">
                <a:moveTo>
                  <a:pt x="0" y="80874"/>
                </a:moveTo>
                <a:lnTo>
                  <a:pt x="135870" y="80874"/>
                </a:lnTo>
                <a:lnTo>
                  <a:pt x="135870" y="0"/>
                </a:lnTo>
                <a:lnTo>
                  <a:pt x="0" y="0"/>
                </a:lnTo>
                <a:lnTo>
                  <a:pt x="0" y="80874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0" name="object 100"/>
          <p:cNvSpPr/>
          <p:nvPr/>
        </p:nvSpPr>
        <p:spPr>
          <a:xfrm>
            <a:off x="4208279" y="6459066"/>
            <a:ext cx="135890" cy="81280"/>
          </a:xfrm>
          <a:custGeom>
            <a:avLst/>
            <a:gdLst/>
            <a:ahLst/>
            <a:cxnLst/>
            <a:rect l="l" t="t" r="r" b="b"/>
            <a:pathLst>
              <a:path w="135889" h="81279">
                <a:moveTo>
                  <a:pt x="0" y="80874"/>
                </a:moveTo>
                <a:lnTo>
                  <a:pt x="135870" y="80874"/>
                </a:lnTo>
                <a:lnTo>
                  <a:pt x="135870" y="0"/>
                </a:lnTo>
                <a:lnTo>
                  <a:pt x="0" y="0"/>
                </a:lnTo>
                <a:lnTo>
                  <a:pt x="0" y="80874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1" name="object 101"/>
          <p:cNvSpPr/>
          <p:nvPr/>
        </p:nvSpPr>
        <p:spPr>
          <a:xfrm>
            <a:off x="4208279" y="6320770"/>
            <a:ext cx="135890" cy="81280"/>
          </a:xfrm>
          <a:custGeom>
            <a:avLst/>
            <a:gdLst/>
            <a:ahLst/>
            <a:cxnLst/>
            <a:rect l="l" t="t" r="r" b="b"/>
            <a:pathLst>
              <a:path w="135889" h="81279">
                <a:moveTo>
                  <a:pt x="0" y="80874"/>
                </a:moveTo>
                <a:lnTo>
                  <a:pt x="135870" y="80874"/>
                </a:lnTo>
                <a:lnTo>
                  <a:pt x="135870" y="0"/>
                </a:lnTo>
                <a:lnTo>
                  <a:pt x="0" y="0"/>
                </a:lnTo>
                <a:lnTo>
                  <a:pt x="0" y="80874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2" name="object 102"/>
          <p:cNvSpPr/>
          <p:nvPr/>
        </p:nvSpPr>
        <p:spPr>
          <a:xfrm>
            <a:off x="4271020" y="5880321"/>
            <a:ext cx="569595" cy="259079"/>
          </a:xfrm>
          <a:custGeom>
            <a:avLst/>
            <a:gdLst/>
            <a:ahLst/>
            <a:cxnLst/>
            <a:rect l="l" t="t" r="r" b="b"/>
            <a:pathLst>
              <a:path w="569595" h="259079">
                <a:moveTo>
                  <a:pt x="568584" y="64562"/>
                </a:moveTo>
                <a:lnTo>
                  <a:pt x="482410" y="64562"/>
                </a:lnTo>
                <a:lnTo>
                  <a:pt x="513196" y="60235"/>
                </a:lnTo>
                <a:lnTo>
                  <a:pt x="535300" y="40560"/>
                </a:lnTo>
                <a:lnTo>
                  <a:pt x="560927" y="0"/>
                </a:lnTo>
                <a:lnTo>
                  <a:pt x="567029" y="32376"/>
                </a:lnTo>
                <a:lnTo>
                  <a:pt x="568584" y="64562"/>
                </a:lnTo>
                <a:close/>
              </a:path>
              <a:path w="569595" h="259079">
                <a:moveTo>
                  <a:pt x="0" y="259080"/>
                </a:moveTo>
                <a:lnTo>
                  <a:pt x="37247" y="189747"/>
                </a:lnTo>
                <a:lnTo>
                  <a:pt x="74982" y="135106"/>
                </a:lnTo>
                <a:lnTo>
                  <a:pt x="112883" y="93604"/>
                </a:lnTo>
                <a:lnTo>
                  <a:pt x="150632" y="63685"/>
                </a:lnTo>
                <a:lnTo>
                  <a:pt x="187908" y="43794"/>
                </a:lnTo>
                <a:lnTo>
                  <a:pt x="224392" y="32376"/>
                </a:lnTo>
                <a:lnTo>
                  <a:pt x="259764" y="27877"/>
                </a:lnTo>
                <a:lnTo>
                  <a:pt x="293704" y="28740"/>
                </a:lnTo>
                <a:lnTo>
                  <a:pt x="325893" y="33412"/>
                </a:lnTo>
                <a:lnTo>
                  <a:pt x="356010" y="40336"/>
                </a:lnTo>
                <a:lnTo>
                  <a:pt x="408751" y="54726"/>
                </a:lnTo>
                <a:lnTo>
                  <a:pt x="430736" y="59080"/>
                </a:lnTo>
                <a:lnTo>
                  <a:pt x="482410" y="64562"/>
                </a:lnTo>
                <a:lnTo>
                  <a:pt x="568584" y="64562"/>
                </a:lnTo>
                <a:lnTo>
                  <a:pt x="569116" y="75605"/>
                </a:lnTo>
                <a:lnTo>
                  <a:pt x="561679" y="124169"/>
                </a:lnTo>
                <a:lnTo>
                  <a:pt x="539229" y="172666"/>
                </a:lnTo>
                <a:lnTo>
                  <a:pt x="509786" y="202137"/>
                </a:lnTo>
                <a:lnTo>
                  <a:pt x="143287" y="202137"/>
                </a:lnTo>
                <a:lnTo>
                  <a:pt x="79124" y="202629"/>
                </a:lnTo>
                <a:lnTo>
                  <a:pt x="42810" y="208724"/>
                </a:lnTo>
                <a:lnTo>
                  <a:pt x="20913" y="225762"/>
                </a:lnTo>
                <a:lnTo>
                  <a:pt x="0" y="259080"/>
                </a:lnTo>
                <a:close/>
              </a:path>
              <a:path w="569595" h="259079">
                <a:moveTo>
                  <a:pt x="417892" y="240677"/>
                </a:moveTo>
                <a:lnTo>
                  <a:pt x="373293" y="239724"/>
                </a:lnTo>
                <a:lnTo>
                  <a:pt x="326656" y="233192"/>
                </a:lnTo>
                <a:lnTo>
                  <a:pt x="279160" y="223623"/>
                </a:lnTo>
                <a:lnTo>
                  <a:pt x="231982" y="213562"/>
                </a:lnTo>
                <a:lnTo>
                  <a:pt x="186298" y="205552"/>
                </a:lnTo>
                <a:lnTo>
                  <a:pt x="143287" y="202137"/>
                </a:lnTo>
                <a:lnTo>
                  <a:pt x="509786" y="202137"/>
                </a:lnTo>
                <a:lnTo>
                  <a:pt x="496272" y="215664"/>
                </a:lnTo>
                <a:lnTo>
                  <a:pt x="459278" y="233504"/>
                </a:lnTo>
                <a:lnTo>
                  <a:pt x="417892" y="240677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3" name="object 103"/>
          <p:cNvSpPr/>
          <p:nvPr/>
        </p:nvSpPr>
        <p:spPr>
          <a:xfrm>
            <a:off x="4439227" y="5734050"/>
            <a:ext cx="374015" cy="170815"/>
          </a:xfrm>
          <a:custGeom>
            <a:avLst/>
            <a:gdLst/>
            <a:ahLst/>
            <a:cxnLst/>
            <a:rect l="l" t="t" r="r" b="b"/>
            <a:pathLst>
              <a:path w="374014" h="170814">
                <a:moveTo>
                  <a:pt x="373680" y="42499"/>
                </a:moveTo>
                <a:lnTo>
                  <a:pt x="317553" y="42499"/>
                </a:lnTo>
                <a:lnTo>
                  <a:pt x="337820" y="39651"/>
                </a:lnTo>
                <a:lnTo>
                  <a:pt x="352370" y="26700"/>
                </a:lnTo>
                <a:lnTo>
                  <a:pt x="369239" y="0"/>
                </a:lnTo>
                <a:lnTo>
                  <a:pt x="373990" y="27913"/>
                </a:lnTo>
                <a:lnTo>
                  <a:pt x="373680" y="42499"/>
                </a:lnTo>
                <a:close/>
              </a:path>
              <a:path w="374014" h="170814">
                <a:moveTo>
                  <a:pt x="0" y="170541"/>
                </a:moveTo>
                <a:lnTo>
                  <a:pt x="35529" y="107784"/>
                </a:lnTo>
                <a:lnTo>
                  <a:pt x="71533" y="64257"/>
                </a:lnTo>
                <a:lnTo>
                  <a:pt x="107375" y="36876"/>
                </a:lnTo>
                <a:lnTo>
                  <a:pt x="176042" y="18210"/>
                </a:lnTo>
                <a:lnTo>
                  <a:pt x="207597" y="20755"/>
                </a:lnTo>
                <a:lnTo>
                  <a:pt x="236454" y="27106"/>
                </a:lnTo>
                <a:lnTo>
                  <a:pt x="261978" y="34179"/>
                </a:lnTo>
                <a:lnTo>
                  <a:pt x="283536" y="38888"/>
                </a:lnTo>
                <a:lnTo>
                  <a:pt x="317553" y="42499"/>
                </a:lnTo>
                <a:lnTo>
                  <a:pt x="373680" y="42499"/>
                </a:lnTo>
                <a:lnTo>
                  <a:pt x="373190" y="65535"/>
                </a:lnTo>
                <a:lnTo>
                  <a:pt x="359773" y="105880"/>
                </a:lnTo>
                <a:lnTo>
                  <a:pt x="334843" y="133061"/>
                </a:lnTo>
                <a:lnTo>
                  <a:pt x="94312" y="133061"/>
                </a:lnTo>
                <a:lnTo>
                  <a:pt x="52080" y="133385"/>
                </a:lnTo>
                <a:lnTo>
                  <a:pt x="28178" y="137397"/>
                </a:lnTo>
                <a:lnTo>
                  <a:pt x="13765" y="148611"/>
                </a:lnTo>
                <a:lnTo>
                  <a:pt x="0" y="170541"/>
                </a:lnTo>
                <a:close/>
              </a:path>
              <a:path w="374014" h="170814">
                <a:moveTo>
                  <a:pt x="286279" y="157275"/>
                </a:moveTo>
                <a:lnTo>
                  <a:pt x="239669" y="157181"/>
                </a:lnTo>
                <a:lnTo>
                  <a:pt x="190022" y="148542"/>
                </a:lnTo>
                <a:lnTo>
                  <a:pt x="140512" y="138216"/>
                </a:lnTo>
                <a:lnTo>
                  <a:pt x="94312" y="133061"/>
                </a:lnTo>
                <a:lnTo>
                  <a:pt x="334843" y="133061"/>
                </a:lnTo>
                <a:lnTo>
                  <a:pt x="326676" y="141965"/>
                </a:lnTo>
                <a:lnTo>
                  <a:pt x="286279" y="157275"/>
                </a:lnTo>
                <a:close/>
              </a:path>
            </a:pathLst>
          </a:custGeom>
          <a:solidFill>
            <a:srgbClr val="EDE3D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4" name="object 104"/>
          <p:cNvSpPr/>
          <p:nvPr/>
        </p:nvSpPr>
        <p:spPr>
          <a:xfrm>
            <a:off x="3319695" y="0"/>
            <a:ext cx="263525" cy="88265"/>
          </a:xfrm>
          <a:custGeom>
            <a:avLst/>
            <a:gdLst/>
            <a:ahLst/>
            <a:cxnLst/>
            <a:rect l="l" t="t" r="r" b="b"/>
            <a:pathLst>
              <a:path w="263525" h="88265">
                <a:moveTo>
                  <a:pt x="0" y="10740"/>
                </a:moveTo>
                <a:lnTo>
                  <a:pt x="13919" y="0"/>
                </a:lnTo>
                <a:lnTo>
                  <a:pt x="263390" y="0"/>
                </a:lnTo>
                <a:lnTo>
                  <a:pt x="186944" y="58986"/>
                </a:lnTo>
                <a:lnTo>
                  <a:pt x="149463" y="79494"/>
                </a:lnTo>
                <a:lnTo>
                  <a:pt x="107765" y="87844"/>
                </a:lnTo>
                <a:lnTo>
                  <a:pt x="67971" y="81434"/>
                </a:lnTo>
                <a:lnTo>
                  <a:pt x="36205" y="57662"/>
                </a:lnTo>
                <a:lnTo>
                  <a:pt x="0" y="10740"/>
                </a:lnTo>
                <a:close/>
              </a:path>
            </a:pathLst>
          </a:custGeom>
          <a:solidFill>
            <a:srgbClr val="3A87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5" name="object 105"/>
          <p:cNvSpPr/>
          <p:nvPr/>
        </p:nvSpPr>
        <p:spPr>
          <a:xfrm>
            <a:off x="3472151" y="0"/>
            <a:ext cx="110934" cy="7450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6" name="object 106"/>
          <p:cNvSpPr/>
          <p:nvPr/>
        </p:nvSpPr>
        <p:spPr>
          <a:xfrm>
            <a:off x="3457795" y="0"/>
            <a:ext cx="433705" cy="334010"/>
          </a:xfrm>
          <a:custGeom>
            <a:avLst/>
            <a:gdLst/>
            <a:ahLst/>
            <a:cxnLst/>
            <a:rect l="l" t="t" r="r" b="b"/>
            <a:pathLst>
              <a:path w="433704" h="334010">
                <a:moveTo>
                  <a:pt x="176738" y="0"/>
                </a:moveTo>
                <a:lnTo>
                  <a:pt x="367031" y="0"/>
                </a:lnTo>
                <a:lnTo>
                  <a:pt x="390431" y="30344"/>
                </a:lnTo>
                <a:lnTo>
                  <a:pt x="420426" y="80066"/>
                </a:lnTo>
                <a:lnTo>
                  <a:pt x="433636" y="126614"/>
                </a:lnTo>
                <a:lnTo>
                  <a:pt x="433176" y="169377"/>
                </a:lnTo>
                <a:lnTo>
                  <a:pt x="422158" y="207744"/>
                </a:lnTo>
                <a:lnTo>
                  <a:pt x="403694" y="241105"/>
                </a:lnTo>
                <a:lnTo>
                  <a:pt x="356885" y="290365"/>
                </a:lnTo>
                <a:lnTo>
                  <a:pt x="297367" y="323148"/>
                </a:lnTo>
                <a:lnTo>
                  <a:pt x="260418" y="332544"/>
                </a:lnTo>
                <a:lnTo>
                  <a:pt x="220515" y="333468"/>
                </a:lnTo>
                <a:lnTo>
                  <a:pt x="179038" y="323064"/>
                </a:lnTo>
                <a:lnTo>
                  <a:pt x="137368" y="298475"/>
                </a:lnTo>
                <a:lnTo>
                  <a:pt x="96885" y="256846"/>
                </a:lnTo>
                <a:lnTo>
                  <a:pt x="40797" y="183267"/>
                </a:lnTo>
                <a:lnTo>
                  <a:pt x="9190" y="136082"/>
                </a:lnTo>
                <a:lnTo>
                  <a:pt x="8725" y="134623"/>
                </a:lnTo>
                <a:lnTo>
                  <a:pt x="151644" y="24345"/>
                </a:lnTo>
                <a:lnTo>
                  <a:pt x="176738" y="0"/>
                </a:lnTo>
                <a:close/>
              </a:path>
              <a:path w="433704" h="334010">
                <a:moveTo>
                  <a:pt x="11157" y="88836"/>
                </a:moveTo>
                <a:lnTo>
                  <a:pt x="36980" y="75772"/>
                </a:lnTo>
                <a:lnTo>
                  <a:pt x="71084" y="64551"/>
                </a:lnTo>
                <a:lnTo>
                  <a:pt x="110346" y="49350"/>
                </a:lnTo>
                <a:lnTo>
                  <a:pt x="151644" y="24345"/>
                </a:lnTo>
                <a:lnTo>
                  <a:pt x="8725" y="134623"/>
                </a:lnTo>
                <a:lnTo>
                  <a:pt x="0" y="107276"/>
                </a:lnTo>
                <a:lnTo>
                  <a:pt x="11157" y="88836"/>
                </a:lnTo>
                <a:close/>
              </a:path>
            </a:pathLst>
          </a:custGeom>
          <a:solidFill>
            <a:srgbClr val="FFAC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7" name="object 107"/>
          <p:cNvSpPr/>
          <p:nvPr/>
        </p:nvSpPr>
        <p:spPr>
          <a:xfrm>
            <a:off x="3537825" y="0"/>
            <a:ext cx="147770" cy="98554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8" name="object 108"/>
          <p:cNvSpPr/>
          <p:nvPr/>
        </p:nvSpPr>
        <p:spPr>
          <a:xfrm>
            <a:off x="3552189" y="0"/>
            <a:ext cx="306070" cy="312420"/>
          </a:xfrm>
          <a:custGeom>
            <a:avLst/>
            <a:gdLst/>
            <a:ahLst/>
            <a:cxnLst/>
            <a:rect l="l" t="t" r="r" b="b"/>
            <a:pathLst>
              <a:path w="306070" h="312420">
                <a:moveTo>
                  <a:pt x="45940" y="9716"/>
                </a:moveTo>
                <a:lnTo>
                  <a:pt x="65391" y="0"/>
                </a:lnTo>
                <a:lnTo>
                  <a:pt x="183324" y="0"/>
                </a:lnTo>
                <a:lnTo>
                  <a:pt x="222566" y="22623"/>
                </a:lnTo>
                <a:lnTo>
                  <a:pt x="262413" y="62662"/>
                </a:lnTo>
                <a:lnTo>
                  <a:pt x="291339" y="111753"/>
                </a:lnTo>
                <a:lnTo>
                  <a:pt x="305708" y="162685"/>
                </a:lnTo>
                <a:lnTo>
                  <a:pt x="305532" y="211726"/>
                </a:lnTo>
                <a:lnTo>
                  <a:pt x="290826" y="255145"/>
                </a:lnTo>
                <a:lnTo>
                  <a:pt x="261602" y="289212"/>
                </a:lnTo>
                <a:lnTo>
                  <a:pt x="221250" y="308831"/>
                </a:lnTo>
                <a:lnTo>
                  <a:pt x="175528" y="312038"/>
                </a:lnTo>
                <a:lnTo>
                  <a:pt x="128050" y="299767"/>
                </a:lnTo>
                <a:lnTo>
                  <a:pt x="82430" y="272950"/>
                </a:lnTo>
                <a:lnTo>
                  <a:pt x="42280" y="232518"/>
                </a:lnTo>
                <a:lnTo>
                  <a:pt x="13656" y="183820"/>
                </a:lnTo>
                <a:lnTo>
                  <a:pt x="0" y="133815"/>
                </a:lnTo>
                <a:lnTo>
                  <a:pt x="1021" y="85878"/>
                </a:lnTo>
                <a:lnTo>
                  <a:pt x="16431" y="43387"/>
                </a:lnTo>
                <a:lnTo>
                  <a:pt x="45940" y="9716"/>
                </a:lnTo>
                <a:close/>
              </a:path>
            </a:pathLst>
          </a:custGeom>
          <a:solidFill>
            <a:srgbClr val="FFDC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9" name="object 109"/>
          <p:cNvSpPr/>
          <p:nvPr/>
        </p:nvSpPr>
        <p:spPr>
          <a:xfrm>
            <a:off x="3597938" y="28105"/>
            <a:ext cx="81865" cy="80419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0" name="object 110"/>
          <p:cNvSpPr/>
          <p:nvPr/>
        </p:nvSpPr>
        <p:spPr>
          <a:xfrm>
            <a:off x="3523879" y="0"/>
            <a:ext cx="375285" cy="346075"/>
          </a:xfrm>
          <a:custGeom>
            <a:avLst/>
            <a:gdLst/>
            <a:ahLst/>
            <a:cxnLst/>
            <a:rect l="l" t="t" r="r" b="b"/>
            <a:pathLst>
              <a:path w="375285" h="346075">
                <a:moveTo>
                  <a:pt x="285459" y="0"/>
                </a:moveTo>
                <a:lnTo>
                  <a:pt x="327144" y="34024"/>
                </a:lnTo>
                <a:lnTo>
                  <a:pt x="357837" y="84642"/>
                </a:lnTo>
                <a:lnTo>
                  <a:pt x="372834" y="133496"/>
                </a:lnTo>
                <a:lnTo>
                  <a:pt x="374811" y="179412"/>
                </a:lnTo>
                <a:lnTo>
                  <a:pt x="366448" y="221214"/>
                </a:lnTo>
                <a:lnTo>
                  <a:pt x="350421" y="257726"/>
                </a:lnTo>
                <a:lnTo>
                  <a:pt x="306090" y="310180"/>
                </a:lnTo>
                <a:lnTo>
                  <a:pt x="243981" y="339623"/>
                </a:lnTo>
                <a:lnTo>
                  <a:pt x="204485" y="345723"/>
                </a:lnTo>
                <a:lnTo>
                  <a:pt x="161807" y="343054"/>
                </a:lnTo>
                <a:lnTo>
                  <a:pt x="117784" y="329351"/>
                </a:lnTo>
                <a:lnTo>
                  <a:pt x="102003" y="319563"/>
                </a:lnTo>
                <a:lnTo>
                  <a:pt x="280342" y="181955"/>
                </a:lnTo>
                <a:lnTo>
                  <a:pt x="286221" y="138735"/>
                </a:lnTo>
                <a:lnTo>
                  <a:pt x="286907" y="133557"/>
                </a:lnTo>
                <a:lnTo>
                  <a:pt x="295326" y="92328"/>
                </a:lnTo>
                <a:lnTo>
                  <a:pt x="293731" y="73078"/>
                </a:lnTo>
                <a:lnTo>
                  <a:pt x="281681" y="50945"/>
                </a:lnTo>
                <a:lnTo>
                  <a:pt x="278834" y="41625"/>
                </a:lnTo>
                <a:lnTo>
                  <a:pt x="299334" y="25807"/>
                </a:lnTo>
                <a:lnTo>
                  <a:pt x="289134" y="3722"/>
                </a:lnTo>
                <a:lnTo>
                  <a:pt x="288704" y="3248"/>
                </a:lnTo>
                <a:lnTo>
                  <a:pt x="288364" y="3510"/>
                </a:lnTo>
                <a:lnTo>
                  <a:pt x="285459" y="0"/>
                </a:lnTo>
                <a:close/>
              </a:path>
              <a:path w="375285" h="346075">
                <a:moveTo>
                  <a:pt x="46247" y="209890"/>
                </a:moveTo>
                <a:lnTo>
                  <a:pt x="60480" y="219444"/>
                </a:lnTo>
                <a:lnTo>
                  <a:pt x="85379" y="238670"/>
                </a:lnTo>
                <a:lnTo>
                  <a:pt x="115304" y="243068"/>
                </a:lnTo>
                <a:lnTo>
                  <a:pt x="146797" y="235280"/>
                </a:lnTo>
                <a:lnTo>
                  <a:pt x="176403" y="217945"/>
                </a:lnTo>
                <a:lnTo>
                  <a:pt x="198667" y="201457"/>
                </a:lnTo>
                <a:lnTo>
                  <a:pt x="216915" y="192212"/>
                </a:lnTo>
                <a:lnTo>
                  <a:pt x="240892" y="186836"/>
                </a:lnTo>
                <a:lnTo>
                  <a:pt x="280342" y="181955"/>
                </a:lnTo>
                <a:lnTo>
                  <a:pt x="102003" y="319563"/>
                </a:lnTo>
                <a:lnTo>
                  <a:pt x="74220" y="302317"/>
                </a:lnTo>
                <a:lnTo>
                  <a:pt x="33694" y="260453"/>
                </a:lnTo>
                <a:lnTo>
                  <a:pt x="18711" y="241162"/>
                </a:lnTo>
                <a:lnTo>
                  <a:pt x="32173" y="230774"/>
                </a:lnTo>
                <a:lnTo>
                  <a:pt x="39874" y="221193"/>
                </a:lnTo>
                <a:lnTo>
                  <a:pt x="46247" y="209890"/>
                </a:lnTo>
                <a:close/>
              </a:path>
              <a:path w="375285" h="346075">
                <a:moveTo>
                  <a:pt x="277184" y="36225"/>
                </a:moveTo>
                <a:lnTo>
                  <a:pt x="289214" y="32254"/>
                </a:lnTo>
                <a:lnTo>
                  <a:pt x="299334" y="25807"/>
                </a:lnTo>
                <a:lnTo>
                  <a:pt x="278834" y="41625"/>
                </a:lnTo>
                <a:lnTo>
                  <a:pt x="277184" y="36225"/>
                </a:lnTo>
                <a:close/>
              </a:path>
              <a:path w="375285" h="346075">
                <a:moveTo>
                  <a:pt x="4469" y="222611"/>
                </a:moveTo>
                <a:lnTo>
                  <a:pt x="13636" y="215538"/>
                </a:lnTo>
                <a:lnTo>
                  <a:pt x="13954" y="216054"/>
                </a:lnTo>
                <a:lnTo>
                  <a:pt x="32173" y="230774"/>
                </a:lnTo>
                <a:lnTo>
                  <a:pt x="18711" y="241162"/>
                </a:lnTo>
                <a:lnTo>
                  <a:pt x="4469" y="222611"/>
                </a:lnTo>
                <a:close/>
              </a:path>
              <a:path w="375285" h="346075">
                <a:moveTo>
                  <a:pt x="0" y="216790"/>
                </a:moveTo>
                <a:lnTo>
                  <a:pt x="9639" y="209352"/>
                </a:lnTo>
                <a:lnTo>
                  <a:pt x="13927" y="215269"/>
                </a:lnTo>
                <a:lnTo>
                  <a:pt x="14280" y="215802"/>
                </a:lnTo>
                <a:lnTo>
                  <a:pt x="14639" y="216574"/>
                </a:lnTo>
                <a:lnTo>
                  <a:pt x="13636" y="215538"/>
                </a:lnTo>
                <a:lnTo>
                  <a:pt x="4469" y="222611"/>
                </a:lnTo>
                <a:lnTo>
                  <a:pt x="0" y="216790"/>
                </a:lnTo>
                <a:close/>
              </a:path>
              <a:path w="375285" h="346075">
                <a:moveTo>
                  <a:pt x="288364" y="3510"/>
                </a:moveTo>
                <a:lnTo>
                  <a:pt x="288704" y="3248"/>
                </a:lnTo>
                <a:lnTo>
                  <a:pt x="289455" y="4504"/>
                </a:lnTo>
                <a:lnTo>
                  <a:pt x="288796" y="3983"/>
                </a:lnTo>
                <a:lnTo>
                  <a:pt x="288364" y="3510"/>
                </a:lnTo>
                <a:close/>
              </a:path>
            </a:pathLst>
          </a:custGeom>
          <a:solidFill>
            <a:srgbClr val="FFAC3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1" name="object 111"/>
          <p:cNvSpPr/>
          <p:nvPr/>
        </p:nvSpPr>
        <p:spPr>
          <a:xfrm>
            <a:off x="3556958" y="21486"/>
            <a:ext cx="289560" cy="247650"/>
          </a:xfrm>
          <a:custGeom>
            <a:avLst/>
            <a:gdLst/>
            <a:ahLst/>
            <a:cxnLst/>
            <a:rect l="l" t="t" r="r" b="b"/>
            <a:pathLst>
              <a:path w="289560" h="247650">
                <a:moveTo>
                  <a:pt x="227313" y="3836"/>
                </a:moveTo>
                <a:lnTo>
                  <a:pt x="237997" y="0"/>
                </a:lnTo>
                <a:lnTo>
                  <a:pt x="250794" y="2144"/>
                </a:lnTo>
                <a:lnTo>
                  <a:pt x="264125" y="9683"/>
                </a:lnTo>
                <a:lnTo>
                  <a:pt x="276410" y="22033"/>
                </a:lnTo>
                <a:lnTo>
                  <a:pt x="285244" y="37059"/>
                </a:lnTo>
                <a:lnTo>
                  <a:pt x="289155" y="51879"/>
                </a:lnTo>
                <a:lnTo>
                  <a:pt x="287989" y="64789"/>
                </a:lnTo>
                <a:lnTo>
                  <a:pt x="281570" y="74152"/>
                </a:lnTo>
                <a:lnTo>
                  <a:pt x="270878" y="77991"/>
                </a:lnTo>
                <a:lnTo>
                  <a:pt x="258080" y="75840"/>
                </a:lnTo>
                <a:lnTo>
                  <a:pt x="244748" y="68294"/>
                </a:lnTo>
                <a:lnTo>
                  <a:pt x="232464" y="55942"/>
                </a:lnTo>
                <a:lnTo>
                  <a:pt x="223633" y="40927"/>
                </a:lnTo>
                <a:lnTo>
                  <a:pt x="219722" y="26120"/>
                </a:lnTo>
                <a:lnTo>
                  <a:pt x="220893" y="13197"/>
                </a:lnTo>
                <a:lnTo>
                  <a:pt x="227313" y="3836"/>
                </a:lnTo>
                <a:close/>
              </a:path>
              <a:path w="289560" h="247650">
                <a:moveTo>
                  <a:pt x="7596" y="173371"/>
                </a:moveTo>
                <a:lnTo>
                  <a:pt x="18280" y="169535"/>
                </a:lnTo>
                <a:lnTo>
                  <a:pt x="31077" y="171679"/>
                </a:lnTo>
                <a:lnTo>
                  <a:pt x="44408" y="179219"/>
                </a:lnTo>
                <a:lnTo>
                  <a:pt x="56693" y="191568"/>
                </a:lnTo>
                <a:lnTo>
                  <a:pt x="65529" y="206594"/>
                </a:lnTo>
                <a:lnTo>
                  <a:pt x="69443" y="221410"/>
                </a:lnTo>
                <a:lnTo>
                  <a:pt x="68277" y="234320"/>
                </a:lnTo>
                <a:lnTo>
                  <a:pt x="61853" y="243688"/>
                </a:lnTo>
                <a:lnTo>
                  <a:pt x="51155" y="247531"/>
                </a:lnTo>
                <a:lnTo>
                  <a:pt x="38358" y="245380"/>
                </a:lnTo>
                <a:lnTo>
                  <a:pt x="25030" y="237831"/>
                </a:lnTo>
                <a:lnTo>
                  <a:pt x="12746" y="225477"/>
                </a:lnTo>
                <a:lnTo>
                  <a:pt x="3915" y="210464"/>
                </a:lnTo>
                <a:lnTo>
                  <a:pt x="0" y="195659"/>
                </a:lnTo>
                <a:lnTo>
                  <a:pt x="1170" y="182737"/>
                </a:lnTo>
                <a:lnTo>
                  <a:pt x="7596" y="173371"/>
                </a:lnTo>
                <a:close/>
              </a:path>
            </a:pathLst>
          </a:custGeom>
          <a:solidFill>
            <a:srgbClr val="FFDC5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2" name="object 112"/>
          <p:cNvSpPr/>
          <p:nvPr/>
        </p:nvSpPr>
        <p:spPr>
          <a:xfrm>
            <a:off x="3573132" y="31197"/>
            <a:ext cx="255471" cy="226383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3" name="object 113"/>
          <p:cNvSpPr/>
          <p:nvPr/>
        </p:nvSpPr>
        <p:spPr>
          <a:xfrm>
            <a:off x="3583728" y="77238"/>
            <a:ext cx="361950" cy="327660"/>
          </a:xfrm>
          <a:custGeom>
            <a:avLst/>
            <a:gdLst/>
            <a:ahLst/>
            <a:cxnLst/>
            <a:rect l="l" t="t" r="r" b="b"/>
            <a:pathLst>
              <a:path w="361950" h="327660">
                <a:moveTo>
                  <a:pt x="144935" y="103174"/>
                </a:moveTo>
                <a:lnTo>
                  <a:pt x="196206" y="66211"/>
                </a:lnTo>
                <a:lnTo>
                  <a:pt x="248226" y="33249"/>
                </a:lnTo>
                <a:lnTo>
                  <a:pt x="293090" y="9456"/>
                </a:lnTo>
                <a:lnTo>
                  <a:pt x="322895" y="0"/>
                </a:lnTo>
                <a:lnTo>
                  <a:pt x="329738" y="10049"/>
                </a:lnTo>
                <a:lnTo>
                  <a:pt x="326166" y="45730"/>
                </a:lnTo>
                <a:lnTo>
                  <a:pt x="337543" y="72220"/>
                </a:lnTo>
                <a:lnTo>
                  <a:pt x="353065" y="98845"/>
                </a:lnTo>
                <a:lnTo>
                  <a:pt x="361930" y="134927"/>
                </a:lnTo>
                <a:lnTo>
                  <a:pt x="359992" y="173819"/>
                </a:lnTo>
                <a:lnTo>
                  <a:pt x="323675" y="244640"/>
                </a:lnTo>
                <a:lnTo>
                  <a:pt x="282723" y="281592"/>
                </a:lnTo>
                <a:lnTo>
                  <a:pt x="242133" y="307558"/>
                </a:lnTo>
                <a:lnTo>
                  <a:pt x="201280" y="323021"/>
                </a:lnTo>
                <a:lnTo>
                  <a:pt x="160614" y="327661"/>
                </a:lnTo>
                <a:lnTo>
                  <a:pt x="120615" y="321128"/>
                </a:lnTo>
                <a:lnTo>
                  <a:pt x="87961" y="303401"/>
                </a:lnTo>
                <a:lnTo>
                  <a:pt x="66144" y="281634"/>
                </a:lnTo>
                <a:lnTo>
                  <a:pt x="43405" y="263911"/>
                </a:lnTo>
                <a:lnTo>
                  <a:pt x="7985" y="258316"/>
                </a:lnTo>
                <a:lnTo>
                  <a:pt x="0" y="249149"/>
                </a:lnTo>
                <a:lnTo>
                  <a:pt x="16706" y="222716"/>
                </a:lnTo>
                <a:lnTo>
                  <a:pt x="51099" y="185354"/>
                </a:lnTo>
                <a:lnTo>
                  <a:pt x="96177" y="143394"/>
                </a:lnTo>
                <a:lnTo>
                  <a:pt x="144935" y="103174"/>
                </a:lnTo>
                <a:close/>
              </a:path>
            </a:pathLst>
          </a:custGeom>
          <a:solidFill>
            <a:srgbClr val="3A87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4" name="object 114"/>
          <p:cNvSpPr/>
          <p:nvPr/>
        </p:nvSpPr>
        <p:spPr>
          <a:xfrm>
            <a:off x="3604412" y="100145"/>
            <a:ext cx="306070" cy="286385"/>
          </a:xfrm>
          <a:custGeom>
            <a:avLst/>
            <a:gdLst/>
            <a:ahLst/>
            <a:cxnLst/>
            <a:rect l="l" t="t" r="r" b="b"/>
            <a:pathLst>
              <a:path w="306070" h="286385">
                <a:moveTo>
                  <a:pt x="180235" y="97384"/>
                </a:moveTo>
                <a:lnTo>
                  <a:pt x="193642" y="87039"/>
                </a:lnTo>
                <a:lnTo>
                  <a:pt x="299993" y="224870"/>
                </a:lnTo>
                <a:lnTo>
                  <a:pt x="296261" y="228819"/>
                </a:lnTo>
                <a:lnTo>
                  <a:pt x="292231" y="232827"/>
                </a:lnTo>
                <a:lnTo>
                  <a:pt x="287870" y="236877"/>
                </a:lnTo>
                <a:lnTo>
                  <a:pt x="180235" y="97384"/>
                </a:lnTo>
                <a:close/>
              </a:path>
              <a:path w="306070" h="286385">
                <a:moveTo>
                  <a:pt x="169829" y="83897"/>
                </a:moveTo>
                <a:lnTo>
                  <a:pt x="203352" y="59612"/>
                </a:lnTo>
                <a:lnTo>
                  <a:pt x="235827" y="38942"/>
                </a:lnTo>
                <a:lnTo>
                  <a:pt x="270966" y="18482"/>
                </a:lnTo>
                <a:lnTo>
                  <a:pt x="305779" y="0"/>
                </a:lnTo>
                <a:lnTo>
                  <a:pt x="304458" y="7157"/>
                </a:lnTo>
                <a:lnTo>
                  <a:pt x="304325" y="13527"/>
                </a:lnTo>
                <a:lnTo>
                  <a:pt x="305064" y="19308"/>
                </a:lnTo>
                <a:lnTo>
                  <a:pt x="275370" y="35397"/>
                </a:lnTo>
                <a:lnTo>
                  <a:pt x="245567" y="52831"/>
                </a:lnTo>
                <a:lnTo>
                  <a:pt x="217658" y="70435"/>
                </a:lnTo>
                <a:lnTo>
                  <a:pt x="193642" y="87039"/>
                </a:lnTo>
                <a:lnTo>
                  <a:pt x="180235" y="97384"/>
                </a:lnTo>
                <a:lnTo>
                  <a:pt x="169829" y="83897"/>
                </a:lnTo>
                <a:close/>
              </a:path>
              <a:path w="306070" h="286385">
                <a:moveTo>
                  <a:pt x="109490" y="130433"/>
                </a:moveTo>
                <a:lnTo>
                  <a:pt x="116206" y="125251"/>
                </a:lnTo>
                <a:lnTo>
                  <a:pt x="233751" y="277587"/>
                </a:lnTo>
                <a:lnTo>
                  <a:pt x="228748" y="280528"/>
                </a:lnTo>
                <a:lnTo>
                  <a:pt x="223754" y="283398"/>
                </a:lnTo>
                <a:lnTo>
                  <a:pt x="218741" y="285854"/>
                </a:lnTo>
                <a:lnTo>
                  <a:pt x="113186" y="149055"/>
                </a:lnTo>
                <a:lnTo>
                  <a:pt x="1146" y="235506"/>
                </a:lnTo>
                <a:lnTo>
                  <a:pt x="0" y="235428"/>
                </a:lnTo>
                <a:lnTo>
                  <a:pt x="26305" y="206819"/>
                </a:lnTo>
                <a:lnTo>
                  <a:pt x="54806" y="178344"/>
                </a:lnTo>
                <a:lnTo>
                  <a:pt x="83277" y="152162"/>
                </a:lnTo>
                <a:lnTo>
                  <a:pt x="109490" y="130433"/>
                </a:lnTo>
                <a:close/>
              </a:path>
              <a:path w="306070" h="286385">
                <a:moveTo>
                  <a:pt x="1146" y="235506"/>
                </a:moveTo>
                <a:lnTo>
                  <a:pt x="113186" y="149055"/>
                </a:lnTo>
                <a:lnTo>
                  <a:pt x="89612" y="169084"/>
                </a:lnTo>
                <a:lnTo>
                  <a:pt x="65211" y="191738"/>
                </a:lnTo>
                <a:lnTo>
                  <a:pt x="41252" y="215667"/>
                </a:lnTo>
                <a:lnTo>
                  <a:pt x="19006" y="239521"/>
                </a:lnTo>
                <a:lnTo>
                  <a:pt x="13547" y="237380"/>
                </a:lnTo>
                <a:lnTo>
                  <a:pt x="7336" y="235928"/>
                </a:lnTo>
                <a:lnTo>
                  <a:pt x="1146" y="235506"/>
                </a:lnTo>
                <a:close/>
              </a:path>
            </a:pathLst>
          </a:custGeom>
          <a:solidFill>
            <a:srgbClr val="21669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5" name="object 115"/>
          <p:cNvSpPr/>
          <p:nvPr/>
        </p:nvSpPr>
        <p:spPr>
          <a:xfrm>
            <a:off x="9524074" y="354277"/>
            <a:ext cx="229526" cy="240225"/>
          </a:xfrm>
          <a:prstGeom prst="rect">
            <a:avLst/>
          </a:prstGeom>
          <a:blipFill>
            <a:blip r:embed="rId8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6" name="object 116"/>
          <p:cNvSpPr/>
          <p:nvPr/>
        </p:nvSpPr>
        <p:spPr>
          <a:xfrm>
            <a:off x="9561271" y="694305"/>
            <a:ext cx="192329" cy="65128"/>
          </a:xfrm>
          <a:prstGeom prst="rect">
            <a:avLst/>
          </a:prstGeom>
          <a:blipFill>
            <a:blip r:embed="rId9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7" name="object 117"/>
          <p:cNvSpPr/>
          <p:nvPr/>
        </p:nvSpPr>
        <p:spPr>
          <a:xfrm>
            <a:off x="9481868" y="326135"/>
            <a:ext cx="207645" cy="263525"/>
          </a:xfrm>
          <a:custGeom>
            <a:avLst/>
            <a:gdLst/>
            <a:ahLst/>
            <a:cxnLst/>
            <a:rect l="l" t="t" r="r" b="b"/>
            <a:pathLst>
              <a:path w="207645" h="263525">
                <a:moveTo>
                  <a:pt x="161364" y="144816"/>
                </a:moveTo>
                <a:lnTo>
                  <a:pt x="135094" y="193844"/>
                </a:lnTo>
                <a:lnTo>
                  <a:pt x="107442" y="237066"/>
                </a:lnTo>
                <a:lnTo>
                  <a:pt x="84961" y="263291"/>
                </a:lnTo>
                <a:lnTo>
                  <a:pt x="74207" y="261329"/>
                </a:lnTo>
                <a:lnTo>
                  <a:pt x="65277" y="237749"/>
                </a:lnTo>
                <a:lnTo>
                  <a:pt x="49817" y="224638"/>
                </a:lnTo>
                <a:lnTo>
                  <a:pt x="31706" y="212742"/>
                </a:lnTo>
                <a:lnTo>
                  <a:pt x="14822" y="192806"/>
                </a:lnTo>
                <a:lnTo>
                  <a:pt x="3858" y="167717"/>
                </a:lnTo>
                <a:lnTo>
                  <a:pt x="0" y="141576"/>
                </a:lnTo>
                <a:lnTo>
                  <a:pt x="4533" y="111759"/>
                </a:lnTo>
                <a:lnTo>
                  <a:pt x="18747" y="75641"/>
                </a:lnTo>
                <a:lnTo>
                  <a:pt x="57024" y="24077"/>
                </a:lnTo>
                <a:lnTo>
                  <a:pt x="108394" y="0"/>
                </a:lnTo>
                <a:lnTo>
                  <a:pt x="134502" y="928"/>
                </a:lnTo>
                <a:lnTo>
                  <a:pt x="155055" y="7796"/>
                </a:lnTo>
                <a:lnTo>
                  <a:pt x="174920" y="11829"/>
                </a:lnTo>
                <a:lnTo>
                  <a:pt x="198969" y="4254"/>
                </a:lnTo>
                <a:lnTo>
                  <a:pt x="207164" y="11489"/>
                </a:lnTo>
                <a:lnTo>
                  <a:pt x="200472" y="45376"/>
                </a:lnTo>
                <a:lnTo>
                  <a:pt x="183626" y="93843"/>
                </a:lnTo>
                <a:lnTo>
                  <a:pt x="161364" y="144816"/>
                </a:lnTo>
                <a:close/>
              </a:path>
            </a:pathLst>
          </a:custGeom>
          <a:solidFill>
            <a:srgbClr val="3A87C3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8" name="object 118"/>
          <p:cNvSpPr/>
          <p:nvPr/>
        </p:nvSpPr>
        <p:spPr>
          <a:xfrm>
            <a:off x="9487306" y="334355"/>
            <a:ext cx="185532" cy="243989"/>
          </a:xfrm>
          <a:prstGeom prst="rect">
            <a:avLst/>
          </a:prstGeom>
          <a:blipFill>
            <a:blip r:embed="rId10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9" name="object 119"/>
          <p:cNvSpPr txBox="1"/>
          <p:nvPr/>
        </p:nvSpPr>
        <p:spPr>
          <a:xfrm>
            <a:off x="82550" y="6698519"/>
            <a:ext cx="1953260" cy="464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5" dirty="0">
                <a:solidFill>
                  <a:srgbClr val="FFFFFD"/>
                </a:solidFill>
                <a:latin typeface="Arial"/>
                <a:cs typeface="Arial"/>
              </a:rPr>
              <a:t>(Muravchik,</a:t>
            </a:r>
            <a:r>
              <a:rPr sz="1000" spc="13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2002)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0" spc="65" dirty="0">
                <a:solidFill>
                  <a:srgbClr val="E7E7E6"/>
                </a:solidFill>
                <a:latin typeface="Arial"/>
                <a:cs typeface="Arial"/>
              </a:rPr>
              <a:t>(Cullingford </a:t>
            </a:r>
            <a:r>
              <a:rPr sz="1000" spc="45" dirty="0">
                <a:solidFill>
                  <a:srgbClr val="E7E7E6"/>
                </a:solidFill>
                <a:latin typeface="Arial"/>
                <a:cs typeface="Arial"/>
              </a:rPr>
              <a:t>and </a:t>
            </a:r>
            <a:r>
              <a:rPr sz="1000" spc="60" dirty="0">
                <a:solidFill>
                  <a:srgbClr val="E7E7E6"/>
                </a:solidFill>
                <a:latin typeface="Arial"/>
                <a:cs typeface="Arial"/>
              </a:rPr>
              <a:t>Oliver,</a:t>
            </a:r>
            <a:r>
              <a:rPr sz="1000" spc="275" dirty="0">
                <a:solidFill>
                  <a:srgbClr val="E7E7E6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E7E7E6"/>
                </a:solidFill>
                <a:latin typeface="Arial"/>
                <a:cs typeface="Arial"/>
              </a:rPr>
              <a:t>2003)</a:t>
            </a:r>
            <a:endParaRPr sz="1000">
              <a:latin typeface="Arial"/>
              <a:cs typeface="Arial"/>
            </a:endParaRPr>
          </a:p>
        </p:txBody>
      </p:sp>
      <p:sp>
        <p:nvSpPr>
          <p:cNvPr id="120" name="object 11">
            <a:extLst>
              <a:ext uri="{FF2B5EF4-FFF2-40B4-BE49-F238E27FC236}">
                <a16:creationId xmlns:a16="http://schemas.microsoft.com/office/drawing/2014/main" id="{B52B86E1-F1BE-4F1C-AD42-CFD9BCADA679}"/>
              </a:ext>
            </a:extLst>
          </p:cNvPr>
          <p:cNvSpPr/>
          <p:nvPr/>
        </p:nvSpPr>
        <p:spPr>
          <a:xfrm>
            <a:off x="4048682" y="4015161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895592" y="0"/>
            <a:ext cx="6858634" cy="7315200"/>
          </a:xfrm>
          <a:custGeom>
            <a:avLst/>
            <a:gdLst/>
            <a:ahLst/>
            <a:cxnLst/>
            <a:rect l="l" t="t" r="r" b="b"/>
            <a:pathLst>
              <a:path w="6858634" h="7315200">
                <a:moveTo>
                  <a:pt x="0" y="7315200"/>
                </a:moveTo>
                <a:lnTo>
                  <a:pt x="6858007" y="7315200"/>
                </a:lnTo>
                <a:lnTo>
                  <a:pt x="6858007" y="0"/>
                </a:lnTo>
                <a:lnTo>
                  <a:pt x="0" y="0"/>
                </a:lnTo>
                <a:lnTo>
                  <a:pt x="0" y="73152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895600" cy="7315200"/>
          </a:xfrm>
          <a:custGeom>
            <a:avLst/>
            <a:gdLst/>
            <a:ahLst/>
            <a:cxnLst/>
            <a:rect l="l" t="t" r="r" b="b"/>
            <a:pathLst>
              <a:path w="2895600" h="7315200">
                <a:moveTo>
                  <a:pt x="0" y="7315199"/>
                </a:moveTo>
                <a:lnTo>
                  <a:pt x="0" y="0"/>
                </a:lnTo>
                <a:lnTo>
                  <a:pt x="2895592" y="0"/>
                </a:lnTo>
                <a:lnTo>
                  <a:pt x="2895592" y="7315199"/>
                </a:lnTo>
                <a:lnTo>
                  <a:pt x="0" y="73151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2550" y="65460"/>
            <a:ext cx="2369185" cy="39370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2400" dirty="0"/>
              <a:t>INTRODUCTION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295275" y="789603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95275" y="1427772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95275" y="2113572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14895" y="670699"/>
            <a:ext cx="1880870" cy="189230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 marR="669925">
              <a:lnSpc>
                <a:spcPts val="2100"/>
              </a:lnSpc>
              <a:spcBef>
                <a:spcPts val="229"/>
              </a:spcBef>
            </a:pP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Outdated  </a:t>
            </a:r>
            <a:r>
              <a:rPr sz="1800" b="1" spc="-24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800" b="1" spc="25" dirty="0">
                <a:solidFill>
                  <a:srgbClr val="FFFFFF"/>
                </a:solidFill>
                <a:latin typeface="Arial"/>
                <a:cs typeface="Arial"/>
              </a:rPr>
              <a:t>rr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800" b="1" spc="-16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800" b="1" spc="175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825"/>
              </a:spcBef>
            </a:pPr>
            <a:r>
              <a:rPr sz="1800" b="1" spc="30" dirty="0">
                <a:solidFill>
                  <a:srgbClr val="F86942"/>
                </a:solidFill>
                <a:latin typeface="Arial"/>
                <a:cs typeface="Arial"/>
              </a:rPr>
              <a:t>What</a:t>
            </a:r>
            <a:r>
              <a:rPr sz="1800" b="1" spc="-250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86942"/>
                </a:solidFill>
                <a:latin typeface="Arial"/>
                <a:cs typeface="Arial"/>
              </a:rPr>
              <a:t>We</a:t>
            </a:r>
            <a:r>
              <a:rPr sz="1800" b="1" spc="-250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35" dirty="0">
                <a:solidFill>
                  <a:srgbClr val="F86942"/>
                </a:solidFill>
                <a:latin typeface="Arial"/>
                <a:cs typeface="Arial"/>
              </a:rPr>
              <a:t>Actually  </a:t>
            </a:r>
            <a:r>
              <a:rPr sz="1800" b="1" spc="-20" dirty="0">
                <a:solidFill>
                  <a:srgbClr val="F86942"/>
                </a:solidFill>
                <a:latin typeface="Arial"/>
                <a:cs typeface="Arial"/>
              </a:rPr>
              <a:t>Learn</a:t>
            </a:r>
            <a:r>
              <a:rPr sz="1800" b="1" spc="-225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86942"/>
                </a:solidFill>
                <a:latin typeface="Arial"/>
                <a:cs typeface="Arial"/>
              </a:rPr>
              <a:t>in</a:t>
            </a:r>
            <a:r>
              <a:rPr sz="1800" b="1" spc="-220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95" dirty="0">
                <a:solidFill>
                  <a:srgbClr val="F86942"/>
                </a:solidFill>
                <a:latin typeface="Arial"/>
                <a:cs typeface="Arial"/>
              </a:rPr>
              <a:t>School</a:t>
            </a:r>
            <a:endParaRPr sz="1800">
              <a:latin typeface="Arial"/>
              <a:cs typeface="Arial"/>
            </a:endParaRPr>
          </a:p>
          <a:p>
            <a:pPr marL="12700" marR="200660">
              <a:lnSpc>
                <a:spcPts val="2100"/>
              </a:lnSpc>
              <a:spcBef>
                <a:spcPts val="1200"/>
              </a:spcBef>
            </a:pP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Why</a:t>
            </a:r>
            <a:r>
              <a:rPr sz="1800" b="1" spc="-2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800" b="1" spc="-2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Needs</a:t>
            </a:r>
            <a:r>
              <a:rPr sz="1800" b="1" spc="-2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  </a:t>
            </a:r>
            <a:r>
              <a:rPr sz="1800" b="1" spc="-60" dirty="0">
                <a:solidFill>
                  <a:srgbClr val="FFFFFF"/>
                </a:solidFill>
                <a:latin typeface="Arial"/>
                <a:cs typeface="Arial"/>
              </a:rPr>
              <a:t>Change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/>
          <p:nvPr/>
        </p:nvSpPr>
        <p:spPr>
          <a:xfrm>
            <a:off x="3399776" y="991875"/>
            <a:ext cx="6354445" cy="5023485"/>
          </a:xfrm>
          <a:custGeom>
            <a:avLst/>
            <a:gdLst/>
            <a:ahLst/>
            <a:cxnLst/>
            <a:rect l="l" t="t" r="r" b="b"/>
            <a:pathLst>
              <a:path w="6354445" h="5023485">
                <a:moveTo>
                  <a:pt x="0" y="0"/>
                </a:moveTo>
                <a:lnTo>
                  <a:pt x="6353822" y="0"/>
                </a:lnTo>
                <a:lnTo>
                  <a:pt x="6353822" y="5022905"/>
                </a:lnTo>
                <a:lnTo>
                  <a:pt x="0" y="5022905"/>
                </a:lnTo>
                <a:lnTo>
                  <a:pt x="0" y="0"/>
                </a:lnTo>
                <a:close/>
              </a:path>
            </a:pathLst>
          </a:custGeom>
          <a:solidFill>
            <a:srgbClr val="4153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209925" y="828675"/>
            <a:ext cx="6543674" cy="542876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209975" y="1034218"/>
            <a:ext cx="6543675" cy="5224145"/>
          </a:xfrm>
          <a:custGeom>
            <a:avLst/>
            <a:gdLst/>
            <a:ahLst/>
            <a:cxnLst/>
            <a:rect l="l" t="t" r="r" b="b"/>
            <a:pathLst>
              <a:path w="6543675" h="5224145">
                <a:moveTo>
                  <a:pt x="288253" y="62529"/>
                </a:moveTo>
                <a:lnTo>
                  <a:pt x="288253" y="61349"/>
                </a:lnTo>
                <a:lnTo>
                  <a:pt x="230198" y="3172"/>
                </a:lnTo>
                <a:lnTo>
                  <a:pt x="6543623" y="0"/>
                </a:lnTo>
                <a:lnTo>
                  <a:pt x="6543623" y="59872"/>
                </a:lnTo>
                <a:lnTo>
                  <a:pt x="288253" y="62529"/>
                </a:lnTo>
                <a:close/>
              </a:path>
              <a:path w="6543675" h="5224145">
                <a:moveTo>
                  <a:pt x="227843" y="3173"/>
                </a:moveTo>
                <a:lnTo>
                  <a:pt x="227844" y="813"/>
                </a:lnTo>
                <a:lnTo>
                  <a:pt x="230198" y="3172"/>
                </a:lnTo>
                <a:lnTo>
                  <a:pt x="227843" y="3173"/>
                </a:lnTo>
                <a:close/>
              </a:path>
              <a:path w="6543675" h="5224145">
                <a:moveTo>
                  <a:pt x="288253" y="62529"/>
                </a:moveTo>
                <a:lnTo>
                  <a:pt x="227843" y="3173"/>
                </a:lnTo>
                <a:lnTo>
                  <a:pt x="230206" y="3180"/>
                </a:lnTo>
                <a:lnTo>
                  <a:pt x="288253" y="61349"/>
                </a:lnTo>
                <a:lnTo>
                  <a:pt x="288253" y="62529"/>
                </a:lnTo>
                <a:close/>
              </a:path>
              <a:path w="6543675" h="5224145">
                <a:moveTo>
                  <a:pt x="286921" y="4964210"/>
                </a:moveTo>
                <a:lnTo>
                  <a:pt x="226214" y="4964210"/>
                </a:lnTo>
                <a:lnTo>
                  <a:pt x="227843" y="3180"/>
                </a:lnTo>
                <a:lnTo>
                  <a:pt x="288253" y="62529"/>
                </a:lnTo>
                <a:lnTo>
                  <a:pt x="286921" y="4964210"/>
                </a:lnTo>
                <a:close/>
              </a:path>
              <a:path w="6543675" h="5224145">
                <a:moveTo>
                  <a:pt x="288245" y="62529"/>
                </a:moveTo>
                <a:close/>
              </a:path>
              <a:path w="6543675" h="5224145">
                <a:moveTo>
                  <a:pt x="288253" y="62529"/>
                </a:moveTo>
                <a:close/>
              </a:path>
              <a:path w="6543675" h="5224145">
                <a:moveTo>
                  <a:pt x="6543623" y="5223706"/>
                </a:moveTo>
                <a:lnTo>
                  <a:pt x="60397" y="5223706"/>
                </a:lnTo>
                <a:lnTo>
                  <a:pt x="0" y="5163133"/>
                </a:lnTo>
                <a:lnTo>
                  <a:pt x="6543623" y="5163133"/>
                </a:lnTo>
                <a:lnTo>
                  <a:pt x="6543623" y="5223706"/>
                </a:lnTo>
                <a:close/>
              </a:path>
            </a:pathLst>
          </a:custGeom>
          <a:solidFill>
            <a:srgbClr val="000000">
              <a:alpha val="19999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/>
          <p:nvPr/>
        </p:nvSpPr>
        <p:spPr>
          <a:xfrm>
            <a:off x="4454525" y="1451743"/>
            <a:ext cx="1091565" cy="301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24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800" b="1" spc="-7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f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800" b="1" spc="-200" dirty="0">
                <a:solidFill>
                  <a:srgbClr val="FFFFFF"/>
                </a:solidFill>
                <a:latin typeface="Arial"/>
                <a:cs typeface="Arial"/>
              </a:rPr>
              <a:t>s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800" b="1" spc="-75" dirty="0">
                <a:solidFill>
                  <a:srgbClr val="FFFFFF"/>
                </a:solidFill>
                <a:latin typeface="Arial"/>
                <a:cs typeface="Arial"/>
              </a:rPr>
              <a:t>o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n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857625" y="1381125"/>
            <a:ext cx="438150" cy="438150"/>
          </a:xfrm>
          <a:custGeom>
            <a:avLst/>
            <a:gdLst/>
            <a:ahLst/>
            <a:cxnLst/>
            <a:rect l="l" t="t" r="r" b="b"/>
            <a:pathLst>
              <a:path w="438150" h="438150">
                <a:moveTo>
                  <a:pt x="219074" y="438149"/>
                </a:moveTo>
                <a:lnTo>
                  <a:pt x="168844" y="432364"/>
                </a:lnTo>
                <a:lnTo>
                  <a:pt x="122732" y="415884"/>
                </a:lnTo>
                <a:lnTo>
                  <a:pt x="82056" y="390024"/>
                </a:lnTo>
                <a:lnTo>
                  <a:pt x="48129" y="356099"/>
                </a:lnTo>
                <a:lnTo>
                  <a:pt x="22267" y="315423"/>
                </a:lnTo>
                <a:lnTo>
                  <a:pt x="5786" y="269310"/>
                </a:lnTo>
                <a:lnTo>
                  <a:pt x="0" y="219074"/>
                </a:lnTo>
                <a:lnTo>
                  <a:pt x="5786" y="168844"/>
                </a:lnTo>
                <a:lnTo>
                  <a:pt x="22267" y="122732"/>
                </a:lnTo>
                <a:lnTo>
                  <a:pt x="48129" y="82056"/>
                </a:lnTo>
                <a:lnTo>
                  <a:pt x="82056" y="48129"/>
                </a:lnTo>
                <a:lnTo>
                  <a:pt x="122732" y="22267"/>
                </a:lnTo>
                <a:lnTo>
                  <a:pt x="168844" y="5786"/>
                </a:lnTo>
                <a:lnTo>
                  <a:pt x="219074" y="0"/>
                </a:lnTo>
                <a:lnTo>
                  <a:pt x="269305" y="5786"/>
                </a:lnTo>
                <a:lnTo>
                  <a:pt x="315417" y="22267"/>
                </a:lnTo>
                <a:lnTo>
                  <a:pt x="356093" y="48129"/>
                </a:lnTo>
                <a:lnTo>
                  <a:pt x="390020" y="82056"/>
                </a:lnTo>
                <a:lnTo>
                  <a:pt x="415882" y="122732"/>
                </a:lnTo>
                <a:lnTo>
                  <a:pt x="420665" y="136115"/>
                </a:lnTo>
                <a:lnTo>
                  <a:pt x="329042" y="136115"/>
                </a:lnTo>
                <a:lnTo>
                  <a:pt x="260785" y="204196"/>
                </a:lnTo>
                <a:lnTo>
                  <a:pt x="130422" y="204196"/>
                </a:lnTo>
                <a:lnTo>
                  <a:pt x="128285" y="205002"/>
                </a:lnTo>
                <a:lnTo>
                  <a:pt x="126679" y="206642"/>
                </a:lnTo>
                <a:lnTo>
                  <a:pt x="103004" y="227985"/>
                </a:lnTo>
                <a:lnTo>
                  <a:pt x="101411" y="229577"/>
                </a:lnTo>
                <a:lnTo>
                  <a:pt x="100572" y="231613"/>
                </a:lnTo>
                <a:lnTo>
                  <a:pt x="100572" y="235860"/>
                </a:lnTo>
                <a:lnTo>
                  <a:pt x="101412" y="238091"/>
                </a:lnTo>
                <a:lnTo>
                  <a:pt x="103004" y="239677"/>
                </a:lnTo>
                <a:lnTo>
                  <a:pt x="157033" y="296503"/>
                </a:lnTo>
                <a:lnTo>
                  <a:pt x="160219" y="299755"/>
                </a:lnTo>
                <a:lnTo>
                  <a:pt x="195063" y="334915"/>
                </a:lnTo>
                <a:lnTo>
                  <a:pt x="403489" y="334915"/>
                </a:lnTo>
                <a:lnTo>
                  <a:pt x="390020" y="356099"/>
                </a:lnTo>
                <a:lnTo>
                  <a:pt x="356093" y="390024"/>
                </a:lnTo>
                <a:lnTo>
                  <a:pt x="315417" y="415884"/>
                </a:lnTo>
                <a:lnTo>
                  <a:pt x="269305" y="432364"/>
                </a:lnTo>
                <a:lnTo>
                  <a:pt x="219074" y="438149"/>
                </a:lnTo>
                <a:close/>
              </a:path>
              <a:path w="438150" h="438150">
                <a:moveTo>
                  <a:pt x="403489" y="334915"/>
                </a:moveTo>
                <a:lnTo>
                  <a:pt x="200291" y="334915"/>
                </a:lnTo>
                <a:lnTo>
                  <a:pt x="363852" y="171314"/>
                </a:lnTo>
                <a:lnTo>
                  <a:pt x="363852" y="166026"/>
                </a:lnTo>
                <a:lnTo>
                  <a:pt x="334231" y="136115"/>
                </a:lnTo>
                <a:lnTo>
                  <a:pt x="420665" y="136115"/>
                </a:lnTo>
                <a:lnTo>
                  <a:pt x="432363" y="168844"/>
                </a:lnTo>
                <a:lnTo>
                  <a:pt x="438149" y="219074"/>
                </a:lnTo>
                <a:lnTo>
                  <a:pt x="432363" y="269310"/>
                </a:lnTo>
                <a:lnTo>
                  <a:pt x="415882" y="315423"/>
                </a:lnTo>
                <a:lnTo>
                  <a:pt x="403489" y="334915"/>
                </a:lnTo>
                <a:close/>
              </a:path>
              <a:path w="438150" h="438150">
                <a:moveTo>
                  <a:pt x="200304" y="264569"/>
                </a:moveTo>
                <a:lnTo>
                  <a:pt x="195083" y="264569"/>
                </a:lnTo>
                <a:lnTo>
                  <a:pt x="136699" y="205035"/>
                </a:lnTo>
                <a:lnTo>
                  <a:pt x="134622" y="204216"/>
                </a:lnTo>
                <a:lnTo>
                  <a:pt x="130422" y="204196"/>
                </a:lnTo>
                <a:lnTo>
                  <a:pt x="260785" y="204196"/>
                </a:lnTo>
                <a:lnTo>
                  <a:pt x="203517" y="261317"/>
                </a:lnTo>
                <a:lnTo>
                  <a:pt x="200304" y="26456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867150" y="2028825"/>
            <a:ext cx="438150" cy="438150"/>
          </a:xfrm>
          <a:custGeom>
            <a:avLst/>
            <a:gdLst/>
            <a:ahLst/>
            <a:cxnLst/>
            <a:rect l="l" t="t" r="r" b="b"/>
            <a:pathLst>
              <a:path w="438150" h="438150">
                <a:moveTo>
                  <a:pt x="219074" y="438149"/>
                </a:moveTo>
                <a:lnTo>
                  <a:pt x="168844" y="432364"/>
                </a:lnTo>
                <a:lnTo>
                  <a:pt x="122732" y="415884"/>
                </a:lnTo>
                <a:lnTo>
                  <a:pt x="82056" y="390024"/>
                </a:lnTo>
                <a:lnTo>
                  <a:pt x="48129" y="356099"/>
                </a:lnTo>
                <a:lnTo>
                  <a:pt x="22267" y="315423"/>
                </a:lnTo>
                <a:lnTo>
                  <a:pt x="5786" y="269310"/>
                </a:lnTo>
                <a:lnTo>
                  <a:pt x="0" y="219074"/>
                </a:lnTo>
                <a:lnTo>
                  <a:pt x="5786" y="168844"/>
                </a:lnTo>
                <a:lnTo>
                  <a:pt x="22267" y="122732"/>
                </a:lnTo>
                <a:lnTo>
                  <a:pt x="48129" y="82056"/>
                </a:lnTo>
                <a:lnTo>
                  <a:pt x="82056" y="48129"/>
                </a:lnTo>
                <a:lnTo>
                  <a:pt x="122732" y="22267"/>
                </a:lnTo>
                <a:lnTo>
                  <a:pt x="168844" y="5786"/>
                </a:lnTo>
                <a:lnTo>
                  <a:pt x="219074" y="0"/>
                </a:lnTo>
                <a:lnTo>
                  <a:pt x="269305" y="5786"/>
                </a:lnTo>
                <a:lnTo>
                  <a:pt x="315417" y="22267"/>
                </a:lnTo>
                <a:lnTo>
                  <a:pt x="356093" y="48129"/>
                </a:lnTo>
                <a:lnTo>
                  <a:pt x="390020" y="82056"/>
                </a:lnTo>
                <a:lnTo>
                  <a:pt x="415882" y="122732"/>
                </a:lnTo>
                <a:lnTo>
                  <a:pt x="420665" y="136115"/>
                </a:lnTo>
                <a:lnTo>
                  <a:pt x="329042" y="136115"/>
                </a:lnTo>
                <a:lnTo>
                  <a:pt x="260785" y="204196"/>
                </a:lnTo>
                <a:lnTo>
                  <a:pt x="130422" y="204196"/>
                </a:lnTo>
                <a:lnTo>
                  <a:pt x="128285" y="205002"/>
                </a:lnTo>
                <a:lnTo>
                  <a:pt x="126679" y="206642"/>
                </a:lnTo>
                <a:lnTo>
                  <a:pt x="103004" y="227985"/>
                </a:lnTo>
                <a:lnTo>
                  <a:pt x="101411" y="229577"/>
                </a:lnTo>
                <a:lnTo>
                  <a:pt x="100572" y="231613"/>
                </a:lnTo>
                <a:lnTo>
                  <a:pt x="100572" y="235860"/>
                </a:lnTo>
                <a:lnTo>
                  <a:pt x="101412" y="238091"/>
                </a:lnTo>
                <a:lnTo>
                  <a:pt x="103004" y="239677"/>
                </a:lnTo>
                <a:lnTo>
                  <a:pt x="157033" y="296503"/>
                </a:lnTo>
                <a:lnTo>
                  <a:pt x="160219" y="299755"/>
                </a:lnTo>
                <a:lnTo>
                  <a:pt x="195063" y="334915"/>
                </a:lnTo>
                <a:lnTo>
                  <a:pt x="403489" y="334915"/>
                </a:lnTo>
                <a:lnTo>
                  <a:pt x="390020" y="356099"/>
                </a:lnTo>
                <a:lnTo>
                  <a:pt x="356093" y="390024"/>
                </a:lnTo>
                <a:lnTo>
                  <a:pt x="315417" y="415884"/>
                </a:lnTo>
                <a:lnTo>
                  <a:pt x="269305" y="432364"/>
                </a:lnTo>
                <a:lnTo>
                  <a:pt x="219074" y="438149"/>
                </a:lnTo>
                <a:close/>
              </a:path>
              <a:path w="438150" h="438150">
                <a:moveTo>
                  <a:pt x="403489" y="334915"/>
                </a:moveTo>
                <a:lnTo>
                  <a:pt x="200291" y="334915"/>
                </a:lnTo>
                <a:lnTo>
                  <a:pt x="363852" y="171314"/>
                </a:lnTo>
                <a:lnTo>
                  <a:pt x="363852" y="166026"/>
                </a:lnTo>
                <a:lnTo>
                  <a:pt x="334231" y="136115"/>
                </a:lnTo>
                <a:lnTo>
                  <a:pt x="420665" y="136115"/>
                </a:lnTo>
                <a:lnTo>
                  <a:pt x="432363" y="168844"/>
                </a:lnTo>
                <a:lnTo>
                  <a:pt x="438149" y="219074"/>
                </a:lnTo>
                <a:lnTo>
                  <a:pt x="432363" y="269310"/>
                </a:lnTo>
                <a:lnTo>
                  <a:pt x="415882" y="315423"/>
                </a:lnTo>
                <a:lnTo>
                  <a:pt x="403489" y="334915"/>
                </a:lnTo>
                <a:close/>
              </a:path>
              <a:path w="438150" h="438150">
                <a:moveTo>
                  <a:pt x="200304" y="264569"/>
                </a:moveTo>
                <a:lnTo>
                  <a:pt x="195083" y="264569"/>
                </a:lnTo>
                <a:lnTo>
                  <a:pt x="136699" y="205035"/>
                </a:lnTo>
                <a:lnTo>
                  <a:pt x="134622" y="204216"/>
                </a:lnTo>
                <a:lnTo>
                  <a:pt x="130422" y="204196"/>
                </a:lnTo>
                <a:lnTo>
                  <a:pt x="260785" y="204196"/>
                </a:lnTo>
                <a:lnTo>
                  <a:pt x="203517" y="261317"/>
                </a:lnTo>
                <a:lnTo>
                  <a:pt x="200304" y="26456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3867150" y="2647950"/>
            <a:ext cx="438150" cy="438150"/>
          </a:xfrm>
          <a:custGeom>
            <a:avLst/>
            <a:gdLst/>
            <a:ahLst/>
            <a:cxnLst/>
            <a:rect l="l" t="t" r="r" b="b"/>
            <a:pathLst>
              <a:path w="438150" h="438150">
                <a:moveTo>
                  <a:pt x="219074" y="438149"/>
                </a:moveTo>
                <a:lnTo>
                  <a:pt x="168844" y="432364"/>
                </a:lnTo>
                <a:lnTo>
                  <a:pt x="122732" y="415884"/>
                </a:lnTo>
                <a:lnTo>
                  <a:pt x="82056" y="390024"/>
                </a:lnTo>
                <a:lnTo>
                  <a:pt x="48129" y="356099"/>
                </a:lnTo>
                <a:lnTo>
                  <a:pt x="22267" y="315423"/>
                </a:lnTo>
                <a:lnTo>
                  <a:pt x="5786" y="269310"/>
                </a:lnTo>
                <a:lnTo>
                  <a:pt x="0" y="219074"/>
                </a:lnTo>
                <a:lnTo>
                  <a:pt x="5786" y="168844"/>
                </a:lnTo>
                <a:lnTo>
                  <a:pt x="22267" y="122732"/>
                </a:lnTo>
                <a:lnTo>
                  <a:pt x="48129" y="82056"/>
                </a:lnTo>
                <a:lnTo>
                  <a:pt x="82056" y="48129"/>
                </a:lnTo>
                <a:lnTo>
                  <a:pt x="122732" y="22267"/>
                </a:lnTo>
                <a:lnTo>
                  <a:pt x="168844" y="5786"/>
                </a:lnTo>
                <a:lnTo>
                  <a:pt x="219074" y="0"/>
                </a:lnTo>
                <a:lnTo>
                  <a:pt x="269305" y="5786"/>
                </a:lnTo>
                <a:lnTo>
                  <a:pt x="315417" y="22267"/>
                </a:lnTo>
                <a:lnTo>
                  <a:pt x="356093" y="48129"/>
                </a:lnTo>
                <a:lnTo>
                  <a:pt x="390020" y="82056"/>
                </a:lnTo>
                <a:lnTo>
                  <a:pt x="415882" y="122732"/>
                </a:lnTo>
                <a:lnTo>
                  <a:pt x="420665" y="136115"/>
                </a:lnTo>
                <a:lnTo>
                  <a:pt x="329042" y="136115"/>
                </a:lnTo>
                <a:lnTo>
                  <a:pt x="260785" y="204196"/>
                </a:lnTo>
                <a:lnTo>
                  <a:pt x="130422" y="204196"/>
                </a:lnTo>
                <a:lnTo>
                  <a:pt x="128285" y="205002"/>
                </a:lnTo>
                <a:lnTo>
                  <a:pt x="126679" y="206642"/>
                </a:lnTo>
                <a:lnTo>
                  <a:pt x="103004" y="227985"/>
                </a:lnTo>
                <a:lnTo>
                  <a:pt x="101411" y="229577"/>
                </a:lnTo>
                <a:lnTo>
                  <a:pt x="100572" y="231613"/>
                </a:lnTo>
                <a:lnTo>
                  <a:pt x="100572" y="235860"/>
                </a:lnTo>
                <a:lnTo>
                  <a:pt x="101412" y="238091"/>
                </a:lnTo>
                <a:lnTo>
                  <a:pt x="103004" y="239677"/>
                </a:lnTo>
                <a:lnTo>
                  <a:pt x="157033" y="296503"/>
                </a:lnTo>
                <a:lnTo>
                  <a:pt x="160219" y="299755"/>
                </a:lnTo>
                <a:lnTo>
                  <a:pt x="195063" y="334915"/>
                </a:lnTo>
                <a:lnTo>
                  <a:pt x="403489" y="334915"/>
                </a:lnTo>
                <a:lnTo>
                  <a:pt x="390020" y="356099"/>
                </a:lnTo>
                <a:lnTo>
                  <a:pt x="356093" y="390024"/>
                </a:lnTo>
                <a:lnTo>
                  <a:pt x="315417" y="415884"/>
                </a:lnTo>
                <a:lnTo>
                  <a:pt x="269305" y="432364"/>
                </a:lnTo>
                <a:lnTo>
                  <a:pt x="219074" y="438149"/>
                </a:lnTo>
                <a:close/>
              </a:path>
              <a:path w="438150" h="438150">
                <a:moveTo>
                  <a:pt x="403489" y="334915"/>
                </a:moveTo>
                <a:lnTo>
                  <a:pt x="200291" y="334915"/>
                </a:lnTo>
                <a:lnTo>
                  <a:pt x="363852" y="171314"/>
                </a:lnTo>
                <a:lnTo>
                  <a:pt x="363852" y="166026"/>
                </a:lnTo>
                <a:lnTo>
                  <a:pt x="334231" y="136115"/>
                </a:lnTo>
                <a:lnTo>
                  <a:pt x="420665" y="136115"/>
                </a:lnTo>
                <a:lnTo>
                  <a:pt x="432363" y="168844"/>
                </a:lnTo>
                <a:lnTo>
                  <a:pt x="438149" y="219074"/>
                </a:lnTo>
                <a:lnTo>
                  <a:pt x="432363" y="269310"/>
                </a:lnTo>
                <a:lnTo>
                  <a:pt x="415882" y="315423"/>
                </a:lnTo>
                <a:lnTo>
                  <a:pt x="403489" y="334915"/>
                </a:lnTo>
                <a:close/>
              </a:path>
              <a:path w="438150" h="438150">
                <a:moveTo>
                  <a:pt x="200304" y="264569"/>
                </a:moveTo>
                <a:lnTo>
                  <a:pt x="195083" y="264569"/>
                </a:lnTo>
                <a:lnTo>
                  <a:pt x="136699" y="205035"/>
                </a:lnTo>
                <a:lnTo>
                  <a:pt x="134622" y="204216"/>
                </a:lnTo>
                <a:lnTo>
                  <a:pt x="130422" y="204196"/>
                </a:lnTo>
                <a:lnTo>
                  <a:pt x="260785" y="204196"/>
                </a:lnTo>
                <a:lnTo>
                  <a:pt x="203517" y="261317"/>
                </a:lnTo>
                <a:lnTo>
                  <a:pt x="200304" y="26456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3867150" y="3314700"/>
            <a:ext cx="438150" cy="438150"/>
          </a:xfrm>
          <a:custGeom>
            <a:avLst/>
            <a:gdLst/>
            <a:ahLst/>
            <a:cxnLst/>
            <a:rect l="l" t="t" r="r" b="b"/>
            <a:pathLst>
              <a:path w="438150" h="438150">
                <a:moveTo>
                  <a:pt x="219074" y="438149"/>
                </a:moveTo>
                <a:lnTo>
                  <a:pt x="168844" y="432364"/>
                </a:lnTo>
                <a:lnTo>
                  <a:pt x="122732" y="415884"/>
                </a:lnTo>
                <a:lnTo>
                  <a:pt x="82056" y="390024"/>
                </a:lnTo>
                <a:lnTo>
                  <a:pt x="48129" y="356099"/>
                </a:lnTo>
                <a:lnTo>
                  <a:pt x="22267" y="315423"/>
                </a:lnTo>
                <a:lnTo>
                  <a:pt x="5786" y="269310"/>
                </a:lnTo>
                <a:lnTo>
                  <a:pt x="0" y="219074"/>
                </a:lnTo>
                <a:lnTo>
                  <a:pt x="5786" y="168844"/>
                </a:lnTo>
                <a:lnTo>
                  <a:pt x="22267" y="122732"/>
                </a:lnTo>
                <a:lnTo>
                  <a:pt x="48129" y="82056"/>
                </a:lnTo>
                <a:lnTo>
                  <a:pt x="82056" y="48129"/>
                </a:lnTo>
                <a:lnTo>
                  <a:pt x="122732" y="22267"/>
                </a:lnTo>
                <a:lnTo>
                  <a:pt x="168844" y="5786"/>
                </a:lnTo>
                <a:lnTo>
                  <a:pt x="219074" y="0"/>
                </a:lnTo>
                <a:lnTo>
                  <a:pt x="269305" y="5786"/>
                </a:lnTo>
                <a:lnTo>
                  <a:pt x="315417" y="22267"/>
                </a:lnTo>
                <a:lnTo>
                  <a:pt x="356093" y="48129"/>
                </a:lnTo>
                <a:lnTo>
                  <a:pt x="390020" y="82056"/>
                </a:lnTo>
                <a:lnTo>
                  <a:pt x="415882" y="122732"/>
                </a:lnTo>
                <a:lnTo>
                  <a:pt x="420665" y="136115"/>
                </a:lnTo>
                <a:lnTo>
                  <a:pt x="329042" y="136115"/>
                </a:lnTo>
                <a:lnTo>
                  <a:pt x="260785" y="204196"/>
                </a:lnTo>
                <a:lnTo>
                  <a:pt x="130422" y="204196"/>
                </a:lnTo>
                <a:lnTo>
                  <a:pt x="128285" y="205002"/>
                </a:lnTo>
                <a:lnTo>
                  <a:pt x="126679" y="206642"/>
                </a:lnTo>
                <a:lnTo>
                  <a:pt x="103004" y="227985"/>
                </a:lnTo>
                <a:lnTo>
                  <a:pt x="101411" y="229577"/>
                </a:lnTo>
                <a:lnTo>
                  <a:pt x="100572" y="231613"/>
                </a:lnTo>
                <a:lnTo>
                  <a:pt x="100572" y="235860"/>
                </a:lnTo>
                <a:lnTo>
                  <a:pt x="101412" y="238091"/>
                </a:lnTo>
                <a:lnTo>
                  <a:pt x="103004" y="239677"/>
                </a:lnTo>
                <a:lnTo>
                  <a:pt x="157033" y="296503"/>
                </a:lnTo>
                <a:lnTo>
                  <a:pt x="160219" y="299755"/>
                </a:lnTo>
                <a:lnTo>
                  <a:pt x="195063" y="334915"/>
                </a:lnTo>
                <a:lnTo>
                  <a:pt x="403489" y="334915"/>
                </a:lnTo>
                <a:lnTo>
                  <a:pt x="390020" y="356099"/>
                </a:lnTo>
                <a:lnTo>
                  <a:pt x="356093" y="390024"/>
                </a:lnTo>
                <a:lnTo>
                  <a:pt x="315417" y="415884"/>
                </a:lnTo>
                <a:lnTo>
                  <a:pt x="269305" y="432364"/>
                </a:lnTo>
                <a:lnTo>
                  <a:pt x="219074" y="438149"/>
                </a:lnTo>
                <a:close/>
              </a:path>
              <a:path w="438150" h="438150">
                <a:moveTo>
                  <a:pt x="403489" y="334915"/>
                </a:moveTo>
                <a:lnTo>
                  <a:pt x="200291" y="334915"/>
                </a:lnTo>
                <a:lnTo>
                  <a:pt x="363852" y="171314"/>
                </a:lnTo>
                <a:lnTo>
                  <a:pt x="363852" y="166026"/>
                </a:lnTo>
                <a:lnTo>
                  <a:pt x="334231" y="136115"/>
                </a:lnTo>
                <a:lnTo>
                  <a:pt x="420665" y="136115"/>
                </a:lnTo>
                <a:lnTo>
                  <a:pt x="432363" y="168844"/>
                </a:lnTo>
                <a:lnTo>
                  <a:pt x="438149" y="219074"/>
                </a:lnTo>
                <a:lnTo>
                  <a:pt x="432363" y="269310"/>
                </a:lnTo>
                <a:lnTo>
                  <a:pt x="415882" y="315423"/>
                </a:lnTo>
                <a:lnTo>
                  <a:pt x="403489" y="334915"/>
                </a:lnTo>
                <a:close/>
              </a:path>
              <a:path w="438150" h="438150">
                <a:moveTo>
                  <a:pt x="200304" y="264569"/>
                </a:moveTo>
                <a:lnTo>
                  <a:pt x="195083" y="264569"/>
                </a:lnTo>
                <a:lnTo>
                  <a:pt x="136699" y="205035"/>
                </a:lnTo>
                <a:lnTo>
                  <a:pt x="134622" y="204216"/>
                </a:lnTo>
                <a:lnTo>
                  <a:pt x="130422" y="204196"/>
                </a:lnTo>
                <a:lnTo>
                  <a:pt x="260785" y="204196"/>
                </a:lnTo>
                <a:lnTo>
                  <a:pt x="203517" y="261317"/>
                </a:lnTo>
                <a:lnTo>
                  <a:pt x="200304" y="26456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867150" y="3943350"/>
            <a:ext cx="438150" cy="438150"/>
          </a:xfrm>
          <a:custGeom>
            <a:avLst/>
            <a:gdLst/>
            <a:ahLst/>
            <a:cxnLst/>
            <a:rect l="l" t="t" r="r" b="b"/>
            <a:pathLst>
              <a:path w="438150" h="438150">
                <a:moveTo>
                  <a:pt x="219074" y="438149"/>
                </a:moveTo>
                <a:lnTo>
                  <a:pt x="168844" y="432364"/>
                </a:lnTo>
                <a:lnTo>
                  <a:pt x="122732" y="415884"/>
                </a:lnTo>
                <a:lnTo>
                  <a:pt x="82056" y="390024"/>
                </a:lnTo>
                <a:lnTo>
                  <a:pt x="48129" y="356099"/>
                </a:lnTo>
                <a:lnTo>
                  <a:pt x="22267" y="315423"/>
                </a:lnTo>
                <a:lnTo>
                  <a:pt x="5786" y="269310"/>
                </a:lnTo>
                <a:lnTo>
                  <a:pt x="0" y="219074"/>
                </a:lnTo>
                <a:lnTo>
                  <a:pt x="5786" y="168844"/>
                </a:lnTo>
                <a:lnTo>
                  <a:pt x="22267" y="122732"/>
                </a:lnTo>
                <a:lnTo>
                  <a:pt x="48129" y="82056"/>
                </a:lnTo>
                <a:lnTo>
                  <a:pt x="82056" y="48129"/>
                </a:lnTo>
                <a:lnTo>
                  <a:pt x="122732" y="22267"/>
                </a:lnTo>
                <a:lnTo>
                  <a:pt x="168844" y="5786"/>
                </a:lnTo>
                <a:lnTo>
                  <a:pt x="219074" y="0"/>
                </a:lnTo>
                <a:lnTo>
                  <a:pt x="269305" y="5786"/>
                </a:lnTo>
                <a:lnTo>
                  <a:pt x="315417" y="22267"/>
                </a:lnTo>
                <a:lnTo>
                  <a:pt x="356093" y="48129"/>
                </a:lnTo>
                <a:lnTo>
                  <a:pt x="390020" y="82056"/>
                </a:lnTo>
                <a:lnTo>
                  <a:pt x="415882" y="122732"/>
                </a:lnTo>
                <a:lnTo>
                  <a:pt x="420665" y="136115"/>
                </a:lnTo>
                <a:lnTo>
                  <a:pt x="329042" y="136115"/>
                </a:lnTo>
                <a:lnTo>
                  <a:pt x="260785" y="204196"/>
                </a:lnTo>
                <a:lnTo>
                  <a:pt x="130422" y="204196"/>
                </a:lnTo>
                <a:lnTo>
                  <a:pt x="128285" y="205002"/>
                </a:lnTo>
                <a:lnTo>
                  <a:pt x="126679" y="206642"/>
                </a:lnTo>
                <a:lnTo>
                  <a:pt x="103004" y="227985"/>
                </a:lnTo>
                <a:lnTo>
                  <a:pt x="101411" y="229577"/>
                </a:lnTo>
                <a:lnTo>
                  <a:pt x="100572" y="231613"/>
                </a:lnTo>
                <a:lnTo>
                  <a:pt x="100572" y="235860"/>
                </a:lnTo>
                <a:lnTo>
                  <a:pt x="101412" y="238091"/>
                </a:lnTo>
                <a:lnTo>
                  <a:pt x="103004" y="239677"/>
                </a:lnTo>
                <a:lnTo>
                  <a:pt x="157033" y="296503"/>
                </a:lnTo>
                <a:lnTo>
                  <a:pt x="160219" y="299755"/>
                </a:lnTo>
                <a:lnTo>
                  <a:pt x="195063" y="334915"/>
                </a:lnTo>
                <a:lnTo>
                  <a:pt x="403489" y="334915"/>
                </a:lnTo>
                <a:lnTo>
                  <a:pt x="390020" y="356099"/>
                </a:lnTo>
                <a:lnTo>
                  <a:pt x="356093" y="390024"/>
                </a:lnTo>
                <a:lnTo>
                  <a:pt x="315417" y="415884"/>
                </a:lnTo>
                <a:lnTo>
                  <a:pt x="269305" y="432364"/>
                </a:lnTo>
                <a:lnTo>
                  <a:pt x="219074" y="438149"/>
                </a:lnTo>
                <a:close/>
              </a:path>
              <a:path w="438150" h="438150">
                <a:moveTo>
                  <a:pt x="403489" y="334915"/>
                </a:moveTo>
                <a:lnTo>
                  <a:pt x="200291" y="334915"/>
                </a:lnTo>
                <a:lnTo>
                  <a:pt x="363852" y="171314"/>
                </a:lnTo>
                <a:lnTo>
                  <a:pt x="363852" y="166026"/>
                </a:lnTo>
                <a:lnTo>
                  <a:pt x="334231" y="136115"/>
                </a:lnTo>
                <a:lnTo>
                  <a:pt x="420665" y="136115"/>
                </a:lnTo>
                <a:lnTo>
                  <a:pt x="432363" y="168844"/>
                </a:lnTo>
                <a:lnTo>
                  <a:pt x="438149" y="219074"/>
                </a:lnTo>
                <a:lnTo>
                  <a:pt x="432363" y="269310"/>
                </a:lnTo>
                <a:lnTo>
                  <a:pt x="415882" y="315423"/>
                </a:lnTo>
                <a:lnTo>
                  <a:pt x="403489" y="334915"/>
                </a:lnTo>
                <a:close/>
              </a:path>
              <a:path w="438150" h="438150">
                <a:moveTo>
                  <a:pt x="200304" y="264569"/>
                </a:moveTo>
                <a:lnTo>
                  <a:pt x="195083" y="264569"/>
                </a:lnTo>
                <a:lnTo>
                  <a:pt x="136699" y="205035"/>
                </a:lnTo>
                <a:lnTo>
                  <a:pt x="134622" y="204216"/>
                </a:lnTo>
                <a:lnTo>
                  <a:pt x="130422" y="204196"/>
                </a:lnTo>
                <a:lnTo>
                  <a:pt x="260785" y="204196"/>
                </a:lnTo>
                <a:lnTo>
                  <a:pt x="203517" y="261317"/>
                </a:lnTo>
                <a:lnTo>
                  <a:pt x="200304" y="26456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3857625" y="4591050"/>
            <a:ext cx="438150" cy="438150"/>
          </a:xfrm>
          <a:custGeom>
            <a:avLst/>
            <a:gdLst/>
            <a:ahLst/>
            <a:cxnLst/>
            <a:rect l="l" t="t" r="r" b="b"/>
            <a:pathLst>
              <a:path w="438150" h="438150">
                <a:moveTo>
                  <a:pt x="219074" y="438149"/>
                </a:moveTo>
                <a:lnTo>
                  <a:pt x="168844" y="432364"/>
                </a:lnTo>
                <a:lnTo>
                  <a:pt x="122732" y="415884"/>
                </a:lnTo>
                <a:lnTo>
                  <a:pt x="82056" y="390024"/>
                </a:lnTo>
                <a:lnTo>
                  <a:pt x="48129" y="356099"/>
                </a:lnTo>
                <a:lnTo>
                  <a:pt x="22267" y="315423"/>
                </a:lnTo>
                <a:lnTo>
                  <a:pt x="5786" y="269310"/>
                </a:lnTo>
                <a:lnTo>
                  <a:pt x="0" y="219074"/>
                </a:lnTo>
                <a:lnTo>
                  <a:pt x="5786" y="168844"/>
                </a:lnTo>
                <a:lnTo>
                  <a:pt x="22267" y="122732"/>
                </a:lnTo>
                <a:lnTo>
                  <a:pt x="48129" y="82056"/>
                </a:lnTo>
                <a:lnTo>
                  <a:pt x="82056" y="48129"/>
                </a:lnTo>
                <a:lnTo>
                  <a:pt x="122732" y="22267"/>
                </a:lnTo>
                <a:lnTo>
                  <a:pt x="168844" y="5786"/>
                </a:lnTo>
                <a:lnTo>
                  <a:pt x="219074" y="0"/>
                </a:lnTo>
                <a:lnTo>
                  <a:pt x="269305" y="5786"/>
                </a:lnTo>
                <a:lnTo>
                  <a:pt x="315417" y="22267"/>
                </a:lnTo>
                <a:lnTo>
                  <a:pt x="356093" y="48129"/>
                </a:lnTo>
                <a:lnTo>
                  <a:pt x="390020" y="82056"/>
                </a:lnTo>
                <a:lnTo>
                  <a:pt x="415882" y="122732"/>
                </a:lnTo>
                <a:lnTo>
                  <a:pt x="420665" y="136115"/>
                </a:lnTo>
                <a:lnTo>
                  <a:pt x="329042" y="136115"/>
                </a:lnTo>
                <a:lnTo>
                  <a:pt x="260785" y="204196"/>
                </a:lnTo>
                <a:lnTo>
                  <a:pt x="130422" y="204196"/>
                </a:lnTo>
                <a:lnTo>
                  <a:pt x="128285" y="205002"/>
                </a:lnTo>
                <a:lnTo>
                  <a:pt x="126679" y="206642"/>
                </a:lnTo>
                <a:lnTo>
                  <a:pt x="103004" y="227985"/>
                </a:lnTo>
                <a:lnTo>
                  <a:pt x="101411" y="229577"/>
                </a:lnTo>
                <a:lnTo>
                  <a:pt x="100572" y="231613"/>
                </a:lnTo>
                <a:lnTo>
                  <a:pt x="100572" y="235860"/>
                </a:lnTo>
                <a:lnTo>
                  <a:pt x="101412" y="238091"/>
                </a:lnTo>
                <a:lnTo>
                  <a:pt x="103004" y="239677"/>
                </a:lnTo>
                <a:lnTo>
                  <a:pt x="157033" y="296503"/>
                </a:lnTo>
                <a:lnTo>
                  <a:pt x="160219" y="299755"/>
                </a:lnTo>
                <a:lnTo>
                  <a:pt x="195063" y="334915"/>
                </a:lnTo>
                <a:lnTo>
                  <a:pt x="403489" y="334915"/>
                </a:lnTo>
                <a:lnTo>
                  <a:pt x="390020" y="356099"/>
                </a:lnTo>
                <a:lnTo>
                  <a:pt x="356093" y="390024"/>
                </a:lnTo>
                <a:lnTo>
                  <a:pt x="315417" y="415884"/>
                </a:lnTo>
                <a:lnTo>
                  <a:pt x="269305" y="432364"/>
                </a:lnTo>
                <a:lnTo>
                  <a:pt x="219074" y="438149"/>
                </a:lnTo>
                <a:close/>
              </a:path>
              <a:path w="438150" h="438150">
                <a:moveTo>
                  <a:pt x="403489" y="334915"/>
                </a:moveTo>
                <a:lnTo>
                  <a:pt x="200291" y="334915"/>
                </a:lnTo>
                <a:lnTo>
                  <a:pt x="363852" y="171314"/>
                </a:lnTo>
                <a:lnTo>
                  <a:pt x="363852" y="166026"/>
                </a:lnTo>
                <a:lnTo>
                  <a:pt x="334231" y="136115"/>
                </a:lnTo>
                <a:lnTo>
                  <a:pt x="420665" y="136115"/>
                </a:lnTo>
                <a:lnTo>
                  <a:pt x="432363" y="168844"/>
                </a:lnTo>
                <a:lnTo>
                  <a:pt x="438149" y="219074"/>
                </a:lnTo>
                <a:lnTo>
                  <a:pt x="432363" y="269310"/>
                </a:lnTo>
                <a:lnTo>
                  <a:pt x="415882" y="315423"/>
                </a:lnTo>
                <a:lnTo>
                  <a:pt x="403489" y="334915"/>
                </a:lnTo>
                <a:close/>
              </a:path>
              <a:path w="438150" h="438150">
                <a:moveTo>
                  <a:pt x="200304" y="264569"/>
                </a:moveTo>
                <a:lnTo>
                  <a:pt x="195083" y="264569"/>
                </a:lnTo>
                <a:lnTo>
                  <a:pt x="136699" y="205035"/>
                </a:lnTo>
                <a:lnTo>
                  <a:pt x="134622" y="204216"/>
                </a:lnTo>
                <a:lnTo>
                  <a:pt x="130422" y="204196"/>
                </a:lnTo>
                <a:lnTo>
                  <a:pt x="260785" y="204196"/>
                </a:lnTo>
                <a:lnTo>
                  <a:pt x="203517" y="261317"/>
                </a:lnTo>
                <a:lnTo>
                  <a:pt x="200304" y="26456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3857625" y="5219700"/>
            <a:ext cx="438150" cy="438150"/>
          </a:xfrm>
          <a:custGeom>
            <a:avLst/>
            <a:gdLst/>
            <a:ahLst/>
            <a:cxnLst/>
            <a:rect l="l" t="t" r="r" b="b"/>
            <a:pathLst>
              <a:path w="438150" h="438150">
                <a:moveTo>
                  <a:pt x="219074" y="438149"/>
                </a:moveTo>
                <a:lnTo>
                  <a:pt x="168844" y="432364"/>
                </a:lnTo>
                <a:lnTo>
                  <a:pt x="122732" y="415884"/>
                </a:lnTo>
                <a:lnTo>
                  <a:pt x="82056" y="390024"/>
                </a:lnTo>
                <a:lnTo>
                  <a:pt x="48129" y="356099"/>
                </a:lnTo>
                <a:lnTo>
                  <a:pt x="22267" y="315423"/>
                </a:lnTo>
                <a:lnTo>
                  <a:pt x="5786" y="269310"/>
                </a:lnTo>
                <a:lnTo>
                  <a:pt x="0" y="219074"/>
                </a:lnTo>
                <a:lnTo>
                  <a:pt x="5786" y="168844"/>
                </a:lnTo>
                <a:lnTo>
                  <a:pt x="22267" y="122732"/>
                </a:lnTo>
                <a:lnTo>
                  <a:pt x="48129" y="82056"/>
                </a:lnTo>
                <a:lnTo>
                  <a:pt x="82056" y="48129"/>
                </a:lnTo>
                <a:lnTo>
                  <a:pt x="122732" y="22267"/>
                </a:lnTo>
                <a:lnTo>
                  <a:pt x="168844" y="5786"/>
                </a:lnTo>
                <a:lnTo>
                  <a:pt x="219074" y="0"/>
                </a:lnTo>
                <a:lnTo>
                  <a:pt x="269305" y="5786"/>
                </a:lnTo>
                <a:lnTo>
                  <a:pt x="315417" y="22267"/>
                </a:lnTo>
                <a:lnTo>
                  <a:pt x="356093" y="48129"/>
                </a:lnTo>
                <a:lnTo>
                  <a:pt x="390020" y="82056"/>
                </a:lnTo>
                <a:lnTo>
                  <a:pt x="415882" y="122732"/>
                </a:lnTo>
                <a:lnTo>
                  <a:pt x="420665" y="136115"/>
                </a:lnTo>
                <a:lnTo>
                  <a:pt x="329042" y="136115"/>
                </a:lnTo>
                <a:lnTo>
                  <a:pt x="260785" y="204196"/>
                </a:lnTo>
                <a:lnTo>
                  <a:pt x="130422" y="204196"/>
                </a:lnTo>
                <a:lnTo>
                  <a:pt x="128285" y="205002"/>
                </a:lnTo>
                <a:lnTo>
                  <a:pt x="126679" y="206642"/>
                </a:lnTo>
                <a:lnTo>
                  <a:pt x="103004" y="227985"/>
                </a:lnTo>
                <a:lnTo>
                  <a:pt x="101411" y="229577"/>
                </a:lnTo>
                <a:lnTo>
                  <a:pt x="100572" y="231613"/>
                </a:lnTo>
                <a:lnTo>
                  <a:pt x="100572" y="235860"/>
                </a:lnTo>
                <a:lnTo>
                  <a:pt x="101412" y="238091"/>
                </a:lnTo>
                <a:lnTo>
                  <a:pt x="103004" y="239677"/>
                </a:lnTo>
                <a:lnTo>
                  <a:pt x="157033" y="296503"/>
                </a:lnTo>
                <a:lnTo>
                  <a:pt x="160219" y="299755"/>
                </a:lnTo>
                <a:lnTo>
                  <a:pt x="195063" y="334915"/>
                </a:lnTo>
                <a:lnTo>
                  <a:pt x="403489" y="334915"/>
                </a:lnTo>
                <a:lnTo>
                  <a:pt x="390020" y="356099"/>
                </a:lnTo>
                <a:lnTo>
                  <a:pt x="356093" y="390024"/>
                </a:lnTo>
                <a:lnTo>
                  <a:pt x="315417" y="415884"/>
                </a:lnTo>
                <a:lnTo>
                  <a:pt x="269305" y="432364"/>
                </a:lnTo>
                <a:lnTo>
                  <a:pt x="219074" y="438149"/>
                </a:lnTo>
                <a:close/>
              </a:path>
              <a:path w="438150" h="438150">
                <a:moveTo>
                  <a:pt x="403489" y="334915"/>
                </a:moveTo>
                <a:lnTo>
                  <a:pt x="200291" y="334915"/>
                </a:lnTo>
                <a:lnTo>
                  <a:pt x="363852" y="171314"/>
                </a:lnTo>
                <a:lnTo>
                  <a:pt x="363852" y="166026"/>
                </a:lnTo>
                <a:lnTo>
                  <a:pt x="334231" y="136115"/>
                </a:lnTo>
                <a:lnTo>
                  <a:pt x="420665" y="136115"/>
                </a:lnTo>
                <a:lnTo>
                  <a:pt x="432363" y="168844"/>
                </a:lnTo>
                <a:lnTo>
                  <a:pt x="438149" y="219074"/>
                </a:lnTo>
                <a:lnTo>
                  <a:pt x="432363" y="269310"/>
                </a:lnTo>
                <a:lnTo>
                  <a:pt x="415882" y="315423"/>
                </a:lnTo>
                <a:lnTo>
                  <a:pt x="403489" y="334915"/>
                </a:lnTo>
                <a:close/>
              </a:path>
              <a:path w="438150" h="438150">
                <a:moveTo>
                  <a:pt x="200304" y="264569"/>
                </a:moveTo>
                <a:lnTo>
                  <a:pt x="195083" y="264569"/>
                </a:lnTo>
                <a:lnTo>
                  <a:pt x="136699" y="205035"/>
                </a:lnTo>
                <a:lnTo>
                  <a:pt x="134622" y="204216"/>
                </a:lnTo>
                <a:lnTo>
                  <a:pt x="130422" y="204196"/>
                </a:lnTo>
                <a:lnTo>
                  <a:pt x="260785" y="204196"/>
                </a:lnTo>
                <a:lnTo>
                  <a:pt x="203517" y="261317"/>
                </a:lnTo>
                <a:lnTo>
                  <a:pt x="200304" y="26456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 txBox="1"/>
          <p:nvPr/>
        </p:nvSpPr>
        <p:spPr>
          <a:xfrm>
            <a:off x="4454525" y="2099443"/>
            <a:ext cx="1454785" cy="301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120" dirty="0">
                <a:solidFill>
                  <a:srgbClr val="FFFFFF"/>
                </a:solidFill>
                <a:latin typeface="Arial"/>
                <a:cs typeface="Arial"/>
              </a:rPr>
              <a:t>Class</a:t>
            </a:r>
            <a:r>
              <a:rPr sz="1800" b="1" spc="-24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Position</a:t>
            </a:r>
            <a:endParaRPr sz="1800">
              <a:latin typeface="Arial"/>
              <a:cs typeface="Arial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4464050" y="2718568"/>
            <a:ext cx="1301750" cy="301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Indifference</a:t>
            </a:r>
            <a:endParaRPr sz="1800">
              <a:latin typeface="Arial"/>
              <a:cs typeface="Arial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4454525" y="3375793"/>
            <a:ext cx="2569845" cy="158750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Emotional</a:t>
            </a:r>
            <a:r>
              <a:rPr sz="1800" b="1" spc="-2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Dependency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5100"/>
              </a:lnSpc>
              <a:spcBef>
                <a:spcPts val="585"/>
              </a:spcBef>
            </a:pP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Intellectual</a:t>
            </a:r>
            <a:r>
              <a:rPr sz="1800" b="1" spc="-2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Dependency  </a:t>
            </a: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Provisional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70" dirty="0">
                <a:solidFill>
                  <a:srgbClr val="FFFFFF"/>
                </a:solidFill>
                <a:latin typeface="Arial"/>
                <a:cs typeface="Arial"/>
              </a:rPr>
              <a:t>Self-Esteem</a:t>
            </a:r>
            <a:endParaRPr sz="1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4454525" y="5290318"/>
            <a:ext cx="1590675" cy="301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One</a:t>
            </a:r>
            <a:r>
              <a:rPr sz="1800" b="1" spc="-2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Can't</a:t>
            </a:r>
            <a:r>
              <a:rPr sz="1800" b="1" spc="-2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Hide</a:t>
            </a:r>
            <a:endParaRPr sz="1800">
              <a:latin typeface="Arial"/>
              <a:cs typeface="Arial"/>
            </a:endParaRPr>
          </a:p>
        </p:txBody>
      </p:sp>
      <p:sp>
        <p:nvSpPr>
          <p:cNvPr id="24" name="object 24"/>
          <p:cNvSpPr txBox="1"/>
          <p:nvPr/>
        </p:nvSpPr>
        <p:spPr>
          <a:xfrm>
            <a:off x="82550" y="7041419"/>
            <a:ext cx="88519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0" dirty="0">
                <a:solidFill>
                  <a:srgbClr val="FAE9D9"/>
                </a:solidFill>
                <a:latin typeface="Arial"/>
                <a:cs typeface="Arial"/>
              </a:rPr>
              <a:t>(Gatto,</a:t>
            </a:r>
            <a:r>
              <a:rPr sz="1000" spc="85" dirty="0">
                <a:solidFill>
                  <a:srgbClr val="FAE9D9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AE9D9"/>
                </a:solidFill>
                <a:latin typeface="Arial"/>
                <a:cs typeface="Arial"/>
              </a:rPr>
              <a:t>1992)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05092" y="0"/>
            <a:ext cx="7049134" cy="7315200"/>
          </a:xfrm>
          <a:custGeom>
            <a:avLst/>
            <a:gdLst/>
            <a:ahLst/>
            <a:cxnLst/>
            <a:rect l="l" t="t" r="r" b="b"/>
            <a:pathLst>
              <a:path w="7049134" h="7315200">
                <a:moveTo>
                  <a:pt x="0" y="7315200"/>
                </a:moveTo>
                <a:lnTo>
                  <a:pt x="7048507" y="7315200"/>
                </a:lnTo>
                <a:lnTo>
                  <a:pt x="7048507" y="0"/>
                </a:lnTo>
                <a:lnTo>
                  <a:pt x="0" y="0"/>
                </a:lnTo>
                <a:lnTo>
                  <a:pt x="0" y="73152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705100" cy="7315200"/>
          </a:xfrm>
          <a:custGeom>
            <a:avLst/>
            <a:gdLst/>
            <a:ahLst/>
            <a:cxnLst/>
            <a:rect l="l" t="t" r="r" b="b"/>
            <a:pathLst>
              <a:path w="2705100" h="7315200">
                <a:moveTo>
                  <a:pt x="0" y="7315199"/>
                </a:moveTo>
                <a:lnTo>
                  <a:pt x="0" y="0"/>
                </a:lnTo>
                <a:lnTo>
                  <a:pt x="2705092" y="0"/>
                </a:lnTo>
                <a:lnTo>
                  <a:pt x="2705092" y="7315199"/>
                </a:lnTo>
                <a:lnTo>
                  <a:pt x="0" y="73151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2550" y="65460"/>
            <a:ext cx="2369185" cy="39370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2400" dirty="0"/>
              <a:t>INTRODUCTION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295275" y="789603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95275" y="1427772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95275" y="2113572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 txBox="1"/>
          <p:nvPr/>
        </p:nvSpPr>
        <p:spPr>
          <a:xfrm>
            <a:off x="514895" y="670699"/>
            <a:ext cx="1880870" cy="189230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 marR="669925">
              <a:lnSpc>
                <a:spcPts val="2100"/>
              </a:lnSpc>
              <a:spcBef>
                <a:spcPts val="229"/>
              </a:spcBef>
            </a:pP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Outdated  </a:t>
            </a:r>
            <a:r>
              <a:rPr sz="1800" b="1" spc="-24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800" b="1" spc="25" dirty="0">
                <a:solidFill>
                  <a:srgbClr val="FFFFFF"/>
                </a:solidFill>
                <a:latin typeface="Arial"/>
                <a:cs typeface="Arial"/>
              </a:rPr>
              <a:t>rr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i</a:t>
            </a:r>
            <a:r>
              <a:rPr sz="1800" b="1" spc="-165" dirty="0">
                <a:solidFill>
                  <a:srgbClr val="FFFFFF"/>
                </a:solidFill>
                <a:latin typeface="Arial"/>
                <a:cs typeface="Arial"/>
              </a:rPr>
              <a:t>c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l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u</a:t>
            </a:r>
            <a:r>
              <a:rPr sz="1800" b="1" spc="175" dirty="0">
                <a:solidFill>
                  <a:srgbClr val="FFFFFF"/>
                </a:solidFill>
                <a:latin typeface="Arial"/>
                <a:cs typeface="Arial"/>
              </a:rPr>
              <a:t>m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825"/>
              </a:spcBef>
            </a:pPr>
            <a:r>
              <a:rPr sz="1800" b="1" spc="30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1800" b="1" spc="-2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We</a:t>
            </a:r>
            <a:r>
              <a:rPr sz="1800" b="1" spc="-25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35" dirty="0">
                <a:solidFill>
                  <a:srgbClr val="FFFFFF"/>
                </a:solidFill>
                <a:latin typeface="Arial"/>
                <a:cs typeface="Arial"/>
              </a:rPr>
              <a:t>Actually  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Learn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School</a:t>
            </a:r>
            <a:endParaRPr sz="1800">
              <a:latin typeface="Arial"/>
              <a:cs typeface="Arial"/>
            </a:endParaRPr>
          </a:p>
          <a:p>
            <a:pPr marL="12700" marR="200660">
              <a:lnSpc>
                <a:spcPts val="2100"/>
              </a:lnSpc>
              <a:spcBef>
                <a:spcPts val="1200"/>
              </a:spcBef>
            </a:pPr>
            <a:r>
              <a:rPr sz="1800" b="1" spc="-10" dirty="0">
                <a:solidFill>
                  <a:srgbClr val="F86942"/>
                </a:solidFill>
                <a:latin typeface="Arial"/>
                <a:cs typeface="Arial"/>
              </a:rPr>
              <a:t>Why</a:t>
            </a:r>
            <a:r>
              <a:rPr sz="1800" b="1" spc="-245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95" dirty="0">
                <a:solidFill>
                  <a:srgbClr val="F86942"/>
                </a:solidFill>
                <a:latin typeface="Arial"/>
                <a:cs typeface="Arial"/>
              </a:rPr>
              <a:t>It</a:t>
            </a:r>
            <a:r>
              <a:rPr sz="1800" b="1" spc="-240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86942"/>
                </a:solidFill>
                <a:latin typeface="Arial"/>
                <a:cs typeface="Arial"/>
              </a:rPr>
              <a:t>Needs</a:t>
            </a:r>
            <a:r>
              <a:rPr sz="1800" b="1" spc="-240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86942"/>
                </a:solidFill>
                <a:latin typeface="Arial"/>
                <a:cs typeface="Arial"/>
              </a:rPr>
              <a:t>to  </a:t>
            </a:r>
            <a:r>
              <a:rPr sz="1800" b="1" spc="-60" dirty="0">
                <a:solidFill>
                  <a:srgbClr val="F86942"/>
                </a:solidFill>
                <a:latin typeface="Arial"/>
                <a:cs typeface="Arial"/>
              </a:rPr>
              <a:t>Change</a:t>
            </a:r>
            <a:endParaRPr sz="18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978275" y="1223149"/>
            <a:ext cx="4404360" cy="83502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29"/>
              </a:spcBef>
            </a:pP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curriculum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needs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support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quickly  </a:t>
            </a:r>
            <a:r>
              <a:rPr sz="1800" b="1" spc="-60" dirty="0">
                <a:solidFill>
                  <a:srgbClr val="FFFFFF"/>
                </a:solidFill>
                <a:latin typeface="Arial"/>
                <a:cs typeface="Arial"/>
              </a:rPr>
              <a:t>changing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technologically </a:t>
            </a:r>
            <a:r>
              <a:rPr sz="1800" b="1" spc="-35" dirty="0">
                <a:solidFill>
                  <a:srgbClr val="FFFFFF"/>
                </a:solidFill>
                <a:latin typeface="Arial"/>
                <a:cs typeface="Arial"/>
              </a:rPr>
              <a:t>advanced  </a:t>
            </a: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society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78275" y="2423293"/>
            <a:ext cx="3939540" cy="30162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should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engaging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meaningful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68750" y="3185293"/>
            <a:ext cx="4421505" cy="1311275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It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should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consider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needs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learner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3300">
              <a:latin typeface="Times New Roman"/>
              <a:cs typeface="Times New Roman"/>
            </a:endParaRPr>
          </a:p>
          <a:p>
            <a:pPr marL="22225" marR="421640">
              <a:lnSpc>
                <a:spcPts val="2100"/>
              </a:lnSpc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Current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system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80" dirty="0">
                <a:solidFill>
                  <a:srgbClr val="FFFFFF"/>
                </a:solidFill>
                <a:latin typeface="Arial"/>
                <a:cs typeface="Arial"/>
              </a:rPr>
              <a:t>focuses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too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heavily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on  </a:t>
            </a:r>
            <a:r>
              <a:rPr sz="1800" b="1" spc="25" dirty="0">
                <a:solidFill>
                  <a:srgbClr val="FFFFFF"/>
                </a:solidFill>
                <a:latin typeface="Arial"/>
                <a:cs typeface="Arial"/>
              </a:rPr>
              <a:t>exam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results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3779148" y="6160783"/>
            <a:ext cx="1189355" cy="1154430"/>
          </a:xfrm>
          <a:custGeom>
            <a:avLst/>
            <a:gdLst/>
            <a:ahLst/>
            <a:cxnLst/>
            <a:rect l="l" t="t" r="r" b="b"/>
            <a:pathLst>
              <a:path w="1189354" h="1154429">
                <a:moveTo>
                  <a:pt x="1188937" y="132140"/>
                </a:moveTo>
                <a:lnTo>
                  <a:pt x="0" y="132140"/>
                </a:lnTo>
                <a:lnTo>
                  <a:pt x="0" y="0"/>
                </a:lnTo>
                <a:lnTo>
                  <a:pt x="1188937" y="0"/>
                </a:lnTo>
                <a:lnTo>
                  <a:pt x="1188937" y="132140"/>
                </a:lnTo>
                <a:close/>
              </a:path>
              <a:path w="1189354" h="1154429">
                <a:moveTo>
                  <a:pt x="1042158" y="1154416"/>
                </a:moveTo>
                <a:lnTo>
                  <a:pt x="396312" y="1154416"/>
                </a:lnTo>
                <a:lnTo>
                  <a:pt x="396312" y="1034417"/>
                </a:lnTo>
                <a:lnTo>
                  <a:pt x="979836" y="1034417"/>
                </a:lnTo>
                <a:lnTo>
                  <a:pt x="982019" y="1027633"/>
                </a:lnTo>
                <a:lnTo>
                  <a:pt x="987470" y="987382"/>
                </a:lnTo>
                <a:lnTo>
                  <a:pt x="987951" y="957984"/>
                </a:lnTo>
                <a:lnTo>
                  <a:pt x="987676" y="944601"/>
                </a:lnTo>
                <a:lnTo>
                  <a:pt x="981913" y="868783"/>
                </a:lnTo>
                <a:lnTo>
                  <a:pt x="976920" y="830206"/>
                </a:lnTo>
                <a:lnTo>
                  <a:pt x="970958" y="791192"/>
                </a:lnTo>
                <a:lnTo>
                  <a:pt x="963071" y="745858"/>
                </a:lnTo>
                <a:lnTo>
                  <a:pt x="954290" y="700512"/>
                </a:lnTo>
                <a:lnTo>
                  <a:pt x="944761" y="655134"/>
                </a:lnTo>
                <a:lnTo>
                  <a:pt x="934630" y="609703"/>
                </a:lnTo>
                <a:lnTo>
                  <a:pt x="923094" y="560451"/>
                </a:lnTo>
                <a:lnTo>
                  <a:pt x="911031" y="511270"/>
                </a:lnTo>
                <a:lnTo>
                  <a:pt x="898475" y="462158"/>
                </a:lnTo>
                <a:lnTo>
                  <a:pt x="885461" y="413111"/>
                </a:lnTo>
                <a:lnTo>
                  <a:pt x="872024" y="364129"/>
                </a:lnTo>
                <a:lnTo>
                  <a:pt x="858196" y="315207"/>
                </a:lnTo>
                <a:lnTo>
                  <a:pt x="844013" y="266342"/>
                </a:lnTo>
                <a:lnTo>
                  <a:pt x="802730" y="132140"/>
                </a:lnTo>
                <a:lnTo>
                  <a:pt x="941037" y="132140"/>
                </a:lnTo>
                <a:lnTo>
                  <a:pt x="970555" y="228352"/>
                </a:lnTo>
                <a:lnTo>
                  <a:pt x="985015" y="278142"/>
                </a:lnTo>
                <a:lnTo>
                  <a:pt x="999136" y="328079"/>
                </a:lnTo>
                <a:lnTo>
                  <a:pt x="1012883" y="378167"/>
                </a:lnTo>
                <a:lnTo>
                  <a:pt x="1026221" y="428415"/>
                </a:lnTo>
                <a:lnTo>
                  <a:pt x="1039115" y="478828"/>
                </a:lnTo>
                <a:lnTo>
                  <a:pt x="1051533" y="529413"/>
                </a:lnTo>
                <a:lnTo>
                  <a:pt x="1063438" y="580176"/>
                </a:lnTo>
                <a:lnTo>
                  <a:pt x="1073890" y="627138"/>
                </a:lnTo>
                <a:lnTo>
                  <a:pt x="1083746" y="674416"/>
                </a:lnTo>
                <a:lnTo>
                  <a:pt x="1092891" y="722011"/>
                </a:lnTo>
                <a:lnTo>
                  <a:pt x="1101206" y="769924"/>
                </a:lnTo>
                <a:lnTo>
                  <a:pt x="1107652" y="811462"/>
                </a:lnTo>
                <a:lnTo>
                  <a:pt x="1113142" y="853695"/>
                </a:lnTo>
                <a:lnTo>
                  <a:pt x="1117309" y="896625"/>
                </a:lnTo>
                <a:lnTo>
                  <a:pt x="1119787" y="940260"/>
                </a:lnTo>
                <a:lnTo>
                  <a:pt x="1120188" y="957984"/>
                </a:lnTo>
                <a:lnTo>
                  <a:pt x="1120077" y="976126"/>
                </a:lnTo>
                <a:lnTo>
                  <a:pt x="1116227" y="1028864"/>
                </a:lnTo>
                <a:lnTo>
                  <a:pt x="1104099" y="1079424"/>
                </a:lnTo>
                <a:lnTo>
                  <a:pt x="1079653" y="1123599"/>
                </a:lnTo>
                <a:lnTo>
                  <a:pt x="1049301" y="1150616"/>
                </a:lnTo>
                <a:lnTo>
                  <a:pt x="1042158" y="1154416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621507" y="5990659"/>
            <a:ext cx="815340" cy="1324610"/>
          </a:xfrm>
          <a:custGeom>
            <a:avLst/>
            <a:gdLst/>
            <a:ahLst/>
            <a:cxnLst/>
            <a:rect l="l" t="t" r="r" b="b"/>
            <a:pathLst>
              <a:path w="815339" h="1324609">
                <a:moveTo>
                  <a:pt x="344866" y="819810"/>
                </a:moveTo>
                <a:lnTo>
                  <a:pt x="275965" y="818233"/>
                </a:lnTo>
                <a:lnTo>
                  <a:pt x="230630" y="815118"/>
                </a:lnTo>
                <a:lnTo>
                  <a:pt x="182462" y="808118"/>
                </a:lnTo>
                <a:lnTo>
                  <a:pt x="142005" y="796761"/>
                </a:lnTo>
                <a:lnTo>
                  <a:pt x="101343" y="771158"/>
                </a:lnTo>
                <a:lnTo>
                  <a:pt x="76995" y="736820"/>
                </a:lnTo>
                <a:lnTo>
                  <a:pt x="61123" y="688164"/>
                </a:lnTo>
                <a:lnTo>
                  <a:pt x="54281" y="637366"/>
                </a:lnTo>
                <a:lnTo>
                  <a:pt x="52593" y="596584"/>
                </a:lnTo>
                <a:lnTo>
                  <a:pt x="52897" y="556699"/>
                </a:lnTo>
                <a:lnTo>
                  <a:pt x="54667" y="517763"/>
                </a:lnTo>
                <a:lnTo>
                  <a:pt x="60859" y="438833"/>
                </a:lnTo>
                <a:lnTo>
                  <a:pt x="64787" y="398233"/>
                </a:lnTo>
                <a:lnTo>
                  <a:pt x="68932" y="358014"/>
                </a:lnTo>
                <a:lnTo>
                  <a:pt x="73066" y="318160"/>
                </a:lnTo>
                <a:lnTo>
                  <a:pt x="76296" y="286088"/>
                </a:lnTo>
                <a:lnTo>
                  <a:pt x="79184" y="255046"/>
                </a:lnTo>
                <a:lnTo>
                  <a:pt x="81233" y="225002"/>
                </a:lnTo>
                <a:lnTo>
                  <a:pt x="81944" y="195930"/>
                </a:lnTo>
                <a:lnTo>
                  <a:pt x="80968" y="183478"/>
                </a:lnTo>
                <a:lnTo>
                  <a:pt x="79268" y="172317"/>
                </a:lnTo>
                <a:lnTo>
                  <a:pt x="76531" y="163001"/>
                </a:lnTo>
                <a:lnTo>
                  <a:pt x="72445" y="156083"/>
                </a:lnTo>
                <a:lnTo>
                  <a:pt x="71111" y="150606"/>
                </a:lnTo>
                <a:lnTo>
                  <a:pt x="65701" y="145564"/>
                </a:lnTo>
                <a:lnTo>
                  <a:pt x="59235" y="141627"/>
                </a:lnTo>
                <a:lnTo>
                  <a:pt x="0" y="127382"/>
                </a:lnTo>
                <a:lnTo>
                  <a:pt x="31782" y="0"/>
                </a:lnTo>
                <a:lnTo>
                  <a:pt x="104844" y="18994"/>
                </a:lnTo>
                <a:lnTo>
                  <a:pt x="146780" y="45637"/>
                </a:lnTo>
                <a:lnTo>
                  <a:pt x="182250" y="82791"/>
                </a:lnTo>
                <a:lnTo>
                  <a:pt x="207192" y="139688"/>
                </a:lnTo>
                <a:lnTo>
                  <a:pt x="214041" y="195937"/>
                </a:lnTo>
                <a:lnTo>
                  <a:pt x="213081" y="231487"/>
                </a:lnTo>
                <a:lnTo>
                  <a:pt x="210795" y="265927"/>
                </a:lnTo>
                <a:lnTo>
                  <a:pt x="207706" y="299284"/>
                </a:lnTo>
                <a:lnTo>
                  <a:pt x="204338" y="331586"/>
                </a:lnTo>
                <a:lnTo>
                  <a:pt x="200204" y="371691"/>
                </a:lnTo>
                <a:lnTo>
                  <a:pt x="196143" y="411439"/>
                </a:lnTo>
                <a:lnTo>
                  <a:pt x="192361" y="450851"/>
                </a:lnTo>
                <a:lnTo>
                  <a:pt x="189067" y="489950"/>
                </a:lnTo>
                <a:lnTo>
                  <a:pt x="184922" y="560696"/>
                </a:lnTo>
                <a:lnTo>
                  <a:pt x="184530" y="594676"/>
                </a:lnTo>
                <a:lnTo>
                  <a:pt x="185969" y="627667"/>
                </a:lnTo>
                <a:lnTo>
                  <a:pt x="192574" y="669787"/>
                </a:lnTo>
                <a:lnTo>
                  <a:pt x="193435" y="671590"/>
                </a:lnTo>
                <a:lnTo>
                  <a:pt x="187521" y="671590"/>
                </a:lnTo>
                <a:lnTo>
                  <a:pt x="188354" y="673143"/>
                </a:lnTo>
                <a:lnTo>
                  <a:pt x="194635" y="677636"/>
                </a:lnTo>
                <a:lnTo>
                  <a:pt x="195791" y="680754"/>
                </a:lnTo>
                <a:lnTo>
                  <a:pt x="220425" y="680754"/>
                </a:lnTo>
                <a:lnTo>
                  <a:pt x="225357" y="681601"/>
                </a:lnTo>
                <a:lnTo>
                  <a:pt x="243413" y="683674"/>
                </a:lnTo>
                <a:lnTo>
                  <a:pt x="262368" y="685153"/>
                </a:lnTo>
                <a:lnTo>
                  <a:pt x="282161" y="686304"/>
                </a:lnTo>
                <a:lnTo>
                  <a:pt x="335392" y="687823"/>
                </a:lnTo>
                <a:lnTo>
                  <a:pt x="804955" y="687823"/>
                </a:lnTo>
                <a:lnTo>
                  <a:pt x="814910" y="790160"/>
                </a:lnTo>
                <a:lnTo>
                  <a:pt x="543892" y="812254"/>
                </a:lnTo>
                <a:lnTo>
                  <a:pt x="543739" y="818854"/>
                </a:lnTo>
                <a:lnTo>
                  <a:pt x="413023" y="818854"/>
                </a:lnTo>
                <a:lnTo>
                  <a:pt x="379031" y="819582"/>
                </a:lnTo>
                <a:lnTo>
                  <a:pt x="344866" y="819810"/>
                </a:lnTo>
                <a:close/>
              </a:path>
              <a:path w="815339" h="1324609">
                <a:moveTo>
                  <a:pt x="804955" y="687823"/>
                </a:moveTo>
                <a:lnTo>
                  <a:pt x="335392" y="687823"/>
                </a:lnTo>
                <a:lnTo>
                  <a:pt x="389206" y="687485"/>
                </a:lnTo>
                <a:lnTo>
                  <a:pt x="443577" y="685782"/>
                </a:lnTo>
                <a:lnTo>
                  <a:pt x="498481" y="683205"/>
                </a:lnTo>
                <a:lnTo>
                  <a:pt x="802116" y="658640"/>
                </a:lnTo>
                <a:lnTo>
                  <a:pt x="804955" y="687823"/>
                </a:lnTo>
                <a:close/>
              </a:path>
              <a:path w="815339" h="1324609">
                <a:moveTo>
                  <a:pt x="194635" y="675158"/>
                </a:moveTo>
                <a:lnTo>
                  <a:pt x="193103" y="674696"/>
                </a:lnTo>
                <a:lnTo>
                  <a:pt x="191650" y="674425"/>
                </a:lnTo>
                <a:lnTo>
                  <a:pt x="190507" y="673916"/>
                </a:lnTo>
                <a:lnTo>
                  <a:pt x="187521" y="671590"/>
                </a:lnTo>
                <a:lnTo>
                  <a:pt x="193435" y="671590"/>
                </a:lnTo>
                <a:lnTo>
                  <a:pt x="193558" y="671848"/>
                </a:lnTo>
                <a:lnTo>
                  <a:pt x="194195" y="673916"/>
                </a:lnTo>
                <a:lnTo>
                  <a:pt x="194635" y="675158"/>
                </a:lnTo>
                <a:close/>
              </a:path>
              <a:path w="815339" h="1324609">
                <a:moveTo>
                  <a:pt x="220425" y="680754"/>
                </a:moveTo>
                <a:lnTo>
                  <a:pt x="195791" y="680754"/>
                </a:lnTo>
                <a:lnTo>
                  <a:pt x="196181" y="679512"/>
                </a:lnTo>
                <a:lnTo>
                  <a:pt x="194635" y="675158"/>
                </a:lnTo>
                <a:lnTo>
                  <a:pt x="198222" y="676235"/>
                </a:lnTo>
                <a:lnTo>
                  <a:pt x="202713" y="677437"/>
                </a:lnTo>
                <a:lnTo>
                  <a:pt x="208262" y="678666"/>
                </a:lnTo>
                <a:lnTo>
                  <a:pt x="220425" y="680754"/>
                </a:lnTo>
                <a:close/>
              </a:path>
              <a:path w="815339" h="1324609">
                <a:moveTo>
                  <a:pt x="427521" y="1324539"/>
                </a:moveTo>
                <a:lnTo>
                  <a:pt x="248382" y="1324539"/>
                </a:lnTo>
                <a:lnTo>
                  <a:pt x="421900" y="1163451"/>
                </a:lnTo>
                <a:lnTo>
                  <a:pt x="413023" y="818854"/>
                </a:lnTo>
                <a:lnTo>
                  <a:pt x="543739" y="818854"/>
                </a:lnTo>
                <a:lnTo>
                  <a:pt x="536052" y="1151274"/>
                </a:lnTo>
                <a:lnTo>
                  <a:pt x="660309" y="1275566"/>
                </a:lnTo>
                <a:lnTo>
                  <a:pt x="473507" y="1275566"/>
                </a:lnTo>
                <a:lnTo>
                  <a:pt x="427521" y="1324539"/>
                </a:lnTo>
                <a:close/>
              </a:path>
              <a:path w="815339" h="1324609">
                <a:moveTo>
                  <a:pt x="709269" y="1324539"/>
                </a:moveTo>
                <a:lnTo>
                  <a:pt x="522467" y="1324539"/>
                </a:lnTo>
                <a:lnTo>
                  <a:pt x="473507" y="1275566"/>
                </a:lnTo>
                <a:lnTo>
                  <a:pt x="660309" y="1275566"/>
                </a:lnTo>
                <a:lnTo>
                  <a:pt x="709269" y="132453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051687" y="5384985"/>
            <a:ext cx="1364615" cy="1930400"/>
          </a:xfrm>
          <a:custGeom>
            <a:avLst/>
            <a:gdLst/>
            <a:ahLst/>
            <a:cxnLst/>
            <a:rect l="l" t="t" r="r" b="b"/>
            <a:pathLst>
              <a:path w="1364614" h="1930400">
                <a:moveTo>
                  <a:pt x="1104254" y="460635"/>
                </a:moveTo>
                <a:lnTo>
                  <a:pt x="1057161" y="449617"/>
                </a:lnTo>
                <a:lnTo>
                  <a:pt x="1014306" y="429533"/>
                </a:lnTo>
                <a:lnTo>
                  <a:pt x="976787" y="401471"/>
                </a:lnTo>
                <a:lnTo>
                  <a:pt x="945698" y="366523"/>
                </a:lnTo>
                <a:lnTo>
                  <a:pt x="922135" y="325776"/>
                </a:lnTo>
                <a:lnTo>
                  <a:pt x="907194" y="280320"/>
                </a:lnTo>
                <a:lnTo>
                  <a:pt x="901970" y="231246"/>
                </a:lnTo>
                <a:lnTo>
                  <a:pt x="906667" y="184641"/>
                </a:lnTo>
                <a:lnTo>
                  <a:pt x="920137" y="141234"/>
                </a:lnTo>
                <a:lnTo>
                  <a:pt x="941452" y="101954"/>
                </a:lnTo>
                <a:lnTo>
                  <a:pt x="969682" y="67730"/>
                </a:lnTo>
                <a:lnTo>
                  <a:pt x="1003896" y="39493"/>
                </a:lnTo>
                <a:lnTo>
                  <a:pt x="1043166" y="18172"/>
                </a:lnTo>
                <a:lnTo>
                  <a:pt x="1086561" y="4698"/>
                </a:lnTo>
                <a:lnTo>
                  <a:pt x="1133152" y="0"/>
                </a:lnTo>
                <a:lnTo>
                  <a:pt x="1179737" y="4704"/>
                </a:lnTo>
                <a:lnTo>
                  <a:pt x="1223132" y="18179"/>
                </a:lnTo>
                <a:lnTo>
                  <a:pt x="1262402" y="39499"/>
                </a:lnTo>
                <a:lnTo>
                  <a:pt x="1296616" y="67736"/>
                </a:lnTo>
                <a:lnTo>
                  <a:pt x="1324846" y="101960"/>
                </a:lnTo>
                <a:lnTo>
                  <a:pt x="1346160" y="141241"/>
                </a:lnTo>
                <a:lnTo>
                  <a:pt x="1359631" y="184648"/>
                </a:lnTo>
                <a:lnTo>
                  <a:pt x="1361997" y="208121"/>
                </a:lnTo>
                <a:lnTo>
                  <a:pt x="1230579" y="208121"/>
                </a:lnTo>
                <a:lnTo>
                  <a:pt x="1227481" y="214107"/>
                </a:lnTo>
                <a:lnTo>
                  <a:pt x="1104254" y="460635"/>
                </a:lnTo>
                <a:close/>
              </a:path>
              <a:path w="1364614" h="1930400">
                <a:moveTo>
                  <a:pt x="1309214" y="380941"/>
                </a:moveTo>
                <a:lnTo>
                  <a:pt x="1321598" y="340901"/>
                </a:lnTo>
                <a:lnTo>
                  <a:pt x="1338102" y="281119"/>
                </a:lnTo>
                <a:lnTo>
                  <a:pt x="1344724" y="250862"/>
                </a:lnTo>
                <a:lnTo>
                  <a:pt x="1274623" y="224639"/>
                </a:lnTo>
                <a:lnTo>
                  <a:pt x="1230579" y="208121"/>
                </a:lnTo>
                <a:lnTo>
                  <a:pt x="1361997" y="208121"/>
                </a:lnTo>
                <a:lnTo>
                  <a:pt x="1364328" y="231252"/>
                </a:lnTo>
                <a:lnTo>
                  <a:pt x="1360544" y="273068"/>
                </a:lnTo>
                <a:lnTo>
                  <a:pt x="1349646" y="312388"/>
                </a:lnTo>
                <a:lnTo>
                  <a:pt x="1332310" y="348561"/>
                </a:lnTo>
                <a:lnTo>
                  <a:pt x="1309214" y="380941"/>
                </a:lnTo>
                <a:close/>
              </a:path>
              <a:path w="1364614" h="1930400">
                <a:moveTo>
                  <a:pt x="1185185" y="621061"/>
                </a:moveTo>
                <a:lnTo>
                  <a:pt x="1038823" y="621061"/>
                </a:lnTo>
                <a:lnTo>
                  <a:pt x="1236979" y="224639"/>
                </a:lnTo>
                <a:lnTo>
                  <a:pt x="1329657" y="259345"/>
                </a:lnTo>
                <a:lnTo>
                  <a:pt x="1310609" y="331542"/>
                </a:lnTo>
                <a:lnTo>
                  <a:pt x="1254625" y="493026"/>
                </a:lnTo>
                <a:lnTo>
                  <a:pt x="1185185" y="621061"/>
                </a:lnTo>
                <a:close/>
              </a:path>
              <a:path w="1364614" h="1930400">
                <a:moveTo>
                  <a:pt x="679724" y="1930214"/>
                </a:moveTo>
                <a:lnTo>
                  <a:pt x="580712" y="1930214"/>
                </a:lnTo>
                <a:lnTo>
                  <a:pt x="480274" y="1905099"/>
                </a:lnTo>
                <a:lnTo>
                  <a:pt x="642511" y="1268550"/>
                </a:lnTo>
                <a:lnTo>
                  <a:pt x="566241" y="1266537"/>
                </a:lnTo>
                <a:lnTo>
                  <a:pt x="389587" y="1257675"/>
                </a:lnTo>
                <a:lnTo>
                  <a:pt x="190777" y="1237733"/>
                </a:lnTo>
                <a:lnTo>
                  <a:pt x="48042" y="1202480"/>
                </a:lnTo>
                <a:lnTo>
                  <a:pt x="12428" y="1151699"/>
                </a:lnTo>
                <a:lnTo>
                  <a:pt x="0" y="1096040"/>
                </a:lnTo>
                <a:lnTo>
                  <a:pt x="1703" y="1066643"/>
                </a:lnTo>
                <a:lnTo>
                  <a:pt x="19387" y="1005235"/>
                </a:lnTo>
                <a:lnTo>
                  <a:pt x="54036" y="941040"/>
                </a:lnTo>
                <a:lnTo>
                  <a:pt x="76943" y="908159"/>
                </a:lnTo>
                <a:lnTo>
                  <a:pt x="103159" y="874894"/>
                </a:lnTo>
                <a:lnTo>
                  <a:pt x="132370" y="841350"/>
                </a:lnTo>
                <a:lnTo>
                  <a:pt x="164267" y="807633"/>
                </a:lnTo>
                <a:lnTo>
                  <a:pt x="198537" y="773845"/>
                </a:lnTo>
                <a:lnTo>
                  <a:pt x="234871" y="740093"/>
                </a:lnTo>
                <a:lnTo>
                  <a:pt x="272956" y="706480"/>
                </a:lnTo>
                <a:lnTo>
                  <a:pt x="312481" y="673111"/>
                </a:lnTo>
                <a:lnTo>
                  <a:pt x="353136" y="640090"/>
                </a:lnTo>
                <a:lnTo>
                  <a:pt x="394610" y="607522"/>
                </a:lnTo>
                <a:lnTo>
                  <a:pt x="436590" y="575512"/>
                </a:lnTo>
                <a:lnTo>
                  <a:pt x="478766" y="544164"/>
                </a:lnTo>
                <a:lnTo>
                  <a:pt x="520827" y="513582"/>
                </a:lnTo>
                <a:lnTo>
                  <a:pt x="562462" y="483872"/>
                </a:lnTo>
                <a:lnTo>
                  <a:pt x="603359" y="455137"/>
                </a:lnTo>
                <a:lnTo>
                  <a:pt x="815829" y="309070"/>
                </a:lnTo>
                <a:lnTo>
                  <a:pt x="842851" y="290091"/>
                </a:lnTo>
                <a:lnTo>
                  <a:pt x="866646" y="272924"/>
                </a:lnTo>
                <a:lnTo>
                  <a:pt x="886904" y="257674"/>
                </a:lnTo>
                <a:lnTo>
                  <a:pt x="905997" y="318789"/>
                </a:lnTo>
                <a:lnTo>
                  <a:pt x="925709" y="360083"/>
                </a:lnTo>
                <a:lnTo>
                  <a:pt x="949137" y="391466"/>
                </a:lnTo>
                <a:lnTo>
                  <a:pt x="979376" y="422850"/>
                </a:lnTo>
                <a:lnTo>
                  <a:pt x="1028921" y="588045"/>
                </a:lnTo>
                <a:lnTo>
                  <a:pt x="840667" y="588045"/>
                </a:lnTo>
                <a:lnTo>
                  <a:pt x="382847" y="1007592"/>
                </a:lnTo>
                <a:lnTo>
                  <a:pt x="445582" y="1011034"/>
                </a:lnTo>
                <a:lnTo>
                  <a:pt x="508197" y="1015735"/>
                </a:lnTo>
                <a:lnTo>
                  <a:pt x="569261" y="1021874"/>
                </a:lnTo>
                <a:lnTo>
                  <a:pt x="627337" y="1029627"/>
                </a:lnTo>
                <a:lnTo>
                  <a:pt x="680992" y="1039173"/>
                </a:lnTo>
                <a:lnTo>
                  <a:pt x="728791" y="1050691"/>
                </a:lnTo>
                <a:lnTo>
                  <a:pt x="769301" y="1064357"/>
                </a:lnTo>
                <a:lnTo>
                  <a:pt x="822714" y="1098849"/>
                </a:lnTo>
                <a:lnTo>
                  <a:pt x="867644" y="1170472"/>
                </a:lnTo>
                <a:lnTo>
                  <a:pt x="866990" y="1283342"/>
                </a:lnTo>
                <a:lnTo>
                  <a:pt x="806681" y="1517554"/>
                </a:lnTo>
                <a:lnTo>
                  <a:pt x="679724" y="1930214"/>
                </a:lnTo>
                <a:close/>
              </a:path>
              <a:path w="1364614" h="1930400">
                <a:moveTo>
                  <a:pt x="1038823" y="753221"/>
                </a:moveTo>
                <a:lnTo>
                  <a:pt x="999287" y="753063"/>
                </a:lnTo>
                <a:lnTo>
                  <a:pt x="962171" y="738820"/>
                </a:lnTo>
                <a:lnTo>
                  <a:pt x="927613" y="712845"/>
                </a:lnTo>
                <a:lnTo>
                  <a:pt x="895752" y="677490"/>
                </a:lnTo>
                <a:lnTo>
                  <a:pt x="866724" y="635106"/>
                </a:lnTo>
                <a:lnTo>
                  <a:pt x="840667" y="588045"/>
                </a:lnTo>
                <a:lnTo>
                  <a:pt x="1028921" y="588045"/>
                </a:lnTo>
                <a:lnTo>
                  <a:pt x="1038823" y="621061"/>
                </a:lnTo>
                <a:lnTo>
                  <a:pt x="1185185" y="621061"/>
                </a:lnTo>
                <a:lnTo>
                  <a:pt x="1163449" y="661138"/>
                </a:lnTo>
                <a:lnTo>
                  <a:pt x="1038823" y="753221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4486863" y="5481778"/>
            <a:ext cx="466725" cy="669925"/>
          </a:xfrm>
          <a:custGeom>
            <a:avLst/>
            <a:gdLst/>
            <a:ahLst/>
            <a:cxnLst/>
            <a:rect l="l" t="t" r="r" b="b"/>
            <a:pathLst>
              <a:path w="466725" h="669925">
                <a:moveTo>
                  <a:pt x="359977" y="53061"/>
                </a:moveTo>
                <a:lnTo>
                  <a:pt x="39003" y="53061"/>
                </a:lnTo>
                <a:lnTo>
                  <a:pt x="39003" y="0"/>
                </a:lnTo>
                <a:lnTo>
                  <a:pt x="359977" y="0"/>
                </a:lnTo>
                <a:lnTo>
                  <a:pt x="359977" y="53061"/>
                </a:lnTo>
                <a:close/>
              </a:path>
              <a:path w="466725" h="669925">
                <a:moveTo>
                  <a:pt x="438413" y="89816"/>
                </a:moveTo>
                <a:lnTo>
                  <a:pt x="23937" y="89816"/>
                </a:lnTo>
                <a:lnTo>
                  <a:pt x="23937" y="60084"/>
                </a:lnTo>
                <a:lnTo>
                  <a:pt x="438413" y="60084"/>
                </a:lnTo>
                <a:lnTo>
                  <a:pt x="438413" y="89816"/>
                </a:lnTo>
                <a:close/>
              </a:path>
              <a:path w="466725" h="669925">
                <a:moveTo>
                  <a:pt x="388254" y="144938"/>
                </a:moveTo>
                <a:lnTo>
                  <a:pt x="50562" y="144938"/>
                </a:lnTo>
                <a:lnTo>
                  <a:pt x="50562" y="96627"/>
                </a:lnTo>
                <a:lnTo>
                  <a:pt x="388254" y="96627"/>
                </a:lnTo>
                <a:lnTo>
                  <a:pt x="388254" y="144938"/>
                </a:lnTo>
                <a:close/>
              </a:path>
              <a:path w="466725" h="669925">
                <a:moveTo>
                  <a:pt x="406629" y="178185"/>
                </a:moveTo>
                <a:lnTo>
                  <a:pt x="23937" y="178185"/>
                </a:lnTo>
                <a:lnTo>
                  <a:pt x="23937" y="150105"/>
                </a:lnTo>
                <a:lnTo>
                  <a:pt x="406629" y="150105"/>
                </a:lnTo>
                <a:lnTo>
                  <a:pt x="406629" y="178185"/>
                </a:lnTo>
                <a:close/>
              </a:path>
              <a:path w="466725" h="669925">
                <a:moveTo>
                  <a:pt x="422112" y="240535"/>
                </a:moveTo>
                <a:lnTo>
                  <a:pt x="31163" y="201930"/>
                </a:lnTo>
                <a:lnTo>
                  <a:pt x="37147" y="182109"/>
                </a:lnTo>
                <a:lnTo>
                  <a:pt x="108382" y="181804"/>
                </a:lnTo>
                <a:lnTo>
                  <a:pt x="261828" y="182808"/>
                </a:lnTo>
                <a:lnTo>
                  <a:pt x="315539" y="183927"/>
                </a:lnTo>
                <a:lnTo>
                  <a:pt x="364931" y="185618"/>
                </a:lnTo>
                <a:lnTo>
                  <a:pt x="394151" y="186177"/>
                </a:lnTo>
                <a:lnTo>
                  <a:pt x="420422" y="188223"/>
                </a:lnTo>
                <a:lnTo>
                  <a:pt x="444336" y="196348"/>
                </a:lnTo>
                <a:lnTo>
                  <a:pt x="466486" y="215144"/>
                </a:lnTo>
                <a:lnTo>
                  <a:pt x="422112" y="240535"/>
                </a:lnTo>
                <a:close/>
              </a:path>
              <a:path w="466725" h="669925">
                <a:moveTo>
                  <a:pt x="409932" y="248589"/>
                </a:moveTo>
                <a:lnTo>
                  <a:pt x="27035" y="248589"/>
                </a:lnTo>
                <a:lnTo>
                  <a:pt x="27035" y="206674"/>
                </a:lnTo>
                <a:lnTo>
                  <a:pt x="314521" y="235007"/>
                </a:lnTo>
                <a:lnTo>
                  <a:pt x="362293" y="239031"/>
                </a:lnTo>
                <a:lnTo>
                  <a:pt x="409932" y="242398"/>
                </a:lnTo>
                <a:lnTo>
                  <a:pt x="409932" y="248589"/>
                </a:lnTo>
                <a:close/>
              </a:path>
              <a:path w="466725" h="669925">
                <a:moveTo>
                  <a:pt x="441716" y="281624"/>
                </a:moveTo>
                <a:lnTo>
                  <a:pt x="59024" y="281624"/>
                </a:lnTo>
                <a:lnTo>
                  <a:pt x="59024" y="253544"/>
                </a:lnTo>
                <a:lnTo>
                  <a:pt x="441716" y="253544"/>
                </a:lnTo>
                <a:lnTo>
                  <a:pt x="441716" y="281624"/>
                </a:lnTo>
                <a:close/>
              </a:path>
              <a:path w="466725" h="669925">
                <a:moveTo>
                  <a:pt x="388670" y="328904"/>
                </a:moveTo>
                <a:lnTo>
                  <a:pt x="39003" y="328904"/>
                </a:lnTo>
                <a:lnTo>
                  <a:pt x="39003" y="286580"/>
                </a:lnTo>
                <a:lnTo>
                  <a:pt x="388670" y="286580"/>
                </a:lnTo>
                <a:lnTo>
                  <a:pt x="388670" y="328904"/>
                </a:lnTo>
                <a:close/>
              </a:path>
              <a:path w="466725" h="669925">
                <a:moveTo>
                  <a:pt x="413439" y="374949"/>
                </a:moveTo>
                <a:lnTo>
                  <a:pt x="63773" y="374949"/>
                </a:lnTo>
                <a:lnTo>
                  <a:pt x="63773" y="335307"/>
                </a:lnTo>
                <a:lnTo>
                  <a:pt x="413439" y="335307"/>
                </a:lnTo>
                <a:lnTo>
                  <a:pt x="413439" y="374949"/>
                </a:lnTo>
                <a:close/>
              </a:path>
              <a:path w="466725" h="669925">
                <a:moveTo>
                  <a:pt x="356879" y="392497"/>
                </a:moveTo>
                <a:lnTo>
                  <a:pt x="46025" y="392497"/>
                </a:lnTo>
                <a:lnTo>
                  <a:pt x="46025" y="379699"/>
                </a:lnTo>
                <a:lnTo>
                  <a:pt x="356879" y="379699"/>
                </a:lnTo>
                <a:lnTo>
                  <a:pt x="356879" y="392497"/>
                </a:lnTo>
                <a:close/>
              </a:path>
              <a:path w="466725" h="669925">
                <a:moveTo>
                  <a:pt x="44169" y="457332"/>
                </a:moveTo>
                <a:lnTo>
                  <a:pt x="0" y="432139"/>
                </a:lnTo>
                <a:lnTo>
                  <a:pt x="22118" y="413347"/>
                </a:lnTo>
                <a:lnTo>
                  <a:pt x="45963" y="405224"/>
                </a:lnTo>
                <a:lnTo>
                  <a:pt x="72164" y="403179"/>
                </a:lnTo>
                <a:lnTo>
                  <a:pt x="101350" y="402619"/>
                </a:lnTo>
                <a:lnTo>
                  <a:pt x="150750" y="400937"/>
                </a:lnTo>
                <a:lnTo>
                  <a:pt x="204488" y="399835"/>
                </a:lnTo>
                <a:lnTo>
                  <a:pt x="376163" y="398766"/>
                </a:lnTo>
                <a:lnTo>
                  <a:pt x="429338" y="399104"/>
                </a:lnTo>
                <a:lnTo>
                  <a:pt x="435322" y="418925"/>
                </a:lnTo>
                <a:lnTo>
                  <a:pt x="44169" y="457332"/>
                </a:lnTo>
                <a:close/>
              </a:path>
              <a:path w="466725" h="669925">
                <a:moveTo>
                  <a:pt x="435322" y="471372"/>
                </a:moveTo>
                <a:lnTo>
                  <a:pt x="61302" y="471372"/>
                </a:lnTo>
                <a:lnTo>
                  <a:pt x="61302" y="463939"/>
                </a:lnTo>
                <a:lnTo>
                  <a:pt x="68852" y="463932"/>
                </a:lnTo>
                <a:lnTo>
                  <a:pt x="76666" y="462558"/>
                </a:lnTo>
                <a:lnTo>
                  <a:pt x="84837" y="459605"/>
                </a:lnTo>
                <a:lnTo>
                  <a:pt x="435322" y="425123"/>
                </a:lnTo>
                <a:lnTo>
                  <a:pt x="435322" y="471372"/>
                </a:lnTo>
                <a:close/>
              </a:path>
              <a:path w="466725" h="669925">
                <a:moveTo>
                  <a:pt x="396312" y="524228"/>
                </a:moveTo>
                <a:lnTo>
                  <a:pt x="18785" y="524228"/>
                </a:lnTo>
                <a:lnTo>
                  <a:pt x="18785" y="477979"/>
                </a:lnTo>
                <a:lnTo>
                  <a:pt x="396312" y="477979"/>
                </a:lnTo>
                <a:lnTo>
                  <a:pt x="396312" y="524228"/>
                </a:lnTo>
                <a:close/>
              </a:path>
              <a:path w="466725" h="669925">
                <a:moveTo>
                  <a:pt x="424589" y="596906"/>
                </a:moveTo>
                <a:lnTo>
                  <a:pt x="47266" y="596906"/>
                </a:lnTo>
                <a:lnTo>
                  <a:pt x="47266" y="530835"/>
                </a:lnTo>
                <a:lnTo>
                  <a:pt x="424589" y="530835"/>
                </a:lnTo>
                <a:lnTo>
                  <a:pt x="424589" y="596906"/>
                </a:lnTo>
                <a:close/>
              </a:path>
              <a:path w="466725" h="669925">
                <a:moveTo>
                  <a:pt x="396312" y="669583"/>
                </a:moveTo>
                <a:lnTo>
                  <a:pt x="66052" y="669583"/>
                </a:lnTo>
                <a:lnTo>
                  <a:pt x="66052" y="603513"/>
                </a:lnTo>
                <a:lnTo>
                  <a:pt x="396312" y="603513"/>
                </a:lnTo>
                <a:lnTo>
                  <a:pt x="396312" y="669583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 txBox="1"/>
          <p:nvPr/>
        </p:nvSpPr>
        <p:spPr>
          <a:xfrm>
            <a:off x="82550" y="6736619"/>
            <a:ext cx="1303020" cy="4457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0" dirty="0">
                <a:solidFill>
                  <a:srgbClr val="FFFFFD"/>
                </a:solidFill>
                <a:latin typeface="Arial"/>
                <a:cs typeface="Arial"/>
              </a:rPr>
              <a:t>(Gatto,</a:t>
            </a:r>
            <a:r>
              <a:rPr sz="1000" spc="13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2010)</a:t>
            </a:r>
            <a:endParaRPr sz="10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900"/>
              </a:spcBef>
            </a:pPr>
            <a:r>
              <a:rPr sz="1000" spc="60" dirty="0">
                <a:solidFill>
                  <a:srgbClr val="FFFFFD"/>
                </a:solidFill>
                <a:latin typeface="Arial"/>
                <a:cs typeface="Arial"/>
              </a:rPr>
              <a:t>(Darder </a:t>
            </a:r>
            <a:r>
              <a:rPr sz="1000" spc="35" dirty="0">
                <a:solidFill>
                  <a:srgbClr val="FFFFFD"/>
                </a:solidFill>
                <a:latin typeface="Arial"/>
                <a:cs typeface="Arial"/>
              </a:rPr>
              <a:t>et </a:t>
            </a:r>
            <a:r>
              <a:rPr sz="1000" spc="45" dirty="0">
                <a:solidFill>
                  <a:srgbClr val="FFFFFD"/>
                </a:solidFill>
                <a:latin typeface="Arial"/>
                <a:cs typeface="Arial"/>
              </a:rPr>
              <a:t>al,</a:t>
            </a:r>
            <a:r>
              <a:rPr sz="1000" spc="27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2009)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819392" y="0"/>
            <a:ext cx="6934834" cy="7315200"/>
          </a:xfrm>
          <a:custGeom>
            <a:avLst/>
            <a:gdLst/>
            <a:ahLst/>
            <a:cxnLst/>
            <a:rect l="l" t="t" r="r" b="b"/>
            <a:pathLst>
              <a:path w="6934834" h="7315200">
                <a:moveTo>
                  <a:pt x="0" y="7315200"/>
                </a:moveTo>
                <a:lnTo>
                  <a:pt x="6934207" y="7315200"/>
                </a:lnTo>
                <a:lnTo>
                  <a:pt x="6934207" y="0"/>
                </a:lnTo>
                <a:lnTo>
                  <a:pt x="0" y="0"/>
                </a:lnTo>
                <a:lnTo>
                  <a:pt x="0" y="73152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281638" y="7269209"/>
            <a:ext cx="175260" cy="46355"/>
          </a:xfrm>
          <a:custGeom>
            <a:avLst/>
            <a:gdLst/>
            <a:ahLst/>
            <a:cxnLst/>
            <a:rect l="l" t="t" r="r" b="b"/>
            <a:pathLst>
              <a:path w="175260" h="46354">
                <a:moveTo>
                  <a:pt x="175066" y="22356"/>
                </a:moveTo>
                <a:lnTo>
                  <a:pt x="127371" y="37266"/>
                </a:lnTo>
                <a:lnTo>
                  <a:pt x="109506" y="40553"/>
                </a:lnTo>
                <a:lnTo>
                  <a:pt x="84958" y="45990"/>
                </a:lnTo>
                <a:lnTo>
                  <a:pt x="0" y="45990"/>
                </a:lnTo>
                <a:lnTo>
                  <a:pt x="4580" y="43943"/>
                </a:lnTo>
                <a:lnTo>
                  <a:pt x="56110" y="28502"/>
                </a:lnTo>
                <a:lnTo>
                  <a:pt x="99793" y="18559"/>
                </a:lnTo>
                <a:lnTo>
                  <a:pt x="122741" y="14280"/>
                </a:lnTo>
                <a:lnTo>
                  <a:pt x="168022" y="0"/>
                </a:lnTo>
                <a:lnTo>
                  <a:pt x="175066" y="22356"/>
                </a:lnTo>
                <a:close/>
              </a:path>
            </a:pathLst>
          </a:custGeom>
          <a:solidFill>
            <a:srgbClr val="5700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2011909" y="6914915"/>
            <a:ext cx="323850" cy="130810"/>
          </a:xfrm>
          <a:custGeom>
            <a:avLst/>
            <a:gdLst/>
            <a:ahLst/>
            <a:cxnLst/>
            <a:rect l="l" t="t" r="r" b="b"/>
            <a:pathLst>
              <a:path w="323850" h="130809">
                <a:moveTo>
                  <a:pt x="35655" y="120753"/>
                </a:moveTo>
                <a:lnTo>
                  <a:pt x="7597" y="130369"/>
                </a:lnTo>
                <a:lnTo>
                  <a:pt x="0" y="108202"/>
                </a:lnTo>
                <a:lnTo>
                  <a:pt x="27140" y="98900"/>
                </a:lnTo>
                <a:lnTo>
                  <a:pt x="35425" y="95128"/>
                </a:lnTo>
                <a:lnTo>
                  <a:pt x="52271" y="89229"/>
                </a:lnTo>
                <a:lnTo>
                  <a:pt x="78613" y="82539"/>
                </a:lnTo>
                <a:lnTo>
                  <a:pt x="115386" y="76394"/>
                </a:lnTo>
                <a:lnTo>
                  <a:pt x="164037" y="64076"/>
                </a:lnTo>
                <a:lnTo>
                  <a:pt x="319683" y="10731"/>
                </a:lnTo>
                <a:lnTo>
                  <a:pt x="323473" y="20950"/>
                </a:lnTo>
                <a:lnTo>
                  <a:pt x="56508" y="112449"/>
                </a:lnTo>
                <a:lnTo>
                  <a:pt x="42315" y="117641"/>
                </a:lnTo>
                <a:lnTo>
                  <a:pt x="37728" y="119809"/>
                </a:lnTo>
                <a:lnTo>
                  <a:pt x="35655" y="120753"/>
                </a:lnTo>
                <a:close/>
              </a:path>
              <a:path w="323850" h="130809">
                <a:moveTo>
                  <a:pt x="319683" y="10731"/>
                </a:moveTo>
                <a:lnTo>
                  <a:pt x="164037" y="64076"/>
                </a:lnTo>
                <a:lnTo>
                  <a:pt x="213826" y="44298"/>
                </a:lnTo>
                <a:lnTo>
                  <a:pt x="252770" y="25839"/>
                </a:lnTo>
                <a:lnTo>
                  <a:pt x="268888" y="17476"/>
                </a:lnTo>
                <a:lnTo>
                  <a:pt x="270418" y="16798"/>
                </a:lnTo>
                <a:lnTo>
                  <a:pt x="315703" y="0"/>
                </a:lnTo>
                <a:lnTo>
                  <a:pt x="319683" y="10731"/>
                </a:lnTo>
                <a:close/>
              </a:path>
              <a:path w="323850" h="130809">
                <a:moveTo>
                  <a:pt x="172370" y="85989"/>
                </a:moveTo>
                <a:lnTo>
                  <a:pt x="158368" y="90527"/>
                </a:lnTo>
                <a:lnTo>
                  <a:pt x="144566" y="94419"/>
                </a:lnTo>
                <a:lnTo>
                  <a:pt x="131164" y="97510"/>
                </a:lnTo>
                <a:lnTo>
                  <a:pt x="81471" y="105896"/>
                </a:lnTo>
                <a:lnTo>
                  <a:pt x="56508" y="112449"/>
                </a:lnTo>
                <a:lnTo>
                  <a:pt x="323473" y="20950"/>
                </a:lnTo>
                <a:lnTo>
                  <a:pt x="323854" y="21977"/>
                </a:lnTo>
                <a:lnTo>
                  <a:pt x="279333" y="38474"/>
                </a:lnTo>
                <a:lnTo>
                  <a:pt x="266626" y="45121"/>
                </a:lnTo>
                <a:lnTo>
                  <a:pt x="241918" y="57255"/>
                </a:lnTo>
                <a:lnTo>
                  <a:pt x="209177" y="71876"/>
                </a:lnTo>
                <a:lnTo>
                  <a:pt x="172370" y="8598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2428234" y="6624202"/>
            <a:ext cx="1910714" cy="668020"/>
          </a:xfrm>
          <a:custGeom>
            <a:avLst/>
            <a:gdLst/>
            <a:ahLst/>
            <a:cxnLst/>
            <a:rect l="l" t="t" r="r" b="b"/>
            <a:pathLst>
              <a:path w="1910714" h="668020">
                <a:moveTo>
                  <a:pt x="30412" y="667440"/>
                </a:moveTo>
                <a:lnTo>
                  <a:pt x="18185" y="647455"/>
                </a:lnTo>
                <a:lnTo>
                  <a:pt x="22702" y="644668"/>
                </a:lnTo>
                <a:lnTo>
                  <a:pt x="27847" y="639932"/>
                </a:lnTo>
                <a:lnTo>
                  <a:pt x="33156" y="633852"/>
                </a:lnTo>
                <a:lnTo>
                  <a:pt x="22047" y="624854"/>
                </a:lnTo>
                <a:lnTo>
                  <a:pt x="12673" y="614946"/>
                </a:lnTo>
                <a:lnTo>
                  <a:pt x="5533" y="604219"/>
                </a:lnTo>
                <a:lnTo>
                  <a:pt x="2093" y="595282"/>
                </a:lnTo>
                <a:lnTo>
                  <a:pt x="1118" y="592681"/>
                </a:lnTo>
                <a:lnTo>
                  <a:pt x="0" y="579305"/>
                </a:lnTo>
                <a:lnTo>
                  <a:pt x="4432" y="564070"/>
                </a:lnTo>
                <a:lnTo>
                  <a:pt x="17116" y="548065"/>
                </a:lnTo>
                <a:lnTo>
                  <a:pt x="40746" y="532295"/>
                </a:lnTo>
                <a:lnTo>
                  <a:pt x="62995" y="523491"/>
                </a:lnTo>
                <a:lnTo>
                  <a:pt x="78810" y="522369"/>
                </a:lnTo>
                <a:lnTo>
                  <a:pt x="89284" y="526583"/>
                </a:lnTo>
                <a:lnTo>
                  <a:pt x="95513" y="533787"/>
                </a:lnTo>
                <a:lnTo>
                  <a:pt x="96015" y="536573"/>
                </a:lnTo>
                <a:lnTo>
                  <a:pt x="61179" y="548512"/>
                </a:lnTo>
                <a:lnTo>
                  <a:pt x="56885" y="550316"/>
                </a:lnTo>
                <a:lnTo>
                  <a:pt x="23992" y="578422"/>
                </a:lnTo>
                <a:lnTo>
                  <a:pt x="23878" y="586912"/>
                </a:lnTo>
                <a:lnTo>
                  <a:pt x="24108" y="587736"/>
                </a:lnTo>
                <a:lnTo>
                  <a:pt x="26607" y="593536"/>
                </a:lnTo>
                <a:lnTo>
                  <a:pt x="31678" y="600493"/>
                </a:lnTo>
                <a:lnTo>
                  <a:pt x="38759" y="607749"/>
                </a:lnTo>
                <a:lnTo>
                  <a:pt x="47522" y="614987"/>
                </a:lnTo>
                <a:lnTo>
                  <a:pt x="81402" y="603375"/>
                </a:lnTo>
                <a:lnTo>
                  <a:pt x="67069" y="627331"/>
                </a:lnTo>
                <a:lnTo>
                  <a:pt x="78561" y="632697"/>
                </a:lnTo>
                <a:lnTo>
                  <a:pt x="85213" y="635034"/>
                </a:lnTo>
                <a:lnTo>
                  <a:pt x="53078" y="646048"/>
                </a:lnTo>
                <a:lnTo>
                  <a:pt x="47047" y="652919"/>
                </a:lnTo>
                <a:lnTo>
                  <a:pt x="41183" y="658869"/>
                </a:lnTo>
                <a:lnTo>
                  <a:pt x="35599" y="663757"/>
                </a:lnTo>
                <a:lnTo>
                  <a:pt x="30412" y="667440"/>
                </a:lnTo>
                <a:close/>
              </a:path>
              <a:path w="1910714" h="668020">
                <a:moveTo>
                  <a:pt x="81402" y="603375"/>
                </a:moveTo>
                <a:lnTo>
                  <a:pt x="47522" y="614987"/>
                </a:lnTo>
                <a:lnTo>
                  <a:pt x="56486" y="600627"/>
                </a:lnTo>
                <a:lnTo>
                  <a:pt x="64367" y="585809"/>
                </a:lnTo>
                <a:lnTo>
                  <a:pt x="70594" y="571430"/>
                </a:lnTo>
                <a:lnTo>
                  <a:pt x="74601" y="558388"/>
                </a:lnTo>
                <a:lnTo>
                  <a:pt x="76502" y="549879"/>
                </a:lnTo>
                <a:lnTo>
                  <a:pt x="76072" y="548248"/>
                </a:lnTo>
                <a:lnTo>
                  <a:pt x="75244" y="545530"/>
                </a:lnTo>
                <a:lnTo>
                  <a:pt x="74388" y="545343"/>
                </a:lnTo>
                <a:lnTo>
                  <a:pt x="71322" y="545036"/>
                </a:lnTo>
                <a:lnTo>
                  <a:pt x="96015" y="536573"/>
                </a:lnTo>
                <a:lnTo>
                  <a:pt x="98831" y="552195"/>
                </a:lnTo>
                <a:lnTo>
                  <a:pt x="93644" y="575882"/>
                </a:lnTo>
                <a:lnTo>
                  <a:pt x="82280" y="601907"/>
                </a:lnTo>
                <a:lnTo>
                  <a:pt x="81402" y="603375"/>
                </a:lnTo>
                <a:close/>
              </a:path>
              <a:path w="1910714" h="668020">
                <a:moveTo>
                  <a:pt x="334489" y="576865"/>
                </a:moveTo>
                <a:lnTo>
                  <a:pt x="204024" y="621580"/>
                </a:lnTo>
                <a:lnTo>
                  <a:pt x="250738" y="599742"/>
                </a:lnTo>
                <a:lnTo>
                  <a:pt x="296507" y="573481"/>
                </a:lnTo>
                <a:lnTo>
                  <a:pt x="339601" y="545681"/>
                </a:lnTo>
                <a:lnTo>
                  <a:pt x="382230" y="516523"/>
                </a:lnTo>
                <a:lnTo>
                  <a:pt x="393562" y="508743"/>
                </a:lnTo>
                <a:lnTo>
                  <a:pt x="440699" y="478354"/>
                </a:lnTo>
                <a:lnTo>
                  <a:pt x="485818" y="451103"/>
                </a:lnTo>
                <a:lnTo>
                  <a:pt x="529474" y="426709"/>
                </a:lnTo>
                <a:lnTo>
                  <a:pt x="572216" y="404887"/>
                </a:lnTo>
                <a:lnTo>
                  <a:pt x="614597" y="385355"/>
                </a:lnTo>
                <a:lnTo>
                  <a:pt x="657168" y="367829"/>
                </a:lnTo>
                <a:lnTo>
                  <a:pt x="700482" y="352027"/>
                </a:lnTo>
                <a:lnTo>
                  <a:pt x="751597" y="334632"/>
                </a:lnTo>
                <a:lnTo>
                  <a:pt x="802623" y="318068"/>
                </a:lnTo>
                <a:lnTo>
                  <a:pt x="856560" y="301523"/>
                </a:lnTo>
                <a:lnTo>
                  <a:pt x="911935" y="285735"/>
                </a:lnTo>
                <a:lnTo>
                  <a:pt x="967276" y="271443"/>
                </a:lnTo>
                <a:lnTo>
                  <a:pt x="1021112" y="259386"/>
                </a:lnTo>
                <a:lnTo>
                  <a:pt x="1066809" y="251225"/>
                </a:lnTo>
                <a:lnTo>
                  <a:pt x="712593" y="372627"/>
                </a:lnTo>
                <a:lnTo>
                  <a:pt x="708079" y="374194"/>
                </a:lnTo>
                <a:lnTo>
                  <a:pt x="665599" y="389696"/>
                </a:lnTo>
                <a:lnTo>
                  <a:pt x="623825" y="406903"/>
                </a:lnTo>
                <a:lnTo>
                  <a:pt x="582219" y="426090"/>
                </a:lnTo>
                <a:lnTo>
                  <a:pt x="540240" y="447535"/>
                </a:lnTo>
                <a:lnTo>
                  <a:pt x="497347" y="471514"/>
                </a:lnTo>
                <a:lnTo>
                  <a:pt x="452921" y="498356"/>
                </a:lnTo>
                <a:lnTo>
                  <a:pt x="406662" y="528182"/>
                </a:lnTo>
                <a:lnTo>
                  <a:pt x="390985" y="538980"/>
                </a:lnTo>
                <a:lnTo>
                  <a:pt x="351574" y="565890"/>
                </a:lnTo>
                <a:lnTo>
                  <a:pt x="334489" y="576865"/>
                </a:lnTo>
                <a:close/>
              </a:path>
              <a:path w="1910714" h="668020">
                <a:moveTo>
                  <a:pt x="1198588" y="339794"/>
                </a:moveTo>
                <a:lnTo>
                  <a:pt x="1194821" y="341085"/>
                </a:lnTo>
                <a:lnTo>
                  <a:pt x="1190816" y="342111"/>
                </a:lnTo>
                <a:lnTo>
                  <a:pt x="1186571" y="342872"/>
                </a:lnTo>
                <a:lnTo>
                  <a:pt x="1168830" y="343996"/>
                </a:lnTo>
                <a:lnTo>
                  <a:pt x="1151073" y="340993"/>
                </a:lnTo>
                <a:lnTo>
                  <a:pt x="1135638" y="333255"/>
                </a:lnTo>
                <a:lnTo>
                  <a:pt x="1124868" y="320175"/>
                </a:lnTo>
                <a:lnTo>
                  <a:pt x="1121913" y="310566"/>
                </a:lnTo>
                <a:lnTo>
                  <a:pt x="1122062" y="298552"/>
                </a:lnTo>
                <a:lnTo>
                  <a:pt x="1126714" y="284074"/>
                </a:lnTo>
                <a:lnTo>
                  <a:pt x="1137270" y="267076"/>
                </a:lnTo>
                <a:lnTo>
                  <a:pt x="1106618" y="269378"/>
                </a:lnTo>
                <a:lnTo>
                  <a:pt x="1031536" y="281306"/>
                </a:lnTo>
                <a:lnTo>
                  <a:pt x="987565" y="290847"/>
                </a:lnTo>
                <a:lnTo>
                  <a:pt x="939613" y="302716"/>
                </a:lnTo>
                <a:lnTo>
                  <a:pt x="887910" y="316871"/>
                </a:lnTo>
                <a:lnTo>
                  <a:pt x="832686" y="333270"/>
                </a:lnTo>
                <a:lnTo>
                  <a:pt x="774171" y="351869"/>
                </a:lnTo>
                <a:lnTo>
                  <a:pt x="712593" y="372627"/>
                </a:lnTo>
                <a:lnTo>
                  <a:pt x="1066809" y="251225"/>
                </a:lnTo>
                <a:lnTo>
                  <a:pt x="1071973" y="250303"/>
                </a:lnTo>
                <a:lnTo>
                  <a:pt x="1118385" y="244933"/>
                </a:lnTo>
                <a:lnTo>
                  <a:pt x="1158878" y="244014"/>
                </a:lnTo>
                <a:lnTo>
                  <a:pt x="1387523" y="165650"/>
                </a:lnTo>
                <a:lnTo>
                  <a:pt x="1418894" y="161239"/>
                </a:lnTo>
                <a:lnTo>
                  <a:pt x="1422979" y="160731"/>
                </a:lnTo>
                <a:lnTo>
                  <a:pt x="1429551" y="159194"/>
                </a:lnTo>
                <a:lnTo>
                  <a:pt x="1232882" y="226600"/>
                </a:lnTo>
                <a:lnTo>
                  <a:pt x="1191713" y="248218"/>
                </a:lnTo>
                <a:lnTo>
                  <a:pt x="1199428" y="250406"/>
                </a:lnTo>
                <a:lnTo>
                  <a:pt x="1206430" y="253070"/>
                </a:lnTo>
                <a:lnTo>
                  <a:pt x="1208079" y="253904"/>
                </a:lnTo>
                <a:lnTo>
                  <a:pt x="1168014" y="267636"/>
                </a:lnTo>
                <a:lnTo>
                  <a:pt x="1155279" y="282022"/>
                </a:lnTo>
                <a:lnTo>
                  <a:pt x="1147908" y="293979"/>
                </a:lnTo>
                <a:lnTo>
                  <a:pt x="1145093" y="303380"/>
                </a:lnTo>
                <a:lnTo>
                  <a:pt x="1146024" y="310100"/>
                </a:lnTo>
                <a:lnTo>
                  <a:pt x="1151093" y="315537"/>
                </a:lnTo>
                <a:lnTo>
                  <a:pt x="1159581" y="319152"/>
                </a:lnTo>
                <a:lnTo>
                  <a:pt x="1170415" y="320665"/>
                </a:lnTo>
                <a:lnTo>
                  <a:pt x="1182476" y="319801"/>
                </a:lnTo>
                <a:lnTo>
                  <a:pt x="1192311" y="317093"/>
                </a:lnTo>
                <a:lnTo>
                  <a:pt x="1233533" y="302965"/>
                </a:lnTo>
                <a:lnTo>
                  <a:pt x="1231173" y="312093"/>
                </a:lnTo>
                <a:lnTo>
                  <a:pt x="1223733" y="323676"/>
                </a:lnTo>
                <a:lnTo>
                  <a:pt x="1212736" y="333032"/>
                </a:lnTo>
                <a:lnTo>
                  <a:pt x="1198588" y="339794"/>
                </a:lnTo>
                <a:close/>
              </a:path>
              <a:path w="1910714" h="668020">
                <a:moveTo>
                  <a:pt x="1387523" y="165650"/>
                </a:moveTo>
                <a:lnTo>
                  <a:pt x="1158878" y="244014"/>
                </a:lnTo>
                <a:lnTo>
                  <a:pt x="1161567" y="241602"/>
                </a:lnTo>
                <a:lnTo>
                  <a:pt x="1162937" y="240399"/>
                </a:lnTo>
                <a:lnTo>
                  <a:pt x="1207308" y="212502"/>
                </a:lnTo>
                <a:lnTo>
                  <a:pt x="1259332" y="192236"/>
                </a:lnTo>
                <a:lnTo>
                  <a:pt x="1314768" y="178002"/>
                </a:lnTo>
                <a:lnTo>
                  <a:pt x="1369369" y="168202"/>
                </a:lnTo>
                <a:lnTo>
                  <a:pt x="1387523" y="165650"/>
                </a:lnTo>
                <a:close/>
              </a:path>
              <a:path w="1910714" h="668020">
                <a:moveTo>
                  <a:pt x="1903698" y="1056"/>
                </a:moveTo>
                <a:lnTo>
                  <a:pt x="1636741" y="92551"/>
                </a:lnTo>
                <a:lnTo>
                  <a:pt x="1660462" y="82419"/>
                </a:lnTo>
                <a:lnTo>
                  <a:pt x="1693414" y="64724"/>
                </a:lnTo>
                <a:lnTo>
                  <a:pt x="1739909" y="43957"/>
                </a:lnTo>
                <a:lnTo>
                  <a:pt x="1791450" y="28511"/>
                </a:lnTo>
                <a:lnTo>
                  <a:pt x="1835253" y="18539"/>
                </a:lnTo>
                <a:lnTo>
                  <a:pt x="1858098" y="14276"/>
                </a:lnTo>
                <a:lnTo>
                  <a:pt x="1903366" y="0"/>
                </a:lnTo>
                <a:lnTo>
                  <a:pt x="1903698" y="1056"/>
                </a:lnTo>
                <a:close/>
              </a:path>
              <a:path w="1910714" h="668020">
                <a:moveTo>
                  <a:pt x="1534170" y="154607"/>
                </a:moveTo>
                <a:lnTo>
                  <a:pt x="1462020" y="175637"/>
                </a:lnTo>
                <a:lnTo>
                  <a:pt x="1377867" y="190635"/>
                </a:lnTo>
                <a:lnTo>
                  <a:pt x="1329362" y="198943"/>
                </a:lnTo>
                <a:lnTo>
                  <a:pt x="1279899" y="210553"/>
                </a:lnTo>
                <a:lnTo>
                  <a:pt x="1232882" y="226600"/>
                </a:lnTo>
                <a:lnTo>
                  <a:pt x="1429551" y="159194"/>
                </a:lnTo>
                <a:lnTo>
                  <a:pt x="1456475" y="152900"/>
                </a:lnTo>
                <a:lnTo>
                  <a:pt x="1491663" y="143569"/>
                </a:lnTo>
                <a:lnTo>
                  <a:pt x="1526101" y="132619"/>
                </a:lnTo>
                <a:lnTo>
                  <a:pt x="1904306" y="2995"/>
                </a:lnTo>
                <a:lnTo>
                  <a:pt x="1906963" y="11456"/>
                </a:lnTo>
                <a:lnTo>
                  <a:pt x="1751307" y="64804"/>
                </a:lnTo>
                <a:lnTo>
                  <a:pt x="1705335" y="84914"/>
                </a:lnTo>
                <a:lnTo>
                  <a:pt x="1672529" y="102611"/>
                </a:lnTo>
                <a:lnTo>
                  <a:pt x="1658926" y="108549"/>
                </a:lnTo>
                <a:lnTo>
                  <a:pt x="1594711" y="130557"/>
                </a:lnTo>
                <a:lnTo>
                  <a:pt x="1566953" y="141310"/>
                </a:lnTo>
                <a:lnTo>
                  <a:pt x="1534170" y="154607"/>
                </a:lnTo>
                <a:close/>
              </a:path>
              <a:path w="1910714" h="668020">
                <a:moveTo>
                  <a:pt x="1904306" y="2995"/>
                </a:moveTo>
                <a:lnTo>
                  <a:pt x="1526101" y="132619"/>
                </a:lnTo>
                <a:lnTo>
                  <a:pt x="1557347" y="119930"/>
                </a:lnTo>
                <a:lnTo>
                  <a:pt x="1558115" y="119568"/>
                </a:lnTo>
                <a:lnTo>
                  <a:pt x="1586670" y="108542"/>
                </a:lnTo>
                <a:lnTo>
                  <a:pt x="1616270" y="98397"/>
                </a:lnTo>
                <a:lnTo>
                  <a:pt x="1617454" y="98239"/>
                </a:lnTo>
                <a:lnTo>
                  <a:pt x="1622367" y="97149"/>
                </a:lnTo>
                <a:lnTo>
                  <a:pt x="1636741" y="92551"/>
                </a:lnTo>
                <a:lnTo>
                  <a:pt x="1903698" y="1056"/>
                </a:lnTo>
                <a:lnTo>
                  <a:pt x="1904306" y="2995"/>
                </a:lnTo>
                <a:close/>
              </a:path>
              <a:path w="1910714" h="668020">
                <a:moveTo>
                  <a:pt x="209892" y="644355"/>
                </a:moveTo>
                <a:lnTo>
                  <a:pt x="160999" y="659372"/>
                </a:lnTo>
                <a:lnTo>
                  <a:pt x="114020" y="663853"/>
                </a:lnTo>
                <a:lnTo>
                  <a:pt x="101033" y="662684"/>
                </a:lnTo>
                <a:lnTo>
                  <a:pt x="85916" y="659212"/>
                </a:lnTo>
                <a:lnTo>
                  <a:pt x="69552" y="653580"/>
                </a:lnTo>
                <a:lnTo>
                  <a:pt x="53078" y="646048"/>
                </a:lnTo>
                <a:lnTo>
                  <a:pt x="85213" y="635034"/>
                </a:lnTo>
                <a:lnTo>
                  <a:pt x="90442" y="636871"/>
                </a:lnTo>
                <a:lnTo>
                  <a:pt x="102398" y="639551"/>
                </a:lnTo>
                <a:lnTo>
                  <a:pt x="114115" y="640437"/>
                </a:lnTo>
                <a:lnTo>
                  <a:pt x="114677" y="640443"/>
                </a:lnTo>
                <a:lnTo>
                  <a:pt x="158094" y="636109"/>
                </a:lnTo>
                <a:lnTo>
                  <a:pt x="204024" y="621580"/>
                </a:lnTo>
                <a:lnTo>
                  <a:pt x="334489" y="576865"/>
                </a:lnTo>
                <a:lnTo>
                  <a:pt x="306828" y="594634"/>
                </a:lnTo>
                <a:lnTo>
                  <a:pt x="259051" y="621782"/>
                </a:lnTo>
                <a:lnTo>
                  <a:pt x="209892" y="644355"/>
                </a:lnTo>
                <a:close/>
              </a:path>
              <a:path w="1910714" h="668020">
                <a:moveTo>
                  <a:pt x="1910387" y="22364"/>
                </a:moveTo>
                <a:lnTo>
                  <a:pt x="1862710" y="37268"/>
                </a:lnTo>
                <a:lnTo>
                  <a:pt x="1844843" y="40555"/>
                </a:lnTo>
                <a:lnTo>
                  <a:pt x="1802759" y="49876"/>
                </a:lnTo>
                <a:lnTo>
                  <a:pt x="1751307" y="64804"/>
                </a:lnTo>
                <a:lnTo>
                  <a:pt x="1906963" y="11456"/>
                </a:lnTo>
                <a:lnTo>
                  <a:pt x="1910387" y="22364"/>
                </a:lnTo>
                <a:close/>
              </a:path>
              <a:path w="1910714" h="668020">
                <a:moveTo>
                  <a:pt x="1233533" y="302965"/>
                </a:moveTo>
                <a:lnTo>
                  <a:pt x="1192311" y="317093"/>
                </a:lnTo>
                <a:lnTo>
                  <a:pt x="1201312" y="312398"/>
                </a:lnTo>
                <a:lnTo>
                  <a:pt x="1208111" y="305588"/>
                </a:lnTo>
                <a:lnTo>
                  <a:pt x="1211342" y="296532"/>
                </a:lnTo>
                <a:lnTo>
                  <a:pt x="1212000" y="288627"/>
                </a:lnTo>
                <a:lnTo>
                  <a:pt x="1209654" y="282941"/>
                </a:lnTo>
                <a:lnTo>
                  <a:pt x="1168014" y="267636"/>
                </a:lnTo>
                <a:lnTo>
                  <a:pt x="1208079" y="253904"/>
                </a:lnTo>
                <a:lnTo>
                  <a:pt x="1234278" y="287027"/>
                </a:lnTo>
                <a:lnTo>
                  <a:pt x="1234647" y="298651"/>
                </a:lnTo>
                <a:lnTo>
                  <a:pt x="1233533" y="302965"/>
                </a:lnTo>
                <a:close/>
              </a:path>
              <a:path w="1910714" h="668020">
                <a:moveTo>
                  <a:pt x="1647628" y="113480"/>
                </a:moveTo>
                <a:lnTo>
                  <a:pt x="1630704" y="119153"/>
                </a:lnTo>
                <a:lnTo>
                  <a:pt x="1621830" y="121263"/>
                </a:lnTo>
                <a:lnTo>
                  <a:pt x="1658926" y="108549"/>
                </a:lnTo>
                <a:lnTo>
                  <a:pt x="1647628" y="113480"/>
                </a:lnTo>
                <a:close/>
              </a:path>
            </a:pathLst>
          </a:custGeom>
          <a:solidFill>
            <a:srgbClr val="57008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328012" y="6269911"/>
            <a:ext cx="1889760" cy="709930"/>
          </a:xfrm>
          <a:custGeom>
            <a:avLst/>
            <a:gdLst/>
            <a:ahLst/>
            <a:cxnLst/>
            <a:rect l="l" t="t" r="r" b="b"/>
            <a:pathLst>
              <a:path w="1889760" h="709929">
                <a:moveTo>
                  <a:pt x="648620" y="453779"/>
                </a:moveTo>
                <a:lnTo>
                  <a:pt x="300232" y="573184"/>
                </a:lnTo>
                <a:lnTo>
                  <a:pt x="332937" y="557991"/>
                </a:lnTo>
                <a:lnTo>
                  <a:pt x="366407" y="544474"/>
                </a:lnTo>
                <a:lnTo>
                  <a:pt x="400214" y="532133"/>
                </a:lnTo>
                <a:lnTo>
                  <a:pt x="472352" y="507145"/>
                </a:lnTo>
                <a:lnTo>
                  <a:pt x="510867" y="492846"/>
                </a:lnTo>
                <a:lnTo>
                  <a:pt x="548930" y="476819"/>
                </a:lnTo>
                <a:lnTo>
                  <a:pt x="585989" y="458312"/>
                </a:lnTo>
                <a:lnTo>
                  <a:pt x="596863" y="452649"/>
                </a:lnTo>
                <a:lnTo>
                  <a:pt x="609105" y="446604"/>
                </a:lnTo>
                <a:lnTo>
                  <a:pt x="677995" y="413773"/>
                </a:lnTo>
                <a:lnTo>
                  <a:pt x="688907" y="408388"/>
                </a:lnTo>
                <a:lnTo>
                  <a:pt x="688071" y="407348"/>
                </a:lnTo>
                <a:lnTo>
                  <a:pt x="686982" y="405883"/>
                </a:lnTo>
                <a:lnTo>
                  <a:pt x="679122" y="391276"/>
                </a:lnTo>
                <a:lnTo>
                  <a:pt x="675162" y="371985"/>
                </a:lnTo>
                <a:lnTo>
                  <a:pt x="677889" y="347744"/>
                </a:lnTo>
                <a:lnTo>
                  <a:pt x="707095" y="299054"/>
                </a:lnTo>
                <a:lnTo>
                  <a:pt x="757939" y="276848"/>
                </a:lnTo>
                <a:lnTo>
                  <a:pt x="784513" y="274716"/>
                </a:lnTo>
                <a:lnTo>
                  <a:pt x="799800" y="276709"/>
                </a:lnTo>
                <a:lnTo>
                  <a:pt x="812408" y="281247"/>
                </a:lnTo>
                <a:lnTo>
                  <a:pt x="812653" y="281423"/>
                </a:lnTo>
                <a:lnTo>
                  <a:pt x="747152" y="303873"/>
                </a:lnTo>
                <a:lnTo>
                  <a:pt x="735668" y="308598"/>
                </a:lnTo>
                <a:lnTo>
                  <a:pt x="702197" y="348165"/>
                </a:lnTo>
                <a:lnTo>
                  <a:pt x="698638" y="364704"/>
                </a:lnTo>
                <a:lnTo>
                  <a:pt x="699854" y="378963"/>
                </a:lnTo>
                <a:lnTo>
                  <a:pt x="710327" y="397346"/>
                </a:lnTo>
                <a:lnTo>
                  <a:pt x="799168" y="366897"/>
                </a:lnTo>
                <a:lnTo>
                  <a:pt x="798403" y="367695"/>
                </a:lnTo>
                <a:lnTo>
                  <a:pt x="779120" y="383101"/>
                </a:lnTo>
                <a:lnTo>
                  <a:pt x="756680" y="397997"/>
                </a:lnTo>
                <a:lnTo>
                  <a:pt x="732001" y="412331"/>
                </a:lnTo>
                <a:lnTo>
                  <a:pt x="738607" y="414615"/>
                </a:lnTo>
                <a:lnTo>
                  <a:pt x="707518" y="425270"/>
                </a:lnTo>
                <a:lnTo>
                  <a:pt x="692233" y="432920"/>
                </a:lnTo>
                <a:lnTo>
                  <a:pt x="648620" y="453779"/>
                </a:lnTo>
                <a:close/>
              </a:path>
              <a:path w="1889760" h="709929">
                <a:moveTo>
                  <a:pt x="799168" y="366897"/>
                </a:moveTo>
                <a:lnTo>
                  <a:pt x="710327" y="397346"/>
                </a:lnTo>
                <a:lnTo>
                  <a:pt x="736326" y="382859"/>
                </a:lnTo>
                <a:lnTo>
                  <a:pt x="760026" y="367881"/>
                </a:lnTo>
                <a:lnTo>
                  <a:pt x="795258" y="337274"/>
                </a:lnTo>
                <a:lnTo>
                  <a:pt x="807925" y="312530"/>
                </a:lnTo>
                <a:lnTo>
                  <a:pt x="807228" y="307183"/>
                </a:lnTo>
                <a:lnTo>
                  <a:pt x="804892" y="302101"/>
                </a:lnTo>
                <a:lnTo>
                  <a:pt x="795828" y="298628"/>
                </a:lnTo>
                <a:lnTo>
                  <a:pt x="783568" y="298108"/>
                </a:lnTo>
                <a:lnTo>
                  <a:pt x="774836" y="298231"/>
                </a:lnTo>
                <a:lnTo>
                  <a:pt x="765685" y="299261"/>
                </a:lnTo>
                <a:lnTo>
                  <a:pt x="756376" y="301154"/>
                </a:lnTo>
                <a:lnTo>
                  <a:pt x="747167" y="303868"/>
                </a:lnTo>
                <a:lnTo>
                  <a:pt x="812654" y="281424"/>
                </a:lnTo>
                <a:lnTo>
                  <a:pt x="822061" y="288190"/>
                </a:lnTo>
                <a:lnTo>
                  <a:pt x="828485" y="297401"/>
                </a:lnTo>
                <a:lnTo>
                  <a:pt x="831409" y="309168"/>
                </a:lnTo>
                <a:lnTo>
                  <a:pt x="829895" y="322192"/>
                </a:lnTo>
                <a:lnTo>
                  <a:pt x="823958" y="336428"/>
                </a:lnTo>
                <a:lnTo>
                  <a:pt x="813616" y="351829"/>
                </a:lnTo>
                <a:lnTo>
                  <a:pt x="799168" y="366897"/>
                </a:lnTo>
                <a:close/>
              </a:path>
              <a:path w="1889760" h="709929">
                <a:moveTo>
                  <a:pt x="248567" y="560614"/>
                </a:moveTo>
                <a:lnTo>
                  <a:pt x="38575" y="632585"/>
                </a:lnTo>
                <a:lnTo>
                  <a:pt x="61692" y="623856"/>
                </a:lnTo>
                <a:lnTo>
                  <a:pt x="84579" y="614186"/>
                </a:lnTo>
                <a:lnTo>
                  <a:pt x="134974" y="591798"/>
                </a:lnTo>
                <a:lnTo>
                  <a:pt x="192400" y="570083"/>
                </a:lnTo>
                <a:lnTo>
                  <a:pt x="242314" y="560229"/>
                </a:lnTo>
                <a:lnTo>
                  <a:pt x="248567" y="560614"/>
                </a:lnTo>
                <a:close/>
              </a:path>
              <a:path w="1889760" h="709929">
                <a:moveTo>
                  <a:pt x="1147903" y="340728"/>
                </a:moveTo>
                <a:lnTo>
                  <a:pt x="956746" y="406244"/>
                </a:lnTo>
                <a:lnTo>
                  <a:pt x="1002829" y="389813"/>
                </a:lnTo>
                <a:lnTo>
                  <a:pt x="1047771" y="369751"/>
                </a:lnTo>
                <a:lnTo>
                  <a:pt x="1091711" y="346699"/>
                </a:lnTo>
                <a:lnTo>
                  <a:pt x="1134788" y="321300"/>
                </a:lnTo>
                <a:lnTo>
                  <a:pt x="1177139" y="294194"/>
                </a:lnTo>
                <a:lnTo>
                  <a:pt x="1218902" y="266022"/>
                </a:lnTo>
                <a:lnTo>
                  <a:pt x="1288506" y="217822"/>
                </a:lnTo>
                <a:lnTo>
                  <a:pt x="1289232" y="217340"/>
                </a:lnTo>
                <a:lnTo>
                  <a:pt x="1334834" y="193892"/>
                </a:lnTo>
                <a:lnTo>
                  <a:pt x="1388056" y="170909"/>
                </a:lnTo>
                <a:lnTo>
                  <a:pt x="1443651" y="149419"/>
                </a:lnTo>
                <a:lnTo>
                  <a:pt x="1496372" y="130453"/>
                </a:lnTo>
                <a:lnTo>
                  <a:pt x="1540972" y="115038"/>
                </a:lnTo>
                <a:lnTo>
                  <a:pt x="1566214" y="108071"/>
                </a:lnTo>
                <a:lnTo>
                  <a:pt x="1629946" y="86228"/>
                </a:lnTo>
                <a:lnTo>
                  <a:pt x="1644459" y="82543"/>
                </a:lnTo>
                <a:lnTo>
                  <a:pt x="1681228" y="76391"/>
                </a:lnTo>
                <a:lnTo>
                  <a:pt x="1729850" y="64075"/>
                </a:lnTo>
                <a:lnTo>
                  <a:pt x="1885524" y="10719"/>
                </a:lnTo>
                <a:lnTo>
                  <a:pt x="1889154" y="20475"/>
                </a:lnTo>
                <a:lnTo>
                  <a:pt x="1548214" y="137327"/>
                </a:lnTo>
                <a:lnTo>
                  <a:pt x="1504259" y="152519"/>
                </a:lnTo>
                <a:lnTo>
                  <a:pt x="1452421" y="171159"/>
                </a:lnTo>
                <a:lnTo>
                  <a:pt x="1397882" y="192204"/>
                </a:lnTo>
                <a:lnTo>
                  <a:pt x="1345826" y="214614"/>
                </a:lnTo>
                <a:lnTo>
                  <a:pt x="1301438" y="237348"/>
                </a:lnTo>
                <a:lnTo>
                  <a:pt x="1231491" y="285820"/>
                </a:lnTo>
                <a:lnTo>
                  <a:pt x="1188902" y="314528"/>
                </a:lnTo>
                <a:lnTo>
                  <a:pt x="1147903" y="340728"/>
                </a:lnTo>
                <a:close/>
              </a:path>
              <a:path w="1889760" h="709929">
                <a:moveTo>
                  <a:pt x="1629946" y="86228"/>
                </a:moveTo>
                <a:lnTo>
                  <a:pt x="1593023" y="98883"/>
                </a:lnTo>
                <a:lnTo>
                  <a:pt x="1601282" y="95123"/>
                </a:lnTo>
                <a:lnTo>
                  <a:pt x="1618119" y="89232"/>
                </a:lnTo>
                <a:lnTo>
                  <a:pt x="1629946" y="86228"/>
                </a:lnTo>
                <a:close/>
              </a:path>
              <a:path w="1889760" h="709929">
                <a:moveTo>
                  <a:pt x="46092" y="654784"/>
                </a:moveTo>
                <a:lnTo>
                  <a:pt x="21735" y="662343"/>
                </a:lnTo>
                <a:lnTo>
                  <a:pt x="7371" y="667113"/>
                </a:lnTo>
                <a:lnTo>
                  <a:pt x="0" y="644868"/>
                </a:lnTo>
                <a:lnTo>
                  <a:pt x="15306" y="639815"/>
                </a:lnTo>
                <a:lnTo>
                  <a:pt x="38575" y="632585"/>
                </a:lnTo>
                <a:lnTo>
                  <a:pt x="248567" y="560614"/>
                </a:lnTo>
                <a:lnTo>
                  <a:pt x="262521" y="561472"/>
                </a:lnTo>
                <a:lnTo>
                  <a:pt x="278906" y="565182"/>
                </a:lnTo>
                <a:lnTo>
                  <a:pt x="198758" y="592652"/>
                </a:lnTo>
                <a:lnTo>
                  <a:pt x="171013" y="602322"/>
                </a:lnTo>
                <a:lnTo>
                  <a:pt x="143678" y="613573"/>
                </a:lnTo>
                <a:lnTo>
                  <a:pt x="93606" y="635823"/>
                </a:lnTo>
                <a:lnTo>
                  <a:pt x="70047" y="645762"/>
                </a:lnTo>
                <a:lnTo>
                  <a:pt x="46092" y="654784"/>
                </a:lnTo>
                <a:close/>
              </a:path>
              <a:path w="1889760" h="709929">
                <a:moveTo>
                  <a:pt x="1885524" y="10719"/>
                </a:moveTo>
                <a:lnTo>
                  <a:pt x="1729850" y="64075"/>
                </a:lnTo>
                <a:lnTo>
                  <a:pt x="1779642" y="44297"/>
                </a:lnTo>
                <a:lnTo>
                  <a:pt x="1818605" y="25836"/>
                </a:lnTo>
                <a:lnTo>
                  <a:pt x="1834739" y="17470"/>
                </a:lnTo>
                <a:lnTo>
                  <a:pt x="1836243" y="16801"/>
                </a:lnTo>
                <a:lnTo>
                  <a:pt x="1881536" y="0"/>
                </a:lnTo>
                <a:lnTo>
                  <a:pt x="1885524" y="10719"/>
                </a:lnTo>
                <a:close/>
              </a:path>
              <a:path w="1889760" h="709929">
                <a:moveTo>
                  <a:pt x="277644" y="702611"/>
                </a:moveTo>
                <a:lnTo>
                  <a:pt x="270776" y="704965"/>
                </a:lnTo>
                <a:lnTo>
                  <a:pt x="252484" y="709582"/>
                </a:lnTo>
                <a:lnTo>
                  <a:pt x="237639" y="709722"/>
                </a:lnTo>
                <a:lnTo>
                  <a:pt x="226265" y="705388"/>
                </a:lnTo>
                <a:lnTo>
                  <a:pt x="218387" y="696584"/>
                </a:lnTo>
                <a:lnTo>
                  <a:pt x="215758" y="671318"/>
                </a:lnTo>
                <a:lnTo>
                  <a:pt x="227675" y="641208"/>
                </a:lnTo>
                <a:lnTo>
                  <a:pt x="248938" y="611629"/>
                </a:lnTo>
                <a:lnTo>
                  <a:pt x="274347" y="587956"/>
                </a:lnTo>
                <a:lnTo>
                  <a:pt x="263033" y="585208"/>
                </a:lnTo>
                <a:lnTo>
                  <a:pt x="251209" y="583764"/>
                </a:lnTo>
                <a:lnTo>
                  <a:pt x="239091" y="583790"/>
                </a:lnTo>
                <a:lnTo>
                  <a:pt x="226892" y="585449"/>
                </a:lnTo>
                <a:lnTo>
                  <a:pt x="198758" y="592652"/>
                </a:lnTo>
                <a:lnTo>
                  <a:pt x="278906" y="565182"/>
                </a:lnTo>
                <a:lnTo>
                  <a:pt x="282075" y="565899"/>
                </a:lnTo>
                <a:lnTo>
                  <a:pt x="300232" y="573184"/>
                </a:lnTo>
                <a:lnTo>
                  <a:pt x="648620" y="453779"/>
                </a:lnTo>
                <a:lnTo>
                  <a:pt x="619583" y="467568"/>
                </a:lnTo>
                <a:lnTo>
                  <a:pt x="607663" y="473451"/>
                </a:lnTo>
                <a:lnTo>
                  <a:pt x="597201" y="478888"/>
                </a:lnTo>
                <a:lnTo>
                  <a:pt x="558987" y="497995"/>
                </a:lnTo>
                <a:lnTo>
                  <a:pt x="519980" y="514449"/>
                </a:lnTo>
                <a:lnTo>
                  <a:pt x="480666" y="529061"/>
                </a:lnTo>
                <a:lnTo>
                  <a:pt x="410737" y="553267"/>
                </a:lnTo>
                <a:lnTo>
                  <a:pt x="380652" y="564113"/>
                </a:lnTo>
                <a:lnTo>
                  <a:pt x="351305" y="575624"/>
                </a:lnTo>
                <a:lnTo>
                  <a:pt x="322726" y="588249"/>
                </a:lnTo>
                <a:lnTo>
                  <a:pt x="325521" y="591027"/>
                </a:lnTo>
                <a:lnTo>
                  <a:pt x="299589" y="599915"/>
                </a:lnTo>
                <a:lnTo>
                  <a:pt x="269034" y="624048"/>
                </a:lnTo>
                <a:lnTo>
                  <a:pt x="239952" y="671074"/>
                </a:lnTo>
                <a:lnTo>
                  <a:pt x="238903" y="685218"/>
                </a:lnTo>
                <a:lnTo>
                  <a:pt x="241592" y="686542"/>
                </a:lnTo>
                <a:lnTo>
                  <a:pt x="249019" y="686508"/>
                </a:lnTo>
                <a:lnTo>
                  <a:pt x="262389" y="683142"/>
                </a:lnTo>
                <a:lnTo>
                  <a:pt x="336451" y="657758"/>
                </a:lnTo>
                <a:lnTo>
                  <a:pt x="326358" y="672799"/>
                </a:lnTo>
                <a:lnTo>
                  <a:pt x="293234" y="695509"/>
                </a:lnTo>
                <a:lnTo>
                  <a:pt x="285132" y="699465"/>
                </a:lnTo>
                <a:lnTo>
                  <a:pt x="277644" y="702611"/>
                </a:lnTo>
                <a:close/>
              </a:path>
              <a:path w="1889760" h="709929">
                <a:moveTo>
                  <a:pt x="962923" y="428907"/>
                </a:moveTo>
                <a:lnTo>
                  <a:pt x="913953" y="441405"/>
                </a:lnTo>
                <a:lnTo>
                  <a:pt x="863336" y="448929"/>
                </a:lnTo>
                <a:lnTo>
                  <a:pt x="829069" y="452288"/>
                </a:lnTo>
                <a:lnTo>
                  <a:pt x="787387" y="450621"/>
                </a:lnTo>
                <a:lnTo>
                  <a:pt x="744726" y="442193"/>
                </a:lnTo>
                <a:lnTo>
                  <a:pt x="707518" y="425270"/>
                </a:lnTo>
                <a:lnTo>
                  <a:pt x="738607" y="414615"/>
                </a:lnTo>
                <a:lnTo>
                  <a:pt x="761780" y="422628"/>
                </a:lnTo>
                <a:lnTo>
                  <a:pt x="795462" y="428076"/>
                </a:lnTo>
                <a:lnTo>
                  <a:pt x="859472" y="425809"/>
                </a:lnTo>
                <a:lnTo>
                  <a:pt x="909385" y="418405"/>
                </a:lnTo>
                <a:lnTo>
                  <a:pt x="956746" y="406244"/>
                </a:lnTo>
                <a:lnTo>
                  <a:pt x="1147903" y="340728"/>
                </a:lnTo>
                <a:lnTo>
                  <a:pt x="1145667" y="342158"/>
                </a:lnTo>
                <a:lnTo>
                  <a:pt x="1101618" y="368060"/>
                </a:lnTo>
                <a:lnTo>
                  <a:pt x="1056588" y="391585"/>
                </a:lnTo>
                <a:lnTo>
                  <a:pt x="1010412" y="412084"/>
                </a:lnTo>
                <a:lnTo>
                  <a:pt x="962923" y="428907"/>
                </a:lnTo>
                <a:close/>
              </a:path>
              <a:path w="1889760" h="709929">
                <a:moveTo>
                  <a:pt x="1601506" y="120747"/>
                </a:moveTo>
                <a:lnTo>
                  <a:pt x="1572742" y="130585"/>
                </a:lnTo>
                <a:lnTo>
                  <a:pt x="1548214" y="137327"/>
                </a:lnTo>
                <a:lnTo>
                  <a:pt x="1889154" y="20475"/>
                </a:lnTo>
                <a:lnTo>
                  <a:pt x="1889328" y="20943"/>
                </a:lnTo>
                <a:lnTo>
                  <a:pt x="1622360" y="112442"/>
                </a:lnTo>
                <a:lnTo>
                  <a:pt x="1608161" y="117636"/>
                </a:lnTo>
                <a:lnTo>
                  <a:pt x="1603562" y="119809"/>
                </a:lnTo>
                <a:lnTo>
                  <a:pt x="1601506" y="120747"/>
                </a:lnTo>
                <a:close/>
              </a:path>
              <a:path w="1889760" h="709929">
                <a:moveTo>
                  <a:pt x="1733657" y="87529"/>
                </a:moveTo>
                <a:lnTo>
                  <a:pt x="1684196" y="99644"/>
                </a:lnTo>
                <a:lnTo>
                  <a:pt x="1647319" y="105891"/>
                </a:lnTo>
                <a:lnTo>
                  <a:pt x="1622360" y="112442"/>
                </a:lnTo>
                <a:lnTo>
                  <a:pt x="1889328" y="20943"/>
                </a:lnTo>
                <a:lnTo>
                  <a:pt x="1889710" y="21969"/>
                </a:lnTo>
                <a:lnTo>
                  <a:pt x="1845202" y="38462"/>
                </a:lnTo>
                <a:lnTo>
                  <a:pt x="1824447" y="49163"/>
                </a:lnTo>
                <a:lnTo>
                  <a:pt x="1783836" y="68110"/>
                </a:lnTo>
                <a:lnTo>
                  <a:pt x="1733657" y="87529"/>
                </a:lnTo>
                <a:close/>
              </a:path>
              <a:path w="1889760" h="709929">
                <a:moveTo>
                  <a:pt x="336451" y="657758"/>
                </a:moveTo>
                <a:lnTo>
                  <a:pt x="262389" y="683142"/>
                </a:lnTo>
                <a:lnTo>
                  <a:pt x="282904" y="674472"/>
                </a:lnTo>
                <a:lnTo>
                  <a:pt x="297185" y="666299"/>
                </a:lnTo>
                <a:lnTo>
                  <a:pt x="311056" y="654898"/>
                </a:lnTo>
                <a:lnTo>
                  <a:pt x="320106" y="640594"/>
                </a:lnTo>
                <a:lnTo>
                  <a:pt x="319929" y="623866"/>
                </a:lnTo>
                <a:lnTo>
                  <a:pt x="299589" y="599915"/>
                </a:lnTo>
                <a:lnTo>
                  <a:pt x="325521" y="591027"/>
                </a:lnTo>
                <a:lnTo>
                  <a:pt x="344773" y="630362"/>
                </a:lnTo>
                <a:lnTo>
                  <a:pt x="341537" y="650178"/>
                </a:lnTo>
                <a:lnTo>
                  <a:pt x="336451" y="657758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361928" y="6917753"/>
            <a:ext cx="1078230" cy="397510"/>
          </a:xfrm>
          <a:custGeom>
            <a:avLst/>
            <a:gdLst/>
            <a:ahLst/>
            <a:cxnLst/>
            <a:rect l="l" t="t" r="r" b="b"/>
            <a:pathLst>
              <a:path w="1078229" h="397509">
                <a:moveTo>
                  <a:pt x="490181" y="244696"/>
                </a:moveTo>
                <a:lnTo>
                  <a:pt x="252698" y="326089"/>
                </a:lnTo>
                <a:lnTo>
                  <a:pt x="301456" y="309166"/>
                </a:lnTo>
                <a:lnTo>
                  <a:pt x="349179" y="290563"/>
                </a:lnTo>
                <a:lnTo>
                  <a:pt x="395600" y="269960"/>
                </a:lnTo>
                <a:lnTo>
                  <a:pt x="440449" y="247038"/>
                </a:lnTo>
                <a:lnTo>
                  <a:pt x="483457" y="221476"/>
                </a:lnTo>
                <a:lnTo>
                  <a:pt x="524356" y="192956"/>
                </a:lnTo>
                <a:lnTo>
                  <a:pt x="562876" y="161157"/>
                </a:lnTo>
                <a:lnTo>
                  <a:pt x="566227" y="158077"/>
                </a:lnTo>
                <a:lnTo>
                  <a:pt x="569594" y="155040"/>
                </a:lnTo>
                <a:lnTo>
                  <a:pt x="572841" y="151946"/>
                </a:lnTo>
                <a:lnTo>
                  <a:pt x="566989" y="140378"/>
                </a:lnTo>
                <a:lnTo>
                  <a:pt x="562780" y="125805"/>
                </a:lnTo>
                <a:lnTo>
                  <a:pt x="560742" y="107868"/>
                </a:lnTo>
                <a:lnTo>
                  <a:pt x="561403" y="86210"/>
                </a:lnTo>
                <a:lnTo>
                  <a:pt x="561443" y="85750"/>
                </a:lnTo>
                <a:lnTo>
                  <a:pt x="579551" y="35618"/>
                </a:lnTo>
                <a:lnTo>
                  <a:pt x="604077" y="24431"/>
                </a:lnTo>
                <a:lnTo>
                  <a:pt x="613165" y="27206"/>
                </a:lnTo>
                <a:lnTo>
                  <a:pt x="622126" y="33453"/>
                </a:lnTo>
                <a:lnTo>
                  <a:pt x="627019" y="38850"/>
                </a:lnTo>
                <a:lnTo>
                  <a:pt x="600878" y="47810"/>
                </a:lnTo>
                <a:lnTo>
                  <a:pt x="596844" y="51291"/>
                </a:lnTo>
                <a:lnTo>
                  <a:pt x="592278" y="59557"/>
                </a:lnTo>
                <a:lnTo>
                  <a:pt x="587974" y="72165"/>
                </a:lnTo>
                <a:lnTo>
                  <a:pt x="584726" y="88669"/>
                </a:lnTo>
                <a:lnTo>
                  <a:pt x="584042" y="102575"/>
                </a:lnTo>
                <a:lnTo>
                  <a:pt x="584685" y="114897"/>
                </a:lnTo>
                <a:lnTo>
                  <a:pt x="586648" y="125625"/>
                </a:lnTo>
                <a:lnTo>
                  <a:pt x="589922" y="134746"/>
                </a:lnTo>
                <a:lnTo>
                  <a:pt x="628761" y="121435"/>
                </a:lnTo>
                <a:lnTo>
                  <a:pt x="625302" y="128184"/>
                </a:lnTo>
                <a:lnTo>
                  <a:pt x="606363" y="151653"/>
                </a:lnTo>
                <a:lnTo>
                  <a:pt x="626840" y="155821"/>
                </a:lnTo>
                <a:lnTo>
                  <a:pt x="627123" y="155784"/>
                </a:lnTo>
                <a:lnTo>
                  <a:pt x="589207" y="168779"/>
                </a:lnTo>
                <a:lnTo>
                  <a:pt x="585386" y="172367"/>
                </a:lnTo>
                <a:lnTo>
                  <a:pt x="578580" y="178515"/>
                </a:lnTo>
                <a:lnTo>
                  <a:pt x="538931" y="211287"/>
                </a:lnTo>
                <a:lnTo>
                  <a:pt x="496973" y="240641"/>
                </a:lnTo>
                <a:lnTo>
                  <a:pt x="490181" y="244696"/>
                </a:lnTo>
                <a:close/>
              </a:path>
              <a:path w="1078229" h="397509">
                <a:moveTo>
                  <a:pt x="628761" y="121435"/>
                </a:moveTo>
                <a:lnTo>
                  <a:pt x="589922" y="134746"/>
                </a:lnTo>
                <a:lnTo>
                  <a:pt x="605949" y="114859"/>
                </a:lnTo>
                <a:lnTo>
                  <a:pt x="616262" y="95133"/>
                </a:lnTo>
                <a:lnTo>
                  <a:pt x="618956" y="75797"/>
                </a:lnTo>
                <a:lnTo>
                  <a:pt x="612128" y="57083"/>
                </a:lnTo>
                <a:lnTo>
                  <a:pt x="605716" y="48778"/>
                </a:lnTo>
                <a:lnTo>
                  <a:pt x="601735" y="47566"/>
                </a:lnTo>
                <a:lnTo>
                  <a:pt x="600878" y="47810"/>
                </a:lnTo>
                <a:lnTo>
                  <a:pt x="627019" y="38850"/>
                </a:lnTo>
                <a:lnTo>
                  <a:pt x="630926" y="43159"/>
                </a:lnTo>
                <a:lnTo>
                  <a:pt x="631300" y="43675"/>
                </a:lnTo>
                <a:lnTo>
                  <a:pt x="642461" y="73130"/>
                </a:lnTo>
                <a:lnTo>
                  <a:pt x="638898" y="101655"/>
                </a:lnTo>
                <a:lnTo>
                  <a:pt x="628761" y="121435"/>
                </a:lnTo>
                <a:close/>
              </a:path>
              <a:path w="1078229" h="397509">
                <a:moveTo>
                  <a:pt x="888644" y="71496"/>
                </a:moveTo>
                <a:lnTo>
                  <a:pt x="652506" y="152429"/>
                </a:lnTo>
                <a:lnTo>
                  <a:pt x="681286" y="141977"/>
                </a:lnTo>
                <a:lnTo>
                  <a:pt x="711106" y="124969"/>
                </a:lnTo>
                <a:lnTo>
                  <a:pt x="712225" y="124189"/>
                </a:lnTo>
                <a:lnTo>
                  <a:pt x="753598" y="108374"/>
                </a:lnTo>
                <a:lnTo>
                  <a:pt x="781101" y="98898"/>
                </a:lnTo>
                <a:lnTo>
                  <a:pt x="789404" y="95121"/>
                </a:lnTo>
                <a:lnTo>
                  <a:pt x="806249" y="89220"/>
                </a:lnTo>
                <a:lnTo>
                  <a:pt x="832657" y="82516"/>
                </a:lnTo>
                <a:lnTo>
                  <a:pt x="869347" y="76382"/>
                </a:lnTo>
                <a:lnTo>
                  <a:pt x="888644" y="71496"/>
                </a:lnTo>
                <a:close/>
              </a:path>
              <a:path w="1078229" h="397509">
                <a:moveTo>
                  <a:pt x="1073645" y="10715"/>
                </a:moveTo>
                <a:lnTo>
                  <a:pt x="917970" y="64070"/>
                </a:lnTo>
                <a:lnTo>
                  <a:pt x="967764" y="44298"/>
                </a:lnTo>
                <a:lnTo>
                  <a:pt x="1006729" y="25841"/>
                </a:lnTo>
                <a:lnTo>
                  <a:pt x="1022863" y="17475"/>
                </a:lnTo>
                <a:lnTo>
                  <a:pt x="1024368" y="16810"/>
                </a:lnTo>
                <a:lnTo>
                  <a:pt x="1069658" y="0"/>
                </a:lnTo>
                <a:lnTo>
                  <a:pt x="1073645" y="10715"/>
                </a:lnTo>
                <a:close/>
              </a:path>
              <a:path w="1078229" h="397509">
                <a:moveTo>
                  <a:pt x="657052" y="175462"/>
                </a:moveTo>
                <a:lnTo>
                  <a:pt x="622493" y="179231"/>
                </a:lnTo>
                <a:lnTo>
                  <a:pt x="591754" y="170433"/>
                </a:lnTo>
                <a:lnTo>
                  <a:pt x="590057" y="169380"/>
                </a:lnTo>
                <a:lnTo>
                  <a:pt x="589207" y="168779"/>
                </a:lnTo>
                <a:lnTo>
                  <a:pt x="627123" y="155784"/>
                </a:lnTo>
                <a:lnTo>
                  <a:pt x="652506" y="152429"/>
                </a:lnTo>
                <a:lnTo>
                  <a:pt x="888644" y="71496"/>
                </a:lnTo>
                <a:lnTo>
                  <a:pt x="917970" y="64070"/>
                </a:lnTo>
                <a:lnTo>
                  <a:pt x="1073645" y="10715"/>
                </a:lnTo>
                <a:lnTo>
                  <a:pt x="1077452" y="20948"/>
                </a:lnTo>
                <a:lnTo>
                  <a:pt x="810484" y="112447"/>
                </a:lnTo>
                <a:lnTo>
                  <a:pt x="796282" y="117632"/>
                </a:lnTo>
                <a:lnTo>
                  <a:pt x="789629" y="120747"/>
                </a:lnTo>
                <a:lnTo>
                  <a:pt x="761579" y="130360"/>
                </a:lnTo>
                <a:lnTo>
                  <a:pt x="723100" y="145084"/>
                </a:lnTo>
                <a:lnTo>
                  <a:pt x="691799" y="162841"/>
                </a:lnTo>
                <a:lnTo>
                  <a:pt x="657052" y="175462"/>
                </a:lnTo>
                <a:close/>
              </a:path>
              <a:path w="1078229" h="397509">
                <a:moveTo>
                  <a:pt x="921783" y="87539"/>
                </a:moveTo>
                <a:lnTo>
                  <a:pt x="872317" y="99639"/>
                </a:lnTo>
                <a:lnTo>
                  <a:pt x="835443" y="105897"/>
                </a:lnTo>
                <a:lnTo>
                  <a:pt x="810484" y="112447"/>
                </a:lnTo>
                <a:lnTo>
                  <a:pt x="1077452" y="20948"/>
                </a:lnTo>
                <a:lnTo>
                  <a:pt x="1077832" y="21969"/>
                </a:lnTo>
                <a:lnTo>
                  <a:pt x="1033324" y="38462"/>
                </a:lnTo>
                <a:lnTo>
                  <a:pt x="1012570" y="49166"/>
                </a:lnTo>
                <a:lnTo>
                  <a:pt x="971962" y="68120"/>
                </a:lnTo>
                <a:lnTo>
                  <a:pt x="921783" y="87539"/>
                </a:lnTo>
                <a:close/>
              </a:path>
              <a:path w="1078229" h="397509">
                <a:moveTo>
                  <a:pt x="261738" y="347805"/>
                </a:moveTo>
                <a:lnTo>
                  <a:pt x="211436" y="363652"/>
                </a:lnTo>
                <a:lnTo>
                  <a:pt x="160661" y="378415"/>
                </a:lnTo>
                <a:lnTo>
                  <a:pt x="90884" y="397445"/>
                </a:lnTo>
                <a:lnTo>
                  <a:pt x="0" y="397445"/>
                </a:lnTo>
                <a:lnTo>
                  <a:pt x="153157" y="356173"/>
                </a:lnTo>
                <a:lnTo>
                  <a:pt x="203176" y="341652"/>
                </a:lnTo>
                <a:lnTo>
                  <a:pt x="252698" y="326089"/>
                </a:lnTo>
                <a:lnTo>
                  <a:pt x="490181" y="244696"/>
                </a:lnTo>
                <a:lnTo>
                  <a:pt x="452970" y="266910"/>
                </a:lnTo>
                <a:lnTo>
                  <a:pt x="407183" y="290427"/>
                </a:lnTo>
                <a:lnTo>
                  <a:pt x="359873" y="311526"/>
                </a:lnTo>
                <a:lnTo>
                  <a:pt x="311305" y="330541"/>
                </a:lnTo>
                <a:lnTo>
                  <a:pt x="261738" y="347805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743401" y="5895975"/>
            <a:ext cx="657225" cy="666750"/>
          </a:xfrm>
          <a:custGeom>
            <a:avLst/>
            <a:gdLst/>
            <a:ahLst/>
            <a:cxnLst/>
            <a:rect l="l" t="t" r="r" b="b"/>
            <a:pathLst>
              <a:path w="657225" h="666750">
                <a:moveTo>
                  <a:pt x="0" y="0"/>
                </a:moveTo>
                <a:lnTo>
                  <a:pt x="657085" y="0"/>
                </a:lnTo>
                <a:lnTo>
                  <a:pt x="657085" y="666749"/>
                </a:lnTo>
                <a:lnTo>
                  <a:pt x="0" y="666749"/>
                </a:lnTo>
                <a:lnTo>
                  <a:pt x="0" y="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361324" y="6029745"/>
            <a:ext cx="387350" cy="675005"/>
          </a:xfrm>
          <a:custGeom>
            <a:avLst/>
            <a:gdLst/>
            <a:ahLst/>
            <a:cxnLst/>
            <a:rect l="l" t="t" r="r" b="b"/>
            <a:pathLst>
              <a:path w="387350" h="675004">
                <a:moveTo>
                  <a:pt x="0" y="52048"/>
                </a:moveTo>
                <a:lnTo>
                  <a:pt x="122751" y="0"/>
                </a:lnTo>
                <a:lnTo>
                  <a:pt x="386723" y="622628"/>
                </a:lnTo>
                <a:lnTo>
                  <a:pt x="263967" y="674667"/>
                </a:lnTo>
                <a:lnTo>
                  <a:pt x="0" y="52048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353346" y="6335095"/>
            <a:ext cx="195580" cy="342265"/>
          </a:xfrm>
          <a:custGeom>
            <a:avLst/>
            <a:gdLst/>
            <a:ahLst/>
            <a:cxnLst/>
            <a:rect l="l" t="t" r="r" b="b"/>
            <a:pathLst>
              <a:path w="195579" h="342265">
                <a:moveTo>
                  <a:pt x="0" y="26017"/>
                </a:moveTo>
                <a:lnTo>
                  <a:pt x="61367" y="0"/>
                </a:lnTo>
                <a:lnTo>
                  <a:pt x="195210" y="315697"/>
                </a:lnTo>
                <a:lnTo>
                  <a:pt x="133841" y="341709"/>
                </a:lnTo>
                <a:lnTo>
                  <a:pt x="0" y="26017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0" y="0"/>
            <a:ext cx="2819400" cy="7315200"/>
          </a:xfrm>
          <a:custGeom>
            <a:avLst/>
            <a:gdLst/>
            <a:ahLst/>
            <a:cxnLst/>
            <a:rect l="l" t="t" r="r" b="b"/>
            <a:pathLst>
              <a:path w="2819400" h="7315200">
                <a:moveTo>
                  <a:pt x="0" y="7315199"/>
                </a:moveTo>
                <a:lnTo>
                  <a:pt x="0" y="0"/>
                </a:lnTo>
                <a:lnTo>
                  <a:pt x="2819392" y="0"/>
                </a:lnTo>
                <a:lnTo>
                  <a:pt x="2819392" y="7315199"/>
                </a:lnTo>
                <a:lnTo>
                  <a:pt x="0" y="73151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 txBox="1">
            <a:spLocks noGrp="1"/>
          </p:cNvSpPr>
          <p:nvPr>
            <p:ph type="title"/>
          </p:nvPr>
        </p:nvSpPr>
        <p:spPr>
          <a:xfrm>
            <a:off x="82550" y="65460"/>
            <a:ext cx="2418080" cy="6794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745"/>
              </a:spcBef>
            </a:pPr>
            <a:r>
              <a:rPr sz="2400" spc="-25" dirty="0"/>
              <a:t>BRINGING  </a:t>
            </a:r>
            <a:r>
              <a:rPr sz="2400" spc="-45" dirty="0"/>
              <a:t>ABOUT</a:t>
            </a:r>
            <a:r>
              <a:rPr sz="2400" spc="-195" dirty="0"/>
              <a:t> </a:t>
            </a:r>
            <a:r>
              <a:rPr sz="2400" spc="-80" dirty="0"/>
              <a:t>CHANGE</a:t>
            </a:r>
            <a:endParaRPr sz="2400"/>
          </a:p>
        </p:txBody>
      </p:sp>
      <p:sp>
        <p:nvSpPr>
          <p:cNvPr id="13" name="object 13"/>
          <p:cNvSpPr/>
          <p:nvPr/>
        </p:nvSpPr>
        <p:spPr>
          <a:xfrm>
            <a:off x="266700" y="1084875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66700" y="1599222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66700" y="2408847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66700" y="3189897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486320" y="965972"/>
            <a:ext cx="2205355" cy="24066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50" dirty="0">
                <a:solidFill>
                  <a:srgbClr val="F86942"/>
                </a:solidFill>
                <a:latin typeface="Arial"/>
                <a:cs typeface="Arial"/>
              </a:rPr>
              <a:t>Approach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201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Implementing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 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National</a:t>
            </a:r>
            <a:r>
              <a:rPr sz="1800" b="1" spc="-2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Framework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Times New Roman"/>
              <a:cs typeface="Times New Roman"/>
            </a:endParaRPr>
          </a:p>
          <a:p>
            <a:pPr marL="12700" marR="247650">
              <a:lnSpc>
                <a:spcPts val="2100"/>
              </a:lnSpc>
            </a:pPr>
            <a:r>
              <a:rPr sz="1800" b="1" spc="-70" dirty="0">
                <a:solidFill>
                  <a:srgbClr val="FFFFFF"/>
                </a:solidFill>
                <a:latin typeface="Arial"/>
                <a:cs typeface="Arial"/>
              </a:rPr>
              <a:t>Essential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4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Non-  </a:t>
            </a:r>
            <a:r>
              <a:rPr sz="1800" b="1" spc="-70" dirty="0">
                <a:solidFill>
                  <a:srgbClr val="FFFFFF"/>
                </a:solidFill>
                <a:latin typeface="Arial"/>
                <a:cs typeface="Arial"/>
              </a:rPr>
              <a:t>Essential</a:t>
            </a:r>
            <a:r>
              <a:rPr sz="1800" b="1" spc="-2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75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30"/>
              </a:spcBef>
            </a:pP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Exam</a:t>
            </a:r>
            <a:r>
              <a:rPr sz="1800" b="1" spc="-22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Replacement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3978275" y="1289818"/>
            <a:ext cx="4229100" cy="283527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22225" marR="5080">
              <a:lnSpc>
                <a:spcPts val="2100"/>
              </a:lnSpc>
              <a:spcBef>
                <a:spcPts val="229"/>
              </a:spcBef>
            </a:pP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Implement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National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Framework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  </a:t>
            </a: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replace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current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National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Curriculum</a:t>
            </a:r>
            <a:endParaRPr sz="1800">
              <a:latin typeface="Arial"/>
              <a:cs typeface="Arial"/>
            </a:endParaRPr>
          </a:p>
          <a:p>
            <a:pPr marL="12700" marR="226695">
              <a:lnSpc>
                <a:spcPts val="2100"/>
              </a:lnSpc>
              <a:spcBef>
                <a:spcPts val="1500"/>
              </a:spcBef>
            </a:pPr>
            <a:r>
              <a:rPr sz="1800" b="1" spc="-35" dirty="0">
                <a:solidFill>
                  <a:srgbClr val="FFFFFF"/>
                </a:solidFill>
                <a:latin typeface="Arial"/>
                <a:cs typeface="Arial"/>
              </a:rPr>
              <a:t>Divide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5" dirty="0">
                <a:solidFill>
                  <a:srgbClr val="FFFFFF"/>
                </a:solidFill>
                <a:latin typeface="Arial"/>
                <a:cs typeface="Arial"/>
              </a:rPr>
              <a:t>into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essential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non- 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essential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endParaRPr sz="1800">
              <a:latin typeface="Arial"/>
              <a:cs typeface="Arial"/>
            </a:endParaRPr>
          </a:p>
          <a:p>
            <a:pPr marL="22225" marR="128270">
              <a:lnSpc>
                <a:spcPts val="2100"/>
              </a:lnSpc>
              <a:spcBef>
                <a:spcPts val="2025"/>
              </a:spcBef>
            </a:pPr>
            <a:r>
              <a:rPr sz="1800" b="1" spc="-60" dirty="0">
                <a:solidFill>
                  <a:srgbClr val="FFFFFF"/>
                </a:solidFill>
                <a:latin typeface="Arial"/>
                <a:cs typeface="Arial"/>
              </a:rPr>
              <a:t>Replace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exams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45" dirty="0">
                <a:solidFill>
                  <a:srgbClr val="FFFFFF"/>
                </a:solidFill>
                <a:latin typeface="Arial"/>
                <a:cs typeface="Arial"/>
              </a:rPr>
              <a:t>with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individual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learning 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project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based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tasks</a:t>
            </a:r>
            <a:endParaRPr sz="1800">
              <a:latin typeface="Arial"/>
              <a:cs typeface="Arial"/>
            </a:endParaRPr>
          </a:p>
          <a:p>
            <a:pPr marL="12700" marR="132715">
              <a:lnSpc>
                <a:spcPts val="2100"/>
              </a:lnSpc>
              <a:spcBef>
                <a:spcPts val="1725"/>
              </a:spcBef>
            </a:pPr>
            <a:r>
              <a:rPr sz="1800" b="1" spc="-110" dirty="0">
                <a:solidFill>
                  <a:srgbClr val="FFFFFF"/>
                </a:solidFill>
                <a:latin typeface="Arial"/>
                <a:cs typeface="Arial"/>
              </a:rPr>
              <a:t>Focus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needs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interests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 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4983293" y="4716038"/>
            <a:ext cx="2355215" cy="1701800"/>
          </a:xfrm>
          <a:custGeom>
            <a:avLst/>
            <a:gdLst/>
            <a:ahLst/>
            <a:cxnLst/>
            <a:rect l="l" t="t" r="r" b="b"/>
            <a:pathLst>
              <a:path w="2355215" h="1701800">
                <a:moveTo>
                  <a:pt x="2354977" y="268804"/>
                </a:moveTo>
                <a:lnTo>
                  <a:pt x="176822" y="1701644"/>
                </a:lnTo>
                <a:lnTo>
                  <a:pt x="0" y="1432846"/>
                </a:lnTo>
                <a:lnTo>
                  <a:pt x="2178150" y="0"/>
                </a:lnTo>
                <a:lnTo>
                  <a:pt x="2354977" y="268804"/>
                </a:lnTo>
                <a:close/>
              </a:path>
            </a:pathLst>
          </a:custGeom>
          <a:solidFill>
            <a:srgbClr val="F7AC31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5160120" y="4984857"/>
            <a:ext cx="2225675" cy="1504950"/>
          </a:xfrm>
          <a:custGeom>
            <a:avLst/>
            <a:gdLst/>
            <a:ahLst/>
            <a:cxnLst/>
            <a:rect l="l" t="t" r="r" b="b"/>
            <a:pathLst>
              <a:path w="2225675" h="1504950">
                <a:moveTo>
                  <a:pt x="47199" y="1504582"/>
                </a:moveTo>
                <a:lnTo>
                  <a:pt x="0" y="1432832"/>
                </a:lnTo>
                <a:lnTo>
                  <a:pt x="2178160" y="0"/>
                </a:lnTo>
                <a:lnTo>
                  <a:pt x="2225348" y="71734"/>
                </a:lnTo>
                <a:lnTo>
                  <a:pt x="47199" y="1504582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937299" y="4646135"/>
            <a:ext cx="2224405" cy="1503045"/>
          </a:xfrm>
          <a:custGeom>
            <a:avLst/>
            <a:gdLst/>
            <a:ahLst/>
            <a:cxnLst/>
            <a:rect l="l" t="t" r="r" b="b"/>
            <a:pathLst>
              <a:path w="2224404" h="1503045">
                <a:moveTo>
                  <a:pt x="2224137" y="69908"/>
                </a:moveTo>
                <a:lnTo>
                  <a:pt x="2178160" y="0"/>
                </a:lnTo>
                <a:lnTo>
                  <a:pt x="0" y="1432832"/>
                </a:lnTo>
                <a:lnTo>
                  <a:pt x="45984" y="1502735"/>
                </a:lnTo>
                <a:lnTo>
                  <a:pt x="2224137" y="69908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255519" y="4580600"/>
            <a:ext cx="380365" cy="330200"/>
          </a:xfrm>
          <a:custGeom>
            <a:avLst/>
            <a:gdLst/>
            <a:ahLst/>
            <a:cxnLst/>
            <a:rect l="l" t="t" r="r" b="b"/>
            <a:pathLst>
              <a:path w="380365" h="330200">
                <a:moveTo>
                  <a:pt x="148156" y="330017"/>
                </a:moveTo>
                <a:lnTo>
                  <a:pt x="0" y="104795"/>
                </a:lnTo>
                <a:lnTo>
                  <a:pt x="342631" y="0"/>
                </a:lnTo>
                <a:lnTo>
                  <a:pt x="380061" y="56899"/>
                </a:lnTo>
                <a:lnTo>
                  <a:pt x="148156" y="330017"/>
                </a:lnTo>
                <a:close/>
              </a:path>
            </a:pathLst>
          </a:custGeom>
          <a:solidFill>
            <a:srgbClr val="FAE9D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108142" y="4413001"/>
            <a:ext cx="789305" cy="648970"/>
          </a:xfrm>
          <a:custGeom>
            <a:avLst/>
            <a:gdLst/>
            <a:ahLst/>
            <a:cxnLst/>
            <a:rect l="l" t="t" r="r" b="b"/>
            <a:pathLst>
              <a:path w="789304" h="648970">
                <a:moveTo>
                  <a:pt x="270009" y="648403"/>
                </a:moveTo>
                <a:lnTo>
                  <a:pt x="0" y="237947"/>
                </a:lnTo>
                <a:lnTo>
                  <a:pt x="25159" y="221397"/>
                </a:lnTo>
                <a:lnTo>
                  <a:pt x="30777" y="219482"/>
                </a:lnTo>
                <a:lnTo>
                  <a:pt x="35576" y="218075"/>
                </a:lnTo>
                <a:lnTo>
                  <a:pt x="403277" y="104056"/>
                </a:lnTo>
                <a:lnTo>
                  <a:pt x="147376" y="272395"/>
                </a:lnTo>
                <a:lnTo>
                  <a:pt x="295533" y="497616"/>
                </a:lnTo>
                <a:lnTo>
                  <a:pt x="566478" y="319381"/>
                </a:lnTo>
                <a:lnTo>
                  <a:pt x="309225" y="622606"/>
                </a:lnTo>
                <a:lnTo>
                  <a:pt x="270009" y="648403"/>
                </a:lnTo>
                <a:close/>
              </a:path>
              <a:path w="789304" h="648970">
                <a:moveTo>
                  <a:pt x="566478" y="319381"/>
                </a:moveTo>
                <a:lnTo>
                  <a:pt x="295533" y="497616"/>
                </a:lnTo>
                <a:lnTo>
                  <a:pt x="527437" y="224498"/>
                </a:lnTo>
                <a:lnTo>
                  <a:pt x="490007" y="167599"/>
                </a:lnTo>
                <a:lnTo>
                  <a:pt x="147376" y="272395"/>
                </a:lnTo>
                <a:lnTo>
                  <a:pt x="403277" y="104056"/>
                </a:lnTo>
                <a:lnTo>
                  <a:pt x="730907" y="2463"/>
                </a:lnTo>
                <a:lnTo>
                  <a:pt x="746342" y="0"/>
                </a:lnTo>
                <a:lnTo>
                  <a:pt x="760808" y="1965"/>
                </a:lnTo>
                <a:lnTo>
                  <a:pt x="773304" y="8059"/>
                </a:lnTo>
                <a:lnTo>
                  <a:pt x="782833" y="17980"/>
                </a:lnTo>
                <a:lnTo>
                  <a:pt x="788165" y="30645"/>
                </a:lnTo>
                <a:lnTo>
                  <a:pt x="788815" y="44524"/>
                </a:lnTo>
                <a:lnTo>
                  <a:pt x="784903" y="58578"/>
                </a:lnTo>
                <a:lnTo>
                  <a:pt x="776550" y="71768"/>
                </a:lnTo>
                <a:lnTo>
                  <a:pt x="566478" y="319381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4255337" y="6532932"/>
            <a:ext cx="331470" cy="363855"/>
          </a:xfrm>
          <a:custGeom>
            <a:avLst/>
            <a:gdLst/>
            <a:ahLst/>
            <a:cxnLst/>
            <a:rect l="l" t="t" r="r" b="b"/>
            <a:pathLst>
              <a:path w="331470" h="363854">
                <a:moveTo>
                  <a:pt x="331369" y="257508"/>
                </a:moveTo>
                <a:lnTo>
                  <a:pt x="170439" y="363372"/>
                </a:lnTo>
                <a:lnTo>
                  <a:pt x="149467" y="355418"/>
                </a:lnTo>
                <a:lnTo>
                  <a:pt x="122031" y="339795"/>
                </a:lnTo>
                <a:lnTo>
                  <a:pt x="90446" y="313986"/>
                </a:lnTo>
                <a:lnTo>
                  <a:pt x="57028" y="275475"/>
                </a:lnTo>
                <a:lnTo>
                  <a:pt x="34267" y="240407"/>
                </a:lnTo>
                <a:lnTo>
                  <a:pt x="12109" y="191746"/>
                </a:lnTo>
                <a:lnTo>
                  <a:pt x="0" y="126768"/>
                </a:lnTo>
                <a:lnTo>
                  <a:pt x="1036" y="105868"/>
                </a:lnTo>
                <a:lnTo>
                  <a:pt x="161973" y="0"/>
                </a:lnTo>
                <a:lnTo>
                  <a:pt x="331369" y="257508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490320" y="6196013"/>
            <a:ext cx="601345" cy="551815"/>
          </a:xfrm>
          <a:custGeom>
            <a:avLst/>
            <a:gdLst/>
            <a:ahLst/>
            <a:cxnLst/>
            <a:rect l="l" t="t" r="r" b="b"/>
            <a:pathLst>
              <a:path w="601345" h="551815">
                <a:moveTo>
                  <a:pt x="0" y="276216"/>
                </a:moveTo>
                <a:lnTo>
                  <a:pt x="419891" y="0"/>
                </a:lnTo>
                <a:lnTo>
                  <a:pt x="600940" y="275222"/>
                </a:lnTo>
                <a:lnTo>
                  <a:pt x="181049" y="551438"/>
                </a:lnTo>
                <a:lnTo>
                  <a:pt x="0" y="276216"/>
                </a:lnTo>
                <a:close/>
              </a:path>
            </a:pathLst>
          </a:custGeom>
          <a:solidFill>
            <a:srgbClr val="99999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155812" y="6074155"/>
            <a:ext cx="1059180" cy="918844"/>
          </a:xfrm>
          <a:custGeom>
            <a:avLst/>
            <a:gdLst/>
            <a:ahLst/>
            <a:cxnLst/>
            <a:rect l="l" t="t" r="r" b="b"/>
            <a:pathLst>
              <a:path w="1059179" h="918845">
                <a:moveTo>
                  <a:pt x="496877" y="780135"/>
                </a:moveTo>
                <a:lnTo>
                  <a:pt x="493504" y="780095"/>
                </a:lnTo>
                <a:lnTo>
                  <a:pt x="298311" y="908498"/>
                </a:lnTo>
                <a:lnTo>
                  <a:pt x="290323" y="912935"/>
                </a:lnTo>
                <a:lnTo>
                  <a:pt x="281911" y="916098"/>
                </a:lnTo>
                <a:lnTo>
                  <a:pt x="273282" y="917926"/>
                </a:lnTo>
                <a:lnTo>
                  <a:pt x="264641" y="918358"/>
                </a:lnTo>
                <a:lnTo>
                  <a:pt x="247253" y="916400"/>
                </a:lnTo>
                <a:lnTo>
                  <a:pt x="166191" y="884490"/>
                </a:lnTo>
                <a:lnTo>
                  <a:pt x="113159" y="842919"/>
                </a:lnTo>
                <a:lnTo>
                  <a:pt x="58889" y="776524"/>
                </a:lnTo>
                <a:lnTo>
                  <a:pt x="19508" y="700559"/>
                </a:lnTo>
                <a:lnTo>
                  <a:pt x="2348" y="635436"/>
                </a:lnTo>
                <a:lnTo>
                  <a:pt x="0" y="583786"/>
                </a:lnTo>
                <a:lnTo>
                  <a:pt x="5056" y="548240"/>
                </a:lnTo>
                <a:lnTo>
                  <a:pt x="25265" y="510024"/>
                </a:lnTo>
                <a:lnTo>
                  <a:pt x="227689" y="376063"/>
                </a:lnTo>
                <a:lnTo>
                  <a:pt x="230825" y="368568"/>
                </a:lnTo>
                <a:lnTo>
                  <a:pt x="753491" y="17482"/>
                </a:lnTo>
                <a:lnTo>
                  <a:pt x="767422" y="14066"/>
                </a:lnTo>
                <a:lnTo>
                  <a:pt x="788805" y="0"/>
                </a:lnTo>
                <a:lnTo>
                  <a:pt x="834364" y="69256"/>
                </a:lnTo>
                <a:lnTo>
                  <a:pt x="334508" y="398074"/>
                </a:lnTo>
                <a:lnTo>
                  <a:pt x="340332" y="406928"/>
                </a:lnTo>
                <a:lnTo>
                  <a:pt x="100565" y="564653"/>
                </a:lnTo>
                <a:lnTo>
                  <a:pt x="99526" y="585550"/>
                </a:lnTo>
                <a:lnTo>
                  <a:pt x="102309" y="614492"/>
                </a:lnTo>
                <a:lnTo>
                  <a:pt x="130227" y="692719"/>
                </a:lnTo>
                <a:lnTo>
                  <a:pt x="153040" y="729470"/>
                </a:lnTo>
                <a:lnTo>
                  <a:pt x="189971" y="772765"/>
                </a:lnTo>
                <a:lnTo>
                  <a:pt x="221554" y="798576"/>
                </a:lnTo>
                <a:lnTo>
                  <a:pt x="269969" y="822157"/>
                </a:lnTo>
                <a:lnTo>
                  <a:pt x="509729" y="664436"/>
                </a:lnTo>
                <a:lnTo>
                  <a:pt x="515562" y="673304"/>
                </a:lnTo>
                <a:lnTo>
                  <a:pt x="1015418" y="344486"/>
                </a:lnTo>
                <a:lnTo>
                  <a:pt x="1058824" y="410471"/>
                </a:lnTo>
                <a:lnTo>
                  <a:pt x="496877" y="780135"/>
                </a:lnTo>
                <a:close/>
              </a:path>
              <a:path w="1059179" h="918845">
                <a:moveTo>
                  <a:pt x="1015418" y="344486"/>
                </a:moveTo>
                <a:lnTo>
                  <a:pt x="515562" y="673304"/>
                </a:lnTo>
                <a:lnTo>
                  <a:pt x="935449" y="397081"/>
                </a:lnTo>
                <a:lnTo>
                  <a:pt x="754400" y="121858"/>
                </a:lnTo>
                <a:lnTo>
                  <a:pt x="834364" y="69256"/>
                </a:lnTo>
                <a:lnTo>
                  <a:pt x="1015418" y="344486"/>
                </a:lnTo>
                <a:close/>
              </a:path>
              <a:path w="1059179" h="918845">
                <a:moveTo>
                  <a:pt x="509729" y="664436"/>
                </a:moveTo>
                <a:lnTo>
                  <a:pt x="430899" y="716293"/>
                </a:lnTo>
                <a:lnTo>
                  <a:pt x="261503" y="458784"/>
                </a:lnTo>
                <a:lnTo>
                  <a:pt x="340332" y="406928"/>
                </a:lnTo>
                <a:lnTo>
                  <a:pt x="509729" y="664436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312370" y="6808414"/>
            <a:ext cx="113411" cy="87897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490320" y="6196013"/>
            <a:ext cx="420370" cy="276225"/>
          </a:xfrm>
          <a:custGeom>
            <a:avLst/>
            <a:gdLst/>
            <a:ahLst/>
            <a:cxnLst/>
            <a:rect l="l" t="t" r="r" b="b"/>
            <a:pathLst>
              <a:path w="420370" h="276225">
                <a:moveTo>
                  <a:pt x="4" y="276223"/>
                </a:moveTo>
                <a:lnTo>
                  <a:pt x="419891" y="0"/>
                </a:lnTo>
                <a:lnTo>
                  <a:pt x="4" y="276223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 txBox="1"/>
          <p:nvPr/>
        </p:nvSpPr>
        <p:spPr>
          <a:xfrm>
            <a:off x="82550" y="7050944"/>
            <a:ext cx="127762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5" dirty="0">
                <a:solidFill>
                  <a:srgbClr val="FFFFFD"/>
                </a:solidFill>
                <a:latin typeface="Arial"/>
                <a:cs typeface="Arial"/>
              </a:rPr>
              <a:t>(Hargreaves,</a:t>
            </a:r>
            <a:r>
              <a:rPr sz="1000" spc="9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1989)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05092" y="0"/>
            <a:ext cx="7049134" cy="7315200"/>
          </a:xfrm>
          <a:custGeom>
            <a:avLst/>
            <a:gdLst/>
            <a:ahLst/>
            <a:cxnLst/>
            <a:rect l="l" t="t" r="r" b="b"/>
            <a:pathLst>
              <a:path w="7049134" h="7315200">
                <a:moveTo>
                  <a:pt x="0" y="7315200"/>
                </a:moveTo>
                <a:lnTo>
                  <a:pt x="7048507" y="7315200"/>
                </a:lnTo>
                <a:lnTo>
                  <a:pt x="7048507" y="0"/>
                </a:lnTo>
                <a:lnTo>
                  <a:pt x="0" y="0"/>
                </a:lnTo>
                <a:lnTo>
                  <a:pt x="0" y="73152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3253061" y="4819878"/>
            <a:ext cx="576580" cy="2495550"/>
          </a:xfrm>
          <a:custGeom>
            <a:avLst/>
            <a:gdLst/>
            <a:ahLst/>
            <a:cxnLst/>
            <a:rect l="l" t="t" r="r" b="b"/>
            <a:pathLst>
              <a:path w="576579" h="2495550">
                <a:moveTo>
                  <a:pt x="0" y="2495321"/>
                </a:moveTo>
                <a:lnTo>
                  <a:pt x="575979" y="2495321"/>
                </a:lnTo>
                <a:lnTo>
                  <a:pt x="575979" y="0"/>
                </a:lnTo>
                <a:lnTo>
                  <a:pt x="0" y="0"/>
                </a:lnTo>
                <a:lnTo>
                  <a:pt x="0" y="2495321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3253061" y="6750756"/>
            <a:ext cx="76200" cy="152400"/>
          </a:xfrm>
          <a:custGeom>
            <a:avLst/>
            <a:gdLst/>
            <a:ahLst/>
            <a:cxnLst/>
            <a:rect l="l" t="t" r="r" b="b"/>
            <a:pathLst>
              <a:path w="76200" h="152400">
                <a:moveTo>
                  <a:pt x="0" y="152007"/>
                </a:moveTo>
                <a:lnTo>
                  <a:pt x="75743" y="152007"/>
                </a:lnTo>
                <a:lnTo>
                  <a:pt x="75743" y="0"/>
                </a:lnTo>
                <a:lnTo>
                  <a:pt x="0" y="0"/>
                </a:lnTo>
                <a:lnTo>
                  <a:pt x="0" y="152007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3533150" y="6750756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0" y="0"/>
                </a:moveTo>
                <a:lnTo>
                  <a:pt x="152032" y="0"/>
                </a:lnTo>
                <a:lnTo>
                  <a:pt x="152032" y="152007"/>
                </a:lnTo>
                <a:lnTo>
                  <a:pt x="0" y="152007"/>
                </a:lnTo>
                <a:lnTo>
                  <a:pt x="0" y="0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3533150" y="6375913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0" y="0"/>
                </a:moveTo>
                <a:lnTo>
                  <a:pt x="152032" y="0"/>
                </a:lnTo>
                <a:lnTo>
                  <a:pt x="152032" y="152007"/>
                </a:lnTo>
                <a:lnTo>
                  <a:pt x="0" y="152007"/>
                </a:lnTo>
                <a:lnTo>
                  <a:pt x="0" y="0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3533150" y="6000525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0" y="0"/>
                </a:moveTo>
                <a:lnTo>
                  <a:pt x="152032" y="0"/>
                </a:lnTo>
                <a:lnTo>
                  <a:pt x="152032" y="152007"/>
                </a:lnTo>
                <a:lnTo>
                  <a:pt x="0" y="152007"/>
                </a:lnTo>
                <a:lnTo>
                  <a:pt x="0" y="0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3253061" y="5625682"/>
            <a:ext cx="76200" cy="152400"/>
          </a:xfrm>
          <a:custGeom>
            <a:avLst/>
            <a:gdLst/>
            <a:ahLst/>
            <a:cxnLst/>
            <a:rect l="l" t="t" r="r" b="b"/>
            <a:pathLst>
              <a:path w="76200" h="152400">
                <a:moveTo>
                  <a:pt x="0" y="152007"/>
                </a:moveTo>
                <a:lnTo>
                  <a:pt x="75743" y="152007"/>
                </a:lnTo>
                <a:lnTo>
                  <a:pt x="75743" y="0"/>
                </a:lnTo>
                <a:lnTo>
                  <a:pt x="0" y="0"/>
                </a:lnTo>
                <a:lnTo>
                  <a:pt x="0" y="152007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3533150" y="5625682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0" y="0"/>
                </a:moveTo>
                <a:lnTo>
                  <a:pt x="152032" y="0"/>
                </a:lnTo>
                <a:lnTo>
                  <a:pt x="152032" y="152007"/>
                </a:lnTo>
                <a:lnTo>
                  <a:pt x="0" y="152007"/>
                </a:lnTo>
                <a:lnTo>
                  <a:pt x="0" y="0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3253061" y="5250294"/>
            <a:ext cx="76200" cy="152400"/>
          </a:xfrm>
          <a:custGeom>
            <a:avLst/>
            <a:gdLst/>
            <a:ahLst/>
            <a:cxnLst/>
            <a:rect l="l" t="t" r="r" b="b"/>
            <a:pathLst>
              <a:path w="76200" h="152400">
                <a:moveTo>
                  <a:pt x="0" y="152007"/>
                </a:moveTo>
                <a:lnTo>
                  <a:pt x="75743" y="152007"/>
                </a:lnTo>
                <a:lnTo>
                  <a:pt x="75743" y="0"/>
                </a:lnTo>
                <a:lnTo>
                  <a:pt x="0" y="0"/>
                </a:lnTo>
                <a:lnTo>
                  <a:pt x="0" y="152007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253061" y="6375913"/>
            <a:ext cx="76200" cy="152400"/>
          </a:xfrm>
          <a:custGeom>
            <a:avLst/>
            <a:gdLst/>
            <a:ahLst/>
            <a:cxnLst/>
            <a:rect l="l" t="t" r="r" b="b"/>
            <a:pathLst>
              <a:path w="76200" h="152400">
                <a:moveTo>
                  <a:pt x="0" y="152007"/>
                </a:moveTo>
                <a:lnTo>
                  <a:pt x="75743" y="152007"/>
                </a:lnTo>
                <a:lnTo>
                  <a:pt x="75743" y="0"/>
                </a:lnTo>
                <a:lnTo>
                  <a:pt x="0" y="0"/>
                </a:lnTo>
                <a:lnTo>
                  <a:pt x="0" y="152007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3253061" y="6000525"/>
            <a:ext cx="76200" cy="152400"/>
          </a:xfrm>
          <a:custGeom>
            <a:avLst/>
            <a:gdLst/>
            <a:ahLst/>
            <a:cxnLst/>
            <a:rect l="l" t="t" r="r" b="b"/>
            <a:pathLst>
              <a:path w="76200" h="152400">
                <a:moveTo>
                  <a:pt x="0" y="152007"/>
                </a:moveTo>
                <a:lnTo>
                  <a:pt x="75743" y="152007"/>
                </a:lnTo>
                <a:lnTo>
                  <a:pt x="75743" y="0"/>
                </a:lnTo>
                <a:lnTo>
                  <a:pt x="0" y="0"/>
                </a:lnTo>
                <a:lnTo>
                  <a:pt x="0" y="152007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3533150" y="5250294"/>
            <a:ext cx="152400" cy="152400"/>
          </a:xfrm>
          <a:custGeom>
            <a:avLst/>
            <a:gdLst/>
            <a:ahLst/>
            <a:cxnLst/>
            <a:rect l="l" t="t" r="r" b="b"/>
            <a:pathLst>
              <a:path w="152400" h="152400">
                <a:moveTo>
                  <a:pt x="0" y="0"/>
                </a:moveTo>
                <a:lnTo>
                  <a:pt x="152032" y="0"/>
                </a:lnTo>
                <a:lnTo>
                  <a:pt x="152032" y="152007"/>
                </a:lnTo>
                <a:lnTo>
                  <a:pt x="0" y="152007"/>
                </a:lnTo>
                <a:lnTo>
                  <a:pt x="0" y="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820396" y="4591050"/>
            <a:ext cx="433070" cy="228600"/>
          </a:xfrm>
          <a:custGeom>
            <a:avLst/>
            <a:gdLst/>
            <a:ahLst/>
            <a:cxnLst/>
            <a:rect l="l" t="t" r="r" b="b"/>
            <a:pathLst>
              <a:path w="433070" h="228600">
                <a:moveTo>
                  <a:pt x="0" y="0"/>
                </a:moveTo>
                <a:lnTo>
                  <a:pt x="432665" y="0"/>
                </a:lnTo>
                <a:lnTo>
                  <a:pt x="432665" y="228581"/>
                </a:lnTo>
                <a:lnTo>
                  <a:pt x="0" y="22858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1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705092" y="4819631"/>
            <a:ext cx="548005" cy="2495550"/>
          </a:xfrm>
          <a:custGeom>
            <a:avLst/>
            <a:gdLst/>
            <a:ahLst/>
            <a:cxnLst/>
            <a:rect l="l" t="t" r="r" b="b"/>
            <a:pathLst>
              <a:path w="548004" h="2495550">
                <a:moveTo>
                  <a:pt x="0" y="2495346"/>
                </a:moveTo>
                <a:lnTo>
                  <a:pt x="547969" y="2495346"/>
                </a:lnTo>
                <a:lnTo>
                  <a:pt x="547969" y="0"/>
                </a:lnTo>
                <a:lnTo>
                  <a:pt x="0" y="0"/>
                </a:lnTo>
                <a:lnTo>
                  <a:pt x="0" y="2495346"/>
                </a:lnTo>
                <a:close/>
              </a:path>
            </a:pathLst>
          </a:custGeom>
          <a:solidFill>
            <a:srgbClr val="000000">
              <a:alpha val="1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0" y="0"/>
            <a:ext cx="2705100" cy="7315200"/>
          </a:xfrm>
          <a:custGeom>
            <a:avLst/>
            <a:gdLst/>
            <a:ahLst/>
            <a:cxnLst/>
            <a:rect l="l" t="t" r="r" b="b"/>
            <a:pathLst>
              <a:path w="2705100" h="7315200">
                <a:moveTo>
                  <a:pt x="0" y="7315199"/>
                </a:moveTo>
                <a:lnTo>
                  <a:pt x="0" y="0"/>
                </a:lnTo>
                <a:lnTo>
                  <a:pt x="2705092" y="0"/>
                </a:lnTo>
                <a:lnTo>
                  <a:pt x="2705092" y="7315199"/>
                </a:lnTo>
                <a:lnTo>
                  <a:pt x="0" y="73151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82550" y="65460"/>
            <a:ext cx="2418080" cy="6794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745"/>
              </a:spcBef>
            </a:pPr>
            <a:r>
              <a:rPr sz="2400" spc="-25" dirty="0"/>
              <a:t>BRINGING  </a:t>
            </a:r>
            <a:r>
              <a:rPr sz="2400" spc="-45" dirty="0"/>
              <a:t>ABOUT</a:t>
            </a:r>
            <a:r>
              <a:rPr sz="2400" spc="-195" dirty="0"/>
              <a:t> </a:t>
            </a:r>
            <a:r>
              <a:rPr sz="2400" spc="-80" dirty="0"/>
              <a:t>CHANGE</a:t>
            </a:r>
            <a:endParaRPr sz="2400"/>
          </a:p>
        </p:txBody>
      </p:sp>
      <p:sp>
        <p:nvSpPr>
          <p:cNvPr id="18" name="object 18"/>
          <p:cNvSpPr/>
          <p:nvPr/>
        </p:nvSpPr>
        <p:spPr>
          <a:xfrm>
            <a:off x="266700" y="1084875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266700" y="1599222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266700" y="2408847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266700" y="3189897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 txBox="1"/>
          <p:nvPr/>
        </p:nvSpPr>
        <p:spPr>
          <a:xfrm>
            <a:off x="486320" y="965972"/>
            <a:ext cx="2205355" cy="24066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Approach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2010"/>
              </a:spcBef>
            </a:pPr>
            <a:r>
              <a:rPr sz="1800" b="1" spc="-5" dirty="0">
                <a:solidFill>
                  <a:srgbClr val="F86942"/>
                </a:solidFill>
                <a:latin typeface="Arial"/>
                <a:cs typeface="Arial"/>
              </a:rPr>
              <a:t>Implementing </a:t>
            </a:r>
            <a:r>
              <a:rPr sz="1800" b="1" spc="90" dirty="0">
                <a:solidFill>
                  <a:srgbClr val="F86942"/>
                </a:solidFill>
                <a:latin typeface="Arial"/>
                <a:cs typeface="Arial"/>
              </a:rPr>
              <a:t>a  </a:t>
            </a:r>
            <a:r>
              <a:rPr sz="1800" b="1" spc="10" dirty="0">
                <a:solidFill>
                  <a:srgbClr val="F86942"/>
                </a:solidFill>
                <a:latin typeface="Arial"/>
                <a:cs typeface="Arial"/>
              </a:rPr>
              <a:t>National</a:t>
            </a:r>
            <a:r>
              <a:rPr sz="1800" b="1" spc="-270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86942"/>
                </a:solidFill>
                <a:latin typeface="Arial"/>
                <a:cs typeface="Arial"/>
              </a:rPr>
              <a:t>Framework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Times New Roman"/>
              <a:cs typeface="Times New Roman"/>
            </a:endParaRPr>
          </a:p>
          <a:p>
            <a:pPr marL="12700" marR="247650">
              <a:lnSpc>
                <a:spcPts val="2100"/>
              </a:lnSpc>
            </a:pPr>
            <a:r>
              <a:rPr sz="1800" b="1" spc="-70" dirty="0">
                <a:solidFill>
                  <a:srgbClr val="FFFFFF"/>
                </a:solidFill>
                <a:latin typeface="Arial"/>
                <a:cs typeface="Arial"/>
              </a:rPr>
              <a:t>Essential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4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Non-  </a:t>
            </a:r>
            <a:r>
              <a:rPr sz="1800" b="1" spc="-70" dirty="0">
                <a:solidFill>
                  <a:srgbClr val="FFFFFF"/>
                </a:solidFill>
                <a:latin typeface="Arial"/>
                <a:cs typeface="Arial"/>
              </a:rPr>
              <a:t>Essential</a:t>
            </a:r>
            <a:r>
              <a:rPr sz="1800" b="1" spc="-2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75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30"/>
              </a:spcBef>
            </a:pP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Exam</a:t>
            </a:r>
            <a:r>
              <a:rPr sz="1800" b="1" spc="-22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Replacement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23" name="object 23"/>
          <p:cNvSpPr txBox="1"/>
          <p:nvPr/>
        </p:nvSpPr>
        <p:spPr>
          <a:xfrm>
            <a:off x="3978275" y="1146947"/>
            <a:ext cx="4331970" cy="4464050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22225" marR="140335">
              <a:lnSpc>
                <a:spcPts val="2100"/>
              </a:lnSpc>
              <a:spcBef>
                <a:spcPts val="229"/>
              </a:spcBef>
            </a:pP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set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of </a:t>
            </a: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guidelines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be 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followed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by  </a:t>
            </a: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teachers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instead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0" dirty="0">
                <a:solidFill>
                  <a:srgbClr val="FFFFFF"/>
                </a:solidFill>
                <a:latin typeface="Arial"/>
                <a:cs typeface="Arial"/>
              </a:rPr>
              <a:t>strict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rules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currently 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imposed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800" b="1" spc="-3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schools</a:t>
            </a:r>
            <a:endParaRPr sz="1800">
              <a:latin typeface="Arial"/>
              <a:cs typeface="Arial"/>
            </a:endParaRPr>
          </a:p>
          <a:p>
            <a:pPr marL="12700" marR="12065">
              <a:lnSpc>
                <a:spcPts val="2100"/>
              </a:lnSpc>
              <a:spcBef>
                <a:spcPts val="1575"/>
              </a:spcBef>
            </a:pP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Flexibility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framework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encourage  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creative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thinking</a:t>
            </a:r>
            <a:endParaRPr sz="1800">
              <a:latin typeface="Arial"/>
              <a:cs typeface="Arial"/>
            </a:endParaRPr>
          </a:p>
          <a:p>
            <a:pPr marL="22225" marR="122555">
              <a:lnSpc>
                <a:spcPts val="2100"/>
              </a:lnSpc>
              <a:spcBef>
                <a:spcPts val="2025"/>
              </a:spcBef>
            </a:pP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3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5" dirty="0">
                <a:solidFill>
                  <a:srgbClr val="FFFFFF"/>
                </a:solidFill>
                <a:latin typeface="Arial"/>
                <a:cs typeface="Arial"/>
              </a:rPr>
              <a:t>given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5" dirty="0">
                <a:solidFill>
                  <a:srgbClr val="FFFFFF"/>
                </a:solidFill>
                <a:latin typeface="Arial"/>
                <a:cs typeface="Arial"/>
              </a:rPr>
              <a:t>more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choice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what  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they</a:t>
            </a:r>
            <a:r>
              <a:rPr sz="18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study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they</a:t>
            </a:r>
            <a:r>
              <a:rPr sz="18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30" dirty="0">
                <a:solidFill>
                  <a:srgbClr val="FFFFFF"/>
                </a:solidFill>
                <a:latin typeface="Arial"/>
                <a:cs typeface="Arial"/>
              </a:rPr>
              <a:t>study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1650"/>
              </a:spcBef>
            </a:pP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Open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project </a:t>
            </a: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based </a:t>
            </a:r>
            <a:r>
              <a:rPr sz="1800" b="1" spc="-70" dirty="0">
                <a:solidFill>
                  <a:srgbClr val="FFFFFF"/>
                </a:solidFill>
                <a:latin typeface="Arial"/>
                <a:cs typeface="Arial"/>
              </a:rPr>
              <a:t>assessments 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encourage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employ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indepdent 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learning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000">
              <a:latin typeface="Times New Roman"/>
              <a:cs typeface="Times New Roman"/>
            </a:endParaRPr>
          </a:p>
          <a:p>
            <a:pPr marL="12700" marR="22225" algn="just">
              <a:lnSpc>
                <a:spcPts val="2100"/>
              </a:lnSpc>
            </a:pPr>
            <a:r>
              <a:rPr sz="1800" b="1" spc="30" dirty="0">
                <a:solidFill>
                  <a:srgbClr val="FFFFFF"/>
                </a:solidFill>
                <a:latin typeface="Arial"/>
                <a:cs typeface="Arial"/>
              </a:rPr>
              <a:t>More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thought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40" dirty="0">
                <a:solidFill>
                  <a:srgbClr val="FFFFFF"/>
                </a:solidFill>
                <a:latin typeface="Arial"/>
                <a:cs typeface="Arial"/>
              </a:rPr>
              <a:t>put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5" dirty="0">
                <a:solidFill>
                  <a:srgbClr val="FFFFFF"/>
                </a:solidFill>
                <a:latin typeface="Arial"/>
                <a:cs typeface="Arial"/>
              </a:rPr>
              <a:t>into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what</a:t>
            </a:r>
            <a:r>
              <a:rPr sz="18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30" dirty="0">
                <a:solidFill>
                  <a:srgbClr val="FFFFFF"/>
                </a:solidFill>
                <a:latin typeface="Arial"/>
                <a:cs typeface="Arial"/>
              </a:rPr>
              <a:t>are  </a:t>
            </a:r>
            <a:r>
              <a:rPr sz="1800" b="1" spc="-75" dirty="0">
                <a:solidFill>
                  <a:srgbClr val="FFFFFF"/>
                </a:solidFill>
                <a:latin typeface="Arial"/>
                <a:cs typeface="Arial"/>
              </a:rPr>
              <a:t>neccessary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which</a:t>
            </a:r>
            <a:r>
              <a:rPr sz="18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60" dirty="0">
                <a:solidFill>
                  <a:srgbClr val="FFFFFF"/>
                </a:solidFill>
                <a:latin typeface="Arial"/>
                <a:cs typeface="Arial"/>
              </a:rPr>
              <a:t>topics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within</a:t>
            </a:r>
            <a:r>
              <a:rPr sz="1800" b="1" spc="-2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them  </a:t>
            </a:r>
            <a:r>
              <a:rPr sz="1800" b="1" spc="3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required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live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35" dirty="0">
                <a:solidFill>
                  <a:srgbClr val="FFFFFF"/>
                </a:solidFill>
                <a:latin typeface="Arial"/>
                <a:cs typeface="Arial"/>
              </a:rPr>
              <a:t>today's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society</a:t>
            </a:r>
            <a:endParaRPr sz="1800">
              <a:latin typeface="Arial"/>
              <a:cs typeface="Arial"/>
            </a:endParaRPr>
          </a:p>
        </p:txBody>
      </p:sp>
      <p:sp>
        <p:nvSpPr>
          <p:cNvPr id="24" name="object 24"/>
          <p:cNvSpPr/>
          <p:nvPr/>
        </p:nvSpPr>
        <p:spPr>
          <a:xfrm>
            <a:off x="4307227" y="5865601"/>
            <a:ext cx="501650" cy="1449705"/>
          </a:xfrm>
          <a:custGeom>
            <a:avLst/>
            <a:gdLst/>
            <a:ahLst/>
            <a:cxnLst/>
            <a:rect l="l" t="t" r="r" b="b"/>
            <a:pathLst>
              <a:path w="501650" h="1449704">
                <a:moveTo>
                  <a:pt x="0" y="1449597"/>
                </a:moveTo>
                <a:lnTo>
                  <a:pt x="501468" y="1449597"/>
                </a:lnTo>
                <a:lnTo>
                  <a:pt x="501468" y="0"/>
                </a:lnTo>
                <a:lnTo>
                  <a:pt x="0" y="0"/>
                </a:lnTo>
                <a:lnTo>
                  <a:pt x="0" y="1449597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4307227" y="6020180"/>
            <a:ext cx="94615" cy="294005"/>
          </a:xfrm>
          <a:custGeom>
            <a:avLst/>
            <a:gdLst/>
            <a:ahLst/>
            <a:cxnLst/>
            <a:rect l="l" t="t" r="r" b="b"/>
            <a:pathLst>
              <a:path w="94614" h="294004">
                <a:moveTo>
                  <a:pt x="0" y="293796"/>
                </a:moveTo>
                <a:lnTo>
                  <a:pt x="94205" y="293796"/>
                </a:lnTo>
                <a:lnTo>
                  <a:pt x="94205" y="0"/>
                </a:lnTo>
                <a:lnTo>
                  <a:pt x="0" y="0"/>
                </a:lnTo>
                <a:lnTo>
                  <a:pt x="0" y="293796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4307227" y="7078553"/>
            <a:ext cx="94615" cy="236854"/>
          </a:xfrm>
          <a:custGeom>
            <a:avLst/>
            <a:gdLst/>
            <a:ahLst/>
            <a:cxnLst/>
            <a:rect l="l" t="t" r="r" b="b"/>
            <a:pathLst>
              <a:path w="94614" h="236854">
                <a:moveTo>
                  <a:pt x="0" y="236646"/>
                </a:moveTo>
                <a:lnTo>
                  <a:pt x="94205" y="236646"/>
                </a:lnTo>
                <a:lnTo>
                  <a:pt x="94205" y="0"/>
                </a:lnTo>
                <a:lnTo>
                  <a:pt x="0" y="0"/>
                </a:lnTo>
                <a:lnTo>
                  <a:pt x="0" y="236646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4307227" y="6521043"/>
            <a:ext cx="94615" cy="294005"/>
          </a:xfrm>
          <a:custGeom>
            <a:avLst/>
            <a:gdLst/>
            <a:ahLst/>
            <a:cxnLst/>
            <a:rect l="l" t="t" r="r" b="b"/>
            <a:pathLst>
              <a:path w="94614" h="294004">
                <a:moveTo>
                  <a:pt x="0" y="293796"/>
                </a:moveTo>
                <a:lnTo>
                  <a:pt x="94205" y="293796"/>
                </a:lnTo>
                <a:lnTo>
                  <a:pt x="94205" y="0"/>
                </a:lnTo>
                <a:lnTo>
                  <a:pt x="0" y="0"/>
                </a:lnTo>
                <a:lnTo>
                  <a:pt x="0" y="293796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4511019" y="6521043"/>
            <a:ext cx="188595" cy="294005"/>
          </a:xfrm>
          <a:custGeom>
            <a:avLst/>
            <a:gdLst/>
            <a:ahLst/>
            <a:cxnLst/>
            <a:rect l="l" t="t" r="r" b="b"/>
            <a:pathLst>
              <a:path w="188595" h="294004">
                <a:moveTo>
                  <a:pt x="0" y="0"/>
                </a:moveTo>
                <a:lnTo>
                  <a:pt x="188411" y="0"/>
                </a:lnTo>
                <a:lnTo>
                  <a:pt x="188411" y="293796"/>
                </a:lnTo>
                <a:lnTo>
                  <a:pt x="0" y="293796"/>
                </a:lnTo>
                <a:lnTo>
                  <a:pt x="0" y="0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4511019" y="6020180"/>
            <a:ext cx="188595" cy="294005"/>
          </a:xfrm>
          <a:custGeom>
            <a:avLst/>
            <a:gdLst/>
            <a:ahLst/>
            <a:cxnLst/>
            <a:rect l="l" t="t" r="r" b="b"/>
            <a:pathLst>
              <a:path w="188595" h="294004">
                <a:moveTo>
                  <a:pt x="0" y="0"/>
                </a:moveTo>
                <a:lnTo>
                  <a:pt x="188411" y="0"/>
                </a:lnTo>
                <a:lnTo>
                  <a:pt x="188411" y="293796"/>
                </a:lnTo>
                <a:lnTo>
                  <a:pt x="0" y="293796"/>
                </a:lnTo>
                <a:lnTo>
                  <a:pt x="0" y="0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3752887" y="5772150"/>
            <a:ext cx="1104900" cy="93980"/>
          </a:xfrm>
          <a:custGeom>
            <a:avLst/>
            <a:gdLst/>
            <a:ahLst/>
            <a:cxnLst/>
            <a:rect l="l" t="t" r="r" b="b"/>
            <a:pathLst>
              <a:path w="1104900" h="93979">
                <a:moveTo>
                  <a:pt x="0" y="0"/>
                </a:moveTo>
                <a:lnTo>
                  <a:pt x="1104833" y="0"/>
                </a:lnTo>
                <a:lnTo>
                  <a:pt x="1104833" y="93451"/>
                </a:lnTo>
                <a:lnTo>
                  <a:pt x="0" y="93451"/>
                </a:lnTo>
                <a:lnTo>
                  <a:pt x="0" y="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3752887" y="5775957"/>
            <a:ext cx="554355" cy="92710"/>
          </a:xfrm>
          <a:custGeom>
            <a:avLst/>
            <a:gdLst/>
            <a:ahLst/>
            <a:cxnLst/>
            <a:rect l="l" t="t" r="r" b="b"/>
            <a:pathLst>
              <a:path w="554354" h="92710">
                <a:moveTo>
                  <a:pt x="0" y="0"/>
                </a:moveTo>
                <a:lnTo>
                  <a:pt x="554339" y="0"/>
                </a:lnTo>
                <a:lnTo>
                  <a:pt x="554339" y="92653"/>
                </a:lnTo>
                <a:lnTo>
                  <a:pt x="0" y="92653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1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3801913" y="5868611"/>
            <a:ext cx="505459" cy="1447165"/>
          </a:xfrm>
          <a:custGeom>
            <a:avLst/>
            <a:gdLst/>
            <a:ahLst/>
            <a:cxnLst/>
            <a:rect l="l" t="t" r="r" b="b"/>
            <a:pathLst>
              <a:path w="505460" h="1447165">
                <a:moveTo>
                  <a:pt x="0" y="0"/>
                </a:moveTo>
                <a:lnTo>
                  <a:pt x="505313" y="0"/>
                </a:lnTo>
                <a:lnTo>
                  <a:pt x="505313" y="1446924"/>
                </a:lnTo>
                <a:lnTo>
                  <a:pt x="0" y="1446924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1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8229637" y="5772150"/>
            <a:ext cx="1524000" cy="1543050"/>
          </a:xfrm>
          <a:custGeom>
            <a:avLst/>
            <a:gdLst/>
            <a:ahLst/>
            <a:cxnLst/>
            <a:rect l="l" t="t" r="r" b="b"/>
            <a:pathLst>
              <a:path w="1524000" h="1543050">
                <a:moveTo>
                  <a:pt x="1523962" y="1543049"/>
                </a:moveTo>
                <a:lnTo>
                  <a:pt x="0" y="1543049"/>
                </a:lnTo>
                <a:lnTo>
                  <a:pt x="0" y="400177"/>
                </a:lnTo>
                <a:lnTo>
                  <a:pt x="521630" y="400177"/>
                </a:lnTo>
                <a:lnTo>
                  <a:pt x="521630" y="232444"/>
                </a:lnTo>
                <a:lnTo>
                  <a:pt x="771484" y="0"/>
                </a:lnTo>
                <a:lnTo>
                  <a:pt x="1030042" y="232444"/>
                </a:lnTo>
                <a:lnTo>
                  <a:pt x="1030042" y="748844"/>
                </a:lnTo>
                <a:lnTo>
                  <a:pt x="1523962" y="748844"/>
                </a:lnTo>
                <a:lnTo>
                  <a:pt x="1523962" y="154304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8931163" y="6697419"/>
            <a:ext cx="166370" cy="166370"/>
          </a:xfrm>
          <a:custGeom>
            <a:avLst/>
            <a:gdLst/>
            <a:ahLst/>
            <a:cxnLst/>
            <a:rect l="l" t="t" r="r" b="b"/>
            <a:pathLst>
              <a:path w="166370" h="166370">
                <a:moveTo>
                  <a:pt x="0" y="0"/>
                </a:moveTo>
                <a:lnTo>
                  <a:pt x="166031" y="0"/>
                </a:lnTo>
                <a:lnTo>
                  <a:pt x="166031" y="165801"/>
                </a:lnTo>
                <a:lnTo>
                  <a:pt x="0" y="165801"/>
                </a:lnTo>
                <a:lnTo>
                  <a:pt x="0" y="0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/>
          <p:nvPr/>
        </p:nvSpPr>
        <p:spPr>
          <a:xfrm>
            <a:off x="8931163" y="7039647"/>
            <a:ext cx="166370" cy="166370"/>
          </a:xfrm>
          <a:custGeom>
            <a:avLst/>
            <a:gdLst/>
            <a:ahLst/>
            <a:cxnLst/>
            <a:rect l="l" t="t" r="r" b="b"/>
            <a:pathLst>
              <a:path w="166370" h="166370">
                <a:moveTo>
                  <a:pt x="0" y="0"/>
                </a:moveTo>
                <a:lnTo>
                  <a:pt x="166031" y="0"/>
                </a:lnTo>
                <a:lnTo>
                  <a:pt x="166031" y="165801"/>
                </a:lnTo>
                <a:lnTo>
                  <a:pt x="0" y="165801"/>
                </a:lnTo>
                <a:lnTo>
                  <a:pt x="0" y="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6" name="object 36"/>
          <p:cNvSpPr/>
          <p:nvPr/>
        </p:nvSpPr>
        <p:spPr>
          <a:xfrm>
            <a:off x="8931163" y="6355192"/>
            <a:ext cx="166370" cy="166370"/>
          </a:xfrm>
          <a:custGeom>
            <a:avLst/>
            <a:gdLst/>
            <a:ahLst/>
            <a:cxnLst/>
            <a:rect l="l" t="t" r="r" b="b"/>
            <a:pathLst>
              <a:path w="166370" h="166370">
                <a:moveTo>
                  <a:pt x="0" y="0"/>
                </a:moveTo>
                <a:lnTo>
                  <a:pt x="166031" y="0"/>
                </a:lnTo>
                <a:lnTo>
                  <a:pt x="166031" y="165801"/>
                </a:lnTo>
                <a:lnTo>
                  <a:pt x="0" y="165801"/>
                </a:lnTo>
                <a:lnTo>
                  <a:pt x="0" y="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7" name="object 37"/>
          <p:cNvSpPr/>
          <p:nvPr/>
        </p:nvSpPr>
        <p:spPr>
          <a:xfrm>
            <a:off x="8931163" y="6027774"/>
            <a:ext cx="165709" cy="165479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8" name="object 38"/>
          <p:cNvSpPr/>
          <p:nvPr/>
        </p:nvSpPr>
        <p:spPr>
          <a:xfrm>
            <a:off x="8229637" y="6172327"/>
            <a:ext cx="521970" cy="1143000"/>
          </a:xfrm>
          <a:custGeom>
            <a:avLst/>
            <a:gdLst/>
            <a:ahLst/>
            <a:cxnLst/>
            <a:rect l="l" t="t" r="r" b="b"/>
            <a:pathLst>
              <a:path w="521970" h="1143000">
                <a:moveTo>
                  <a:pt x="0" y="0"/>
                </a:moveTo>
                <a:lnTo>
                  <a:pt x="521630" y="0"/>
                </a:lnTo>
                <a:lnTo>
                  <a:pt x="521630" y="1142871"/>
                </a:lnTo>
                <a:lnTo>
                  <a:pt x="0" y="1142871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1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9" name="object 39"/>
          <p:cNvSpPr/>
          <p:nvPr/>
        </p:nvSpPr>
        <p:spPr>
          <a:xfrm>
            <a:off x="9259680" y="6520994"/>
            <a:ext cx="494030" cy="794385"/>
          </a:xfrm>
          <a:custGeom>
            <a:avLst/>
            <a:gdLst/>
            <a:ahLst/>
            <a:cxnLst/>
            <a:rect l="l" t="t" r="r" b="b"/>
            <a:pathLst>
              <a:path w="494029" h="794384">
                <a:moveTo>
                  <a:pt x="0" y="0"/>
                </a:moveTo>
                <a:lnTo>
                  <a:pt x="493919" y="0"/>
                </a:lnTo>
                <a:lnTo>
                  <a:pt x="493919" y="794205"/>
                </a:lnTo>
                <a:lnTo>
                  <a:pt x="0" y="794205"/>
                </a:lnTo>
                <a:lnTo>
                  <a:pt x="0" y="0"/>
                </a:lnTo>
                <a:close/>
              </a:path>
            </a:pathLst>
          </a:custGeom>
          <a:solidFill>
            <a:srgbClr val="000000">
              <a:alpha val="14901"/>
            </a:srgbClr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0" name="object 40"/>
          <p:cNvSpPr txBox="1"/>
          <p:nvPr/>
        </p:nvSpPr>
        <p:spPr>
          <a:xfrm>
            <a:off x="82550" y="6755669"/>
            <a:ext cx="1679575" cy="46482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0" dirty="0">
                <a:solidFill>
                  <a:srgbClr val="FFFFFD"/>
                </a:solidFill>
                <a:latin typeface="Arial"/>
                <a:cs typeface="Arial"/>
              </a:rPr>
              <a:t>(Alfrey,</a:t>
            </a:r>
            <a:r>
              <a:rPr sz="1000" spc="13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2003)</a:t>
            </a:r>
            <a:endParaRPr sz="1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900">
              <a:latin typeface="Times New Roman"/>
              <a:cs typeface="Times New Roman"/>
            </a:endParaRPr>
          </a:p>
          <a:p>
            <a:pPr marL="12700">
              <a:lnSpc>
                <a:spcPct val="100000"/>
              </a:lnSpc>
            </a:pPr>
            <a:r>
              <a:rPr sz="1000" spc="60" dirty="0">
                <a:solidFill>
                  <a:srgbClr val="FFFFFD"/>
                </a:solidFill>
                <a:latin typeface="Arial"/>
                <a:cs typeface="Arial"/>
              </a:rPr>
              <a:t>(Kirkham </a:t>
            </a:r>
            <a:r>
              <a:rPr sz="1000" spc="45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Kidd,</a:t>
            </a:r>
            <a:r>
              <a:rPr sz="1000" spc="29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2017)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05092" y="0"/>
            <a:ext cx="7049134" cy="7315200"/>
          </a:xfrm>
          <a:custGeom>
            <a:avLst/>
            <a:gdLst/>
            <a:ahLst/>
            <a:cxnLst/>
            <a:rect l="l" t="t" r="r" b="b"/>
            <a:pathLst>
              <a:path w="7049134" h="7315200">
                <a:moveTo>
                  <a:pt x="0" y="7315200"/>
                </a:moveTo>
                <a:lnTo>
                  <a:pt x="7048507" y="7315200"/>
                </a:lnTo>
                <a:lnTo>
                  <a:pt x="7048507" y="0"/>
                </a:lnTo>
                <a:lnTo>
                  <a:pt x="0" y="0"/>
                </a:lnTo>
                <a:lnTo>
                  <a:pt x="0" y="73152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705100" cy="7315200"/>
          </a:xfrm>
          <a:custGeom>
            <a:avLst/>
            <a:gdLst/>
            <a:ahLst/>
            <a:cxnLst/>
            <a:rect l="l" t="t" r="r" b="b"/>
            <a:pathLst>
              <a:path w="2705100" h="7315200">
                <a:moveTo>
                  <a:pt x="0" y="7315199"/>
                </a:moveTo>
                <a:lnTo>
                  <a:pt x="0" y="0"/>
                </a:lnTo>
                <a:lnTo>
                  <a:pt x="2705092" y="0"/>
                </a:lnTo>
                <a:lnTo>
                  <a:pt x="2705092" y="7315199"/>
                </a:lnTo>
                <a:lnTo>
                  <a:pt x="0" y="73151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2550" y="65458"/>
            <a:ext cx="2418080" cy="6794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745"/>
              </a:spcBef>
            </a:pPr>
            <a:r>
              <a:rPr sz="2400" spc="-25" dirty="0"/>
              <a:t>BRINGING  </a:t>
            </a:r>
            <a:r>
              <a:rPr sz="2400" spc="-45" dirty="0"/>
              <a:t>ABOUT</a:t>
            </a:r>
            <a:r>
              <a:rPr sz="2400" spc="-195" dirty="0"/>
              <a:t> </a:t>
            </a:r>
            <a:r>
              <a:rPr sz="2400" spc="-80" dirty="0"/>
              <a:t>CHANGE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266700" y="1084875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66700" y="1599222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66700" y="2408847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66700" y="3189897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86320" y="965972"/>
            <a:ext cx="2205355" cy="24066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Approach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201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Implementing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 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National</a:t>
            </a:r>
            <a:r>
              <a:rPr sz="1800" b="1" spc="-2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Framework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Times New Roman"/>
              <a:cs typeface="Times New Roman"/>
            </a:endParaRPr>
          </a:p>
          <a:p>
            <a:pPr marL="12700" marR="247650">
              <a:lnSpc>
                <a:spcPts val="2100"/>
              </a:lnSpc>
            </a:pPr>
            <a:r>
              <a:rPr sz="1800" b="1" spc="-70" dirty="0">
                <a:solidFill>
                  <a:srgbClr val="F86942"/>
                </a:solidFill>
                <a:latin typeface="Arial"/>
                <a:cs typeface="Arial"/>
              </a:rPr>
              <a:t>Essential </a:t>
            </a:r>
            <a:r>
              <a:rPr sz="1800" b="1" spc="10" dirty="0">
                <a:solidFill>
                  <a:srgbClr val="F86942"/>
                </a:solidFill>
                <a:latin typeface="Arial"/>
                <a:cs typeface="Arial"/>
              </a:rPr>
              <a:t>and</a:t>
            </a:r>
            <a:r>
              <a:rPr sz="1800" b="1" spc="-415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86942"/>
                </a:solidFill>
                <a:latin typeface="Arial"/>
                <a:cs typeface="Arial"/>
              </a:rPr>
              <a:t>Non-  </a:t>
            </a:r>
            <a:r>
              <a:rPr sz="1800" b="1" spc="-70" dirty="0">
                <a:solidFill>
                  <a:srgbClr val="F86942"/>
                </a:solidFill>
                <a:latin typeface="Arial"/>
                <a:cs typeface="Arial"/>
              </a:rPr>
              <a:t>Essential</a:t>
            </a:r>
            <a:r>
              <a:rPr sz="1800" b="1" spc="-235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75" dirty="0">
                <a:solidFill>
                  <a:srgbClr val="F86942"/>
                </a:solidFill>
                <a:latin typeface="Arial"/>
                <a:cs typeface="Arial"/>
              </a:rPr>
              <a:t>Subjects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30"/>
              </a:spcBef>
            </a:pP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Exam</a:t>
            </a:r>
            <a:r>
              <a:rPr sz="1800" b="1" spc="-22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Replacement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978275" y="1546993"/>
            <a:ext cx="4506595" cy="110172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22225" marR="168910">
              <a:lnSpc>
                <a:spcPts val="2100"/>
              </a:lnSpc>
              <a:spcBef>
                <a:spcPts val="229"/>
              </a:spcBef>
            </a:pP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Framework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90" dirty="0">
                <a:solidFill>
                  <a:srgbClr val="FFFFFF"/>
                </a:solidFill>
                <a:latin typeface="Arial"/>
                <a:cs typeface="Arial"/>
              </a:rPr>
              <a:t>consists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of</a:t>
            </a:r>
            <a:r>
              <a:rPr sz="1800" b="1" spc="-2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essential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non-  </a:t>
            </a: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essential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80"/>
              </a:spcBef>
            </a:pP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Determined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by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35" dirty="0">
                <a:solidFill>
                  <a:srgbClr val="FFFFFF"/>
                </a:solidFill>
                <a:latin typeface="Arial"/>
                <a:cs typeface="Arial"/>
              </a:rPr>
              <a:t>relevancy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35" dirty="0">
                <a:solidFill>
                  <a:srgbClr val="FFFFFF"/>
                </a:solidFill>
                <a:latin typeface="Arial"/>
                <a:cs typeface="Arial"/>
              </a:rPr>
              <a:t>today's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society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3978275" y="2918593"/>
            <a:ext cx="4258310" cy="56832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29"/>
              </a:spcBef>
            </a:pPr>
            <a:r>
              <a:rPr sz="1800" b="1" spc="-55" dirty="0">
                <a:solidFill>
                  <a:srgbClr val="FFFFFF"/>
                </a:solidFill>
                <a:latin typeface="Arial"/>
                <a:cs typeface="Arial"/>
              </a:rPr>
              <a:t>Non-Essential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3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65" dirty="0">
                <a:solidFill>
                  <a:srgbClr val="FFFFFF"/>
                </a:solidFill>
                <a:latin typeface="Arial"/>
                <a:cs typeface="Arial"/>
              </a:rPr>
              <a:t>chosen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0" dirty="0">
                <a:solidFill>
                  <a:srgbClr val="FFFFFF"/>
                </a:solidFill>
                <a:latin typeface="Arial"/>
                <a:cs typeface="Arial"/>
              </a:rPr>
              <a:t>by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 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3978275" y="3785368"/>
            <a:ext cx="3844290" cy="568325"/>
          </a:xfrm>
          <a:prstGeom prst="rect">
            <a:avLst/>
          </a:prstGeom>
        </p:spPr>
        <p:txBody>
          <a:bodyPr vert="horz" wrap="square" lIns="0" tIns="29209" rIns="0" bIns="0" rtlCol="0">
            <a:spAutoFit/>
          </a:bodyPr>
          <a:lstStyle/>
          <a:p>
            <a:pPr marL="12700" marR="5080">
              <a:lnSpc>
                <a:spcPts val="2100"/>
              </a:lnSpc>
              <a:spcBef>
                <a:spcPts val="229"/>
              </a:spcBef>
            </a:pP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3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15" dirty="0">
                <a:solidFill>
                  <a:srgbClr val="FFFFFF"/>
                </a:solidFill>
                <a:latin typeface="Arial"/>
                <a:cs typeface="Arial"/>
              </a:rPr>
              <a:t>allowed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" dirty="0">
                <a:solidFill>
                  <a:srgbClr val="FFFFFF"/>
                </a:solidFill>
                <a:latin typeface="Arial"/>
                <a:cs typeface="Arial"/>
              </a:rPr>
              <a:t>freedom</a:t>
            </a:r>
            <a:r>
              <a:rPr sz="1800" b="1" spc="-22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 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explore </a:t>
            </a:r>
            <a:r>
              <a:rPr sz="1800" b="1" spc="25" dirty="0">
                <a:solidFill>
                  <a:srgbClr val="FFFFFF"/>
                </a:solidFill>
                <a:latin typeface="Arial"/>
                <a:cs typeface="Arial"/>
              </a:rPr>
              <a:t>their</a:t>
            </a:r>
            <a:r>
              <a:rPr sz="1800" b="1" spc="-40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interests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3" name="object 13"/>
          <p:cNvSpPr/>
          <p:nvPr/>
        </p:nvSpPr>
        <p:spPr>
          <a:xfrm>
            <a:off x="3404568" y="0"/>
            <a:ext cx="506095" cy="407670"/>
          </a:xfrm>
          <a:custGeom>
            <a:avLst/>
            <a:gdLst/>
            <a:ahLst/>
            <a:cxnLst/>
            <a:rect l="l" t="t" r="r" b="b"/>
            <a:pathLst>
              <a:path w="506095" h="407670">
                <a:moveTo>
                  <a:pt x="0" y="407479"/>
                </a:moveTo>
                <a:lnTo>
                  <a:pt x="0" y="0"/>
                </a:lnTo>
                <a:lnTo>
                  <a:pt x="79804" y="0"/>
                </a:lnTo>
                <a:lnTo>
                  <a:pt x="132832" y="32433"/>
                </a:lnTo>
                <a:lnTo>
                  <a:pt x="166694" y="63521"/>
                </a:lnTo>
                <a:lnTo>
                  <a:pt x="191630" y="94610"/>
                </a:lnTo>
                <a:lnTo>
                  <a:pt x="205406" y="121729"/>
                </a:lnTo>
                <a:lnTo>
                  <a:pt x="476297" y="121729"/>
                </a:lnTo>
                <a:lnTo>
                  <a:pt x="487880" y="123133"/>
                </a:lnTo>
                <a:lnTo>
                  <a:pt x="497341" y="127456"/>
                </a:lnTo>
                <a:lnTo>
                  <a:pt x="503722" y="134869"/>
                </a:lnTo>
                <a:lnTo>
                  <a:pt x="506063" y="145542"/>
                </a:lnTo>
                <a:lnTo>
                  <a:pt x="503729" y="156214"/>
                </a:lnTo>
                <a:lnTo>
                  <a:pt x="497359" y="163627"/>
                </a:lnTo>
                <a:lnTo>
                  <a:pt x="487900" y="167951"/>
                </a:lnTo>
                <a:lnTo>
                  <a:pt x="476297" y="169354"/>
                </a:lnTo>
                <a:lnTo>
                  <a:pt x="205406" y="169354"/>
                </a:lnTo>
                <a:lnTo>
                  <a:pt x="194408" y="212536"/>
                </a:lnTo>
                <a:lnTo>
                  <a:pt x="174931" y="258217"/>
                </a:lnTo>
                <a:lnTo>
                  <a:pt x="148394" y="303065"/>
                </a:lnTo>
                <a:lnTo>
                  <a:pt x="116214" y="343748"/>
                </a:lnTo>
                <a:lnTo>
                  <a:pt x="79810" y="376933"/>
                </a:lnTo>
                <a:lnTo>
                  <a:pt x="40599" y="399287"/>
                </a:lnTo>
                <a:lnTo>
                  <a:pt x="0" y="40747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547366" y="0"/>
            <a:ext cx="809625" cy="1050290"/>
          </a:xfrm>
          <a:custGeom>
            <a:avLst/>
            <a:gdLst/>
            <a:ahLst/>
            <a:cxnLst/>
            <a:rect l="l" t="t" r="r" b="b"/>
            <a:pathLst>
              <a:path w="809625" h="1050290">
                <a:moveTo>
                  <a:pt x="217122" y="1049845"/>
                </a:moveTo>
                <a:lnTo>
                  <a:pt x="170877" y="1044782"/>
                </a:lnTo>
                <a:lnTo>
                  <a:pt x="111792" y="1021476"/>
                </a:lnTo>
                <a:lnTo>
                  <a:pt x="74513" y="993643"/>
                </a:lnTo>
                <a:lnTo>
                  <a:pt x="44777" y="958812"/>
                </a:lnTo>
                <a:lnTo>
                  <a:pt x="23416" y="918545"/>
                </a:lnTo>
                <a:lnTo>
                  <a:pt x="11263" y="874407"/>
                </a:lnTo>
                <a:lnTo>
                  <a:pt x="9149" y="827959"/>
                </a:lnTo>
                <a:lnTo>
                  <a:pt x="17907" y="780764"/>
                </a:lnTo>
                <a:lnTo>
                  <a:pt x="141874" y="379190"/>
                </a:lnTo>
                <a:lnTo>
                  <a:pt x="94878" y="356889"/>
                </a:lnTo>
                <a:lnTo>
                  <a:pt x="55662" y="324572"/>
                </a:lnTo>
                <a:lnTo>
                  <a:pt x="25758" y="283878"/>
                </a:lnTo>
                <a:lnTo>
                  <a:pt x="6694" y="236449"/>
                </a:lnTo>
                <a:lnTo>
                  <a:pt x="0" y="183928"/>
                </a:lnTo>
                <a:lnTo>
                  <a:pt x="5511" y="136383"/>
                </a:lnTo>
                <a:lnTo>
                  <a:pt x="21204" y="93016"/>
                </a:lnTo>
                <a:lnTo>
                  <a:pt x="45822" y="54968"/>
                </a:lnTo>
                <a:lnTo>
                  <a:pt x="78106" y="23384"/>
                </a:lnTo>
                <a:lnTo>
                  <a:pt x="115841" y="0"/>
                </a:lnTo>
                <a:lnTo>
                  <a:pt x="809625" y="0"/>
                </a:lnTo>
                <a:lnTo>
                  <a:pt x="809625" y="121729"/>
                </a:lnTo>
                <a:lnTo>
                  <a:pt x="267890" y="121729"/>
                </a:lnTo>
                <a:lnTo>
                  <a:pt x="256308" y="124291"/>
                </a:lnTo>
                <a:lnTo>
                  <a:pt x="246846" y="130546"/>
                </a:lnTo>
                <a:lnTo>
                  <a:pt x="240465" y="138345"/>
                </a:lnTo>
                <a:lnTo>
                  <a:pt x="238125" y="145542"/>
                </a:lnTo>
                <a:lnTo>
                  <a:pt x="240465" y="152738"/>
                </a:lnTo>
                <a:lnTo>
                  <a:pt x="246846" y="160538"/>
                </a:lnTo>
                <a:lnTo>
                  <a:pt x="256308" y="166792"/>
                </a:lnTo>
                <a:lnTo>
                  <a:pt x="267890" y="169354"/>
                </a:lnTo>
                <a:lnTo>
                  <a:pt x="809625" y="169354"/>
                </a:lnTo>
                <a:lnTo>
                  <a:pt x="809625" y="216979"/>
                </a:lnTo>
                <a:lnTo>
                  <a:pt x="267890" y="216979"/>
                </a:lnTo>
                <a:lnTo>
                  <a:pt x="256308" y="218383"/>
                </a:lnTo>
                <a:lnTo>
                  <a:pt x="246846" y="222706"/>
                </a:lnTo>
                <a:lnTo>
                  <a:pt x="240465" y="230119"/>
                </a:lnTo>
                <a:lnTo>
                  <a:pt x="238125" y="240792"/>
                </a:lnTo>
                <a:lnTo>
                  <a:pt x="240465" y="251464"/>
                </a:lnTo>
                <a:lnTo>
                  <a:pt x="246846" y="258877"/>
                </a:lnTo>
                <a:lnTo>
                  <a:pt x="256308" y="263201"/>
                </a:lnTo>
                <a:lnTo>
                  <a:pt x="267890" y="264604"/>
                </a:lnTo>
                <a:lnTo>
                  <a:pt x="809625" y="264604"/>
                </a:lnTo>
                <a:lnTo>
                  <a:pt x="809625" y="407479"/>
                </a:lnTo>
                <a:lnTo>
                  <a:pt x="615505" y="407479"/>
                </a:lnTo>
                <a:lnTo>
                  <a:pt x="597821" y="407521"/>
                </a:lnTo>
                <a:lnTo>
                  <a:pt x="582334" y="409384"/>
                </a:lnTo>
                <a:lnTo>
                  <a:pt x="570098" y="415677"/>
                </a:lnTo>
                <a:lnTo>
                  <a:pt x="562165" y="429006"/>
                </a:lnTo>
                <a:lnTo>
                  <a:pt x="519350" y="550354"/>
                </a:lnTo>
                <a:lnTo>
                  <a:pt x="648365" y="550354"/>
                </a:lnTo>
                <a:lnTo>
                  <a:pt x="622554" y="625459"/>
                </a:lnTo>
                <a:lnTo>
                  <a:pt x="618243" y="633690"/>
                </a:lnTo>
                <a:lnTo>
                  <a:pt x="611749" y="640050"/>
                </a:lnTo>
                <a:lnTo>
                  <a:pt x="603620" y="644151"/>
                </a:lnTo>
                <a:lnTo>
                  <a:pt x="594407" y="645604"/>
                </a:lnTo>
                <a:lnTo>
                  <a:pt x="498109" y="645604"/>
                </a:lnTo>
                <a:lnTo>
                  <a:pt x="416242" y="902589"/>
                </a:lnTo>
                <a:lnTo>
                  <a:pt x="398473" y="944056"/>
                </a:lnTo>
                <a:lnTo>
                  <a:pt x="373021" y="979883"/>
                </a:lnTo>
                <a:lnTo>
                  <a:pt x="341024" y="1009221"/>
                </a:lnTo>
                <a:lnTo>
                  <a:pt x="303618" y="1031226"/>
                </a:lnTo>
                <a:lnTo>
                  <a:pt x="261938" y="1045049"/>
                </a:lnTo>
                <a:lnTo>
                  <a:pt x="217122" y="1049845"/>
                </a:lnTo>
                <a:close/>
              </a:path>
              <a:path w="809625" h="1050290">
                <a:moveTo>
                  <a:pt x="809625" y="169354"/>
                </a:moveTo>
                <a:lnTo>
                  <a:pt x="327421" y="169354"/>
                </a:lnTo>
                <a:lnTo>
                  <a:pt x="339024" y="166792"/>
                </a:lnTo>
                <a:lnTo>
                  <a:pt x="348484" y="160538"/>
                </a:lnTo>
                <a:lnTo>
                  <a:pt x="354853" y="152738"/>
                </a:lnTo>
                <a:lnTo>
                  <a:pt x="357187" y="145542"/>
                </a:lnTo>
                <a:lnTo>
                  <a:pt x="354853" y="138345"/>
                </a:lnTo>
                <a:lnTo>
                  <a:pt x="348484" y="130546"/>
                </a:lnTo>
                <a:lnTo>
                  <a:pt x="339024" y="124291"/>
                </a:lnTo>
                <a:lnTo>
                  <a:pt x="327421" y="121729"/>
                </a:lnTo>
                <a:lnTo>
                  <a:pt x="809625" y="121729"/>
                </a:lnTo>
                <a:lnTo>
                  <a:pt x="809625" y="169354"/>
                </a:lnTo>
                <a:close/>
              </a:path>
              <a:path w="809625" h="1050290">
                <a:moveTo>
                  <a:pt x="809625" y="264604"/>
                </a:moveTo>
                <a:lnTo>
                  <a:pt x="327421" y="264604"/>
                </a:lnTo>
                <a:lnTo>
                  <a:pt x="339024" y="263201"/>
                </a:lnTo>
                <a:lnTo>
                  <a:pt x="348484" y="258877"/>
                </a:lnTo>
                <a:lnTo>
                  <a:pt x="354853" y="251464"/>
                </a:lnTo>
                <a:lnTo>
                  <a:pt x="357187" y="240792"/>
                </a:lnTo>
                <a:lnTo>
                  <a:pt x="354853" y="230119"/>
                </a:lnTo>
                <a:lnTo>
                  <a:pt x="348484" y="222706"/>
                </a:lnTo>
                <a:lnTo>
                  <a:pt x="339024" y="218383"/>
                </a:lnTo>
                <a:lnTo>
                  <a:pt x="327421" y="216979"/>
                </a:lnTo>
                <a:lnTo>
                  <a:pt x="809625" y="216979"/>
                </a:lnTo>
                <a:lnTo>
                  <a:pt x="809625" y="264604"/>
                </a:lnTo>
                <a:close/>
              </a:path>
              <a:path w="809625" h="1050290">
                <a:moveTo>
                  <a:pt x="648365" y="550354"/>
                </a:moveTo>
                <a:lnTo>
                  <a:pt x="573119" y="550354"/>
                </a:lnTo>
                <a:lnTo>
                  <a:pt x="634507" y="407479"/>
                </a:lnTo>
                <a:lnTo>
                  <a:pt x="697468" y="407479"/>
                </a:lnTo>
                <a:lnTo>
                  <a:pt x="648365" y="550354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105982" y="5055428"/>
            <a:ext cx="3361046" cy="2259771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501040" y="5239620"/>
            <a:ext cx="1252558" cy="2075579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 txBox="1"/>
          <p:nvPr/>
        </p:nvSpPr>
        <p:spPr>
          <a:xfrm>
            <a:off x="82550" y="7022369"/>
            <a:ext cx="98679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0" dirty="0">
                <a:solidFill>
                  <a:srgbClr val="FFFFFD"/>
                </a:solidFill>
                <a:latin typeface="Arial"/>
                <a:cs typeface="Arial"/>
              </a:rPr>
              <a:t>(Thorne,</a:t>
            </a:r>
            <a:r>
              <a:rPr sz="1000" spc="9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2007)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05092" y="0"/>
            <a:ext cx="7049134" cy="7315200"/>
          </a:xfrm>
          <a:custGeom>
            <a:avLst/>
            <a:gdLst/>
            <a:ahLst/>
            <a:cxnLst/>
            <a:rect l="l" t="t" r="r" b="b"/>
            <a:pathLst>
              <a:path w="7049134" h="7315200">
                <a:moveTo>
                  <a:pt x="0" y="7315200"/>
                </a:moveTo>
                <a:lnTo>
                  <a:pt x="7048507" y="7315200"/>
                </a:lnTo>
                <a:lnTo>
                  <a:pt x="7048507" y="0"/>
                </a:lnTo>
                <a:lnTo>
                  <a:pt x="0" y="0"/>
                </a:lnTo>
                <a:lnTo>
                  <a:pt x="0" y="73152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705100" cy="7315200"/>
          </a:xfrm>
          <a:custGeom>
            <a:avLst/>
            <a:gdLst/>
            <a:ahLst/>
            <a:cxnLst/>
            <a:rect l="l" t="t" r="r" b="b"/>
            <a:pathLst>
              <a:path w="2705100" h="7315200">
                <a:moveTo>
                  <a:pt x="0" y="7315199"/>
                </a:moveTo>
                <a:lnTo>
                  <a:pt x="0" y="0"/>
                </a:lnTo>
                <a:lnTo>
                  <a:pt x="2705092" y="0"/>
                </a:lnTo>
                <a:lnTo>
                  <a:pt x="2705092" y="7315199"/>
                </a:lnTo>
                <a:lnTo>
                  <a:pt x="0" y="73151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2550" y="65458"/>
            <a:ext cx="2418080" cy="6794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745"/>
              </a:spcBef>
            </a:pPr>
            <a:r>
              <a:rPr sz="2400" spc="-25" dirty="0"/>
              <a:t>BRINGING  </a:t>
            </a:r>
            <a:r>
              <a:rPr sz="2400" spc="-45" dirty="0"/>
              <a:t>ABOUT</a:t>
            </a:r>
            <a:r>
              <a:rPr sz="2400" spc="-195" dirty="0"/>
              <a:t> </a:t>
            </a:r>
            <a:r>
              <a:rPr sz="2400" spc="-80" dirty="0"/>
              <a:t>CHANGE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266700" y="1084875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66700" y="1599222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66700" y="2408847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66700" y="3189897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86320" y="965972"/>
            <a:ext cx="2205355" cy="24066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Approach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201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Implementing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 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National</a:t>
            </a:r>
            <a:r>
              <a:rPr sz="1800" b="1" spc="-2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Framework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Times New Roman"/>
              <a:cs typeface="Times New Roman"/>
            </a:endParaRPr>
          </a:p>
          <a:p>
            <a:pPr marL="12700" marR="247650">
              <a:lnSpc>
                <a:spcPts val="2100"/>
              </a:lnSpc>
            </a:pPr>
            <a:r>
              <a:rPr sz="1800" b="1" spc="-70" dirty="0">
                <a:solidFill>
                  <a:srgbClr val="F86942"/>
                </a:solidFill>
                <a:latin typeface="Arial"/>
                <a:cs typeface="Arial"/>
              </a:rPr>
              <a:t>Essential </a:t>
            </a:r>
            <a:r>
              <a:rPr sz="1800" b="1" spc="10" dirty="0">
                <a:solidFill>
                  <a:srgbClr val="F86942"/>
                </a:solidFill>
                <a:latin typeface="Arial"/>
                <a:cs typeface="Arial"/>
              </a:rPr>
              <a:t>and</a:t>
            </a:r>
            <a:r>
              <a:rPr sz="1800" b="1" spc="-415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86942"/>
                </a:solidFill>
                <a:latin typeface="Arial"/>
                <a:cs typeface="Arial"/>
              </a:rPr>
              <a:t>Non-  </a:t>
            </a:r>
            <a:r>
              <a:rPr sz="1800" b="1" spc="-70" dirty="0">
                <a:solidFill>
                  <a:srgbClr val="F86942"/>
                </a:solidFill>
                <a:latin typeface="Arial"/>
                <a:cs typeface="Arial"/>
              </a:rPr>
              <a:t>Essential</a:t>
            </a:r>
            <a:r>
              <a:rPr sz="1800" b="1" spc="-235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75" dirty="0">
                <a:solidFill>
                  <a:srgbClr val="F86942"/>
                </a:solidFill>
                <a:latin typeface="Arial"/>
                <a:cs typeface="Arial"/>
              </a:rPr>
              <a:t>Subjects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30"/>
              </a:spcBef>
            </a:pP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Exam</a:t>
            </a:r>
            <a:r>
              <a:rPr sz="1800" b="1" spc="-22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Replacement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/>
          <p:nvPr/>
        </p:nvSpPr>
        <p:spPr>
          <a:xfrm>
            <a:off x="3352800" y="771525"/>
            <a:ext cx="5876925" cy="578167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/>
          <p:nvPr/>
        </p:nvSpPr>
        <p:spPr>
          <a:xfrm>
            <a:off x="187325" y="6965219"/>
            <a:ext cx="1169670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5" dirty="0">
                <a:solidFill>
                  <a:srgbClr val="FFFFFD"/>
                </a:solidFill>
                <a:latin typeface="Arial"/>
                <a:cs typeface="Arial"/>
              </a:rPr>
              <a:t>(Vascellero,2017)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05092" y="0"/>
            <a:ext cx="7049134" cy="7315200"/>
          </a:xfrm>
          <a:custGeom>
            <a:avLst/>
            <a:gdLst/>
            <a:ahLst/>
            <a:cxnLst/>
            <a:rect l="l" t="t" r="r" b="b"/>
            <a:pathLst>
              <a:path w="7049134" h="7315200">
                <a:moveTo>
                  <a:pt x="0" y="7315200"/>
                </a:moveTo>
                <a:lnTo>
                  <a:pt x="7048507" y="7315200"/>
                </a:lnTo>
                <a:lnTo>
                  <a:pt x="7048507" y="0"/>
                </a:lnTo>
                <a:lnTo>
                  <a:pt x="0" y="0"/>
                </a:lnTo>
                <a:lnTo>
                  <a:pt x="0" y="73152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705100" cy="7315200"/>
          </a:xfrm>
          <a:custGeom>
            <a:avLst/>
            <a:gdLst/>
            <a:ahLst/>
            <a:cxnLst/>
            <a:rect l="l" t="t" r="r" b="b"/>
            <a:pathLst>
              <a:path w="2705100" h="7315200">
                <a:moveTo>
                  <a:pt x="0" y="7315199"/>
                </a:moveTo>
                <a:lnTo>
                  <a:pt x="0" y="0"/>
                </a:lnTo>
                <a:lnTo>
                  <a:pt x="2705092" y="0"/>
                </a:lnTo>
                <a:lnTo>
                  <a:pt x="2705092" y="7315199"/>
                </a:lnTo>
                <a:lnTo>
                  <a:pt x="0" y="73151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2550" y="65458"/>
            <a:ext cx="2418080" cy="6794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745"/>
              </a:spcBef>
            </a:pPr>
            <a:r>
              <a:rPr sz="2400" spc="-25" dirty="0"/>
              <a:t>BRINGING  </a:t>
            </a:r>
            <a:r>
              <a:rPr sz="2400" spc="-45" dirty="0"/>
              <a:t>ABOUT</a:t>
            </a:r>
            <a:r>
              <a:rPr sz="2400" spc="-195" dirty="0"/>
              <a:t> </a:t>
            </a:r>
            <a:r>
              <a:rPr sz="2400" spc="-80" dirty="0"/>
              <a:t>CHANGE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266700" y="1084875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66700" y="1599222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66700" y="2408847"/>
            <a:ext cx="85725" cy="85725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66700" y="3189897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/>
          <p:nvPr/>
        </p:nvSpPr>
        <p:spPr>
          <a:xfrm>
            <a:off x="486320" y="965972"/>
            <a:ext cx="2205355" cy="24066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Approach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201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Implementing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 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National</a:t>
            </a:r>
            <a:r>
              <a:rPr sz="1800" b="1" spc="-2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Framework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Times New Roman"/>
              <a:cs typeface="Times New Roman"/>
            </a:endParaRPr>
          </a:p>
          <a:p>
            <a:pPr marL="12700" marR="247650">
              <a:lnSpc>
                <a:spcPts val="2100"/>
              </a:lnSpc>
            </a:pPr>
            <a:r>
              <a:rPr sz="1800" b="1" spc="-70" dirty="0">
                <a:solidFill>
                  <a:srgbClr val="F86942"/>
                </a:solidFill>
                <a:latin typeface="Arial"/>
                <a:cs typeface="Arial"/>
              </a:rPr>
              <a:t>Essential </a:t>
            </a:r>
            <a:r>
              <a:rPr sz="1800" b="1" spc="10" dirty="0">
                <a:solidFill>
                  <a:srgbClr val="F86942"/>
                </a:solidFill>
                <a:latin typeface="Arial"/>
                <a:cs typeface="Arial"/>
              </a:rPr>
              <a:t>and</a:t>
            </a:r>
            <a:r>
              <a:rPr sz="1800" b="1" spc="-415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86942"/>
                </a:solidFill>
                <a:latin typeface="Arial"/>
                <a:cs typeface="Arial"/>
              </a:rPr>
              <a:t>Non-  </a:t>
            </a:r>
            <a:r>
              <a:rPr sz="1800" b="1" spc="-70" dirty="0">
                <a:solidFill>
                  <a:srgbClr val="F86942"/>
                </a:solidFill>
                <a:latin typeface="Arial"/>
                <a:cs typeface="Arial"/>
              </a:rPr>
              <a:t>Essential</a:t>
            </a:r>
            <a:r>
              <a:rPr sz="1800" b="1" spc="-235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75" dirty="0">
                <a:solidFill>
                  <a:srgbClr val="F86942"/>
                </a:solidFill>
                <a:latin typeface="Arial"/>
                <a:cs typeface="Arial"/>
              </a:rPr>
              <a:t>Subjects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30"/>
              </a:spcBef>
            </a:pPr>
            <a:r>
              <a:rPr sz="1800" b="1" spc="-40" dirty="0">
                <a:solidFill>
                  <a:srgbClr val="FFFFFF"/>
                </a:solidFill>
                <a:latin typeface="Arial"/>
                <a:cs typeface="Arial"/>
              </a:rPr>
              <a:t>Exam</a:t>
            </a:r>
            <a:r>
              <a:rPr sz="1800" b="1" spc="-229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FFFFF"/>
                </a:solidFill>
                <a:latin typeface="Arial"/>
                <a:cs typeface="Arial"/>
              </a:rPr>
              <a:t>Replacement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82550" y="6974744"/>
            <a:ext cx="129222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5" dirty="0">
                <a:solidFill>
                  <a:srgbClr val="FFFFFD"/>
                </a:solidFill>
                <a:latin typeface="Arial"/>
                <a:cs typeface="Arial"/>
              </a:rPr>
              <a:t>(Boyinaband,</a:t>
            </a:r>
            <a:r>
              <a:rPr sz="1000" spc="9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2015)</a:t>
            </a:r>
            <a:endParaRPr sz="1000">
              <a:latin typeface="Arial"/>
              <a:cs typeface="Arial"/>
            </a:endParaRPr>
          </a:p>
        </p:txBody>
      </p:sp>
      <p:pic>
        <p:nvPicPr>
          <p:cNvPr id="11" name="Online Media 10">
            <a:hlinkClick r:id="" action="ppaction://media"/>
            <a:extLst>
              <a:ext uri="{FF2B5EF4-FFF2-40B4-BE49-F238E27FC236}">
                <a16:creationId xmlns:a16="http://schemas.microsoft.com/office/drawing/2014/main" id="{26582D82-F6C4-481C-BA96-616CAEF1CC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918323" y="1794973"/>
            <a:ext cx="6622672" cy="3725253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4876855" y="6879613"/>
            <a:ext cx="5105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6"/>
              </a:rPr>
              <a:t>https://www.youtube.com/watch?v=8xe6nLVXEC0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2705092" y="0"/>
            <a:ext cx="7049134" cy="7315200"/>
          </a:xfrm>
          <a:custGeom>
            <a:avLst/>
            <a:gdLst/>
            <a:ahLst/>
            <a:cxnLst/>
            <a:rect l="l" t="t" r="r" b="b"/>
            <a:pathLst>
              <a:path w="7049134" h="7315200">
                <a:moveTo>
                  <a:pt x="0" y="7315200"/>
                </a:moveTo>
                <a:lnTo>
                  <a:pt x="7048507" y="7315200"/>
                </a:lnTo>
                <a:lnTo>
                  <a:pt x="7048507" y="0"/>
                </a:lnTo>
                <a:lnTo>
                  <a:pt x="0" y="0"/>
                </a:lnTo>
                <a:lnTo>
                  <a:pt x="0" y="73152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2705100" cy="6667500"/>
          </a:xfrm>
          <a:custGeom>
            <a:avLst/>
            <a:gdLst/>
            <a:ahLst/>
            <a:cxnLst/>
            <a:rect l="l" t="t" r="r" b="b"/>
            <a:pathLst>
              <a:path w="2705100" h="6667500">
                <a:moveTo>
                  <a:pt x="0" y="6667499"/>
                </a:moveTo>
                <a:lnTo>
                  <a:pt x="2705092" y="6667499"/>
                </a:lnTo>
                <a:lnTo>
                  <a:pt x="2705092" y="0"/>
                </a:lnTo>
                <a:lnTo>
                  <a:pt x="0" y="0"/>
                </a:lnTo>
                <a:lnTo>
                  <a:pt x="0" y="66674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6667500"/>
            <a:ext cx="3171825" cy="647700"/>
          </a:xfrm>
          <a:custGeom>
            <a:avLst/>
            <a:gdLst/>
            <a:ahLst/>
            <a:cxnLst/>
            <a:rect l="l" t="t" r="r" b="b"/>
            <a:pathLst>
              <a:path w="3171825" h="647700">
                <a:moveTo>
                  <a:pt x="0" y="647699"/>
                </a:moveTo>
                <a:lnTo>
                  <a:pt x="0" y="0"/>
                </a:lnTo>
                <a:lnTo>
                  <a:pt x="3171511" y="0"/>
                </a:lnTo>
                <a:lnTo>
                  <a:pt x="3171511" y="647699"/>
                </a:lnTo>
                <a:lnTo>
                  <a:pt x="0" y="647699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82550" y="65458"/>
            <a:ext cx="2418080" cy="6794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745"/>
              </a:spcBef>
            </a:pPr>
            <a:r>
              <a:rPr sz="2400" spc="-25" dirty="0"/>
              <a:t>BRINGING  </a:t>
            </a:r>
            <a:r>
              <a:rPr sz="2400" spc="-45" dirty="0"/>
              <a:t>ABOUT</a:t>
            </a:r>
            <a:r>
              <a:rPr sz="2400" spc="-195" dirty="0"/>
              <a:t> </a:t>
            </a:r>
            <a:r>
              <a:rPr sz="2400" spc="-80" dirty="0"/>
              <a:t>CHANGE</a:t>
            </a:r>
            <a:endParaRPr sz="2400"/>
          </a:p>
        </p:txBody>
      </p:sp>
      <p:sp>
        <p:nvSpPr>
          <p:cNvPr id="6" name="object 6"/>
          <p:cNvSpPr/>
          <p:nvPr/>
        </p:nvSpPr>
        <p:spPr>
          <a:xfrm>
            <a:off x="266700" y="1084875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66700" y="1599222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66700" y="2408847"/>
            <a:ext cx="85725" cy="85725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66700" y="3189897"/>
            <a:ext cx="85725" cy="85725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/>
          <p:nvPr/>
        </p:nvSpPr>
        <p:spPr>
          <a:xfrm>
            <a:off x="486320" y="965972"/>
            <a:ext cx="2205355" cy="240665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1800" b="1" spc="-50" dirty="0">
                <a:solidFill>
                  <a:srgbClr val="FFFFFF"/>
                </a:solidFill>
                <a:latin typeface="Arial"/>
                <a:cs typeface="Arial"/>
              </a:rPr>
              <a:t>Approach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ts val="2100"/>
              </a:lnSpc>
              <a:spcBef>
                <a:spcPts val="2010"/>
              </a:spcBef>
            </a:pP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Implementing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 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National</a:t>
            </a:r>
            <a:r>
              <a:rPr sz="1800" b="1" spc="-27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dirty="0">
                <a:solidFill>
                  <a:srgbClr val="FFFFFF"/>
                </a:solidFill>
                <a:latin typeface="Arial"/>
                <a:cs typeface="Arial"/>
              </a:rPr>
              <a:t>Framework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1850">
              <a:latin typeface="Times New Roman"/>
              <a:cs typeface="Times New Roman"/>
            </a:endParaRPr>
          </a:p>
          <a:p>
            <a:pPr marL="12700" marR="247650">
              <a:lnSpc>
                <a:spcPts val="2100"/>
              </a:lnSpc>
            </a:pPr>
            <a:r>
              <a:rPr sz="1800" b="1" spc="-70" dirty="0">
                <a:solidFill>
                  <a:srgbClr val="FFFFFF"/>
                </a:solidFill>
                <a:latin typeface="Arial"/>
                <a:cs typeface="Arial"/>
              </a:rPr>
              <a:t>Essential </a:t>
            </a:r>
            <a:r>
              <a:rPr sz="1800" b="1" spc="10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4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5" dirty="0">
                <a:solidFill>
                  <a:srgbClr val="FFFFFF"/>
                </a:solidFill>
                <a:latin typeface="Arial"/>
                <a:cs typeface="Arial"/>
              </a:rPr>
              <a:t>Non-  </a:t>
            </a:r>
            <a:r>
              <a:rPr sz="1800" b="1" spc="-70" dirty="0">
                <a:solidFill>
                  <a:srgbClr val="FFFFFF"/>
                </a:solidFill>
                <a:latin typeface="Arial"/>
                <a:cs typeface="Arial"/>
              </a:rPr>
              <a:t>Essential</a:t>
            </a:r>
            <a:r>
              <a:rPr sz="1800" b="1" spc="-23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-75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endParaRPr sz="18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830"/>
              </a:spcBef>
            </a:pPr>
            <a:r>
              <a:rPr sz="1800" b="1" spc="-40" dirty="0">
                <a:solidFill>
                  <a:srgbClr val="F86942"/>
                </a:solidFill>
                <a:latin typeface="Arial"/>
                <a:cs typeface="Arial"/>
              </a:rPr>
              <a:t>Exam</a:t>
            </a:r>
            <a:r>
              <a:rPr sz="1800" b="1" spc="-229" dirty="0">
                <a:solidFill>
                  <a:srgbClr val="F86942"/>
                </a:solidFill>
                <a:latin typeface="Arial"/>
                <a:cs typeface="Arial"/>
              </a:rPr>
              <a:t> </a:t>
            </a:r>
            <a:r>
              <a:rPr sz="1800" b="1" spc="-25" dirty="0">
                <a:solidFill>
                  <a:srgbClr val="F86942"/>
                </a:solidFill>
                <a:latin typeface="Arial"/>
                <a:cs typeface="Arial"/>
              </a:rPr>
              <a:t>Replacement</a:t>
            </a:r>
            <a:endParaRPr sz="1800">
              <a:latin typeface="Arial"/>
              <a:cs typeface="Arial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2400401" y="6029358"/>
            <a:ext cx="1524000" cy="1285875"/>
          </a:xfrm>
          <a:custGeom>
            <a:avLst/>
            <a:gdLst/>
            <a:ahLst/>
            <a:cxnLst/>
            <a:rect l="l" t="t" r="r" b="b"/>
            <a:pathLst>
              <a:path w="1524000" h="1285875">
                <a:moveTo>
                  <a:pt x="1468547" y="188258"/>
                </a:moveTo>
                <a:lnTo>
                  <a:pt x="761901" y="188258"/>
                </a:lnTo>
                <a:lnTo>
                  <a:pt x="778006" y="167907"/>
                </a:lnTo>
                <a:lnTo>
                  <a:pt x="808376" y="133844"/>
                </a:lnTo>
                <a:lnTo>
                  <a:pt x="851327" y="93600"/>
                </a:lnTo>
                <a:lnTo>
                  <a:pt x="905177" y="54704"/>
                </a:lnTo>
                <a:lnTo>
                  <a:pt x="968245" y="24685"/>
                </a:lnTo>
                <a:lnTo>
                  <a:pt x="1005970" y="13704"/>
                </a:lnTo>
                <a:lnTo>
                  <a:pt x="1046584" y="5705"/>
                </a:lnTo>
                <a:lnTo>
                  <a:pt x="1089371" y="1024"/>
                </a:lnTo>
                <a:lnTo>
                  <a:pt x="1133611" y="0"/>
                </a:lnTo>
                <a:lnTo>
                  <a:pt x="1178588" y="2968"/>
                </a:lnTo>
                <a:lnTo>
                  <a:pt x="1223583" y="10265"/>
                </a:lnTo>
                <a:lnTo>
                  <a:pt x="1267881" y="22230"/>
                </a:lnTo>
                <a:lnTo>
                  <a:pt x="1310762" y="39197"/>
                </a:lnTo>
                <a:lnTo>
                  <a:pt x="1351510" y="61506"/>
                </a:lnTo>
                <a:lnTo>
                  <a:pt x="1389407" y="89492"/>
                </a:lnTo>
                <a:lnTo>
                  <a:pt x="1423771" y="123540"/>
                </a:lnTo>
                <a:lnTo>
                  <a:pt x="1453777" y="163844"/>
                </a:lnTo>
                <a:lnTo>
                  <a:pt x="1468547" y="188258"/>
                </a:lnTo>
                <a:close/>
              </a:path>
              <a:path w="1524000" h="1285875">
                <a:moveTo>
                  <a:pt x="794610" y="1285840"/>
                </a:moveTo>
                <a:lnTo>
                  <a:pt x="726909" y="1285840"/>
                </a:lnTo>
                <a:lnTo>
                  <a:pt x="576421" y="1192340"/>
                </a:lnTo>
                <a:lnTo>
                  <a:pt x="467816" y="1109504"/>
                </a:lnTo>
                <a:lnTo>
                  <a:pt x="355153" y="994968"/>
                </a:lnTo>
                <a:lnTo>
                  <a:pt x="187370" y="803185"/>
                </a:lnTo>
                <a:lnTo>
                  <a:pt x="136246" y="739736"/>
                </a:lnTo>
                <a:lnTo>
                  <a:pt x="94594" y="679196"/>
                </a:lnTo>
                <a:lnTo>
                  <a:pt x="61636" y="621612"/>
                </a:lnTo>
                <a:lnTo>
                  <a:pt x="36593" y="567033"/>
                </a:lnTo>
                <a:lnTo>
                  <a:pt x="18687" y="515506"/>
                </a:lnTo>
                <a:lnTo>
                  <a:pt x="7138" y="467079"/>
                </a:lnTo>
                <a:lnTo>
                  <a:pt x="1169" y="421800"/>
                </a:lnTo>
                <a:lnTo>
                  <a:pt x="0" y="379717"/>
                </a:lnTo>
                <a:lnTo>
                  <a:pt x="2852" y="340878"/>
                </a:lnTo>
                <a:lnTo>
                  <a:pt x="17508" y="273122"/>
                </a:lnTo>
                <a:lnTo>
                  <a:pt x="38908" y="218915"/>
                </a:lnTo>
                <a:lnTo>
                  <a:pt x="60822" y="178639"/>
                </a:lnTo>
                <a:lnTo>
                  <a:pt x="100176" y="123492"/>
                </a:lnTo>
                <a:lnTo>
                  <a:pt x="134621" y="89673"/>
                </a:lnTo>
                <a:lnTo>
                  <a:pt x="172768" y="61887"/>
                </a:lnTo>
                <a:lnTo>
                  <a:pt x="213830" y="39830"/>
                </a:lnTo>
                <a:lnTo>
                  <a:pt x="257068" y="23148"/>
                </a:lnTo>
                <a:lnTo>
                  <a:pt x="301743" y="11486"/>
                </a:lnTo>
                <a:lnTo>
                  <a:pt x="347116" y="4491"/>
                </a:lnTo>
                <a:lnTo>
                  <a:pt x="392449" y="1808"/>
                </a:lnTo>
                <a:lnTo>
                  <a:pt x="437003" y="3084"/>
                </a:lnTo>
                <a:lnTo>
                  <a:pt x="480040" y="7965"/>
                </a:lnTo>
                <a:lnTo>
                  <a:pt x="520820" y="16097"/>
                </a:lnTo>
                <a:lnTo>
                  <a:pt x="558605" y="27126"/>
                </a:lnTo>
                <a:lnTo>
                  <a:pt x="621356" y="56774"/>
                </a:lnTo>
                <a:lnTo>
                  <a:pt x="674450" y="95051"/>
                </a:lnTo>
                <a:lnTo>
                  <a:pt x="716499" y="134616"/>
                </a:lnTo>
                <a:lnTo>
                  <a:pt x="746113" y="168131"/>
                </a:lnTo>
                <a:lnTo>
                  <a:pt x="761901" y="188258"/>
                </a:lnTo>
                <a:lnTo>
                  <a:pt x="1468547" y="188258"/>
                </a:lnTo>
                <a:lnTo>
                  <a:pt x="1496048" y="244301"/>
                </a:lnTo>
                <a:lnTo>
                  <a:pt x="1514854" y="305330"/>
                </a:lnTo>
                <a:lnTo>
                  <a:pt x="1523803" y="379717"/>
                </a:lnTo>
                <a:lnTo>
                  <a:pt x="1522634" y="421800"/>
                </a:lnTo>
                <a:lnTo>
                  <a:pt x="1516664" y="467079"/>
                </a:lnTo>
                <a:lnTo>
                  <a:pt x="1505115" y="515506"/>
                </a:lnTo>
                <a:lnTo>
                  <a:pt x="1487209" y="567033"/>
                </a:lnTo>
                <a:lnTo>
                  <a:pt x="1462166" y="621612"/>
                </a:lnTo>
                <a:lnTo>
                  <a:pt x="1429208" y="679196"/>
                </a:lnTo>
                <a:lnTo>
                  <a:pt x="1387556" y="739736"/>
                </a:lnTo>
                <a:lnTo>
                  <a:pt x="1336432" y="803185"/>
                </a:lnTo>
                <a:lnTo>
                  <a:pt x="1287866" y="856824"/>
                </a:lnTo>
                <a:lnTo>
                  <a:pt x="1161406" y="986710"/>
                </a:lnTo>
                <a:lnTo>
                  <a:pt x="985913" y="1146292"/>
                </a:lnTo>
                <a:lnTo>
                  <a:pt x="794610" y="128584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603011" y="6348232"/>
            <a:ext cx="1167130" cy="660400"/>
          </a:xfrm>
          <a:custGeom>
            <a:avLst/>
            <a:gdLst/>
            <a:ahLst/>
            <a:cxnLst/>
            <a:rect l="l" t="t" r="r" b="b"/>
            <a:pathLst>
              <a:path w="1167129" h="660400">
                <a:moveTo>
                  <a:pt x="772493" y="345762"/>
                </a:moveTo>
                <a:lnTo>
                  <a:pt x="721440" y="345762"/>
                </a:lnTo>
                <a:lnTo>
                  <a:pt x="802819" y="18920"/>
                </a:lnTo>
                <a:lnTo>
                  <a:pt x="806053" y="11501"/>
                </a:lnTo>
                <a:lnTo>
                  <a:pt x="811315" y="5569"/>
                </a:lnTo>
                <a:lnTo>
                  <a:pt x="818121" y="1583"/>
                </a:lnTo>
                <a:lnTo>
                  <a:pt x="825983" y="0"/>
                </a:lnTo>
                <a:lnTo>
                  <a:pt x="834003" y="905"/>
                </a:lnTo>
                <a:lnTo>
                  <a:pt x="841223" y="4272"/>
                </a:lnTo>
                <a:lnTo>
                  <a:pt x="847071" y="9698"/>
                </a:lnTo>
                <a:lnTo>
                  <a:pt x="850976" y="16784"/>
                </a:lnTo>
                <a:lnTo>
                  <a:pt x="884439" y="111999"/>
                </a:lnTo>
                <a:lnTo>
                  <a:pt x="830860" y="111999"/>
                </a:lnTo>
                <a:lnTo>
                  <a:pt x="772493" y="345762"/>
                </a:lnTo>
                <a:close/>
              </a:path>
              <a:path w="1167129" h="660400">
                <a:moveTo>
                  <a:pt x="217316" y="401304"/>
                </a:moveTo>
                <a:lnTo>
                  <a:pt x="25297" y="401304"/>
                </a:lnTo>
                <a:lnTo>
                  <a:pt x="15430" y="399225"/>
                </a:lnTo>
                <a:lnTo>
                  <a:pt x="7391" y="393598"/>
                </a:lnTo>
                <a:lnTo>
                  <a:pt x="1981" y="385340"/>
                </a:lnTo>
                <a:lnTo>
                  <a:pt x="0" y="375364"/>
                </a:lnTo>
                <a:lnTo>
                  <a:pt x="1981" y="365389"/>
                </a:lnTo>
                <a:lnTo>
                  <a:pt x="7391" y="357130"/>
                </a:lnTo>
                <a:lnTo>
                  <a:pt x="15430" y="351503"/>
                </a:lnTo>
                <a:lnTo>
                  <a:pt x="25297" y="349424"/>
                </a:lnTo>
                <a:lnTo>
                  <a:pt x="198723" y="349424"/>
                </a:lnTo>
                <a:lnTo>
                  <a:pt x="282846" y="79955"/>
                </a:lnTo>
                <a:lnTo>
                  <a:pt x="286384" y="72855"/>
                </a:lnTo>
                <a:lnTo>
                  <a:pt x="291723" y="67329"/>
                </a:lnTo>
                <a:lnTo>
                  <a:pt x="298490" y="63690"/>
                </a:lnTo>
                <a:lnTo>
                  <a:pt x="306315" y="62255"/>
                </a:lnTo>
                <a:lnTo>
                  <a:pt x="314196" y="63285"/>
                </a:lnTo>
                <a:lnTo>
                  <a:pt x="321135" y="66604"/>
                </a:lnTo>
                <a:lnTo>
                  <a:pt x="326759" y="71868"/>
                </a:lnTo>
                <a:lnTo>
                  <a:pt x="330698" y="78735"/>
                </a:lnTo>
                <a:lnTo>
                  <a:pt x="363130" y="165404"/>
                </a:lnTo>
                <a:lnTo>
                  <a:pt x="309058" y="165404"/>
                </a:lnTo>
                <a:lnTo>
                  <a:pt x="241394" y="382994"/>
                </a:lnTo>
                <a:lnTo>
                  <a:pt x="237760" y="390232"/>
                </a:lnTo>
                <a:lnTo>
                  <a:pt x="232212" y="396040"/>
                </a:lnTo>
                <a:lnTo>
                  <a:pt x="225235" y="399902"/>
                </a:lnTo>
                <a:lnTo>
                  <a:pt x="217316" y="401304"/>
                </a:lnTo>
                <a:close/>
              </a:path>
              <a:path w="1167129" h="660400">
                <a:moveTo>
                  <a:pt x="892428" y="234984"/>
                </a:moveTo>
                <a:lnTo>
                  <a:pt x="830860" y="111999"/>
                </a:lnTo>
                <a:lnTo>
                  <a:pt x="884439" y="111999"/>
                </a:lnTo>
                <a:lnTo>
                  <a:pt x="910715" y="186766"/>
                </a:lnTo>
                <a:lnTo>
                  <a:pt x="1142052" y="187377"/>
                </a:lnTo>
                <a:lnTo>
                  <a:pt x="1151872" y="189069"/>
                </a:lnTo>
                <a:lnTo>
                  <a:pt x="1159806" y="193824"/>
                </a:lnTo>
                <a:lnTo>
                  <a:pt x="1165111" y="201153"/>
                </a:lnTo>
                <a:lnTo>
                  <a:pt x="1167045" y="210570"/>
                </a:lnTo>
                <a:lnTo>
                  <a:pt x="1165064" y="220116"/>
                </a:lnTo>
                <a:lnTo>
                  <a:pt x="1159654" y="227431"/>
                </a:lnTo>
                <a:lnTo>
                  <a:pt x="1151615" y="232113"/>
                </a:lnTo>
                <a:lnTo>
                  <a:pt x="1141747" y="233763"/>
                </a:lnTo>
                <a:lnTo>
                  <a:pt x="892428" y="234984"/>
                </a:lnTo>
                <a:close/>
              </a:path>
              <a:path w="1167129" h="660400">
                <a:moveTo>
                  <a:pt x="511744" y="660092"/>
                </a:moveTo>
                <a:lnTo>
                  <a:pt x="511439" y="660092"/>
                </a:lnTo>
                <a:lnTo>
                  <a:pt x="503914" y="658934"/>
                </a:lnTo>
                <a:lnTo>
                  <a:pt x="497190" y="655629"/>
                </a:lnTo>
                <a:lnTo>
                  <a:pt x="491723" y="650436"/>
                </a:lnTo>
                <a:lnTo>
                  <a:pt x="487970" y="643613"/>
                </a:lnTo>
                <a:lnTo>
                  <a:pt x="309058" y="165404"/>
                </a:lnTo>
                <a:lnTo>
                  <a:pt x="363130" y="165404"/>
                </a:lnTo>
                <a:lnTo>
                  <a:pt x="507477" y="551145"/>
                </a:lnTo>
                <a:lnTo>
                  <a:pt x="558357" y="551145"/>
                </a:lnTo>
                <a:lnTo>
                  <a:pt x="534908" y="641171"/>
                </a:lnTo>
                <a:lnTo>
                  <a:pt x="531674" y="648548"/>
                </a:lnTo>
                <a:lnTo>
                  <a:pt x="526412" y="654408"/>
                </a:lnTo>
                <a:lnTo>
                  <a:pt x="519606" y="658380"/>
                </a:lnTo>
                <a:lnTo>
                  <a:pt x="511744" y="660092"/>
                </a:lnTo>
                <a:close/>
              </a:path>
              <a:path w="1167129" h="660400">
                <a:moveTo>
                  <a:pt x="558357" y="551145"/>
                </a:moveTo>
                <a:lnTo>
                  <a:pt x="507477" y="551145"/>
                </a:lnTo>
                <a:lnTo>
                  <a:pt x="600438" y="194091"/>
                </a:lnTo>
                <a:lnTo>
                  <a:pt x="603567" y="186933"/>
                </a:lnTo>
                <a:lnTo>
                  <a:pt x="608553" y="181235"/>
                </a:lnTo>
                <a:lnTo>
                  <a:pt x="614968" y="177311"/>
                </a:lnTo>
                <a:lnTo>
                  <a:pt x="622383" y="175475"/>
                </a:lnTo>
                <a:lnTo>
                  <a:pt x="630017" y="175957"/>
                </a:lnTo>
                <a:lnTo>
                  <a:pt x="637051" y="178641"/>
                </a:lnTo>
                <a:lnTo>
                  <a:pt x="642999" y="183328"/>
                </a:lnTo>
                <a:lnTo>
                  <a:pt x="647376" y="189818"/>
                </a:lnTo>
                <a:lnTo>
                  <a:pt x="687234" y="273741"/>
                </a:lnTo>
                <a:lnTo>
                  <a:pt x="630612" y="273741"/>
                </a:lnTo>
                <a:lnTo>
                  <a:pt x="558357" y="551145"/>
                </a:lnTo>
                <a:close/>
              </a:path>
              <a:path w="1167129" h="660400">
                <a:moveTo>
                  <a:pt x="730584" y="444944"/>
                </a:moveTo>
                <a:lnTo>
                  <a:pt x="630612" y="273741"/>
                </a:lnTo>
                <a:lnTo>
                  <a:pt x="687234" y="273741"/>
                </a:lnTo>
                <a:lnTo>
                  <a:pt x="721440" y="345762"/>
                </a:lnTo>
                <a:lnTo>
                  <a:pt x="772493" y="345762"/>
                </a:lnTo>
                <a:lnTo>
                  <a:pt x="752529" y="425718"/>
                </a:lnTo>
                <a:lnTo>
                  <a:pt x="749571" y="432928"/>
                </a:lnTo>
                <a:lnTo>
                  <a:pt x="744642" y="438764"/>
                </a:lnTo>
                <a:lnTo>
                  <a:pt x="738170" y="442884"/>
                </a:lnTo>
                <a:lnTo>
                  <a:pt x="730584" y="444944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2571008" y="6663477"/>
            <a:ext cx="109115" cy="109252"/>
          </a:xfrm>
          <a:prstGeom prst="rect">
            <a:avLst/>
          </a:prstGeom>
          <a:blipFill>
            <a:blip r:embed="rId4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3714279" y="6505092"/>
            <a:ext cx="109115" cy="109252"/>
          </a:xfrm>
          <a:prstGeom prst="rect">
            <a:avLst/>
          </a:prstGeom>
          <a:blipFill>
            <a:blip r:embed="rId5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8427276" y="381452"/>
            <a:ext cx="1097280" cy="1238250"/>
          </a:xfrm>
          <a:custGeom>
            <a:avLst/>
            <a:gdLst/>
            <a:ahLst/>
            <a:cxnLst/>
            <a:rect l="l" t="t" r="r" b="b"/>
            <a:pathLst>
              <a:path w="1097279" h="1238250">
                <a:moveTo>
                  <a:pt x="379426" y="1237797"/>
                </a:moveTo>
                <a:lnTo>
                  <a:pt x="376727" y="1219225"/>
                </a:lnTo>
                <a:lnTo>
                  <a:pt x="373935" y="1200911"/>
                </a:lnTo>
                <a:lnTo>
                  <a:pt x="371556" y="1182744"/>
                </a:lnTo>
                <a:lnTo>
                  <a:pt x="364892" y="1131294"/>
                </a:lnTo>
                <a:lnTo>
                  <a:pt x="329623" y="1093143"/>
                </a:lnTo>
                <a:lnTo>
                  <a:pt x="266719" y="1083633"/>
                </a:lnTo>
                <a:lnTo>
                  <a:pt x="236726" y="1081692"/>
                </a:lnTo>
                <a:lnTo>
                  <a:pt x="206834" y="1079193"/>
                </a:lnTo>
                <a:lnTo>
                  <a:pt x="177201" y="1075165"/>
                </a:lnTo>
                <a:lnTo>
                  <a:pt x="138934" y="1061630"/>
                </a:lnTo>
                <a:lnTo>
                  <a:pt x="113202" y="1037474"/>
                </a:lnTo>
                <a:lnTo>
                  <a:pt x="100959" y="1004299"/>
                </a:lnTo>
                <a:lnTo>
                  <a:pt x="103160" y="963709"/>
                </a:lnTo>
                <a:lnTo>
                  <a:pt x="106100" y="944463"/>
                </a:lnTo>
                <a:lnTo>
                  <a:pt x="105443" y="926596"/>
                </a:lnTo>
                <a:lnTo>
                  <a:pt x="100438" y="909506"/>
                </a:lnTo>
                <a:lnTo>
                  <a:pt x="90333" y="892596"/>
                </a:lnTo>
                <a:lnTo>
                  <a:pt x="87149" y="884495"/>
                </a:lnTo>
                <a:lnTo>
                  <a:pt x="86597" y="873797"/>
                </a:lnTo>
                <a:lnTo>
                  <a:pt x="87128" y="861079"/>
                </a:lnTo>
                <a:lnTo>
                  <a:pt x="87196" y="846919"/>
                </a:lnTo>
                <a:lnTo>
                  <a:pt x="75192" y="835352"/>
                </a:lnTo>
                <a:lnTo>
                  <a:pt x="68019" y="820626"/>
                </a:lnTo>
                <a:lnTo>
                  <a:pt x="67224" y="802737"/>
                </a:lnTo>
                <a:lnTo>
                  <a:pt x="74350" y="781682"/>
                </a:lnTo>
                <a:lnTo>
                  <a:pt x="77435" y="771792"/>
                </a:lnTo>
                <a:lnTo>
                  <a:pt x="76071" y="762874"/>
                </a:lnTo>
                <a:lnTo>
                  <a:pt x="69871" y="755785"/>
                </a:lnTo>
                <a:lnTo>
                  <a:pt x="58452" y="751381"/>
                </a:lnTo>
                <a:lnTo>
                  <a:pt x="51248" y="749573"/>
                </a:lnTo>
                <a:lnTo>
                  <a:pt x="44153" y="747097"/>
                </a:lnTo>
                <a:lnTo>
                  <a:pt x="37217" y="744116"/>
                </a:lnTo>
                <a:lnTo>
                  <a:pt x="30494" y="740791"/>
                </a:lnTo>
                <a:lnTo>
                  <a:pt x="9938" y="725804"/>
                </a:lnTo>
                <a:lnTo>
                  <a:pt x="0" y="707944"/>
                </a:lnTo>
                <a:lnTo>
                  <a:pt x="684" y="687455"/>
                </a:lnTo>
                <a:lnTo>
                  <a:pt x="11996" y="664580"/>
                </a:lnTo>
                <a:lnTo>
                  <a:pt x="78490" y="568660"/>
                </a:lnTo>
                <a:lnTo>
                  <a:pt x="100903" y="536866"/>
                </a:lnTo>
                <a:lnTo>
                  <a:pt x="108762" y="522259"/>
                </a:lnTo>
                <a:lnTo>
                  <a:pt x="111927" y="507464"/>
                </a:lnTo>
                <a:lnTo>
                  <a:pt x="110655" y="492581"/>
                </a:lnTo>
                <a:lnTo>
                  <a:pt x="105207" y="477709"/>
                </a:lnTo>
                <a:lnTo>
                  <a:pt x="96688" y="455361"/>
                </a:lnTo>
                <a:lnTo>
                  <a:pt x="93183" y="432815"/>
                </a:lnTo>
                <a:lnTo>
                  <a:pt x="99309" y="387404"/>
                </a:lnTo>
                <a:lnTo>
                  <a:pt x="111155" y="349061"/>
                </a:lnTo>
                <a:lnTo>
                  <a:pt x="123322" y="310809"/>
                </a:lnTo>
                <a:lnTo>
                  <a:pt x="136025" y="272743"/>
                </a:lnTo>
                <a:lnTo>
                  <a:pt x="149475" y="234955"/>
                </a:lnTo>
                <a:lnTo>
                  <a:pt x="172960" y="185564"/>
                </a:lnTo>
                <a:lnTo>
                  <a:pt x="203318" y="143593"/>
                </a:lnTo>
                <a:lnTo>
                  <a:pt x="239618" y="108067"/>
                </a:lnTo>
                <a:lnTo>
                  <a:pt x="280931" y="78010"/>
                </a:lnTo>
                <a:lnTo>
                  <a:pt x="326327" y="52446"/>
                </a:lnTo>
                <a:lnTo>
                  <a:pt x="374874" y="30401"/>
                </a:lnTo>
                <a:lnTo>
                  <a:pt x="422525" y="14321"/>
                </a:lnTo>
                <a:lnTo>
                  <a:pt x="471231" y="4454"/>
                </a:lnTo>
                <a:lnTo>
                  <a:pt x="520624" y="0"/>
                </a:lnTo>
                <a:lnTo>
                  <a:pt x="570334" y="158"/>
                </a:lnTo>
                <a:lnTo>
                  <a:pt x="621488" y="2597"/>
                </a:lnTo>
                <a:lnTo>
                  <a:pt x="672732" y="6384"/>
                </a:lnTo>
                <a:lnTo>
                  <a:pt x="723408" y="12966"/>
                </a:lnTo>
                <a:lnTo>
                  <a:pt x="772857" y="23793"/>
                </a:lnTo>
                <a:lnTo>
                  <a:pt x="821722" y="40082"/>
                </a:lnTo>
                <a:lnTo>
                  <a:pt x="866325" y="60634"/>
                </a:lnTo>
                <a:lnTo>
                  <a:pt x="906773" y="85283"/>
                </a:lnTo>
                <a:lnTo>
                  <a:pt x="943177" y="113865"/>
                </a:lnTo>
                <a:lnTo>
                  <a:pt x="975646" y="146215"/>
                </a:lnTo>
                <a:lnTo>
                  <a:pt x="1004291" y="182170"/>
                </a:lnTo>
                <a:lnTo>
                  <a:pt x="1029222" y="221564"/>
                </a:lnTo>
                <a:lnTo>
                  <a:pt x="1050547" y="264232"/>
                </a:lnTo>
                <a:lnTo>
                  <a:pt x="1068377" y="310011"/>
                </a:lnTo>
                <a:lnTo>
                  <a:pt x="1082822" y="358735"/>
                </a:lnTo>
                <a:lnTo>
                  <a:pt x="1092620" y="406899"/>
                </a:lnTo>
                <a:lnTo>
                  <a:pt x="1097273" y="454236"/>
                </a:lnTo>
                <a:lnTo>
                  <a:pt x="1096820" y="500739"/>
                </a:lnTo>
                <a:lnTo>
                  <a:pt x="1091303" y="546406"/>
                </a:lnTo>
                <a:lnTo>
                  <a:pt x="1080761" y="591231"/>
                </a:lnTo>
                <a:lnTo>
                  <a:pt x="1065236" y="635209"/>
                </a:lnTo>
                <a:lnTo>
                  <a:pt x="1044768" y="678337"/>
                </a:lnTo>
                <a:lnTo>
                  <a:pt x="1019396" y="720609"/>
                </a:lnTo>
                <a:lnTo>
                  <a:pt x="993846" y="761991"/>
                </a:lnTo>
                <a:lnTo>
                  <a:pt x="971651" y="804643"/>
                </a:lnTo>
                <a:lnTo>
                  <a:pt x="953142" y="848647"/>
                </a:lnTo>
                <a:lnTo>
                  <a:pt x="938654" y="894083"/>
                </a:lnTo>
                <a:lnTo>
                  <a:pt x="928517" y="941034"/>
                </a:lnTo>
                <a:lnTo>
                  <a:pt x="923066" y="989582"/>
                </a:lnTo>
                <a:lnTo>
                  <a:pt x="922023" y="1035581"/>
                </a:lnTo>
                <a:lnTo>
                  <a:pt x="924691" y="1081090"/>
                </a:lnTo>
                <a:lnTo>
                  <a:pt x="931350" y="1126029"/>
                </a:lnTo>
                <a:lnTo>
                  <a:pt x="942279" y="1170319"/>
                </a:lnTo>
                <a:lnTo>
                  <a:pt x="957759" y="1213881"/>
                </a:lnTo>
                <a:lnTo>
                  <a:pt x="968033" y="1237795"/>
                </a:lnTo>
                <a:lnTo>
                  <a:pt x="379426" y="1237797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8607614" y="424883"/>
            <a:ext cx="841375" cy="714375"/>
          </a:xfrm>
          <a:custGeom>
            <a:avLst/>
            <a:gdLst/>
            <a:ahLst/>
            <a:cxnLst/>
            <a:rect l="l" t="t" r="r" b="b"/>
            <a:pathLst>
              <a:path w="841375" h="714375">
                <a:moveTo>
                  <a:pt x="420628" y="714299"/>
                </a:moveTo>
                <a:lnTo>
                  <a:pt x="379399" y="712583"/>
                </a:lnTo>
                <a:lnTo>
                  <a:pt x="338568" y="707436"/>
                </a:lnTo>
                <a:lnTo>
                  <a:pt x="298525" y="698924"/>
                </a:lnTo>
                <a:lnTo>
                  <a:pt x="259661" y="687113"/>
                </a:lnTo>
                <a:lnTo>
                  <a:pt x="222343" y="672130"/>
                </a:lnTo>
                <a:lnTo>
                  <a:pt x="186939" y="654108"/>
                </a:lnTo>
                <a:lnTo>
                  <a:pt x="153780" y="633232"/>
                </a:lnTo>
                <a:lnTo>
                  <a:pt x="123198" y="609692"/>
                </a:lnTo>
                <a:lnTo>
                  <a:pt x="82788" y="569920"/>
                </a:lnTo>
                <a:lnTo>
                  <a:pt x="49662" y="525510"/>
                </a:lnTo>
                <a:lnTo>
                  <a:pt x="24577" y="477449"/>
                </a:lnTo>
                <a:lnTo>
                  <a:pt x="8082" y="426824"/>
                </a:lnTo>
                <a:lnTo>
                  <a:pt x="505" y="374695"/>
                </a:lnTo>
                <a:lnTo>
                  <a:pt x="0" y="357149"/>
                </a:lnTo>
                <a:lnTo>
                  <a:pt x="505" y="339603"/>
                </a:lnTo>
                <a:lnTo>
                  <a:pt x="8082" y="287474"/>
                </a:lnTo>
                <a:lnTo>
                  <a:pt x="24577" y="236849"/>
                </a:lnTo>
                <a:lnTo>
                  <a:pt x="49662" y="188788"/>
                </a:lnTo>
                <a:lnTo>
                  <a:pt x="82788" y="144377"/>
                </a:lnTo>
                <a:lnTo>
                  <a:pt x="123198" y="104606"/>
                </a:lnTo>
                <a:lnTo>
                  <a:pt x="153780" y="81066"/>
                </a:lnTo>
                <a:lnTo>
                  <a:pt x="186939" y="60190"/>
                </a:lnTo>
                <a:lnTo>
                  <a:pt x="222343" y="42168"/>
                </a:lnTo>
                <a:lnTo>
                  <a:pt x="259661" y="27186"/>
                </a:lnTo>
                <a:lnTo>
                  <a:pt x="298525" y="15374"/>
                </a:lnTo>
                <a:lnTo>
                  <a:pt x="338568" y="6862"/>
                </a:lnTo>
                <a:lnTo>
                  <a:pt x="379399" y="1715"/>
                </a:lnTo>
                <a:lnTo>
                  <a:pt x="420628" y="0"/>
                </a:lnTo>
                <a:lnTo>
                  <a:pt x="441292" y="428"/>
                </a:lnTo>
                <a:lnTo>
                  <a:pt x="482322" y="3860"/>
                </a:lnTo>
                <a:lnTo>
                  <a:pt x="522856" y="10706"/>
                </a:lnTo>
                <a:lnTo>
                  <a:pt x="562310" y="20868"/>
                </a:lnTo>
                <a:lnTo>
                  <a:pt x="600493" y="34297"/>
                </a:lnTo>
                <a:lnTo>
                  <a:pt x="636854" y="50799"/>
                </a:lnTo>
                <a:lnTo>
                  <a:pt x="671218" y="70295"/>
                </a:lnTo>
                <a:lnTo>
                  <a:pt x="703088" y="92503"/>
                </a:lnTo>
                <a:lnTo>
                  <a:pt x="732312" y="117316"/>
                </a:lnTo>
                <a:lnTo>
                  <a:pt x="770368" y="158727"/>
                </a:lnTo>
                <a:lnTo>
                  <a:pt x="800863" y="204428"/>
                </a:lnTo>
                <a:lnTo>
                  <a:pt x="823149" y="253473"/>
                </a:lnTo>
                <a:lnTo>
                  <a:pt x="836709" y="304765"/>
                </a:lnTo>
                <a:lnTo>
                  <a:pt x="841256" y="357149"/>
                </a:lnTo>
                <a:lnTo>
                  <a:pt x="840751" y="374695"/>
                </a:lnTo>
                <a:lnTo>
                  <a:pt x="833173" y="426824"/>
                </a:lnTo>
                <a:lnTo>
                  <a:pt x="816679" y="477449"/>
                </a:lnTo>
                <a:lnTo>
                  <a:pt x="791593" y="525510"/>
                </a:lnTo>
                <a:lnTo>
                  <a:pt x="758467" y="569920"/>
                </a:lnTo>
                <a:lnTo>
                  <a:pt x="718058" y="609692"/>
                </a:lnTo>
                <a:lnTo>
                  <a:pt x="687474" y="633232"/>
                </a:lnTo>
                <a:lnTo>
                  <a:pt x="654317" y="654108"/>
                </a:lnTo>
                <a:lnTo>
                  <a:pt x="618913" y="672130"/>
                </a:lnTo>
                <a:lnTo>
                  <a:pt x="581595" y="687113"/>
                </a:lnTo>
                <a:lnTo>
                  <a:pt x="542730" y="698924"/>
                </a:lnTo>
                <a:lnTo>
                  <a:pt x="502688" y="707436"/>
                </a:lnTo>
                <a:lnTo>
                  <a:pt x="461856" y="712583"/>
                </a:lnTo>
                <a:lnTo>
                  <a:pt x="420628" y="714299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3086100" y="1562100"/>
            <a:ext cx="6324600" cy="4105275"/>
          </a:xfrm>
          <a:prstGeom prst="rect">
            <a:avLst/>
          </a:prstGeom>
          <a:blipFill>
            <a:blip r:embed="rId6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8702483" y="541463"/>
            <a:ext cx="618412" cy="512616"/>
          </a:xfrm>
          <a:prstGeom prst="rect">
            <a:avLst/>
          </a:prstGeom>
          <a:blipFill>
            <a:blip r:embed="rId7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 txBox="1"/>
          <p:nvPr/>
        </p:nvSpPr>
        <p:spPr>
          <a:xfrm>
            <a:off x="82550" y="6650894"/>
            <a:ext cx="1020444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0" dirty="0">
                <a:solidFill>
                  <a:srgbClr val="FFFFFD"/>
                </a:solidFill>
                <a:latin typeface="Arial"/>
                <a:cs typeface="Arial"/>
              </a:rPr>
              <a:t>(NSPCC,</a:t>
            </a:r>
            <a:r>
              <a:rPr sz="1000" spc="9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2017)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00100"/>
            <a:ext cx="9753600" cy="6515100"/>
          </a:xfrm>
          <a:custGeom>
            <a:avLst/>
            <a:gdLst/>
            <a:ahLst/>
            <a:cxnLst/>
            <a:rect l="l" t="t" r="r" b="b"/>
            <a:pathLst>
              <a:path w="9753600" h="6515100">
                <a:moveTo>
                  <a:pt x="0" y="6515100"/>
                </a:moveTo>
                <a:lnTo>
                  <a:pt x="9753600" y="6515100"/>
                </a:lnTo>
                <a:lnTo>
                  <a:pt x="9753600" y="0"/>
                </a:lnTo>
                <a:lnTo>
                  <a:pt x="0" y="0"/>
                </a:lnTo>
                <a:lnTo>
                  <a:pt x="0" y="65151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9753600" cy="800100"/>
          </a:xfrm>
          <a:custGeom>
            <a:avLst/>
            <a:gdLst/>
            <a:ahLst/>
            <a:cxnLst/>
            <a:rect l="l" t="t" r="r" b="b"/>
            <a:pathLst>
              <a:path w="9753600" h="800100">
                <a:moveTo>
                  <a:pt x="0" y="0"/>
                </a:moveTo>
                <a:lnTo>
                  <a:pt x="9753600" y="0"/>
                </a:lnTo>
                <a:lnTo>
                  <a:pt x="9753600" y="800099"/>
                </a:lnTo>
                <a:lnTo>
                  <a:pt x="0" y="800099"/>
                </a:lnTo>
                <a:lnTo>
                  <a:pt x="0" y="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2550" y="65464"/>
            <a:ext cx="1268095" cy="6794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745"/>
              </a:spcBef>
            </a:pPr>
            <a:r>
              <a:rPr sz="2400" spc="80" dirty="0"/>
              <a:t>HOW </a:t>
            </a:r>
            <a:r>
              <a:rPr sz="2400" spc="65" dirty="0"/>
              <a:t>IT  </a:t>
            </a:r>
            <a:r>
              <a:rPr sz="2400" spc="-10" dirty="0"/>
              <a:t>D</a:t>
            </a:r>
            <a:r>
              <a:rPr sz="2400" spc="90" dirty="0"/>
              <a:t>I</a:t>
            </a:r>
            <a:r>
              <a:rPr sz="2400" spc="-125" dirty="0"/>
              <a:t>FF</a:t>
            </a:r>
            <a:r>
              <a:rPr sz="2400" spc="-165" dirty="0"/>
              <a:t>E</a:t>
            </a:r>
            <a:r>
              <a:rPr sz="2400" spc="-85" dirty="0"/>
              <a:t>R</a:t>
            </a:r>
            <a:r>
              <a:rPr sz="2400" spc="-114" dirty="0"/>
              <a:t>S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2325610" y="1730493"/>
            <a:ext cx="5147310" cy="3438525"/>
          </a:xfrm>
          <a:custGeom>
            <a:avLst/>
            <a:gdLst/>
            <a:ahLst/>
            <a:cxnLst/>
            <a:rect l="l" t="t" r="r" b="b"/>
            <a:pathLst>
              <a:path w="5147309" h="3438525">
                <a:moveTo>
                  <a:pt x="0" y="3438010"/>
                </a:moveTo>
                <a:lnTo>
                  <a:pt x="5147270" y="3438010"/>
                </a:lnTo>
                <a:lnTo>
                  <a:pt x="5147270" y="0"/>
                </a:lnTo>
                <a:lnTo>
                  <a:pt x="0" y="42"/>
                </a:lnTo>
                <a:lnTo>
                  <a:pt x="0" y="343801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2255309" y="1660236"/>
            <a:ext cx="5288280" cy="3578860"/>
          </a:xfrm>
          <a:custGeom>
            <a:avLst/>
            <a:gdLst/>
            <a:ahLst/>
            <a:cxnLst/>
            <a:rect l="l" t="t" r="r" b="b"/>
            <a:pathLst>
              <a:path w="5288280" h="3578860">
                <a:moveTo>
                  <a:pt x="5217599" y="3578693"/>
                </a:moveTo>
                <a:lnTo>
                  <a:pt x="70329" y="3578693"/>
                </a:lnTo>
                <a:lnTo>
                  <a:pt x="43164" y="3573103"/>
                </a:lnTo>
                <a:lnTo>
                  <a:pt x="20785" y="3557925"/>
                </a:lnTo>
                <a:lnTo>
                  <a:pt x="5596" y="3535545"/>
                </a:lnTo>
                <a:lnTo>
                  <a:pt x="0" y="3508352"/>
                </a:lnTo>
                <a:lnTo>
                  <a:pt x="17" y="70257"/>
                </a:lnTo>
                <a:lnTo>
                  <a:pt x="5608" y="43177"/>
                </a:lnTo>
                <a:lnTo>
                  <a:pt x="20793" y="20805"/>
                </a:lnTo>
                <a:lnTo>
                  <a:pt x="43167" y="5605"/>
                </a:lnTo>
                <a:lnTo>
                  <a:pt x="70329" y="0"/>
                </a:lnTo>
                <a:lnTo>
                  <a:pt x="5217571" y="0"/>
                </a:lnTo>
                <a:lnTo>
                  <a:pt x="5244702" y="5605"/>
                </a:lnTo>
                <a:lnTo>
                  <a:pt x="5267087" y="20810"/>
                </a:lnTo>
                <a:lnTo>
                  <a:pt x="5282295" y="43195"/>
                </a:lnTo>
                <a:lnTo>
                  <a:pt x="5287892" y="70257"/>
                </a:lnTo>
                <a:lnTo>
                  <a:pt x="140630" y="70257"/>
                </a:lnTo>
                <a:lnTo>
                  <a:pt x="70301" y="140640"/>
                </a:lnTo>
                <a:lnTo>
                  <a:pt x="140630" y="140640"/>
                </a:lnTo>
                <a:lnTo>
                  <a:pt x="140630" y="3437926"/>
                </a:lnTo>
                <a:lnTo>
                  <a:pt x="70301" y="3437926"/>
                </a:lnTo>
                <a:lnTo>
                  <a:pt x="140630" y="3508267"/>
                </a:lnTo>
                <a:lnTo>
                  <a:pt x="5147242" y="3508267"/>
                </a:lnTo>
                <a:lnTo>
                  <a:pt x="5157661" y="3546118"/>
                </a:lnTo>
                <a:lnTo>
                  <a:pt x="5183709" y="3568803"/>
                </a:lnTo>
                <a:lnTo>
                  <a:pt x="5217571" y="3576365"/>
                </a:lnTo>
                <a:lnTo>
                  <a:pt x="5226045" y="3576365"/>
                </a:lnTo>
                <a:lnTo>
                  <a:pt x="5217599" y="3578693"/>
                </a:lnTo>
                <a:close/>
              </a:path>
              <a:path w="5288280" h="3578860">
                <a:moveTo>
                  <a:pt x="140630" y="140640"/>
                </a:moveTo>
                <a:lnTo>
                  <a:pt x="70301" y="140640"/>
                </a:lnTo>
                <a:lnTo>
                  <a:pt x="140630" y="70257"/>
                </a:lnTo>
                <a:lnTo>
                  <a:pt x="140630" y="140640"/>
                </a:lnTo>
                <a:close/>
              </a:path>
              <a:path w="5288280" h="3578860">
                <a:moveTo>
                  <a:pt x="5147242" y="140640"/>
                </a:moveTo>
                <a:lnTo>
                  <a:pt x="140630" y="140640"/>
                </a:lnTo>
                <a:lnTo>
                  <a:pt x="140630" y="70257"/>
                </a:lnTo>
                <a:lnTo>
                  <a:pt x="5287892" y="70257"/>
                </a:lnTo>
                <a:lnTo>
                  <a:pt x="5147242" y="70299"/>
                </a:lnTo>
                <a:lnTo>
                  <a:pt x="5147242" y="140640"/>
                </a:lnTo>
                <a:close/>
              </a:path>
              <a:path w="5288280" h="3578860">
                <a:moveTo>
                  <a:pt x="5217571" y="3576365"/>
                </a:moveTo>
                <a:lnTo>
                  <a:pt x="5183709" y="3568803"/>
                </a:lnTo>
                <a:lnTo>
                  <a:pt x="5157661" y="3546118"/>
                </a:lnTo>
                <a:lnTo>
                  <a:pt x="5147253" y="3508352"/>
                </a:lnTo>
                <a:lnTo>
                  <a:pt x="5147242" y="70299"/>
                </a:lnTo>
                <a:lnTo>
                  <a:pt x="5217571" y="140640"/>
                </a:lnTo>
                <a:lnTo>
                  <a:pt x="5287900" y="140640"/>
                </a:lnTo>
                <a:lnTo>
                  <a:pt x="5287900" y="3437926"/>
                </a:lnTo>
                <a:lnTo>
                  <a:pt x="5217543" y="3437926"/>
                </a:lnTo>
                <a:lnTo>
                  <a:pt x="5255401" y="3448431"/>
                </a:lnTo>
                <a:lnTo>
                  <a:pt x="5278082" y="3474484"/>
                </a:lnTo>
                <a:lnTo>
                  <a:pt x="5285643" y="3508352"/>
                </a:lnTo>
                <a:lnTo>
                  <a:pt x="5278082" y="3542220"/>
                </a:lnTo>
                <a:lnTo>
                  <a:pt x="5265932" y="3556177"/>
                </a:lnTo>
                <a:lnTo>
                  <a:pt x="5251433" y="3568803"/>
                </a:lnTo>
                <a:lnTo>
                  <a:pt x="5217571" y="3576365"/>
                </a:lnTo>
                <a:close/>
              </a:path>
              <a:path w="5288280" h="3578860">
                <a:moveTo>
                  <a:pt x="5287900" y="140640"/>
                </a:moveTo>
                <a:lnTo>
                  <a:pt x="5217571" y="140640"/>
                </a:lnTo>
                <a:lnTo>
                  <a:pt x="5147242" y="70299"/>
                </a:lnTo>
                <a:lnTo>
                  <a:pt x="5287900" y="70299"/>
                </a:lnTo>
                <a:lnTo>
                  <a:pt x="5287900" y="140640"/>
                </a:lnTo>
                <a:close/>
              </a:path>
              <a:path w="5288280" h="3578860">
                <a:moveTo>
                  <a:pt x="140630" y="3508267"/>
                </a:moveTo>
                <a:lnTo>
                  <a:pt x="70301" y="3437926"/>
                </a:lnTo>
                <a:lnTo>
                  <a:pt x="140630" y="3437926"/>
                </a:lnTo>
                <a:lnTo>
                  <a:pt x="140630" y="3508267"/>
                </a:lnTo>
                <a:close/>
              </a:path>
              <a:path w="5288280" h="3578860">
                <a:moveTo>
                  <a:pt x="5147242" y="3508267"/>
                </a:moveTo>
                <a:lnTo>
                  <a:pt x="140630" y="3508267"/>
                </a:lnTo>
                <a:lnTo>
                  <a:pt x="140630" y="3437926"/>
                </a:lnTo>
                <a:lnTo>
                  <a:pt x="5147242" y="3437926"/>
                </a:lnTo>
                <a:lnTo>
                  <a:pt x="5147242" y="3508267"/>
                </a:lnTo>
                <a:close/>
              </a:path>
              <a:path w="5288280" h="3578860">
                <a:moveTo>
                  <a:pt x="5265932" y="3556177"/>
                </a:moveTo>
                <a:lnTo>
                  <a:pt x="5278082" y="3542220"/>
                </a:lnTo>
                <a:lnTo>
                  <a:pt x="5285643" y="3508352"/>
                </a:lnTo>
                <a:lnTo>
                  <a:pt x="5278082" y="3474484"/>
                </a:lnTo>
                <a:lnTo>
                  <a:pt x="5255401" y="3448431"/>
                </a:lnTo>
                <a:lnTo>
                  <a:pt x="5217599" y="3438010"/>
                </a:lnTo>
                <a:lnTo>
                  <a:pt x="5287900" y="3437926"/>
                </a:lnTo>
                <a:lnTo>
                  <a:pt x="5287889" y="3508352"/>
                </a:lnTo>
                <a:lnTo>
                  <a:pt x="5277481" y="3546118"/>
                </a:lnTo>
                <a:lnTo>
                  <a:pt x="5265932" y="3556177"/>
                </a:lnTo>
                <a:close/>
              </a:path>
              <a:path w="5288280" h="3578860">
                <a:moveTo>
                  <a:pt x="5226045" y="3576365"/>
                </a:moveTo>
                <a:lnTo>
                  <a:pt x="5217571" y="3576365"/>
                </a:lnTo>
                <a:lnTo>
                  <a:pt x="5251433" y="3568803"/>
                </a:lnTo>
                <a:lnTo>
                  <a:pt x="5265932" y="3556177"/>
                </a:lnTo>
                <a:lnTo>
                  <a:pt x="5255401" y="3568272"/>
                </a:lnTo>
                <a:lnTo>
                  <a:pt x="5226045" y="3576365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1904940" y="5496576"/>
            <a:ext cx="5953125" cy="140970"/>
          </a:xfrm>
          <a:custGeom>
            <a:avLst/>
            <a:gdLst/>
            <a:ahLst/>
            <a:cxnLst/>
            <a:rect l="l" t="t" r="r" b="b"/>
            <a:pathLst>
              <a:path w="5953125" h="140970">
                <a:moveTo>
                  <a:pt x="5885041" y="140682"/>
                </a:moveTo>
                <a:lnTo>
                  <a:pt x="68035" y="140682"/>
                </a:lnTo>
                <a:lnTo>
                  <a:pt x="30237" y="130262"/>
                </a:lnTo>
                <a:lnTo>
                  <a:pt x="7559" y="104209"/>
                </a:lnTo>
                <a:lnTo>
                  <a:pt x="0" y="70341"/>
                </a:lnTo>
                <a:lnTo>
                  <a:pt x="7559" y="36473"/>
                </a:lnTo>
                <a:lnTo>
                  <a:pt x="30237" y="10420"/>
                </a:lnTo>
                <a:lnTo>
                  <a:pt x="68035" y="0"/>
                </a:lnTo>
                <a:lnTo>
                  <a:pt x="5885041" y="0"/>
                </a:lnTo>
                <a:lnTo>
                  <a:pt x="5922843" y="10420"/>
                </a:lnTo>
                <a:lnTo>
                  <a:pt x="5945524" y="36473"/>
                </a:lnTo>
                <a:lnTo>
                  <a:pt x="5953085" y="70341"/>
                </a:lnTo>
                <a:lnTo>
                  <a:pt x="5945524" y="104209"/>
                </a:lnTo>
                <a:lnTo>
                  <a:pt x="5922843" y="130262"/>
                </a:lnTo>
                <a:lnTo>
                  <a:pt x="5885041" y="140682"/>
                </a:lnTo>
                <a:close/>
              </a:path>
            </a:pathLst>
          </a:custGeom>
          <a:solidFill>
            <a:srgbClr val="201F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4564931" y="982465"/>
            <a:ext cx="624840" cy="459105"/>
          </a:xfrm>
          <a:custGeom>
            <a:avLst/>
            <a:gdLst/>
            <a:ahLst/>
            <a:cxnLst/>
            <a:rect l="l" t="t" r="r" b="b"/>
            <a:pathLst>
              <a:path w="624839" h="459105">
                <a:moveTo>
                  <a:pt x="84556" y="458505"/>
                </a:moveTo>
                <a:lnTo>
                  <a:pt x="52020" y="457634"/>
                </a:lnTo>
                <a:lnTo>
                  <a:pt x="23430" y="439460"/>
                </a:lnTo>
                <a:lnTo>
                  <a:pt x="4264" y="409572"/>
                </a:lnTo>
                <a:lnTo>
                  <a:pt x="0" y="373562"/>
                </a:lnTo>
                <a:lnTo>
                  <a:pt x="16115" y="337019"/>
                </a:lnTo>
                <a:lnTo>
                  <a:pt x="271833" y="19653"/>
                </a:lnTo>
                <a:lnTo>
                  <a:pt x="298719" y="1065"/>
                </a:lnTo>
                <a:lnTo>
                  <a:pt x="329626" y="0"/>
                </a:lnTo>
                <a:lnTo>
                  <a:pt x="359242" y="12320"/>
                </a:lnTo>
                <a:lnTo>
                  <a:pt x="382250" y="33888"/>
                </a:lnTo>
                <a:lnTo>
                  <a:pt x="433515" y="104891"/>
                </a:lnTo>
                <a:lnTo>
                  <a:pt x="260721" y="104891"/>
                </a:lnTo>
                <a:lnTo>
                  <a:pt x="318398" y="184748"/>
                </a:lnTo>
                <a:lnTo>
                  <a:pt x="115557" y="436485"/>
                </a:lnTo>
                <a:lnTo>
                  <a:pt x="84556" y="458505"/>
                </a:lnTo>
                <a:close/>
              </a:path>
              <a:path w="624839" h="459105">
                <a:moveTo>
                  <a:pt x="318398" y="184748"/>
                </a:moveTo>
                <a:lnTo>
                  <a:pt x="260721" y="104891"/>
                </a:lnTo>
                <a:lnTo>
                  <a:pt x="371279" y="119118"/>
                </a:lnTo>
                <a:lnTo>
                  <a:pt x="318398" y="184748"/>
                </a:lnTo>
                <a:close/>
              </a:path>
              <a:path w="624839" h="459105">
                <a:moveTo>
                  <a:pt x="556631" y="452578"/>
                </a:moveTo>
                <a:lnTo>
                  <a:pt x="520906" y="447387"/>
                </a:lnTo>
                <a:lnTo>
                  <a:pt x="489995" y="422244"/>
                </a:lnTo>
                <a:lnTo>
                  <a:pt x="318398" y="184748"/>
                </a:lnTo>
                <a:lnTo>
                  <a:pt x="371279" y="119118"/>
                </a:lnTo>
                <a:lnTo>
                  <a:pt x="260721" y="104891"/>
                </a:lnTo>
                <a:lnTo>
                  <a:pt x="433515" y="104891"/>
                </a:lnTo>
                <a:lnTo>
                  <a:pt x="611384" y="351241"/>
                </a:lnTo>
                <a:lnTo>
                  <a:pt x="624546" y="387149"/>
                </a:lnTo>
                <a:lnTo>
                  <a:pt x="615265" y="418588"/>
                </a:lnTo>
                <a:lnTo>
                  <a:pt x="590355" y="441688"/>
                </a:lnTo>
                <a:lnTo>
                  <a:pt x="556631" y="452578"/>
                </a:lnTo>
                <a:close/>
              </a:path>
            </a:pathLst>
          </a:custGeom>
          <a:solidFill>
            <a:srgbClr val="201F1E"/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9" name="object 9"/>
          <p:cNvSpPr/>
          <p:nvPr/>
        </p:nvSpPr>
        <p:spPr>
          <a:xfrm>
            <a:off x="5922088" y="5098162"/>
            <a:ext cx="1417320" cy="447040"/>
          </a:xfrm>
          <a:custGeom>
            <a:avLst/>
            <a:gdLst/>
            <a:ahLst/>
            <a:cxnLst/>
            <a:rect l="l" t="t" r="r" b="b"/>
            <a:pathLst>
              <a:path w="1417320" h="447039">
                <a:moveTo>
                  <a:pt x="102128" y="439290"/>
                </a:moveTo>
                <a:lnTo>
                  <a:pt x="34685" y="439290"/>
                </a:lnTo>
                <a:lnTo>
                  <a:pt x="9305" y="416648"/>
                </a:lnTo>
                <a:lnTo>
                  <a:pt x="0" y="378859"/>
                </a:lnTo>
                <a:lnTo>
                  <a:pt x="3767" y="333280"/>
                </a:lnTo>
                <a:lnTo>
                  <a:pt x="12215" y="288842"/>
                </a:lnTo>
                <a:lnTo>
                  <a:pt x="25148" y="245980"/>
                </a:lnTo>
                <a:lnTo>
                  <a:pt x="42371" y="205131"/>
                </a:lnTo>
                <a:lnTo>
                  <a:pt x="63691" y="166730"/>
                </a:lnTo>
                <a:lnTo>
                  <a:pt x="88913" y="131214"/>
                </a:lnTo>
                <a:lnTo>
                  <a:pt x="117843" y="99018"/>
                </a:lnTo>
                <a:lnTo>
                  <a:pt x="150286" y="70580"/>
                </a:lnTo>
                <a:lnTo>
                  <a:pt x="186048" y="46334"/>
                </a:lnTo>
                <a:lnTo>
                  <a:pt x="224935" y="26717"/>
                </a:lnTo>
                <a:lnTo>
                  <a:pt x="266751" y="12164"/>
                </a:lnTo>
                <a:lnTo>
                  <a:pt x="311304" y="3113"/>
                </a:lnTo>
                <a:lnTo>
                  <a:pt x="358398" y="0"/>
                </a:lnTo>
                <a:lnTo>
                  <a:pt x="1060849" y="0"/>
                </a:lnTo>
                <a:lnTo>
                  <a:pt x="1107709" y="3146"/>
                </a:lnTo>
                <a:lnTo>
                  <a:pt x="1152018" y="12283"/>
                </a:lnTo>
                <a:lnTo>
                  <a:pt x="1193586" y="26959"/>
                </a:lnTo>
                <a:lnTo>
                  <a:pt x="1232223" y="46721"/>
                </a:lnTo>
                <a:lnTo>
                  <a:pt x="1267742" y="71117"/>
                </a:lnTo>
                <a:lnTo>
                  <a:pt x="1299951" y="99696"/>
                </a:lnTo>
                <a:lnTo>
                  <a:pt x="1328662" y="132005"/>
                </a:lnTo>
                <a:lnTo>
                  <a:pt x="1334764" y="140682"/>
                </a:lnTo>
                <a:lnTo>
                  <a:pt x="380341" y="140682"/>
                </a:lnTo>
                <a:lnTo>
                  <a:pt x="330154" y="145129"/>
                </a:lnTo>
                <a:lnTo>
                  <a:pt x="284618" y="158055"/>
                </a:lnTo>
                <a:lnTo>
                  <a:pt x="244298" y="178838"/>
                </a:lnTo>
                <a:lnTo>
                  <a:pt x="209757" y="206856"/>
                </a:lnTo>
                <a:lnTo>
                  <a:pt x="181559" y="241489"/>
                </a:lnTo>
                <a:lnTo>
                  <a:pt x="160267" y="282115"/>
                </a:lnTo>
                <a:lnTo>
                  <a:pt x="146446" y="328112"/>
                </a:lnTo>
                <a:lnTo>
                  <a:pt x="140658" y="378859"/>
                </a:lnTo>
                <a:lnTo>
                  <a:pt x="129126" y="416570"/>
                </a:lnTo>
                <a:lnTo>
                  <a:pt x="102410" y="439227"/>
                </a:lnTo>
                <a:lnTo>
                  <a:pt x="102128" y="439290"/>
                </a:lnTo>
                <a:close/>
              </a:path>
              <a:path w="1417320" h="447039">
                <a:moveTo>
                  <a:pt x="1348531" y="446809"/>
                </a:moveTo>
                <a:lnTo>
                  <a:pt x="1314446" y="439227"/>
                </a:lnTo>
                <a:lnTo>
                  <a:pt x="1287730" y="416570"/>
                </a:lnTo>
                <a:lnTo>
                  <a:pt x="1276197" y="378859"/>
                </a:lnTo>
                <a:lnTo>
                  <a:pt x="1270184" y="326698"/>
                </a:lnTo>
                <a:lnTo>
                  <a:pt x="1255839" y="280038"/>
                </a:lnTo>
                <a:lnTo>
                  <a:pt x="1233796" y="239325"/>
                </a:lnTo>
                <a:lnTo>
                  <a:pt x="1204690" y="205010"/>
                </a:lnTo>
                <a:lnTo>
                  <a:pt x="1169155" y="177539"/>
                </a:lnTo>
                <a:lnTo>
                  <a:pt x="1127826" y="157362"/>
                </a:lnTo>
                <a:lnTo>
                  <a:pt x="1081338" y="144927"/>
                </a:lnTo>
                <a:lnTo>
                  <a:pt x="1030326" y="140682"/>
                </a:lnTo>
                <a:lnTo>
                  <a:pt x="1334764" y="140682"/>
                </a:lnTo>
                <a:lnTo>
                  <a:pt x="1374831" y="206002"/>
                </a:lnTo>
                <a:lnTo>
                  <a:pt x="1391910" y="246787"/>
                </a:lnTo>
                <a:lnTo>
                  <a:pt x="1404734" y="289493"/>
                </a:lnTo>
                <a:lnTo>
                  <a:pt x="1413112" y="333668"/>
                </a:lnTo>
                <a:lnTo>
                  <a:pt x="1416856" y="378859"/>
                </a:lnTo>
                <a:lnTo>
                  <a:pt x="1407551" y="416648"/>
                </a:lnTo>
                <a:lnTo>
                  <a:pt x="1382171" y="439290"/>
                </a:lnTo>
                <a:lnTo>
                  <a:pt x="1348531" y="446809"/>
                </a:lnTo>
                <a:close/>
              </a:path>
              <a:path w="1417320" h="447039">
                <a:moveTo>
                  <a:pt x="68325" y="446809"/>
                </a:moveTo>
                <a:lnTo>
                  <a:pt x="102128" y="439290"/>
                </a:lnTo>
                <a:lnTo>
                  <a:pt x="34685" y="439290"/>
                </a:lnTo>
                <a:lnTo>
                  <a:pt x="68325" y="446809"/>
                </a:lnTo>
                <a:close/>
              </a:path>
            </a:pathLst>
          </a:custGeom>
          <a:solidFill>
            <a:srgbClr val="201F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828888" y="5498862"/>
            <a:ext cx="140970" cy="1816735"/>
          </a:xfrm>
          <a:custGeom>
            <a:avLst/>
            <a:gdLst/>
            <a:ahLst/>
            <a:cxnLst/>
            <a:rect l="l" t="t" r="r" b="b"/>
            <a:pathLst>
              <a:path w="140970" h="1816734">
                <a:moveTo>
                  <a:pt x="117745" y="1816336"/>
                </a:moveTo>
                <a:lnTo>
                  <a:pt x="22913" y="1816336"/>
                </a:lnTo>
                <a:lnTo>
                  <a:pt x="10419" y="1805455"/>
                </a:lnTo>
                <a:lnTo>
                  <a:pt x="0" y="1767646"/>
                </a:lnTo>
                <a:lnTo>
                  <a:pt x="0" y="68055"/>
                </a:lnTo>
                <a:lnTo>
                  <a:pt x="10419" y="30246"/>
                </a:lnTo>
                <a:lnTo>
                  <a:pt x="36467" y="7561"/>
                </a:lnTo>
                <a:lnTo>
                  <a:pt x="70329" y="0"/>
                </a:lnTo>
                <a:lnTo>
                  <a:pt x="104191" y="7561"/>
                </a:lnTo>
                <a:lnTo>
                  <a:pt x="130239" y="30246"/>
                </a:lnTo>
                <a:lnTo>
                  <a:pt x="140658" y="68055"/>
                </a:lnTo>
                <a:lnTo>
                  <a:pt x="140658" y="1767646"/>
                </a:lnTo>
                <a:lnTo>
                  <a:pt x="130239" y="1805455"/>
                </a:lnTo>
                <a:lnTo>
                  <a:pt x="117745" y="1816336"/>
                </a:lnTo>
                <a:close/>
              </a:path>
            </a:pathLst>
          </a:custGeom>
          <a:solidFill>
            <a:srgbClr val="201F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3501657" y="5499791"/>
            <a:ext cx="637540" cy="1815464"/>
          </a:xfrm>
          <a:custGeom>
            <a:avLst/>
            <a:gdLst/>
            <a:ahLst/>
            <a:cxnLst/>
            <a:rect l="l" t="t" r="r" b="b"/>
            <a:pathLst>
              <a:path w="637539" h="1815465">
                <a:moveTo>
                  <a:pt x="146209" y="1815407"/>
                </a:moveTo>
                <a:lnTo>
                  <a:pt x="0" y="1815407"/>
                </a:lnTo>
                <a:lnTo>
                  <a:pt x="501140" y="48415"/>
                </a:lnTo>
                <a:lnTo>
                  <a:pt x="521510" y="14883"/>
                </a:lnTo>
                <a:lnTo>
                  <a:pt x="552835" y="0"/>
                </a:lnTo>
                <a:lnTo>
                  <a:pt x="587575" y="1709"/>
                </a:lnTo>
                <a:lnTo>
                  <a:pt x="618189" y="17955"/>
                </a:lnTo>
                <a:lnTo>
                  <a:pt x="637137" y="46683"/>
                </a:lnTo>
                <a:lnTo>
                  <a:pt x="636876" y="85837"/>
                </a:lnTo>
                <a:lnTo>
                  <a:pt x="584874" y="269006"/>
                </a:lnTo>
                <a:lnTo>
                  <a:pt x="146209" y="1815407"/>
                </a:lnTo>
                <a:close/>
              </a:path>
            </a:pathLst>
          </a:custGeom>
          <a:solidFill>
            <a:srgbClr val="201F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5615142" y="5499791"/>
            <a:ext cx="637540" cy="1815464"/>
          </a:xfrm>
          <a:custGeom>
            <a:avLst/>
            <a:gdLst/>
            <a:ahLst/>
            <a:cxnLst/>
            <a:rect l="l" t="t" r="r" b="b"/>
            <a:pathLst>
              <a:path w="637539" h="1815465">
                <a:moveTo>
                  <a:pt x="637182" y="1815407"/>
                </a:moveTo>
                <a:lnTo>
                  <a:pt x="490912" y="1815407"/>
                </a:lnTo>
                <a:lnTo>
                  <a:pt x="309" y="85837"/>
                </a:lnTo>
                <a:lnTo>
                  <a:pt x="0" y="46683"/>
                </a:lnTo>
                <a:lnTo>
                  <a:pt x="18929" y="17955"/>
                </a:lnTo>
                <a:lnTo>
                  <a:pt x="49540" y="1709"/>
                </a:lnTo>
                <a:lnTo>
                  <a:pt x="84278" y="0"/>
                </a:lnTo>
                <a:lnTo>
                  <a:pt x="115585" y="14883"/>
                </a:lnTo>
                <a:lnTo>
                  <a:pt x="135905" y="48415"/>
                </a:lnTo>
                <a:lnTo>
                  <a:pt x="637182" y="1815407"/>
                </a:lnTo>
                <a:close/>
              </a:path>
            </a:pathLst>
          </a:custGeom>
          <a:solidFill>
            <a:srgbClr val="201F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4267132" y="1332402"/>
            <a:ext cx="1193800" cy="140970"/>
          </a:xfrm>
          <a:custGeom>
            <a:avLst/>
            <a:gdLst/>
            <a:ahLst/>
            <a:cxnLst/>
            <a:rect l="l" t="t" r="r" b="b"/>
            <a:pathLst>
              <a:path w="1193800" h="140969">
                <a:moveTo>
                  <a:pt x="1125657" y="140682"/>
                </a:moveTo>
                <a:lnTo>
                  <a:pt x="68043" y="140682"/>
                </a:lnTo>
                <a:lnTo>
                  <a:pt x="30241" y="130262"/>
                </a:lnTo>
                <a:lnTo>
                  <a:pt x="7560" y="104209"/>
                </a:lnTo>
                <a:lnTo>
                  <a:pt x="0" y="70341"/>
                </a:lnTo>
                <a:lnTo>
                  <a:pt x="7560" y="36473"/>
                </a:lnTo>
                <a:lnTo>
                  <a:pt x="30241" y="10420"/>
                </a:lnTo>
                <a:lnTo>
                  <a:pt x="68043" y="0"/>
                </a:lnTo>
                <a:lnTo>
                  <a:pt x="1125657" y="0"/>
                </a:lnTo>
                <a:lnTo>
                  <a:pt x="1163459" y="10420"/>
                </a:lnTo>
                <a:lnTo>
                  <a:pt x="1186140" y="36473"/>
                </a:lnTo>
                <a:lnTo>
                  <a:pt x="1193701" y="70341"/>
                </a:lnTo>
                <a:lnTo>
                  <a:pt x="1186140" y="104209"/>
                </a:lnTo>
                <a:lnTo>
                  <a:pt x="1163459" y="130262"/>
                </a:lnTo>
                <a:lnTo>
                  <a:pt x="1125657" y="140682"/>
                </a:lnTo>
                <a:close/>
              </a:path>
            </a:pathLst>
          </a:custGeom>
          <a:solidFill>
            <a:srgbClr val="201F1E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2457450" y="2224608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2457450" y="2653233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2457450" y="3319983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2457450" y="4177233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 txBox="1"/>
          <p:nvPr/>
        </p:nvSpPr>
        <p:spPr>
          <a:xfrm>
            <a:off x="2658020" y="1934063"/>
            <a:ext cx="4643120" cy="2825750"/>
          </a:xfrm>
          <a:prstGeom prst="rect">
            <a:avLst/>
          </a:prstGeom>
        </p:spPr>
        <p:txBody>
          <a:bodyPr vert="horz" wrap="square" lIns="0" tIns="1663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10"/>
              </a:spcBef>
            </a:pPr>
            <a:r>
              <a:rPr sz="1800" b="1" spc="60" dirty="0">
                <a:solidFill>
                  <a:srgbClr val="FFFFFF"/>
                </a:solidFill>
                <a:latin typeface="Arial"/>
                <a:cs typeface="Arial"/>
              </a:rPr>
              <a:t>Freelance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7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flexible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0" dirty="0">
                <a:solidFill>
                  <a:srgbClr val="FFFFFF"/>
                </a:solidFill>
                <a:latin typeface="Arial"/>
                <a:cs typeface="Arial"/>
              </a:rPr>
              <a:t>teaching</a:t>
            </a:r>
            <a:endParaRPr sz="1800">
              <a:latin typeface="Arial"/>
              <a:cs typeface="Arial"/>
            </a:endParaRPr>
          </a:p>
          <a:p>
            <a:pPr marL="12700" marR="535305">
              <a:lnSpc>
                <a:spcPct val="76400"/>
              </a:lnSpc>
              <a:spcBef>
                <a:spcPts val="1725"/>
              </a:spcBef>
            </a:pPr>
            <a:r>
              <a:rPr sz="1800" b="1" spc="25" dirty="0">
                <a:solidFill>
                  <a:srgbClr val="FFFFFF"/>
                </a:solidFill>
                <a:latin typeface="Arial"/>
                <a:cs typeface="Arial"/>
              </a:rPr>
              <a:t>Encourages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students </a:t>
            </a:r>
            <a:r>
              <a:rPr sz="1800" b="1" spc="85" dirty="0">
                <a:solidFill>
                  <a:srgbClr val="FFFFFF"/>
                </a:solidFill>
                <a:latin typeface="Arial"/>
                <a:cs typeface="Arial"/>
              </a:rPr>
              <a:t>to </a:t>
            </a:r>
            <a:r>
              <a:rPr sz="1800" b="1" spc="100" dirty="0">
                <a:solidFill>
                  <a:srgbClr val="FFFFFF"/>
                </a:solidFill>
                <a:latin typeface="Arial"/>
                <a:cs typeface="Arial"/>
              </a:rPr>
              <a:t>take  </a:t>
            </a:r>
            <a:r>
              <a:rPr sz="1800" b="1" spc="35" dirty="0">
                <a:solidFill>
                  <a:srgbClr val="FFFFFF"/>
                </a:solidFill>
                <a:latin typeface="Arial"/>
                <a:cs typeface="Arial"/>
              </a:rPr>
              <a:t>responsibility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for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70" dirty="0">
                <a:solidFill>
                  <a:srgbClr val="FFFFFF"/>
                </a:solidFill>
                <a:latin typeface="Arial"/>
                <a:cs typeface="Arial"/>
              </a:rPr>
              <a:t>their</a:t>
            </a:r>
            <a:r>
              <a:rPr sz="18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own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0" dirty="0">
                <a:solidFill>
                  <a:srgbClr val="FFFFFF"/>
                </a:solidFill>
                <a:latin typeface="Arial"/>
                <a:cs typeface="Arial"/>
              </a:rPr>
              <a:t>learning</a:t>
            </a:r>
            <a:endParaRPr sz="1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1650">
              <a:latin typeface="Times New Roman"/>
              <a:cs typeface="Times New Roman"/>
            </a:endParaRPr>
          </a:p>
          <a:p>
            <a:pPr marL="12700" marR="5080">
              <a:lnSpc>
                <a:spcPct val="76400"/>
              </a:lnSpc>
              <a:spcBef>
                <a:spcPts val="5"/>
              </a:spcBef>
            </a:pPr>
            <a:r>
              <a:rPr sz="1800" b="1" spc="4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800" b="1" spc="40" dirty="0">
                <a:solidFill>
                  <a:srgbClr val="FFFFFF"/>
                </a:solidFill>
                <a:latin typeface="Arial"/>
                <a:cs typeface="Arial"/>
              </a:rPr>
              <a:t>topics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taught </a:t>
            </a:r>
            <a:r>
              <a:rPr sz="1800" b="1" spc="15" dirty="0">
                <a:solidFill>
                  <a:srgbClr val="FFFFFF"/>
                </a:solidFill>
                <a:latin typeface="Arial"/>
                <a:cs typeface="Arial"/>
              </a:rPr>
              <a:t>in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the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mandatory  </a:t>
            </a:r>
            <a:r>
              <a:rPr sz="1800" b="1" spc="40" dirty="0">
                <a:solidFill>
                  <a:srgbClr val="FFFFFF"/>
                </a:solidFill>
                <a:latin typeface="Arial"/>
                <a:cs typeface="Arial"/>
              </a:rPr>
              <a:t>subjects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2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5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0" dirty="0">
                <a:solidFill>
                  <a:srgbClr val="FFFFFF"/>
                </a:solidFill>
                <a:latin typeface="Arial"/>
                <a:cs typeface="Arial"/>
              </a:rPr>
              <a:t>relevant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students 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future</a:t>
            </a:r>
            <a:endParaRPr sz="1800">
              <a:latin typeface="Arial"/>
              <a:cs typeface="Arial"/>
            </a:endParaRPr>
          </a:p>
          <a:p>
            <a:pPr marL="12700" marR="207645" algn="just">
              <a:lnSpc>
                <a:spcPct val="76400"/>
              </a:lnSpc>
              <a:spcBef>
                <a:spcPts val="1800"/>
              </a:spcBef>
            </a:pPr>
            <a:r>
              <a:rPr sz="1800" b="1" spc="60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r>
              <a:rPr sz="18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2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0" dirty="0">
                <a:solidFill>
                  <a:srgbClr val="FFFFFF"/>
                </a:solidFill>
                <a:latin typeface="Arial"/>
                <a:cs typeface="Arial"/>
              </a:rPr>
              <a:t>learn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40" dirty="0">
                <a:solidFill>
                  <a:srgbClr val="FFFFFF"/>
                </a:solidFill>
                <a:latin typeface="Arial"/>
                <a:cs typeface="Arial"/>
              </a:rPr>
              <a:t>topics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5" dirty="0">
                <a:solidFill>
                  <a:srgbClr val="FFFFFF"/>
                </a:solidFill>
                <a:latin typeface="Arial"/>
                <a:cs typeface="Arial"/>
              </a:rPr>
              <a:t>in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70" dirty="0">
                <a:solidFill>
                  <a:srgbClr val="FFFFFF"/>
                </a:solidFill>
                <a:latin typeface="Arial"/>
                <a:cs typeface="Arial"/>
              </a:rPr>
              <a:t>their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own 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way,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making an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ordinarly </a:t>
            </a:r>
            <a:r>
              <a:rPr sz="1800" b="1" spc="35" dirty="0">
                <a:solidFill>
                  <a:srgbClr val="FFFFFF"/>
                </a:solidFill>
                <a:latin typeface="Arial"/>
                <a:cs typeface="Arial"/>
              </a:rPr>
              <a:t>boring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topic  </a:t>
            </a:r>
            <a:r>
              <a:rPr sz="1800" b="1" spc="60" dirty="0">
                <a:solidFill>
                  <a:srgbClr val="FFFFFF"/>
                </a:solidFill>
                <a:latin typeface="Arial"/>
                <a:cs typeface="Arial"/>
              </a:rPr>
              <a:t>interesting</a:t>
            </a:r>
            <a:r>
              <a:rPr sz="18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them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5" dirty="0">
                <a:solidFill>
                  <a:srgbClr val="FFFFFF"/>
                </a:solidFill>
                <a:latin typeface="Arial"/>
                <a:cs typeface="Arial"/>
              </a:rPr>
              <a:t>on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8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personal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00" dirty="0">
                <a:solidFill>
                  <a:srgbClr val="FFFFFF"/>
                </a:solidFill>
                <a:latin typeface="Arial"/>
                <a:cs typeface="Arial"/>
              </a:rPr>
              <a:t>level</a:t>
            </a:r>
            <a:endParaRPr sz="1800">
              <a:latin typeface="Arial"/>
              <a:cs typeface="Arial"/>
            </a:endParaRPr>
          </a:p>
        </p:txBody>
      </p:sp>
      <p:sp>
        <p:nvSpPr>
          <p:cNvPr id="19" name="object 19"/>
          <p:cNvSpPr/>
          <p:nvPr/>
        </p:nvSpPr>
        <p:spPr>
          <a:xfrm>
            <a:off x="0" y="4114800"/>
            <a:ext cx="1461135" cy="1391920"/>
          </a:xfrm>
          <a:custGeom>
            <a:avLst/>
            <a:gdLst/>
            <a:ahLst/>
            <a:cxnLst/>
            <a:rect l="l" t="t" r="r" b="b"/>
            <a:pathLst>
              <a:path w="1461135" h="1391920">
                <a:moveTo>
                  <a:pt x="722917" y="1391741"/>
                </a:moveTo>
                <a:lnTo>
                  <a:pt x="674650" y="1390152"/>
                </a:lnTo>
                <a:lnTo>
                  <a:pt x="627713" y="1385453"/>
                </a:lnTo>
                <a:lnTo>
                  <a:pt x="582136" y="1377746"/>
                </a:lnTo>
                <a:lnTo>
                  <a:pt x="537950" y="1367132"/>
                </a:lnTo>
                <a:lnTo>
                  <a:pt x="495186" y="1353715"/>
                </a:lnTo>
                <a:lnTo>
                  <a:pt x="453872" y="1337595"/>
                </a:lnTo>
                <a:lnTo>
                  <a:pt x="414039" y="1318876"/>
                </a:lnTo>
                <a:lnTo>
                  <a:pt x="375718" y="1297659"/>
                </a:lnTo>
                <a:lnTo>
                  <a:pt x="338938" y="1274047"/>
                </a:lnTo>
                <a:lnTo>
                  <a:pt x="303730" y="1248141"/>
                </a:lnTo>
                <a:lnTo>
                  <a:pt x="270124" y="1220043"/>
                </a:lnTo>
                <a:lnTo>
                  <a:pt x="238149" y="1189855"/>
                </a:lnTo>
                <a:lnTo>
                  <a:pt x="207837" y="1157681"/>
                </a:lnTo>
                <a:lnTo>
                  <a:pt x="179216" y="1123620"/>
                </a:lnTo>
                <a:lnTo>
                  <a:pt x="152318" y="1087777"/>
                </a:lnTo>
                <a:lnTo>
                  <a:pt x="127172" y="1050252"/>
                </a:lnTo>
                <a:lnTo>
                  <a:pt x="103809" y="1011149"/>
                </a:lnTo>
                <a:lnTo>
                  <a:pt x="82258" y="970568"/>
                </a:lnTo>
                <a:lnTo>
                  <a:pt x="62550" y="928612"/>
                </a:lnTo>
                <a:lnTo>
                  <a:pt x="44715" y="885383"/>
                </a:lnTo>
                <a:lnTo>
                  <a:pt x="28783" y="840983"/>
                </a:lnTo>
                <a:lnTo>
                  <a:pt x="14784" y="795514"/>
                </a:lnTo>
                <a:lnTo>
                  <a:pt x="2749" y="749079"/>
                </a:lnTo>
                <a:lnTo>
                  <a:pt x="0" y="736129"/>
                </a:lnTo>
                <a:lnTo>
                  <a:pt x="0" y="449269"/>
                </a:lnTo>
                <a:lnTo>
                  <a:pt x="36063" y="393105"/>
                </a:lnTo>
                <a:lnTo>
                  <a:pt x="86551" y="348039"/>
                </a:lnTo>
                <a:lnTo>
                  <a:pt x="143726" y="307616"/>
                </a:lnTo>
                <a:lnTo>
                  <a:pt x="172948" y="286097"/>
                </a:lnTo>
                <a:lnTo>
                  <a:pt x="201594" y="262081"/>
                </a:lnTo>
                <a:lnTo>
                  <a:pt x="228913" y="234347"/>
                </a:lnTo>
                <a:lnTo>
                  <a:pt x="262958" y="197446"/>
                </a:lnTo>
                <a:lnTo>
                  <a:pt x="297606" y="163616"/>
                </a:lnTo>
                <a:lnTo>
                  <a:pt x="333092" y="132883"/>
                </a:lnTo>
                <a:lnTo>
                  <a:pt x="369653" y="105274"/>
                </a:lnTo>
                <a:lnTo>
                  <a:pt x="407525" y="80815"/>
                </a:lnTo>
                <a:lnTo>
                  <a:pt x="446945" y="59531"/>
                </a:lnTo>
                <a:lnTo>
                  <a:pt x="488148" y="41451"/>
                </a:lnTo>
                <a:lnTo>
                  <a:pt x="531371" y="26598"/>
                </a:lnTo>
                <a:lnTo>
                  <a:pt x="576850" y="15001"/>
                </a:lnTo>
                <a:lnTo>
                  <a:pt x="624822" y="6684"/>
                </a:lnTo>
                <a:lnTo>
                  <a:pt x="675522" y="1675"/>
                </a:lnTo>
                <a:lnTo>
                  <a:pt x="729186" y="0"/>
                </a:lnTo>
                <a:lnTo>
                  <a:pt x="779693" y="1275"/>
                </a:lnTo>
                <a:lnTo>
                  <a:pt x="829226" y="5078"/>
                </a:lnTo>
                <a:lnTo>
                  <a:pt x="877681" y="11370"/>
                </a:lnTo>
                <a:lnTo>
                  <a:pt x="924953" y="20116"/>
                </a:lnTo>
                <a:lnTo>
                  <a:pt x="970938" y="31278"/>
                </a:lnTo>
                <a:lnTo>
                  <a:pt x="1015531" y="44821"/>
                </a:lnTo>
                <a:lnTo>
                  <a:pt x="1058627" y="60706"/>
                </a:lnTo>
                <a:lnTo>
                  <a:pt x="1100123" y="78899"/>
                </a:lnTo>
                <a:lnTo>
                  <a:pt x="1139914" y="99361"/>
                </a:lnTo>
                <a:lnTo>
                  <a:pt x="1177895" y="122056"/>
                </a:lnTo>
                <a:lnTo>
                  <a:pt x="1213961" y="146948"/>
                </a:lnTo>
                <a:lnTo>
                  <a:pt x="1248009" y="173999"/>
                </a:lnTo>
                <a:lnTo>
                  <a:pt x="1279934" y="203174"/>
                </a:lnTo>
                <a:lnTo>
                  <a:pt x="1309631" y="234434"/>
                </a:lnTo>
                <a:lnTo>
                  <a:pt x="1336995" y="267745"/>
                </a:lnTo>
                <a:lnTo>
                  <a:pt x="1361923" y="303068"/>
                </a:lnTo>
                <a:lnTo>
                  <a:pt x="1384309" y="340368"/>
                </a:lnTo>
                <a:lnTo>
                  <a:pt x="1404050" y="379607"/>
                </a:lnTo>
                <a:lnTo>
                  <a:pt x="1421040" y="420749"/>
                </a:lnTo>
                <a:lnTo>
                  <a:pt x="1435175" y="463757"/>
                </a:lnTo>
                <a:lnTo>
                  <a:pt x="1446352" y="508594"/>
                </a:lnTo>
                <a:lnTo>
                  <a:pt x="1454464" y="555224"/>
                </a:lnTo>
                <a:lnTo>
                  <a:pt x="1459408" y="603610"/>
                </a:lnTo>
                <a:lnTo>
                  <a:pt x="1461079" y="653716"/>
                </a:lnTo>
                <a:lnTo>
                  <a:pt x="1459509" y="702241"/>
                </a:lnTo>
                <a:lnTo>
                  <a:pt x="1454863" y="749927"/>
                </a:lnTo>
                <a:lnTo>
                  <a:pt x="1447240" y="796679"/>
                </a:lnTo>
                <a:lnTo>
                  <a:pt x="1436735" y="842398"/>
                </a:lnTo>
                <a:lnTo>
                  <a:pt x="1423447" y="886987"/>
                </a:lnTo>
                <a:lnTo>
                  <a:pt x="1407472" y="930349"/>
                </a:lnTo>
                <a:lnTo>
                  <a:pt x="1388908" y="972387"/>
                </a:lnTo>
                <a:lnTo>
                  <a:pt x="1367853" y="1013003"/>
                </a:lnTo>
                <a:lnTo>
                  <a:pt x="1344403" y="1052101"/>
                </a:lnTo>
                <a:lnTo>
                  <a:pt x="1318655" y="1089582"/>
                </a:lnTo>
                <a:lnTo>
                  <a:pt x="1290708" y="1125350"/>
                </a:lnTo>
                <a:lnTo>
                  <a:pt x="1260658" y="1159308"/>
                </a:lnTo>
                <a:lnTo>
                  <a:pt x="1228602" y="1191357"/>
                </a:lnTo>
                <a:lnTo>
                  <a:pt x="1194639" y="1221402"/>
                </a:lnTo>
                <a:lnTo>
                  <a:pt x="1158864" y="1249344"/>
                </a:lnTo>
                <a:lnTo>
                  <a:pt x="1121376" y="1275086"/>
                </a:lnTo>
                <a:lnTo>
                  <a:pt x="1082271" y="1298532"/>
                </a:lnTo>
                <a:lnTo>
                  <a:pt x="1041647" y="1319584"/>
                </a:lnTo>
                <a:lnTo>
                  <a:pt x="999602" y="1338144"/>
                </a:lnTo>
                <a:lnTo>
                  <a:pt x="956232" y="1354116"/>
                </a:lnTo>
                <a:lnTo>
                  <a:pt x="911634" y="1367402"/>
                </a:lnTo>
                <a:lnTo>
                  <a:pt x="865907" y="1377904"/>
                </a:lnTo>
                <a:lnTo>
                  <a:pt x="819147" y="1385527"/>
                </a:lnTo>
                <a:lnTo>
                  <a:pt x="771451" y="1390172"/>
                </a:lnTo>
                <a:lnTo>
                  <a:pt x="722917" y="1391741"/>
                </a:lnTo>
                <a:close/>
              </a:path>
            </a:pathLst>
          </a:custGeom>
          <a:solidFill>
            <a:srgbClr val="341F1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0" y="5828547"/>
            <a:ext cx="2284095" cy="1487170"/>
          </a:xfrm>
          <a:custGeom>
            <a:avLst/>
            <a:gdLst/>
            <a:ahLst/>
            <a:cxnLst/>
            <a:rect l="l" t="t" r="r" b="b"/>
            <a:pathLst>
              <a:path w="2284095" h="1487170">
                <a:moveTo>
                  <a:pt x="1356359" y="1486651"/>
                </a:moveTo>
                <a:lnTo>
                  <a:pt x="0" y="1486651"/>
                </a:lnTo>
                <a:lnTo>
                  <a:pt x="0" y="199782"/>
                </a:lnTo>
                <a:lnTo>
                  <a:pt x="51617" y="158362"/>
                </a:lnTo>
                <a:lnTo>
                  <a:pt x="90380" y="139966"/>
                </a:lnTo>
                <a:lnTo>
                  <a:pt x="132475" y="128414"/>
                </a:lnTo>
                <a:lnTo>
                  <a:pt x="177199" y="124408"/>
                </a:lnTo>
                <a:lnTo>
                  <a:pt x="722917" y="0"/>
                </a:lnTo>
                <a:lnTo>
                  <a:pt x="1329975" y="124408"/>
                </a:lnTo>
                <a:lnTo>
                  <a:pt x="1377842" y="130184"/>
                </a:lnTo>
                <a:lnTo>
                  <a:pt x="1419003" y="146434"/>
                </a:lnTo>
                <a:lnTo>
                  <a:pt x="1454417" y="171537"/>
                </a:lnTo>
                <a:lnTo>
                  <a:pt x="1485042" y="203873"/>
                </a:lnTo>
                <a:lnTo>
                  <a:pt x="1511838" y="241823"/>
                </a:lnTo>
                <a:lnTo>
                  <a:pt x="1535763" y="283767"/>
                </a:lnTo>
                <a:lnTo>
                  <a:pt x="1557776" y="328085"/>
                </a:lnTo>
                <a:lnTo>
                  <a:pt x="1578837" y="373157"/>
                </a:lnTo>
                <a:lnTo>
                  <a:pt x="1814825" y="857985"/>
                </a:lnTo>
                <a:lnTo>
                  <a:pt x="2282081" y="857985"/>
                </a:lnTo>
                <a:lnTo>
                  <a:pt x="2138372" y="1099119"/>
                </a:lnTo>
                <a:lnTo>
                  <a:pt x="1446048" y="1099119"/>
                </a:lnTo>
                <a:lnTo>
                  <a:pt x="1356359" y="1486651"/>
                </a:lnTo>
                <a:close/>
              </a:path>
              <a:path w="2284095" h="1487170">
                <a:moveTo>
                  <a:pt x="2282081" y="857985"/>
                </a:moveTo>
                <a:lnTo>
                  <a:pt x="1814825" y="857985"/>
                </a:lnTo>
                <a:lnTo>
                  <a:pt x="2072316" y="627432"/>
                </a:lnTo>
                <a:lnTo>
                  <a:pt x="2283768" y="855155"/>
                </a:lnTo>
                <a:lnTo>
                  <a:pt x="2282081" y="857985"/>
                </a:lnTo>
                <a:close/>
              </a:path>
              <a:path w="2284095" h="1487170">
                <a:moveTo>
                  <a:pt x="1836463" y="1432514"/>
                </a:moveTo>
                <a:lnTo>
                  <a:pt x="1710255" y="1414710"/>
                </a:lnTo>
                <a:lnTo>
                  <a:pt x="1583295" y="1296295"/>
                </a:lnTo>
                <a:lnTo>
                  <a:pt x="1485315" y="1162642"/>
                </a:lnTo>
                <a:lnTo>
                  <a:pt x="1446048" y="1099119"/>
                </a:lnTo>
                <a:lnTo>
                  <a:pt x="2138372" y="1099119"/>
                </a:lnTo>
                <a:lnTo>
                  <a:pt x="2112111" y="1143185"/>
                </a:lnTo>
                <a:lnTo>
                  <a:pt x="2008297" y="1299337"/>
                </a:lnTo>
                <a:lnTo>
                  <a:pt x="1930393" y="1377737"/>
                </a:lnTo>
                <a:lnTo>
                  <a:pt x="1836463" y="1432514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493744" y="5586538"/>
            <a:ext cx="458470" cy="694055"/>
          </a:xfrm>
          <a:custGeom>
            <a:avLst/>
            <a:gdLst/>
            <a:ahLst/>
            <a:cxnLst/>
            <a:rect l="l" t="t" r="r" b="b"/>
            <a:pathLst>
              <a:path w="458469" h="694054">
                <a:moveTo>
                  <a:pt x="229173" y="693882"/>
                </a:moveTo>
                <a:lnTo>
                  <a:pt x="182981" y="689228"/>
                </a:lnTo>
                <a:lnTo>
                  <a:pt x="139960" y="675878"/>
                </a:lnTo>
                <a:lnTo>
                  <a:pt x="101031" y="654753"/>
                </a:lnTo>
                <a:lnTo>
                  <a:pt x="67116" y="626775"/>
                </a:lnTo>
                <a:lnTo>
                  <a:pt x="39134" y="592865"/>
                </a:lnTo>
                <a:lnTo>
                  <a:pt x="18006" y="553942"/>
                </a:lnTo>
                <a:lnTo>
                  <a:pt x="4655" y="510928"/>
                </a:lnTo>
                <a:lnTo>
                  <a:pt x="0" y="464745"/>
                </a:lnTo>
                <a:lnTo>
                  <a:pt x="0" y="229070"/>
                </a:lnTo>
                <a:lnTo>
                  <a:pt x="4655" y="182908"/>
                </a:lnTo>
                <a:lnTo>
                  <a:pt x="18006" y="139911"/>
                </a:lnTo>
                <a:lnTo>
                  <a:pt x="39134" y="101001"/>
                </a:lnTo>
                <a:lnTo>
                  <a:pt x="67116" y="67098"/>
                </a:lnTo>
                <a:lnTo>
                  <a:pt x="101031" y="39125"/>
                </a:lnTo>
                <a:lnTo>
                  <a:pt x="139960" y="18003"/>
                </a:lnTo>
                <a:lnTo>
                  <a:pt x="182981" y="4654"/>
                </a:lnTo>
                <a:lnTo>
                  <a:pt x="229173" y="0"/>
                </a:lnTo>
                <a:lnTo>
                  <a:pt x="275346" y="4654"/>
                </a:lnTo>
                <a:lnTo>
                  <a:pt x="318358" y="18003"/>
                </a:lnTo>
                <a:lnTo>
                  <a:pt x="357287" y="39125"/>
                </a:lnTo>
                <a:lnTo>
                  <a:pt x="391208" y="67098"/>
                </a:lnTo>
                <a:lnTo>
                  <a:pt x="419199" y="101001"/>
                </a:lnTo>
                <a:lnTo>
                  <a:pt x="440335" y="139911"/>
                </a:lnTo>
                <a:lnTo>
                  <a:pt x="453695" y="182908"/>
                </a:lnTo>
                <a:lnTo>
                  <a:pt x="458353" y="229070"/>
                </a:lnTo>
                <a:lnTo>
                  <a:pt x="458353" y="464745"/>
                </a:lnTo>
                <a:lnTo>
                  <a:pt x="453695" y="510928"/>
                </a:lnTo>
                <a:lnTo>
                  <a:pt x="440335" y="553942"/>
                </a:lnTo>
                <a:lnTo>
                  <a:pt x="419199" y="592865"/>
                </a:lnTo>
                <a:lnTo>
                  <a:pt x="391208" y="626775"/>
                </a:lnTo>
                <a:lnTo>
                  <a:pt x="357287" y="654753"/>
                </a:lnTo>
                <a:lnTo>
                  <a:pt x="318358" y="675878"/>
                </a:lnTo>
                <a:lnTo>
                  <a:pt x="275346" y="689228"/>
                </a:lnTo>
                <a:lnTo>
                  <a:pt x="229173" y="693882"/>
                </a:lnTo>
                <a:close/>
              </a:path>
            </a:pathLst>
          </a:custGeom>
          <a:solidFill>
            <a:srgbClr val="C09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113986" y="4539463"/>
            <a:ext cx="1217930" cy="1311910"/>
          </a:xfrm>
          <a:custGeom>
            <a:avLst/>
            <a:gdLst/>
            <a:ahLst/>
            <a:cxnLst/>
            <a:rect l="l" t="t" r="r" b="b"/>
            <a:pathLst>
              <a:path w="1217930" h="1311910">
                <a:moveTo>
                  <a:pt x="1098453" y="64916"/>
                </a:moveTo>
                <a:lnTo>
                  <a:pt x="608931" y="64916"/>
                </a:lnTo>
                <a:lnTo>
                  <a:pt x="658031" y="45067"/>
                </a:lnTo>
                <a:lnTo>
                  <a:pt x="706190" y="28831"/>
                </a:lnTo>
                <a:lnTo>
                  <a:pt x="753239" y="16208"/>
                </a:lnTo>
                <a:lnTo>
                  <a:pt x="799007" y="7195"/>
                </a:lnTo>
                <a:lnTo>
                  <a:pt x="843323" y="1793"/>
                </a:lnTo>
                <a:lnTo>
                  <a:pt x="886016" y="0"/>
                </a:lnTo>
                <a:lnTo>
                  <a:pt x="926917" y="1815"/>
                </a:lnTo>
                <a:lnTo>
                  <a:pt x="965853" y="7237"/>
                </a:lnTo>
                <a:lnTo>
                  <a:pt x="1037152" y="28900"/>
                </a:lnTo>
                <a:lnTo>
                  <a:pt x="1098453" y="64916"/>
                </a:lnTo>
                <a:close/>
              </a:path>
              <a:path w="1217930" h="1311910">
                <a:moveTo>
                  <a:pt x="608931" y="1311661"/>
                </a:moveTo>
                <a:lnTo>
                  <a:pt x="537074" y="1303691"/>
                </a:lnTo>
                <a:lnTo>
                  <a:pt x="498609" y="1293965"/>
                </a:lnTo>
                <a:lnTo>
                  <a:pt x="458995" y="1280620"/>
                </a:lnTo>
                <a:lnTo>
                  <a:pt x="418636" y="1263812"/>
                </a:lnTo>
                <a:lnTo>
                  <a:pt x="377938" y="1243699"/>
                </a:lnTo>
                <a:lnTo>
                  <a:pt x="337309" y="1220438"/>
                </a:lnTo>
                <a:lnTo>
                  <a:pt x="297154" y="1194185"/>
                </a:lnTo>
                <a:lnTo>
                  <a:pt x="257878" y="1165096"/>
                </a:lnTo>
                <a:lnTo>
                  <a:pt x="219888" y="1133329"/>
                </a:lnTo>
                <a:lnTo>
                  <a:pt x="183589" y="1099040"/>
                </a:lnTo>
                <a:lnTo>
                  <a:pt x="149388" y="1062387"/>
                </a:lnTo>
                <a:lnTo>
                  <a:pt x="117690" y="1023525"/>
                </a:lnTo>
                <a:lnTo>
                  <a:pt x="88902" y="982612"/>
                </a:lnTo>
                <a:lnTo>
                  <a:pt x="63428" y="939804"/>
                </a:lnTo>
                <a:lnTo>
                  <a:pt x="41677" y="895257"/>
                </a:lnTo>
                <a:lnTo>
                  <a:pt x="24052" y="849130"/>
                </a:lnTo>
                <a:lnTo>
                  <a:pt x="10960" y="801578"/>
                </a:lnTo>
                <a:lnTo>
                  <a:pt x="2807" y="752759"/>
                </a:lnTo>
                <a:lnTo>
                  <a:pt x="0" y="702828"/>
                </a:lnTo>
                <a:lnTo>
                  <a:pt x="0" y="353326"/>
                </a:lnTo>
                <a:lnTo>
                  <a:pt x="2178" y="302250"/>
                </a:lnTo>
                <a:lnTo>
                  <a:pt x="8604" y="255194"/>
                </a:lnTo>
                <a:lnTo>
                  <a:pt x="19113" y="212153"/>
                </a:lnTo>
                <a:lnTo>
                  <a:pt x="33542" y="173120"/>
                </a:lnTo>
                <a:lnTo>
                  <a:pt x="51727" y="138090"/>
                </a:lnTo>
                <a:lnTo>
                  <a:pt x="98709" y="80018"/>
                </a:lnTo>
                <a:lnTo>
                  <a:pt x="158748" y="37892"/>
                </a:lnTo>
                <a:lnTo>
                  <a:pt x="230535" y="11669"/>
                </a:lnTo>
                <a:lnTo>
                  <a:pt x="270423" y="4507"/>
                </a:lnTo>
                <a:lnTo>
                  <a:pt x="312757" y="1304"/>
                </a:lnTo>
                <a:lnTo>
                  <a:pt x="357372" y="2054"/>
                </a:lnTo>
                <a:lnTo>
                  <a:pt x="404104" y="6753"/>
                </a:lnTo>
                <a:lnTo>
                  <a:pt x="452790" y="15393"/>
                </a:lnTo>
                <a:lnTo>
                  <a:pt x="503265" y="27971"/>
                </a:lnTo>
                <a:lnTo>
                  <a:pt x="555367" y="44480"/>
                </a:lnTo>
                <a:lnTo>
                  <a:pt x="608931" y="64916"/>
                </a:lnTo>
                <a:lnTo>
                  <a:pt x="1098453" y="64916"/>
                </a:lnTo>
                <a:lnTo>
                  <a:pt x="1148677" y="115471"/>
                </a:lnTo>
                <a:lnTo>
                  <a:pt x="1186173" y="180363"/>
                </a:lnTo>
                <a:lnTo>
                  <a:pt x="1199758" y="218208"/>
                </a:lnTo>
                <a:lnTo>
                  <a:pt x="1209672" y="259651"/>
                </a:lnTo>
                <a:lnTo>
                  <a:pt x="1215746" y="304691"/>
                </a:lnTo>
                <a:lnTo>
                  <a:pt x="1217808" y="353326"/>
                </a:lnTo>
                <a:lnTo>
                  <a:pt x="1217808" y="702828"/>
                </a:lnTo>
                <a:lnTo>
                  <a:pt x="1215322" y="752768"/>
                </a:lnTo>
                <a:lnTo>
                  <a:pt x="1208067" y="801595"/>
                </a:lnTo>
                <a:lnTo>
                  <a:pt x="1196346" y="849152"/>
                </a:lnTo>
                <a:lnTo>
                  <a:pt x="1180466" y="895283"/>
                </a:lnTo>
                <a:lnTo>
                  <a:pt x="1160729" y="939832"/>
                </a:lnTo>
                <a:lnTo>
                  <a:pt x="1137441" y="982641"/>
                </a:lnTo>
                <a:lnTo>
                  <a:pt x="1110905" y="1023555"/>
                </a:lnTo>
                <a:lnTo>
                  <a:pt x="1081426" y="1062416"/>
                </a:lnTo>
                <a:lnTo>
                  <a:pt x="1049309" y="1099068"/>
                </a:lnTo>
                <a:lnTo>
                  <a:pt x="1014857" y="1133354"/>
                </a:lnTo>
                <a:lnTo>
                  <a:pt x="978376" y="1165119"/>
                </a:lnTo>
                <a:lnTo>
                  <a:pt x="940170" y="1194204"/>
                </a:lnTo>
                <a:lnTo>
                  <a:pt x="900542" y="1220454"/>
                </a:lnTo>
                <a:lnTo>
                  <a:pt x="859798" y="1243712"/>
                </a:lnTo>
                <a:lnTo>
                  <a:pt x="818242" y="1263822"/>
                </a:lnTo>
                <a:lnTo>
                  <a:pt x="776178" y="1280626"/>
                </a:lnTo>
                <a:lnTo>
                  <a:pt x="733910" y="1293969"/>
                </a:lnTo>
                <a:lnTo>
                  <a:pt x="691744" y="1303693"/>
                </a:lnTo>
                <a:lnTo>
                  <a:pt x="649982" y="1309643"/>
                </a:lnTo>
                <a:lnTo>
                  <a:pt x="608931" y="1311661"/>
                </a:lnTo>
                <a:close/>
              </a:path>
            </a:pathLst>
          </a:custGeom>
          <a:solidFill>
            <a:srgbClr val="C09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510239" y="5459253"/>
            <a:ext cx="435609" cy="125730"/>
          </a:xfrm>
          <a:custGeom>
            <a:avLst/>
            <a:gdLst/>
            <a:ahLst/>
            <a:cxnLst/>
            <a:rect l="l" t="t" r="r" b="b"/>
            <a:pathLst>
              <a:path w="435609" h="125729">
                <a:moveTo>
                  <a:pt x="230338" y="125704"/>
                </a:moveTo>
                <a:lnTo>
                  <a:pt x="185542" y="123771"/>
                </a:lnTo>
                <a:lnTo>
                  <a:pt x="140015" y="113064"/>
                </a:lnTo>
                <a:lnTo>
                  <a:pt x="103428" y="98695"/>
                </a:lnTo>
                <a:lnTo>
                  <a:pt x="68092" y="80454"/>
                </a:lnTo>
                <a:lnTo>
                  <a:pt x="35080" y="58333"/>
                </a:lnTo>
                <a:lnTo>
                  <a:pt x="5466" y="32326"/>
                </a:lnTo>
                <a:lnTo>
                  <a:pt x="0" y="18375"/>
                </a:lnTo>
                <a:lnTo>
                  <a:pt x="5970" y="5933"/>
                </a:lnTo>
                <a:lnTo>
                  <a:pt x="18363" y="0"/>
                </a:lnTo>
                <a:lnTo>
                  <a:pt x="32165" y="5571"/>
                </a:lnTo>
                <a:lnTo>
                  <a:pt x="56323" y="27111"/>
                </a:lnTo>
                <a:lnTo>
                  <a:pt x="83419" y="46066"/>
                </a:lnTo>
                <a:lnTo>
                  <a:pt x="112424" y="61875"/>
                </a:lnTo>
                <a:lnTo>
                  <a:pt x="142307" y="73975"/>
                </a:lnTo>
                <a:lnTo>
                  <a:pt x="190476" y="85167"/>
                </a:lnTo>
                <a:lnTo>
                  <a:pt x="236982" y="86298"/>
                </a:lnTo>
                <a:lnTo>
                  <a:pt x="357429" y="86298"/>
                </a:lnTo>
                <a:lnTo>
                  <a:pt x="356331" y="87024"/>
                </a:lnTo>
                <a:lnTo>
                  <a:pt x="316133" y="106515"/>
                </a:lnTo>
                <a:lnTo>
                  <a:pt x="274002" y="119681"/>
                </a:lnTo>
                <a:lnTo>
                  <a:pt x="230338" y="125704"/>
                </a:lnTo>
                <a:close/>
              </a:path>
              <a:path w="435609" h="125729">
                <a:moveTo>
                  <a:pt x="357429" y="86298"/>
                </a:moveTo>
                <a:lnTo>
                  <a:pt x="236982" y="86298"/>
                </a:lnTo>
                <a:lnTo>
                  <a:pt x="281635" y="78137"/>
                </a:lnTo>
                <a:lnTo>
                  <a:pt x="324243" y="61450"/>
                </a:lnTo>
                <a:lnTo>
                  <a:pt x="364615" y="37006"/>
                </a:lnTo>
                <a:lnTo>
                  <a:pt x="402561" y="5571"/>
                </a:lnTo>
                <a:lnTo>
                  <a:pt x="416714" y="341"/>
                </a:lnTo>
                <a:lnTo>
                  <a:pt x="429237" y="6388"/>
                </a:lnTo>
                <a:lnTo>
                  <a:pt x="435111" y="18716"/>
                </a:lnTo>
                <a:lnTo>
                  <a:pt x="429321" y="32326"/>
                </a:lnTo>
                <a:lnTo>
                  <a:pt x="394194" y="62022"/>
                </a:lnTo>
                <a:lnTo>
                  <a:pt x="357429" y="86298"/>
                </a:lnTo>
                <a:close/>
              </a:path>
            </a:pathLst>
          </a:custGeom>
          <a:solidFill>
            <a:srgbClr val="23222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951086" y="5184805"/>
            <a:ext cx="1333500" cy="2130425"/>
          </a:xfrm>
          <a:custGeom>
            <a:avLst/>
            <a:gdLst/>
            <a:ahLst/>
            <a:cxnLst/>
            <a:rect l="l" t="t" r="r" b="b"/>
            <a:pathLst>
              <a:path w="1333500" h="2130425">
                <a:moveTo>
                  <a:pt x="406078" y="2130394"/>
                </a:moveTo>
                <a:lnTo>
                  <a:pt x="405272" y="2130394"/>
                </a:lnTo>
                <a:lnTo>
                  <a:pt x="494961" y="1742861"/>
                </a:lnTo>
                <a:lnTo>
                  <a:pt x="495163" y="1743131"/>
                </a:lnTo>
                <a:lnTo>
                  <a:pt x="495500" y="1743805"/>
                </a:lnTo>
                <a:lnTo>
                  <a:pt x="406078" y="2130394"/>
                </a:lnTo>
                <a:close/>
              </a:path>
              <a:path w="1333500" h="2130425">
                <a:moveTo>
                  <a:pt x="863738" y="1501728"/>
                </a:moveTo>
                <a:lnTo>
                  <a:pt x="627750" y="1016899"/>
                </a:lnTo>
                <a:lnTo>
                  <a:pt x="606690" y="971827"/>
                </a:lnTo>
                <a:lnTo>
                  <a:pt x="584676" y="927509"/>
                </a:lnTo>
                <a:lnTo>
                  <a:pt x="560751" y="885565"/>
                </a:lnTo>
                <a:lnTo>
                  <a:pt x="533955" y="847615"/>
                </a:lnTo>
                <a:lnTo>
                  <a:pt x="503330" y="815279"/>
                </a:lnTo>
                <a:lnTo>
                  <a:pt x="467916" y="790176"/>
                </a:lnTo>
                <a:lnTo>
                  <a:pt x="426755" y="773926"/>
                </a:lnTo>
                <a:lnTo>
                  <a:pt x="378888" y="768150"/>
                </a:lnTo>
                <a:lnTo>
                  <a:pt x="1011" y="690715"/>
                </a:lnTo>
                <a:lnTo>
                  <a:pt x="1011" y="623726"/>
                </a:lnTo>
                <a:lnTo>
                  <a:pt x="674" y="616717"/>
                </a:lnTo>
                <a:lnTo>
                  <a:pt x="0" y="609775"/>
                </a:lnTo>
                <a:lnTo>
                  <a:pt x="39999" y="588910"/>
                </a:lnTo>
                <a:lnTo>
                  <a:pt x="79113" y="565146"/>
                </a:lnTo>
                <a:lnTo>
                  <a:pt x="117064" y="538628"/>
                </a:lnTo>
                <a:lnTo>
                  <a:pt x="153574" y="509497"/>
                </a:lnTo>
                <a:lnTo>
                  <a:pt x="188366" y="477896"/>
                </a:lnTo>
                <a:lnTo>
                  <a:pt x="221163" y="443969"/>
                </a:lnTo>
                <a:lnTo>
                  <a:pt x="251686" y="407858"/>
                </a:lnTo>
                <a:lnTo>
                  <a:pt x="279658" y="369706"/>
                </a:lnTo>
                <a:lnTo>
                  <a:pt x="304801" y="329655"/>
                </a:lnTo>
                <a:lnTo>
                  <a:pt x="326838" y="287849"/>
                </a:lnTo>
                <a:lnTo>
                  <a:pt x="345491" y="244431"/>
                </a:lnTo>
                <a:lnTo>
                  <a:pt x="360482" y="199542"/>
                </a:lnTo>
                <a:lnTo>
                  <a:pt x="371533" y="153327"/>
                </a:lnTo>
                <a:lnTo>
                  <a:pt x="378368" y="105927"/>
                </a:lnTo>
                <a:lnTo>
                  <a:pt x="380708" y="57486"/>
                </a:lnTo>
                <a:lnTo>
                  <a:pt x="380708" y="1078"/>
                </a:lnTo>
                <a:lnTo>
                  <a:pt x="380978" y="741"/>
                </a:lnTo>
                <a:lnTo>
                  <a:pt x="381247" y="336"/>
                </a:lnTo>
                <a:lnTo>
                  <a:pt x="381517" y="0"/>
                </a:lnTo>
                <a:lnTo>
                  <a:pt x="381517" y="57486"/>
                </a:lnTo>
                <a:lnTo>
                  <a:pt x="379176" y="105927"/>
                </a:lnTo>
                <a:lnTo>
                  <a:pt x="372339" y="153327"/>
                </a:lnTo>
                <a:lnTo>
                  <a:pt x="361284" y="199542"/>
                </a:lnTo>
                <a:lnTo>
                  <a:pt x="346288" y="244431"/>
                </a:lnTo>
                <a:lnTo>
                  <a:pt x="327630" y="287849"/>
                </a:lnTo>
                <a:lnTo>
                  <a:pt x="305586" y="329655"/>
                </a:lnTo>
                <a:lnTo>
                  <a:pt x="280437" y="369706"/>
                </a:lnTo>
                <a:lnTo>
                  <a:pt x="252458" y="407858"/>
                </a:lnTo>
                <a:lnTo>
                  <a:pt x="221928" y="443969"/>
                </a:lnTo>
                <a:lnTo>
                  <a:pt x="189125" y="477896"/>
                </a:lnTo>
                <a:lnTo>
                  <a:pt x="154327" y="509497"/>
                </a:lnTo>
                <a:lnTo>
                  <a:pt x="117812" y="538628"/>
                </a:lnTo>
                <a:lnTo>
                  <a:pt x="79857" y="565146"/>
                </a:lnTo>
                <a:lnTo>
                  <a:pt x="40741" y="588910"/>
                </a:lnTo>
                <a:lnTo>
                  <a:pt x="741" y="609775"/>
                </a:lnTo>
                <a:lnTo>
                  <a:pt x="1348" y="616717"/>
                </a:lnTo>
                <a:lnTo>
                  <a:pt x="1752" y="623726"/>
                </a:lnTo>
                <a:lnTo>
                  <a:pt x="1752" y="690715"/>
                </a:lnTo>
                <a:lnTo>
                  <a:pt x="379629" y="768150"/>
                </a:lnTo>
                <a:lnTo>
                  <a:pt x="427497" y="773926"/>
                </a:lnTo>
                <a:lnTo>
                  <a:pt x="468658" y="790176"/>
                </a:lnTo>
                <a:lnTo>
                  <a:pt x="504071" y="815279"/>
                </a:lnTo>
                <a:lnTo>
                  <a:pt x="534697" y="847615"/>
                </a:lnTo>
                <a:lnTo>
                  <a:pt x="561492" y="885565"/>
                </a:lnTo>
                <a:lnTo>
                  <a:pt x="585417" y="927509"/>
                </a:lnTo>
                <a:lnTo>
                  <a:pt x="607431" y="971827"/>
                </a:lnTo>
                <a:lnTo>
                  <a:pt x="628492" y="1016899"/>
                </a:lnTo>
                <a:lnTo>
                  <a:pt x="864210" y="1501256"/>
                </a:lnTo>
                <a:lnTo>
                  <a:pt x="863738" y="1501728"/>
                </a:lnTo>
                <a:close/>
              </a:path>
              <a:path w="1333500" h="2130425">
                <a:moveTo>
                  <a:pt x="843045" y="2086837"/>
                </a:moveTo>
                <a:lnTo>
                  <a:pt x="842151" y="2086834"/>
                </a:lnTo>
                <a:lnTo>
                  <a:pt x="853318" y="2086179"/>
                </a:lnTo>
                <a:lnTo>
                  <a:pt x="864210" y="2084251"/>
                </a:lnTo>
                <a:lnTo>
                  <a:pt x="1020473" y="1951727"/>
                </a:lnTo>
                <a:lnTo>
                  <a:pt x="1166989" y="1757073"/>
                </a:lnTo>
                <a:lnTo>
                  <a:pt x="1284525" y="1577670"/>
                </a:lnTo>
                <a:lnTo>
                  <a:pt x="1332681" y="1498897"/>
                </a:lnTo>
                <a:lnTo>
                  <a:pt x="1121566" y="1271579"/>
                </a:lnTo>
                <a:lnTo>
                  <a:pt x="1121970" y="1271175"/>
                </a:lnTo>
                <a:lnTo>
                  <a:pt x="1333423" y="1498897"/>
                </a:lnTo>
                <a:lnTo>
                  <a:pt x="1161765" y="1786927"/>
                </a:lnTo>
                <a:lnTo>
                  <a:pt x="1057952" y="1943079"/>
                </a:lnTo>
                <a:lnTo>
                  <a:pt x="980047" y="2021479"/>
                </a:lnTo>
                <a:lnTo>
                  <a:pt x="886117" y="2076257"/>
                </a:lnTo>
                <a:lnTo>
                  <a:pt x="854088" y="2086208"/>
                </a:lnTo>
                <a:lnTo>
                  <a:pt x="843045" y="2086837"/>
                </a:lnTo>
                <a:close/>
              </a:path>
              <a:path w="1333500" h="2130425">
                <a:moveTo>
                  <a:pt x="842067" y="2086821"/>
                </a:moveTo>
                <a:lnTo>
                  <a:pt x="841764" y="2086770"/>
                </a:lnTo>
                <a:lnTo>
                  <a:pt x="841966" y="2086770"/>
                </a:lnTo>
                <a:close/>
              </a:path>
            </a:pathLst>
          </a:custGeom>
          <a:solidFill>
            <a:srgbClr val="E7E7E6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1258255" y="4649263"/>
            <a:ext cx="74930" cy="537210"/>
          </a:xfrm>
          <a:custGeom>
            <a:avLst/>
            <a:gdLst/>
            <a:ahLst/>
            <a:cxnLst/>
            <a:rect l="l" t="t" r="r" b="b"/>
            <a:pathLst>
              <a:path w="74930" h="537210">
                <a:moveTo>
                  <a:pt x="73539" y="536620"/>
                </a:moveTo>
                <a:lnTo>
                  <a:pt x="73539" y="243526"/>
                </a:lnTo>
                <a:lnTo>
                  <a:pt x="70364" y="183659"/>
                </a:lnTo>
                <a:lnTo>
                  <a:pt x="61126" y="129526"/>
                </a:lnTo>
                <a:lnTo>
                  <a:pt x="46094" y="80819"/>
                </a:lnTo>
                <a:lnTo>
                  <a:pt x="25611" y="37643"/>
                </a:lnTo>
                <a:lnTo>
                  <a:pt x="0" y="0"/>
                </a:lnTo>
                <a:lnTo>
                  <a:pt x="25902" y="37539"/>
                </a:lnTo>
                <a:lnTo>
                  <a:pt x="46612" y="80664"/>
                </a:lnTo>
                <a:lnTo>
                  <a:pt x="61805" y="129371"/>
                </a:lnTo>
                <a:lnTo>
                  <a:pt x="71164" y="183762"/>
                </a:lnTo>
                <a:lnTo>
                  <a:pt x="74348" y="243526"/>
                </a:lnTo>
                <a:lnTo>
                  <a:pt x="74348" y="535541"/>
                </a:lnTo>
                <a:lnTo>
                  <a:pt x="74079" y="535878"/>
                </a:lnTo>
                <a:lnTo>
                  <a:pt x="73809" y="536283"/>
                </a:lnTo>
                <a:lnTo>
                  <a:pt x="73539" y="536620"/>
                </a:lnTo>
                <a:close/>
              </a:path>
            </a:pathLst>
          </a:custGeom>
          <a:solidFill>
            <a:srgbClr val="2E1C14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26760" y="5875520"/>
            <a:ext cx="1557020" cy="1440180"/>
          </a:xfrm>
          <a:custGeom>
            <a:avLst/>
            <a:gdLst/>
            <a:ahLst/>
            <a:cxnLst/>
            <a:rect l="l" t="t" r="r" b="b"/>
            <a:pathLst>
              <a:path w="1557020" h="1440179">
                <a:moveTo>
                  <a:pt x="629598" y="1439678"/>
                </a:moveTo>
                <a:lnTo>
                  <a:pt x="2382" y="1439678"/>
                </a:lnTo>
                <a:lnTo>
                  <a:pt x="0" y="404899"/>
                </a:lnTo>
                <a:lnTo>
                  <a:pt x="45504" y="399592"/>
                </a:lnTo>
                <a:lnTo>
                  <a:pt x="87845" y="385833"/>
                </a:lnTo>
                <a:lnTo>
                  <a:pt x="126128" y="364515"/>
                </a:lnTo>
                <a:lnTo>
                  <a:pt x="159457" y="336529"/>
                </a:lnTo>
                <a:lnTo>
                  <a:pt x="186937" y="302768"/>
                </a:lnTo>
                <a:lnTo>
                  <a:pt x="207674" y="264125"/>
                </a:lnTo>
                <a:lnTo>
                  <a:pt x="220772" y="221492"/>
                </a:lnTo>
                <a:lnTo>
                  <a:pt x="225337" y="175762"/>
                </a:lnTo>
                <a:lnTo>
                  <a:pt x="225337" y="0"/>
                </a:lnTo>
                <a:lnTo>
                  <a:pt x="603215" y="77435"/>
                </a:lnTo>
                <a:lnTo>
                  <a:pt x="651082" y="83211"/>
                </a:lnTo>
                <a:lnTo>
                  <a:pt x="692243" y="99461"/>
                </a:lnTo>
                <a:lnTo>
                  <a:pt x="727657" y="124564"/>
                </a:lnTo>
                <a:lnTo>
                  <a:pt x="758282" y="156900"/>
                </a:lnTo>
                <a:lnTo>
                  <a:pt x="785078" y="194850"/>
                </a:lnTo>
                <a:lnTo>
                  <a:pt x="809003" y="236794"/>
                </a:lnTo>
                <a:lnTo>
                  <a:pt x="831016" y="281112"/>
                </a:lnTo>
                <a:lnTo>
                  <a:pt x="852077" y="326184"/>
                </a:lnTo>
                <a:lnTo>
                  <a:pt x="1088065" y="811012"/>
                </a:lnTo>
                <a:lnTo>
                  <a:pt x="1555321" y="811012"/>
                </a:lnTo>
                <a:lnTo>
                  <a:pt x="1411612" y="1052146"/>
                </a:lnTo>
                <a:lnTo>
                  <a:pt x="719288" y="1052146"/>
                </a:lnTo>
                <a:lnTo>
                  <a:pt x="629598" y="1439678"/>
                </a:lnTo>
                <a:close/>
              </a:path>
              <a:path w="1557020" h="1440179">
                <a:moveTo>
                  <a:pt x="1555321" y="811012"/>
                </a:moveTo>
                <a:lnTo>
                  <a:pt x="1088807" y="811012"/>
                </a:lnTo>
                <a:lnTo>
                  <a:pt x="1345893" y="580864"/>
                </a:lnTo>
                <a:lnTo>
                  <a:pt x="1557008" y="808182"/>
                </a:lnTo>
                <a:lnTo>
                  <a:pt x="1555321" y="811012"/>
                </a:lnTo>
                <a:close/>
              </a:path>
              <a:path w="1557020" h="1440179">
                <a:moveTo>
                  <a:pt x="1088807" y="811012"/>
                </a:moveTo>
                <a:lnTo>
                  <a:pt x="1088065" y="811012"/>
                </a:lnTo>
                <a:lnTo>
                  <a:pt x="1088537" y="810540"/>
                </a:lnTo>
                <a:lnTo>
                  <a:pt x="1088807" y="811012"/>
                </a:lnTo>
                <a:close/>
              </a:path>
              <a:path w="1557020" h="1440179">
                <a:moveTo>
                  <a:pt x="719827" y="1053089"/>
                </a:moveTo>
                <a:lnTo>
                  <a:pt x="719490" y="1052415"/>
                </a:lnTo>
                <a:lnTo>
                  <a:pt x="719288" y="1052146"/>
                </a:lnTo>
                <a:lnTo>
                  <a:pt x="720029" y="1052146"/>
                </a:lnTo>
                <a:lnTo>
                  <a:pt x="719827" y="1053089"/>
                </a:lnTo>
                <a:close/>
              </a:path>
              <a:path w="1557020" h="1440179">
                <a:moveTo>
                  <a:pt x="1066563" y="1396122"/>
                </a:moveTo>
                <a:lnTo>
                  <a:pt x="1066428" y="1396122"/>
                </a:lnTo>
                <a:lnTo>
                  <a:pt x="1066293" y="1396055"/>
                </a:lnTo>
                <a:lnTo>
                  <a:pt x="1066091" y="1396055"/>
                </a:lnTo>
                <a:lnTo>
                  <a:pt x="948121" y="1341551"/>
                </a:lnTo>
                <a:lnTo>
                  <a:pt x="836262" y="1223418"/>
                </a:lnTo>
                <a:lnTo>
                  <a:pt x="752802" y="1105626"/>
                </a:lnTo>
                <a:lnTo>
                  <a:pt x="720029" y="1052146"/>
                </a:lnTo>
                <a:lnTo>
                  <a:pt x="1411612" y="1052146"/>
                </a:lnTo>
                <a:lnTo>
                  <a:pt x="1385350" y="1096212"/>
                </a:lnTo>
                <a:lnTo>
                  <a:pt x="1281537" y="1252363"/>
                </a:lnTo>
                <a:lnTo>
                  <a:pt x="1203633" y="1330764"/>
                </a:lnTo>
                <a:lnTo>
                  <a:pt x="1109703" y="1385541"/>
                </a:lnTo>
                <a:lnTo>
                  <a:pt x="1066563" y="1396122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/>
          <p:nvPr/>
        </p:nvSpPr>
        <p:spPr>
          <a:xfrm>
            <a:off x="725748" y="5794581"/>
            <a:ext cx="226695" cy="486409"/>
          </a:xfrm>
          <a:custGeom>
            <a:avLst/>
            <a:gdLst/>
            <a:ahLst/>
            <a:cxnLst/>
            <a:rect l="l" t="t" r="r" b="b"/>
            <a:pathLst>
              <a:path w="226694" h="486410">
                <a:moveTo>
                  <a:pt x="1011" y="485839"/>
                </a:moveTo>
                <a:lnTo>
                  <a:pt x="0" y="56543"/>
                </a:lnTo>
                <a:lnTo>
                  <a:pt x="44303" y="53891"/>
                </a:lnTo>
                <a:lnTo>
                  <a:pt x="89365" y="46713"/>
                </a:lnTo>
                <a:lnTo>
                  <a:pt x="134807" y="35207"/>
                </a:lnTo>
                <a:lnTo>
                  <a:pt x="180257" y="19570"/>
                </a:lnTo>
                <a:lnTo>
                  <a:pt x="225337" y="0"/>
                </a:lnTo>
                <a:lnTo>
                  <a:pt x="226011" y="6941"/>
                </a:lnTo>
                <a:lnTo>
                  <a:pt x="226348" y="13950"/>
                </a:lnTo>
                <a:lnTo>
                  <a:pt x="226348" y="256701"/>
                </a:lnTo>
                <a:lnTo>
                  <a:pt x="221783" y="302432"/>
                </a:lnTo>
                <a:lnTo>
                  <a:pt x="208685" y="345064"/>
                </a:lnTo>
                <a:lnTo>
                  <a:pt x="187948" y="383707"/>
                </a:lnTo>
                <a:lnTo>
                  <a:pt x="160468" y="417468"/>
                </a:lnTo>
                <a:lnTo>
                  <a:pt x="127139" y="445454"/>
                </a:lnTo>
                <a:lnTo>
                  <a:pt x="88856" y="466773"/>
                </a:lnTo>
                <a:lnTo>
                  <a:pt x="46515" y="480532"/>
                </a:lnTo>
                <a:lnTo>
                  <a:pt x="1011" y="485839"/>
                </a:lnTo>
                <a:close/>
              </a:path>
            </a:pathLst>
          </a:custGeom>
          <a:solidFill>
            <a:srgbClr val="AB835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8" name="object 28"/>
          <p:cNvSpPr/>
          <p:nvPr/>
        </p:nvSpPr>
        <p:spPr>
          <a:xfrm>
            <a:off x="722917" y="4540908"/>
            <a:ext cx="608965" cy="1310640"/>
          </a:xfrm>
          <a:custGeom>
            <a:avLst/>
            <a:gdLst/>
            <a:ahLst/>
            <a:cxnLst/>
            <a:rect l="l" t="t" r="r" b="b"/>
            <a:pathLst>
              <a:path w="608965" h="1310639">
                <a:moveTo>
                  <a:pt x="6538" y="1005328"/>
                </a:moveTo>
                <a:lnTo>
                  <a:pt x="3639" y="1005328"/>
                </a:lnTo>
                <a:lnTo>
                  <a:pt x="2156" y="1005260"/>
                </a:lnTo>
                <a:lnTo>
                  <a:pt x="0" y="63504"/>
                </a:lnTo>
                <a:lnTo>
                  <a:pt x="49163" y="44098"/>
                </a:lnTo>
                <a:lnTo>
                  <a:pt x="97326" y="28221"/>
                </a:lnTo>
                <a:lnTo>
                  <a:pt x="144332" y="15873"/>
                </a:lnTo>
                <a:lnTo>
                  <a:pt x="190024" y="7054"/>
                </a:lnTo>
                <a:lnTo>
                  <a:pt x="234244" y="1763"/>
                </a:lnTo>
                <a:lnTo>
                  <a:pt x="276835" y="0"/>
                </a:lnTo>
                <a:lnTo>
                  <a:pt x="329733" y="3009"/>
                </a:lnTo>
                <a:lnTo>
                  <a:pt x="379190" y="12038"/>
                </a:lnTo>
                <a:lnTo>
                  <a:pt x="424842" y="27087"/>
                </a:lnTo>
                <a:lnTo>
                  <a:pt x="466326" y="48156"/>
                </a:lnTo>
                <a:lnTo>
                  <a:pt x="503279" y="75245"/>
                </a:lnTo>
                <a:lnTo>
                  <a:pt x="535337" y="108355"/>
                </a:lnTo>
                <a:lnTo>
                  <a:pt x="560949" y="145998"/>
                </a:lnTo>
                <a:lnTo>
                  <a:pt x="581432" y="189174"/>
                </a:lnTo>
                <a:lnTo>
                  <a:pt x="596463" y="237881"/>
                </a:lnTo>
                <a:lnTo>
                  <a:pt x="605720" y="292117"/>
                </a:lnTo>
                <a:lnTo>
                  <a:pt x="608877" y="351881"/>
                </a:lnTo>
                <a:lnTo>
                  <a:pt x="608877" y="701383"/>
                </a:lnTo>
                <a:lnTo>
                  <a:pt x="606537" y="749824"/>
                </a:lnTo>
                <a:lnTo>
                  <a:pt x="599702" y="797224"/>
                </a:lnTo>
                <a:lnTo>
                  <a:pt x="588651" y="843439"/>
                </a:lnTo>
                <a:lnTo>
                  <a:pt x="573660" y="888328"/>
                </a:lnTo>
                <a:lnTo>
                  <a:pt x="198240" y="918660"/>
                </a:lnTo>
                <a:lnTo>
                  <a:pt x="193859" y="920210"/>
                </a:lnTo>
                <a:lnTo>
                  <a:pt x="189882" y="923916"/>
                </a:lnTo>
                <a:lnTo>
                  <a:pt x="148153" y="958046"/>
                </a:lnTo>
                <a:lnTo>
                  <a:pt x="103518" y="983652"/>
                </a:lnTo>
                <a:lnTo>
                  <a:pt x="56229" y="999743"/>
                </a:lnTo>
                <a:lnTo>
                  <a:pt x="6538" y="1005328"/>
                </a:lnTo>
                <a:close/>
              </a:path>
              <a:path w="608965" h="1310639">
                <a:moveTo>
                  <a:pt x="2831" y="1310216"/>
                </a:moveTo>
                <a:lnTo>
                  <a:pt x="2224" y="1044348"/>
                </a:lnTo>
                <a:lnTo>
                  <a:pt x="5729" y="1044348"/>
                </a:lnTo>
                <a:lnTo>
                  <a:pt x="52047" y="1039963"/>
                </a:lnTo>
                <a:lnTo>
                  <a:pt x="96772" y="1027445"/>
                </a:lnTo>
                <a:lnTo>
                  <a:pt x="139430" y="1007752"/>
                </a:lnTo>
                <a:lnTo>
                  <a:pt x="179546" y="981842"/>
                </a:lnTo>
                <a:lnTo>
                  <a:pt x="216642" y="950672"/>
                </a:lnTo>
                <a:lnTo>
                  <a:pt x="222317" y="940182"/>
                </a:lnTo>
                <a:lnTo>
                  <a:pt x="220282" y="929788"/>
                </a:lnTo>
                <a:lnTo>
                  <a:pt x="212888" y="921832"/>
                </a:lnTo>
                <a:lnTo>
                  <a:pt x="202487" y="918660"/>
                </a:lnTo>
                <a:lnTo>
                  <a:pt x="560629" y="918660"/>
                </a:lnTo>
                <a:lnTo>
                  <a:pt x="532970" y="973552"/>
                </a:lnTo>
                <a:lnTo>
                  <a:pt x="507827" y="1013603"/>
                </a:lnTo>
                <a:lnTo>
                  <a:pt x="479855" y="1051755"/>
                </a:lnTo>
                <a:lnTo>
                  <a:pt x="449332" y="1087866"/>
                </a:lnTo>
                <a:lnTo>
                  <a:pt x="416535" y="1121794"/>
                </a:lnTo>
                <a:lnTo>
                  <a:pt x="381743" y="1153394"/>
                </a:lnTo>
                <a:lnTo>
                  <a:pt x="345232" y="1182525"/>
                </a:lnTo>
                <a:lnTo>
                  <a:pt x="307281" y="1209044"/>
                </a:lnTo>
                <a:lnTo>
                  <a:pt x="268168" y="1232807"/>
                </a:lnTo>
                <a:lnTo>
                  <a:pt x="228168" y="1253672"/>
                </a:lnTo>
                <a:lnTo>
                  <a:pt x="183088" y="1273243"/>
                </a:lnTo>
                <a:lnTo>
                  <a:pt x="137639" y="1288880"/>
                </a:lnTo>
                <a:lnTo>
                  <a:pt x="92196" y="1300386"/>
                </a:lnTo>
                <a:lnTo>
                  <a:pt x="47135" y="1307564"/>
                </a:lnTo>
                <a:lnTo>
                  <a:pt x="2831" y="1310216"/>
                </a:lnTo>
                <a:close/>
              </a:path>
            </a:pathLst>
          </a:custGeom>
          <a:solidFill>
            <a:srgbClr val="AB835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9" name="object 29"/>
          <p:cNvSpPr/>
          <p:nvPr/>
        </p:nvSpPr>
        <p:spPr>
          <a:xfrm>
            <a:off x="725074" y="5459568"/>
            <a:ext cx="220160" cy="125688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0" name="object 30"/>
          <p:cNvSpPr/>
          <p:nvPr/>
        </p:nvSpPr>
        <p:spPr>
          <a:xfrm>
            <a:off x="2096649" y="5748551"/>
            <a:ext cx="788035" cy="962025"/>
          </a:xfrm>
          <a:custGeom>
            <a:avLst/>
            <a:gdLst/>
            <a:ahLst/>
            <a:cxnLst/>
            <a:rect l="l" t="t" r="r" b="b"/>
            <a:pathLst>
              <a:path w="788035" h="962025">
                <a:moveTo>
                  <a:pt x="171278" y="961502"/>
                </a:moveTo>
                <a:lnTo>
                  <a:pt x="0" y="733644"/>
                </a:lnTo>
                <a:lnTo>
                  <a:pt x="219675" y="479773"/>
                </a:lnTo>
                <a:lnTo>
                  <a:pt x="221638" y="427680"/>
                </a:lnTo>
                <a:lnTo>
                  <a:pt x="229314" y="313076"/>
                </a:lnTo>
                <a:lnTo>
                  <a:pt x="245382" y="198471"/>
                </a:lnTo>
                <a:lnTo>
                  <a:pt x="272521" y="146378"/>
                </a:lnTo>
                <a:lnTo>
                  <a:pt x="303734" y="144091"/>
                </a:lnTo>
                <a:lnTo>
                  <a:pt x="354378" y="128081"/>
                </a:lnTo>
                <a:lnTo>
                  <a:pt x="460669" y="84625"/>
                </a:lnTo>
                <a:lnTo>
                  <a:pt x="658825" y="0"/>
                </a:lnTo>
                <a:lnTo>
                  <a:pt x="658825" y="102572"/>
                </a:lnTo>
                <a:lnTo>
                  <a:pt x="721576" y="102572"/>
                </a:lnTo>
                <a:lnTo>
                  <a:pt x="730884" y="105216"/>
                </a:lnTo>
                <a:lnTo>
                  <a:pt x="756428" y="138223"/>
                </a:lnTo>
                <a:lnTo>
                  <a:pt x="772134" y="213207"/>
                </a:lnTo>
                <a:lnTo>
                  <a:pt x="782931" y="299061"/>
                </a:lnTo>
                <a:lnTo>
                  <a:pt x="787839" y="410156"/>
                </a:lnTo>
                <a:lnTo>
                  <a:pt x="785679" y="503917"/>
                </a:lnTo>
                <a:lnTo>
                  <a:pt x="770558" y="550419"/>
                </a:lnTo>
                <a:lnTo>
                  <a:pt x="751197" y="556535"/>
                </a:lnTo>
                <a:lnTo>
                  <a:pt x="649590" y="556535"/>
                </a:lnTo>
                <a:lnTo>
                  <a:pt x="518502" y="607585"/>
                </a:lnTo>
                <a:lnTo>
                  <a:pt x="425792" y="642682"/>
                </a:lnTo>
                <a:lnTo>
                  <a:pt x="378214" y="658636"/>
                </a:lnTo>
                <a:lnTo>
                  <a:pt x="368118" y="663368"/>
                </a:lnTo>
                <a:lnTo>
                  <a:pt x="343197" y="696494"/>
                </a:lnTo>
                <a:lnTo>
                  <a:pt x="284050" y="786407"/>
                </a:lnTo>
                <a:lnTo>
                  <a:pt x="171278" y="961502"/>
                </a:lnTo>
                <a:close/>
              </a:path>
              <a:path w="788035" h="962025">
                <a:moveTo>
                  <a:pt x="721576" y="102572"/>
                </a:moveTo>
                <a:lnTo>
                  <a:pt x="658825" y="102572"/>
                </a:lnTo>
                <a:lnTo>
                  <a:pt x="670644" y="98997"/>
                </a:lnTo>
                <a:lnTo>
                  <a:pt x="698476" y="96010"/>
                </a:lnTo>
                <a:lnTo>
                  <a:pt x="721576" y="102572"/>
                </a:lnTo>
                <a:close/>
              </a:path>
              <a:path w="788035" h="962025">
                <a:moveTo>
                  <a:pt x="729515" y="563383"/>
                </a:moveTo>
                <a:lnTo>
                  <a:pt x="649590" y="556535"/>
                </a:lnTo>
                <a:lnTo>
                  <a:pt x="751197" y="556535"/>
                </a:lnTo>
                <a:lnTo>
                  <a:pt x="729515" y="563383"/>
                </a:lnTo>
                <a:close/>
              </a:path>
            </a:pathLst>
          </a:custGeom>
          <a:solidFill>
            <a:srgbClr val="C0925B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1" name="object 31"/>
          <p:cNvSpPr/>
          <p:nvPr/>
        </p:nvSpPr>
        <p:spPr>
          <a:xfrm>
            <a:off x="2676070" y="5023069"/>
            <a:ext cx="360045" cy="859790"/>
          </a:xfrm>
          <a:custGeom>
            <a:avLst/>
            <a:gdLst/>
            <a:ahLst/>
            <a:cxnLst/>
            <a:rect l="l" t="t" r="r" b="b"/>
            <a:pathLst>
              <a:path w="360044" h="859789">
                <a:moveTo>
                  <a:pt x="23996" y="859451"/>
                </a:moveTo>
                <a:lnTo>
                  <a:pt x="2020" y="844040"/>
                </a:lnTo>
                <a:lnTo>
                  <a:pt x="0" y="815115"/>
                </a:lnTo>
                <a:lnTo>
                  <a:pt x="287014" y="24253"/>
                </a:lnTo>
                <a:lnTo>
                  <a:pt x="307688" y="1736"/>
                </a:lnTo>
                <a:lnTo>
                  <a:pt x="335883" y="0"/>
                </a:lnTo>
                <a:lnTo>
                  <a:pt x="357859" y="15410"/>
                </a:lnTo>
                <a:lnTo>
                  <a:pt x="359880" y="44336"/>
                </a:lnTo>
                <a:lnTo>
                  <a:pt x="72865" y="835198"/>
                </a:lnTo>
                <a:lnTo>
                  <a:pt x="52191" y="857715"/>
                </a:lnTo>
                <a:lnTo>
                  <a:pt x="23996" y="859451"/>
                </a:lnTo>
                <a:close/>
              </a:path>
            </a:pathLst>
          </a:custGeom>
          <a:solidFill>
            <a:srgbClr val="37363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2" name="object 32"/>
          <p:cNvSpPr/>
          <p:nvPr/>
        </p:nvSpPr>
        <p:spPr>
          <a:xfrm>
            <a:off x="107616" y="4943267"/>
            <a:ext cx="544195" cy="390525"/>
          </a:xfrm>
          <a:custGeom>
            <a:avLst/>
            <a:gdLst/>
            <a:ahLst/>
            <a:cxnLst/>
            <a:rect l="l" t="t" r="r" b="b"/>
            <a:pathLst>
              <a:path w="544195" h="390525">
                <a:moveTo>
                  <a:pt x="130433" y="390233"/>
                </a:moveTo>
                <a:lnTo>
                  <a:pt x="66192" y="376527"/>
                </a:lnTo>
                <a:lnTo>
                  <a:pt x="39725" y="346986"/>
                </a:lnTo>
                <a:lnTo>
                  <a:pt x="26354" y="310186"/>
                </a:lnTo>
                <a:lnTo>
                  <a:pt x="20492" y="269861"/>
                </a:lnTo>
                <a:lnTo>
                  <a:pt x="16555" y="229744"/>
                </a:lnTo>
                <a:lnTo>
                  <a:pt x="10984" y="194864"/>
                </a:lnTo>
                <a:lnTo>
                  <a:pt x="4245" y="153428"/>
                </a:lnTo>
                <a:lnTo>
                  <a:pt x="0" y="109781"/>
                </a:lnTo>
                <a:lnTo>
                  <a:pt x="1906" y="68270"/>
                </a:lnTo>
                <a:lnTo>
                  <a:pt x="13626" y="33239"/>
                </a:lnTo>
                <a:lnTo>
                  <a:pt x="38818" y="9034"/>
                </a:lnTo>
                <a:lnTo>
                  <a:pt x="81143" y="0"/>
                </a:lnTo>
                <a:lnTo>
                  <a:pt x="457571" y="0"/>
                </a:lnTo>
                <a:lnTo>
                  <a:pt x="492736" y="6743"/>
                </a:lnTo>
                <a:lnTo>
                  <a:pt x="522870" y="25542"/>
                </a:lnTo>
                <a:lnTo>
                  <a:pt x="542010" y="54247"/>
                </a:lnTo>
                <a:lnTo>
                  <a:pt x="542721" y="66163"/>
                </a:lnTo>
                <a:lnTo>
                  <a:pt x="93386" y="66163"/>
                </a:lnTo>
                <a:lnTo>
                  <a:pt x="73073" y="70066"/>
                </a:lnTo>
                <a:lnTo>
                  <a:pt x="65451" y="81815"/>
                </a:lnTo>
                <a:lnTo>
                  <a:pt x="90202" y="279750"/>
                </a:lnTo>
                <a:lnTo>
                  <a:pt x="90708" y="287451"/>
                </a:lnTo>
                <a:lnTo>
                  <a:pt x="110225" y="320405"/>
                </a:lnTo>
                <a:lnTo>
                  <a:pt x="349702" y="320432"/>
                </a:lnTo>
                <a:lnTo>
                  <a:pt x="364325" y="321398"/>
                </a:lnTo>
                <a:lnTo>
                  <a:pt x="392760" y="322418"/>
                </a:lnTo>
                <a:lnTo>
                  <a:pt x="437123" y="322418"/>
                </a:lnTo>
                <a:lnTo>
                  <a:pt x="437521" y="324475"/>
                </a:lnTo>
                <a:lnTo>
                  <a:pt x="458188" y="338609"/>
                </a:lnTo>
                <a:lnTo>
                  <a:pt x="490303" y="338609"/>
                </a:lnTo>
                <a:lnTo>
                  <a:pt x="474223" y="363469"/>
                </a:lnTo>
                <a:lnTo>
                  <a:pt x="449556" y="381019"/>
                </a:lnTo>
                <a:lnTo>
                  <a:pt x="417754" y="387512"/>
                </a:lnTo>
                <a:lnTo>
                  <a:pt x="197580" y="387512"/>
                </a:lnTo>
                <a:lnTo>
                  <a:pt x="130433" y="390233"/>
                </a:lnTo>
                <a:close/>
              </a:path>
              <a:path w="544195" h="390525">
                <a:moveTo>
                  <a:pt x="429732" y="67393"/>
                </a:moveTo>
                <a:lnTo>
                  <a:pt x="131650" y="67393"/>
                </a:lnTo>
                <a:lnTo>
                  <a:pt x="116282" y="66481"/>
                </a:lnTo>
                <a:lnTo>
                  <a:pt x="93386" y="66163"/>
                </a:lnTo>
                <a:lnTo>
                  <a:pt x="542721" y="66163"/>
                </a:lnTo>
                <a:lnTo>
                  <a:pt x="450864" y="66281"/>
                </a:lnTo>
                <a:lnTo>
                  <a:pt x="429732" y="67393"/>
                </a:lnTo>
                <a:close/>
              </a:path>
              <a:path w="544195" h="390525">
                <a:moveTo>
                  <a:pt x="433301" y="302668"/>
                </a:moveTo>
                <a:lnTo>
                  <a:pt x="432361" y="297811"/>
                </a:lnTo>
                <a:lnTo>
                  <a:pt x="458808" y="170798"/>
                </a:lnTo>
                <a:lnTo>
                  <a:pt x="469800" y="117887"/>
                </a:lnTo>
                <a:lnTo>
                  <a:pt x="476445" y="86196"/>
                </a:lnTo>
                <a:lnTo>
                  <a:pt x="479006" y="73863"/>
                </a:lnTo>
                <a:lnTo>
                  <a:pt x="481500" y="73863"/>
                </a:lnTo>
                <a:lnTo>
                  <a:pt x="471591" y="69213"/>
                </a:lnTo>
                <a:lnTo>
                  <a:pt x="461923" y="66654"/>
                </a:lnTo>
                <a:lnTo>
                  <a:pt x="450864" y="66281"/>
                </a:lnTo>
                <a:lnTo>
                  <a:pt x="542728" y="66281"/>
                </a:lnTo>
                <a:lnTo>
                  <a:pt x="544188" y="90711"/>
                </a:lnTo>
                <a:lnTo>
                  <a:pt x="505930" y="274426"/>
                </a:lnTo>
                <a:lnTo>
                  <a:pt x="467732" y="274426"/>
                </a:lnTo>
                <a:lnTo>
                  <a:pt x="443841" y="282570"/>
                </a:lnTo>
                <a:lnTo>
                  <a:pt x="433301" y="302668"/>
                </a:lnTo>
                <a:close/>
              </a:path>
              <a:path w="544195" h="390525">
                <a:moveTo>
                  <a:pt x="458188" y="338609"/>
                </a:moveTo>
                <a:lnTo>
                  <a:pt x="437521" y="324475"/>
                </a:lnTo>
                <a:lnTo>
                  <a:pt x="433301" y="302668"/>
                </a:lnTo>
                <a:lnTo>
                  <a:pt x="443841" y="282570"/>
                </a:lnTo>
                <a:lnTo>
                  <a:pt x="467732" y="274426"/>
                </a:lnTo>
                <a:lnTo>
                  <a:pt x="490183" y="282456"/>
                </a:lnTo>
                <a:lnTo>
                  <a:pt x="498554" y="306774"/>
                </a:lnTo>
                <a:lnTo>
                  <a:pt x="495814" y="317800"/>
                </a:lnTo>
                <a:lnTo>
                  <a:pt x="482186" y="336810"/>
                </a:lnTo>
                <a:lnTo>
                  <a:pt x="458188" y="338609"/>
                </a:lnTo>
                <a:close/>
              </a:path>
              <a:path w="544195" h="390525">
                <a:moveTo>
                  <a:pt x="495814" y="317800"/>
                </a:moveTo>
                <a:lnTo>
                  <a:pt x="498554" y="306774"/>
                </a:lnTo>
                <a:lnTo>
                  <a:pt x="490183" y="282456"/>
                </a:lnTo>
                <a:lnTo>
                  <a:pt x="467732" y="274426"/>
                </a:lnTo>
                <a:lnTo>
                  <a:pt x="505930" y="274426"/>
                </a:lnTo>
                <a:lnTo>
                  <a:pt x="497341" y="315670"/>
                </a:lnTo>
                <a:lnTo>
                  <a:pt x="495814" y="317800"/>
                </a:lnTo>
                <a:close/>
              </a:path>
              <a:path w="544195" h="390525">
                <a:moveTo>
                  <a:pt x="437123" y="322418"/>
                </a:moveTo>
                <a:lnTo>
                  <a:pt x="392760" y="322418"/>
                </a:lnTo>
                <a:lnTo>
                  <a:pt x="418840" y="318953"/>
                </a:lnTo>
                <a:lnTo>
                  <a:pt x="431148" y="306774"/>
                </a:lnTo>
                <a:lnTo>
                  <a:pt x="433301" y="302668"/>
                </a:lnTo>
                <a:lnTo>
                  <a:pt x="437123" y="322418"/>
                </a:lnTo>
                <a:close/>
              </a:path>
              <a:path w="544195" h="390525">
                <a:moveTo>
                  <a:pt x="490303" y="338609"/>
                </a:moveTo>
                <a:lnTo>
                  <a:pt x="458188" y="338609"/>
                </a:lnTo>
                <a:lnTo>
                  <a:pt x="482186" y="336810"/>
                </a:lnTo>
                <a:lnTo>
                  <a:pt x="495814" y="317800"/>
                </a:lnTo>
                <a:lnTo>
                  <a:pt x="490855" y="337756"/>
                </a:lnTo>
                <a:lnTo>
                  <a:pt x="490303" y="338609"/>
                </a:lnTo>
                <a:close/>
              </a:path>
              <a:path w="544195" h="390525">
                <a:moveTo>
                  <a:pt x="349702" y="320432"/>
                </a:moveTo>
                <a:lnTo>
                  <a:pt x="119224" y="320432"/>
                </a:lnTo>
                <a:lnTo>
                  <a:pt x="127565" y="320118"/>
                </a:lnTo>
                <a:lnTo>
                  <a:pt x="344949" y="320118"/>
                </a:lnTo>
                <a:lnTo>
                  <a:pt x="349702" y="320432"/>
                </a:lnTo>
                <a:close/>
              </a:path>
            </a:pathLst>
          </a:custGeom>
          <a:solidFill>
            <a:srgbClr val="37363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3" name="object 33"/>
          <p:cNvSpPr/>
          <p:nvPr/>
        </p:nvSpPr>
        <p:spPr>
          <a:xfrm>
            <a:off x="803198" y="4942707"/>
            <a:ext cx="545465" cy="388620"/>
          </a:xfrm>
          <a:custGeom>
            <a:avLst/>
            <a:gdLst/>
            <a:ahLst/>
            <a:cxnLst/>
            <a:rect l="l" t="t" r="r" b="b"/>
            <a:pathLst>
              <a:path w="545465" h="388620">
                <a:moveTo>
                  <a:pt x="48083" y="319082"/>
                </a:moveTo>
                <a:lnTo>
                  <a:pt x="46038" y="316231"/>
                </a:lnTo>
                <a:lnTo>
                  <a:pt x="17121" y="177400"/>
                </a:lnTo>
                <a:lnTo>
                  <a:pt x="8017" y="140414"/>
                </a:lnTo>
                <a:lnTo>
                  <a:pt x="0" y="99864"/>
                </a:lnTo>
                <a:lnTo>
                  <a:pt x="931" y="60527"/>
                </a:lnTo>
                <a:lnTo>
                  <a:pt x="18671" y="27180"/>
                </a:lnTo>
                <a:lnTo>
                  <a:pt x="45926" y="8862"/>
                </a:lnTo>
                <a:lnTo>
                  <a:pt x="76404" y="1284"/>
                </a:lnTo>
                <a:lnTo>
                  <a:pt x="108702" y="0"/>
                </a:lnTo>
                <a:lnTo>
                  <a:pt x="141417" y="560"/>
                </a:lnTo>
                <a:lnTo>
                  <a:pt x="452900" y="560"/>
                </a:lnTo>
                <a:lnTo>
                  <a:pt x="486593" y="5834"/>
                </a:lnTo>
                <a:lnTo>
                  <a:pt x="517904" y="21376"/>
                </a:lnTo>
                <a:lnTo>
                  <a:pt x="539850" y="46761"/>
                </a:lnTo>
                <a:lnTo>
                  <a:pt x="543215" y="67680"/>
                </a:lnTo>
                <a:lnTo>
                  <a:pt x="450160" y="67680"/>
                </a:lnTo>
                <a:lnTo>
                  <a:pt x="433487" y="67953"/>
                </a:lnTo>
                <a:lnTo>
                  <a:pt x="87964" y="67953"/>
                </a:lnTo>
                <a:lnTo>
                  <a:pt x="81355" y="68426"/>
                </a:lnTo>
                <a:lnTo>
                  <a:pt x="73362" y="69663"/>
                </a:lnTo>
                <a:lnTo>
                  <a:pt x="66722" y="71393"/>
                </a:lnTo>
                <a:lnTo>
                  <a:pt x="64170" y="73345"/>
                </a:lnTo>
                <a:lnTo>
                  <a:pt x="106148" y="274986"/>
                </a:lnTo>
                <a:lnTo>
                  <a:pt x="75646" y="274986"/>
                </a:lnTo>
                <a:lnTo>
                  <a:pt x="53195" y="283016"/>
                </a:lnTo>
                <a:lnTo>
                  <a:pt x="44824" y="307335"/>
                </a:lnTo>
                <a:lnTo>
                  <a:pt x="48083" y="319082"/>
                </a:lnTo>
                <a:close/>
              </a:path>
              <a:path w="545465" h="388620">
                <a:moveTo>
                  <a:pt x="513294" y="321437"/>
                </a:moveTo>
                <a:lnTo>
                  <a:pt x="133025" y="321437"/>
                </a:lnTo>
                <a:lnTo>
                  <a:pt x="149198" y="321380"/>
                </a:lnTo>
                <a:lnTo>
                  <a:pt x="162313" y="320679"/>
                </a:lnTo>
                <a:lnTo>
                  <a:pt x="434767" y="320679"/>
                </a:lnTo>
                <a:lnTo>
                  <a:pt x="448240" y="309679"/>
                </a:lnTo>
                <a:lnTo>
                  <a:pt x="454888" y="284337"/>
                </a:lnTo>
                <a:lnTo>
                  <a:pt x="457441" y="256139"/>
                </a:lnTo>
                <a:lnTo>
                  <a:pt x="458629" y="236572"/>
                </a:lnTo>
                <a:lnTo>
                  <a:pt x="467619" y="164764"/>
                </a:lnTo>
                <a:lnTo>
                  <a:pt x="476559" y="92956"/>
                </a:lnTo>
                <a:lnTo>
                  <a:pt x="474559" y="76511"/>
                </a:lnTo>
                <a:lnTo>
                  <a:pt x="464805" y="69309"/>
                </a:lnTo>
                <a:lnTo>
                  <a:pt x="450160" y="67680"/>
                </a:lnTo>
                <a:lnTo>
                  <a:pt x="543215" y="67680"/>
                </a:lnTo>
                <a:lnTo>
                  <a:pt x="545448" y="81567"/>
                </a:lnTo>
                <a:lnTo>
                  <a:pt x="538002" y="137939"/>
                </a:lnTo>
                <a:lnTo>
                  <a:pt x="530315" y="194350"/>
                </a:lnTo>
                <a:lnTo>
                  <a:pt x="523134" y="250811"/>
                </a:lnTo>
                <a:lnTo>
                  <a:pt x="517205" y="307335"/>
                </a:lnTo>
                <a:lnTo>
                  <a:pt x="513294" y="321437"/>
                </a:lnTo>
                <a:close/>
              </a:path>
              <a:path w="545465" h="388620">
                <a:moveTo>
                  <a:pt x="85201" y="339170"/>
                </a:moveTo>
                <a:lnTo>
                  <a:pt x="61196" y="337370"/>
                </a:lnTo>
                <a:lnTo>
                  <a:pt x="48083" y="319082"/>
                </a:lnTo>
                <a:lnTo>
                  <a:pt x="44824" y="307335"/>
                </a:lnTo>
                <a:lnTo>
                  <a:pt x="53195" y="283016"/>
                </a:lnTo>
                <a:lnTo>
                  <a:pt x="75646" y="274986"/>
                </a:lnTo>
                <a:lnTo>
                  <a:pt x="99537" y="283130"/>
                </a:lnTo>
                <a:lnTo>
                  <a:pt x="110079" y="303232"/>
                </a:lnTo>
                <a:lnTo>
                  <a:pt x="105869" y="325035"/>
                </a:lnTo>
                <a:lnTo>
                  <a:pt x="85201" y="339170"/>
                </a:lnTo>
                <a:close/>
              </a:path>
              <a:path w="545465" h="388620">
                <a:moveTo>
                  <a:pt x="110079" y="303232"/>
                </a:moveTo>
                <a:lnTo>
                  <a:pt x="99537" y="283130"/>
                </a:lnTo>
                <a:lnTo>
                  <a:pt x="75646" y="274986"/>
                </a:lnTo>
                <a:lnTo>
                  <a:pt x="106148" y="274986"/>
                </a:lnTo>
                <a:lnTo>
                  <a:pt x="111017" y="298371"/>
                </a:lnTo>
                <a:lnTo>
                  <a:pt x="110079" y="303232"/>
                </a:lnTo>
                <a:close/>
              </a:path>
              <a:path w="545465" h="388620">
                <a:moveTo>
                  <a:pt x="508376" y="339170"/>
                </a:moveTo>
                <a:lnTo>
                  <a:pt x="85201" y="339170"/>
                </a:lnTo>
                <a:lnTo>
                  <a:pt x="105869" y="325035"/>
                </a:lnTo>
                <a:lnTo>
                  <a:pt x="110079" y="303232"/>
                </a:lnTo>
                <a:lnTo>
                  <a:pt x="112230" y="307335"/>
                </a:lnTo>
                <a:lnTo>
                  <a:pt x="118975" y="317779"/>
                </a:lnTo>
                <a:lnTo>
                  <a:pt x="133025" y="321437"/>
                </a:lnTo>
                <a:lnTo>
                  <a:pt x="513294" y="321437"/>
                </a:lnTo>
                <a:lnTo>
                  <a:pt x="508376" y="339170"/>
                </a:lnTo>
                <a:close/>
              </a:path>
              <a:path w="545465" h="388620">
                <a:moveTo>
                  <a:pt x="419197" y="388072"/>
                </a:moveTo>
                <a:lnTo>
                  <a:pt x="142833" y="388072"/>
                </a:lnTo>
                <a:lnTo>
                  <a:pt x="106163" y="383380"/>
                </a:lnTo>
                <a:lnTo>
                  <a:pt x="76109" y="368831"/>
                </a:lnTo>
                <a:lnTo>
                  <a:pt x="54915" y="343719"/>
                </a:lnTo>
                <a:lnTo>
                  <a:pt x="48083" y="319082"/>
                </a:lnTo>
                <a:lnTo>
                  <a:pt x="61196" y="337370"/>
                </a:lnTo>
                <a:lnTo>
                  <a:pt x="85201" y="339170"/>
                </a:lnTo>
                <a:lnTo>
                  <a:pt x="508376" y="339170"/>
                </a:lnTo>
                <a:lnTo>
                  <a:pt x="507114" y="343719"/>
                </a:lnTo>
                <a:lnTo>
                  <a:pt x="485920" y="368831"/>
                </a:lnTo>
                <a:lnTo>
                  <a:pt x="455867" y="383380"/>
                </a:lnTo>
                <a:lnTo>
                  <a:pt x="419197" y="388072"/>
                </a:lnTo>
                <a:close/>
              </a:path>
            </a:pathLst>
          </a:custGeom>
          <a:solidFill>
            <a:srgbClr val="37363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4" name="object 34"/>
          <p:cNvSpPr/>
          <p:nvPr/>
        </p:nvSpPr>
        <p:spPr>
          <a:xfrm>
            <a:off x="586909" y="4989971"/>
            <a:ext cx="280670" cy="67945"/>
          </a:xfrm>
          <a:custGeom>
            <a:avLst/>
            <a:gdLst/>
            <a:ahLst/>
            <a:cxnLst/>
            <a:rect l="l" t="t" r="r" b="b"/>
            <a:pathLst>
              <a:path w="280669" h="67945">
                <a:moveTo>
                  <a:pt x="247767" y="67393"/>
                </a:moveTo>
                <a:lnTo>
                  <a:pt x="32607" y="67393"/>
                </a:lnTo>
                <a:lnTo>
                  <a:pt x="8151" y="56863"/>
                </a:lnTo>
                <a:lnTo>
                  <a:pt x="0" y="33696"/>
                </a:lnTo>
                <a:lnTo>
                  <a:pt x="8151" y="10530"/>
                </a:lnTo>
                <a:lnTo>
                  <a:pt x="32607" y="0"/>
                </a:lnTo>
                <a:lnTo>
                  <a:pt x="247767" y="0"/>
                </a:lnTo>
                <a:lnTo>
                  <a:pt x="272184" y="10530"/>
                </a:lnTo>
                <a:lnTo>
                  <a:pt x="280324" y="33696"/>
                </a:lnTo>
                <a:lnTo>
                  <a:pt x="272184" y="56863"/>
                </a:lnTo>
                <a:lnTo>
                  <a:pt x="247767" y="67393"/>
                </a:lnTo>
                <a:close/>
              </a:path>
            </a:pathLst>
          </a:custGeom>
          <a:solidFill>
            <a:srgbClr val="373637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5" name="object 35"/>
          <p:cNvSpPr txBox="1"/>
          <p:nvPr/>
        </p:nvSpPr>
        <p:spPr>
          <a:xfrm>
            <a:off x="8616950" y="6974744"/>
            <a:ext cx="794385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70" dirty="0">
                <a:solidFill>
                  <a:srgbClr val="FFFFFD"/>
                </a:solidFill>
                <a:latin typeface="Arial"/>
                <a:cs typeface="Arial"/>
              </a:rPr>
              <a:t>(GOV,2014</a:t>
            </a:r>
            <a:r>
              <a:rPr sz="1000" dirty="0">
                <a:solidFill>
                  <a:srgbClr val="FFFFFD"/>
                </a:solidFill>
                <a:latin typeface="Arial"/>
                <a:cs typeface="Arial"/>
              </a:rPr>
              <a:t>)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00100"/>
            <a:ext cx="9753600" cy="6515100"/>
          </a:xfrm>
          <a:custGeom>
            <a:avLst/>
            <a:gdLst/>
            <a:ahLst/>
            <a:cxnLst/>
            <a:rect l="l" t="t" r="r" b="b"/>
            <a:pathLst>
              <a:path w="9753600" h="6515100">
                <a:moveTo>
                  <a:pt x="0" y="6515100"/>
                </a:moveTo>
                <a:lnTo>
                  <a:pt x="9753600" y="6515100"/>
                </a:lnTo>
                <a:lnTo>
                  <a:pt x="9753600" y="0"/>
                </a:lnTo>
                <a:lnTo>
                  <a:pt x="0" y="0"/>
                </a:lnTo>
                <a:lnTo>
                  <a:pt x="0" y="651510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0" y="0"/>
            <a:ext cx="9753600" cy="800100"/>
          </a:xfrm>
          <a:custGeom>
            <a:avLst/>
            <a:gdLst/>
            <a:ahLst/>
            <a:cxnLst/>
            <a:rect l="l" t="t" r="r" b="b"/>
            <a:pathLst>
              <a:path w="9753600" h="800100">
                <a:moveTo>
                  <a:pt x="0" y="0"/>
                </a:moveTo>
                <a:lnTo>
                  <a:pt x="9753600" y="0"/>
                </a:lnTo>
                <a:lnTo>
                  <a:pt x="9753600" y="800099"/>
                </a:lnTo>
                <a:lnTo>
                  <a:pt x="0" y="800099"/>
                </a:lnTo>
                <a:lnTo>
                  <a:pt x="0" y="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2550" y="65464"/>
            <a:ext cx="2101215" cy="679450"/>
          </a:xfrm>
          <a:prstGeom prst="rect">
            <a:avLst/>
          </a:prstGeom>
        </p:spPr>
        <p:txBody>
          <a:bodyPr vert="horz" wrap="square" lIns="0" tIns="94615" rIns="0" bIns="0" rtlCol="0">
            <a:spAutoFit/>
          </a:bodyPr>
          <a:lstStyle/>
          <a:p>
            <a:pPr marL="12700" marR="5080">
              <a:lnSpc>
                <a:spcPct val="78100"/>
              </a:lnSpc>
              <a:spcBef>
                <a:spcPts val="745"/>
              </a:spcBef>
            </a:pPr>
            <a:r>
              <a:rPr sz="2400" spc="-20" dirty="0"/>
              <a:t>THE</a:t>
            </a:r>
            <a:r>
              <a:rPr sz="2400" spc="-190" dirty="0"/>
              <a:t> </a:t>
            </a:r>
            <a:r>
              <a:rPr sz="2400" spc="-30" dirty="0"/>
              <a:t>BANKING  </a:t>
            </a:r>
            <a:r>
              <a:rPr sz="2400" spc="-85" dirty="0"/>
              <a:t>CONCEPT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1714550" y="1432872"/>
            <a:ext cx="5931535" cy="4796790"/>
          </a:xfrm>
          <a:custGeom>
            <a:avLst/>
            <a:gdLst/>
            <a:ahLst/>
            <a:cxnLst/>
            <a:rect l="l" t="t" r="r" b="b"/>
            <a:pathLst>
              <a:path w="5931534" h="4796790">
                <a:moveTo>
                  <a:pt x="5581173" y="3615339"/>
                </a:moveTo>
                <a:lnTo>
                  <a:pt x="349849" y="3615339"/>
                </a:lnTo>
                <a:lnTo>
                  <a:pt x="302637" y="3612125"/>
                </a:lnTo>
                <a:lnTo>
                  <a:pt x="257276" y="3602767"/>
                </a:lnTo>
                <a:lnTo>
                  <a:pt x="214196" y="3587696"/>
                </a:lnTo>
                <a:lnTo>
                  <a:pt x="173825" y="3567340"/>
                </a:lnTo>
                <a:lnTo>
                  <a:pt x="136594" y="3542130"/>
                </a:lnTo>
                <a:lnTo>
                  <a:pt x="102934" y="3512494"/>
                </a:lnTo>
                <a:lnTo>
                  <a:pt x="73272" y="3478863"/>
                </a:lnTo>
                <a:lnTo>
                  <a:pt x="48040" y="3441665"/>
                </a:lnTo>
                <a:lnTo>
                  <a:pt x="27667" y="3401329"/>
                </a:lnTo>
                <a:lnTo>
                  <a:pt x="12583" y="3358286"/>
                </a:lnTo>
                <a:lnTo>
                  <a:pt x="3217" y="3312964"/>
                </a:lnTo>
                <a:lnTo>
                  <a:pt x="0" y="3265793"/>
                </a:lnTo>
                <a:lnTo>
                  <a:pt x="0" y="349545"/>
                </a:lnTo>
                <a:lnTo>
                  <a:pt x="3217" y="302110"/>
                </a:lnTo>
                <a:lnTo>
                  <a:pt x="12583" y="256615"/>
                </a:lnTo>
                <a:lnTo>
                  <a:pt x="27667" y="213477"/>
                </a:lnTo>
                <a:lnTo>
                  <a:pt x="48040" y="173113"/>
                </a:lnTo>
                <a:lnTo>
                  <a:pt x="73272" y="135939"/>
                </a:lnTo>
                <a:lnTo>
                  <a:pt x="102934" y="102371"/>
                </a:lnTo>
                <a:lnTo>
                  <a:pt x="136594" y="72825"/>
                </a:lnTo>
                <a:lnTo>
                  <a:pt x="173825" y="47718"/>
                </a:lnTo>
                <a:lnTo>
                  <a:pt x="214196" y="27466"/>
                </a:lnTo>
                <a:lnTo>
                  <a:pt x="257276" y="12484"/>
                </a:lnTo>
                <a:lnTo>
                  <a:pt x="302637" y="3190"/>
                </a:lnTo>
                <a:lnTo>
                  <a:pt x="349849" y="0"/>
                </a:lnTo>
                <a:lnTo>
                  <a:pt x="5581173" y="0"/>
                </a:lnTo>
                <a:lnTo>
                  <a:pt x="5628385" y="3214"/>
                </a:lnTo>
                <a:lnTo>
                  <a:pt x="5673746" y="12572"/>
                </a:lnTo>
                <a:lnTo>
                  <a:pt x="5716827" y="27643"/>
                </a:lnTo>
                <a:lnTo>
                  <a:pt x="5757197" y="47998"/>
                </a:lnTo>
                <a:lnTo>
                  <a:pt x="5794428" y="73209"/>
                </a:lnTo>
                <a:lnTo>
                  <a:pt x="5828088" y="102844"/>
                </a:lnTo>
                <a:lnTo>
                  <a:pt x="5857750" y="136476"/>
                </a:lnTo>
                <a:lnTo>
                  <a:pt x="5882982" y="173674"/>
                </a:lnTo>
                <a:lnTo>
                  <a:pt x="5903355" y="214010"/>
                </a:lnTo>
                <a:lnTo>
                  <a:pt x="5918439" y="257053"/>
                </a:lnTo>
                <a:lnTo>
                  <a:pt x="5927805" y="302375"/>
                </a:lnTo>
                <a:lnTo>
                  <a:pt x="5931023" y="349545"/>
                </a:lnTo>
                <a:lnTo>
                  <a:pt x="5931023" y="3265793"/>
                </a:lnTo>
                <a:lnTo>
                  <a:pt x="5927805" y="3312964"/>
                </a:lnTo>
                <a:lnTo>
                  <a:pt x="5918439" y="3358286"/>
                </a:lnTo>
                <a:lnTo>
                  <a:pt x="5903355" y="3401329"/>
                </a:lnTo>
                <a:lnTo>
                  <a:pt x="5882982" y="3441665"/>
                </a:lnTo>
                <a:lnTo>
                  <a:pt x="5857750" y="3478863"/>
                </a:lnTo>
                <a:lnTo>
                  <a:pt x="5828088" y="3512494"/>
                </a:lnTo>
                <a:lnTo>
                  <a:pt x="5794428" y="3542130"/>
                </a:lnTo>
                <a:lnTo>
                  <a:pt x="5757197" y="3567340"/>
                </a:lnTo>
                <a:lnTo>
                  <a:pt x="5716827" y="3587696"/>
                </a:lnTo>
                <a:lnTo>
                  <a:pt x="5673746" y="3602767"/>
                </a:lnTo>
                <a:lnTo>
                  <a:pt x="5628385" y="3612125"/>
                </a:lnTo>
                <a:lnTo>
                  <a:pt x="5581173" y="3615339"/>
                </a:lnTo>
                <a:close/>
              </a:path>
              <a:path w="5931534" h="4796790">
                <a:moveTo>
                  <a:pt x="646973" y="4796740"/>
                </a:moveTo>
                <a:lnTo>
                  <a:pt x="605974" y="4777437"/>
                </a:lnTo>
                <a:lnTo>
                  <a:pt x="574433" y="4726529"/>
                </a:lnTo>
                <a:lnTo>
                  <a:pt x="562669" y="4689346"/>
                </a:lnTo>
                <a:lnTo>
                  <a:pt x="553821" y="4644411"/>
                </a:lnTo>
                <a:lnTo>
                  <a:pt x="548075" y="4591771"/>
                </a:lnTo>
                <a:lnTo>
                  <a:pt x="545613" y="4531478"/>
                </a:lnTo>
                <a:lnTo>
                  <a:pt x="536772" y="3615339"/>
                </a:lnTo>
                <a:lnTo>
                  <a:pt x="1418343" y="3615339"/>
                </a:lnTo>
                <a:lnTo>
                  <a:pt x="843680" y="4609715"/>
                </a:lnTo>
                <a:lnTo>
                  <a:pt x="811984" y="4661074"/>
                </a:lnTo>
                <a:lnTo>
                  <a:pt x="781180" y="4704137"/>
                </a:lnTo>
                <a:lnTo>
                  <a:pt x="751451" y="4738954"/>
                </a:lnTo>
                <a:lnTo>
                  <a:pt x="722982" y="4765573"/>
                </a:lnTo>
                <a:lnTo>
                  <a:pt x="670559" y="4794417"/>
                </a:lnTo>
                <a:lnTo>
                  <a:pt x="646973" y="479674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893896" y="1085850"/>
            <a:ext cx="6136005" cy="5001260"/>
          </a:xfrm>
          <a:custGeom>
            <a:avLst/>
            <a:gdLst/>
            <a:ahLst/>
            <a:cxnLst/>
            <a:rect l="l" t="t" r="r" b="b"/>
            <a:pathLst>
              <a:path w="6136005" h="5001260">
                <a:moveTo>
                  <a:pt x="755270" y="5000904"/>
                </a:moveTo>
                <a:lnTo>
                  <a:pt x="704377" y="4993373"/>
                </a:lnTo>
                <a:lnTo>
                  <a:pt x="649724" y="4963673"/>
                </a:lnTo>
                <a:lnTo>
                  <a:pt x="599679" y="4901143"/>
                </a:lnTo>
                <a:lnTo>
                  <a:pt x="578999" y="4854236"/>
                </a:lnTo>
                <a:lnTo>
                  <a:pt x="562608" y="4795124"/>
                </a:lnTo>
                <a:lnTo>
                  <a:pt x="551552" y="4722474"/>
                </a:lnTo>
                <a:lnTo>
                  <a:pt x="546876" y="4634953"/>
                </a:lnTo>
                <a:lnTo>
                  <a:pt x="538035" y="3819767"/>
                </a:lnTo>
                <a:lnTo>
                  <a:pt x="452152" y="3819767"/>
                </a:lnTo>
                <a:lnTo>
                  <a:pt x="402946" y="3817105"/>
                </a:lnTo>
                <a:lnTo>
                  <a:pt x="355427" y="3809363"/>
                </a:lnTo>
                <a:lnTo>
                  <a:pt x="309585" y="3796770"/>
                </a:lnTo>
                <a:lnTo>
                  <a:pt x="265797" y="3779613"/>
                </a:lnTo>
                <a:lnTo>
                  <a:pt x="224345" y="3758167"/>
                </a:lnTo>
                <a:lnTo>
                  <a:pt x="185508" y="3732706"/>
                </a:lnTo>
                <a:lnTo>
                  <a:pt x="149568" y="3703502"/>
                </a:lnTo>
                <a:lnTo>
                  <a:pt x="116805" y="3670831"/>
                </a:lnTo>
                <a:lnTo>
                  <a:pt x="87500" y="3634964"/>
                </a:lnTo>
                <a:lnTo>
                  <a:pt x="61933" y="3596177"/>
                </a:lnTo>
                <a:lnTo>
                  <a:pt x="40385" y="3554743"/>
                </a:lnTo>
                <a:lnTo>
                  <a:pt x="23138" y="3510935"/>
                </a:lnTo>
                <a:lnTo>
                  <a:pt x="10470" y="3465027"/>
                </a:lnTo>
                <a:lnTo>
                  <a:pt x="2741" y="3417763"/>
                </a:lnTo>
                <a:lnTo>
                  <a:pt x="0" y="3368007"/>
                </a:lnTo>
                <a:lnTo>
                  <a:pt x="0" y="451759"/>
                </a:lnTo>
                <a:lnTo>
                  <a:pt x="2664" y="402473"/>
                </a:lnTo>
                <a:lnTo>
                  <a:pt x="10470" y="354739"/>
                </a:lnTo>
                <a:lnTo>
                  <a:pt x="23138" y="308832"/>
                </a:lnTo>
                <a:lnTo>
                  <a:pt x="40385" y="265024"/>
                </a:lnTo>
                <a:lnTo>
                  <a:pt x="61933" y="223589"/>
                </a:lnTo>
                <a:lnTo>
                  <a:pt x="87500" y="184802"/>
                </a:lnTo>
                <a:lnTo>
                  <a:pt x="116805" y="148936"/>
                </a:lnTo>
                <a:lnTo>
                  <a:pt x="149568" y="116264"/>
                </a:lnTo>
                <a:lnTo>
                  <a:pt x="185508" y="87060"/>
                </a:lnTo>
                <a:lnTo>
                  <a:pt x="224345" y="61599"/>
                </a:lnTo>
                <a:lnTo>
                  <a:pt x="265797" y="40153"/>
                </a:lnTo>
                <a:lnTo>
                  <a:pt x="309585" y="22996"/>
                </a:lnTo>
                <a:lnTo>
                  <a:pt x="355427" y="10403"/>
                </a:lnTo>
                <a:lnTo>
                  <a:pt x="403043" y="2646"/>
                </a:lnTo>
                <a:lnTo>
                  <a:pt x="452152" y="0"/>
                </a:lnTo>
                <a:lnTo>
                  <a:pt x="5683476" y="0"/>
                </a:lnTo>
                <a:lnTo>
                  <a:pt x="5732805" y="2646"/>
                </a:lnTo>
                <a:lnTo>
                  <a:pt x="5780580" y="10403"/>
                </a:lnTo>
                <a:lnTo>
                  <a:pt x="5826527" y="22996"/>
                </a:lnTo>
                <a:lnTo>
                  <a:pt x="5870373" y="40153"/>
                </a:lnTo>
                <a:lnTo>
                  <a:pt x="5911844" y="61599"/>
                </a:lnTo>
                <a:lnTo>
                  <a:pt x="5950665" y="87060"/>
                </a:lnTo>
                <a:lnTo>
                  <a:pt x="5986562" y="116264"/>
                </a:lnTo>
                <a:lnTo>
                  <a:pt x="6019262" y="148936"/>
                </a:lnTo>
                <a:lnTo>
                  <a:pt x="6048491" y="184802"/>
                </a:lnTo>
                <a:lnTo>
                  <a:pt x="6061385" y="204427"/>
                </a:lnTo>
                <a:lnTo>
                  <a:pt x="452152" y="204427"/>
                </a:lnTo>
                <a:lnTo>
                  <a:pt x="402352" y="209465"/>
                </a:lnTo>
                <a:lnTo>
                  <a:pt x="355927" y="223908"/>
                </a:lnTo>
                <a:lnTo>
                  <a:pt x="313883" y="246750"/>
                </a:lnTo>
                <a:lnTo>
                  <a:pt x="277227" y="276986"/>
                </a:lnTo>
                <a:lnTo>
                  <a:pt x="246964" y="313611"/>
                </a:lnTo>
                <a:lnTo>
                  <a:pt x="224102" y="355618"/>
                </a:lnTo>
                <a:lnTo>
                  <a:pt x="209647" y="402003"/>
                </a:lnTo>
                <a:lnTo>
                  <a:pt x="204605" y="451759"/>
                </a:lnTo>
                <a:lnTo>
                  <a:pt x="204605" y="3368007"/>
                </a:lnTo>
                <a:lnTo>
                  <a:pt x="209647" y="3417763"/>
                </a:lnTo>
                <a:lnTo>
                  <a:pt x="224102" y="3464148"/>
                </a:lnTo>
                <a:lnTo>
                  <a:pt x="246964" y="3506155"/>
                </a:lnTo>
                <a:lnTo>
                  <a:pt x="277227" y="3542780"/>
                </a:lnTo>
                <a:lnTo>
                  <a:pt x="313883" y="3573016"/>
                </a:lnTo>
                <a:lnTo>
                  <a:pt x="355927" y="3595859"/>
                </a:lnTo>
                <a:lnTo>
                  <a:pt x="402352" y="3610301"/>
                </a:lnTo>
                <a:lnTo>
                  <a:pt x="452152" y="3615339"/>
                </a:lnTo>
                <a:lnTo>
                  <a:pt x="639075" y="3615339"/>
                </a:lnTo>
                <a:lnTo>
                  <a:pt x="678326" y="3623305"/>
                </a:lnTo>
                <a:lnTo>
                  <a:pt x="710592" y="3644994"/>
                </a:lnTo>
                <a:lnTo>
                  <a:pt x="732675" y="3677093"/>
                </a:lnTo>
                <a:lnTo>
                  <a:pt x="741377" y="3716291"/>
                </a:lnTo>
                <a:lnTo>
                  <a:pt x="751481" y="4632429"/>
                </a:lnTo>
                <a:lnTo>
                  <a:pt x="753711" y="4684088"/>
                </a:lnTo>
                <a:lnTo>
                  <a:pt x="757954" y="4725810"/>
                </a:lnTo>
                <a:lnTo>
                  <a:pt x="763381" y="4758067"/>
                </a:lnTo>
                <a:lnTo>
                  <a:pt x="769163" y="4781334"/>
                </a:lnTo>
                <a:lnTo>
                  <a:pt x="1024020" y="4781334"/>
                </a:lnTo>
                <a:lnTo>
                  <a:pt x="1001073" y="4818666"/>
                </a:lnTo>
                <a:lnTo>
                  <a:pt x="966447" y="4867281"/>
                </a:lnTo>
                <a:lnTo>
                  <a:pt x="931732" y="4908295"/>
                </a:lnTo>
                <a:lnTo>
                  <a:pt x="896884" y="4941752"/>
                </a:lnTo>
                <a:lnTo>
                  <a:pt x="861858" y="4967698"/>
                </a:lnTo>
                <a:lnTo>
                  <a:pt x="826610" y="4986175"/>
                </a:lnTo>
                <a:lnTo>
                  <a:pt x="791095" y="4997229"/>
                </a:lnTo>
                <a:lnTo>
                  <a:pt x="755270" y="5000904"/>
                </a:lnTo>
                <a:close/>
              </a:path>
              <a:path w="6136005" h="5001260">
                <a:moveTo>
                  <a:pt x="1024020" y="4781334"/>
                </a:moveTo>
                <a:lnTo>
                  <a:pt x="769163" y="4781334"/>
                </a:lnTo>
                <a:lnTo>
                  <a:pt x="786194" y="4763647"/>
                </a:lnTo>
                <a:lnTo>
                  <a:pt x="806895" y="4738271"/>
                </a:lnTo>
                <a:lnTo>
                  <a:pt x="831149" y="4704141"/>
                </a:lnTo>
                <a:lnTo>
                  <a:pt x="858836" y="4660191"/>
                </a:lnTo>
                <a:lnTo>
                  <a:pt x="1433498" y="3665815"/>
                </a:lnTo>
                <a:lnTo>
                  <a:pt x="1449621" y="3644619"/>
                </a:lnTo>
                <a:lnTo>
                  <a:pt x="1470599" y="3628747"/>
                </a:lnTo>
                <a:lnTo>
                  <a:pt x="1495129" y="3618790"/>
                </a:lnTo>
                <a:lnTo>
                  <a:pt x="1521908" y="3615339"/>
                </a:lnTo>
                <a:lnTo>
                  <a:pt x="5684739" y="3615339"/>
                </a:lnTo>
                <a:lnTo>
                  <a:pt x="5734538" y="3610301"/>
                </a:lnTo>
                <a:lnTo>
                  <a:pt x="5780963" y="3595859"/>
                </a:lnTo>
                <a:lnTo>
                  <a:pt x="5823007" y="3573016"/>
                </a:lnTo>
                <a:lnTo>
                  <a:pt x="5859663" y="3542780"/>
                </a:lnTo>
                <a:lnTo>
                  <a:pt x="5889926" y="3506155"/>
                </a:lnTo>
                <a:lnTo>
                  <a:pt x="5912788" y="3464148"/>
                </a:lnTo>
                <a:lnTo>
                  <a:pt x="5927243" y="3417763"/>
                </a:lnTo>
                <a:lnTo>
                  <a:pt x="5932286" y="3368007"/>
                </a:lnTo>
                <a:lnTo>
                  <a:pt x="5932286" y="451759"/>
                </a:lnTo>
                <a:lnTo>
                  <a:pt x="5927243" y="402003"/>
                </a:lnTo>
                <a:lnTo>
                  <a:pt x="5912788" y="355618"/>
                </a:lnTo>
                <a:lnTo>
                  <a:pt x="5889926" y="313611"/>
                </a:lnTo>
                <a:lnTo>
                  <a:pt x="5859663" y="276986"/>
                </a:lnTo>
                <a:lnTo>
                  <a:pt x="5823007" y="246750"/>
                </a:lnTo>
                <a:lnTo>
                  <a:pt x="5780963" y="223908"/>
                </a:lnTo>
                <a:lnTo>
                  <a:pt x="5734538" y="209465"/>
                </a:lnTo>
                <a:lnTo>
                  <a:pt x="5684739" y="204427"/>
                </a:lnTo>
                <a:lnTo>
                  <a:pt x="6061385" y="204427"/>
                </a:lnTo>
                <a:lnTo>
                  <a:pt x="6095439" y="265024"/>
                </a:lnTo>
                <a:lnTo>
                  <a:pt x="6112611" y="308832"/>
                </a:lnTo>
                <a:lnTo>
                  <a:pt x="6125215" y="354739"/>
                </a:lnTo>
                <a:lnTo>
                  <a:pt x="6132979" y="402473"/>
                </a:lnTo>
                <a:lnTo>
                  <a:pt x="6135628" y="451759"/>
                </a:lnTo>
                <a:lnTo>
                  <a:pt x="6135628" y="3368007"/>
                </a:lnTo>
                <a:lnTo>
                  <a:pt x="6132979" y="3417073"/>
                </a:lnTo>
                <a:lnTo>
                  <a:pt x="6125215" y="3464648"/>
                </a:lnTo>
                <a:lnTo>
                  <a:pt x="6112611" y="3510450"/>
                </a:lnTo>
                <a:lnTo>
                  <a:pt x="6095439" y="3554200"/>
                </a:lnTo>
                <a:lnTo>
                  <a:pt x="6073975" y="3595616"/>
                </a:lnTo>
                <a:lnTo>
                  <a:pt x="6048491" y="3634419"/>
                </a:lnTo>
                <a:lnTo>
                  <a:pt x="6019262" y="3670328"/>
                </a:lnTo>
                <a:lnTo>
                  <a:pt x="5986562" y="3703063"/>
                </a:lnTo>
                <a:lnTo>
                  <a:pt x="5950665" y="3732342"/>
                </a:lnTo>
                <a:lnTo>
                  <a:pt x="5911844" y="3757887"/>
                </a:lnTo>
                <a:lnTo>
                  <a:pt x="5870373" y="3779416"/>
                </a:lnTo>
                <a:lnTo>
                  <a:pt x="5826527" y="3796649"/>
                </a:lnTo>
                <a:lnTo>
                  <a:pt x="5780580" y="3809305"/>
                </a:lnTo>
                <a:lnTo>
                  <a:pt x="5732805" y="3817105"/>
                </a:lnTo>
                <a:lnTo>
                  <a:pt x="5683476" y="3819767"/>
                </a:lnTo>
                <a:lnTo>
                  <a:pt x="1580006" y="3819767"/>
                </a:lnTo>
                <a:lnTo>
                  <a:pt x="1035655" y="4762405"/>
                </a:lnTo>
                <a:lnTo>
                  <a:pt x="1024020" y="4781334"/>
                </a:lnTo>
                <a:close/>
              </a:path>
            </a:pathLst>
          </a:custGeom>
          <a:solidFill>
            <a:srgbClr val="EC887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457450" y="1881708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457450" y="2519883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457450" y="3148533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1480150" y="6141178"/>
            <a:ext cx="617220" cy="862965"/>
          </a:xfrm>
          <a:custGeom>
            <a:avLst/>
            <a:gdLst/>
            <a:ahLst/>
            <a:cxnLst/>
            <a:rect l="l" t="t" r="r" b="b"/>
            <a:pathLst>
              <a:path w="617219" h="862965">
                <a:moveTo>
                  <a:pt x="207032" y="559819"/>
                </a:moveTo>
                <a:lnTo>
                  <a:pt x="152208" y="550522"/>
                </a:lnTo>
                <a:lnTo>
                  <a:pt x="120040" y="505150"/>
                </a:lnTo>
                <a:lnTo>
                  <a:pt x="119201" y="476189"/>
                </a:lnTo>
                <a:lnTo>
                  <a:pt x="129195" y="450152"/>
                </a:lnTo>
                <a:lnTo>
                  <a:pt x="148226" y="429803"/>
                </a:lnTo>
                <a:lnTo>
                  <a:pt x="174503" y="417905"/>
                </a:lnTo>
                <a:lnTo>
                  <a:pt x="529101" y="336586"/>
                </a:lnTo>
                <a:lnTo>
                  <a:pt x="558024" y="335864"/>
                </a:lnTo>
                <a:lnTo>
                  <a:pt x="584066" y="345887"/>
                </a:lnTo>
                <a:lnTo>
                  <a:pt x="604431" y="364933"/>
                </a:lnTo>
                <a:lnTo>
                  <a:pt x="616322" y="391277"/>
                </a:lnTo>
                <a:lnTo>
                  <a:pt x="617154" y="420176"/>
                </a:lnTo>
                <a:lnTo>
                  <a:pt x="607153" y="446213"/>
                </a:lnTo>
                <a:lnTo>
                  <a:pt x="588064" y="466587"/>
                </a:lnTo>
                <a:lnTo>
                  <a:pt x="561630" y="478499"/>
                </a:lnTo>
                <a:lnTo>
                  <a:pt x="207032" y="559819"/>
                </a:lnTo>
                <a:close/>
              </a:path>
              <a:path w="617219" h="862965">
                <a:moveTo>
                  <a:pt x="91365" y="367314"/>
                </a:moveTo>
                <a:lnTo>
                  <a:pt x="37056" y="360724"/>
                </a:lnTo>
                <a:lnTo>
                  <a:pt x="2033" y="316224"/>
                </a:lnTo>
                <a:lnTo>
                  <a:pt x="0" y="288420"/>
                </a:lnTo>
                <a:lnTo>
                  <a:pt x="8566" y="261837"/>
                </a:lnTo>
                <a:lnTo>
                  <a:pt x="27301" y="239756"/>
                </a:lnTo>
                <a:lnTo>
                  <a:pt x="313288" y="15000"/>
                </a:lnTo>
                <a:lnTo>
                  <a:pt x="339124" y="2019"/>
                </a:lnTo>
                <a:lnTo>
                  <a:pt x="366934" y="0"/>
                </a:lnTo>
                <a:lnTo>
                  <a:pt x="393460" y="8552"/>
                </a:lnTo>
                <a:lnTo>
                  <a:pt x="415446" y="27288"/>
                </a:lnTo>
                <a:lnTo>
                  <a:pt x="428490" y="53080"/>
                </a:lnTo>
                <a:lnTo>
                  <a:pt x="430522" y="80898"/>
                </a:lnTo>
                <a:lnTo>
                  <a:pt x="421948" y="107469"/>
                </a:lnTo>
                <a:lnTo>
                  <a:pt x="403173" y="129518"/>
                </a:lnTo>
                <a:lnTo>
                  <a:pt x="117131" y="354361"/>
                </a:lnTo>
                <a:lnTo>
                  <a:pt x="91365" y="367314"/>
                </a:lnTo>
                <a:close/>
              </a:path>
              <a:path w="617219" h="862965">
                <a:moveTo>
                  <a:pt x="536312" y="862473"/>
                </a:moveTo>
                <a:lnTo>
                  <a:pt x="152146" y="784134"/>
                </a:lnTo>
                <a:lnTo>
                  <a:pt x="106403" y="752356"/>
                </a:lnTo>
                <a:lnTo>
                  <a:pt x="96107" y="726425"/>
                </a:lnTo>
                <a:lnTo>
                  <a:pt x="96557" y="697505"/>
                </a:lnTo>
                <a:lnTo>
                  <a:pt x="108210" y="671067"/>
                </a:lnTo>
                <a:lnTo>
                  <a:pt x="128377" y="651827"/>
                </a:lnTo>
                <a:lnTo>
                  <a:pt x="154299" y="641564"/>
                </a:lnTo>
                <a:lnTo>
                  <a:pt x="183217" y="642058"/>
                </a:lnTo>
                <a:lnTo>
                  <a:pt x="538580" y="719846"/>
                </a:lnTo>
                <a:lnTo>
                  <a:pt x="565002" y="731472"/>
                </a:lnTo>
                <a:lnTo>
                  <a:pt x="584226" y="751646"/>
                </a:lnTo>
                <a:lnTo>
                  <a:pt x="594489" y="777585"/>
                </a:lnTo>
                <a:lnTo>
                  <a:pt x="594027" y="806507"/>
                </a:lnTo>
                <a:lnTo>
                  <a:pt x="582425" y="832935"/>
                </a:lnTo>
                <a:lnTo>
                  <a:pt x="562245" y="852186"/>
                </a:lnTo>
                <a:lnTo>
                  <a:pt x="536312" y="862473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0" y="5283170"/>
            <a:ext cx="1461135" cy="2032635"/>
          </a:xfrm>
          <a:custGeom>
            <a:avLst/>
            <a:gdLst/>
            <a:ahLst/>
            <a:cxnLst/>
            <a:rect l="l" t="t" r="r" b="b"/>
            <a:pathLst>
              <a:path w="1461135" h="2032634">
                <a:moveTo>
                  <a:pt x="1094409" y="2022640"/>
                </a:moveTo>
                <a:lnTo>
                  <a:pt x="1052759" y="2032029"/>
                </a:lnTo>
                <a:lnTo>
                  <a:pt x="13829" y="2032029"/>
                </a:lnTo>
                <a:lnTo>
                  <a:pt x="0" y="1957555"/>
                </a:lnTo>
                <a:lnTo>
                  <a:pt x="0" y="95002"/>
                </a:lnTo>
                <a:lnTo>
                  <a:pt x="33885" y="78941"/>
                </a:lnTo>
                <a:lnTo>
                  <a:pt x="78880" y="60462"/>
                </a:lnTo>
                <a:lnTo>
                  <a:pt x="124166" y="44599"/>
                </a:lnTo>
                <a:lnTo>
                  <a:pt x="169713" y="31274"/>
                </a:lnTo>
                <a:lnTo>
                  <a:pt x="215492" y="20406"/>
                </a:lnTo>
                <a:lnTo>
                  <a:pt x="261474" y="11917"/>
                </a:lnTo>
                <a:lnTo>
                  <a:pt x="317050" y="4732"/>
                </a:lnTo>
                <a:lnTo>
                  <a:pt x="372169" y="804"/>
                </a:lnTo>
                <a:lnTo>
                  <a:pt x="426632" y="0"/>
                </a:lnTo>
                <a:lnTo>
                  <a:pt x="480237" y="2184"/>
                </a:lnTo>
                <a:lnTo>
                  <a:pt x="532783" y="7223"/>
                </a:lnTo>
                <a:lnTo>
                  <a:pt x="584069" y="14983"/>
                </a:lnTo>
                <a:lnTo>
                  <a:pt x="633896" y="25329"/>
                </a:lnTo>
                <a:lnTo>
                  <a:pt x="682061" y="38127"/>
                </a:lnTo>
                <a:lnTo>
                  <a:pt x="728365" y="53242"/>
                </a:lnTo>
                <a:lnTo>
                  <a:pt x="772606" y="70542"/>
                </a:lnTo>
                <a:lnTo>
                  <a:pt x="814584" y="89890"/>
                </a:lnTo>
                <a:lnTo>
                  <a:pt x="854098" y="111154"/>
                </a:lnTo>
                <a:lnTo>
                  <a:pt x="890946" y="134199"/>
                </a:lnTo>
                <a:lnTo>
                  <a:pt x="924929" y="158890"/>
                </a:lnTo>
                <a:lnTo>
                  <a:pt x="955845" y="185094"/>
                </a:lnTo>
                <a:lnTo>
                  <a:pt x="983494" y="212676"/>
                </a:lnTo>
                <a:lnTo>
                  <a:pt x="1028187" y="271438"/>
                </a:lnTo>
                <a:lnTo>
                  <a:pt x="1057401" y="334102"/>
                </a:lnTo>
                <a:lnTo>
                  <a:pt x="1080101" y="413076"/>
                </a:lnTo>
                <a:lnTo>
                  <a:pt x="1093193" y="476314"/>
                </a:lnTo>
                <a:lnTo>
                  <a:pt x="1099834" y="526553"/>
                </a:lnTo>
                <a:lnTo>
                  <a:pt x="1103186" y="566529"/>
                </a:lnTo>
                <a:lnTo>
                  <a:pt x="1106406" y="598982"/>
                </a:lnTo>
                <a:lnTo>
                  <a:pt x="1125089" y="652266"/>
                </a:lnTo>
                <a:lnTo>
                  <a:pt x="1173410" y="701033"/>
                </a:lnTo>
                <a:lnTo>
                  <a:pt x="1209051" y="724366"/>
                </a:lnTo>
                <a:lnTo>
                  <a:pt x="1251942" y="746640"/>
                </a:lnTo>
                <a:lnTo>
                  <a:pt x="1300229" y="765925"/>
                </a:lnTo>
                <a:lnTo>
                  <a:pt x="1352061" y="780292"/>
                </a:lnTo>
                <a:lnTo>
                  <a:pt x="1405585" y="787810"/>
                </a:lnTo>
                <a:lnTo>
                  <a:pt x="1433112" y="795828"/>
                </a:lnTo>
                <a:lnTo>
                  <a:pt x="1451520" y="814326"/>
                </a:lnTo>
                <a:lnTo>
                  <a:pt x="1460766" y="841144"/>
                </a:lnTo>
                <a:lnTo>
                  <a:pt x="1460809" y="874122"/>
                </a:lnTo>
                <a:lnTo>
                  <a:pt x="1451606" y="911100"/>
                </a:lnTo>
                <a:lnTo>
                  <a:pt x="1433116" y="949919"/>
                </a:lnTo>
                <a:lnTo>
                  <a:pt x="1405297" y="988418"/>
                </a:lnTo>
                <a:lnTo>
                  <a:pt x="1368108" y="1024438"/>
                </a:lnTo>
                <a:lnTo>
                  <a:pt x="1321506" y="1055819"/>
                </a:lnTo>
                <a:lnTo>
                  <a:pt x="1334415" y="1100006"/>
                </a:lnTo>
                <a:lnTo>
                  <a:pt x="1347941" y="1147747"/>
                </a:lnTo>
                <a:lnTo>
                  <a:pt x="1360367" y="1192548"/>
                </a:lnTo>
                <a:lnTo>
                  <a:pt x="1369977" y="1227916"/>
                </a:lnTo>
                <a:lnTo>
                  <a:pt x="1351660" y="1260784"/>
                </a:lnTo>
                <a:lnTo>
                  <a:pt x="1328502" y="1292671"/>
                </a:lnTo>
                <a:lnTo>
                  <a:pt x="1298718" y="1322672"/>
                </a:lnTo>
                <a:lnTo>
                  <a:pt x="1260527" y="1349880"/>
                </a:lnTo>
                <a:lnTo>
                  <a:pt x="1212143" y="1373389"/>
                </a:lnTo>
                <a:lnTo>
                  <a:pt x="1077670" y="1405685"/>
                </a:lnTo>
                <a:lnTo>
                  <a:pt x="1094109" y="1444737"/>
                </a:lnTo>
                <a:lnTo>
                  <a:pt x="1117495" y="1478604"/>
                </a:lnTo>
                <a:lnTo>
                  <a:pt x="1147656" y="1506948"/>
                </a:lnTo>
                <a:lnTo>
                  <a:pt x="1184418" y="1529429"/>
                </a:lnTo>
                <a:lnTo>
                  <a:pt x="1227608" y="1545708"/>
                </a:lnTo>
                <a:lnTo>
                  <a:pt x="1277053" y="1555445"/>
                </a:lnTo>
                <a:lnTo>
                  <a:pt x="1332580" y="1558302"/>
                </a:lnTo>
                <a:lnTo>
                  <a:pt x="1394016" y="1553938"/>
                </a:lnTo>
                <a:lnTo>
                  <a:pt x="1394594" y="1622908"/>
                </a:lnTo>
                <a:lnTo>
                  <a:pt x="1403309" y="1679664"/>
                </a:lnTo>
                <a:lnTo>
                  <a:pt x="1416010" y="1726552"/>
                </a:lnTo>
                <a:lnTo>
                  <a:pt x="1428548" y="1765919"/>
                </a:lnTo>
                <a:lnTo>
                  <a:pt x="1436774" y="1800109"/>
                </a:lnTo>
                <a:lnTo>
                  <a:pt x="1423687" y="1862346"/>
                </a:lnTo>
                <a:lnTo>
                  <a:pt x="1377443" y="1906188"/>
                </a:lnTo>
                <a:lnTo>
                  <a:pt x="1342366" y="1928265"/>
                </a:lnTo>
                <a:lnTo>
                  <a:pt x="1300884" y="1949861"/>
                </a:lnTo>
                <a:lnTo>
                  <a:pt x="1254172" y="1970536"/>
                </a:lnTo>
                <a:lnTo>
                  <a:pt x="1203406" y="1989850"/>
                </a:lnTo>
                <a:lnTo>
                  <a:pt x="1149760" y="2007365"/>
                </a:lnTo>
                <a:lnTo>
                  <a:pt x="1094409" y="2022640"/>
                </a:lnTo>
                <a:close/>
              </a:path>
              <a:path w="1461135" h="2032634">
                <a:moveTo>
                  <a:pt x="1151785" y="1392293"/>
                </a:moveTo>
                <a:lnTo>
                  <a:pt x="1077670" y="1405685"/>
                </a:lnTo>
                <a:lnTo>
                  <a:pt x="1191070" y="1379989"/>
                </a:lnTo>
                <a:lnTo>
                  <a:pt x="1151785" y="1392293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2457450" y="3996258"/>
            <a:ext cx="76200" cy="76200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 txBox="1"/>
          <p:nvPr/>
        </p:nvSpPr>
        <p:spPr>
          <a:xfrm>
            <a:off x="2658020" y="1743754"/>
            <a:ext cx="4629785" cy="2625725"/>
          </a:xfrm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 marR="196215">
              <a:lnSpc>
                <a:spcPct val="76400"/>
              </a:lnSpc>
              <a:spcBef>
                <a:spcPts val="620"/>
              </a:spcBef>
            </a:pPr>
            <a:r>
              <a:rPr sz="1800" b="1" spc="45" dirty="0">
                <a:solidFill>
                  <a:srgbClr val="FFFFFF"/>
                </a:solidFill>
                <a:latin typeface="Arial"/>
                <a:cs typeface="Arial"/>
              </a:rPr>
              <a:t>Teaching</a:t>
            </a:r>
            <a:r>
              <a:rPr sz="1800" b="1" spc="-114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30" dirty="0">
                <a:solidFill>
                  <a:srgbClr val="FFFFFF"/>
                </a:solidFill>
                <a:latin typeface="Arial"/>
                <a:cs typeface="Arial"/>
              </a:rPr>
              <a:t>involves</a:t>
            </a:r>
            <a:r>
              <a:rPr sz="18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8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narrator</a:t>
            </a:r>
            <a:r>
              <a:rPr sz="18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70" dirty="0">
                <a:solidFill>
                  <a:srgbClr val="FFFFFF"/>
                </a:solidFill>
                <a:latin typeface="Arial"/>
                <a:cs typeface="Arial"/>
              </a:rPr>
              <a:t>character  </a:t>
            </a:r>
            <a:r>
              <a:rPr sz="1800" b="1" spc="7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0" dirty="0">
                <a:solidFill>
                  <a:srgbClr val="FFFFFF"/>
                </a:solidFill>
                <a:latin typeface="Arial"/>
                <a:cs typeface="Arial"/>
              </a:rPr>
              <a:t>a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listening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object</a:t>
            </a:r>
            <a:endParaRPr sz="1800">
              <a:latin typeface="Arial"/>
              <a:cs typeface="Arial"/>
            </a:endParaRPr>
          </a:p>
          <a:p>
            <a:pPr marL="12700" marR="5080">
              <a:lnSpc>
                <a:spcPct val="76400"/>
              </a:lnSpc>
              <a:spcBef>
                <a:spcPts val="1725"/>
              </a:spcBef>
            </a:pP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Student's</a:t>
            </a:r>
            <a:r>
              <a:rPr sz="18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0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taught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5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intellectually  </a:t>
            </a:r>
            <a:r>
              <a:rPr sz="1800" b="1" spc="85" dirty="0">
                <a:solidFill>
                  <a:srgbClr val="FFFFFF"/>
                </a:solidFill>
                <a:latin typeface="Arial"/>
                <a:cs typeface="Arial"/>
              </a:rPr>
              <a:t>dependent</a:t>
            </a:r>
            <a:endParaRPr sz="1800">
              <a:latin typeface="Arial"/>
              <a:cs typeface="Arial"/>
            </a:endParaRPr>
          </a:p>
          <a:p>
            <a:pPr marL="12700" marR="571500" algn="just">
              <a:lnSpc>
                <a:spcPct val="76400"/>
              </a:lnSpc>
              <a:spcBef>
                <a:spcPts val="1650"/>
              </a:spcBef>
            </a:pPr>
            <a:r>
              <a:rPr sz="1800" b="1" spc="4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new</a:t>
            </a:r>
            <a:r>
              <a:rPr sz="18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0" dirty="0">
                <a:solidFill>
                  <a:srgbClr val="FFFFFF"/>
                </a:solidFill>
                <a:latin typeface="Arial"/>
                <a:cs typeface="Arial"/>
              </a:rPr>
              <a:t>framework</a:t>
            </a:r>
            <a:r>
              <a:rPr sz="1800" b="1" spc="-9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120" dirty="0">
                <a:solidFill>
                  <a:srgbClr val="FFFFFF"/>
                </a:solidFill>
                <a:latin typeface="Arial"/>
                <a:cs typeface="Arial"/>
              </a:rPr>
              <a:t>will</a:t>
            </a:r>
            <a:r>
              <a:rPr sz="1800" b="1" spc="-9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5" dirty="0">
                <a:solidFill>
                  <a:srgbClr val="FFFFFF"/>
                </a:solidFill>
                <a:latin typeface="Arial"/>
                <a:cs typeface="Arial"/>
              </a:rPr>
              <a:t>encourage  </a:t>
            </a:r>
            <a:r>
              <a:rPr sz="1800" b="1" spc="80" dirty="0">
                <a:solidFill>
                  <a:srgbClr val="FFFFFF"/>
                </a:solidFill>
                <a:latin typeface="Arial"/>
                <a:cs typeface="Arial"/>
              </a:rPr>
              <a:t>student</a:t>
            </a:r>
            <a:r>
              <a:rPr sz="18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0" dirty="0">
                <a:solidFill>
                  <a:srgbClr val="FFFFFF"/>
                </a:solidFill>
                <a:latin typeface="Arial"/>
                <a:cs typeface="Arial"/>
              </a:rPr>
              <a:t>engagement</a:t>
            </a:r>
            <a:r>
              <a:rPr sz="1800" b="1" spc="-1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75" dirty="0">
                <a:solidFill>
                  <a:srgbClr val="FFFFFF"/>
                </a:solidFill>
                <a:latin typeface="Arial"/>
                <a:cs typeface="Arial"/>
              </a:rPr>
              <a:t>and</a:t>
            </a:r>
            <a:r>
              <a:rPr sz="1800" b="1" spc="-10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0" dirty="0">
                <a:solidFill>
                  <a:srgbClr val="FFFFFF"/>
                </a:solidFill>
                <a:latin typeface="Arial"/>
                <a:cs typeface="Arial"/>
              </a:rPr>
              <a:t>creativity 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within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1800" b="1" spc="-26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35" dirty="0">
                <a:solidFill>
                  <a:srgbClr val="FFFFFF"/>
                </a:solidFill>
                <a:latin typeface="Arial"/>
                <a:cs typeface="Arial"/>
              </a:rPr>
              <a:t>classroom</a:t>
            </a:r>
            <a:endParaRPr sz="1800">
              <a:latin typeface="Arial"/>
              <a:cs typeface="Arial"/>
            </a:endParaRPr>
          </a:p>
          <a:p>
            <a:pPr marL="12700" marR="701675">
              <a:lnSpc>
                <a:spcPct val="76400"/>
              </a:lnSpc>
              <a:spcBef>
                <a:spcPts val="1725"/>
              </a:spcBef>
            </a:pPr>
            <a:r>
              <a:rPr sz="1800" b="1" spc="20" dirty="0">
                <a:solidFill>
                  <a:srgbClr val="FFFFFF"/>
                </a:solidFill>
                <a:latin typeface="Arial"/>
                <a:cs typeface="Arial"/>
              </a:rPr>
              <a:t>School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education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50" dirty="0">
                <a:solidFill>
                  <a:srgbClr val="FFFFFF"/>
                </a:solidFill>
                <a:latin typeface="Arial"/>
                <a:cs typeface="Arial"/>
              </a:rPr>
              <a:t>should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85" dirty="0">
                <a:solidFill>
                  <a:srgbClr val="FFFFFF"/>
                </a:solidFill>
                <a:latin typeface="Arial"/>
                <a:cs typeface="Arial"/>
              </a:rPr>
              <a:t>be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75" dirty="0">
                <a:solidFill>
                  <a:srgbClr val="FFFFFF"/>
                </a:solidFill>
                <a:latin typeface="Arial"/>
                <a:cs typeface="Arial"/>
              </a:rPr>
              <a:t>about 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creating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95" dirty="0">
                <a:solidFill>
                  <a:srgbClr val="FFFFFF"/>
                </a:solidFill>
                <a:latin typeface="Arial"/>
                <a:cs typeface="Arial"/>
              </a:rPr>
              <a:t>free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45" dirty="0">
                <a:solidFill>
                  <a:srgbClr val="FFFFFF"/>
                </a:solidFill>
                <a:latin typeface="Arial"/>
                <a:cs typeface="Arial"/>
              </a:rPr>
              <a:t>thinking</a:t>
            </a:r>
            <a:r>
              <a:rPr sz="1800" b="1" spc="-1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1800" b="1" spc="65" dirty="0">
                <a:solidFill>
                  <a:srgbClr val="FFFFFF"/>
                </a:solidFill>
                <a:latin typeface="Arial"/>
                <a:cs typeface="Arial"/>
              </a:rPr>
              <a:t>students</a:t>
            </a:r>
            <a:endParaRPr sz="1800">
              <a:latin typeface="Arial"/>
              <a:cs typeface="Arial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597900" y="6965219"/>
            <a:ext cx="915669" cy="17907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000" spc="60" dirty="0">
                <a:solidFill>
                  <a:srgbClr val="FFFFFD"/>
                </a:solidFill>
                <a:latin typeface="Arial"/>
                <a:cs typeface="Arial"/>
              </a:rPr>
              <a:t>(Freire,</a:t>
            </a:r>
            <a:r>
              <a:rPr sz="1000" spc="9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000" spc="55" dirty="0">
                <a:solidFill>
                  <a:srgbClr val="FFFFFD"/>
                </a:solidFill>
                <a:latin typeface="Arial"/>
                <a:cs typeface="Arial"/>
              </a:rPr>
              <a:t>1972)</a:t>
            </a:r>
            <a:endParaRPr sz="10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895350"/>
            <a:ext cx="9753600" cy="6419850"/>
          </a:xfrm>
          <a:custGeom>
            <a:avLst/>
            <a:gdLst/>
            <a:ahLst/>
            <a:cxnLst/>
            <a:rect l="l" t="t" r="r" b="b"/>
            <a:pathLst>
              <a:path w="9753600" h="6419850">
                <a:moveTo>
                  <a:pt x="0" y="6419850"/>
                </a:moveTo>
                <a:lnTo>
                  <a:pt x="9753600" y="6419850"/>
                </a:lnTo>
                <a:lnTo>
                  <a:pt x="9753600" y="0"/>
                </a:lnTo>
                <a:lnTo>
                  <a:pt x="0" y="0"/>
                </a:lnTo>
                <a:lnTo>
                  <a:pt x="0" y="6419850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328862" y="973210"/>
            <a:ext cx="5095874" cy="6084814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9753600" cy="895350"/>
          </a:xfrm>
          <a:custGeom>
            <a:avLst/>
            <a:gdLst/>
            <a:ahLst/>
            <a:cxnLst/>
            <a:rect l="l" t="t" r="r" b="b"/>
            <a:pathLst>
              <a:path w="9753600" h="895350">
                <a:moveTo>
                  <a:pt x="0" y="0"/>
                </a:moveTo>
                <a:lnTo>
                  <a:pt x="9753600" y="0"/>
                </a:lnTo>
                <a:lnTo>
                  <a:pt x="9753600" y="895349"/>
                </a:lnTo>
                <a:lnTo>
                  <a:pt x="0" y="895349"/>
                </a:lnTo>
                <a:lnTo>
                  <a:pt x="0" y="0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92075" y="198814"/>
            <a:ext cx="1581785" cy="39370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2400" spc="-120" dirty="0"/>
              <a:t>S</a:t>
            </a:r>
            <a:r>
              <a:rPr sz="2400" spc="50" dirty="0"/>
              <a:t>U</a:t>
            </a:r>
            <a:r>
              <a:rPr sz="2400" spc="55" dirty="0"/>
              <a:t>MM</a:t>
            </a:r>
            <a:r>
              <a:rPr sz="2400" spc="-120" dirty="0"/>
              <a:t>A</a:t>
            </a:r>
            <a:r>
              <a:rPr sz="2400" spc="-85" dirty="0"/>
              <a:t>R</a:t>
            </a:r>
            <a:r>
              <a:rPr sz="2400" spc="-30" dirty="0"/>
              <a:t>Y</a:t>
            </a:r>
            <a:endParaRPr sz="2400"/>
          </a:p>
        </p:txBody>
      </p:sp>
      <p:sp>
        <p:nvSpPr>
          <p:cNvPr id="6" name="object 6"/>
          <p:cNvSpPr/>
          <p:nvPr/>
        </p:nvSpPr>
        <p:spPr>
          <a:xfrm>
            <a:off x="2619375" y="2967558"/>
            <a:ext cx="76200" cy="762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2619375" y="3558108"/>
            <a:ext cx="76200" cy="762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2619375" y="4348683"/>
            <a:ext cx="76200" cy="762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2619375" y="5148783"/>
            <a:ext cx="76200" cy="76200"/>
          </a:xfrm>
          <a:prstGeom prst="rect">
            <a:avLst/>
          </a:prstGeom>
          <a:blipFill>
            <a:blip r:embed="rId3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78740" rIns="0" bIns="0" rtlCol="0">
            <a:spAutoFit/>
          </a:bodyPr>
          <a:lstStyle/>
          <a:p>
            <a:pPr marL="12700" marR="22225">
              <a:lnSpc>
                <a:spcPct val="76400"/>
              </a:lnSpc>
              <a:spcBef>
                <a:spcPts val="620"/>
              </a:spcBef>
            </a:pPr>
            <a:r>
              <a:rPr spc="55" dirty="0"/>
              <a:t>Educational</a:t>
            </a:r>
            <a:r>
              <a:rPr spc="-110" dirty="0"/>
              <a:t> </a:t>
            </a:r>
            <a:r>
              <a:rPr spc="40" dirty="0"/>
              <a:t>system</a:t>
            </a:r>
            <a:r>
              <a:rPr spc="-110" dirty="0"/>
              <a:t> </a:t>
            </a:r>
            <a:r>
              <a:rPr spc="55" dirty="0"/>
              <a:t>panders</a:t>
            </a:r>
            <a:r>
              <a:rPr spc="-110" dirty="0"/>
              <a:t> </a:t>
            </a:r>
            <a:r>
              <a:rPr spc="85" dirty="0"/>
              <a:t>to</a:t>
            </a:r>
            <a:r>
              <a:rPr spc="-110" dirty="0"/>
              <a:t> </a:t>
            </a:r>
            <a:r>
              <a:rPr spc="95" dirty="0"/>
              <a:t>the  </a:t>
            </a:r>
            <a:r>
              <a:rPr spc="80" dirty="0"/>
              <a:t>student</a:t>
            </a:r>
            <a:r>
              <a:rPr spc="-365" dirty="0"/>
              <a:t> </a:t>
            </a:r>
            <a:r>
              <a:rPr spc="20" dirty="0"/>
              <a:t>as </a:t>
            </a:r>
            <a:r>
              <a:rPr spc="55" dirty="0"/>
              <a:t>an individual</a:t>
            </a:r>
          </a:p>
          <a:p>
            <a:pPr marL="12700" marR="5080">
              <a:lnSpc>
                <a:spcPct val="76400"/>
              </a:lnSpc>
              <a:spcBef>
                <a:spcPts val="1350"/>
              </a:spcBef>
            </a:pPr>
            <a:r>
              <a:rPr spc="40" dirty="0"/>
              <a:t>Children </a:t>
            </a:r>
            <a:r>
              <a:rPr spc="120" dirty="0"/>
              <a:t>will </a:t>
            </a:r>
            <a:r>
              <a:rPr spc="50" dirty="0"/>
              <a:t>have </a:t>
            </a:r>
            <a:r>
              <a:rPr spc="60" dirty="0"/>
              <a:t>more </a:t>
            </a:r>
            <a:r>
              <a:rPr spc="65" dirty="0"/>
              <a:t>input </a:t>
            </a:r>
            <a:r>
              <a:rPr spc="85" dirty="0"/>
              <a:t>to  </a:t>
            </a:r>
            <a:r>
              <a:rPr spc="75" dirty="0"/>
              <a:t>decide</a:t>
            </a:r>
            <a:r>
              <a:rPr spc="-100" dirty="0"/>
              <a:t> </a:t>
            </a:r>
            <a:r>
              <a:rPr spc="15" dirty="0"/>
              <a:t>on</a:t>
            </a:r>
            <a:r>
              <a:rPr spc="-100" dirty="0"/>
              <a:t> </a:t>
            </a:r>
            <a:r>
              <a:rPr spc="110" dirty="0"/>
              <a:t>what</a:t>
            </a:r>
            <a:r>
              <a:rPr spc="-100" dirty="0"/>
              <a:t> </a:t>
            </a:r>
            <a:r>
              <a:rPr spc="65" dirty="0"/>
              <a:t>they</a:t>
            </a:r>
            <a:r>
              <a:rPr spc="-100" dirty="0"/>
              <a:t> </a:t>
            </a:r>
            <a:r>
              <a:rPr spc="80" dirty="0"/>
              <a:t>learn</a:t>
            </a:r>
            <a:r>
              <a:rPr spc="-100" dirty="0"/>
              <a:t> </a:t>
            </a:r>
            <a:r>
              <a:rPr spc="75" dirty="0"/>
              <a:t>and</a:t>
            </a:r>
            <a:r>
              <a:rPr spc="-100" dirty="0"/>
              <a:t> </a:t>
            </a:r>
            <a:r>
              <a:rPr spc="65" dirty="0"/>
              <a:t>how  they </a:t>
            </a:r>
            <a:r>
              <a:rPr spc="80" dirty="0"/>
              <a:t>learn</a:t>
            </a:r>
            <a:r>
              <a:rPr spc="-260" dirty="0"/>
              <a:t> </a:t>
            </a:r>
            <a:r>
              <a:rPr spc="90" dirty="0"/>
              <a:t>it</a:t>
            </a:r>
          </a:p>
          <a:p>
            <a:pPr marL="12700" marR="13970">
              <a:lnSpc>
                <a:spcPct val="76400"/>
              </a:lnSpc>
              <a:spcBef>
                <a:spcPts val="1275"/>
              </a:spcBef>
            </a:pPr>
            <a:r>
              <a:rPr spc="45" dirty="0"/>
              <a:t>Teachers </a:t>
            </a:r>
            <a:r>
              <a:rPr spc="50" dirty="0"/>
              <a:t>have </a:t>
            </a:r>
            <a:r>
              <a:rPr spc="60" dirty="0"/>
              <a:t>more </a:t>
            </a:r>
            <a:r>
              <a:rPr spc="85" dirty="0"/>
              <a:t>freedom </a:t>
            </a:r>
            <a:r>
              <a:rPr spc="15" dirty="0"/>
              <a:t>in  </a:t>
            </a:r>
            <a:r>
              <a:rPr spc="70" dirty="0"/>
              <a:t>their</a:t>
            </a:r>
            <a:r>
              <a:rPr spc="-105" dirty="0"/>
              <a:t> </a:t>
            </a:r>
            <a:r>
              <a:rPr spc="60" dirty="0"/>
              <a:t>teaching</a:t>
            </a:r>
            <a:r>
              <a:rPr spc="-100" dirty="0"/>
              <a:t> </a:t>
            </a:r>
            <a:r>
              <a:rPr spc="20" dirty="0"/>
              <a:t>as</a:t>
            </a:r>
            <a:r>
              <a:rPr spc="-100" dirty="0"/>
              <a:t> </a:t>
            </a:r>
            <a:r>
              <a:rPr spc="65" dirty="0"/>
              <a:t>they</a:t>
            </a:r>
            <a:r>
              <a:rPr spc="-100" dirty="0"/>
              <a:t> </a:t>
            </a:r>
            <a:r>
              <a:rPr spc="80" dirty="0"/>
              <a:t>are</a:t>
            </a:r>
            <a:r>
              <a:rPr spc="-100" dirty="0"/>
              <a:t> </a:t>
            </a:r>
            <a:r>
              <a:rPr spc="55" dirty="0"/>
              <a:t>provided  guidelines</a:t>
            </a:r>
            <a:r>
              <a:rPr spc="-95" dirty="0"/>
              <a:t> </a:t>
            </a:r>
            <a:r>
              <a:rPr spc="75" dirty="0"/>
              <a:t>rather</a:t>
            </a:r>
            <a:r>
              <a:rPr spc="-90" dirty="0"/>
              <a:t> </a:t>
            </a:r>
            <a:r>
              <a:rPr spc="70" dirty="0"/>
              <a:t>than</a:t>
            </a:r>
            <a:r>
              <a:rPr spc="-90" dirty="0"/>
              <a:t> </a:t>
            </a:r>
            <a:r>
              <a:rPr spc="60" dirty="0"/>
              <a:t>strict</a:t>
            </a:r>
            <a:r>
              <a:rPr spc="-90" dirty="0"/>
              <a:t> </a:t>
            </a:r>
            <a:r>
              <a:rPr spc="60" dirty="0"/>
              <a:t>rules</a:t>
            </a:r>
          </a:p>
          <a:p>
            <a:pPr marL="12700" marR="519430">
              <a:lnSpc>
                <a:spcPct val="76400"/>
              </a:lnSpc>
              <a:spcBef>
                <a:spcPts val="1350"/>
              </a:spcBef>
            </a:pPr>
            <a:r>
              <a:rPr spc="45" dirty="0"/>
              <a:t>Abolishment</a:t>
            </a:r>
            <a:r>
              <a:rPr spc="-114" dirty="0"/>
              <a:t> </a:t>
            </a:r>
            <a:r>
              <a:rPr spc="75" dirty="0"/>
              <a:t>of</a:t>
            </a:r>
            <a:r>
              <a:rPr spc="-110" dirty="0"/>
              <a:t> </a:t>
            </a:r>
            <a:r>
              <a:rPr spc="45" dirty="0"/>
              <a:t>exams</a:t>
            </a:r>
            <a:r>
              <a:rPr spc="-110" dirty="0"/>
              <a:t> </a:t>
            </a:r>
            <a:r>
              <a:rPr spc="120" dirty="0"/>
              <a:t>will</a:t>
            </a:r>
            <a:r>
              <a:rPr spc="-110" dirty="0"/>
              <a:t> </a:t>
            </a:r>
            <a:r>
              <a:rPr spc="50" dirty="0"/>
              <a:t>see  </a:t>
            </a:r>
            <a:r>
              <a:rPr spc="60" dirty="0"/>
              <a:t>more </a:t>
            </a:r>
            <a:r>
              <a:rPr spc="40" dirty="0"/>
              <a:t>focus </a:t>
            </a:r>
            <a:r>
              <a:rPr spc="15" dirty="0"/>
              <a:t>on </a:t>
            </a:r>
            <a:r>
              <a:rPr spc="95" dirty="0"/>
              <a:t>the </a:t>
            </a:r>
            <a:r>
              <a:rPr spc="65" dirty="0"/>
              <a:t>students  </a:t>
            </a:r>
            <a:r>
              <a:rPr spc="80" dirty="0"/>
              <a:t>development </a:t>
            </a:r>
            <a:r>
              <a:rPr spc="75" dirty="0"/>
              <a:t>and </a:t>
            </a:r>
            <a:r>
              <a:rPr spc="60" dirty="0"/>
              <a:t>learning  </a:t>
            </a:r>
            <a:r>
              <a:rPr spc="70" dirty="0"/>
              <a:t>compared </a:t>
            </a:r>
            <a:r>
              <a:rPr spc="85" dirty="0"/>
              <a:t>to </a:t>
            </a:r>
            <a:r>
              <a:rPr spc="70" dirty="0"/>
              <a:t>their </a:t>
            </a:r>
            <a:r>
              <a:rPr spc="65" dirty="0"/>
              <a:t>ability </a:t>
            </a:r>
            <a:r>
              <a:rPr spc="85" dirty="0"/>
              <a:t>to  </a:t>
            </a:r>
            <a:r>
              <a:rPr spc="70" dirty="0"/>
              <a:t>perform</a:t>
            </a:r>
            <a:r>
              <a:rPr spc="-380" dirty="0"/>
              <a:t> </a:t>
            </a:r>
            <a:r>
              <a:rPr spc="15" dirty="0"/>
              <a:t>in </a:t>
            </a:r>
            <a:r>
              <a:rPr spc="60" dirty="0"/>
              <a:t>standardised </a:t>
            </a:r>
            <a:r>
              <a:rPr spc="65" dirty="0"/>
              <a:t>tests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742406" y="2272010"/>
            <a:ext cx="4267994" cy="2631233"/>
          </a:xfrm>
          <a:prstGeom prst="rect">
            <a:avLst/>
          </a:prstGeom>
        </p:spPr>
        <p:txBody>
          <a:bodyPr vert="horz" wrap="square" lIns="0" tIns="335280" rIns="0" bIns="0" rtlCol="0">
            <a:spAutoFit/>
          </a:bodyPr>
          <a:lstStyle/>
          <a:p>
            <a:pPr marL="842644" marR="5080" indent="-830580">
              <a:lnSpc>
                <a:spcPct val="77900"/>
              </a:lnSpc>
              <a:spcBef>
                <a:spcPts val="2640"/>
              </a:spcBef>
            </a:pPr>
            <a:r>
              <a:rPr spc="125" dirty="0"/>
              <a:t>T</a:t>
            </a:r>
            <a:r>
              <a:rPr spc="265" dirty="0"/>
              <a:t>H</a:t>
            </a:r>
            <a:r>
              <a:rPr spc="-490" dirty="0"/>
              <a:t>A</a:t>
            </a:r>
            <a:r>
              <a:rPr lang="en-GB" spc="305" dirty="0"/>
              <a:t>N</a:t>
            </a:r>
            <a:r>
              <a:rPr spc="-185" dirty="0"/>
              <a:t>K  </a:t>
            </a:r>
            <a:r>
              <a:rPr spc="-150" dirty="0">
                <a:solidFill>
                  <a:srgbClr val="F86942"/>
                </a:solidFill>
              </a:rPr>
              <a:t>YOU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1000125"/>
            <a:ext cx="9753600" cy="6315075"/>
          </a:xfrm>
          <a:custGeom>
            <a:avLst/>
            <a:gdLst/>
            <a:ahLst/>
            <a:cxnLst/>
            <a:rect l="l" t="t" r="r" b="b"/>
            <a:pathLst>
              <a:path w="9753600" h="6315075">
                <a:moveTo>
                  <a:pt x="0" y="6315075"/>
                </a:moveTo>
                <a:lnTo>
                  <a:pt x="9753600" y="6315075"/>
                </a:lnTo>
                <a:lnTo>
                  <a:pt x="9753600" y="0"/>
                </a:lnTo>
                <a:lnTo>
                  <a:pt x="0" y="0"/>
                </a:lnTo>
                <a:lnTo>
                  <a:pt x="0" y="6315075"/>
                </a:lnTo>
                <a:close/>
              </a:path>
            </a:pathLst>
          </a:custGeom>
          <a:solidFill>
            <a:srgbClr val="F86942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270" y="0"/>
            <a:ext cx="9753600" cy="1000125"/>
          </a:xfrm>
          <a:custGeom>
            <a:avLst/>
            <a:gdLst/>
            <a:ahLst/>
            <a:cxnLst/>
            <a:rect l="l" t="t" r="r" b="b"/>
            <a:pathLst>
              <a:path w="9753600" h="1000125">
                <a:moveTo>
                  <a:pt x="9753330" y="1000124"/>
                </a:moveTo>
                <a:lnTo>
                  <a:pt x="0" y="1000124"/>
                </a:lnTo>
                <a:lnTo>
                  <a:pt x="0" y="0"/>
                </a:lnTo>
                <a:lnTo>
                  <a:pt x="9753330" y="0"/>
                </a:lnTo>
                <a:lnTo>
                  <a:pt x="9753330" y="1000124"/>
                </a:lnTo>
                <a:close/>
              </a:path>
            </a:pathLst>
          </a:custGeom>
          <a:solidFill>
            <a:srgbClr val="352145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82550" y="265489"/>
            <a:ext cx="1971039" cy="393700"/>
          </a:xfrm>
          <a:prstGeom prst="rect">
            <a:avLst/>
          </a:prstGeom>
        </p:spPr>
        <p:txBody>
          <a:bodyPr vert="horz" wrap="square" lIns="0" tIns="1460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5"/>
              </a:spcBef>
            </a:pPr>
            <a:r>
              <a:rPr sz="2400" spc="-114" dirty="0"/>
              <a:t>REFERENCES</a:t>
            </a:r>
            <a:endParaRPr sz="2400"/>
          </a:p>
        </p:txBody>
      </p:sp>
      <p:sp>
        <p:nvSpPr>
          <p:cNvPr id="5" name="object 5"/>
          <p:cNvSpPr/>
          <p:nvPr/>
        </p:nvSpPr>
        <p:spPr>
          <a:xfrm>
            <a:off x="781050" y="12668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299"/>
                </a:lnTo>
                <a:lnTo>
                  <a:pt x="2324" y="36000"/>
                </a:lnTo>
                <a:lnTo>
                  <a:pt x="0" y="30388"/>
                </a:lnTo>
                <a:lnTo>
                  <a:pt x="0" y="17236"/>
                </a:lnTo>
                <a:lnTo>
                  <a:pt x="2324" y="11624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4"/>
                </a:lnTo>
                <a:lnTo>
                  <a:pt x="47625" y="17236"/>
                </a:lnTo>
                <a:lnTo>
                  <a:pt x="47625" y="30388"/>
                </a:lnTo>
                <a:lnTo>
                  <a:pt x="45300" y="36000"/>
                </a:lnTo>
                <a:lnTo>
                  <a:pt x="36000" y="45299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781050" y="147637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299"/>
                </a:lnTo>
                <a:lnTo>
                  <a:pt x="2324" y="36000"/>
                </a:lnTo>
                <a:lnTo>
                  <a:pt x="0" y="30388"/>
                </a:lnTo>
                <a:lnTo>
                  <a:pt x="0" y="17236"/>
                </a:lnTo>
                <a:lnTo>
                  <a:pt x="2324" y="11624"/>
                </a:lnTo>
                <a:lnTo>
                  <a:pt x="11624" y="2325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5"/>
                </a:lnTo>
                <a:lnTo>
                  <a:pt x="45300" y="11624"/>
                </a:lnTo>
                <a:lnTo>
                  <a:pt x="47625" y="17236"/>
                </a:lnTo>
                <a:lnTo>
                  <a:pt x="47625" y="30388"/>
                </a:lnTo>
                <a:lnTo>
                  <a:pt x="45300" y="36000"/>
                </a:lnTo>
                <a:lnTo>
                  <a:pt x="36000" y="45299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/>
          <p:nvPr/>
        </p:nvSpPr>
        <p:spPr>
          <a:xfrm>
            <a:off x="781050" y="16859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299"/>
                </a:lnTo>
                <a:lnTo>
                  <a:pt x="2324" y="36000"/>
                </a:lnTo>
                <a:lnTo>
                  <a:pt x="0" y="30388"/>
                </a:lnTo>
                <a:lnTo>
                  <a:pt x="0" y="17236"/>
                </a:lnTo>
                <a:lnTo>
                  <a:pt x="2324" y="11624"/>
                </a:lnTo>
                <a:lnTo>
                  <a:pt x="11624" y="2325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5"/>
                </a:lnTo>
                <a:lnTo>
                  <a:pt x="45300" y="11624"/>
                </a:lnTo>
                <a:lnTo>
                  <a:pt x="47625" y="17236"/>
                </a:lnTo>
                <a:lnTo>
                  <a:pt x="47625" y="30388"/>
                </a:lnTo>
                <a:lnTo>
                  <a:pt x="45300" y="36000"/>
                </a:lnTo>
                <a:lnTo>
                  <a:pt x="36000" y="45299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781050" y="21050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36"/>
                </a:lnTo>
                <a:lnTo>
                  <a:pt x="2324" y="11624"/>
                </a:lnTo>
                <a:lnTo>
                  <a:pt x="11624" y="2325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5"/>
                </a:lnTo>
                <a:lnTo>
                  <a:pt x="45300" y="11624"/>
                </a:lnTo>
                <a:lnTo>
                  <a:pt x="47625" y="17236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781050" y="231457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781050" y="25241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/>
          <p:nvPr/>
        </p:nvSpPr>
        <p:spPr>
          <a:xfrm>
            <a:off x="781050" y="273367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2" name="object 12"/>
          <p:cNvSpPr/>
          <p:nvPr/>
        </p:nvSpPr>
        <p:spPr>
          <a:xfrm>
            <a:off x="781050" y="29432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3" name="object 13"/>
          <p:cNvSpPr/>
          <p:nvPr/>
        </p:nvSpPr>
        <p:spPr>
          <a:xfrm>
            <a:off x="781050" y="315277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4" name="object 14"/>
          <p:cNvSpPr/>
          <p:nvPr/>
        </p:nvSpPr>
        <p:spPr>
          <a:xfrm>
            <a:off x="781050" y="33623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5" name="object 15"/>
          <p:cNvSpPr/>
          <p:nvPr/>
        </p:nvSpPr>
        <p:spPr>
          <a:xfrm>
            <a:off x="781050" y="357187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6" name="object 16"/>
          <p:cNvSpPr/>
          <p:nvPr/>
        </p:nvSpPr>
        <p:spPr>
          <a:xfrm>
            <a:off x="781050" y="37814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object 17"/>
          <p:cNvSpPr/>
          <p:nvPr/>
        </p:nvSpPr>
        <p:spPr>
          <a:xfrm>
            <a:off x="781050" y="399097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object 18"/>
          <p:cNvSpPr/>
          <p:nvPr/>
        </p:nvSpPr>
        <p:spPr>
          <a:xfrm>
            <a:off x="781050" y="42005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object 19"/>
          <p:cNvSpPr/>
          <p:nvPr/>
        </p:nvSpPr>
        <p:spPr>
          <a:xfrm>
            <a:off x="781050" y="46196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object 20"/>
          <p:cNvSpPr/>
          <p:nvPr/>
        </p:nvSpPr>
        <p:spPr>
          <a:xfrm>
            <a:off x="781050" y="482917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1" name="object 21"/>
          <p:cNvSpPr/>
          <p:nvPr/>
        </p:nvSpPr>
        <p:spPr>
          <a:xfrm>
            <a:off x="781050" y="50387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2" name="object 22"/>
          <p:cNvSpPr/>
          <p:nvPr/>
        </p:nvSpPr>
        <p:spPr>
          <a:xfrm>
            <a:off x="781050" y="54578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3" name="object 23"/>
          <p:cNvSpPr/>
          <p:nvPr/>
        </p:nvSpPr>
        <p:spPr>
          <a:xfrm>
            <a:off x="781050" y="566737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4" name="object 24"/>
          <p:cNvSpPr/>
          <p:nvPr/>
        </p:nvSpPr>
        <p:spPr>
          <a:xfrm>
            <a:off x="781050" y="58769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5" name="object 25"/>
          <p:cNvSpPr/>
          <p:nvPr/>
        </p:nvSpPr>
        <p:spPr>
          <a:xfrm>
            <a:off x="781050" y="62960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6" name="object 26"/>
          <p:cNvSpPr/>
          <p:nvPr/>
        </p:nvSpPr>
        <p:spPr>
          <a:xfrm>
            <a:off x="781050" y="6715125"/>
            <a:ext cx="47625" cy="47625"/>
          </a:xfrm>
          <a:custGeom>
            <a:avLst/>
            <a:gdLst/>
            <a:ahLst/>
            <a:cxnLst/>
            <a:rect l="l" t="t" r="r" b="b"/>
            <a:pathLst>
              <a:path w="47625" h="47625">
                <a:moveTo>
                  <a:pt x="30388" y="47625"/>
                </a:moveTo>
                <a:lnTo>
                  <a:pt x="17236" y="47625"/>
                </a:lnTo>
                <a:lnTo>
                  <a:pt x="11624" y="45300"/>
                </a:lnTo>
                <a:lnTo>
                  <a:pt x="2324" y="36004"/>
                </a:lnTo>
                <a:lnTo>
                  <a:pt x="0" y="30384"/>
                </a:lnTo>
                <a:lnTo>
                  <a:pt x="0" y="17240"/>
                </a:lnTo>
                <a:lnTo>
                  <a:pt x="2324" y="11620"/>
                </a:lnTo>
                <a:lnTo>
                  <a:pt x="11624" y="2324"/>
                </a:lnTo>
                <a:lnTo>
                  <a:pt x="17236" y="0"/>
                </a:lnTo>
                <a:lnTo>
                  <a:pt x="30388" y="0"/>
                </a:lnTo>
                <a:lnTo>
                  <a:pt x="36000" y="2324"/>
                </a:lnTo>
                <a:lnTo>
                  <a:pt x="45300" y="11620"/>
                </a:lnTo>
                <a:lnTo>
                  <a:pt x="47625" y="17240"/>
                </a:lnTo>
                <a:lnTo>
                  <a:pt x="47625" y="30384"/>
                </a:lnTo>
                <a:lnTo>
                  <a:pt x="45300" y="36004"/>
                </a:lnTo>
                <a:lnTo>
                  <a:pt x="36000" y="45300"/>
                </a:lnTo>
                <a:lnTo>
                  <a:pt x="30388" y="47625"/>
                </a:lnTo>
                <a:close/>
              </a:path>
            </a:pathLst>
          </a:custGeom>
          <a:solidFill>
            <a:srgbClr val="FFFFFD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7" name="object 27"/>
          <p:cNvSpPr txBox="1"/>
          <p:nvPr/>
        </p:nvSpPr>
        <p:spPr>
          <a:xfrm>
            <a:off x="920006" y="1141920"/>
            <a:ext cx="7894320" cy="568325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1049020">
              <a:lnSpc>
                <a:spcPct val="114599"/>
              </a:lnSpc>
              <a:spcBef>
                <a:spcPts val="95"/>
              </a:spcBef>
            </a:pPr>
            <a:r>
              <a:rPr sz="1200" dirty="0">
                <a:solidFill>
                  <a:srgbClr val="FFFFFD"/>
                </a:solidFill>
                <a:latin typeface="Arial"/>
                <a:cs typeface="Arial"/>
              </a:rPr>
              <a:t>Alfrey, </a:t>
            </a:r>
            <a:r>
              <a:rPr sz="1200" spc="-130" dirty="0">
                <a:solidFill>
                  <a:srgbClr val="FFFFFD"/>
                </a:solidFill>
                <a:latin typeface="Arial"/>
                <a:cs typeface="Arial"/>
              </a:rPr>
              <a:t>C. </a:t>
            </a:r>
            <a:r>
              <a:rPr sz="1200" spc="10" dirty="0">
                <a:solidFill>
                  <a:srgbClr val="FFFFFD"/>
                </a:solidFill>
                <a:latin typeface="Arial"/>
                <a:cs typeface="Arial"/>
              </a:rPr>
              <a:t>(2003)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Understanding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Children’s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Learning: </a:t>
            </a:r>
            <a:r>
              <a:rPr sz="1200" spc="-145" dirty="0">
                <a:solidFill>
                  <a:srgbClr val="FFFFFD"/>
                </a:solidFill>
                <a:latin typeface="Arial"/>
                <a:cs typeface="Arial"/>
              </a:rPr>
              <a:t>A </a:t>
            </a:r>
            <a:r>
              <a:rPr sz="1200" spc="50" dirty="0">
                <a:solidFill>
                  <a:srgbClr val="FFFFFD"/>
                </a:solidFill>
                <a:latin typeface="Arial"/>
                <a:cs typeface="Arial"/>
              </a:rPr>
              <a:t>text </a:t>
            </a:r>
            <a:r>
              <a:rPr sz="1200" spc="40" dirty="0">
                <a:solidFill>
                  <a:srgbClr val="FFFFFD"/>
                </a:solidFill>
                <a:latin typeface="Arial"/>
                <a:cs typeface="Arial"/>
              </a:rPr>
              <a:t>for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teaching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assistants. Oxford: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Routledge. 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Apple, </a:t>
            </a:r>
            <a:r>
              <a:rPr sz="1200" spc="-95" dirty="0">
                <a:solidFill>
                  <a:srgbClr val="FFFFFD"/>
                </a:solidFill>
                <a:latin typeface="Arial"/>
                <a:cs typeface="Arial"/>
              </a:rPr>
              <a:t>M.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(1993) 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</a:rPr>
              <a:t>Official 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Knowledge: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Education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in </a:t>
            </a:r>
            <a:r>
              <a:rPr sz="1200" spc="-135" dirty="0">
                <a:solidFill>
                  <a:srgbClr val="FFFFFD"/>
                </a:solidFill>
                <a:latin typeface="Arial"/>
                <a:cs typeface="Arial"/>
              </a:rPr>
              <a:t>a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Conservative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Age.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London:</a:t>
            </a:r>
            <a:r>
              <a:rPr sz="1200" spc="19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Routledge</a:t>
            </a:r>
            <a:endParaRPr sz="1200">
              <a:latin typeface="Arial"/>
              <a:cs typeface="Arial"/>
            </a:endParaRPr>
          </a:p>
          <a:p>
            <a:pPr marL="12700" marR="23495">
              <a:lnSpc>
                <a:spcPct val="114599"/>
              </a:lnSpc>
            </a:pP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Boyinaband.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(2015)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Don’t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stay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in 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school.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Available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at: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https://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  <a:hlinkClick r:id="rId2"/>
              </a:rPr>
              <a:t>www.youtube.com/watch?v=8xe6nLVXEC0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(Accessed: </a:t>
            </a:r>
            <a:r>
              <a:rPr sz="1200" spc="-204" dirty="0">
                <a:solidFill>
                  <a:srgbClr val="FFFFFD"/>
                </a:solidFill>
                <a:latin typeface="Arial"/>
                <a:cs typeface="Arial"/>
              </a:rPr>
              <a:t>11 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October)</a:t>
            </a:r>
            <a:endParaRPr sz="1200">
              <a:latin typeface="Arial"/>
              <a:cs typeface="Arial"/>
            </a:endParaRPr>
          </a:p>
          <a:p>
            <a:pPr marL="12700" marR="158750">
              <a:lnSpc>
                <a:spcPct val="114599"/>
              </a:lnSpc>
            </a:pP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Carnie, </a:t>
            </a:r>
            <a:r>
              <a:rPr sz="1200" spc="-85" dirty="0">
                <a:solidFill>
                  <a:srgbClr val="FFFFFD"/>
                </a:solidFill>
                <a:latin typeface="Arial"/>
                <a:cs typeface="Arial"/>
              </a:rPr>
              <a:t>F. </a:t>
            </a:r>
            <a:r>
              <a:rPr sz="1200" spc="10" dirty="0">
                <a:solidFill>
                  <a:srgbClr val="FFFFFD"/>
                </a:solidFill>
                <a:latin typeface="Arial"/>
                <a:cs typeface="Arial"/>
              </a:rPr>
              <a:t>(2003) 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</a:rPr>
              <a:t>Alternative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Approaches </a:t>
            </a:r>
            <a:r>
              <a:rPr sz="1200" spc="25" dirty="0">
                <a:solidFill>
                  <a:srgbClr val="FFFFFD"/>
                </a:solidFill>
                <a:latin typeface="Arial"/>
                <a:cs typeface="Arial"/>
              </a:rPr>
              <a:t>to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Education: </a:t>
            </a:r>
            <a:r>
              <a:rPr sz="1200" spc="-145" dirty="0">
                <a:solidFill>
                  <a:srgbClr val="FFFFFD"/>
                </a:solidFill>
                <a:latin typeface="Arial"/>
                <a:cs typeface="Arial"/>
              </a:rPr>
              <a:t>A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Guide </a:t>
            </a:r>
            <a:r>
              <a:rPr sz="1200" spc="40" dirty="0">
                <a:solidFill>
                  <a:srgbClr val="FFFFFD"/>
                </a:solidFill>
                <a:latin typeface="Arial"/>
                <a:cs typeface="Arial"/>
              </a:rPr>
              <a:t>for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Parents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Teachers.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London: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RoutledgeFalmer  </a:t>
            </a: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Cullingford, </a:t>
            </a:r>
            <a:r>
              <a:rPr sz="1200" spc="-130" dirty="0">
                <a:solidFill>
                  <a:srgbClr val="FFFFFD"/>
                </a:solidFill>
                <a:latin typeface="Arial"/>
                <a:cs typeface="Arial"/>
              </a:rPr>
              <a:t>C.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Oliver, </a:t>
            </a:r>
            <a:r>
              <a:rPr sz="1200" spc="-100" dirty="0">
                <a:solidFill>
                  <a:srgbClr val="FFFFFD"/>
                </a:solidFill>
                <a:latin typeface="Arial"/>
                <a:cs typeface="Arial"/>
              </a:rPr>
              <a:t>P. </a:t>
            </a: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(2001)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The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National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Curriculum </a:t>
            </a:r>
            <a:r>
              <a:rPr sz="1200" spc="-75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15" dirty="0">
                <a:solidFill>
                  <a:srgbClr val="FFFFFD"/>
                </a:solidFill>
                <a:latin typeface="Arial"/>
                <a:cs typeface="Arial"/>
              </a:rPr>
              <a:t>Its</a:t>
            </a:r>
            <a:r>
              <a:rPr sz="1200" spc="3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20" dirty="0">
                <a:solidFill>
                  <a:srgbClr val="FFFFFD"/>
                </a:solidFill>
                <a:latin typeface="Arial"/>
                <a:cs typeface="Arial"/>
              </a:rPr>
              <a:t>Effect.</a:t>
            </a:r>
            <a:endParaRPr sz="1200">
              <a:latin typeface="Arial"/>
              <a:cs typeface="Arial"/>
            </a:endParaRPr>
          </a:p>
          <a:p>
            <a:pPr marL="12700" marR="1851025">
              <a:lnSpc>
                <a:spcPct val="114599"/>
              </a:lnSpc>
            </a:pP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Darder,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A.et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al.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(eds) </a:t>
            </a:r>
            <a:r>
              <a:rPr sz="1200" spc="15" dirty="0">
                <a:solidFill>
                  <a:srgbClr val="FFFFFD"/>
                </a:solidFill>
                <a:latin typeface="Arial"/>
                <a:cs typeface="Arial"/>
              </a:rPr>
              <a:t>(2009)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The </a:t>
            </a:r>
            <a:r>
              <a:rPr sz="1200" dirty="0">
                <a:solidFill>
                  <a:srgbClr val="FFFFFD"/>
                </a:solidFill>
                <a:latin typeface="Arial"/>
                <a:cs typeface="Arial"/>
              </a:rPr>
              <a:t>Critical </a:t>
            </a:r>
            <a:r>
              <a:rPr sz="1200" spc="-55" dirty="0">
                <a:solidFill>
                  <a:srgbClr val="FFFFFD"/>
                </a:solidFill>
                <a:latin typeface="Arial"/>
                <a:cs typeface="Arial"/>
              </a:rPr>
              <a:t>Pedagogy Reader.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2nd </a:t>
            </a:r>
            <a:r>
              <a:rPr sz="1200" spc="-55" dirty="0">
                <a:solidFill>
                  <a:srgbClr val="FFFFFD"/>
                </a:solidFill>
                <a:latin typeface="Arial"/>
                <a:cs typeface="Arial"/>
              </a:rPr>
              <a:t>edn. </a:t>
            </a:r>
            <a:r>
              <a:rPr sz="1200" spc="-80" dirty="0">
                <a:solidFill>
                  <a:srgbClr val="FFFFFD"/>
                </a:solidFill>
                <a:latin typeface="Arial"/>
                <a:cs typeface="Arial"/>
              </a:rPr>
              <a:t>New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York: Routledge. 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Fielding, </a:t>
            </a:r>
            <a:r>
              <a:rPr sz="1200" spc="-95" dirty="0">
                <a:solidFill>
                  <a:srgbClr val="FFFFFD"/>
                </a:solidFill>
                <a:latin typeface="Arial"/>
                <a:cs typeface="Arial"/>
              </a:rPr>
              <a:t>M.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(1945) </a:t>
            </a:r>
            <a:r>
              <a:rPr sz="1200" spc="-55" dirty="0">
                <a:solidFill>
                  <a:srgbClr val="FFFFFD"/>
                </a:solidFill>
                <a:latin typeface="Arial"/>
                <a:cs typeface="Arial"/>
              </a:rPr>
              <a:t>Radical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education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the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common 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school.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London: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Routledge.</a:t>
            </a:r>
            <a:endParaRPr sz="1200">
              <a:latin typeface="Arial"/>
              <a:cs typeface="Arial"/>
            </a:endParaRPr>
          </a:p>
          <a:p>
            <a:pPr marL="12700" marR="2874010">
              <a:lnSpc>
                <a:spcPct val="114599"/>
              </a:lnSpc>
            </a:pP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Freire, </a:t>
            </a:r>
            <a:r>
              <a:rPr sz="1200" spc="-100" dirty="0">
                <a:solidFill>
                  <a:srgbClr val="FFFFFD"/>
                </a:solidFill>
                <a:latin typeface="Arial"/>
                <a:cs typeface="Arial"/>
              </a:rPr>
              <a:t>P.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(1972) </a:t>
            </a:r>
            <a:r>
              <a:rPr sz="1200" spc="-55" dirty="0">
                <a:solidFill>
                  <a:srgbClr val="FFFFFD"/>
                </a:solidFill>
                <a:latin typeface="Arial"/>
                <a:cs typeface="Arial"/>
              </a:rPr>
              <a:t>Pedagogy </a:t>
            </a:r>
            <a:r>
              <a:rPr sz="1200" spc="25" dirty="0">
                <a:solidFill>
                  <a:srgbClr val="FFFFFD"/>
                </a:solidFill>
                <a:latin typeface="Arial"/>
                <a:cs typeface="Arial"/>
              </a:rPr>
              <a:t>of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the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Oppressed.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Great </a:t>
            </a:r>
            <a:r>
              <a:rPr sz="1200" dirty="0">
                <a:solidFill>
                  <a:srgbClr val="FFFFFD"/>
                </a:solidFill>
                <a:latin typeface="Arial"/>
                <a:cs typeface="Arial"/>
              </a:rPr>
              <a:t>Britain: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Penguin Books. 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Gatto,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J.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(1992) </a:t>
            </a:r>
            <a:r>
              <a:rPr sz="1200" spc="-55" dirty="0">
                <a:solidFill>
                  <a:srgbClr val="FFFFFD"/>
                </a:solidFill>
                <a:latin typeface="Arial"/>
                <a:cs typeface="Arial"/>
              </a:rPr>
              <a:t>Dumbing </a:t>
            </a:r>
            <a:r>
              <a:rPr sz="1200" spc="-80" dirty="0">
                <a:solidFill>
                  <a:srgbClr val="FFFFFD"/>
                </a:solidFill>
                <a:latin typeface="Arial"/>
                <a:cs typeface="Arial"/>
              </a:rPr>
              <a:t>us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Down. </a:t>
            </a:r>
            <a:r>
              <a:rPr sz="1200" spc="-80" dirty="0">
                <a:solidFill>
                  <a:srgbClr val="FFFFFD"/>
                </a:solidFill>
                <a:latin typeface="Arial"/>
                <a:cs typeface="Arial"/>
              </a:rPr>
              <a:t>Canada: New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Society</a:t>
            </a:r>
            <a:r>
              <a:rPr sz="1200" spc="19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Publishers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Gatto,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J. </a:t>
            </a: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(2010) </a:t>
            </a:r>
            <a:r>
              <a:rPr sz="1200" spc="-80" dirty="0">
                <a:solidFill>
                  <a:srgbClr val="FFFFFD"/>
                </a:solidFill>
                <a:latin typeface="Arial"/>
                <a:cs typeface="Arial"/>
              </a:rPr>
              <a:t>Weapons </a:t>
            </a:r>
            <a:r>
              <a:rPr sz="1200" spc="25" dirty="0">
                <a:solidFill>
                  <a:srgbClr val="FFFFFD"/>
                </a:solidFill>
                <a:latin typeface="Arial"/>
                <a:cs typeface="Arial"/>
              </a:rPr>
              <a:t>of </a:t>
            </a:r>
            <a:r>
              <a:rPr sz="1200" spc="-85" dirty="0">
                <a:solidFill>
                  <a:srgbClr val="FFFFFD"/>
                </a:solidFill>
                <a:latin typeface="Arial"/>
                <a:cs typeface="Arial"/>
              </a:rPr>
              <a:t>Mass 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</a:rPr>
              <a:t>Instruction. </a:t>
            </a:r>
            <a:r>
              <a:rPr sz="1200" spc="-80" dirty="0">
                <a:solidFill>
                  <a:srgbClr val="FFFFFD"/>
                </a:solidFill>
                <a:latin typeface="Arial"/>
                <a:cs typeface="Arial"/>
              </a:rPr>
              <a:t>Canada: New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Society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Publishers</a:t>
            </a:r>
            <a:endParaRPr sz="1200">
              <a:latin typeface="Arial"/>
              <a:cs typeface="Arial"/>
            </a:endParaRPr>
          </a:p>
          <a:p>
            <a:pPr marL="12700" marR="132715">
              <a:lnSpc>
                <a:spcPct val="114599"/>
              </a:lnSpc>
            </a:pPr>
            <a:r>
              <a:rPr sz="1200" spc="-130" dirty="0">
                <a:solidFill>
                  <a:srgbClr val="FFFFFD"/>
                </a:solidFill>
                <a:latin typeface="Arial"/>
                <a:cs typeface="Arial"/>
              </a:rPr>
              <a:t>GOV.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(2014)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The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National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Curriculum.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Available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at: 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</a:rPr>
              <a:t>https://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  <a:hlinkClick r:id="rId3"/>
              </a:rPr>
              <a:t>www.gov.uk/national-curriculum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(Accessed: </a:t>
            </a:r>
            <a:r>
              <a:rPr sz="1200" spc="10" dirty="0">
                <a:solidFill>
                  <a:srgbClr val="FFFFFD"/>
                </a:solidFill>
                <a:latin typeface="Arial"/>
                <a:cs typeface="Arial"/>
              </a:rPr>
              <a:t>5th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October) 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Hargreaves, </a:t>
            </a:r>
            <a:r>
              <a:rPr sz="1200" spc="-90" dirty="0">
                <a:solidFill>
                  <a:srgbClr val="FFFFFD"/>
                </a:solidFill>
                <a:latin typeface="Arial"/>
                <a:cs typeface="Arial"/>
              </a:rPr>
              <a:t>A.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(1989)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Curriculum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Assessment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Reform.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Great </a:t>
            </a:r>
            <a:r>
              <a:rPr sz="1200" dirty="0">
                <a:solidFill>
                  <a:srgbClr val="FFFFFD"/>
                </a:solidFill>
                <a:latin typeface="Arial"/>
                <a:cs typeface="Arial"/>
              </a:rPr>
              <a:t>Britain: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St</a:t>
            </a:r>
            <a:r>
              <a:rPr sz="1200" spc="27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Edmundsbury Press.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Holt,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J.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(1969)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The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Underachieving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School.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London: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Penguin</a:t>
            </a:r>
            <a:r>
              <a:rPr sz="1200" spc="-16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Education.</a:t>
            </a:r>
            <a:endParaRPr sz="1200">
              <a:latin typeface="Arial"/>
              <a:cs typeface="Arial"/>
            </a:endParaRPr>
          </a:p>
          <a:p>
            <a:pPr marL="12700" marR="5080">
              <a:lnSpc>
                <a:spcPct val="114599"/>
              </a:lnSpc>
            </a:pP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Kirkham,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J.,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Kidd, </a:t>
            </a:r>
            <a:r>
              <a:rPr sz="1200" spc="-110" dirty="0">
                <a:solidFill>
                  <a:srgbClr val="FFFFFD"/>
                </a:solidFill>
                <a:latin typeface="Arial"/>
                <a:cs typeface="Arial"/>
              </a:rPr>
              <a:t>E.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(2017) 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‘The </a:t>
            </a:r>
            <a:r>
              <a:rPr sz="1200" spc="30" dirty="0">
                <a:solidFill>
                  <a:srgbClr val="FFFFFD"/>
                </a:solidFill>
                <a:latin typeface="Arial"/>
                <a:cs typeface="Arial"/>
              </a:rPr>
              <a:t>Effect </a:t>
            </a:r>
            <a:r>
              <a:rPr sz="1200" spc="25" dirty="0">
                <a:solidFill>
                  <a:srgbClr val="FFFFFD"/>
                </a:solidFill>
                <a:latin typeface="Arial"/>
                <a:cs typeface="Arial"/>
              </a:rPr>
              <a:t>of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Steiner,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Montessori,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National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Curriculum Education </a:t>
            </a:r>
            <a:r>
              <a:rPr sz="1200" spc="-80" dirty="0">
                <a:solidFill>
                  <a:srgbClr val="FFFFFD"/>
                </a:solidFill>
                <a:latin typeface="Arial"/>
                <a:cs typeface="Arial"/>
              </a:rPr>
              <a:t>Upon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Children's  Pretence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</a:rPr>
              <a:t>Creativity’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Journal </a:t>
            </a:r>
            <a:r>
              <a:rPr sz="1200" spc="25" dirty="0">
                <a:solidFill>
                  <a:srgbClr val="FFFFFD"/>
                </a:solidFill>
                <a:latin typeface="Arial"/>
                <a:cs typeface="Arial"/>
              </a:rPr>
              <a:t>of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Creative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Behaviour.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51(1)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pp.</a:t>
            </a:r>
            <a:r>
              <a:rPr sz="1200" spc="-9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10" dirty="0">
                <a:solidFill>
                  <a:srgbClr val="FFFFFD"/>
                </a:solidFill>
                <a:latin typeface="Arial"/>
                <a:cs typeface="Arial"/>
              </a:rPr>
              <a:t>20-34.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Muravchik,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J. </a:t>
            </a:r>
            <a:r>
              <a:rPr sz="1200" spc="15" dirty="0">
                <a:solidFill>
                  <a:srgbClr val="FFFFFD"/>
                </a:solidFill>
                <a:latin typeface="Arial"/>
                <a:cs typeface="Arial"/>
              </a:rPr>
              <a:t>(2002)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‘Marxism.’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Foreign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Policy. 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(133).</a:t>
            </a:r>
            <a:r>
              <a:rPr sz="1200" spc="22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p.36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1200" spc="-125" dirty="0">
                <a:solidFill>
                  <a:srgbClr val="FFFFFD"/>
                </a:solidFill>
                <a:latin typeface="Arial"/>
                <a:cs typeface="Arial"/>
              </a:rPr>
              <a:t>NSPCC.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(2017) </a:t>
            </a:r>
            <a:r>
              <a:rPr sz="1200" spc="-85" dirty="0">
                <a:solidFill>
                  <a:srgbClr val="FFFFFD"/>
                </a:solidFill>
                <a:latin typeface="Arial"/>
                <a:cs typeface="Arial"/>
              </a:rPr>
              <a:t>Exam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stress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overwhelming </a:t>
            </a:r>
            <a:r>
              <a:rPr sz="1200" spc="40" dirty="0">
                <a:solidFill>
                  <a:srgbClr val="FFFFFD"/>
                </a:solidFill>
                <a:latin typeface="Arial"/>
                <a:cs typeface="Arial"/>
              </a:rPr>
              <a:t>for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thousands </a:t>
            </a:r>
            <a:r>
              <a:rPr sz="1200" spc="25" dirty="0">
                <a:solidFill>
                  <a:srgbClr val="FFFFFD"/>
                </a:solidFill>
                <a:latin typeface="Arial"/>
                <a:cs typeface="Arial"/>
              </a:rPr>
              <a:t>of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children.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Available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at: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(Accessed: </a:t>
            </a:r>
            <a:r>
              <a:rPr sz="1200" spc="-105" dirty="0">
                <a:solidFill>
                  <a:srgbClr val="FFFFFD"/>
                </a:solidFill>
                <a:latin typeface="Arial"/>
                <a:cs typeface="Arial"/>
              </a:rPr>
              <a:t>14</a:t>
            </a:r>
            <a:r>
              <a:rPr sz="1200" spc="-15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October)</a:t>
            </a:r>
            <a:endParaRPr sz="1200">
              <a:latin typeface="Arial"/>
              <a:cs typeface="Arial"/>
            </a:endParaRPr>
          </a:p>
          <a:p>
            <a:pPr marL="12700" marR="106680">
              <a:lnSpc>
                <a:spcPct val="114599"/>
              </a:lnSpc>
            </a:pP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Sparks, </a:t>
            </a:r>
            <a:r>
              <a:rPr sz="1200" spc="-110" dirty="0">
                <a:solidFill>
                  <a:srgbClr val="FFFFFD"/>
                </a:solidFill>
                <a:latin typeface="Arial"/>
                <a:cs typeface="Arial"/>
              </a:rPr>
              <a:t>S.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(2016)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‘Character 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movement </a:t>
            </a: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fuels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boom </a:t>
            </a:r>
            <a:r>
              <a:rPr sz="1200" spc="40" dirty="0">
                <a:solidFill>
                  <a:srgbClr val="FFFFFD"/>
                </a:solidFill>
                <a:latin typeface="Arial"/>
                <a:cs typeface="Arial"/>
              </a:rPr>
              <a:t>for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Montessori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public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schools.’ </a:t>
            </a:r>
            <a:r>
              <a:rPr sz="1200" dirty="0">
                <a:solidFill>
                  <a:srgbClr val="FFFFFD"/>
                </a:solidFill>
                <a:latin typeface="Arial"/>
                <a:cs typeface="Arial"/>
              </a:rPr>
              <a:t>Editorial projects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in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education.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35 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(32),</a:t>
            </a:r>
            <a:r>
              <a:rPr sz="1200" spc="8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60" dirty="0">
                <a:solidFill>
                  <a:srgbClr val="FFFFFD"/>
                </a:solidFill>
                <a:latin typeface="Arial"/>
                <a:cs typeface="Arial"/>
              </a:rPr>
              <a:t>p.14.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Thorne, </a:t>
            </a:r>
            <a:r>
              <a:rPr sz="1200" spc="-75" dirty="0">
                <a:solidFill>
                  <a:srgbClr val="FFFFFD"/>
                </a:solidFill>
                <a:latin typeface="Arial"/>
                <a:cs typeface="Arial"/>
              </a:rPr>
              <a:t>K. </a:t>
            </a:r>
            <a:r>
              <a:rPr sz="1200" spc="15" dirty="0">
                <a:solidFill>
                  <a:srgbClr val="FFFFFD"/>
                </a:solidFill>
                <a:latin typeface="Arial"/>
                <a:cs typeface="Arial"/>
              </a:rPr>
              <a:t>(2007)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Essential 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</a:rPr>
              <a:t>Creativity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in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the </a:t>
            </a:r>
            <a:r>
              <a:rPr sz="1200" spc="-50" dirty="0">
                <a:solidFill>
                  <a:srgbClr val="FFFFFD"/>
                </a:solidFill>
                <a:latin typeface="Arial"/>
                <a:cs typeface="Arial"/>
              </a:rPr>
              <a:t>Classroom. </a:t>
            </a: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Oxfordshire:</a:t>
            </a:r>
            <a:r>
              <a:rPr sz="1200" spc="-16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Routledge.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Trimble.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(2018)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Sketch-Up.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Available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at: 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</a:rPr>
              <a:t>https://</a:t>
            </a:r>
            <a:r>
              <a:rPr sz="1200" spc="5" dirty="0">
                <a:solidFill>
                  <a:srgbClr val="FFFFFD"/>
                </a:solidFill>
                <a:latin typeface="Arial"/>
                <a:cs typeface="Arial"/>
                <a:hlinkClick r:id="rId4"/>
              </a:rPr>
              <a:t>www.sketchup.com/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(Accessed: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18th</a:t>
            </a:r>
            <a:r>
              <a:rPr sz="1200" spc="24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October)</a:t>
            </a:r>
            <a:endParaRPr sz="1200">
              <a:latin typeface="Arial"/>
              <a:cs typeface="Arial"/>
            </a:endParaRPr>
          </a:p>
          <a:p>
            <a:pPr marL="12700" marR="577215">
              <a:lnSpc>
                <a:spcPct val="114599"/>
              </a:lnSpc>
            </a:pPr>
            <a:r>
              <a:rPr sz="1200" spc="-120" dirty="0">
                <a:solidFill>
                  <a:srgbClr val="FFFFFD"/>
                </a:solidFill>
                <a:latin typeface="Arial"/>
                <a:cs typeface="Arial"/>
              </a:rPr>
              <a:t>U.S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Department </a:t>
            </a:r>
            <a:r>
              <a:rPr sz="1200" spc="25" dirty="0">
                <a:solidFill>
                  <a:srgbClr val="FFFFFD"/>
                </a:solidFill>
                <a:latin typeface="Arial"/>
                <a:cs typeface="Arial"/>
              </a:rPr>
              <a:t>of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Education.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(2015)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Stem </a:t>
            </a: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2026: </a:t>
            </a:r>
            <a:r>
              <a:rPr sz="1200" spc="-145" dirty="0">
                <a:solidFill>
                  <a:srgbClr val="FFFFFD"/>
                </a:solidFill>
                <a:latin typeface="Arial"/>
                <a:cs typeface="Arial"/>
              </a:rPr>
              <a:t>A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vison </a:t>
            </a:r>
            <a:r>
              <a:rPr sz="1200" spc="40" dirty="0">
                <a:solidFill>
                  <a:srgbClr val="FFFFFD"/>
                </a:solidFill>
                <a:latin typeface="Arial"/>
                <a:cs typeface="Arial"/>
              </a:rPr>
              <a:t>for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innovation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in </a:t>
            </a:r>
            <a:r>
              <a:rPr sz="1200" spc="-110" dirty="0">
                <a:solidFill>
                  <a:srgbClr val="FFFFFD"/>
                </a:solidFill>
                <a:latin typeface="Arial"/>
                <a:cs typeface="Arial"/>
              </a:rPr>
              <a:t>STEM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education. </a:t>
            </a:r>
            <a:r>
              <a:rPr sz="1200" spc="-110" dirty="0">
                <a:solidFill>
                  <a:srgbClr val="FFFFFD"/>
                </a:solidFill>
                <a:latin typeface="Arial"/>
                <a:cs typeface="Arial"/>
              </a:rPr>
              <a:t>USA.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Available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at:  https://innovation.ed.gov/files/2016/09/AIR-STEM2026_Report_2016.pdf </a:t>
            </a:r>
            <a:r>
              <a:rPr sz="1200" spc="-45" dirty="0">
                <a:solidFill>
                  <a:srgbClr val="FFFFFD"/>
                </a:solidFill>
                <a:latin typeface="Arial"/>
                <a:cs typeface="Arial"/>
              </a:rPr>
              <a:t>(Accessed: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10th</a:t>
            </a:r>
            <a:r>
              <a:rPr sz="1200" spc="55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15" dirty="0">
                <a:solidFill>
                  <a:srgbClr val="FFFFFD"/>
                </a:solidFill>
                <a:latin typeface="Arial"/>
                <a:cs typeface="Arial"/>
              </a:rPr>
              <a:t>October)</a:t>
            </a:r>
            <a:endParaRPr sz="1200">
              <a:latin typeface="Arial"/>
              <a:cs typeface="Arial"/>
            </a:endParaRPr>
          </a:p>
          <a:p>
            <a:pPr marL="12700" marR="353695">
              <a:lnSpc>
                <a:spcPct val="114599"/>
              </a:lnSpc>
            </a:pP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Vascellaro, </a:t>
            </a:r>
            <a:r>
              <a:rPr sz="1200" spc="-95" dirty="0">
                <a:solidFill>
                  <a:srgbClr val="FFFFFD"/>
                </a:solidFill>
                <a:latin typeface="Arial"/>
                <a:cs typeface="Arial"/>
              </a:rPr>
              <a:t>M.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(2017)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‘Root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-95" dirty="0">
                <a:solidFill>
                  <a:srgbClr val="FFFFFD"/>
                </a:solidFill>
                <a:latin typeface="Arial"/>
                <a:cs typeface="Arial"/>
              </a:rPr>
              <a:t>STEM: </a:t>
            </a:r>
            <a:r>
              <a:rPr sz="1200" spc="-110" dirty="0">
                <a:solidFill>
                  <a:srgbClr val="FFFFFD"/>
                </a:solidFill>
                <a:latin typeface="Arial"/>
                <a:cs typeface="Arial"/>
              </a:rPr>
              <a:t>STEM </a:t>
            </a:r>
            <a:r>
              <a:rPr sz="1200" spc="25" dirty="0">
                <a:solidFill>
                  <a:srgbClr val="FFFFFD"/>
                </a:solidFill>
                <a:latin typeface="Arial"/>
                <a:cs typeface="Arial"/>
              </a:rPr>
              <a:t>facility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programming </a:t>
            </a: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checklist: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Uncovering </a:t>
            </a:r>
            <a:r>
              <a:rPr sz="1200" spc="-60" dirty="0">
                <a:solidFill>
                  <a:srgbClr val="FFFFFD"/>
                </a:solidFill>
                <a:latin typeface="Arial"/>
                <a:cs typeface="Arial"/>
              </a:rPr>
              <a:t>new </a:t>
            </a:r>
            <a:r>
              <a:rPr sz="1200" spc="25" dirty="0">
                <a:solidFill>
                  <a:srgbClr val="FFFFFD"/>
                </a:solidFill>
                <a:latin typeface="Arial"/>
                <a:cs typeface="Arial"/>
              </a:rPr>
              <a:t>facility </a:t>
            </a:r>
            <a:r>
              <a:rPr sz="1200" spc="-5" dirty="0">
                <a:solidFill>
                  <a:srgbClr val="FFFFFD"/>
                </a:solidFill>
                <a:latin typeface="Arial"/>
                <a:cs typeface="Arial"/>
              </a:rPr>
              <a:t>drivers </a:t>
            </a:r>
            <a:r>
              <a:rPr sz="1200" spc="10" dirty="0">
                <a:solidFill>
                  <a:srgbClr val="FFFFFD"/>
                </a:solidFill>
                <a:latin typeface="Arial"/>
                <a:cs typeface="Arial"/>
              </a:rPr>
              <a:t>from  </a:t>
            </a:r>
            <a:r>
              <a:rPr sz="1200" spc="-25" dirty="0">
                <a:solidFill>
                  <a:srgbClr val="FFFFFD"/>
                </a:solidFill>
                <a:latin typeface="Arial"/>
                <a:cs typeface="Arial"/>
              </a:rPr>
              <a:t>educational </a:t>
            </a:r>
            <a:r>
              <a:rPr sz="1200" dirty="0">
                <a:solidFill>
                  <a:srgbClr val="FFFFFD"/>
                </a:solidFill>
                <a:latin typeface="Arial"/>
                <a:cs typeface="Arial"/>
              </a:rPr>
              <a:t>disruptors.’ </a:t>
            </a:r>
            <a:r>
              <a:rPr sz="1200" spc="-40" dirty="0">
                <a:solidFill>
                  <a:srgbClr val="FFFFFD"/>
                </a:solidFill>
                <a:latin typeface="Arial"/>
                <a:cs typeface="Arial"/>
              </a:rPr>
              <a:t>American </a:t>
            </a:r>
            <a:r>
              <a:rPr sz="1200" spc="-55" dirty="0">
                <a:solidFill>
                  <a:srgbClr val="FFFFFD"/>
                </a:solidFill>
                <a:latin typeface="Arial"/>
                <a:cs typeface="Arial"/>
              </a:rPr>
              <a:t>School </a:t>
            </a:r>
            <a:r>
              <a:rPr sz="1200" spc="-70" dirty="0">
                <a:solidFill>
                  <a:srgbClr val="FFFFFD"/>
                </a:solidFill>
                <a:latin typeface="Arial"/>
                <a:cs typeface="Arial"/>
              </a:rPr>
              <a:t>and </a:t>
            </a: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University. </a:t>
            </a:r>
            <a:r>
              <a:rPr sz="1200" spc="-20" dirty="0">
                <a:solidFill>
                  <a:srgbClr val="FFFFFD"/>
                </a:solidFill>
                <a:latin typeface="Arial"/>
                <a:cs typeface="Arial"/>
              </a:rPr>
              <a:t>89(10).</a:t>
            </a:r>
            <a:r>
              <a:rPr sz="1200" spc="2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85" dirty="0">
                <a:solidFill>
                  <a:srgbClr val="FFFFFD"/>
                </a:solidFill>
                <a:latin typeface="Arial"/>
                <a:cs typeface="Arial"/>
              </a:rPr>
              <a:t>p.112.</a:t>
            </a:r>
            <a:endParaRPr sz="1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0"/>
              </a:spcBef>
            </a:pP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Ward, </a:t>
            </a:r>
            <a:r>
              <a:rPr sz="1200" spc="-110" dirty="0">
                <a:solidFill>
                  <a:srgbClr val="FFFFFD"/>
                </a:solidFill>
                <a:latin typeface="Arial"/>
                <a:cs typeface="Arial"/>
              </a:rPr>
              <a:t>S. </a:t>
            </a:r>
            <a:r>
              <a:rPr sz="1200" spc="20" dirty="0">
                <a:solidFill>
                  <a:srgbClr val="FFFFFD"/>
                </a:solidFill>
                <a:latin typeface="Arial"/>
                <a:cs typeface="Arial"/>
              </a:rPr>
              <a:t>(2004) </a:t>
            </a:r>
            <a:r>
              <a:rPr sz="1200" spc="-30" dirty="0">
                <a:solidFill>
                  <a:srgbClr val="FFFFFD"/>
                </a:solidFill>
                <a:latin typeface="Arial"/>
                <a:cs typeface="Arial"/>
              </a:rPr>
              <a:t>Education Studies: </a:t>
            </a:r>
            <a:r>
              <a:rPr sz="1200" spc="-145" dirty="0">
                <a:solidFill>
                  <a:srgbClr val="FFFFFD"/>
                </a:solidFill>
                <a:latin typeface="Arial"/>
                <a:cs typeface="Arial"/>
              </a:rPr>
              <a:t>A </a:t>
            </a:r>
            <a:r>
              <a:rPr sz="1200" spc="-10" dirty="0">
                <a:solidFill>
                  <a:srgbClr val="FFFFFD"/>
                </a:solidFill>
                <a:latin typeface="Arial"/>
                <a:cs typeface="Arial"/>
              </a:rPr>
              <a:t>Student </a:t>
            </a:r>
            <a:r>
              <a:rPr sz="1200" spc="-65" dirty="0">
                <a:solidFill>
                  <a:srgbClr val="FFFFFD"/>
                </a:solidFill>
                <a:latin typeface="Arial"/>
                <a:cs typeface="Arial"/>
              </a:rPr>
              <a:t>Guide,</a:t>
            </a:r>
            <a:r>
              <a:rPr sz="1200" spc="110" dirty="0">
                <a:solidFill>
                  <a:srgbClr val="FFFFFD"/>
                </a:solidFill>
                <a:latin typeface="Arial"/>
                <a:cs typeface="Arial"/>
              </a:rPr>
              <a:t> </a:t>
            </a:r>
            <a:r>
              <a:rPr sz="1200" spc="-35" dirty="0">
                <a:solidFill>
                  <a:srgbClr val="FFFFFD"/>
                </a:solidFill>
                <a:latin typeface="Arial"/>
                <a:cs typeface="Arial"/>
              </a:rPr>
              <a:t>RoutledgeFalmer.</a:t>
            </a:r>
            <a:endParaRPr sz="12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FFFFFD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685</TotalTime>
  <Words>1121</Words>
  <Application>Microsoft Office PowerPoint</Application>
  <PresentationFormat>Custom</PresentationFormat>
  <Paragraphs>131</Paragraphs>
  <Slides>15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Noto Serif</vt:lpstr>
      <vt:lpstr>Times New Roman</vt:lpstr>
      <vt:lpstr>Office Theme</vt:lpstr>
      <vt:lpstr>CHANGING  THE SYSTEM</vt:lpstr>
      <vt:lpstr>INTRODUCTION</vt:lpstr>
      <vt:lpstr>INTRODUCTION</vt:lpstr>
      <vt:lpstr>INTRODUCTION</vt:lpstr>
      <vt:lpstr>BRINGING  ABOUT CHANGE</vt:lpstr>
      <vt:lpstr>BRINGING  ABOUT CHANGE</vt:lpstr>
      <vt:lpstr>BRINGING  ABOUT CHANGE</vt:lpstr>
      <vt:lpstr>BRINGING  ABOUT CHANGE</vt:lpstr>
      <vt:lpstr>BRINGING  ABOUT CHANGE</vt:lpstr>
      <vt:lpstr>BRINGING  ABOUT CHANGE</vt:lpstr>
      <vt:lpstr>HOW IT  DIFFERS</vt:lpstr>
      <vt:lpstr>THE BANKING  CONCEPT</vt:lpstr>
      <vt:lpstr>SUMMARY</vt:lpstr>
      <vt:lpstr>THANK  YOU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Moon Design Studio Co. - Presentation</dc:title>
  <dc:creator>dsggwg wdgsdg</dc:creator>
  <cp:keywords>DADGdC5TWB8</cp:keywords>
  <cp:lastModifiedBy>Lauren Heard</cp:lastModifiedBy>
  <cp:revision>7</cp:revision>
  <dcterms:created xsi:type="dcterms:W3CDTF">2018-10-22T21:52:41Z</dcterms:created>
  <dcterms:modified xsi:type="dcterms:W3CDTF">2018-10-23T17:03:29Z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2018-10-22T00:00:00Z</vt:filetime>
  </property>
  <property fmtid="{D5CDD505-2E9C-101B-9397-08002B2CF9AE}" pid="3" name="Creator">
    <vt:lpwstr>Canva</vt:lpwstr>
  </property>
  <property fmtid="{D5CDD505-2E9C-101B-9397-08002B2CF9AE}" pid="4" name="LastSaved">
    <vt:filetime>2018-10-22T00:00:00Z</vt:filetime>
  </property>
</Properties>
</file>