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718B36-85D0-5ADF-6FDC-F473EAC0FE17}" v="303" dt="2026-01-12T01:22:39.405"/>
    <p1510:client id="{B1293CFB-777B-0B70-3F23-5E03A6E79899}" v="12" dt="2026-01-13T00:11:31.8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Matthews (2501369)" userId="S::2501369@student.uwtsd.ac.uk::478c7667-0939-4304-a10a-3661d8e92c30" providerId="AD" clId="Web-{44038E43-64E5-4ECB-2352-382A7BFC518B}"/>
    <pc:docChg chg="addSld modSld">
      <pc:chgData name="Ethan Matthews (2501369)" userId="S::2501369@student.uwtsd.ac.uk::478c7667-0939-4304-a10a-3661d8e92c30" providerId="AD" clId="Web-{44038E43-64E5-4ECB-2352-382A7BFC518B}" dt="2026-01-07T23:16:13.030" v="13"/>
      <pc:docMkLst>
        <pc:docMk/>
      </pc:docMkLst>
      <pc:sldChg chg="modNotes">
        <pc:chgData name="Ethan Matthews (2501369)" userId="S::2501369@student.uwtsd.ac.uk::478c7667-0939-4304-a10a-3661d8e92c30" providerId="AD" clId="Web-{44038E43-64E5-4ECB-2352-382A7BFC518B}" dt="2026-01-07T22:18:21.267" v="9"/>
        <pc:sldMkLst>
          <pc:docMk/>
          <pc:sldMk cId="109857222" sldId="256"/>
        </pc:sldMkLst>
      </pc:sldChg>
      <pc:sldChg chg="new">
        <pc:chgData name="Ethan Matthews (2501369)" userId="S::2501369@student.uwtsd.ac.uk::478c7667-0939-4304-a10a-3661d8e92c30" providerId="AD" clId="Web-{44038E43-64E5-4ECB-2352-382A7BFC518B}" dt="2026-01-07T23:16:11.420" v="10"/>
        <pc:sldMkLst>
          <pc:docMk/>
          <pc:sldMk cId="3505370432" sldId="257"/>
        </pc:sldMkLst>
      </pc:sldChg>
      <pc:sldChg chg="new">
        <pc:chgData name="Ethan Matthews (2501369)" userId="S::2501369@student.uwtsd.ac.uk::478c7667-0939-4304-a10a-3661d8e92c30" providerId="AD" clId="Web-{44038E43-64E5-4ECB-2352-382A7BFC518B}" dt="2026-01-07T23:16:12.233" v="11"/>
        <pc:sldMkLst>
          <pc:docMk/>
          <pc:sldMk cId="2089797480" sldId="258"/>
        </pc:sldMkLst>
      </pc:sldChg>
      <pc:sldChg chg="new">
        <pc:chgData name="Ethan Matthews (2501369)" userId="S::2501369@student.uwtsd.ac.uk::478c7667-0939-4304-a10a-3661d8e92c30" providerId="AD" clId="Web-{44038E43-64E5-4ECB-2352-382A7BFC518B}" dt="2026-01-07T23:16:12.655" v="12"/>
        <pc:sldMkLst>
          <pc:docMk/>
          <pc:sldMk cId="747666434" sldId="259"/>
        </pc:sldMkLst>
      </pc:sldChg>
      <pc:sldChg chg="new">
        <pc:chgData name="Ethan Matthews (2501369)" userId="S::2501369@student.uwtsd.ac.uk::478c7667-0939-4304-a10a-3661d8e92c30" providerId="AD" clId="Web-{44038E43-64E5-4ECB-2352-382A7BFC518B}" dt="2026-01-07T23:16:13.030" v="13"/>
        <pc:sldMkLst>
          <pc:docMk/>
          <pc:sldMk cId="668783002" sldId="260"/>
        </pc:sldMkLst>
      </pc:sldChg>
    </pc:docChg>
  </pc:docChgLst>
  <pc:docChgLst>
    <pc:chgData name="Ethan Matthews (2501369)" userId="S::2501369@student.uwtsd.ac.uk::478c7667-0939-4304-a10a-3661d8e92c30" providerId="AD" clId="Web-{B1293CFB-777B-0B70-3F23-5E03A6E79899}"/>
    <pc:docChg chg="addSld delSld modSld">
      <pc:chgData name="Ethan Matthews (2501369)" userId="S::2501369@student.uwtsd.ac.uk::478c7667-0939-4304-a10a-3661d8e92c30" providerId="AD" clId="Web-{B1293CFB-777B-0B70-3F23-5E03A6E79899}" dt="2026-01-13T00:11:31.898" v="10"/>
      <pc:docMkLst>
        <pc:docMk/>
      </pc:docMkLst>
      <pc:sldChg chg="del">
        <pc:chgData name="Ethan Matthews (2501369)" userId="S::2501369@student.uwtsd.ac.uk::478c7667-0939-4304-a10a-3661d8e92c30" providerId="AD" clId="Web-{B1293CFB-777B-0B70-3F23-5E03A6E79899}" dt="2026-01-13T00:11:31.898" v="10"/>
        <pc:sldMkLst>
          <pc:docMk/>
          <pc:sldMk cId="3505370432" sldId="257"/>
        </pc:sldMkLst>
      </pc:sldChg>
      <pc:sldChg chg="addSp delSp modSp new mod setBg">
        <pc:chgData name="Ethan Matthews (2501369)" userId="S::2501369@student.uwtsd.ac.uk::478c7667-0939-4304-a10a-3661d8e92c30" providerId="AD" clId="Web-{B1293CFB-777B-0B70-3F23-5E03A6E79899}" dt="2026-01-13T00:11:27.804" v="9"/>
        <pc:sldMkLst>
          <pc:docMk/>
          <pc:sldMk cId="2485997126" sldId="263"/>
        </pc:sldMkLst>
        <pc:spChg chg="del">
          <ac:chgData name="Ethan Matthews (2501369)" userId="S::2501369@student.uwtsd.ac.uk::478c7667-0939-4304-a10a-3661d8e92c30" providerId="AD" clId="Web-{B1293CFB-777B-0B70-3F23-5E03A6E79899}" dt="2026-01-13T00:11:27.804" v="9"/>
          <ac:spMkLst>
            <pc:docMk/>
            <pc:sldMk cId="2485997126" sldId="263"/>
            <ac:spMk id="2" creationId="{1EF4C156-8A26-7884-4479-97C5FEA0AF5B}"/>
          </ac:spMkLst>
        </pc:spChg>
        <pc:spChg chg="del">
          <ac:chgData name="Ethan Matthews (2501369)" userId="S::2501369@student.uwtsd.ac.uk::478c7667-0939-4304-a10a-3661d8e92c30" providerId="AD" clId="Web-{B1293CFB-777B-0B70-3F23-5E03A6E79899}" dt="2026-01-13T00:11:22.726" v="8"/>
          <ac:spMkLst>
            <pc:docMk/>
            <pc:sldMk cId="2485997126" sldId="263"/>
            <ac:spMk id="3" creationId="{2D7222DA-57D5-5234-6706-4702381A35A9}"/>
          </ac:spMkLst>
        </pc:spChg>
        <pc:spChg chg="add">
          <ac:chgData name="Ethan Matthews (2501369)" userId="S::2501369@student.uwtsd.ac.uk::478c7667-0939-4304-a10a-3661d8e92c30" providerId="AD" clId="Web-{B1293CFB-777B-0B70-3F23-5E03A6E79899}" dt="2026-01-13T00:11:27.804" v="9"/>
          <ac:spMkLst>
            <pc:docMk/>
            <pc:sldMk cId="2485997126" sldId="263"/>
            <ac:spMk id="11" creationId="{42A4FC2C-047E-45A5-965D-8E1E3BF09BC6}"/>
          </ac:spMkLst>
        </pc:spChg>
        <pc:picChg chg="add mod ord">
          <ac:chgData name="Ethan Matthews (2501369)" userId="S::2501369@student.uwtsd.ac.uk::478c7667-0939-4304-a10a-3661d8e92c30" providerId="AD" clId="Web-{B1293CFB-777B-0B70-3F23-5E03A6E79899}" dt="2026-01-13T00:11:27.804" v="9"/>
          <ac:picMkLst>
            <pc:docMk/>
            <pc:sldMk cId="2485997126" sldId="263"/>
            <ac:picMk id="6" creationId="{F75AFDDB-46A4-0F0C-4E5C-4D969A284253}"/>
          </ac:picMkLst>
        </pc:picChg>
        <pc:inkChg chg="add del">
          <ac:chgData name="Ethan Matthews (2501369)" userId="S::2501369@student.uwtsd.ac.uk::478c7667-0939-4304-a10a-3661d8e92c30" providerId="AD" clId="Web-{B1293CFB-777B-0B70-3F23-5E03A6E79899}" dt="2026-01-13T00:11:16.132" v="7"/>
          <ac:inkMkLst>
            <pc:docMk/>
            <pc:sldMk cId="2485997126" sldId="263"/>
            <ac:inkMk id="4" creationId="{8644669F-0B52-F104-6889-F35FCB6FE652}"/>
          </ac:inkMkLst>
        </pc:inkChg>
        <pc:inkChg chg="add del">
          <ac:chgData name="Ethan Matthews (2501369)" userId="S::2501369@student.uwtsd.ac.uk::478c7667-0939-4304-a10a-3661d8e92c30" providerId="AD" clId="Web-{B1293CFB-777B-0B70-3F23-5E03A6E79899}" dt="2026-01-13T00:11:16.116" v="6"/>
          <ac:inkMkLst>
            <pc:docMk/>
            <pc:sldMk cId="2485997126" sldId="263"/>
            <ac:inkMk id="5" creationId="{561B5B6D-2A8F-CC61-3998-BFF06F441D62}"/>
          </ac:inkMkLst>
        </pc:inkChg>
      </pc:sldChg>
      <pc:sldChg chg="modSp add del">
        <pc:chgData name="Ethan Matthews (2501369)" userId="S::2501369@student.uwtsd.ac.uk::478c7667-0939-4304-a10a-3661d8e92c30" providerId="AD" clId="Web-{B1293CFB-777B-0B70-3F23-5E03A6E79899}" dt="2026-01-13T00:11:01.615" v="2"/>
        <pc:sldMkLst>
          <pc:docMk/>
          <pc:sldMk cId="3505370432" sldId="279"/>
        </pc:sldMkLst>
        <pc:spChg chg="mod">
          <ac:chgData name="Ethan Matthews (2501369)" userId="S::2501369@student.uwtsd.ac.uk::478c7667-0939-4304-a10a-3661d8e92c30" providerId="AD" clId="Web-{B1293CFB-777B-0B70-3F23-5E03A6E79899}" dt="2026-01-13T00:11:00.928" v="1" actId="20577"/>
          <ac:spMkLst>
            <pc:docMk/>
            <pc:sldMk cId="3505370432" sldId="279"/>
            <ac:spMk id="2" creationId="{B98A98AD-DCEF-1F76-FFFD-64A4F027AE44}"/>
          </ac:spMkLst>
        </pc:spChg>
      </pc:sldChg>
    </pc:docChg>
  </pc:docChgLst>
  <pc:docChgLst>
    <pc:chgData name="Ethan Matthews (2501369)" userId="S::2501369@student.uwtsd.ac.uk::478c7667-0939-4304-a10a-3661d8e92c30" providerId="AD" clId="Web-{2B718B36-85D0-5ADF-6FDC-F473EAC0FE17}"/>
    <pc:docChg chg="addSld modSld">
      <pc:chgData name="Ethan Matthews (2501369)" userId="S::2501369@student.uwtsd.ac.uk::478c7667-0939-4304-a10a-3661d8e92c30" providerId="AD" clId="Web-{2B718B36-85D0-5ADF-6FDC-F473EAC0FE17}" dt="2026-01-12T01:22:39.046" v="337" actId="20577"/>
      <pc:docMkLst>
        <pc:docMk/>
      </pc:docMkLst>
      <pc:sldChg chg="addSp modSp mod setBg">
        <pc:chgData name="Ethan Matthews (2501369)" userId="S::2501369@student.uwtsd.ac.uk::478c7667-0939-4304-a10a-3661d8e92c30" providerId="AD" clId="Web-{2B718B36-85D0-5ADF-6FDC-F473EAC0FE17}" dt="2026-01-11T12:22:51.715" v="7"/>
        <pc:sldMkLst>
          <pc:docMk/>
          <pc:sldMk cId="109857222" sldId="256"/>
        </pc:sldMkLst>
        <pc:spChg chg="mod">
          <ac:chgData name="Ethan Matthews (2501369)" userId="S::2501369@student.uwtsd.ac.uk::478c7667-0939-4304-a10a-3661d8e92c30" providerId="AD" clId="Web-{2B718B36-85D0-5ADF-6FDC-F473EAC0FE17}" dt="2026-01-11T12:22:51.715" v="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than Matthews (2501369)" userId="S::2501369@student.uwtsd.ac.uk::478c7667-0939-4304-a10a-3661d8e92c30" providerId="AD" clId="Web-{2B718B36-85D0-5ADF-6FDC-F473EAC0FE17}" dt="2026-01-11T12:22:51.715" v="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1T12:22:51.715" v="7"/>
          <ac:spMkLst>
            <pc:docMk/>
            <pc:sldMk cId="109857222" sldId="256"/>
            <ac:spMk id="8" creationId="{DEE2AD96-B495-4E06-9291-B71706F728CB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1T12:22:51.715" v="7"/>
          <ac:spMkLst>
            <pc:docMk/>
            <pc:sldMk cId="109857222" sldId="256"/>
            <ac:spMk id="10" creationId="{53CF6D67-C5A8-4ADD-9E8E-1E38CA1D3166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1T12:22:51.715" v="7"/>
          <ac:spMkLst>
            <pc:docMk/>
            <pc:sldMk cId="109857222" sldId="256"/>
            <ac:spMk id="12" creationId="{86909FA0-B515-4681-B7A8-FA281D133B94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1T12:22:51.715" v="7"/>
          <ac:spMkLst>
            <pc:docMk/>
            <pc:sldMk cId="109857222" sldId="256"/>
            <ac:spMk id="14" creationId="{21C9FE86-FCC3-4A31-AA1C-C882262B7FE7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1T12:22:51.715" v="7"/>
          <ac:spMkLst>
            <pc:docMk/>
            <pc:sldMk cId="109857222" sldId="256"/>
            <ac:spMk id="16" creationId="{7D96243B-ECED-4B71-8E06-AE9A285EAD20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1T12:22:51.715" v="7"/>
          <ac:spMkLst>
            <pc:docMk/>
            <pc:sldMk cId="109857222" sldId="256"/>
            <ac:spMk id="18" creationId="{A09989E4-EFDC-4A90-A633-E0525FB4139E}"/>
          </ac:spMkLst>
        </pc:spChg>
      </pc:sldChg>
      <pc:sldChg chg="addSp delSp modSp mod setBg modNotes">
        <pc:chgData name="Ethan Matthews (2501369)" userId="S::2501369@student.uwtsd.ac.uk::478c7667-0939-4304-a10a-3661d8e92c30" providerId="AD" clId="Web-{2B718B36-85D0-5ADF-6FDC-F473EAC0FE17}" dt="2026-01-12T01:19:03.402" v="301" actId="20577"/>
        <pc:sldMkLst>
          <pc:docMk/>
          <pc:sldMk cId="3505370432" sldId="257"/>
        </pc:sldMkLst>
        <pc:spChg chg="mod">
          <ac:chgData name="Ethan Matthews (2501369)" userId="S::2501369@student.uwtsd.ac.uk::478c7667-0939-4304-a10a-3661d8e92c30" providerId="AD" clId="Web-{2B718B36-85D0-5ADF-6FDC-F473EAC0FE17}" dt="2026-01-12T00:16:08.418" v="92"/>
          <ac:spMkLst>
            <pc:docMk/>
            <pc:sldMk cId="3505370432" sldId="257"/>
            <ac:spMk id="2" creationId="{B98A98AD-DCEF-1F76-FFFD-64A4F027AE44}"/>
          </ac:spMkLst>
        </pc:spChg>
        <pc:spChg chg="del mod">
          <ac:chgData name="Ethan Matthews (2501369)" userId="S::2501369@student.uwtsd.ac.uk::478c7667-0939-4304-a10a-3661d8e92c30" providerId="AD" clId="Web-{2B718B36-85D0-5ADF-6FDC-F473EAC0FE17}" dt="2026-01-12T00:16:08.418" v="92"/>
          <ac:spMkLst>
            <pc:docMk/>
            <pc:sldMk cId="3505370432" sldId="257"/>
            <ac:spMk id="3" creationId="{8E932FB5-A1F2-6E17-212D-0D284D5362FC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0:16:08.418" v="92"/>
          <ac:spMkLst>
            <pc:docMk/>
            <pc:sldMk cId="3505370432" sldId="257"/>
            <ac:spMk id="9" creationId="{BACC6370-2D7E-4714-9D71-7542949D7D5D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0:16:08.418" v="92"/>
          <ac:spMkLst>
            <pc:docMk/>
            <pc:sldMk cId="3505370432" sldId="257"/>
            <ac:spMk id="11" creationId="{256B2C21-A230-48C0-8DF1-C46611373C44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0:16:08.418" v="92"/>
          <ac:spMkLst>
            <pc:docMk/>
            <pc:sldMk cId="3505370432" sldId="257"/>
            <ac:spMk id="13" creationId="{3847E18C-932D-4C95-AABA-FEC7C9499AD7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0:16:08.418" v="92"/>
          <ac:spMkLst>
            <pc:docMk/>
            <pc:sldMk cId="3505370432" sldId="257"/>
            <ac:spMk id="15" creationId="{3150CB11-0C61-439E-910F-5787759E72A0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0:16:08.418" v="92"/>
          <ac:spMkLst>
            <pc:docMk/>
            <pc:sldMk cId="3505370432" sldId="257"/>
            <ac:spMk id="17" creationId="{43F8A58B-5155-44CE-A5FF-7647B47D0A7A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0:16:08.418" v="92"/>
          <ac:spMkLst>
            <pc:docMk/>
            <pc:sldMk cId="3505370432" sldId="257"/>
            <ac:spMk id="19" creationId="{443F2ACA-E6D6-4028-82DD-F03C262D5DE6}"/>
          </ac:spMkLst>
        </pc:spChg>
        <pc:graphicFrameChg chg="add modGraphic">
          <ac:chgData name="Ethan Matthews (2501369)" userId="S::2501369@student.uwtsd.ac.uk::478c7667-0939-4304-a10a-3661d8e92c30" providerId="AD" clId="Web-{2B718B36-85D0-5ADF-6FDC-F473EAC0FE17}" dt="2026-01-12T01:19:03.402" v="301" actId="20577"/>
          <ac:graphicFrameMkLst>
            <pc:docMk/>
            <pc:sldMk cId="3505370432" sldId="257"/>
            <ac:graphicFrameMk id="5" creationId="{436B1BB4-B1A4-B94E-A513-16AC3F8B660F}"/>
          </ac:graphicFrameMkLst>
        </pc:graphicFrameChg>
      </pc:sldChg>
      <pc:sldChg chg="addSp delSp modSp mod setBg modNotes">
        <pc:chgData name="Ethan Matthews (2501369)" userId="S::2501369@student.uwtsd.ac.uk::478c7667-0939-4304-a10a-3661d8e92c30" providerId="AD" clId="Web-{2B718B36-85D0-5ADF-6FDC-F473EAC0FE17}" dt="2026-01-12T00:26:29.862" v="122" actId="20577"/>
        <pc:sldMkLst>
          <pc:docMk/>
          <pc:sldMk cId="2089797480" sldId="258"/>
        </pc:sldMkLst>
        <pc:spChg chg="mod">
          <ac:chgData name="Ethan Matthews (2501369)" userId="S::2501369@student.uwtsd.ac.uk::478c7667-0939-4304-a10a-3661d8e92c30" providerId="AD" clId="Web-{2B718B36-85D0-5ADF-6FDC-F473EAC0FE17}" dt="2026-01-12T00:15:57.137" v="91"/>
          <ac:spMkLst>
            <pc:docMk/>
            <pc:sldMk cId="2089797480" sldId="258"/>
            <ac:spMk id="2" creationId="{811B47BC-80CD-6C08-E82E-F32CAD25B804}"/>
          </ac:spMkLst>
        </pc:spChg>
        <pc:spChg chg="mod">
          <ac:chgData name="Ethan Matthews (2501369)" userId="S::2501369@student.uwtsd.ac.uk::478c7667-0939-4304-a10a-3661d8e92c30" providerId="AD" clId="Web-{2B718B36-85D0-5ADF-6FDC-F473EAC0FE17}" dt="2026-01-12T00:23:31.580" v="103" actId="20577"/>
          <ac:spMkLst>
            <pc:docMk/>
            <pc:sldMk cId="2089797480" sldId="258"/>
            <ac:spMk id="3" creationId="{7DB6460B-1CDC-04A4-1769-2BD831CBA00F}"/>
          </ac:spMkLst>
        </pc:spChg>
        <pc:spChg chg="add mod">
          <ac:chgData name="Ethan Matthews (2501369)" userId="S::2501369@student.uwtsd.ac.uk::478c7667-0939-4304-a10a-3661d8e92c30" providerId="AD" clId="Web-{2B718B36-85D0-5ADF-6FDC-F473EAC0FE17}" dt="2026-01-12T00:26:29.862" v="122" actId="20577"/>
          <ac:spMkLst>
            <pc:docMk/>
            <pc:sldMk cId="2089797480" sldId="258"/>
            <ac:spMk id="6" creationId="{787515D4-8EE0-492D-9E9C-4CB6E26CDCCF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0:15:57.137" v="91"/>
          <ac:spMkLst>
            <pc:docMk/>
            <pc:sldMk cId="2089797480" sldId="258"/>
            <ac:spMk id="10" creationId="{058A14AF-9FB5-4CC7-BA35-E8E85D3EDF0E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0:15:57.137" v="91"/>
          <ac:spMkLst>
            <pc:docMk/>
            <pc:sldMk cId="2089797480" sldId="258"/>
            <ac:spMk id="12" creationId="{3A9A4357-BD1D-4622-A4FE-766E6AB8DE84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0:15:57.137" v="91"/>
          <ac:spMkLst>
            <pc:docMk/>
            <pc:sldMk cId="2089797480" sldId="258"/>
            <ac:spMk id="14" creationId="{E659831F-0D9A-4C63-9EBB-8435B85A440F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0:15:57.137" v="91"/>
          <ac:spMkLst>
            <pc:docMk/>
            <pc:sldMk cId="2089797480" sldId="258"/>
            <ac:spMk id="16" creationId="{E6995CE5-F890-4ABA-82A2-26507CE8D2A3}"/>
          </ac:spMkLst>
        </pc:spChg>
        <pc:picChg chg="add del mod">
          <ac:chgData name="Ethan Matthews (2501369)" userId="S::2501369@student.uwtsd.ac.uk::478c7667-0939-4304-a10a-3661d8e92c30" providerId="AD" clId="Web-{2B718B36-85D0-5ADF-6FDC-F473EAC0FE17}" dt="2026-01-12T00:15:18.307" v="89"/>
          <ac:picMkLst>
            <pc:docMk/>
            <pc:sldMk cId="2089797480" sldId="258"/>
            <ac:picMk id="4" creationId="{2FA327EB-B9DE-1BE6-6890-E856895B58C8}"/>
          </ac:picMkLst>
        </pc:picChg>
        <pc:picChg chg="add mod">
          <ac:chgData name="Ethan Matthews (2501369)" userId="S::2501369@student.uwtsd.ac.uk::478c7667-0939-4304-a10a-3661d8e92c30" providerId="AD" clId="Web-{2B718B36-85D0-5ADF-6FDC-F473EAC0FE17}" dt="2026-01-12T00:26:14.424" v="119" actId="1076"/>
          <ac:picMkLst>
            <pc:docMk/>
            <pc:sldMk cId="2089797480" sldId="258"/>
            <ac:picMk id="5" creationId="{DFEA33C8-4004-04FA-E1D3-5549E1593184}"/>
          </ac:picMkLst>
        </pc:picChg>
      </pc:sldChg>
      <pc:sldChg chg="addSp modSp mod setBg">
        <pc:chgData name="Ethan Matthews (2501369)" userId="S::2501369@student.uwtsd.ac.uk::478c7667-0939-4304-a10a-3661d8e92c30" providerId="AD" clId="Web-{2B718B36-85D0-5ADF-6FDC-F473EAC0FE17}" dt="2026-01-12T00:58:38.528" v="233" actId="1076"/>
        <pc:sldMkLst>
          <pc:docMk/>
          <pc:sldMk cId="747666434" sldId="259"/>
        </pc:sldMkLst>
        <pc:spChg chg="mod">
          <ac:chgData name="Ethan Matthews (2501369)" userId="S::2501369@student.uwtsd.ac.uk::478c7667-0939-4304-a10a-3661d8e92c30" providerId="AD" clId="Web-{2B718B36-85D0-5ADF-6FDC-F473EAC0FE17}" dt="2026-01-12T00:57:17.338" v="205"/>
          <ac:spMkLst>
            <pc:docMk/>
            <pc:sldMk cId="747666434" sldId="259"/>
            <ac:spMk id="2" creationId="{A493FB68-21BD-1DE8-2470-255C335B3FD5}"/>
          </ac:spMkLst>
        </pc:spChg>
        <pc:spChg chg="mod ord">
          <ac:chgData name="Ethan Matthews (2501369)" userId="S::2501369@student.uwtsd.ac.uk::478c7667-0939-4304-a10a-3661d8e92c30" providerId="AD" clId="Web-{2B718B36-85D0-5ADF-6FDC-F473EAC0FE17}" dt="2026-01-12T00:57:17.338" v="205"/>
          <ac:spMkLst>
            <pc:docMk/>
            <pc:sldMk cId="747666434" sldId="259"/>
            <ac:spMk id="3" creationId="{EF65215F-6C41-4A4A-9B3D-1A8B57513A1A}"/>
          </ac:spMkLst>
        </pc:spChg>
        <pc:spChg chg="add mod">
          <ac:chgData name="Ethan Matthews (2501369)" userId="S::2501369@student.uwtsd.ac.uk::478c7667-0939-4304-a10a-3661d8e92c30" providerId="AD" clId="Web-{2B718B36-85D0-5ADF-6FDC-F473EAC0FE17}" dt="2026-01-12T00:58:38.528" v="233" actId="1076"/>
          <ac:spMkLst>
            <pc:docMk/>
            <pc:sldMk cId="747666434" sldId="259"/>
            <ac:spMk id="5" creationId="{ED6F87E8-7C5A-8A84-9443-178BE915F186}"/>
          </ac:spMkLst>
        </pc:spChg>
        <pc:picChg chg="add mod">
          <ac:chgData name="Ethan Matthews (2501369)" userId="S::2501369@student.uwtsd.ac.uk::478c7667-0939-4304-a10a-3661d8e92c30" providerId="AD" clId="Web-{2B718B36-85D0-5ADF-6FDC-F473EAC0FE17}" dt="2026-01-12T00:57:17.338" v="205"/>
          <ac:picMkLst>
            <pc:docMk/>
            <pc:sldMk cId="747666434" sldId="259"/>
            <ac:picMk id="4" creationId="{E1577BA1-F702-6A13-E027-F4D9D5B99987}"/>
          </ac:picMkLst>
        </pc:picChg>
      </pc:sldChg>
      <pc:sldChg chg="addSp modSp mod setBg">
        <pc:chgData name="Ethan Matthews (2501369)" userId="S::2501369@student.uwtsd.ac.uk::478c7667-0939-4304-a10a-3661d8e92c30" providerId="AD" clId="Web-{2B718B36-85D0-5ADF-6FDC-F473EAC0FE17}" dt="2026-01-12T01:05:34.926" v="272" actId="20577"/>
        <pc:sldMkLst>
          <pc:docMk/>
          <pc:sldMk cId="668783002" sldId="260"/>
        </pc:sldMkLst>
        <pc:spChg chg="mod">
          <ac:chgData name="Ethan Matthews (2501369)" userId="S::2501369@student.uwtsd.ac.uk::478c7667-0939-4304-a10a-3661d8e92c30" providerId="AD" clId="Web-{2B718B36-85D0-5ADF-6FDC-F473EAC0FE17}" dt="2026-01-12T01:02:14.064" v="242"/>
          <ac:spMkLst>
            <pc:docMk/>
            <pc:sldMk cId="668783002" sldId="260"/>
            <ac:spMk id="2" creationId="{97C84E92-EC99-3978-A5A4-FBFDBE9F8F1A}"/>
          </ac:spMkLst>
        </pc:spChg>
        <pc:spChg chg="mod">
          <ac:chgData name="Ethan Matthews (2501369)" userId="S::2501369@student.uwtsd.ac.uk::478c7667-0939-4304-a10a-3661d8e92c30" providerId="AD" clId="Web-{2B718B36-85D0-5ADF-6FDC-F473EAC0FE17}" dt="2026-01-12T01:04:54.800" v="249" actId="20577"/>
          <ac:spMkLst>
            <pc:docMk/>
            <pc:sldMk cId="668783002" sldId="260"/>
            <ac:spMk id="3" creationId="{74CCEECD-52AE-7F07-5448-B2A3E03EBF48}"/>
          </ac:spMkLst>
        </pc:spChg>
        <pc:spChg chg="add mod">
          <ac:chgData name="Ethan Matthews (2501369)" userId="S::2501369@student.uwtsd.ac.uk::478c7667-0939-4304-a10a-3661d8e92c30" providerId="AD" clId="Web-{2B718B36-85D0-5ADF-6FDC-F473EAC0FE17}" dt="2026-01-12T01:05:34.926" v="272" actId="20577"/>
          <ac:spMkLst>
            <pc:docMk/>
            <pc:sldMk cId="668783002" sldId="260"/>
            <ac:spMk id="5" creationId="{27B99EBC-E359-44B7-8BEB-1BCF267C5246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1:02:14.064" v="242"/>
          <ac:spMkLst>
            <pc:docMk/>
            <pc:sldMk cId="668783002" sldId="260"/>
            <ac:spMk id="9" creationId="{04812C46-200A-4DEB-A05E-3ED6C68C2387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1:02:14.064" v="242"/>
          <ac:spMkLst>
            <pc:docMk/>
            <pc:sldMk cId="668783002" sldId="260"/>
            <ac:spMk id="11" creationId="{D1EA859B-E555-4109-94F3-6700E046E008}"/>
          </ac:spMkLst>
        </pc:spChg>
        <pc:picChg chg="add mod ord">
          <ac:chgData name="Ethan Matthews (2501369)" userId="S::2501369@student.uwtsd.ac.uk::478c7667-0939-4304-a10a-3661d8e92c30" providerId="AD" clId="Web-{2B718B36-85D0-5ADF-6FDC-F473EAC0FE17}" dt="2026-01-12T01:02:14.064" v="242"/>
          <ac:picMkLst>
            <pc:docMk/>
            <pc:sldMk cId="668783002" sldId="260"/>
            <ac:picMk id="4" creationId="{BFA182F1-CBE0-00BA-8681-93D7361D9EED}"/>
          </ac:picMkLst>
        </pc:picChg>
      </pc:sldChg>
      <pc:sldChg chg="addSp delSp modSp new mod setBg">
        <pc:chgData name="Ethan Matthews (2501369)" userId="S::2501369@student.uwtsd.ac.uk::478c7667-0939-4304-a10a-3661d8e92c30" providerId="AD" clId="Web-{2B718B36-85D0-5ADF-6FDC-F473EAC0FE17}" dt="2026-01-12T01:11:09.616" v="292" actId="20577"/>
        <pc:sldMkLst>
          <pc:docMk/>
          <pc:sldMk cId="1041207090" sldId="261"/>
        </pc:sldMkLst>
        <pc:spChg chg="mod">
          <ac:chgData name="Ethan Matthews (2501369)" userId="S::2501369@student.uwtsd.ac.uk::478c7667-0939-4304-a10a-3661d8e92c30" providerId="AD" clId="Web-{2B718B36-85D0-5ADF-6FDC-F473EAC0FE17}" dt="2026-01-12T01:10:33.803" v="283"/>
          <ac:spMkLst>
            <pc:docMk/>
            <pc:sldMk cId="1041207090" sldId="261"/>
            <ac:spMk id="2" creationId="{0EE3F313-9E2F-AA3C-D228-D1B9A176D29D}"/>
          </ac:spMkLst>
        </pc:spChg>
        <pc:spChg chg="del mod">
          <ac:chgData name="Ethan Matthews (2501369)" userId="S::2501369@student.uwtsd.ac.uk::478c7667-0939-4304-a10a-3661d8e92c30" providerId="AD" clId="Web-{2B718B36-85D0-5ADF-6FDC-F473EAC0FE17}" dt="2026-01-12T01:10:33.803" v="283"/>
          <ac:spMkLst>
            <pc:docMk/>
            <pc:sldMk cId="1041207090" sldId="261"/>
            <ac:spMk id="3" creationId="{E545338A-7E18-8277-D81A-AD6B322362B3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1:10:33.803" v="283"/>
          <ac:spMkLst>
            <pc:docMk/>
            <pc:sldMk cId="1041207090" sldId="261"/>
            <ac:spMk id="9" creationId="{BACC6370-2D7E-4714-9D71-7542949D7D5D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1:10:33.803" v="283"/>
          <ac:spMkLst>
            <pc:docMk/>
            <pc:sldMk cId="1041207090" sldId="261"/>
            <ac:spMk id="11" creationId="{F68B3F68-107C-434F-AA38-110D5EA91B85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1:10:33.803" v="283"/>
          <ac:spMkLst>
            <pc:docMk/>
            <pc:sldMk cId="1041207090" sldId="261"/>
            <ac:spMk id="13" creationId="{AAD0DBB9-1A4B-4391-81D4-CB19F9AB918A}"/>
          </ac:spMkLst>
        </pc:spChg>
        <pc:spChg chg="add">
          <ac:chgData name="Ethan Matthews (2501369)" userId="S::2501369@student.uwtsd.ac.uk::478c7667-0939-4304-a10a-3661d8e92c30" providerId="AD" clId="Web-{2B718B36-85D0-5ADF-6FDC-F473EAC0FE17}" dt="2026-01-12T01:10:33.803" v="283"/>
          <ac:spMkLst>
            <pc:docMk/>
            <pc:sldMk cId="1041207090" sldId="261"/>
            <ac:spMk id="15" creationId="{063BBA22-50EA-4C4D-BE05-F1CE4E63AA56}"/>
          </ac:spMkLst>
        </pc:spChg>
        <pc:graphicFrameChg chg="add modGraphic">
          <ac:chgData name="Ethan Matthews (2501369)" userId="S::2501369@student.uwtsd.ac.uk::478c7667-0939-4304-a10a-3661d8e92c30" providerId="AD" clId="Web-{2B718B36-85D0-5ADF-6FDC-F473EAC0FE17}" dt="2026-01-12T01:11:09.616" v="292" actId="20577"/>
          <ac:graphicFrameMkLst>
            <pc:docMk/>
            <pc:sldMk cId="1041207090" sldId="261"/>
            <ac:graphicFrameMk id="5" creationId="{D5685111-ABFA-2D19-F5A8-00385D93D5A2}"/>
          </ac:graphicFrameMkLst>
        </pc:graphicFrameChg>
      </pc:sldChg>
      <pc:sldChg chg="modSp new">
        <pc:chgData name="Ethan Matthews (2501369)" userId="S::2501369@student.uwtsd.ac.uk::478c7667-0939-4304-a10a-3661d8e92c30" providerId="AD" clId="Web-{2B718B36-85D0-5ADF-6FDC-F473EAC0FE17}" dt="2026-01-12T01:22:39.046" v="337" actId="20577"/>
        <pc:sldMkLst>
          <pc:docMk/>
          <pc:sldMk cId="95682220" sldId="262"/>
        </pc:sldMkLst>
        <pc:spChg chg="mod">
          <ac:chgData name="Ethan Matthews (2501369)" userId="S::2501369@student.uwtsd.ac.uk::478c7667-0939-4304-a10a-3661d8e92c30" providerId="AD" clId="Web-{2B718B36-85D0-5ADF-6FDC-F473EAC0FE17}" dt="2026-01-12T01:18:10.494" v="300" actId="20577"/>
          <ac:spMkLst>
            <pc:docMk/>
            <pc:sldMk cId="95682220" sldId="262"/>
            <ac:spMk id="2" creationId="{EB3ED18E-B72D-4CF5-CD86-841F791F4679}"/>
          </ac:spMkLst>
        </pc:spChg>
        <pc:spChg chg="mod">
          <ac:chgData name="Ethan Matthews (2501369)" userId="S::2501369@student.uwtsd.ac.uk::478c7667-0939-4304-a10a-3661d8e92c30" providerId="AD" clId="Web-{2B718B36-85D0-5ADF-6FDC-F473EAC0FE17}" dt="2026-01-12T01:22:39.046" v="337" actId="20577"/>
          <ac:spMkLst>
            <pc:docMk/>
            <pc:sldMk cId="95682220" sldId="262"/>
            <ac:spMk id="3" creationId="{2E16B762-B8B3-11EE-93B3-81A64F51FEDC}"/>
          </ac:spMkLst>
        </pc:spChg>
      </pc:sldChg>
    </pc:docChg>
  </pc:docChgLst>
  <pc:docChgLst>
    <pc:chgData name="Ethan Matthews (2501369)" userId="S::2501369@student.uwtsd.ac.uk::478c7667-0939-4304-a10a-3661d8e92c30" providerId="AD" clId="Web-{13E200EE-C37C-FD0D-A53F-A9D20AD40188}"/>
    <pc:docChg chg="modSld">
      <pc:chgData name="Ethan Matthews (2501369)" userId="S::2501369@student.uwtsd.ac.uk::478c7667-0939-4304-a10a-3661d8e92c30" providerId="AD" clId="Web-{13E200EE-C37C-FD0D-A53F-A9D20AD40188}" dt="2026-01-10T15:45:56.898" v="42" actId="20577"/>
      <pc:docMkLst>
        <pc:docMk/>
      </pc:docMkLst>
      <pc:sldChg chg="modSp">
        <pc:chgData name="Ethan Matthews (2501369)" userId="S::2501369@student.uwtsd.ac.uk::478c7667-0939-4304-a10a-3661d8e92c30" providerId="AD" clId="Web-{13E200EE-C37C-FD0D-A53F-A9D20AD40188}" dt="2026-01-10T15:45:30.913" v="18" actId="20577"/>
        <pc:sldMkLst>
          <pc:docMk/>
          <pc:sldMk cId="109857222" sldId="256"/>
        </pc:sldMkLst>
        <pc:spChg chg="mod">
          <ac:chgData name="Ethan Matthews (2501369)" userId="S::2501369@student.uwtsd.ac.uk::478c7667-0939-4304-a10a-3661d8e92c30" providerId="AD" clId="Web-{13E200EE-C37C-FD0D-A53F-A9D20AD40188}" dt="2026-01-10T15:45:30.913" v="1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Ethan Matthews (2501369)" userId="S::2501369@student.uwtsd.ac.uk::478c7667-0939-4304-a10a-3661d8e92c30" providerId="AD" clId="Web-{13E200EE-C37C-FD0D-A53F-A9D20AD40188}" dt="2026-01-10T15:45:34.351" v="20" actId="20577"/>
        <pc:sldMkLst>
          <pc:docMk/>
          <pc:sldMk cId="3505370432" sldId="257"/>
        </pc:sldMkLst>
        <pc:spChg chg="mod">
          <ac:chgData name="Ethan Matthews (2501369)" userId="S::2501369@student.uwtsd.ac.uk::478c7667-0939-4304-a10a-3661d8e92c30" providerId="AD" clId="Web-{13E200EE-C37C-FD0D-A53F-A9D20AD40188}" dt="2026-01-10T15:45:34.351" v="20" actId="20577"/>
          <ac:spMkLst>
            <pc:docMk/>
            <pc:sldMk cId="3505370432" sldId="257"/>
            <ac:spMk id="2" creationId="{B98A98AD-DCEF-1F76-FFFD-64A4F027AE44}"/>
          </ac:spMkLst>
        </pc:spChg>
      </pc:sldChg>
      <pc:sldChg chg="modSp">
        <pc:chgData name="Ethan Matthews (2501369)" userId="S::2501369@student.uwtsd.ac.uk::478c7667-0939-4304-a10a-3661d8e92c30" providerId="AD" clId="Web-{13E200EE-C37C-FD0D-A53F-A9D20AD40188}" dt="2026-01-10T15:45:38.273" v="21" actId="20577"/>
        <pc:sldMkLst>
          <pc:docMk/>
          <pc:sldMk cId="2089797480" sldId="258"/>
        </pc:sldMkLst>
        <pc:spChg chg="mod">
          <ac:chgData name="Ethan Matthews (2501369)" userId="S::2501369@student.uwtsd.ac.uk::478c7667-0939-4304-a10a-3661d8e92c30" providerId="AD" clId="Web-{13E200EE-C37C-FD0D-A53F-A9D20AD40188}" dt="2026-01-10T15:45:38.273" v="21" actId="20577"/>
          <ac:spMkLst>
            <pc:docMk/>
            <pc:sldMk cId="2089797480" sldId="258"/>
            <ac:spMk id="2" creationId="{811B47BC-80CD-6C08-E82E-F32CAD25B804}"/>
          </ac:spMkLst>
        </pc:spChg>
      </pc:sldChg>
      <pc:sldChg chg="modSp">
        <pc:chgData name="Ethan Matthews (2501369)" userId="S::2501369@student.uwtsd.ac.uk::478c7667-0939-4304-a10a-3661d8e92c30" providerId="AD" clId="Web-{13E200EE-C37C-FD0D-A53F-A9D20AD40188}" dt="2026-01-10T15:45:42.023" v="23" actId="20577"/>
        <pc:sldMkLst>
          <pc:docMk/>
          <pc:sldMk cId="747666434" sldId="259"/>
        </pc:sldMkLst>
        <pc:spChg chg="mod">
          <ac:chgData name="Ethan Matthews (2501369)" userId="S::2501369@student.uwtsd.ac.uk::478c7667-0939-4304-a10a-3661d8e92c30" providerId="AD" clId="Web-{13E200EE-C37C-FD0D-A53F-A9D20AD40188}" dt="2026-01-10T15:45:42.023" v="23" actId="20577"/>
          <ac:spMkLst>
            <pc:docMk/>
            <pc:sldMk cId="747666434" sldId="259"/>
            <ac:spMk id="2" creationId="{A493FB68-21BD-1DE8-2470-255C335B3FD5}"/>
          </ac:spMkLst>
        </pc:spChg>
      </pc:sldChg>
      <pc:sldChg chg="modSp">
        <pc:chgData name="Ethan Matthews (2501369)" userId="S::2501369@student.uwtsd.ac.uk::478c7667-0939-4304-a10a-3661d8e92c30" providerId="AD" clId="Web-{13E200EE-C37C-FD0D-A53F-A9D20AD40188}" dt="2026-01-10T15:45:56.898" v="42" actId="20577"/>
        <pc:sldMkLst>
          <pc:docMk/>
          <pc:sldMk cId="668783002" sldId="260"/>
        </pc:sldMkLst>
        <pc:spChg chg="mod">
          <ac:chgData name="Ethan Matthews (2501369)" userId="S::2501369@student.uwtsd.ac.uk::478c7667-0939-4304-a10a-3661d8e92c30" providerId="AD" clId="Web-{13E200EE-C37C-FD0D-A53F-A9D20AD40188}" dt="2026-01-10T15:45:56.898" v="42" actId="20577"/>
          <ac:spMkLst>
            <pc:docMk/>
            <pc:sldMk cId="668783002" sldId="260"/>
            <ac:spMk id="2" creationId="{97C84E92-EC99-3978-A5A4-FBFDBE9F8F1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E190D4-A532-45BB-B649-DB8CB2E9D8C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16B2832-597A-44CB-B255-CEEC43B2ADB6}">
      <dgm:prSet/>
      <dgm:spPr/>
      <dgm:t>
        <a:bodyPr/>
        <a:lstStyle/>
        <a:p>
          <a:r>
            <a:rPr lang="en-GB" dirty="0"/>
            <a:t>Tourism levies fund sustainability projects, protect habitats, and maintain landscapes</a:t>
          </a:r>
          <a:endParaRPr lang="en-US" dirty="0"/>
        </a:p>
      </dgm:t>
    </dgm:pt>
    <dgm:pt modelId="{5E5611A6-10DE-41F6-845B-2EE5C612F7EA}" type="parTrans" cxnId="{6F92828E-5DE5-4D7A-B331-FC6ADB46C0F2}">
      <dgm:prSet/>
      <dgm:spPr/>
      <dgm:t>
        <a:bodyPr/>
        <a:lstStyle/>
        <a:p>
          <a:endParaRPr lang="en-US"/>
        </a:p>
      </dgm:t>
    </dgm:pt>
    <dgm:pt modelId="{268A03E1-BA89-4E5F-A493-A873226885E6}" type="sibTrans" cxnId="{6F92828E-5DE5-4D7A-B331-FC6ADB46C0F2}">
      <dgm:prSet/>
      <dgm:spPr/>
      <dgm:t>
        <a:bodyPr/>
        <a:lstStyle/>
        <a:p>
          <a:endParaRPr lang="en-US"/>
        </a:p>
      </dgm:t>
    </dgm:pt>
    <dgm:pt modelId="{2ECCDBD9-62BC-43B3-AB20-8BB1B6C773D8}">
      <dgm:prSet/>
      <dgm:spPr/>
      <dgm:t>
        <a:bodyPr/>
        <a:lstStyle/>
        <a:p>
          <a:r>
            <a:rPr lang="en-GB" dirty="0"/>
            <a:t>They guide responsible visitor behaviour and reduce environmental pressures</a:t>
          </a:r>
          <a:endParaRPr lang="en-US" dirty="0"/>
        </a:p>
      </dgm:t>
    </dgm:pt>
    <dgm:pt modelId="{BA4E7045-A042-4CEB-80CA-E749EF32DD7E}" type="parTrans" cxnId="{6AC16B34-EAF9-4BA4-85B3-2419EDD6C0A0}">
      <dgm:prSet/>
      <dgm:spPr/>
      <dgm:t>
        <a:bodyPr/>
        <a:lstStyle/>
        <a:p>
          <a:endParaRPr lang="en-US"/>
        </a:p>
      </dgm:t>
    </dgm:pt>
    <dgm:pt modelId="{D723FBD5-6E51-4FB2-9C6B-9CA201EADDA2}" type="sibTrans" cxnId="{6AC16B34-EAF9-4BA4-85B3-2419EDD6C0A0}">
      <dgm:prSet/>
      <dgm:spPr/>
      <dgm:t>
        <a:bodyPr/>
        <a:lstStyle/>
        <a:p>
          <a:endParaRPr lang="en-US"/>
        </a:p>
      </dgm:t>
    </dgm:pt>
    <dgm:pt modelId="{A7D5F2BA-2A59-4EF6-8803-CE0703D56300}">
      <dgm:prSet/>
      <dgm:spPr/>
      <dgm:t>
        <a:bodyPr/>
        <a:lstStyle/>
        <a:p>
          <a:pPr rtl="0"/>
          <a:r>
            <a:rPr lang="en-GB" dirty="0"/>
            <a:t>Revenue from levies ensures local authorities aren’t left </a:t>
          </a:r>
          <a:r>
            <a:rPr lang="en-GB" dirty="0">
              <a:latin typeface="Aptos Display" panose="020F0302020204030204"/>
            </a:rPr>
            <a:t>managing the costs</a:t>
          </a:r>
          <a:endParaRPr lang="en-US" dirty="0"/>
        </a:p>
      </dgm:t>
    </dgm:pt>
    <dgm:pt modelId="{D2B885F5-A5C6-4633-9162-7C0F3694D2D4}" type="parTrans" cxnId="{4107A3DC-1C92-4C08-87F6-2B4991495059}">
      <dgm:prSet/>
      <dgm:spPr/>
      <dgm:t>
        <a:bodyPr/>
        <a:lstStyle/>
        <a:p>
          <a:endParaRPr lang="en-US"/>
        </a:p>
      </dgm:t>
    </dgm:pt>
    <dgm:pt modelId="{18DC3D14-1845-4ECE-96EA-CF8E520798B6}" type="sibTrans" cxnId="{4107A3DC-1C92-4C08-87F6-2B4991495059}">
      <dgm:prSet/>
      <dgm:spPr/>
      <dgm:t>
        <a:bodyPr/>
        <a:lstStyle/>
        <a:p>
          <a:endParaRPr lang="en-US"/>
        </a:p>
      </dgm:t>
    </dgm:pt>
    <dgm:pt modelId="{34F5189E-E368-4972-9EFA-65AFFAE0A2C3}" type="pres">
      <dgm:prSet presAssocID="{39E190D4-A532-45BB-B649-DB8CB2E9D8C2}" presName="root" presStyleCnt="0">
        <dgm:presLayoutVars>
          <dgm:dir/>
          <dgm:resizeHandles val="exact"/>
        </dgm:presLayoutVars>
      </dgm:prSet>
      <dgm:spPr/>
    </dgm:pt>
    <dgm:pt modelId="{6DFEF0ED-9B14-4FE2-B6F3-16C814414BA0}" type="pres">
      <dgm:prSet presAssocID="{C16B2832-597A-44CB-B255-CEEC43B2ADB6}" presName="compNode" presStyleCnt="0"/>
      <dgm:spPr/>
    </dgm:pt>
    <dgm:pt modelId="{DA884E12-F3E8-4545-9DE4-F90FF1A8C310}" type="pres">
      <dgm:prSet presAssocID="{C16B2832-597A-44CB-B255-CEEC43B2AD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est scene"/>
        </a:ext>
      </dgm:extLst>
    </dgm:pt>
    <dgm:pt modelId="{73945AC4-6C16-4667-9EC1-C2DCA4246AB2}" type="pres">
      <dgm:prSet presAssocID="{C16B2832-597A-44CB-B255-CEEC43B2ADB6}" presName="spaceRect" presStyleCnt="0"/>
      <dgm:spPr/>
    </dgm:pt>
    <dgm:pt modelId="{FCF6C855-C2BE-4386-B0DD-3B6D2610B833}" type="pres">
      <dgm:prSet presAssocID="{C16B2832-597A-44CB-B255-CEEC43B2ADB6}" presName="textRect" presStyleLbl="revTx" presStyleIdx="0" presStyleCnt="3">
        <dgm:presLayoutVars>
          <dgm:chMax val="1"/>
          <dgm:chPref val="1"/>
        </dgm:presLayoutVars>
      </dgm:prSet>
      <dgm:spPr/>
    </dgm:pt>
    <dgm:pt modelId="{EC6AB065-3D35-450D-97D1-11BEA973ED35}" type="pres">
      <dgm:prSet presAssocID="{268A03E1-BA89-4E5F-A493-A873226885E6}" presName="sibTrans" presStyleCnt="0"/>
      <dgm:spPr/>
    </dgm:pt>
    <dgm:pt modelId="{ACE67210-AEA7-42E5-8BD9-22F65C759C87}" type="pres">
      <dgm:prSet presAssocID="{2ECCDBD9-62BC-43B3-AB20-8BB1B6C773D8}" presName="compNode" presStyleCnt="0"/>
      <dgm:spPr/>
    </dgm:pt>
    <dgm:pt modelId="{0D53F4F3-FCAF-4584-8E58-FE1F10C65F58}" type="pres">
      <dgm:prSet presAssocID="{2ECCDBD9-62BC-43B3-AB20-8BB1B6C773D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5C4014CB-6B0C-461C-8172-7FF2F2EC2A4B}" type="pres">
      <dgm:prSet presAssocID="{2ECCDBD9-62BC-43B3-AB20-8BB1B6C773D8}" presName="spaceRect" presStyleCnt="0"/>
      <dgm:spPr/>
    </dgm:pt>
    <dgm:pt modelId="{D49ED5E8-0E46-44E6-8DE8-519F3B3BFBD7}" type="pres">
      <dgm:prSet presAssocID="{2ECCDBD9-62BC-43B3-AB20-8BB1B6C773D8}" presName="textRect" presStyleLbl="revTx" presStyleIdx="1" presStyleCnt="3">
        <dgm:presLayoutVars>
          <dgm:chMax val="1"/>
          <dgm:chPref val="1"/>
        </dgm:presLayoutVars>
      </dgm:prSet>
      <dgm:spPr/>
    </dgm:pt>
    <dgm:pt modelId="{6F7BAEE5-A25B-4535-A737-BCB295FA812E}" type="pres">
      <dgm:prSet presAssocID="{D723FBD5-6E51-4FB2-9C6B-9CA201EADDA2}" presName="sibTrans" presStyleCnt="0"/>
      <dgm:spPr/>
    </dgm:pt>
    <dgm:pt modelId="{5738EAC7-6790-4D03-9451-8283A74AAE79}" type="pres">
      <dgm:prSet presAssocID="{A7D5F2BA-2A59-4EF6-8803-CE0703D56300}" presName="compNode" presStyleCnt="0"/>
      <dgm:spPr/>
    </dgm:pt>
    <dgm:pt modelId="{51049058-142A-4A0D-9242-866E9C8727CD}" type="pres">
      <dgm:prSet presAssocID="{A7D5F2BA-2A59-4EF6-8803-CE0703D5630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46E17A7-5BAE-4ECE-8D21-21287880E941}" type="pres">
      <dgm:prSet presAssocID="{A7D5F2BA-2A59-4EF6-8803-CE0703D56300}" presName="spaceRect" presStyleCnt="0"/>
      <dgm:spPr/>
    </dgm:pt>
    <dgm:pt modelId="{0B28CEA7-3B8A-451C-B7FB-30407A6DAE6A}" type="pres">
      <dgm:prSet presAssocID="{A7D5F2BA-2A59-4EF6-8803-CE0703D5630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CB90100-D419-458C-ADA4-F2B7903FAB27}" type="presOf" srcId="{A7D5F2BA-2A59-4EF6-8803-CE0703D56300}" destId="{0B28CEA7-3B8A-451C-B7FB-30407A6DAE6A}" srcOrd="0" destOrd="0" presId="urn:microsoft.com/office/officeart/2018/2/layout/IconLabelList"/>
    <dgm:cxn modelId="{51162D06-0B1C-4DDD-B0E2-151DF8C994D0}" type="presOf" srcId="{C16B2832-597A-44CB-B255-CEEC43B2ADB6}" destId="{FCF6C855-C2BE-4386-B0DD-3B6D2610B833}" srcOrd="0" destOrd="0" presId="urn:microsoft.com/office/officeart/2018/2/layout/IconLabelList"/>
    <dgm:cxn modelId="{6AC16B34-EAF9-4BA4-85B3-2419EDD6C0A0}" srcId="{39E190D4-A532-45BB-B649-DB8CB2E9D8C2}" destId="{2ECCDBD9-62BC-43B3-AB20-8BB1B6C773D8}" srcOrd="1" destOrd="0" parTransId="{BA4E7045-A042-4CEB-80CA-E749EF32DD7E}" sibTransId="{D723FBD5-6E51-4FB2-9C6B-9CA201EADDA2}"/>
    <dgm:cxn modelId="{143FF836-2008-44DC-8F35-C1A696B0B396}" type="presOf" srcId="{39E190D4-A532-45BB-B649-DB8CB2E9D8C2}" destId="{34F5189E-E368-4972-9EFA-65AFFAE0A2C3}" srcOrd="0" destOrd="0" presId="urn:microsoft.com/office/officeart/2018/2/layout/IconLabelList"/>
    <dgm:cxn modelId="{6F92828E-5DE5-4D7A-B331-FC6ADB46C0F2}" srcId="{39E190D4-A532-45BB-B649-DB8CB2E9D8C2}" destId="{C16B2832-597A-44CB-B255-CEEC43B2ADB6}" srcOrd="0" destOrd="0" parTransId="{5E5611A6-10DE-41F6-845B-2EE5C612F7EA}" sibTransId="{268A03E1-BA89-4E5F-A493-A873226885E6}"/>
    <dgm:cxn modelId="{A77D64A0-592A-41B5-BB75-6EC22154EBEB}" type="presOf" srcId="{2ECCDBD9-62BC-43B3-AB20-8BB1B6C773D8}" destId="{D49ED5E8-0E46-44E6-8DE8-519F3B3BFBD7}" srcOrd="0" destOrd="0" presId="urn:microsoft.com/office/officeart/2018/2/layout/IconLabelList"/>
    <dgm:cxn modelId="{4107A3DC-1C92-4C08-87F6-2B4991495059}" srcId="{39E190D4-A532-45BB-B649-DB8CB2E9D8C2}" destId="{A7D5F2BA-2A59-4EF6-8803-CE0703D56300}" srcOrd="2" destOrd="0" parTransId="{D2B885F5-A5C6-4633-9162-7C0F3694D2D4}" sibTransId="{18DC3D14-1845-4ECE-96EA-CF8E520798B6}"/>
    <dgm:cxn modelId="{E695F15C-BAF4-444F-88FB-DD64A3CD0874}" type="presParOf" srcId="{34F5189E-E368-4972-9EFA-65AFFAE0A2C3}" destId="{6DFEF0ED-9B14-4FE2-B6F3-16C814414BA0}" srcOrd="0" destOrd="0" presId="urn:microsoft.com/office/officeart/2018/2/layout/IconLabelList"/>
    <dgm:cxn modelId="{A5043BBE-34F3-420C-B86E-C88A04CE721C}" type="presParOf" srcId="{6DFEF0ED-9B14-4FE2-B6F3-16C814414BA0}" destId="{DA884E12-F3E8-4545-9DE4-F90FF1A8C310}" srcOrd="0" destOrd="0" presId="urn:microsoft.com/office/officeart/2018/2/layout/IconLabelList"/>
    <dgm:cxn modelId="{CEEA1044-8ACE-408B-B8E8-9A7ECC9E9825}" type="presParOf" srcId="{6DFEF0ED-9B14-4FE2-B6F3-16C814414BA0}" destId="{73945AC4-6C16-4667-9EC1-C2DCA4246AB2}" srcOrd="1" destOrd="0" presId="urn:microsoft.com/office/officeart/2018/2/layout/IconLabelList"/>
    <dgm:cxn modelId="{3D132596-D1BF-4A47-910F-851E4A348F69}" type="presParOf" srcId="{6DFEF0ED-9B14-4FE2-B6F3-16C814414BA0}" destId="{FCF6C855-C2BE-4386-B0DD-3B6D2610B833}" srcOrd="2" destOrd="0" presId="urn:microsoft.com/office/officeart/2018/2/layout/IconLabelList"/>
    <dgm:cxn modelId="{3A7CC2B1-54F9-448E-93D6-2C212F2370D3}" type="presParOf" srcId="{34F5189E-E368-4972-9EFA-65AFFAE0A2C3}" destId="{EC6AB065-3D35-450D-97D1-11BEA973ED35}" srcOrd="1" destOrd="0" presId="urn:microsoft.com/office/officeart/2018/2/layout/IconLabelList"/>
    <dgm:cxn modelId="{65A63A06-D6BA-42D7-8FF5-6C82F7C45CEF}" type="presParOf" srcId="{34F5189E-E368-4972-9EFA-65AFFAE0A2C3}" destId="{ACE67210-AEA7-42E5-8BD9-22F65C759C87}" srcOrd="2" destOrd="0" presId="urn:microsoft.com/office/officeart/2018/2/layout/IconLabelList"/>
    <dgm:cxn modelId="{D3FC1A86-570F-455B-92BC-2ED80B98C439}" type="presParOf" srcId="{ACE67210-AEA7-42E5-8BD9-22F65C759C87}" destId="{0D53F4F3-FCAF-4584-8E58-FE1F10C65F58}" srcOrd="0" destOrd="0" presId="urn:microsoft.com/office/officeart/2018/2/layout/IconLabelList"/>
    <dgm:cxn modelId="{72C9F4FB-E216-4A7F-8470-06935DE6BD57}" type="presParOf" srcId="{ACE67210-AEA7-42E5-8BD9-22F65C759C87}" destId="{5C4014CB-6B0C-461C-8172-7FF2F2EC2A4B}" srcOrd="1" destOrd="0" presId="urn:microsoft.com/office/officeart/2018/2/layout/IconLabelList"/>
    <dgm:cxn modelId="{0BFE4089-481E-419A-80CE-49755FD7066C}" type="presParOf" srcId="{ACE67210-AEA7-42E5-8BD9-22F65C759C87}" destId="{D49ED5E8-0E46-44E6-8DE8-519F3B3BFBD7}" srcOrd="2" destOrd="0" presId="urn:microsoft.com/office/officeart/2018/2/layout/IconLabelList"/>
    <dgm:cxn modelId="{12F50C52-FE0F-4C22-87D5-BAA570BB1B52}" type="presParOf" srcId="{34F5189E-E368-4972-9EFA-65AFFAE0A2C3}" destId="{6F7BAEE5-A25B-4535-A737-BCB295FA812E}" srcOrd="3" destOrd="0" presId="urn:microsoft.com/office/officeart/2018/2/layout/IconLabelList"/>
    <dgm:cxn modelId="{991D9382-572E-437B-8F6F-D995E5FDB3F3}" type="presParOf" srcId="{34F5189E-E368-4972-9EFA-65AFFAE0A2C3}" destId="{5738EAC7-6790-4D03-9451-8283A74AAE79}" srcOrd="4" destOrd="0" presId="urn:microsoft.com/office/officeart/2018/2/layout/IconLabelList"/>
    <dgm:cxn modelId="{F57B7DA7-B945-4C61-B56B-CD57D8E59EC8}" type="presParOf" srcId="{5738EAC7-6790-4D03-9451-8283A74AAE79}" destId="{51049058-142A-4A0D-9242-866E9C8727CD}" srcOrd="0" destOrd="0" presId="urn:microsoft.com/office/officeart/2018/2/layout/IconLabelList"/>
    <dgm:cxn modelId="{D7A1CF2D-8936-4EB2-BAC8-CFCAB2EDE899}" type="presParOf" srcId="{5738EAC7-6790-4D03-9451-8283A74AAE79}" destId="{546E17A7-5BAE-4ECE-8D21-21287880E941}" srcOrd="1" destOrd="0" presId="urn:microsoft.com/office/officeart/2018/2/layout/IconLabelList"/>
    <dgm:cxn modelId="{EFE76786-2A47-4717-A3B1-F59F4FB71B97}" type="presParOf" srcId="{5738EAC7-6790-4D03-9451-8283A74AAE79}" destId="{0B28CEA7-3B8A-451C-B7FB-30407A6DAE6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84E12-F3E8-4545-9DE4-F90FF1A8C310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F6C855-C2BE-4386-B0DD-3B6D2610B833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Tourism levies fund sustainability projects, protect habitats, and maintain landscapes</a:t>
          </a:r>
          <a:endParaRPr lang="en-US" sz="1700" kern="1200" dirty="0"/>
        </a:p>
      </dsp:txBody>
      <dsp:txXfrm>
        <a:off x="59990" y="2654049"/>
        <a:ext cx="3226223" cy="720000"/>
      </dsp:txXfrm>
    </dsp:sp>
    <dsp:sp modelId="{0D53F4F3-FCAF-4584-8E58-FE1F10C65F58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9ED5E8-0E46-44E6-8DE8-519F3B3BFBD7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They guide responsible visitor behaviour and reduce environmental pressures</a:t>
          </a:r>
          <a:endParaRPr lang="en-US" sz="1700" kern="1200" dirty="0"/>
        </a:p>
      </dsp:txBody>
      <dsp:txXfrm>
        <a:off x="3850802" y="2654049"/>
        <a:ext cx="3226223" cy="720000"/>
      </dsp:txXfrm>
    </dsp:sp>
    <dsp:sp modelId="{51049058-142A-4A0D-9242-866E9C8727CD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8CEA7-3B8A-451C-B7FB-30407A6DAE6A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Revenue from levies ensures local authorities aren’t left </a:t>
          </a:r>
          <a:r>
            <a:rPr lang="en-GB" sz="1700" kern="1200" dirty="0">
              <a:latin typeface="Aptos Display" panose="020F0302020204030204"/>
            </a:rPr>
            <a:t>managing the costs</a:t>
          </a:r>
          <a:endParaRPr lang="en-US" sz="1700" kern="1200" dirty="0"/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E7F285-947E-48FE-8BFF-E8663875ACC7}" type="datetimeFigureOut">
              <a:t>1/12/2026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51CD3-FF28-4502-B90D-FE913402B45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574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Tourism levy is designed so that visitors contribute directly to the places they visit—especially where infrastructure and natural environments are under pressure.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51CD3-FF28-4502-B90D-FE913402B45D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7967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One of the strongest environmental arguments for a tourism levy is that it provides dedicated funding for sustainability and environmental projects.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This funding can be used to protect natural parks, support ecosystem conservation and restore landscapes that are under pressure from tourism activity.</a:t>
            </a:r>
            <a:endParaRPr lang="en-GB">
              <a:ea typeface="Calibri"/>
              <a:cs typeface="Calibri"/>
            </a:endParaRPr>
          </a:p>
          <a:p>
            <a:r>
              <a:rPr lang="en-US"/>
              <a:t>A clear real-world example of this is the Balearic Islands in Spain, where a tourism levy has been in place since 2016. The revenue raised is specifically reinvested into environmental protection, including conservation projects and landscape restoration.</a:t>
            </a:r>
            <a:endParaRPr lang="en-GB">
              <a:ea typeface="Calibri"/>
              <a:cs typeface="Calibri"/>
            </a:endParaRPr>
          </a:p>
          <a:p>
            <a:r>
              <a:rPr lang="en-US" dirty="0"/>
              <a:t>This demonstrates that When designed properly, they can deliver direct, measurable environmental benefits, while still allowing destinations to remain attractive to visitors.</a:t>
            </a:r>
            <a:endParaRPr lang="en-GB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51CD3-FF28-4502-B90D-FE913402B45D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4323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the-visitor-levy-how-we-can-all-benefit?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orldatlas.com/islands/balearic-islands.html" TargetMode="Externa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tourism.int/sustainable-development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aturalresources.wales/guidance-and-advice/environmental-topics/wildlife-and-biodiversity/protected-areas-of-land-and-seas/national-nature-reserves/?lang=e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.service.gov.wales/news/a-small-contribution-that-could-make-a-big-difference-legislation-introduced-to-support-a-thriving-sustainable-tourism-industry-in-wales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raveltradeready.net/how-tourism-affects-environment/?utm_source=chatgpt.com" TargetMode="External"/><Relationship Id="rId7" Type="http://schemas.openxmlformats.org/officeDocument/2006/relationships/hyperlink" Target="https://www.worldatlas.com/islands/balearic-islands.html" TargetMode="External"/><Relationship Id="rId2" Type="http://schemas.openxmlformats.org/officeDocument/2006/relationships/hyperlink" Target="https://naturalresources.wales/guidance-and-advice/environmental-topics/wildlife-and-biodiversity/protected-areas-of-land-and-seas/national-nature-reserves/?lang=en&amp;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a.service.gov.wales/news/a-small-contribution-that-could-make-a-big-difference-legislation-introduced-to-support-a-thriving-sustainable-tourism-industry-in-wales?utm_source=chatgpt.com" TargetMode="External"/><Relationship Id="rId5" Type="http://schemas.openxmlformats.org/officeDocument/2006/relationships/hyperlink" Target="https://www.gov.wales/the-visitor-levy-how-we-can-all-benefit?utm_source=chatgpt.com" TargetMode="External"/><Relationship Id="rId4" Type="http://schemas.openxmlformats.org/officeDocument/2006/relationships/hyperlink" Target="https://www.unwto.org/sustainable-development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It Matters for the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000"/>
              <a:t>Designed to fund sustainability &amp; environmental projects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000"/>
              <a:t>Helps maintain natural landscapes and wildlife habitats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000"/>
              <a:t>Encourages responsible and sustainable tourism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Content Placeholder 5" descr="A group of icons on a white background&#10;&#10;AI-generated content may be incorrect.">
            <a:extLst>
              <a:ext uri="{FF2B5EF4-FFF2-40B4-BE49-F238E27FC236}">
                <a16:creationId xmlns:a16="http://schemas.microsoft.com/office/drawing/2014/main" id="{F75AFDDB-46A4-0F0C-4E5C-4D969A2842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997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B47BC-80CD-6C08-E82E-F32CAD25B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100">
                <a:ea typeface="+mj-lt"/>
                <a:cs typeface="+mj-lt"/>
              </a:rPr>
              <a:t>Funding Sustainability &amp; Environmental Projects</a:t>
            </a:r>
            <a:endParaRPr lang="en-US" sz="41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6460B-1CDC-04A4-1769-2BD831CBA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Funding Sustainability &amp; Environmental Projects</a:t>
            </a:r>
          </a:p>
          <a:p>
            <a:r>
              <a:rPr lang="en-GB" sz="2000" dirty="0">
                <a:ea typeface="+mn-lt"/>
                <a:cs typeface="+mn-lt"/>
              </a:rPr>
              <a:t>Projects focus on natural parks, ecosystem conservation &amp; landscape restoration</a:t>
            </a:r>
          </a:p>
          <a:p>
            <a:r>
              <a:rPr lang="en-GB" sz="2000" dirty="0">
                <a:ea typeface="+mn-lt"/>
                <a:cs typeface="+mn-lt"/>
              </a:rPr>
              <a:t>Example of a successful tourism levy: Balearic Islands (Spain) (</a:t>
            </a:r>
            <a:r>
              <a:rPr lang="en-GB" sz="2000" dirty="0">
                <a:ea typeface="+mn-lt"/>
                <a:cs typeface="+mn-lt"/>
                <a:hlinkClick r:id="rId3"/>
              </a:rPr>
              <a:t>Gov.Wales</a:t>
            </a:r>
            <a:r>
              <a:rPr lang="en-GB" sz="2000" dirty="0">
                <a:ea typeface="+mn-lt"/>
                <a:cs typeface="+mn-lt"/>
              </a:rPr>
              <a:t>, 2025)</a:t>
            </a:r>
          </a:p>
          <a:p>
            <a:endParaRPr lang="en-GB" sz="2000">
              <a:ea typeface="+mn-lt"/>
              <a:cs typeface="+mn-lt"/>
            </a:endParaRPr>
          </a:p>
        </p:txBody>
      </p:sp>
      <p:pic>
        <p:nvPicPr>
          <p:cNvPr id="5" name="Picture 4" descr="A map of the island of balearic islands&#10;&#10;AI-generated content may be incorrect.">
            <a:extLst>
              <a:ext uri="{FF2B5EF4-FFF2-40B4-BE49-F238E27FC236}">
                <a16:creationId xmlns:a16="http://schemas.microsoft.com/office/drawing/2014/main" id="{DFEA33C8-4004-04FA-E1D3-5549E15931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532" y="2390125"/>
            <a:ext cx="5150277" cy="365669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7515D4-8EE0-492D-9E9C-4CB6E26CDCCF}"/>
              </a:ext>
            </a:extLst>
          </p:cNvPr>
          <p:cNvSpPr txBox="1"/>
          <p:nvPr/>
        </p:nvSpPr>
        <p:spPr>
          <a:xfrm>
            <a:off x="6427838" y="6059128"/>
            <a:ext cx="44368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 dirty="0">
                <a:ea typeface="+mn-lt"/>
                <a:cs typeface="+mn-lt"/>
                <a:hlinkClick r:id="rId5"/>
              </a:rPr>
              <a:t>WorldAtlas.com</a:t>
            </a:r>
            <a:r>
              <a:rPr lang="en-GB" i="1" dirty="0">
                <a:ea typeface="+mn-lt"/>
                <a:cs typeface="+mn-lt"/>
              </a:rPr>
              <a:t> – Balearic Islands map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797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3FB68-21BD-1DE8-2470-255C335B3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>
                <a:ea typeface="+mj-lt"/>
                <a:cs typeface="+mj-lt"/>
              </a:rPr>
              <a:t>Maintaining Nature &amp; Habitats</a:t>
            </a:r>
            <a:endParaRPr lang="en-US" sz="3600"/>
          </a:p>
        </p:txBody>
      </p:sp>
      <p:pic>
        <p:nvPicPr>
          <p:cNvPr id="4" name="Picture 3" descr="Cors Caron National Nature Reserve">
            <a:extLst>
              <a:ext uri="{FF2B5EF4-FFF2-40B4-BE49-F238E27FC236}">
                <a16:creationId xmlns:a16="http://schemas.microsoft.com/office/drawing/2014/main" id="{E1577BA1-F702-6A13-E027-F4D9D5B999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526" b="28367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5215F-6C41-4A4A-9B3D-1A8B57513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Supports protection of forests, parks, and coastal areas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Funds wildlife conservation and habitat restoration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Provides resources for environmental monitoring and maintenance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Conservation of natural heritage and biodiversity is important (</a:t>
            </a:r>
            <a:r>
              <a:rPr lang="en-GB" sz="1800">
                <a:ea typeface="+mn-lt"/>
                <a:cs typeface="+mn-lt"/>
                <a:hlinkClick r:id="rId3"/>
              </a:rPr>
              <a:t>UN Tourism</a:t>
            </a:r>
            <a:r>
              <a:rPr lang="en-GB" sz="1800">
                <a:ea typeface="+mn-lt"/>
                <a:cs typeface="+mn-lt"/>
              </a:rPr>
              <a:t>, n.d.) — can be supported by a tourism levy funding habitat restoration and park maintenance</a:t>
            </a:r>
            <a:endParaRPr lang="en-GB" sz="1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6F87E8-7C5A-8A84-9443-178BE915F186}"/>
              </a:ext>
            </a:extLst>
          </p:cNvPr>
          <p:cNvSpPr txBox="1"/>
          <p:nvPr/>
        </p:nvSpPr>
        <p:spPr>
          <a:xfrm>
            <a:off x="-1" y="-1"/>
            <a:ext cx="51004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hlinkClick r:id="rId4"/>
              </a:rPr>
              <a:t>naturalresources.wales</a:t>
            </a:r>
            <a:r>
              <a:rPr lang="en-GB" dirty="0"/>
              <a:t> - Nature reserve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666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pyright Visit Wales">
            <a:extLst>
              <a:ext uri="{FF2B5EF4-FFF2-40B4-BE49-F238E27FC236}">
                <a16:creationId xmlns:a16="http://schemas.microsoft.com/office/drawing/2014/main" id="{BFA182F1-CBE0-00BA-8681-93D7361D9E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C84E92-EC99-3978-A5A4-FBFDBE9F8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400">
                <a:ea typeface="+mj-lt"/>
                <a:cs typeface="+mj-lt"/>
              </a:rPr>
              <a:t>Encourages Responsible &amp; Sustainable Tourism</a:t>
            </a: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CEECD-52AE-7F07-5448-B2A3E03EB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Promotes environmentally conscious behaviour among visitors</a:t>
            </a:r>
          </a:p>
          <a:p>
            <a:r>
              <a:rPr lang="en-GB" sz="2000" dirty="0">
                <a:ea typeface="+mn-lt"/>
                <a:cs typeface="+mn-lt"/>
              </a:rPr>
              <a:t>Tourism levies can fund education, signage, and sustainable initiatives to guide tourist behaviour</a:t>
            </a:r>
          </a:p>
          <a:p>
            <a:r>
              <a:rPr lang="en-GB" sz="2000" dirty="0">
                <a:ea typeface="+mn-lt"/>
                <a:cs typeface="+mn-lt"/>
              </a:rPr>
              <a:t>New tourism legislation ensures all overnight visitors contribute to preserving </a:t>
            </a:r>
            <a:r>
              <a:rPr lang="en-GB" sz="2000" dirty="0" err="1">
                <a:ea typeface="+mn-lt"/>
                <a:cs typeface="+mn-lt"/>
              </a:rPr>
              <a:t>Wales’</a:t>
            </a:r>
            <a:r>
              <a:rPr lang="en-GB" sz="2000" dirty="0">
                <a:ea typeface="+mn-lt"/>
                <a:cs typeface="+mn-lt"/>
              </a:rPr>
              <a:t> natural beauty and heritage </a:t>
            </a:r>
            <a:r>
              <a:rPr lang="en-GB" sz="2000" i="1" dirty="0">
                <a:ea typeface="+mn-lt"/>
                <a:cs typeface="+mn-lt"/>
              </a:rPr>
              <a:t>(</a:t>
            </a:r>
            <a:r>
              <a:rPr lang="en-GB" sz="2000" i="1" dirty="0">
                <a:ea typeface="+mn-lt"/>
                <a:cs typeface="+mn-lt"/>
                <a:hlinkClick r:id="rId3"/>
              </a:rPr>
              <a:t>Welsh Government</a:t>
            </a:r>
            <a:r>
              <a:rPr lang="en-GB" sz="2000" i="1" dirty="0">
                <a:ea typeface="+mn-lt"/>
                <a:cs typeface="+mn-lt"/>
              </a:rPr>
              <a:t>, 2024)</a:t>
            </a: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B99EBC-E359-44B7-8BEB-1BCF267C5246}"/>
              </a:ext>
            </a:extLst>
          </p:cNvPr>
          <p:cNvSpPr txBox="1"/>
          <p:nvPr/>
        </p:nvSpPr>
        <p:spPr>
          <a:xfrm>
            <a:off x="7017773" y="0"/>
            <a:ext cx="56535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hlinkClick r:id="rId3"/>
              </a:rPr>
              <a:t>Welsh Government</a:t>
            </a:r>
            <a:r>
              <a:rPr lang="en-GB" dirty="0"/>
              <a:t> – Sustainable Tourism in Wales</a:t>
            </a:r>
          </a:p>
        </p:txBody>
      </p:sp>
    </p:spTree>
    <p:extLst>
      <p:ext uri="{BB962C8B-B14F-4D97-AF65-F5344CB8AC3E}">
        <p14:creationId xmlns:p14="http://schemas.microsoft.com/office/powerpoint/2010/main" val="668783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E3F313-9E2F-AA3C-D228-D1B9A176D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 Conclusion 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685111-ABFA-2D19-F5A8-00385D93D5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58206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1207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ED18E-B72D-4CF5-CD86-841F791F4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6B762-B8B3-11EE-93B3-81A64F51F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Natural Resources Wales (2023 ) </a:t>
            </a:r>
            <a:r>
              <a:rPr lang="en-GB" i="1" dirty="0">
                <a:ea typeface="+mn-lt"/>
                <a:cs typeface="+mn-lt"/>
              </a:rPr>
              <a:t>National Nature Reserves: Protected areas of land and seas.</a:t>
            </a:r>
            <a:br>
              <a:rPr lang="en-GB" i="1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https://naturalresources.wales/guidance-and-advice/environmental-topics/wildlife-and-biodiversity/protected-areas-of-land-and-seas/national-nature-reserves/?lang=en</a:t>
            </a:r>
            <a:r>
              <a:rPr lang="en-GB" dirty="0">
                <a:ea typeface="+mn-lt"/>
                <a:cs typeface="+mn-lt"/>
              </a:rPr>
              <a:t>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(Accessed: 11 January 2026).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Travel Trade Ready (2025) </a:t>
            </a:r>
            <a:r>
              <a:rPr lang="en-GB" i="1" dirty="0">
                <a:ea typeface="+mn-lt"/>
                <a:cs typeface="+mn-lt"/>
              </a:rPr>
              <a:t>How tourism affects the environment.</a:t>
            </a:r>
            <a:r>
              <a:rPr lang="en-GB" dirty="0">
                <a:ea typeface="+mn-lt"/>
                <a:cs typeface="+mn-lt"/>
              </a:rPr>
              <a:t>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https://traveltradeready.net/how-tourism-affects-environment/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(Accessed: 11 January 2026).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UN World Tourism Organization (UNWTO) (n.d.) </a:t>
            </a:r>
            <a:r>
              <a:rPr lang="en-GB" i="1" dirty="0">
                <a:ea typeface="+mn-lt"/>
                <a:cs typeface="+mn-lt"/>
              </a:rPr>
              <a:t>Sustainable development.</a:t>
            </a:r>
            <a:r>
              <a:rPr lang="en-GB" dirty="0">
                <a:ea typeface="+mn-lt"/>
                <a:cs typeface="+mn-lt"/>
              </a:rPr>
              <a:t>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https://www.unwto.org/sustainable-development</a:t>
            </a:r>
            <a:r>
              <a:rPr lang="en-GB" dirty="0">
                <a:ea typeface="+mn-lt"/>
                <a:cs typeface="+mn-lt"/>
              </a:rPr>
              <a:t>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(Accessed: 12 January 2026).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Visit Wales / Welsh Government (2025) </a:t>
            </a:r>
            <a:r>
              <a:rPr lang="en-GB" i="1" dirty="0">
                <a:ea typeface="+mn-lt"/>
                <a:cs typeface="+mn-lt"/>
              </a:rPr>
              <a:t>The visitor levy: How we can all benefit.</a:t>
            </a:r>
            <a:r>
              <a:rPr lang="en-GB" dirty="0">
                <a:ea typeface="+mn-lt"/>
                <a:cs typeface="+mn-lt"/>
              </a:rPr>
              <a:t>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https://www.gov.wales/the-visitor-levy-how-we-can-all-benefit</a:t>
            </a:r>
            <a:r>
              <a:rPr lang="en-GB" dirty="0">
                <a:ea typeface="+mn-lt"/>
                <a:cs typeface="+mn-lt"/>
              </a:rPr>
              <a:t>?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(Accessed: 10 January 2026).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Visit Wales / Welsh Government (2024) </a:t>
            </a:r>
            <a:r>
              <a:rPr lang="en-GB" i="1" dirty="0">
                <a:ea typeface="+mn-lt"/>
                <a:cs typeface="+mn-lt"/>
              </a:rPr>
              <a:t>A small contribution that could make a big difference – Legislation introduced to support a thriving, sustainable tourism industry in Wales.</a:t>
            </a:r>
            <a:r>
              <a:rPr lang="en-GB" dirty="0">
                <a:ea typeface="+mn-lt"/>
                <a:cs typeface="+mn-lt"/>
              </a:rPr>
              <a:t>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dirty="0">
                <a:ea typeface="+mn-lt"/>
                <a:cs typeface="+mn-lt"/>
                <a:hlinkClick r:id="rId6"/>
              </a:rPr>
              <a:t>https://media.service.gov.wales/news/a-small-contribution-that-could-make-a-big-difference-legislation-introduced-to-support-a-thriving-sustainable-tourism-industry-in-wales</a:t>
            </a:r>
            <a:r>
              <a:rPr lang="en-GB" dirty="0">
                <a:ea typeface="+mn-lt"/>
                <a:cs typeface="+mn-lt"/>
              </a:rPr>
              <a:t>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(Accessed: 12 January 2026).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World Atlas (n.d.) </a:t>
            </a:r>
            <a:r>
              <a:rPr lang="en-GB" i="1" dirty="0">
                <a:ea typeface="+mn-lt"/>
                <a:cs typeface="+mn-lt"/>
              </a:rPr>
              <a:t>Balearic Islands.</a:t>
            </a:r>
            <a:r>
              <a:rPr lang="en-GB" dirty="0">
                <a:ea typeface="+mn-lt"/>
                <a:cs typeface="+mn-lt"/>
              </a:rPr>
              <a:t>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dirty="0">
                <a:ea typeface="+mn-lt"/>
                <a:cs typeface="+mn-lt"/>
                <a:hlinkClick r:id="rId7"/>
              </a:rPr>
              <a:t>https://www.worldatlas.com/islands/balearic-islands.html</a:t>
            </a:r>
            <a:r>
              <a:rPr lang="en-GB" dirty="0">
                <a:ea typeface="+mn-lt"/>
                <a:cs typeface="+mn-lt"/>
              </a:rPr>
              <a:t>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(Accessed: 11 January 2026).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822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Why It Matters for the Environment</vt:lpstr>
      <vt:lpstr>PowerPoint Presentation</vt:lpstr>
      <vt:lpstr>Funding Sustainability &amp; Environmental Projects</vt:lpstr>
      <vt:lpstr>Maintaining Nature &amp; Habitats</vt:lpstr>
      <vt:lpstr>Encourages Responsible &amp; Sustainable Tourism</vt:lpstr>
      <vt:lpstr>In Conclusion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165</cp:revision>
  <dcterms:created xsi:type="dcterms:W3CDTF">2026-01-07T22:17:43Z</dcterms:created>
  <dcterms:modified xsi:type="dcterms:W3CDTF">2026-01-13T00:11:33Z</dcterms:modified>
</cp:coreProperties>
</file>