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75" r:id="rId3"/>
    <p:sldId id="271" r:id="rId4"/>
    <p:sldId id="278" r:id="rId5"/>
    <p:sldId id="277" r:id="rId6"/>
    <p:sldId id="262" r:id="rId7"/>
    <p:sldId id="263" r:id="rId8"/>
    <p:sldId id="279" r:id="rId9"/>
    <p:sldId id="266" r:id="rId10"/>
    <p:sldId id="268" r:id="rId11"/>
    <p:sldId id="276" r:id="rId12"/>
    <p:sldId id="27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9B9B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0" d="100"/>
          <a:sy n="60" d="100"/>
        </p:scale>
        <p:origin x="884" y="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 name="Picture 6" descr="Droplets-HD-Title-R1d.png">
            <a:extLst>
              <a:ext uri="{FF2B5EF4-FFF2-40B4-BE49-F238E27FC236}">
                <a16:creationId xmlns:a16="http://schemas.microsoft.com/office/drawing/2014/main" id="{30319CFC-305B-DF21-5EC1-4961E045F17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36183973-540F-4B29-0DD7-60897058A568}"/>
              </a:ext>
            </a:extLst>
          </p:cNvPr>
          <p:cNvSpPr txBox="1">
            <a:spLocks noGrp="1"/>
          </p:cNvSpPr>
          <p:nvPr>
            <p:ph type="ctrTitle"/>
          </p:nvPr>
        </p:nvSpPr>
        <p:spPr>
          <a:xfrm>
            <a:off x="1751011" y="1300788"/>
            <a:ext cx="8689972" cy="2509214"/>
          </a:xfrm>
        </p:spPr>
        <p:txBody>
          <a:bodyPr anchor="b"/>
          <a:lstStyle>
            <a:lvl1pPr>
              <a:defRPr sz="4800"/>
            </a:lvl1pPr>
          </a:lstStyle>
          <a:p>
            <a:pPr lvl="0"/>
            <a:r>
              <a:rPr lang="en-US"/>
              <a:t>Click to edit Master title style</a:t>
            </a:r>
          </a:p>
        </p:txBody>
      </p:sp>
      <p:sp>
        <p:nvSpPr>
          <p:cNvPr id="4" name="Subtitle 2">
            <a:extLst>
              <a:ext uri="{FF2B5EF4-FFF2-40B4-BE49-F238E27FC236}">
                <a16:creationId xmlns:a16="http://schemas.microsoft.com/office/drawing/2014/main" id="{B3A307E4-A19C-7318-A6F2-04A1070CD49A}"/>
              </a:ext>
            </a:extLst>
          </p:cNvPr>
          <p:cNvSpPr txBox="1">
            <a:spLocks noGrp="1"/>
          </p:cNvSpPr>
          <p:nvPr>
            <p:ph type="subTitle" idx="1"/>
          </p:nvPr>
        </p:nvSpPr>
        <p:spPr>
          <a:xfrm>
            <a:off x="1751011" y="3886200"/>
            <a:ext cx="8689972" cy="1371600"/>
          </a:xfrm>
        </p:spPr>
        <p:txBody>
          <a:bodyPr anchorCtr="1"/>
          <a:lstStyle>
            <a:lvl1pPr marL="0" indent="0" algn="ctr">
              <a:buNone/>
              <a:defRPr sz="2200">
                <a:solidFill>
                  <a:srgbClr val="7F7F7F"/>
                </a:solidFill>
              </a:defRPr>
            </a:lvl1pPr>
          </a:lstStyle>
          <a:p>
            <a:pPr lvl="0"/>
            <a:r>
              <a:rPr lang="en-US"/>
              <a:t>Click to edit Master subtitle style</a:t>
            </a:r>
          </a:p>
        </p:txBody>
      </p:sp>
      <p:sp>
        <p:nvSpPr>
          <p:cNvPr id="5" name="Date Placeholder 3">
            <a:extLst>
              <a:ext uri="{FF2B5EF4-FFF2-40B4-BE49-F238E27FC236}">
                <a16:creationId xmlns:a16="http://schemas.microsoft.com/office/drawing/2014/main" id="{3522804E-C348-275B-D131-B575FBEEE8DE}"/>
              </a:ext>
            </a:extLst>
          </p:cNvPr>
          <p:cNvSpPr txBox="1">
            <a:spLocks noGrp="1"/>
          </p:cNvSpPr>
          <p:nvPr>
            <p:ph type="dt" sz="half" idx="7"/>
          </p:nvPr>
        </p:nvSpPr>
        <p:spPr/>
        <p:txBody>
          <a:bodyPr/>
          <a:lstStyle>
            <a:lvl1pPr>
              <a:defRPr/>
            </a:lvl1pPr>
          </a:lstStyle>
          <a:p>
            <a:pPr lvl="0"/>
            <a:fld id="{553980F8-894B-47B6-ABD2-570AC1A38369}" type="datetime1">
              <a:rPr lang="en-GB"/>
              <a:pPr lvl="0"/>
              <a:t>05/04/2023</a:t>
            </a:fld>
            <a:endParaRPr lang="en-GB"/>
          </a:p>
        </p:txBody>
      </p:sp>
      <p:sp>
        <p:nvSpPr>
          <p:cNvPr id="6" name="Footer Placeholder 4">
            <a:extLst>
              <a:ext uri="{FF2B5EF4-FFF2-40B4-BE49-F238E27FC236}">
                <a16:creationId xmlns:a16="http://schemas.microsoft.com/office/drawing/2014/main" id="{886F9E2A-CA54-F9DC-B3FB-26E717E487B3}"/>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33858C36-3D39-614C-04FA-A121A1C71859}"/>
              </a:ext>
            </a:extLst>
          </p:cNvPr>
          <p:cNvSpPr txBox="1">
            <a:spLocks noGrp="1"/>
          </p:cNvSpPr>
          <p:nvPr>
            <p:ph type="sldNum" sz="quarter" idx="8"/>
          </p:nvPr>
        </p:nvSpPr>
        <p:spPr/>
        <p:txBody>
          <a:bodyPr/>
          <a:lstStyle>
            <a:lvl1pPr>
              <a:defRPr/>
            </a:lvl1pPr>
          </a:lstStyle>
          <a:p>
            <a:pPr lvl="0"/>
            <a:fld id="{18C64428-ED23-4CF8-8640-EAA02B2C1EDB}" type="slidenum">
              <a:t>‹#›</a:t>
            </a:fld>
            <a:endParaRPr lang="en-GB"/>
          </a:p>
        </p:txBody>
      </p:sp>
    </p:spTree>
    <p:extLst>
      <p:ext uri="{BB962C8B-B14F-4D97-AF65-F5344CB8AC3E}">
        <p14:creationId xmlns:p14="http://schemas.microsoft.com/office/powerpoint/2010/main" val="78178769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2" name="Picture 2" descr="Droplets-HD-Content-R1d.png">
            <a:extLst>
              <a:ext uri="{FF2B5EF4-FFF2-40B4-BE49-F238E27FC236}">
                <a16:creationId xmlns:a16="http://schemas.microsoft.com/office/drawing/2014/main" id="{E665261F-F7D6-45BB-870D-94403F9AA18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F9973575-3C8D-C6C8-DDDC-872E8A295C61}"/>
              </a:ext>
            </a:extLst>
          </p:cNvPr>
          <p:cNvSpPr txBox="1">
            <a:spLocks noGrp="1"/>
          </p:cNvSpPr>
          <p:nvPr>
            <p:ph type="title"/>
          </p:nvPr>
        </p:nvSpPr>
        <p:spPr/>
        <p:txBody>
          <a:bodyPr/>
          <a:lstStyle>
            <a:lvl1pPr>
              <a:defRPr/>
            </a:lvl1pPr>
          </a:lstStyle>
          <a:p>
            <a:pPr lvl="0"/>
            <a:r>
              <a:rPr lang="en-US"/>
              <a:t>Click to edit Master title style</a:t>
            </a:r>
          </a:p>
        </p:txBody>
      </p:sp>
      <p:sp>
        <p:nvSpPr>
          <p:cNvPr id="4" name="Content Placeholder 2">
            <a:extLst>
              <a:ext uri="{FF2B5EF4-FFF2-40B4-BE49-F238E27FC236}">
                <a16:creationId xmlns:a16="http://schemas.microsoft.com/office/drawing/2014/main" id="{79FD9EF2-A3C7-07A4-8475-CA6AEDC6A640}"/>
              </a:ext>
            </a:extLst>
          </p:cNvPr>
          <p:cNvSpPr txBox="1">
            <a:spLocks noGrp="1"/>
          </p:cNvSpPr>
          <p:nvPr>
            <p:ph idx="1"/>
          </p:nvPr>
        </p:nvSpPr>
        <p:spPr>
          <a:xfrm>
            <a:off x="913778" y="2367088"/>
            <a:ext cx="10363827" cy="342410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620C6012-C863-B003-CC79-C24C9B74220C}"/>
              </a:ext>
            </a:extLst>
          </p:cNvPr>
          <p:cNvSpPr txBox="1">
            <a:spLocks noGrp="1"/>
          </p:cNvSpPr>
          <p:nvPr>
            <p:ph type="dt" sz="half" idx="7"/>
          </p:nvPr>
        </p:nvSpPr>
        <p:spPr/>
        <p:txBody>
          <a:bodyPr/>
          <a:lstStyle>
            <a:lvl1pPr>
              <a:defRPr/>
            </a:lvl1pPr>
          </a:lstStyle>
          <a:p>
            <a:pPr lvl="0"/>
            <a:fld id="{3CFF4357-0ACE-46D8-AE30-7161C77E3B55}" type="datetime1">
              <a:rPr lang="en-GB"/>
              <a:pPr lvl="0"/>
              <a:t>05/04/2023</a:t>
            </a:fld>
            <a:endParaRPr lang="en-GB"/>
          </a:p>
        </p:txBody>
      </p:sp>
      <p:sp>
        <p:nvSpPr>
          <p:cNvPr id="6" name="Footer Placeholder 4">
            <a:extLst>
              <a:ext uri="{FF2B5EF4-FFF2-40B4-BE49-F238E27FC236}">
                <a16:creationId xmlns:a16="http://schemas.microsoft.com/office/drawing/2014/main" id="{ADA6DD96-EF15-49C8-0581-1EF1AC222F91}"/>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4EEABF24-B42E-1E0D-39CC-578BE8E6C5DD}"/>
              </a:ext>
            </a:extLst>
          </p:cNvPr>
          <p:cNvSpPr txBox="1">
            <a:spLocks noGrp="1"/>
          </p:cNvSpPr>
          <p:nvPr>
            <p:ph type="sldNum" sz="quarter" idx="8"/>
          </p:nvPr>
        </p:nvSpPr>
        <p:spPr/>
        <p:txBody>
          <a:bodyPr/>
          <a:lstStyle>
            <a:lvl1pPr>
              <a:defRPr/>
            </a:lvl1pPr>
          </a:lstStyle>
          <a:p>
            <a:pPr lvl="0"/>
            <a:fld id="{E57D7FE6-8EFD-4F9F-B2EE-B134D4FFD040}" type="slidenum">
              <a:t>‹#›</a:t>
            </a:fld>
            <a:endParaRPr lang="en-GB"/>
          </a:p>
        </p:txBody>
      </p:sp>
    </p:spTree>
    <p:extLst>
      <p:ext uri="{BB962C8B-B14F-4D97-AF65-F5344CB8AC3E}">
        <p14:creationId xmlns:p14="http://schemas.microsoft.com/office/powerpoint/2010/main" val="289717288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2" name="Picture 8" descr="Droplets-HD-Content-R1d.png">
            <a:extLst>
              <a:ext uri="{FF2B5EF4-FFF2-40B4-BE49-F238E27FC236}">
                <a16:creationId xmlns:a16="http://schemas.microsoft.com/office/drawing/2014/main" id="{FE7EFD8C-5314-4603-BCF2-76EADD163CF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36ACBFC7-1E84-4D45-30DD-86F1AB1C2E1B}"/>
              </a:ext>
            </a:extLst>
          </p:cNvPr>
          <p:cNvSpPr txBox="1">
            <a:spLocks noGrp="1"/>
          </p:cNvSpPr>
          <p:nvPr>
            <p:ph type="title"/>
          </p:nvPr>
        </p:nvSpPr>
        <p:spPr>
          <a:xfrm>
            <a:off x="913778" y="828565"/>
            <a:ext cx="10351748" cy="2736817"/>
          </a:xfrm>
        </p:spPr>
        <p:txBody>
          <a:bodyPr anchor="b"/>
          <a:lstStyle>
            <a:lvl1pPr>
              <a:defRPr sz="4000"/>
            </a:lvl1pPr>
          </a:lstStyle>
          <a:p>
            <a:pPr lvl="0"/>
            <a:r>
              <a:rPr lang="en-US"/>
              <a:t>Click to edit Master title style</a:t>
            </a:r>
          </a:p>
        </p:txBody>
      </p:sp>
      <p:sp>
        <p:nvSpPr>
          <p:cNvPr id="4" name="Text Placeholder 2">
            <a:extLst>
              <a:ext uri="{FF2B5EF4-FFF2-40B4-BE49-F238E27FC236}">
                <a16:creationId xmlns:a16="http://schemas.microsoft.com/office/drawing/2014/main" id="{5E03AF1A-5E82-CE2A-5472-42C4BA2EF145}"/>
              </a:ext>
            </a:extLst>
          </p:cNvPr>
          <p:cNvSpPr txBox="1">
            <a:spLocks noGrp="1"/>
          </p:cNvSpPr>
          <p:nvPr>
            <p:ph type="body" idx="1"/>
          </p:nvPr>
        </p:nvSpPr>
        <p:spPr>
          <a:xfrm>
            <a:off x="913778" y="3657453"/>
            <a:ext cx="10351748" cy="1368180"/>
          </a:xfrm>
        </p:spPr>
        <p:txBody>
          <a:bodyPr anchorCtr="1"/>
          <a:lstStyle>
            <a:lvl1pPr marL="0" indent="0" algn="ctr">
              <a:buNone/>
              <a:defRPr>
                <a:solidFill>
                  <a:srgbClr val="7F7F7F"/>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082CC19C-8DDC-47E6-6E88-C8E09B4CB3F7}"/>
              </a:ext>
            </a:extLst>
          </p:cNvPr>
          <p:cNvSpPr txBox="1">
            <a:spLocks noGrp="1"/>
          </p:cNvSpPr>
          <p:nvPr>
            <p:ph type="dt" sz="half" idx="7"/>
          </p:nvPr>
        </p:nvSpPr>
        <p:spPr/>
        <p:txBody>
          <a:bodyPr/>
          <a:lstStyle>
            <a:lvl1pPr>
              <a:defRPr/>
            </a:lvl1pPr>
          </a:lstStyle>
          <a:p>
            <a:pPr lvl="0"/>
            <a:fld id="{A825CE8D-82DC-4A36-9A02-A096A22DAD62}" type="datetime1">
              <a:rPr lang="en-GB"/>
              <a:pPr lvl="0"/>
              <a:t>05/04/2023</a:t>
            </a:fld>
            <a:endParaRPr lang="en-GB"/>
          </a:p>
        </p:txBody>
      </p:sp>
      <p:sp>
        <p:nvSpPr>
          <p:cNvPr id="6" name="Footer Placeholder 4">
            <a:extLst>
              <a:ext uri="{FF2B5EF4-FFF2-40B4-BE49-F238E27FC236}">
                <a16:creationId xmlns:a16="http://schemas.microsoft.com/office/drawing/2014/main" id="{7F1010DC-5793-A3C4-6D6E-7FA852C19E03}"/>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102AED01-FECD-1118-A634-82970126E543}"/>
              </a:ext>
            </a:extLst>
          </p:cNvPr>
          <p:cNvSpPr txBox="1">
            <a:spLocks noGrp="1"/>
          </p:cNvSpPr>
          <p:nvPr>
            <p:ph type="sldNum" sz="quarter" idx="8"/>
          </p:nvPr>
        </p:nvSpPr>
        <p:spPr/>
        <p:txBody>
          <a:bodyPr/>
          <a:lstStyle>
            <a:lvl1pPr>
              <a:defRPr/>
            </a:lvl1pPr>
          </a:lstStyle>
          <a:p>
            <a:pPr lvl="0"/>
            <a:fld id="{7F39AB92-E5DA-4BCF-BB28-0D5F874F6E7A}" type="slidenum">
              <a:t>‹#›</a:t>
            </a:fld>
            <a:endParaRPr lang="en-GB"/>
          </a:p>
        </p:txBody>
      </p:sp>
    </p:spTree>
    <p:extLst>
      <p:ext uri="{BB962C8B-B14F-4D97-AF65-F5344CB8AC3E}">
        <p14:creationId xmlns:p14="http://schemas.microsoft.com/office/powerpoint/2010/main" val="541359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2" name="Picture 9" descr="Droplets-HD-Content-R1d.png">
            <a:extLst>
              <a:ext uri="{FF2B5EF4-FFF2-40B4-BE49-F238E27FC236}">
                <a16:creationId xmlns:a16="http://schemas.microsoft.com/office/drawing/2014/main" id="{14A7DA25-DEB6-3985-EFF6-4EB9DD51388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903079BA-7C3A-1121-E808-F60AB2AE3F77}"/>
              </a:ext>
            </a:extLst>
          </p:cNvPr>
          <p:cNvSpPr txBox="1">
            <a:spLocks noGrp="1"/>
          </p:cNvSpPr>
          <p:nvPr>
            <p:ph type="title"/>
          </p:nvPr>
        </p:nvSpPr>
        <p:spPr/>
        <p:txBody>
          <a:bodyPr/>
          <a:lstStyle>
            <a:lvl1pPr>
              <a:defRPr/>
            </a:lvl1pPr>
          </a:lstStyle>
          <a:p>
            <a:pPr lvl="0"/>
            <a:r>
              <a:rPr lang="en-US"/>
              <a:t>Click to edit Master title style</a:t>
            </a:r>
          </a:p>
        </p:txBody>
      </p:sp>
      <p:sp>
        <p:nvSpPr>
          <p:cNvPr id="4" name="Content Placeholder 2">
            <a:extLst>
              <a:ext uri="{FF2B5EF4-FFF2-40B4-BE49-F238E27FC236}">
                <a16:creationId xmlns:a16="http://schemas.microsoft.com/office/drawing/2014/main" id="{356BBC25-E94F-0EBA-2917-E5B8A068952E}"/>
              </a:ext>
            </a:extLst>
          </p:cNvPr>
          <p:cNvSpPr txBox="1">
            <a:spLocks noGrp="1"/>
          </p:cNvSpPr>
          <p:nvPr>
            <p:ph idx="1"/>
          </p:nvPr>
        </p:nvSpPr>
        <p:spPr>
          <a:xfrm>
            <a:off x="913778" y="2367088"/>
            <a:ext cx="5106027" cy="342410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3">
            <a:extLst>
              <a:ext uri="{FF2B5EF4-FFF2-40B4-BE49-F238E27FC236}">
                <a16:creationId xmlns:a16="http://schemas.microsoft.com/office/drawing/2014/main" id="{06656443-30DA-DB9F-3B6B-E82A01D50936}"/>
              </a:ext>
            </a:extLst>
          </p:cNvPr>
          <p:cNvSpPr txBox="1">
            <a:spLocks noGrp="1"/>
          </p:cNvSpPr>
          <p:nvPr>
            <p:ph idx="2"/>
          </p:nvPr>
        </p:nvSpPr>
        <p:spPr>
          <a:xfrm>
            <a:off x="6172200" y="2367088"/>
            <a:ext cx="5105396" cy="342410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4">
            <a:extLst>
              <a:ext uri="{FF2B5EF4-FFF2-40B4-BE49-F238E27FC236}">
                <a16:creationId xmlns:a16="http://schemas.microsoft.com/office/drawing/2014/main" id="{3E252126-6EA2-CD12-CF45-381FEDAD21A8}"/>
              </a:ext>
            </a:extLst>
          </p:cNvPr>
          <p:cNvSpPr txBox="1">
            <a:spLocks noGrp="1"/>
          </p:cNvSpPr>
          <p:nvPr>
            <p:ph type="dt" sz="half" idx="7"/>
          </p:nvPr>
        </p:nvSpPr>
        <p:spPr/>
        <p:txBody>
          <a:bodyPr/>
          <a:lstStyle>
            <a:lvl1pPr>
              <a:defRPr/>
            </a:lvl1pPr>
          </a:lstStyle>
          <a:p>
            <a:pPr lvl="0"/>
            <a:fld id="{91ED9C8F-B0FB-40AA-8185-077EF6395DCF}" type="datetime1">
              <a:rPr lang="en-GB"/>
              <a:pPr lvl="0"/>
              <a:t>05/04/2023</a:t>
            </a:fld>
            <a:endParaRPr lang="en-GB"/>
          </a:p>
        </p:txBody>
      </p:sp>
      <p:sp>
        <p:nvSpPr>
          <p:cNvPr id="7" name="Footer Placeholder 5">
            <a:extLst>
              <a:ext uri="{FF2B5EF4-FFF2-40B4-BE49-F238E27FC236}">
                <a16:creationId xmlns:a16="http://schemas.microsoft.com/office/drawing/2014/main" id="{A36A3AF3-F8D3-65C5-16DF-F760A3D5BE36}"/>
              </a:ext>
            </a:extLst>
          </p:cNvPr>
          <p:cNvSpPr txBox="1">
            <a:spLocks noGrp="1"/>
          </p:cNvSpPr>
          <p:nvPr>
            <p:ph type="ftr" sz="quarter" idx="9"/>
          </p:nvPr>
        </p:nvSpPr>
        <p:spPr/>
        <p:txBody>
          <a:bodyPr/>
          <a:lstStyle>
            <a:lvl1pPr>
              <a:defRPr/>
            </a:lvl1pPr>
          </a:lstStyle>
          <a:p>
            <a:pPr lvl="0"/>
            <a:endParaRPr lang="en-GB"/>
          </a:p>
        </p:txBody>
      </p:sp>
      <p:sp>
        <p:nvSpPr>
          <p:cNvPr id="8" name="Slide Number Placeholder 6">
            <a:extLst>
              <a:ext uri="{FF2B5EF4-FFF2-40B4-BE49-F238E27FC236}">
                <a16:creationId xmlns:a16="http://schemas.microsoft.com/office/drawing/2014/main" id="{E5BFE846-91A2-28BA-670F-98DA1645CCDA}"/>
              </a:ext>
            </a:extLst>
          </p:cNvPr>
          <p:cNvSpPr txBox="1">
            <a:spLocks noGrp="1"/>
          </p:cNvSpPr>
          <p:nvPr>
            <p:ph type="sldNum" sz="quarter" idx="8"/>
          </p:nvPr>
        </p:nvSpPr>
        <p:spPr/>
        <p:txBody>
          <a:bodyPr/>
          <a:lstStyle>
            <a:lvl1pPr>
              <a:defRPr/>
            </a:lvl1pPr>
          </a:lstStyle>
          <a:p>
            <a:pPr lvl="0"/>
            <a:fld id="{9EB84ABC-0A97-41B4-9473-88C6B6E94794}" type="slidenum">
              <a:t>‹#›</a:t>
            </a:fld>
            <a:endParaRPr lang="en-GB"/>
          </a:p>
        </p:txBody>
      </p:sp>
    </p:spTree>
    <p:extLst>
      <p:ext uri="{BB962C8B-B14F-4D97-AF65-F5344CB8AC3E}">
        <p14:creationId xmlns:p14="http://schemas.microsoft.com/office/powerpoint/2010/main" val="1023021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 name="Picture 14" descr="Droplets-HD-Content-R1d.png">
            <a:extLst>
              <a:ext uri="{FF2B5EF4-FFF2-40B4-BE49-F238E27FC236}">
                <a16:creationId xmlns:a16="http://schemas.microsoft.com/office/drawing/2014/main" id="{119F6DEF-39C9-D7DD-7F6B-EE94F7B8608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090ABAEF-3EE9-4760-CBA5-FEC321902F07}"/>
              </a:ext>
            </a:extLst>
          </p:cNvPr>
          <p:cNvSpPr txBox="1">
            <a:spLocks noGrp="1"/>
          </p:cNvSpPr>
          <p:nvPr>
            <p:ph type="title"/>
          </p:nvPr>
        </p:nvSpPr>
        <p:spPr/>
        <p:txBody>
          <a:bodyPr/>
          <a:lstStyle>
            <a:lvl1pPr>
              <a:defRPr/>
            </a:lvl1pPr>
          </a:lstStyle>
          <a:p>
            <a:pPr lvl="0"/>
            <a:r>
              <a:rPr lang="en-US"/>
              <a:t>Click to edit Master title style</a:t>
            </a:r>
          </a:p>
        </p:txBody>
      </p:sp>
      <p:sp>
        <p:nvSpPr>
          <p:cNvPr id="4" name="Text Placeholder 2">
            <a:extLst>
              <a:ext uri="{FF2B5EF4-FFF2-40B4-BE49-F238E27FC236}">
                <a16:creationId xmlns:a16="http://schemas.microsoft.com/office/drawing/2014/main" id="{3D45C68B-63B1-0E96-B596-15A385D65D72}"/>
              </a:ext>
            </a:extLst>
          </p:cNvPr>
          <p:cNvSpPr txBox="1">
            <a:spLocks noGrp="1"/>
          </p:cNvSpPr>
          <p:nvPr>
            <p:ph type="body" idx="1"/>
          </p:nvPr>
        </p:nvSpPr>
        <p:spPr>
          <a:xfrm>
            <a:off x="1146328" y="2371020"/>
            <a:ext cx="4873477" cy="679993"/>
          </a:xfrm>
        </p:spPr>
        <p:txBody>
          <a:bodyPr anchor="b">
            <a:noAutofit/>
          </a:bodyPr>
          <a:lstStyle>
            <a:lvl1pPr marL="0" indent="0">
              <a:lnSpc>
                <a:spcPct val="85000"/>
              </a:lnSpc>
              <a:buNone/>
              <a:defRPr sz="2600"/>
            </a:lvl1pPr>
          </a:lstStyle>
          <a:p>
            <a:pPr lvl="0"/>
            <a:r>
              <a:rPr lang="en-US"/>
              <a:t>Click to edit Master text styles</a:t>
            </a:r>
          </a:p>
        </p:txBody>
      </p:sp>
      <p:sp>
        <p:nvSpPr>
          <p:cNvPr id="5" name="Content Placeholder 3">
            <a:extLst>
              <a:ext uri="{FF2B5EF4-FFF2-40B4-BE49-F238E27FC236}">
                <a16:creationId xmlns:a16="http://schemas.microsoft.com/office/drawing/2014/main" id="{11902C16-4D47-6EA9-1E78-5EBEBC518921}"/>
              </a:ext>
            </a:extLst>
          </p:cNvPr>
          <p:cNvSpPr txBox="1">
            <a:spLocks noGrp="1"/>
          </p:cNvSpPr>
          <p:nvPr>
            <p:ph idx="2"/>
          </p:nvPr>
        </p:nvSpPr>
        <p:spPr>
          <a:xfrm>
            <a:off x="913778" y="3051014"/>
            <a:ext cx="5106027" cy="2740182"/>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4">
            <a:extLst>
              <a:ext uri="{FF2B5EF4-FFF2-40B4-BE49-F238E27FC236}">
                <a16:creationId xmlns:a16="http://schemas.microsoft.com/office/drawing/2014/main" id="{1E1E2CFE-49A9-DFAB-BE62-A8AF20800F46}"/>
              </a:ext>
            </a:extLst>
          </p:cNvPr>
          <p:cNvSpPr txBox="1">
            <a:spLocks noGrp="1"/>
          </p:cNvSpPr>
          <p:nvPr>
            <p:ph type="body" idx="3"/>
          </p:nvPr>
        </p:nvSpPr>
        <p:spPr>
          <a:xfrm>
            <a:off x="6396420" y="2371020"/>
            <a:ext cx="4881807" cy="679993"/>
          </a:xfrm>
        </p:spPr>
        <p:txBody>
          <a:bodyPr anchor="b">
            <a:noAutofit/>
          </a:bodyPr>
          <a:lstStyle>
            <a:lvl1pPr marL="0" indent="0">
              <a:lnSpc>
                <a:spcPct val="85000"/>
              </a:lnSpc>
              <a:buNone/>
              <a:defRPr sz="2600"/>
            </a:lvl1pPr>
          </a:lstStyle>
          <a:p>
            <a:pPr lvl="0"/>
            <a:r>
              <a:rPr lang="en-US"/>
              <a:t>Click to edit Master text styles</a:t>
            </a:r>
          </a:p>
        </p:txBody>
      </p:sp>
      <p:sp>
        <p:nvSpPr>
          <p:cNvPr id="7" name="Content Placeholder 5">
            <a:extLst>
              <a:ext uri="{FF2B5EF4-FFF2-40B4-BE49-F238E27FC236}">
                <a16:creationId xmlns:a16="http://schemas.microsoft.com/office/drawing/2014/main" id="{848A1C2E-15FF-E98A-3E79-D41A6CBC8A00}"/>
              </a:ext>
            </a:extLst>
          </p:cNvPr>
          <p:cNvSpPr txBox="1">
            <a:spLocks noGrp="1"/>
          </p:cNvSpPr>
          <p:nvPr>
            <p:ph idx="4"/>
          </p:nvPr>
        </p:nvSpPr>
        <p:spPr>
          <a:xfrm>
            <a:off x="6172200" y="3051014"/>
            <a:ext cx="5105396" cy="2740182"/>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6">
            <a:extLst>
              <a:ext uri="{FF2B5EF4-FFF2-40B4-BE49-F238E27FC236}">
                <a16:creationId xmlns:a16="http://schemas.microsoft.com/office/drawing/2014/main" id="{41650D86-002D-0AEA-5C10-B6AA5E6DADF7}"/>
              </a:ext>
            </a:extLst>
          </p:cNvPr>
          <p:cNvSpPr txBox="1">
            <a:spLocks noGrp="1"/>
          </p:cNvSpPr>
          <p:nvPr>
            <p:ph type="dt" sz="half" idx="7"/>
          </p:nvPr>
        </p:nvSpPr>
        <p:spPr/>
        <p:txBody>
          <a:bodyPr/>
          <a:lstStyle>
            <a:lvl1pPr>
              <a:defRPr/>
            </a:lvl1pPr>
          </a:lstStyle>
          <a:p>
            <a:pPr lvl="0"/>
            <a:fld id="{339FC5B9-58D8-4B36-80C2-B0C84935F852}" type="datetime1">
              <a:rPr lang="en-GB"/>
              <a:pPr lvl="0"/>
              <a:t>05/04/2023</a:t>
            </a:fld>
            <a:endParaRPr lang="en-GB"/>
          </a:p>
        </p:txBody>
      </p:sp>
      <p:sp>
        <p:nvSpPr>
          <p:cNvPr id="9" name="Footer Placeholder 7">
            <a:extLst>
              <a:ext uri="{FF2B5EF4-FFF2-40B4-BE49-F238E27FC236}">
                <a16:creationId xmlns:a16="http://schemas.microsoft.com/office/drawing/2014/main" id="{374C04C9-1792-F395-E27E-6B06946C5764}"/>
              </a:ext>
            </a:extLst>
          </p:cNvPr>
          <p:cNvSpPr txBox="1">
            <a:spLocks noGrp="1"/>
          </p:cNvSpPr>
          <p:nvPr>
            <p:ph type="ftr" sz="quarter" idx="9"/>
          </p:nvPr>
        </p:nvSpPr>
        <p:spPr/>
        <p:txBody>
          <a:bodyPr/>
          <a:lstStyle>
            <a:lvl1pPr>
              <a:defRPr/>
            </a:lvl1pPr>
          </a:lstStyle>
          <a:p>
            <a:pPr lvl="0"/>
            <a:endParaRPr lang="en-GB"/>
          </a:p>
        </p:txBody>
      </p:sp>
      <p:sp>
        <p:nvSpPr>
          <p:cNvPr id="10" name="Slide Number Placeholder 8">
            <a:extLst>
              <a:ext uri="{FF2B5EF4-FFF2-40B4-BE49-F238E27FC236}">
                <a16:creationId xmlns:a16="http://schemas.microsoft.com/office/drawing/2014/main" id="{1A20B8C3-E9E7-E57D-EB12-CE31DC2206A9}"/>
              </a:ext>
            </a:extLst>
          </p:cNvPr>
          <p:cNvSpPr txBox="1">
            <a:spLocks noGrp="1"/>
          </p:cNvSpPr>
          <p:nvPr>
            <p:ph type="sldNum" sz="quarter" idx="8"/>
          </p:nvPr>
        </p:nvSpPr>
        <p:spPr/>
        <p:txBody>
          <a:bodyPr/>
          <a:lstStyle>
            <a:lvl1pPr>
              <a:defRPr/>
            </a:lvl1pPr>
          </a:lstStyle>
          <a:p>
            <a:pPr lvl="0"/>
            <a:fld id="{1C5B757E-5074-4434-93E2-CB6F3D51E757}" type="slidenum">
              <a:t>‹#›</a:t>
            </a:fld>
            <a:endParaRPr lang="en-GB"/>
          </a:p>
        </p:txBody>
      </p:sp>
    </p:spTree>
    <p:extLst>
      <p:ext uri="{BB962C8B-B14F-4D97-AF65-F5344CB8AC3E}">
        <p14:creationId xmlns:p14="http://schemas.microsoft.com/office/powerpoint/2010/main" val="2596572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2" name="Picture 7" descr="Droplets-HD-Content-R1d.png">
            <a:extLst>
              <a:ext uri="{FF2B5EF4-FFF2-40B4-BE49-F238E27FC236}">
                <a16:creationId xmlns:a16="http://schemas.microsoft.com/office/drawing/2014/main" id="{ACA62A5C-6AC5-591A-4983-93FD8CF8993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6A60F4FB-3B71-EDBA-12F5-75CE1EFEE87F}"/>
              </a:ext>
            </a:extLst>
          </p:cNvPr>
          <p:cNvSpPr txBox="1">
            <a:spLocks noGrp="1"/>
          </p:cNvSpPr>
          <p:nvPr>
            <p:ph type="title"/>
          </p:nvPr>
        </p:nvSpPr>
        <p:spPr/>
        <p:txBody>
          <a:bodyPr/>
          <a:lstStyle>
            <a:lvl1pPr>
              <a:defRPr/>
            </a:lvl1pPr>
          </a:lstStyle>
          <a:p>
            <a:pPr lvl="0"/>
            <a:r>
              <a:rPr lang="en-US"/>
              <a:t>Click to edit Master title style</a:t>
            </a:r>
          </a:p>
        </p:txBody>
      </p:sp>
      <p:sp>
        <p:nvSpPr>
          <p:cNvPr id="4" name="Date Placeholder 2">
            <a:extLst>
              <a:ext uri="{FF2B5EF4-FFF2-40B4-BE49-F238E27FC236}">
                <a16:creationId xmlns:a16="http://schemas.microsoft.com/office/drawing/2014/main" id="{F4963D6B-F691-F645-4177-0D083D093718}"/>
              </a:ext>
            </a:extLst>
          </p:cNvPr>
          <p:cNvSpPr txBox="1">
            <a:spLocks noGrp="1"/>
          </p:cNvSpPr>
          <p:nvPr>
            <p:ph type="dt" sz="half" idx="7"/>
          </p:nvPr>
        </p:nvSpPr>
        <p:spPr/>
        <p:txBody>
          <a:bodyPr/>
          <a:lstStyle>
            <a:lvl1pPr>
              <a:defRPr/>
            </a:lvl1pPr>
          </a:lstStyle>
          <a:p>
            <a:pPr lvl="0"/>
            <a:fld id="{3713CDBA-1B82-4C14-BF0E-15923375F949}" type="datetime1">
              <a:rPr lang="en-GB"/>
              <a:pPr lvl="0"/>
              <a:t>05/04/2023</a:t>
            </a:fld>
            <a:endParaRPr lang="en-GB"/>
          </a:p>
        </p:txBody>
      </p:sp>
      <p:sp>
        <p:nvSpPr>
          <p:cNvPr id="5" name="Footer Placeholder 3">
            <a:extLst>
              <a:ext uri="{FF2B5EF4-FFF2-40B4-BE49-F238E27FC236}">
                <a16:creationId xmlns:a16="http://schemas.microsoft.com/office/drawing/2014/main" id="{37C71E84-F76E-58A1-418B-D0198CDEB878}"/>
              </a:ext>
            </a:extLst>
          </p:cNvPr>
          <p:cNvSpPr txBox="1">
            <a:spLocks noGrp="1"/>
          </p:cNvSpPr>
          <p:nvPr>
            <p:ph type="ftr" sz="quarter" idx="9"/>
          </p:nvPr>
        </p:nvSpPr>
        <p:spPr/>
        <p:txBody>
          <a:bodyPr/>
          <a:lstStyle>
            <a:lvl1pPr>
              <a:defRPr/>
            </a:lvl1pPr>
          </a:lstStyle>
          <a:p>
            <a:pPr lvl="0"/>
            <a:endParaRPr lang="en-GB"/>
          </a:p>
        </p:txBody>
      </p:sp>
      <p:sp>
        <p:nvSpPr>
          <p:cNvPr id="6" name="Slide Number Placeholder 4">
            <a:extLst>
              <a:ext uri="{FF2B5EF4-FFF2-40B4-BE49-F238E27FC236}">
                <a16:creationId xmlns:a16="http://schemas.microsoft.com/office/drawing/2014/main" id="{735D6AAC-159B-B350-A85F-9EEFF978C362}"/>
              </a:ext>
            </a:extLst>
          </p:cNvPr>
          <p:cNvSpPr txBox="1">
            <a:spLocks noGrp="1"/>
          </p:cNvSpPr>
          <p:nvPr>
            <p:ph type="sldNum" sz="quarter" idx="8"/>
          </p:nvPr>
        </p:nvSpPr>
        <p:spPr/>
        <p:txBody>
          <a:bodyPr/>
          <a:lstStyle>
            <a:lvl1pPr>
              <a:defRPr/>
            </a:lvl1pPr>
          </a:lstStyle>
          <a:p>
            <a:pPr lvl="0"/>
            <a:fld id="{56697641-B918-4C11-8A71-E37C6F5A5D8C}" type="slidenum">
              <a:t>‹#›</a:t>
            </a:fld>
            <a:endParaRPr lang="en-GB"/>
          </a:p>
        </p:txBody>
      </p:sp>
    </p:spTree>
    <p:extLst>
      <p:ext uri="{BB962C8B-B14F-4D97-AF65-F5344CB8AC3E}">
        <p14:creationId xmlns:p14="http://schemas.microsoft.com/office/powerpoint/2010/main" val="3959025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6" descr="Droplets-HD-Content-R1d.png">
            <a:extLst>
              <a:ext uri="{FF2B5EF4-FFF2-40B4-BE49-F238E27FC236}">
                <a16:creationId xmlns:a16="http://schemas.microsoft.com/office/drawing/2014/main" id="{0F4573D3-08F6-FF97-CA7F-04660889EC0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Date Placeholder 1">
            <a:extLst>
              <a:ext uri="{FF2B5EF4-FFF2-40B4-BE49-F238E27FC236}">
                <a16:creationId xmlns:a16="http://schemas.microsoft.com/office/drawing/2014/main" id="{92CE7539-CC6A-13D2-134A-225DEC2E2FDB}"/>
              </a:ext>
            </a:extLst>
          </p:cNvPr>
          <p:cNvSpPr txBox="1">
            <a:spLocks noGrp="1"/>
          </p:cNvSpPr>
          <p:nvPr>
            <p:ph type="dt" sz="half" idx="7"/>
          </p:nvPr>
        </p:nvSpPr>
        <p:spPr/>
        <p:txBody>
          <a:bodyPr/>
          <a:lstStyle>
            <a:lvl1pPr>
              <a:defRPr/>
            </a:lvl1pPr>
          </a:lstStyle>
          <a:p>
            <a:pPr lvl="0"/>
            <a:fld id="{BAD1499C-E0F4-41ED-97D6-A7B4C375C4D7}" type="datetime1">
              <a:rPr lang="en-GB"/>
              <a:pPr lvl="0"/>
              <a:t>05/04/2023</a:t>
            </a:fld>
            <a:endParaRPr lang="en-GB"/>
          </a:p>
        </p:txBody>
      </p:sp>
      <p:sp>
        <p:nvSpPr>
          <p:cNvPr id="4" name="Footer Placeholder 2">
            <a:extLst>
              <a:ext uri="{FF2B5EF4-FFF2-40B4-BE49-F238E27FC236}">
                <a16:creationId xmlns:a16="http://schemas.microsoft.com/office/drawing/2014/main" id="{DCA40D4A-C018-950F-07C2-BFEE56D20B15}"/>
              </a:ext>
            </a:extLst>
          </p:cNvPr>
          <p:cNvSpPr txBox="1">
            <a:spLocks noGrp="1"/>
          </p:cNvSpPr>
          <p:nvPr>
            <p:ph type="ftr" sz="quarter" idx="9"/>
          </p:nvPr>
        </p:nvSpPr>
        <p:spPr/>
        <p:txBody>
          <a:bodyPr/>
          <a:lstStyle>
            <a:lvl1pPr>
              <a:defRPr/>
            </a:lvl1pPr>
          </a:lstStyle>
          <a:p>
            <a:pPr lvl="0"/>
            <a:endParaRPr lang="en-GB"/>
          </a:p>
        </p:txBody>
      </p:sp>
      <p:sp>
        <p:nvSpPr>
          <p:cNvPr id="5" name="Slide Number Placeholder 3">
            <a:extLst>
              <a:ext uri="{FF2B5EF4-FFF2-40B4-BE49-F238E27FC236}">
                <a16:creationId xmlns:a16="http://schemas.microsoft.com/office/drawing/2014/main" id="{E70AA0F7-FA49-3BD3-E310-A612432D350F}"/>
              </a:ext>
            </a:extLst>
          </p:cNvPr>
          <p:cNvSpPr txBox="1">
            <a:spLocks noGrp="1"/>
          </p:cNvSpPr>
          <p:nvPr>
            <p:ph type="sldNum" sz="quarter" idx="8"/>
          </p:nvPr>
        </p:nvSpPr>
        <p:spPr/>
        <p:txBody>
          <a:bodyPr/>
          <a:lstStyle>
            <a:lvl1pPr>
              <a:defRPr/>
            </a:lvl1pPr>
          </a:lstStyle>
          <a:p>
            <a:pPr lvl="0"/>
            <a:fld id="{FA96B6ED-9614-4045-94D6-5E2C5A79AE24}" type="slidenum">
              <a:t>‹#›</a:t>
            </a:fld>
            <a:endParaRPr lang="en-GB"/>
          </a:p>
        </p:txBody>
      </p:sp>
    </p:spTree>
    <p:extLst>
      <p:ext uri="{BB962C8B-B14F-4D97-AF65-F5344CB8AC3E}">
        <p14:creationId xmlns:p14="http://schemas.microsoft.com/office/powerpoint/2010/main" val="298982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2" name="Picture 10" descr="Droplets-HD-Content-R1d.png">
            <a:extLst>
              <a:ext uri="{FF2B5EF4-FFF2-40B4-BE49-F238E27FC236}">
                <a16:creationId xmlns:a16="http://schemas.microsoft.com/office/drawing/2014/main" id="{E257B8C0-1F4B-85A9-5789-D17A5C1B62C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0E3B1072-81E7-4B15-0314-9953486B98E1}"/>
              </a:ext>
            </a:extLst>
          </p:cNvPr>
          <p:cNvSpPr txBox="1">
            <a:spLocks noGrp="1"/>
          </p:cNvSpPr>
          <p:nvPr>
            <p:ph type="title"/>
          </p:nvPr>
        </p:nvSpPr>
        <p:spPr>
          <a:xfrm>
            <a:off x="913778" y="609603"/>
            <a:ext cx="3935687" cy="2023256"/>
          </a:xfrm>
        </p:spPr>
        <p:txBody>
          <a:bodyPr anchor="b"/>
          <a:lstStyle>
            <a:lvl1pPr>
              <a:defRPr sz="3200"/>
            </a:lvl1pPr>
          </a:lstStyle>
          <a:p>
            <a:pPr lvl="0"/>
            <a:r>
              <a:rPr lang="en-US"/>
              <a:t>Click to edit Master title style</a:t>
            </a:r>
          </a:p>
        </p:txBody>
      </p:sp>
      <p:sp>
        <p:nvSpPr>
          <p:cNvPr id="4" name="Content Placeholder 2">
            <a:extLst>
              <a:ext uri="{FF2B5EF4-FFF2-40B4-BE49-F238E27FC236}">
                <a16:creationId xmlns:a16="http://schemas.microsoft.com/office/drawing/2014/main" id="{7019BC42-BB8F-E2D5-15AD-094DF9B3B0A3}"/>
              </a:ext>
            </a:extLst>
          </p:cNvPr>
          <p:cNvSpPr txBox="1">
            <a:spLocks noGrp="1"/>
          </p:cNvSpPr>
          <p:nvPr>
            <p:ph idx="1"/>
          </p:nvPr>
        </p:nvSpPr>
        <p:spPr>
          <a:xfrm>
            <a:off x="5078065" y="609603"/>
            <a:ext cx="6200162" cy="518160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a:extLst>
              <a:ext uri="{FF2B5EF4-FFF2-40B4-BE49-F238E27FC236}">
                <a16:creationId xmlns:a16="http://schemas.microsoft.com/office/drawing/2014/main" id="{8AFC66AA-72A4-2834-9B38-599BD690BB63}"/>
              </a:ext>
            </a:extLst>
          </p:cNvPr>
          <p:cNvSpPr txBox="1">
            <a:spLocks noGrp="1"/>
          </p:cNvSpPr>
          <p:nvPr>
            <p:ph type="body" idx="2"/>
          </p:nvPr>
        </p:nvSpPr>
        <p:spPr>
          <a:xfrm>
            <a:off x="913778" y="2632850"/>
            <a:ext cx="3935687" cy="3158346"/>
          </a:xfrm>
        </p:spPr>
        <p:txBody>
          <a:bodyPr anchorCtr="1"/>
          <a:lstStyle>
            <a:lvl1pPr marL="0" indent="0" algn="ctr">
              <a:buNone/>
              <a:defRPr sz="1600"/>
            </a:lvl1pPr>
          </a:lstStyle>
          <a:p>
            <a:pPr lvl="0"/>
            <a:r>
              <a:rPr lang="en-US"/>
              <a:t>Click to edit Master text styles</a:t>
            </a:r>
          </a:p>
        </p:txBody>
      </p:sp>
      <p:sp>
        <p:nvSpPr>
          <p:cNvPr id="6" name="Date Placeholder 4">
            <a:extLst>
              <a:ext uri="{FF2B5EF4-FFF2-40B4-BE49-F238E27FC236}">
                <a16:creationId xmlns:a16="http://schemas.microsoft.com/office/drawing/2014/main" id="{CABE89FC-D01C-029E-B116-A8B55E692EF6}"/>
              </a:ext>
            </a:extLst>
          </p:cNvPr>
          <p:cNvSpPr txBox="1">
            <a:spLocks noGrp="1"/>
          </p:cNvSpPr>
          <p:nvPr>
            <p:ph type="dt" sz="half" idx="7"/>
          </p:nvPr>
        </p:nvSpPr>
        <p:spPr/>
        <p:txBody>
          <a:bodyPr/>
          <a:lstStyle>
            <a:lvl1pPr>
              <a:defRPr/>
            </a:lvl1pPr>
          </a:lstStyle>
          <a:p>
            <a:pPr lvl="0"/>
            <a:fld id="{B77A4453-C42A-4022-8CB2-97074BDC05DC}" type="datetime1">
              <a:rPr lang="en-GB"/>
              <a:pPr lvl="0"/>
              <a:t>05/04/2023</a:t>
            </a:fld>
            <a:endParaRPr lang="en-GB"/>
          </a:p>
        </p:txBody>
      </p:sp>
      <p:sp>
        <p:nvSpPr>
          <p:cNvPr id="7" name="Footer Placeholder 5">
            <a:extLst>
              <a:ext uri="{FF2B5EF4-FFF2-40B4-BE49-F238E27FC236}">
                <a16:creationId xmlns:a16="http://schemas.microsoft.com/office/drawing/2014/main" id="{9836B213-CA1F-3F15-05B4-ECCEE89FFA9D}"/>
              </a:ext>
            </a:extLst>
          </p:cNvPr>
          <p:cNvSpPr txBox="1">
            <a:spLocks noGrp="1"/>
          </p:cNvSpPr>
          <p:nvPr>
            <p:ph type="ftr" sz="quarter" idx="9"/>
          </p:nvPr>
        </p:nvSpPr>
        <p:spPr/>
        <p:txBody>
          <a:bodyPr/>
          <a:lstStyle>
            <a:lvl1pPr>
              <a:defRPr/>
            </a:lvl1pPr>
          </a:lstStyle>
          <a:p>
            <a:pPr lvl="0"/>
            <a:endParaRPr lang="en-GB"/>
          </a:p>
        </p:txBody>
      </p:sp>
      <p:sp>
        <p:nvSpPr>
          <p:cNvPr id="8" name="Slide Number Placeholder 6">
            <a:extLst>
              <a:ext uri="{FF2B5EF4-FFF2-40B4-BE49-F238E27FC236}">
                <a16:creationId xmlns:a16="http://schemas.microsoft.com/office/drawing/2014/main" id="{2D427A14-5148-3C3E-7713-148D37051532}"/>
              </a:ext>
            </a:extLst>
          </p:cNvPr>
          <p:cNvSpPr txBox="1">
            <a:spLocks noGrp="1"/>
          </p:cNvSpPr>
          <p:nvPr>
            <p:ph type="sldNum" sz="quarter" idx="8"/>
          </p:nvPr>
        </p:nvSpPr>
        <p:spPr/>
        <p:txBody>
          <a:bodyPr/>
          <a:lstStyle>
            <a:lvl1pPr>
              <a:defRPr/>
            </a:lvl1pPr>
          </a:lstStyle>
          <a:p>
            <a:pPr lvl="0"/>
            <a:fld id="{EBB869D2-F52C-4344-BF52-3202C6E13B92}" type="slidenum">
              <a:t>‹#›</a:t>
            </a:fld>
            <a:endParaRPr lang="en-GB"/>
          </a:p>
        </p:txBody>
      </p:sp>
    </p:spTree>
    <p:extLst>
      <p:ext uri="{BB962C8B-B14F-4D97-AF65-F5344CB8AC3E}">
        <p14:creationId xmlns:p14="http://schemas.microsoft.com/office/powerpoint/2010/main" val="1525449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 name="Picture 9" descr="Droplets-HD-Content-R1d.png">
            <a:extLst>
              <a:ext uri="{FF2B5EF4-FFF2-40B4-BE49-F238E27FC236}">
                <a16:creationId xmlns:a16="http://schemas.microsoft.com/office/drawing/2014/main" id="{CCB0EE50-B4D8-BC46-3171-D1320A083EC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8AD4BEF8-ECE0-905B-CEBB-5C512413A8D9}"/>
              </a:ext>
            </a:extLst>
          </p:cNvPr>
          <p:cNvSpPr txBox="1">
            <a:spLocks noGrp="1"/>
          </p:cNvSpPr>
          <p:nvPr>
            <p:ph type="title"/>
          </p:nvPr>
        </p:nvSpPr>
        <p:spPr>
          <a:xfrm>
            <a:off x="913778" y="609603"/>
            <a:ext cx="5934968" cy="2023256"/>
          </a:xfrm>
        </p:spPr>
        <p:txBody>
          <a:bodyPr anchor="b"/>
          <a:lstStyle>
            <a:lvl1pPr>
              <a:defRPr sz="3200"/>
            </a:lvl1pPr>
          </a:lstStyle>
          <a:p>
            <a:pPr lvl="0"/>
            <a:r>
              <a:rPr lang="en-US"/>
              <a:t>Click to edit Master title style</a:t>
            </a:r>
          </a:p>
        </p:txBody>
      </p:sp>
      <p:sp>
        <p:nvSpPr>
          <p:cNvPr id="4" name="Picture Placeholder 2">
            <a:extLst>
              <a:ext uri="{FF2B5EF4-FFF2-40B4-BE49-F238E27FC236}">
                <a16:creationId xmlns:a16="http://schemas.microsoft.com/office/drawing/2014/main" id="{75AE4D99-1C8A-43BF-33F3-E798D27D48DE}"/>
              </a:ext>
            </a:extLst>
          </p:cNvPr>
          <p:cNvSpPr txBox="1">
            <a:spLocks noGrp="1"/>
          </p:cNvSpPr>
          <p:nvPr>
            <p:ph type="pic" idx="1"/>
          </p:nvPr>
        </p:nvSpPr>
        <p:spPr>
          <a:xfrm>
            <a:off x="7424799" y="609603"/>
            <a:ext cx="3255355" cy="5181603"/>
          </a:xfrm>
          <a:ln w="82552" cap="sq">
            <a:solidFill>
              <a:srgbClr val="C1D4E5"/>
            </a:solidFill>
            <a:prstDash val="solid"/>
            <a:miter/>
          </a:ln>
        </p:spPr>
        <p:txBody>
          <a:bodyPr/>
          <a:lstStyle>
            <a:lvl1pPr marL="0" indent="0">
              <a:buNone/>
              <a:defRPr sz="3200"/>
            </a:lvl1pPr>
          </a:lstStyle>
          <a:p>
            <a:pPr lvl="0"/>
            <a:r>
              <a:rPr lang="en-US"/>
              <a:t>Click icon to add picture</a:t>
            </a:r>
          </a:p>
        </p:txBody>
      </p:sp>
      <p:sp>
        <p:nvSpPr>
          <p:cNvPr id="5" name="Text Placeholder 3">
            <a:extLst>
              <a:ext uri="{FF2B5EF4-FFF2-40B4-BE49-F238E27FC236}">
                <a16:creationId xmlns:a16="http://schemas.microsoft.com/office/drawing/2014/main" id="{AB290027-ED98-F312-9461-DD180175247D}"/>
              </a:ext>
            </a:extLst>
          </p:cNvPr>
          <p:cNvSpPr txBox="1">
            <a:spLocks noGrp="1"/>
          </p:cNvSpPr>
          <p:nvPr>
            <p:ph type="body" idx="2"/>
          </p:nvPr>
        </p:nvSpPr>
        <p:spPr>
          <a:xfrm>
            <a:off x="913796" y="2632850"/>
            <a:ext cx="5934949" cy="3158346"/>
          </a:xfrm>
        </p:spPr>
        <p:txBody>
          <a:bodyPr anchorCtr="1"/>
          <a:lstStyle>
            <a:lvl1pPr marL="0" indent="0" algn="ctr">
              <a:buNone/>
              <a:defRPr sz="1600"/>
            </a:lvl1pPr>
          </a:lstStyle>
          <a:p>
            <a:pPr lvl="0"/>
            <a:r>
              <a:rPr lang="en-US"/>
              <a:t>Click to edit Master text styles</a:t>
            </a:r>
          </a:p>
        </p:txBody>
      </p:sp>
      <p:sp>
        <p:nvSpPr>
          <p:cNvPr id="6" name="Date Placeholder 4">
            <a:extLst>
              <a:ext uri="{FF2B5EF4-FFF2-40B4-BE49-F238E27FC236}">
                <a16:creationId xmlns:a16="http://schemas.microsoft.com/office/drawing/2014/main" id="{6675FC08-C9D9-DD85-B47A-3D6E8FD5B698}"/>
              </a:ext>
            </a:extLst>
          </p:cNvPr>
          <p:cNvSpPr txBox="1">
            <a:spLocks noGrp="1"/>
          </p:cNvSpPr>
          <p:nvPr>
            <p:ph type="dt" sz="half" idx="7"/>
          </p:nvPr>
        </p:nvSpPr>
        <p:spPr/>
        <p:txBody>
          <a:bodyPr/>
          <a:lstStyle>
            <a:lvl1pPr>
              <a:defRPr/>
            </a:lvl1pPr>
          </a:lstStyle>
          <a:p>
            <a:pPr lvl="0"/>
            <a:fld id="{91350B98-5A38-4DF4-A597-439D196F33E7}" type="datetime1">
              <a:rPr lang="en-GB"/>
              <a:pPr lvl="0"/>
              <a:t>05/04/2023</a:t>
            </a:fld>
            <a:endParaRPr lang="en-GB"/>
          </a:p>
        </p:txBody>
      </p:sp>
      <p:sp>
        <p:nvSpPr>
          <p:cNvPr id="7" name="Footer Placeholder 5">
            <a:extLst>
              <a:ext uri="{FF2B5EF4-FFF2-40B4-BE49-F238E27FC236}">
                <a16:creationId xmlns:a16="http://schemas.microsoft.com/office/drawing/2014/main" id="{8B109A66-5BF8-B1B4-4A9B-95FB4D38E082}"/>
              </a:ext>
            </a:extLst>
          </p:cNvPr>
          <p:cNvSpPr txBox="1">
            <a:spLocks noGrp="1"/>
          </p:cNvSpPr>
          <p:nvPr>
            <p:ph type="ftr" sz="quarter" idx="9"/>
          </p:nvPr>
        </p:nvSpPr>
        <p:spPr/>
        <p:txBody>
          <a:bodyPr/>
          <a:lstStyle>
            <a:lvl1pPr>
              <a:defRPr/>
            </a:lvl1pPr>
          </a:lstStyle>
          <a:p>
            <a:pPr lvl="0"/>
            <a:endParaRPr lang="en-GB"/>
          </a:p>
        </p:txBody>
      </p:sp>
      <p:sp>
        <p:nvSpPr>
          <p:cNvPr id="8" name="Slide Number Placeholder 6">
            <a:extLst>
              <a:ext uri="{FF2B5EF4-FFF2-40B4-BE49-F238E27FC236}">
                <a16:creationId xmlns:a16="http://schemas.microsoft.com/office/drawing/2014/main" id="{29EE53A0-6240-5F37-FA3A-6150F79733E7}"/>
              </a:ext>
            </a:extLst>
          </p:cNvPr>
          <p:cNvSpPr txBox="1">
            <a:spLocks noGrp="1"/>
          </p:cNvSpPr>
          <p:nvPr>
            <p:ph type="sldNum" sz="quarter" idx="8"/>
          </p:nvPr>
        </p:nvSpPr>
        <p:spPr/>
        <p:txBody>
          <a:bodyPr/>
          <a:lstStyle>
            <a:lvl1pPr>
              <a:defRPr/>
            </a:lvl1pPr>
          </a:lstStyle>
          <a:p>
            <a:pPr lvl="0"/>
            <a:fld id="{8F33F415-EC2A-41DF-B33D-C8D58378B7DC}" type="slidenum">
              <a:t>‹#›</a:t>
            </a:fld>
            <a:endParaRPr lang="en-GB"/>
          </a:p>
        </p:txBody>
      </p:sp>
    </p:spTree>
    <p:extLst>
      <p:ext uri="{BB962C8B-B14F-4D97-AF65-F5344CB8AC3E}">
        <p14:creationId xmlns:p14="http://schemas.microsoft.com/office/powerpoint/2010/main" val="129913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2" name="Picture 9" descr="Droplets-HD-Content-R1d.png">
            <a:extLst>
              <a:ext uri="{FF2B5EF4-FFF2-40B4-BE49-F238E27FC236}">
                <a16:creationId xmlns:a16="http://schemas.microsoft.com/office/drawing/2014/main" id="{786A50ED-9320-896B-2CDB-49A5EF6B95E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7D603067-6E26-C769-BA1F-9EF95646BF4A}"/>
              </a:ext>
            </a:extLst>
          </p:cNvPr>
          <p:cNvSpPr txBox="1">
            <a:spLocks noGrp="1"/>
          </p:cNvSpPr>
          <p:nvPr>
            <p:ph type="title"/>
          </p:nvPr>
        </p:nvSpPr>
        <p:spPr>
          <a:xfrm>
            <a:off x="913796" y="4289377"/>
            <a:ext cx="10364431" cy="811612"/>
          </a:xfrm>
        </p:spPr>
        <p:txBody>
          <a:bodyPr anchor="b"/>
          <a:lstStyle>
            <a:lvl1pPr>
              <a:defRPr sz="3200"/>
            </a:lvl1pPr>
          </a:lstStyle>
          <a:p>
            <a:pPr lvl="0"/>
            <a:r>
              <a:rPr lang="en-US"/>
              <a:t>Click to edit Master title style</a:t>
            </a:r>
          </a:p>
        </p:txBody>
      </p:sp>
      <p:sp>
        <p:nvSpPr>
          <p:cNvPr id="4" name="Picture Placeholder 2">
            <a:extLst>
              <a:ext uri="{FF2B5EF4-FFF2-40B4-BE49-F238E27FC236}">
                <a16:creationId xmlns:a16="http://schemas.microsoft.com/office/drawing/2014/main" id="{E819E413-9685-B477-05A1-B62129AD5B3C}"/>
              </a:ext>
            </a:extLst>
          </p:cNvPr>
          <p:cNvSpPr txBox="1">
            <a:spLocks noGrp="1"/>
          </p:cNvSpPr>
          <p:nvPr>
            <p:ph type="pic" idx="4294967295"/>
          </p:nvPr>
        </p:nvSpPr>
        <p:spPr>
          <a:xfrm>
            <a:off x="1184742" y="698263"/>
            <a:ext cx="9822530" cy="3214134"/>
          </a:xfrm>
          <a:ln w="82552" cap="sq">
            <a:solidFill>
              <a:srgbClr val="C1D4E5"/>
            </a:solidFill>
            <a:prstDash val="solid"/>
            <a:miter/>
          </a:ln>
        </p:spPr>
        <p:txBody>
          <a:bodyPr anchorCtr="1"/>
          <a:lstStyle>
            <a:lvl1pPr marL="0" indent="0" algn="ctr">
              <a:buNone/>
              <a:defRPr sz="3200"/>
            </a:lvl1pPr>
          </a:lstStyle>
          <a:p>
            <a:pPr lvl="0"/>
            <a:r>
              <a:rPr lang="en-US"/>
              <a:t>Click icon to add picture</a:t>
            </a:r>
          </a:p>
        </p:txBody>
      </p:sp>
      <p:sp>
        <p:nvSpPr>
          <p:cNvPr id="5" name="Text Placeholder 3">
            <a:extLst>
              <a:ext uri="{FF2B5EF4-FFF2-40B4-BE49-F238E27FC236}">
                <a16:creationId xmlns:a16="http://schemas.microsoft.com/office/drawing/2014/main" id="{C141CF60-E937-CE0E-05E6-C9E9B48A1A75}"/>
              </a:ext>
            </a:extLst>
          </p:cNvPr>
          <p:cNvSpPr txBox="1">
            <a:spLocks noGrp="1"/>
          </p:cNvSpPr>
          <p:nvPr>
            <p:ph type="body" idx="4294967295"/>
          </p:nvPr>
        </p:nvSpPr>
        <p:spPr>
          <a:xfrm>
            <a:off x="913778" y="5108725"/>
            <a:ext cx="10364449" cy="682471"/>
          </a:xfrm>
        </p:spPr>
        <p:txBody>
          <a:bodyPr anchorCtr="1"/>
          <a:lstStyle>
            <a:lvl1pPr marL="0" indent="0" algn="ctr">
              <a:buNone/>
              <a:defRPr sz="1600"/>
            </a:lvl1pPr>
          </a:lstStyle>
          <a:p>
            <a:pPr lvl="0"/>
            <a:r>
              <a:rPr lang="en-US"/>
              <a:t>Click to edit Master text styles</a:t>
            </a:r>
          </a:p>
        </p:txBody>
      </p:sp>
      <p:sp>
        <p:nvSpPr>
          <p:cNvPr id="6" name="Date Placeholder 4">
            <a:extLst>
              <a:ext uri="{FF2B5EF4-FFF2-40B4-BE49-F238E27FC236}">
                <a16:creationId xmlns:a16="http://schemas.microsoft.com/office/drawing/2014/main" id="{7D7DB016-E069-C2F2-629A-0DCFA84B30FB}"/>
              </a:ext>
            </a:extLst>
          </p:cNvPr>
          <p:cNvSpPr txBox="1">
            <a:spLocks noGrp="1"/>
          </p:cNvSpPr>
          <p:nvPr>
            <p:ph type="dt" sz="half" idx="7"/>
          </p:nvPr>
        </p:nvSpPr>
        <p:spPr/>
        <p:txBody>
          <a:bodyPr/>
          <a:lstStyle>
            <a:lvl1pPr>
              <a:defRPr/>
            </a:lvl1pPr>
          </a:lstStyle>
          <a:p>
            <a:pPr lvl="0"/>
            <a:fld id="{CD771B2A-2CA9-464B-9547-BF780144A839}" type="datetime1">
              <a:rPr lang="en-GB"/>
              <a:pPr lvl="0"/>
              <a:t>05/04/2023</a:t>
            </a:fld>
            <a:endParaRPr lang="en-GB"/>
          </a:p>
        </p:txBody>
      </p:sp>
      <p:sp>
        <p:nvSpPr>
          <p:cNvPr id="7" name="Footer Placeholder 5">
            <a:extLst>
              <a:ext uri="{FF2B5EF4-FFF2-40B4-BE49-F238E27FC236}">
                <a16:creationId xmlns:a16="http://schemas.microsoft.com/office/drawing/2014/main" id="{DDC26E2F-FBB8-95F3-3BA4-BB1DA84B5BA2}"/>
              </a:ext>
            </a:extLst>
          </p:cNvPr>
          <p:cNvSpPr txBox="1">
            <a:spLocks noGrp="1"/>
          </p:cNvSpPr>
          <p:nvPr>
            <p:ph type="ftr" sz="quarter" idx="9"/>
          </p:nvPr>
        </p:nvSpPr>
        <p:spPr/>
        <p:txBody>
          <a:bodyPr/>
          <a:lstStyle>
            <a:lvl1pPr>
              <a:defRPr/>
            </a:lvl1pPr>
          </a:lstStyle>
          <a:p>
            <a:pPr lvl="0"/>
            <a:endParaRPr lang="en-GB"/>
          </a:p>
        </p:txBody>
      </p:sp>
      <p:sp>
        <p:nvSpPr>
          <p:cNvPr id="8" name="Slide Number Placeholder 6">
            <a:extLst>
              <a:ext uri="{FF2B5EF4-FFF2-40B4-BE49-F238E27FC236}">
                <a16:creationId xmlns:a16="http://schemas.microsoft.com/office/drawing/2014/main" id="{669551F6-6109-25D0-6468-6674BD6FFE05}"/>
              </a:ext>
            </a:extLst>
          </p:cNvPr>
          <p:cNvSpPr txBox="1">
            <a:spLocks noGrp="1"/>
          </p:cNvSpPr>
          <p:nvPr>
            <p:ph type="sldNum" sz="quarter" idx="8"/>
          </p:nvPr>
        </p:nvSpPr>
        <p:spPr/>
        <p:txBody>
          <a:bodyPr/>
          <a:lstStyle>
            <a:lvl1pPr>
              <a:defRPr/>
            </a:lvl1pPr>
          </a:lstStyle>
          <a:p>
            <a:pPr lvl="0"/>
            <a:fld id="{AFB19DF7-6A71-4D84-A3B5-6BF416FD1AE9}" type="slidenum">
              <a:t>‹#›</a:t>
            </a:fld>
            <a:endParaRPr lang="en-GB"/>
          </a:p>
        </p:txBody>
      </p:sp>
    </p:spTree>
    <p:extLst>
      <p:ext uri="{BB962C8B-B14F-4D97-AF65-F5344CB8AC3E}">
        <p14:creationId xmlns:p14="http://schemas.microsoft.com/office/powerpoint/2010/main" val="4286512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2" name="Picture 7" descr="Droplets-HD-Content-R1d.png">
            <a:extLst>
              <a:ext uri="{FF2B5EF4-FFF2-40B4-BE49-F238E27FC236}">
                <a16:creationId xmlns:a16="http://schemas.microsoft.com/office/drawing/2014/main" id="{E6359F45-BB9F-B0FF-1C28-88DDA931997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30F3432D-A343-7386-BCFC-D23AC4293B0C}"/>
              </a:ext>
            </a:extLst>
          </p:cNvPr>
          <p:cNvSpPr txBox="1">
            <a:spLocks noGrp="1"/>
          </p:cNvSpPr>
          <p:nvPr>
            <p:ph type="title"/>
          </p:nvPr>
        </p:nvSpPr>
        <p:spPr>
          <a:xfrm>
            <a:off x="913778" y="609603"/>
            <a:ext cx="10364449" cy="3427244"/>
          </a:xfrm>
        </p:spPr>
        <p:txBody>
          <a:bodyPr/>
          <a:lstStyle>
            <a:lvl1pPr>
              <a:defRPr sz="3200"/>
            </a:lvl1pPr>
          </a:lstStyle>
          <a:p>
            <a:pPr lvl="0"/>
            <a:r>
              <a:rPr lang="en-US"/>
              <a:t>Click to edit Master title style</a:t>
            </a:r>
          </a:p>
        </p:txBody>
      </p:sp>
      <p:sp>
        <p:nvSpPr>
          <p:cNvPr id="4" name="Text Placeholder 3">
            <a:extLst>
              <a:ext uri="{FF2B5EF4-FFF2-40B4-BE49-F238E27FC236}">
                <a16:creationId xmlns:a16="http://schemas.microsoft.com/office/drawing/2014/main" id="{D273AE37-E904-99B4-AB42-B4A6B3AA9F32}"/>
              </a:ext>
            </a:extLst>
          </p:cNvPr>
          <p:cNvSpPr txBox="1">
            <a:spLocks noGrp="1"/>
          </p:cNvSpPr>
          <p:nvPr>
            <p:ph type="body" idx="4294967295"/>
          </p:nvPr>
        </p:nvSpPr>
        <p:spPr>
          <a:xfrm>
            <a:off x="913778" y="4204822"/>
            <a:ext cx="10364449" cy="1586383"/>
          </a:xfrm>
        </p:spPr>
        <p:txBody>
          <a:bodyPr anchor="ctr" anchorCtr="1"/>
          <a:lstStyle>
            <a:lvl1pPr marL="0" indent="0" algn="ctr">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0647FEDC-A6A2-C5A9-B97D-3A57303B0AD9}"/>
              </a:ext>
            </a:extLst>
          </p:cNvPr>
          <p:cNvSpPr txBox="1">
            <a:spLocks noGrp="1"/>
          </p:cNvSpPr>
          <p:nvPr>
            <p:ph type="dt" sz="half" idx="7"/>
          </p:nvPr>
        </p:nvSpPr>
        <p:spPr/>
        <p:txBody>
          <a:bodyPr/>
          <a:lstStyle>
            <a:lvl1pPr>
              <a:defRPr/>
            </a:lvl1pPr>
          </a:lstStyle>
          <a:p>
            <a:pPr lvl="0"/>
            <a:fld id="{E2E0FBCD-8D16-4120-A944-D9A0ECB9060D}" type="datetime1">
              <a:rPr lang="en-GB"/>
              <a:pPr lvl="0"/>
              <a:t>05/04/2023</a:t>
            </a:fld>
            <a:endParaRPr lang="en-GB"/>
          </a:p>
        </p:txBody>
      </p:sp>
      <p:sp>
        <p:nvSpPr>
          <p:cNvPr id="6" name="Footer Placeholder 5">
            <a:extLst>
              <a:ext uri="{FF2B5EF4-FFF2-40B4-BE49-F238E27FC236}">
                <a16:creationId xmlns:a16="http://schemas.microsoft.com/office/drawing/2014/main" id="{388BC89D-0F8F-EBA4-9C11-5D479DA57AEF}"/>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84A45E07-1145-205A-181B-458500649E01}"/>
              </a:ext>
            </a:extLst>
          </p:cNvPr>
          <p:cNvSpPr txBox="1">
            <a:spLocks noGrp="1"/>
          </p:cNvSpPr>
          <p:nvPr>
            <p:ph type="sldNum" sz="quarter" idx="8"/>
          </p:nvPr>
        </p:nvSpPr>
        <p:spPr/>
        <p:txBody>
          <a:bodyPr/>
          <a:lstStyle>
            <a:lvl1pPr>
              <a:defRPr/>
            </a:lvl1pPr>
          </a:lstStyle>
          <a:p>
            <a:pPr lvl="0"/>
            <a:fld id="{02CF43F9-FF79-4719-BAC1-13668260DB80}" type="slidenum">
              <a:t>‹#›</a:t>
            </a:fld>
            <a:endParaRPr lang="en-GB"/>
          </a:p>
        </p:txBody>
      </p:sp>
    </p:spTree>
    <p:extLst>
      <p:ext uri="{BB962C8B-B14F-4D97-AF65-F5344CB8AC3E}">
        <p14:creationId xmlns:p14="http://schemas.microsoft.com/office/powerpoint/2010/main" val="26982044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2" name="Picture 10" descr="Droplets-HD-Content-R1d.png">
            <a:extLst>
              <a:ext uri="{FF2B5EF4-FFF2-40B4-BE49-F238E27FC236}">
                <a16:creationId xmlns:a16="http://schemas.microsoft.com/office/drawing/2014/main" id="{1E2188C7-11B0-DAD4-8B15-19C5BB3C0F5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06FB5947-D7A1-7ABB-721D-ADB604BD1D4E}"/>
              </a:ext>
            </a:extLst>
          </p:cNvPr>
          <p:cNvSpPr txBox="1">
            <a:spLocks noGrp="1"/>
          </p:cNvSpPr>
          <p:nvPr>
            <p:ph type="title"/>
          </p:nvPr>
        </p:nvSpPr>
        <p:spPr>
          <a:xfrm>
            <a:off x="1446215" y="609603"/>
            <a:ext cx="9302748" cy="2992904"/>
          </a:xfrm>
        </p:spPr>
        <p:txBody>
          <a:bodyPr/>
          <a:lstStyle>
            <a:lvl1pPr>
              <a:defRPr sz="3200"/>
            </a:lvl1pPr>
          </a:lstStyle>
          <a:p>
            <a:pPr lvl="0"/>
            <a:r>
              <a:rPr lang="en-US"/>
              <a:t>Click to edit Master title style</a:t>
            </a:r>
          </a:p>
        </p:txBody>
      </p:sp>
      <p:sp>
        <p:nvSpPr>
          <p:cNvPr id="4" name="Text Placeholder 3">
            <a:extLst>
              <a:ext uri="{FF2B5EF4-FFF2-40B4-BE49-F238E27FC236}">
                <a16:creationId xmlns:a16="http://schemas.microsoft.com/office/drawing/2014/main" id="{0F40F077-859D-731A-FB0B-0B2327AB94FB}"/>
              </a:ext>
            </a:extLst>
          </p:cNvPr>
          <p:cNvSpPr txBox="1">
            <a:spLocks noGrp="1"/>
          </p:cNvSpPr>
          <p:nvPr>
            <p:ph type="body" idx="4294967295"/>
          </p:nvPr>
        </p:nvSpPr>
        <p:spPr>
          <a:xfrm>
            <a:off x="1720644" y="3610032"/>
            <a:ext cx="8752298" cy="594789"/>
          </a:xfrm>
        </p:spPr>
        <p:txBody>
          <a:bodyPr/>
          <a:lstStyle>
            <a:lvl1pPr marL="0" indent="0">
              <a:buNone/>
              <a:defRPr sz="1400"/>
            </a:lvl1pPr>
          </a:lstStyle>
          <a:p>
            <a:pPr lvl="0"/>
            <a:r>
              <a:rPr lang="en-US"/>
              <a:t>Click to edit Master text styles</a:t>
            </a:r>
          </a:p>
        </p:txBody>
      </p:sp>
      <p:sp>
        <p:nvSpPr>
          <p:cNvPr id="5" name="Text Placeholder 3">
            <a:extLst>
              <a:ext uri="{FF2B5EF4-FFF2-40B4-BE49-F238E27FC236}">
                <a16:creationId xmlns:a16="http://schemas.microsoft.com/office/drawing/2014/main" id="{D0B0B042-257B-DB39-BE72-75B78DD7B4EC}"/>
              </a:ext>
            </a:extLst>
          </p:cNvPr>
          <p:cNvSpPr txBox="1">
            <a:spLocks noGrp="1"/>
          </p:cNvSpPr>
          <p:nvPr>
            <p:ph type="body" idx="4294967295"/>
          </p:nvPr>
        </p:nvSpPr>
        <p:spPr>
          <a:xfrm>
            <a:off x="913778" y="4372797"/>
            <a:ext cx="10364449" cy="1421050"/>
          </a:xfrm>
        </p:spPr>
        <p:txBody>
          <a:bodyPr anchor="ctr" anchorCtr="1"/>
          <a:lstStyle>
            <a:lvl1pPr marL="0" indent="0" algn="ctr">
              <a:buNone/>
              <a:defRPr sz="1600"/>
            </a:lvl1pPr>
          </a:lstStyle>
          <a:p>
            <a:pPr lvl="0"/>
            <a:r>
              <a:rPr lang="en-US"/>
              <a:t>Click to edit Master text styles</a:t>
            </a:r>
          </a:p>
        </p:txBody>
      </p:sp>
      <p:sp>
        <p:nvSpPr>
          <p:cNvPr id="6" name="Date Placeholder 4">
            <a:extLst>
              <a:ext uri="{FF2B5EF4-FFF2-40B4-BE49-F238E27FC236}">
                <a16:creationId xmlns:a16="http://schemas.microsoft.com/office/drawing/2014/main" id="{EA6E81B5-C46C-3F3D-4B79-B65C797F6AAD}"/>
              </a:ext>
            </a:extLst>
          </p:cNvPr>
          <p:cNvSpPr txBox="1">
            <a:spLocks noGrp="1"/>
          </p:cNvSpPr>
          <p:nvPr>
            <p:ph type="dt" sz="half" idx="7"/>
          </p:nvPr>
        </p:nvSpPr>
        <p:spPr/>
        <p:txBody>
          <a:bodyPr/>
          <a:lstStyle>
            <a:lvl1pPr>
              <a:defRPr/>
            </a:lvl1pPr>
          </a:lstStyle>
          <a:p>
            <a:pPr lvl="0"/>
            <a:fld id="{B5C7F739-EAF8-45E1-A28B-9EAC6563C076}" type="datetime1">
              <a:rPr lang="en-GB"/>
              <a:pPr lvl="0"/>
              <a:t>05/04/2023</a:t>
            </a:fld>
            <a:endParaRPr lang="en-GB"/>
          </a:p>
        </p:txBody>
      </p:sp>
      <p:sp>
        <p:nvSpPr>
          <p:cNvPr id="7" name="Footer Placeholder 5">
            <a:extLst>
              <a:ext uri="{FF2B5EF4-FFF2-40B4-BE49-F238E27FC236}">
                <a16:creationId xmlns:a16="http://schemas.microsoft.com/office/drawing/2014/main" id="{4937BA6D-D0F9-AF29-4057-9D3C2C9F611B}"/>
              </a:ext>
            </a:extLst>
          </p:cNvPr>
          <p:cNvSpPr txBox="1">
            <a:spLocks noGrp="1"/>
          </p:cNvSpPr>
          <p:nvPr>
            <p:ph type="ftr" sz="quarter" idx="9"/>
          </p:nvPr>
        </p:nvSpPr>
        <p:spPr/>
        <p:txBody>
          <a:bodyPr/>
          <a:lstStyle>
            <a:lvl1pPr>
              <a:defRPr/>
            </a:lvl1pPr>
          </a:lstStyle>
          <a:p>
            <a:pPr lvl="0"/>
            <a:endParaRPr lang="en-GB"/>
          </a:p>
        </p:txBody>
      </p:sp>
      <p:sp>
        <p:nvSpPr>
          <p:cNvPr id="8" name="Slide Number Placeholder 6">
            <a:extLst>
              <a:ext uri="{FF2B5EF4-FFF2-40B4-BE49-F238E27FC236}">
                <a16:creationId xmlns:a16="http://schemas.microsoft.com/office/drawing/2014/main" id="{A79DD8E1-49F5-1D50-539A-23351AD99D85}"/>
              </a:ext>
            </a:extLst>
          </p:cNvPr>
          <p:cNvSpPr txBox="1">
            <a:spLocks noGrp="1"/>
          </p:cNvSpPr>
          <p:nvPr>
            <p:ph type="sldNum" sz="quarter" idx="8"/>
          </p:nvPr>
        </p:nvSpPr>
        <p:spPr/>
        <p:txBody>
          <a:bodyPr/>
          <a:lstStyle>
            <a:lvl1pPr>
              <a:defRPr/>
            </a:lvl1pPr>
          </a:lstStyle>
          <a:p>
            <a:pPr lvl="0"/>
            <a:fld id="{E961678E-72AA-4EAF-A701-D6628664E488}" type="slidenum">
              <a:t>‹#›</a:t>
            </a:fld>
            <a:endParaRPr lang="en-GB"/>
          </a:p>
        </p:txBody>
      </p:sp>
      <p:sp>
        <p:nvSpPr>
          <p:cNvPr id="9" name="TextBox 12">
            <a:extLst>
              <a:ext uri="{FF2B5EF4-FFF2-40B4-BE49-F238E27FC236}">
                <a16:creationId xmlns:a16="http://schemas.microsoft.com/office/drawing/2014/main" id="{3A5751DE-F0B6-1B63-22DE-6C9CB00AFE2E}"/>
              </a:ext>
            </a:extLst>
          </p:cNvPr>
          <p:cNvSpPr txBox="1"/>
          <p:nvPr/>
        </p:nvSpPr>
        <p:spPr>
          <a:xfrm>
            <a:off x="1001487" y="75416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all" spc="0" baseline="0">
                <a:solidFill>
                  <a:srgbClr val="000000"/>
                </a:solidFill>
                <a:uFillTx/>
                <a:latin typeface="Tw Cen MT"/>
              </a:rPr>
              <a:t>“</a:t>
            </a:r>
          </a:p>
        </p:txBody>
      </p:sp>
      <p:sp>
        <p:nvSpPr>
          <p:cNvPr id="10" name="TextBox 13">
            <a:extLst>
              <a:ext uri="{FF2B5EF4-FFF2-40B4-BE49-F238E27FC236}">
                <a16:creationId xmlns:a16="http://schemas.microsoft.com/office/drawing/2014/main" id="{2D770321-A636-4319-F71E-3372BC5F2FCE}"/>
              </a:ext>
            </a:extLst>
          </p:cNvPr>
          <p:cNvSpPr txBox="1"/>
          <p:nvPr/>
        </p:nvSpPr>
        <p:spPr>
          <a:xfrm>
            <a:off x="10557561" y="2993581"/>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all" spc="0" baseline="0">
                <a:solidFill>
                  <a:srgbClr val="000000"/>
                </a:solidFill>
                <a:uFillTx/>
                <a:latin typeface="Tw Cen MT"/>
              </a:rPr>
              <a:t>”</a:t>
            </a:r>
          </a:p>
        </p:txBody>
      </p:sp>
    </p:spTree>
    <p:extLst>
      <p:ext uri="{BB962C8B-B14F-4D97-AF65-F5344CB8AC3E}">
        <p14:creationId xmlns:p14="http://schemas.microsoft.com/office/powerpoint/2010/main" val="3158839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2" name="Picture 7" descr="Droplets-HD-Content-R1d.png">
            <a:extLst>
              <a:ext uri="{FF2B5EF4-FFF2-40B4-BE49-F238E27FC236}">
                <a16:creationId xmlns:a16="http://schemas.microsoft.com/office/drawing/2014/main" id="{447D79CE-DF2A-12AF-0D36-EA5F1DF95DB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1756327F-42E7-8F33-9618-9ABC3F4D4DD6}"/>
              </a:ext>
            </a:extLst>
          </p:cNvPr>
          <p:cNvSpPr txBox="1">
            <a:spLocks noGrp="1"/>
          </p:cNvSpPr>
          <p:nvPr>
            <p:ph type="title"/>
          </p:nvPr>
        </p:nvSpPr>
        <p:spPr>
          <a:xfrm>
            <a:off x="913778" y="2138717"/>
            <a:ext cx="10364449" cy="2511838"/>
          </a:xfrm>
        </p:spPr>
        <p:txBody>
          <a:bodyPr anchor="b"/>
          <a:lstStyle>
            <a:lvl1pPr>
              <a:defRPr sz="3200"/>
            </a:lvl1pPr>
          </a:lstStyle>
          <a:p>
            <a:pPr lvl="0"/>
            <a:r>
              <a:rPr lang="en-US"/>
              <a:t>Click to edit Master title style</a:t>
            </a:r>
          </a:p>
        </p:txBody>
      </p:sp>
      <p:sp>
        <p:nvSpPr>
          <p:cNvPr id="4" name="Text Placeholder 3">
            <a:extLst>
              <a:ext uri="{FF2B5EF4-FFF2-40B4-BE49-F238E27FC236}">
                <a16:creationId xmlns:a16="http://schemas.microsoft.com/office/drawing/2014/main" id="{E33DF2F0-B240-790C-E051-AC40D3C3383A}"/>
              </a:ext>
            </a:extLst>
          </p:cNvPr>
          <p:cNvSpPr txBox="1">
            <a:spLocks noGrp="1"/>
          </p:cNvSpPr>
          <p:nvPr>
            <p:ph type="body" idx="4294967295"/>
          </p:nvPr>
        </p:nvSpPr>
        <p:spPr>
          <a:xfrm>
            <a:off x="913778" y="4662333"/>
            <a:ext cx="10364449" cy="1140640"/>
          </a:xfrm>
        </p:spPr>
        <p:txBody>
          <a:bodyPr anchorCtr="1"/>
          <a:lstStyle>
            <a:lvl1pPr marL="0" indent="0" algn="ctr">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EF43481A-A8CA-5C7A-E589-DE184A205B1D}"/>
              </a:ext>
            </a:extLst>
          </p:cNvPr>
          <p:cNvSpPr txBox="1">
            <a:spLocks noGrp="1"/>
          </p:cNvSpPr>
          <p:nvPr>
            <p:ph type="dt" sz="half" idx="7"/>
          </p:nvPr>
        </p:nvSpPr>
        <p:spPr/>
        <p:txBody>
          <a:bodyPr/>
          <a:lstStyle>
            <a:lvl1pPr>
              <a:defRPr/>
            </a:lvl1pPr>
          </a:lstStyle>
          <a:p>
            <a:pPr lvl="0"/>
            <a:fld id="{D363068D-B79E-491C-B3C3-F26ABF102828}" type="datetime1">
              <a:rPr lang="en-GB"/>
              <a:pPr lvl="0"/>
              <a:t>05/04/2023</a:t>
            </a:fld>
            <a:endParaRPr lang="en-GB"/>
          </a:p>
        </p:txBody>
      </p:sp>
      <p:sp>
        <p:nvSpPr>
          <p:cNvPr id="6" name="Footer Placeholder 5">
            <a:extLst>
              <a:ext uri="{FF2B5EF4-FFF2-40B4-BE49-F238E27FC236}">
                <a16:creationId xmlns:a16="http://schemas.microsoft.com/office/drawing/2014/main" id="{D945A02E-C430-6178-C838-058170300B68}"/>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8FC50732-119A-6E62-F48F-97E117897A84}"/>
              </a:ext>
            </a:extLst>
          </p:cNvPr>
          <p:cNvSpPr txBox="1">
            <a:spLocks noGrp="1"/>
          </p:cNvSpPr>
          <p:nvPr>
            <p:ph type="sldNum" sz="quarter" idx="8"/>
          </p:nvPr>
        </p:nvSpPr>
        <p:spPr/>
        <p:txBody>
          <a:bodyPr/>
          <a:lstStyle>
            <a:lvl1pPr>
              <a:defRPr/>
            </a:lvl1pPr>
          </a:lstStyle>
          <a:p>
            <a:pPr lvl="0"/>
            <a:fld id="{FA672F2A-83AE-4C1F-960A-05284F389004}" type="slidenum">
              <a:t>‹#›</a:t>
            </a:fld>
            <a:endParaRPr lang="en-GB"/>
          </a:p>
        </p:txBody>
      </p:sp>
    </p:spTree>
    <p:extLst>
      <p:ext uri="{BB962C8B-B14F-4D97-AF65-F5344CB8AC3E}">
        <p14:creationId xmlns:p14="http://schemas.microsoft.com/office/powerpoint/2010/main" val="870254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2" name="Picture 12" descr="Droplets-HD-Content-R1d.png">
            <a:extLst>
              <a:ext uri="{FF2B5EF4-FFF2-40B4-BE49-F238E27FC236}">
                <a16:creationId xmlns:a16="http://schemas.microsoft.com/office/drawing/2014/main" id="{2F029B16-27E2-051F-05AD-4446503411B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C766E95C-8E85-CDA2-E0D3-F14FB6EF5001}"/>
              </a:ext>
            </a:extLst>
          </p:cNvPr>
          <p:cNvSpPr txBox="1">
            <a:spLocks noGrp="1"/>
          </p:cNvSpPr>
          <p:nvPr>
            <p:ph type="title"/>
          </p:nvPr>
        </p:nvSpPr>
        <p:spPr>
          <a:xfrm>
            <a:off x="913778" y="609603"/>
            <a:ext cx="10364449" cy="1605092"/>
          </a:xfrm>
        </p:spPr>
        <p:txBody>
          <a:bodyPr/>
          <a:lstStyle>
            <a:lvl1pPr>
              <a:defRPr/>
            </a:lvl1pPr>
          </a:lstStyle>
          <a:p>
            <a:pPr lvl="0"/>
            <a:r>
              <a:rPr lang="en-US"/>
              <a:t>Click to edit Master title style</a:t>
            </a:r>
          </a:p>
        </p:txBody>
      </p:sp>
      <p:sp>
        <p:nvSpPr>
          <p:cNvPr id="4" name="Text Placeholder 2">
            <a:extLst>
              <a:ext uri="{FF2B5EF4-FFF2-40B4-BE49-F238E27FC236}">
                <a16:creationId xmlns:a16="http://schemas.microsoft.com/office/drawing/2014/main" id="{CC971B35-2FCC-F629-F854-F51520370FDA}"/>
              </a:ext>
            </a:extLst>
          </p:cNvPr>
          <p:cNvSpPr txBox="1">
            <a:spLocks noGrp="1"/>
          </p:cNvSpPr>
          <p:nvPr>
            <p:ph type="body" idx="4294967295"/>
          </p:nvPr>
        </p:nvSpPr>
        <p:spPr>
          <a:xfrm>
            <a:off x="913778" y="2367088"/>
            <a:ext cx="3298972" cy="576264"/>
          </a:xfrm>
        </p:spPr>
        <p:txBody>
          <a:bodyPr anchor="b" anchorCtr="1">
            <a:noAutofit/>
          </a:bodyPr>
          <a:lstStyle>
            <a:lvl1pPr marL="0" indent="0" algn="ctr">
              <a:lnSpc>
                <a:spcPct val="85000"/>
              </a:lnSpc>
              <a:buNone/>
              <a:defRPr sz="2400"/>
            </a:lvl1pPr>
          </a:lstStyle>
          <a:p>
            <a:pPr lvl="0"/>
            <a:r>
              <a:rPr lang="en-US"/>
              <a:t>Click to edit Master text styles</a:t>
            </a:r>
          </a:p>
        </p:txBody>
      </p:sp>
      <p:sp>
        <p:nvSpPr>
          <p:cNvPr id="5" name="Text Placeholder 3">
            <a:extLst>
              <a:ext uri="{FF2B5EF4-FFF2-40B4-BE49-F238E27FC236}">
                <a16:creationId xmlns:a16="http://schemas.microsoft.com/office/drawing/2014/main" id="{FED29E79-60F4-1521-CFF2-EA4D0B2D1CEE}"/>
              </a:ext>
            </a:extLst>
          </p:cNvPr>
          <p:cNvSpPr txBox="1">
            <a:spLocks noGrp="1"/>
          </p:cNvSpPr>
          <p:nvPr>
            <p:ph type="body" idx="4294967295"/>
          </p:nvPr>
        </p:nvSpPr>
        <p:spPr>
          <a:xfrm>
            <a:off x="913778" y="2943353"/>
            <a:ext cx="3298972" cy="2847843"/>
          </a:xfrm>
        </p:spPr>
        <p:txBody>
          <a:bodyPr anchorCtr="1"/>
          <a:lstStyle>
            <a:lvl1pPr marL="0" indent="0" algn="ctr">
              <a:buNone/>
              <a:defRPr sz="1400"/>
            </a:lvl1pPr>
          </a:lstStyle>
          <a:p>
            <a:pPr lvl="0"/>
            <a:r>
              <a:rPr lang="en-US"/>
              <a:t>Click to edit Master text styles</a:t>
            </a:r>
          </a:p>
        </p:txBody>
      </p:sp>
      <p:sp>
        <p:nvSpPr>
          <p:cNvPr id="6" name="Text Placeholder 4">
            <a:extLst>
              <a:ext uri="{FF2B5EF4-FFF2-40B4-BE49-F238E27FC236}">
                <a16:creationId xmlns:a16="http://schemas.microsoft.com/office/drawing/2014/main" id="{C318E7AE-E37E-9727-1D58-4841B528746B}"/>
              </a:ext>
            </a:extLst>
          </p:cNvPr>
          <p:cNvSpPr txBox="1">
            <a:spLocks noGrp="1"/>
          </p:cNvSpPr>
          <p:nvPr>
            <p:ph type="body" idx="4294967295"/>
          </p:nvPr>
        </p:nvSpPr>
        <p:spPr>
          <a:xfrm>
            <a:off x="4452387" y="2367088"/>
            <a:ext cx="3291519" cy="576264"/>
          </a:xfrm>
        </p:spPr>
        <p:txBody>
          <a:bodyPr anchor="b" anchorCtr="1">
            <a:noAutofit/>
          </a:bodyPr>
          <a:lstStyle>
            <a:lvl1pPr marL="0" indent="0" algn="ctr">
              <a:lnSpc>
                <a:spcPct val="85000"/>
              </a:lnSpc>
              <a:buNone/>
              <a:defRPr sz="2400"/>
            </a:lvl1pPr>
          </a:lstStyle>
          <a:p>
            <a:pPr lvl="0"/>
            <a:r>
              <a:rPr lang="en-US"/>
              <a:t>Click to edit Master text styles</a:t>
            </a:r>
          </a:p>
        </p:txBody>
      </p:sp>
      <p:sp>
        <p:nvSpPr>
          <p:cNvPr id="7" name="Text Placeholder 3">
            <a:extLst>
              <a:ext uri="{FF2B5EF4-FFF2-40B4-BE49-F238E27FC236}">
                <a16:creationId xmlns:a16="http://schemas.microsoft.com/office/drawing/2014/main" id="{15867119-0B88-94BA-DD73-57ED09BAD813}"/>
              </a:ext>
            </a:extLst>
          </p:cNvPr>
          <p:cNvSpPr txBox="1">
            <a:spLocks noGrp="1"/>
          </p:cNvSpPr>
          <p:nvPr>
            <p:ph type="body" idx="4294967295"/>
          </p:nvPr>
        </p:nvSpPr>
        <p:spPr>
          <a:xfrm>
            <a:off x="4441350" y="2943353"/>
            <a:ext cx="3303352" cy="2847843"/>
          </a:xfrm>
        </p:spPr>
        <p:txBody>
          <a:bodyPr anchorCtr="1"/>
          <a:lstStyle>
            <a:lvl1pPr marL="0" indent="0" algn="ctr">
              <a:buNone/>
              <a:defRPr sz="1400"/>
            </a:lvl1pPr>
          </a:lstStyle>
          <a:p>
            <a:pPr lvl="0"/>
            <a:r>
              <a:rPr lang="en-US"/>
              <a:t>Click to edit Master text styles</a:t>
            </a:r>
          </a:p>
        </p:txBody>
      </p:sp>
      <p:sp>
        <p:nvSpPr>
          <p:cNvPr id="8" name="Text Placeholder 4">
            <a:extLst>
              <a:ext uri="{FF2B5EF4-FFF2-40B4-BE49-F238E27FC236}">
                <a16:creationId xmlns:a16="http://schemas.microsoft.com/office/drawing/2014/main" id="{4751BE47-422D-61A8-FB40-BBD7E578A3F5}"/>
              </a:ext>
            </a:extLst>
          </p:cNvPr>
          <p:cNvSpPr txBox="1">
            <a:spLocks noGrp="1"/>
          </p:cNvSpPr>
          <p:nvPr>
            <p:ph type="body" idx="4294967295"/>
          </p:nvPr>
        </p:nvSpPr>
        <p:spPr>
          <a:xfrm>
            <a:off x="7973293" y="2367088"/>
            <a:ext cx="3304925" cy="576264"/>
          </a:xfrm>
        </p:spPr>
        <p:txBody>
          <a:bodyPr anchor="b" anchorCtr="1">
            <a:noAutofit/>
          </a:bodyPr>
          <a:lstStyle>
            <a:lvl1pPr marL="0" indent="0" algn="ctr">
              <a:lnSpc>
                <a:spcPct val="85000"/>
              </a:lnSpc>
              <a:buNone/>
              <a:defRPr sz="2400"/>
            </a:lvl1pPr>
          </a:lstStyle>
          <a:p>
            <a:pPr lvl="0"/>
            <a:r>
              <a:rPr lang="en-US"/>
              <a:t>Click to edit Master text styles</a:t>
            </a:r>
          </a:p>
        </p:txBody>
      </p:sp>
      <p:sp>
        <p:nvSpPr>
          <p:cNvPr id="9" name="Text Placeholder 3">
            <a:extLst>
              <a:ext uri="{FF2B5EF4-FFF2-40B4-BE49-F238E27FC236}">
                <a16:creationId xmlns:a16="http://schemas.microsoft.com/office/drawing/2014/main" id="{4D522FF5-F2BB-B6E3-4FE9-613450CFF287}"/>
              </a:ext>
            </a:extLst>
          </p:cNvPr>
          <p:cNvSpPr txBox="1">
            <a:spLocks noGrp="1"/>
          </p:cNvSpPr>
          <p:nvPr>
            <p:ph type="body" idx="4294967295"/>
          </p:nvPr>
        </p:nvSpPr>
        <p:spPr>
          <a:xfrm>
            <a:off x="7973293" y="2943353"/>
            <a:ext cx="3304925" cy="2847843"/>
          </a:xfrm>
        </p:spPr>
        <p:txBody>
          <a:bodyPr anchorCtr="1"/>
          <a:lstStyle>
            <a:lvl1pPr marL="0" indent="0" algn="ctr">
              <a:buNone/>
              <a:defRPr sz="1400"/>
            </a:lvl1pPr>
          </a:lstStyle>
          <a:p>
            <a:pPr lvl="0"/>
            <a:r>
              <a:rPr lang="en-US"/>
              <a:t>Click to edit Master text styles</a:t>
            </a:r>
          </a:p>
        </p:txBody>
      </p:sp>
      <p:sp>
        <p:nvSpPr>
          <p:cNvPr id="10" name="Date Placeholder 2">
            <a:extLst>
              <a:ext uri="{FF2B5EF4-FFF2-40B4-BE49-F238E27FC236}">
                <a16:creationId xmlns:a16="http://schemas.microsoft.com/office/drawing/2014/main" id="{D9D08EA9-E0EF-7FC4-0AFE-EF8A524C952B}"/>
              </a:ext>
            </a:extLst>
          </p:cNvPr>
          <p:cNvSpPr txBox="1">
            <a:spLocks noGrp="1"/>
          </p:cNvSpPr>
          <p:nvPr>
            <p:ph type="dt" sz="half" idx="7"/>
          </p:nvPr>
        </p:nvSpPr>
        <p:spPr/>
        <p:txBody>
          <a:bodyPr/>
          <a:lstStyle>
            <a:lvl1pPr>
              <a:defRPr/>
            </a:lvl1pPr>
          </a:lstStyle>
          <a:p>
            <a:pPr lvl="0"/>
            <a:fld id="{E0CFD7E0-FD88-4D71-89C9-183FA17C71DA}" type="datetime1">
              <a:rPr lang="en-GB"/>
              <a:pPr lvl="0"/>
              <a:t>05/04/2023</a:t>
            </a:fld>
            <a:endParaRPr lang="en-GB"/>
          </a:p>
        </p:txBody>
      </p:sp>
      <p:sp>
        <p:nvSpPr>
          <p:cNvPr id="11" name="Footer Placeholder 3">
            <a:extLst>
              <a:ext uri="{FF2B5EF4-FFF2-40B4-BE49-F238E27FC236}">
                <a16:creationId xmlns:a16="http://schemas.microsoft.com/office/drawing/2014/main" id="{09067F8B-FB5A-90FD-067C-C7A2D06A786F}"/>
              </a:ext>
            </a:extLst>
          </p:cNvPr>
          <p:cNvSpPr txBox="1">
            <a:spLocks noGrp="1"/>
          </p:cNvSpPr>
          <p:nvPr>
            <p:ph type="ftr" sz="quarter" idx="9"/>
          </p:nvPr>
        </p:nvSpPr>
        <p:spPr/>
        <p:txBody>
          <a:bodyPr/>
          <a:lstStyle>
            <a:lvl1pPr>
              <a:defRPr/>
            </a:lvl1pPr>
          </a:lstStyle>
          <a:p>
            <a:pPr lvl="0"/>
            <a:endParaRPr lang="en-GB"/>
          </a:p>
        </p:txBody>
      </p:sp>
      <p:sp>
        <p:nvSpPr>
          <p:cNvPr id="12" name="Slide Number Placeholder 4">
            <a:extLst>
              <a:ext uri="{FF2B5EF4-FFF2-40B4-BE49-F238E27FC236}">
                <a16:creationId xmlns:a16="http://schemas.microsoft.com/office/drawing/2014/main" id="{B56991AB-3080-E6E4-0083-A14F7F14513A}"/>
              </a:ext>
            </a:extLst>
          </p:cNvPr>
          <p:cNvSpPr txBox="1">
            <a:spLocks noGrp="1"/>
          </p:cNvSpPr>
          <p:nvPr>
            <p:ph type="sldNum" sz="quarter" idx="8"/>
          </p:nvPr>
        </p:nvSpPr>
        <p:spPr/>
        <p:txBody>
          <a:bodyPr/>
          <a:lstStyle>
            <a:lvl1pPr>
              <a:defRPr/>
            </a:lvl1pPr>
          </a:lstStyle>
          <a:p>
            <a:pPr lvl="0"/>
            <a:fld id="{444FEAA2-A46A-4C73-B1CF-D0FDC30066CC}" type="slidenum">
              <a:t>‹#›</a:t>
            </a:fld>
            <a:endParaRPr lang="en-GB"/>
          </a:p>
        </p:txBody>
      </p:sp>
    </p:spTree>
    <p:extLst>
      <p:ext uri="{BB962C8B-B14F-4D97-AF65-F5344CB8AC3E}">
        <p14:creationId xmlns:p14="http://schemas.microsoft.com/office/powerpoint/2010/main" val="31339235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5" descr="Droplets-HD-Content-R1d.png">
            <a:extLst>
              <a:ext uri="{FF2B5EF4-FFF2-40B4-BE49-F238E27FC236}">
                <a16:creationId xmlns:a16="http://schemas.microsoft.com/office/drawing/2014/main" id="{B3C2E048-3D39-63D9-A72A-D6C7642B69E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1503FD11-509A-03A0-32EE-584976DB4172}"/>
              </a:ext>
            </a:extLst>
          </p:cNvPr>
          <p:cNvSpPr txBox="1">
            <a:spLocks noGrp="1"/>
          </p:cNvSpPr>
          <p:nvPr>
            <p:ph type="title"/>
          </p:nvPr>
        </p:nvSpPr>
        <p:spPr>
          <a:xfrm>
            <a:off x="913778" y="610773"/>
            <a:ext cx="10364449" cy="1603921"/>
          </a:xfrm>
        </p:spPr>
        <p:txBody>
          <a:bodyPr/>
          <a:lstStyle>
            <a:lvl1pPr>
              <a:defRPr/>
            </a:lvl1pPr>
          </a:lstStyle>
          <a:p>
            <a:pPr lvl="0"/>
            <a:r>
              <a:rPr lang="en-US"/>
              <a:t>Click to edit Master title style</a:t>
            </a:r>
          </a:p>
        </p:txBody>
      </p:sp>
      <p:sp>
        <p:nvSpPr>
          <p:cNvPr id="4" name="Text Placeholder 2">
            <a:extLst>
              <a:ext uri="{FF2B5EF4-FFF2-40B4-BE49-F238E27FC236}">
                <a16:creationId xmlns:a16="http://schemas.microsoft.com/office/drawing/2014/main" id="{B6DA69E6-9335-BC05-0F83-1F28C9673FAE}"/>
              </a:ext>
            </a:extLst>
          </p:cNvPr>
          <p:cNvSpPr txBox="1">
            <a:spLocks noGrp="1"/>
          </p:cNvSpPr>
          <p:nvPr>
            <p:ph type="body" idx="4294967295"/>
          </p:nvPr>
        </p:nvSpPr>
        <p:spPr>
          <a:xfrm>
            <a:off x="913778" y="4204822"/>
            <a:ext cx="3296412" cy="576264"/>
          </a:xfrm>
        </p:spPr>
        <p:txBody>
          <a:bodyPr anchor="b" anchorCtr="1">
            <a:noAutofit/>
          </a:bodyPr>
          <a:lstStyle>
            <a:lvl1pPr marL="0" indent="0" algn="ctr">
              <a:lnSpc>
                <a:spcPct val="85000"/>
              </a:lnSpc>
              <a:buNone/>
              <a:defRPr sz="2200"/>
            </a:lvl1pPr>
          </a:lstStyle>
          <a:p>
            <a:pPr lvl="0"/>
            <a:r>
              <a:rPr lang="en-US"/>
              <a:t>Click to edit Master text styles</a:t>
            </a:r>
          </a:p>
        </p:txBody>
      </p:sp>
      <p:sp>
        <p:nvSpPr>
          <p:cNvPr id="5" name="Picture Placeholder 2">
            <a:extLst>
              <a:ext uri="{FF2B5EF4-FFF2-40B4-BE49-F238E27FC236}">
                <a16:creationId xmlns:a16="http://schemas.microsoft.com/office/drawing/2014/main" id="{95B692C7-198D-9FE2-DB29-0DCBB1BCF1F9}"/>
              </a:ext>
            </a:extLst>
          </p:cNvPr>
          <p:cNvSpPr txBox="1">
            <a:spLocks noGrp="1"/>
          </p:cNvSpPr>
          <p:nvPr>
            <p:ph type="pic" idx="4294967295"/>
          </p:nvPr>
        </p:nvSpPr>
        <p:spPr>
          <a:xfrm>
            <a:off x="913778" y="2367088"/>
            <a:ext cx="3296412" cy="1524003"/>
          </a:xfrm>
          <a:ln w="82552" cap="sq">
            <a:solidFill>
              <a:srgbClr val="C1D4E5"/>
            </a:solidFill>
            <a:prstDash val="solid"/>
            <a:miter/>
          </a:ln>
        </p:spPr>
        <p:txBody>
          <a:bodyPr anchorCtr="1"/>
          <a:lstStyle>
            <a:lvl1pPr marL="0" indent="0" algn="ctr">
              <a:buNone/>
              <a:defRPr sz="1600"/>
            </a:lvl1pPr>
          </a:lstStyle>
          <a:p>
            <a:pPr lvl="0"/>
            <a:r>
              <a:rPr lang="en-US"/>
              <a:t>Click icon to add picture</a:t>
            </a:r>
          </a:p>
        </p:txBody>
      </p:sp>
      <p:sp>
        <p:nvSpPr>
          <p:cNvPr id="6" name="Text Placeholder 3">
            <a:extLst>
              <a:ext uri="{FF2B5EF4-FFF2-40B4-BE49-F238E27FC236}">
                <a16:creationId xmlns:a16="http://schemas.microsoft.com/office/drawing/2014/main" id="{12338908-2FFE-BE08-22BF-359CBFB4CA99}"/>
              </a:ext>
            </a:extLst>
          </p:cNvPr>
          <p:cNvSpPr txBox="1">
            <a:spLocks noGrp="1"/>
          </p:cNvSpPr>
          <p:nvPr>
            <p:ph type="body" idx="4294967295"/>
          </p:nvPr>
        </p:nvSpPr>
        <p:spPr>
          <a:xfrm>
            <a:off x="913778" y="4781077"/>
            <a:ext cx="3296412" cy="1010119"/>
          </a:xfrm>
        </p:spPr>
        <p:txBody>
          <a:bodyPr anchorCtr="1"/>
          <a:lstStyle>
            <a:lvl1pPr marL="0" indent="0" algn="ctr">
              <a:buNone/>
              <a:defRPr sz="1400"/>
            </a:lvl1pPr>
          </a:lstStyle>
          <a:p>
            <a:pPr lvl="0"/>
            <a:r>
              <a:rPr lang="en-US"/>
              <a:t>Click to edit Master text styles</a:t>
            </a:r>
          </a:p>
        </p:txBody>
      </p:sp>
      <p:sp>
        <p:nvSpPr>
          <p:cNvPr id="7" name="Text Placeholder 4">
            <a:extLst>
              <a:ext uri="{FF2B5EF4-FFF2-40B4-BE49-F238E27FC236}">
                <a16:creationId xmlns:a16="http://schemas.microsoft.com/office/drawing/2014/main" id="{361377D2-DCBB-96F8-A3C5-095C3C0CD5C9}"/>
              </a:ext>
            </a:extLst>
          </p:cNvPr>
          <p:cNvSpPr txBox="1">
            <a:spLocks noGrp="1"/>
          </p:cNvSpPr>
          <p:nvPr>
            <p:ph type="body" idx="4294967295"/>
          </p:nvPr>
        </p:nvSpPr>
        <p:spPr>
          <a:xfrm>
            <a:off x="4442758" y="4204822"/>
            <a:ext cx="3301825" cy="576264"/>
          </a:xfrm>
        </p:spPr>
        <p:txBody>
          <a:bodyPr anchor="b" anchorCtr="1">
            <a:noAutofit/>
          </a:bodyPr>
          <a:lstStyle>
            <a:lvl1pPr marL="0" indent="0" algn="ctr">
              <a:lnSpc>
                <a:spcPct val="85000"/>
              </a:lnSpc>
              <a:buNone/>
              <a:defRPr sz="2200"/>
            </a:lvl1pPr>
          </a:lstStyle>
          <a:p>
            <a:pPr lvl="0"/>
            <a:r>
              <a:rPr lang="en-US"/>
              <a:t>Click to edit Master text styles</a:t>
            </a:r>
          </a:p>
        </p:txBody>
      </p:sp>
      <p:sp>
        <p:nvSpPr>
          <p:cNvPr id="8" name="Picture Placeholder 2">
            <a:extLst>
              <a:ext uri="{FF2B5EF4-FFF2-40B4-BE49-F238E27FC236}">
                <a16:creationId xmlns:a16="http://schemas.microsoft.com/office/drawing/2014/main" id="{266D6803-A435-478B-B9EB-4EF121213269}"/>
              </a:ext>
            </a:extLst>
          </p:cNvPr>
          <p:cNvSpPr txBox="1">
            <a:spLocks noGrp="1"/>
          </p:cNvSpPr>
          <p:nvPr>
            <p:ph type="pic" idx="4294967295"/>
          </p:nvPr>
        </p:nvSpPr>
        <p:spPr>
          <a:xfrm>
            <a:off x="4441350" y="2367088"/>
            <a:ext cx="3303352" cy="1524003"/>
          </a:xfrm>
          <a:ln w="82552" cap="sq">
            <a:solidFill>
              <a:srgbClr val="C1D4E5"/>
            </a:solidFill>
            <a:prstDash val="solid"/>
            <a:miter/>
          </a:ln>
        </p:spPr>
        <p:txBody>
          <a:bodyPr anchorCtr="1"/>
          <a:lstStyle>
            <a:lvl1pPr marL="0" indent="0" algn="ctr">
              <a:buNone/>
              <a:defRPr sz="1600"/>
            </a:lvl1pPr>
          </a:lstStyle>
          <a:p>
            <a:pPr lvl="0"/>
            <a:r>
              <a:rPr lang="en-US"/>
              <a:t>Click icon to add picture</a:t>
            </a:r>
          </a:p>
        </p:txBody>
      </p:sp>
      <p:sp>
        <p:nvSpPr>
          <p:cNvPr id="9" name="Text Placeholder 3">
            <a:extLst>
              <a:ext uri="{FF2B5EF4-FFF2-40B4-BE49-F238E27FC236}">
                <a16:creationId xmlns:a16="http://schemas.microsoft.com/office/drawing/2014/main" id="{56A02AEB-33CF-3ED4-799F-0791BE9D9309}"/>
              </a:ext>
            </a:extLst>
          </p:cNvPr>
          <p:cNvSpPr txBox="1">
            <a:spLocks noGrp="1"/>
          </p:cNvSpPr>
          <p:nvPr>
            <p:ph type="body" idx="4294967295"/>
          </p:nvPr>
        </p:nvSpPr>
        <p:spPr>
          <a:xfrm>
            <a:off x="4441350" y="4781077"/>
            <a:ext cx="3303352" cy="1010119"/>
          </a:xfrm>
        </p:spPr>
        <p:txBody>
          <a:bodyPr anchorCtr="1"/>
          <a:lstStyle>
            <a:lvl1pPr marL="0" indent="0" algn="ctr">
              <a:buNone/>
              <a:defRPr sz="1400"/>
            </a:lvl1pPr>
          </a:lstStyle>
          <a:p>
            <a:pPr lvl="0"/>
            <a:r>
              <a:rPr lang="en-US"/>
              <a:t>Click to edit Master text styles</a:t>
            </a:r>
          </a:p>
        </p:txBody>
      </p:sp>
      <p:sp>
        <p:nvSpPr>
          <p:cNvPr id="10" name="Text Placeholder 4">
            <a:extLst>
              <a:ext uri="{FF2B5EF4-FFF2-40B4-BE49-F238E27FC236}">
                <a16:creationId xmlns:a16="http://schemas.microsoft.com/office/drawing/2014/main" id="{CF5357F7-C2FF-7F4D-F0AB-63E198601A27}"/>
              </a:ext>
            </a:extLst>
          </p:cNvPr>
          <p:cNvSpPr txBox="1">
            <a:spLocks noGrp="1"/>
          </p:cNvSpPr>
          <p:nvPr>
            <p:ph type="body" idx="4294967295"/>
          </p:nvPr>
        </p:nvSpPr>
        <p:spPr>
          <a:xfrm>
            <a:off x="7973293" y="4204822"/>
            <a:ext cx="3300682" cy="576264"/>
          </a:xfrm>
        </p:spPr>
        <p:txBody>
          <a:bodyPr anchor="b" anchorCtr="1">
            <a:noAutofit/>
          </a:bodyPr>
          <a:lstStyle>
            <a:lvl1pPr marL="0" indent="0" algn="ctr">
              <a:lnSpc>
                <a:spcPct val="85000"/>
              </a:lnSpc>
              <a:buNone/>
              <a:defRPr sz="2200"/>
            </a:lvl1pPr>
          </a:lstStyle>
          <a:p>
            <a:pPr lvl="0"/>
            <a:r>
              <a:rPr lang="en-US"/>
              <a:t>Click to edit Master text styles</a:t>
            </a:r>
          </a:p>
        </p:txBody>
      </p:sp>
      <p:sp>
        <p:nvSpPr>
          <p:cNvPr id="11" name="Picture Placeholder 2">
            <a:extLst>
              <a:ext uri="{FF2B5EF4-FFF2-40B4-BE49-F238E27FC236}">
                <a16:creationId xmlns:a16="http://schemas.microsoft.com/office/drawing/2014/main" id="{0B83D0AC-7A8F-68A1-6ABB-6903D215496B}"/>
              </a:ext>
            </a:extLst>
          </p:cNvPr>
          <p:cNvSpPr txBox="1">
            <a:spLocks noGrp="1"/>
          </p:cNvSpPr>
          <p:nvPr>
            <p:ph type="pic" idx="4294967295"/>
          </p:nvPr>
        </p:nvSpPr>
        <p:spPr>
          <a:xfrm>
            <a:off x="7973293" y="2367088"/>
            <a:ext cx="3304925" cy="1524003"/>
          </a:xfrm>
          <a:ln w="82552" cap="sq">
            <a:solidFill>
              <a:srgbClr val="C1D4E5"/>
            </a:solidFill>
            <a:prstDash val="solid"/>
            <a:miter/>
          </a:ln>
        </p:spPr>
        <p:txBody>
          <a:bodyPr anchorCtr="1"/>
          <a:lstStyle>
            <a:lvl1pPr marL="0" indent="0" algn="ctr">
              <a:buNone/>
              <a:defRPr sz="1600"/>
            </a:lvl1pPr>
          </a:lstStyle>
          <a:p>
            <a:pPr lvl="0"/>
            <a:r>
              <a:rPr lang="en-US"/>
              <a:t>Click icon to add picture</a:t>
            </a:r>
          </a:p>
        </p:txBody>
      </p:sp>
      <p:sp>
        <p:nvSpPr>
          <p:cNvPr id="12" name="Text Placeholder 3">
            <a:extLst>
              <a:ext uri="{FF2B5EF4-FFF2-40B4-BE49-F238E27FC236}">
                <a16:creationId xmlns:a16="http://schemas.microsoft.com/office/drawing/2014/main" id="{A2D85D6E-3D04-B078-81A4-03886C16AB43}"/>
              </a:ext>
            </a:extLst>
          </p:cNvPr>
          <p:cNvSpPr txBox="1">
            <a:spLocks noGrp="1"/>
          </p:cNvSpPr>
          <p:nvPr>
            <p:ph type="body" idx="4294967295"/>
          </p:nvPr>
        </p:nvSpPr>
        <p:spPr>
          <a:xfrm>
            <a:off x="7973174" y="4781077"/>
            <a:ext cx="3305053" cy="1010119"/>
          </a:xfrm>
        </p:spPr>
        <p:txBody>
          <a:bodyPr anchorCtr="1"/>
          <a:lstStyle>
            <a:lvl1pPr marL="0" indent="0" algn="ctr">
              <a:buNone/>
              <a:defRPr sz="1400"/>
            </a:lvl1pPr>
          </a:lstStyle>
          <a:p>
            <a:pPr lvl="0"/>
            <a:r>
              <a:rPr lang="en-US"/>
              <a:t>Click to edit Master text styles</a:t>
            </a:r>
          </a:p>
        </p:txBody>
      </p:sp>
      <p:sp>
        <p:nvSpPr>
          <p:cNvPr id="13" name="Date Placeholder 2">
            <a:extLst>
              <a:ext uri="{FF2B5EF4-FFF2-40B4-BE49-F238E27FC236}">
                <a16:creationId xmlns:a16="http://schemas.microsoft.com/office/drawing/2014/main" id="{DC97BFAB-7A40-94E2-BBFD-226E3DF2B572}"/>
              </a:ext>
            </a:extLst>
          </p:cNvPr>
          <p:cNvSpPr txBox="1">
            <a:spLocks noGrp="1"/>
          </p:cNvSpPr>
          <p:nvPr>
            <p:ph type="dt" sz="half" idx="7"/>
          </p:nvPr>
        </p:nvSpPr>
        <p:spPr/>
        <p:txBody>
          <a:bodyPr/>
          <a:lstStyle>
            <a:lvl1pPr>
              <a:defRPr/>
            </a:lvl1pPr>
          </a:lstStyle>
          <a:p>
            <a:pPr lvl="0"/>
            <a:fld id="{A311E23E-C1AC-4B1E-BA7A-333A782A375B}" type="datetime1">
              <a:rPr lang="en-GB"/>
              <a:pPr lvl="0"/>
              <a:t>05/04/2023</a:t>
            </a:fld>
            <a:endParaRPr lang="en-GB"/>
          </a:p>
        </p:txBody>
      </p:sp>
      <p:sp>
        <p:nvSpPr>
          <p:cNvPr id="14" name="Footer Placeholder 3">
            <a:extLst>
              <a:ext uri="{FF2B5EF4-FFF2-40B4-BE49-F238E27FC236}">
                <a16:creationId xmlns:a16="http://schemas.microsoft.com/office/drawing/2014/main" id="{F4406718-CD5F-74CE-D235-1A80962E2AD2}"/>
              </a:ext>
            </a:extLst>
          </p:cNvPr>
          <p:cNvSpPr txBox="1">
            <a:spLocks noGrp="1"/>
          </p:cNvSpPr>
          <p:nvPr>
            <p:ph type="ftr" sz="quarter" idx="9"/>
          </p:nvPr>
        </p:nvSpPr>
        <p:spPr/>
        <p:txBody>
          <a:bodyPr/>
          <a:lstStyle>
            <a:lvl1pPr>
              <a:defRPr/>
            </a:lvl1pPr>
          </a:lstStyle>
          <a:p>
            <a:pPr lvl="0"/>
            <a:endParaRPr lang="en-GB"/>
          </a:p>
        </p:txBody>
      </p:sp>
      <p:sp>
        <p:nvSpPr>
          <p:cNvPr id="15" name="Slide Number Placeholder 4">
            <a:extLst>
              <a:ext uri="{FF2B5EF4-FFF2-40B4-BE49-F238E27FC236}">
                <a16:creationId xmlns:a16="http://schemas.microsoft.com/office/drawing/2014/main" id="{B65AF9E9-5888-E5DA-3944-CEE50A5A8C6E}"/>
              </a:ext>
            </a:extLst>
          </p:cNvPr>
          <p:cNvSpPr txBox="1">
            <a:spLocks noGrp="1"/>
          </p:cNvSpPr>
          <p:nvPr>
            <p:ph type="sldNum" sz="quarter" idx="8"/>
          </p:nvPr>
        </p:nvSpPr>
        <p:spPr/>
        <p:txBody>
          <a:bodyPr/>
          <a:lstStyle>
            <a:lvl1pPr>
              <a:defRPr/>
            </a:lvl1pPr>
          </a:lstStyle>
          <a:p>
            <a:pPr lvl="0"/>
            <a:fld id="{0A9CE302-D89D-406B-AE37-8750BA26FD60}" type="slidenum">
              <a:t>‹#›</a:t>
            </a:fld>
            <a:endParaRPr lang="en-GB"/>
          </a:p>
        </p:txBody>
      </p:sp>
    </p:spTree>
    <p:extLst>
      <p:ext uri="{BB962C8B-B14F-4D97-AF65-F5344CB8AC3E}">
        <p14:creationId xmlns:p14="http://schemas.microsoft.com/office/powerpoint/2010/main" val="40852275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2" name="Picture 7" descr="Droplets-HD-Content-R1d.png">
            <a:extLst>
              <a:ext uri="{FF2B5EF4-FFF2-40B4-BE49-F238E27FC236}">
                <a16:creationId xmlns:a16="http://schemas.microsoft.com/office/drawing/2014/main" id="{4D440BFF-F3AF-D758-A68E-869A1722495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4BD21A83-26DD-1454-8CA9-F268B182DA28}"/>
              </a:ext>
            </a:extLst>
          </p:cNvPr>
          <p:cNvSpPr txBox="1">
            <a:spLocks noGrp="1"/>
          </p:cNvSpPr>
          <p:nvPr>
            <p:ph type="title"/>
          </p:nvPr>
        </p:nvSpPr>
        <p:spPr/>
        <p:txBody>
          <a:bodyPr/>
          <a:lstStyle>
            <a:lvl1pPr>
              <a:defRPr/>
            </a:lvl1pPr>
          </a:lstStyle>
          <a:p>
            <a:pPr lvl="0"/>
            <a:r>
              <a:rPr lang="en-US"/>
              <a:t>Click to edit Master title style</a:t>
            </a:r>
          </a:p>
        </p:txBody>
      </p:sp>
      <p:sp>
        <p:nvSpPr>
          <p:cNvPr id="4" name="Vertical Text Placeholder 2">
            <a:extLst>
              <a:ext uri="{FF2B5EF4-FFF2-40B4-BE49-F238E27FC236}">
                <a16:creationId xmlns:a16="http://schemas.microsoft.com/office/drawing/2014/main" id="{F61318B4-813D-B6EA-5D11-5A8827FF499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E858BA3-582C-66AB-5D62-6556A5536C52}"/>
              </a:ext>
            </a:extLst>
          </p:cNvPr>
          <p:cNvSpPr txBox="1">
            <a:spLocks noGrp="1"/>
          </p:cNvSpPr>
          <p:nvPr>
            <p:ph type="dt" sz="half" idx="7"/>
          </p:nvPr>
        </p:nvSpPr>
        <p:spPr/>
        <p:txBody>
          <a:bodyPr/>
          <a:lstStyle>
            <a:lvl1pPr>
              <a:defRPr/>
            </a:lvl1pPr>
          </a:lstStyle>
          <a:p>
            <a:pPr lvl="0"/>
            <a:fld id="{C117A541-1E1B-4B87-8625-C1FE6A2D0446}" type="datetime1">
              <a:rPr lang="en-GB"/>
              <a:pPr lvl="0"/>
              <a:t>05/04/2023</a:t>
            </a:fld>
            <a:endParaRPr lang="en-GB"/>
          </a:p>
        </p:txBody>
      </p:sp>
      <p:sp>
        <p:nvSpPr>
          <p:cNvPr id="6" name="Footer Placeholder 4">
            <a:extLst>
              <a:ext uri="{FF2B5EF4-FFF2-40B4-BE49-F238E27FC236}">
                <a16:creationId xmlns:a16="http://schemas.microsoft.com/office/drawing/2014/main" id="{32677695-CB73-075A-6E0C-2E3E7CD7C80E}"/>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B97ECE79-17AE-C40D-FEC1-8F8C478B76A3}"/>
              </a:ext>
            </a:extLst>
          </p:cNvPr>
          <p:cNvSpPr txBox="1">
            <a:spLocks noGrp="1"/>
          </p:cNvSpPr>
          <p:nvPr>
            <p:ph type="sldNum" sz="quarter" idx="8"/>
          </p:nvPr>
        </p:nvSpPr>
        <p:spPr/>
        <p:txBody>
          <a:bodyPr/>
          <a:lstStyle>
            <a:lvl1pPr>
              <a:defRPr/>
            </a:lvl1pPr>
          </a:lstStyle>
          <a:p>
            <a:pPr lvl="0"/>
            <a:fld id="{E6B6212E-99D5-4FFE-819C-6700B78C0EC8}" type="slidenum">
              <a:t>‹#›</a:t>
            </a:fld>
            <a:endParaRPr lang="en-GB"/>
          </a:p>
        </p:txBody>
      </p:sp>
    </p:spTree>
    <p:extLst>
      <p:ext uri="{BB962C8B-B14F-4D97-AF65-F5344CB8AC3E}">
        <p14:creationId xmlns:p14="http://schemas.microsoft.com/office/powerpoint/2010/main" val="41828964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2" name="Picture 8" descr="Droplets-HD-Content-R1d.png">
            <a:extLst>
              <a:ext uri="{FF2B5EF4-FFF2-40B4-BE49-F238E27FC236}">
                <a16:creationId xmlns:a16="http://schemas.microsoft.com/office/drawing/2014/main" id="{D5BF988D-B50C-46BE-650A-FAB53FD15EC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Vertical Title 1">
            <a:extLst>
              <a:ext uri="{FF2B5EF4-FFF2-40B4-BE49-F238E27FC236}">
                <a16:creationId xmlns:a16="http://schemas.microsoft.com/office/drawing/2014/main" id="{8D29BDD4-4793-44A3-2EEF-A7F0572B7625}"/>
              </a:ext>
            </a:extLst>
          </p:cNvPr>
          <p:cNvSpPr txBox="1">
            <a:spLocks noGrp="1"/>
          </p:cNvSpPr>
          <p:nvPr>
            <p:ph type="title" orient="vert"/>
          </p:nvPr>
        </p:nvSpPr>
        <p:spPr>
          <a:xfrm>
            <a:off x="8724903" y="609603"/>
            <a:ext cx="2553324" cy="5181603"/>
          </a:xfrm>
        </p:spPr>
        <p:txBody>
          <a:bodyPr vert="eaVert" anchorCtr="0"/>
          <a:lstStyle>
            <a:lvl1pPr algn="l">
              <a:defRPr/>
            </a:lvl1pPr>
          </a:lstStyle>
          <a:p>
            <a:pPr lvl="0"/>
            <a:r>
              <a:rPr lang="en-US"/>
              <a:t>Click to edit Master title style</a:t>
            </a:r>
          </a:p>
        </p:txBody>
      </p:sp>
      <p:sp>
        <p:nvSpPr>
          <p:cNvPr id="4" name="Vertical Text Placeholder 2">
            <a:extLst>
              <a:ext uri="{FF2B5EF4-FFF2-40B4-BE49-F238E27FC236}">
                <a16:creationId xmlns:a16="http://schemas.microsoft.com/office/drawing/2014/main" id="{3AE9EF8F-8998-4284-4CFD-35CFCCA25282}"/>
              </a:ext>
            </a:extLst>
          </p:cNvPr>
          <p:cNvSpPr txBox="1">
            <a:spLocks noGrp="1"/>
          </p:cNvSpPr>
          <p:nvPr>
            <p:ph type="body" orient="vert" idx="1"/>
          </p:nvPr>
        </p:nvSpPr>
        <p:spPr>
          <a:xfrm>
            <a:off x="913778" y="609603"/>
            <a:ext cx="7658721" cy="5181603"/>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D509966-62CF-0139-3E7D-B287838613EE}"/>
              </a:ext>
            </a:extLst>
          </p:cNvPr>
          <p:cNvSpPr txBox="1">
            <a:spLocks noGrp="1"/>
          </p:cNvSpPr>
          <p:nvPr>
            <p:ph type="dt" sz="half" idx="7"/>
          </p:nvPr>
        </p:nvSpPr>
        <p:spPr/>
        <p:txBody>
          <a:bodyPr/>
          <a:lstStyle>
            <a:lvl1pPr>
              <a:defRPr/>
            </a:lvl1pPr>
          </a:lstStyle>
          <a:p>
            <a:pPr lvl="0"/>
            <a:fld id="{066F2202-E8BD-4AF8-BF41-1EB761E99669}" type="datetime1">
              <a:rPr lang="en-GB"/>
              <a:pPr lvl="0"/>
              <a:t>05/04/2023</a:t>
            </a:fld>
            <a:endParaRPr lang="en-GB"/>
          </a:p>
        </p:txBody>
      </p:sp>
      <p:sp>
        <p:nvSpPr>
          <p:cNvPr id="6" name="Footer Placeholder 4">
            <a:extLst>
              <a:ext uri="{FF2B5EF4-FFF2-40B4-BE49-F238E27FC236}">
                <a16:creationId xmlns:a16="http://schemas.microsoft.com/office/drawing/2014/main" id="{0C3EAA5D-2310-0A93-6DEF-BB015797CEF9}"/>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D2EFBD8E-7829-ACA5-D8C8-8D57D5F01F52}"/>
              </a:ext>
            </a:extLst>
          </p:cNvPr>
          <p:cNvSpPr txBox="1">
            <a:spLocks noGrp="1"/>
          </p:cNvSpPr>
          <p:nvPr>
            <p:ph type="sldNum" sz="quarter" idx="8"/>
          </p:nvPr>
        </p:nvSpPr>
        <p:spPr/>
        <p:txBody>
          <a:bodyPr/>
          <a:lstStyle>
            <a:lvl1pPr>
              <a:defRPr/>
            </a:lvl1pPr>
          </a:lstStyle>
          <a:p>
            <a:pPr lvl="0"/>
            <a:fld id="{0486F0C4-926B-4707-B4F6-2856EA4AD1BB}" type="slidenum">
              <a:t>‹#›</a:t>
            </a:fld>
            <a:endParaRPr lang="en-GB"/>
          </a:p>
        </p:txBody>
      </p:sp>
    </p:spTree>
    <p:extLst>
      <p:ext uri="{BB962C8B-B14F-4D97-AF65-F5344CB8AC3E}">
        <p14:creationId xmlns:p14="http://schemas.microsoft.com/office/powerpoint/2010/main" val="3548418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CBECF5"/>
            </a:gs>
            <a:gs pos="100000">
              <a:srgbClr val="73ABDC"/>
            </a:gs>
          </a:gsLst>
          <a:lin ang="5400000"/>
        </a:gradFill>
        <a:effectLst/>
      </p:bgPr>
    </p:bg>
    <p:spTree>
      <p:nvGrpSpPr>
        <p:cNvPr id="1" name=""/>
        <p:cNvGrpSpPr/>
        <p:nvPr/>
      </p:nvGrpSpPr>
      <p:grpSpPr>
        <a:xfrm>
          <a:off x="0" y="0"/>
          <a:ext cx="0" cy="0"/>
          <a:chOff x="0" y="0"/>
          <a:chExt cx="0" cy="0"/>
        </a:xfrm>
      </p:grpSpPr>
      <p:pic>
        <p:nvPicPr>
          <p:cNvPr id="2" name="Picture 2" descr="\\DROBO-FS\QuickDrops\JB\PPTX NG\Droplets\LightingOverlay.png">
            <a:extLst>
              <a:ext uri="{FF2B5EF4-FFF2-40B4-BE49-F238E27FC236}">
                <a16:creationId xmlns:a16="http://schemas.microsoft.com/office/drawing/2014/main" id="{CDD9394D-ECE5-C321-87F0-FF634E779408}"/>
              </a:ext>
            </a:extLst>
          </p:cNvPr>
          <p:cNvPicPr>
            <a:picLocks noChangeAspect="1"/>
          </p:cNvPicPr>
          <p:nvPr/>
        </p:nvPicPr>
        <p:blipFill>
          <a:blip r:embed="rId19">
            <a:alphaModFix amt="70000"/>
          </a:blip>
          <a:srcRect/>
          <a:stretch>
            <a:fillRect/>
          </a:stretch>
        </p:blipFill>
        <p:spPr>
          <a:xfrm>
            <a:off x="0" y="0"/>
            <a:ext cx="12192006" cy="6858000"/>
          </a:xfrm>
          <a:prstGeom prst="rect">
            <a:avLst/>
          </a:prstGeom>
          <a:noFill/>
          <a:ln cap="flat">
            <a:noFill/>
          </a:ln>
        </p:spPr>
      </p:pic>
      <p:sp>
        <p:nvSpPr>
          <p:cNvPr id="3" name="Title Placeholder 1">
            <a:extLst>
              <a:ext uri="{FF2B5EF4-FFF2-40B4-BE49-F238E27FC236}">
                <a16:creationId xmlns:a16="http://schemas.microsoft.com/office/drawing/2014/main" id="{C70E62E5-9725-A33E-1ED8-0D6A4EEFF85D}"/>
              </a:ext>
            </a:extLst>
          </p:cNvPr>
          <p:cNvSpPr txBox="1">
            <a:spLocks noGrp="1"/>
          </p:cNvSpPr>
          <p:nvPr>
            <p:ph type="title"/>
          </p:nvPr>
        </p:nvSpPr>
        <p:spPr>
          <a:xfrm>
            <a:off x="913778" y="618518"/>
            <a:ext cx="10364449" cy="1596176"/>
          </a:xfrm>
          <a:prstGeom prst="rect">
            <a:avLst/>
          </a:prstGeom>
          <a:noFill/>
          <a:ln>
            <a:noFill/>
          </a:ln>
        </p:spPr>
        <p:txBody>
          <a:bodyPr vert="horz" wrap="square" lIns="91440" tIns="45720" rIns="91440" bIns="45720" anchor="ctr" anchorCtr="1" compatLnSpc="1">
            <a:normAutofit/>
          </a:bodyPr>
          <a:lstStyle/>
          <a:p>
            <a:pPr lvl="0"/>
            <a:r>
              <a:rPr lang="en-US"/>
              <a:t>Click to edit Master title style</a:t>
            </a:r>
          </a:p>
        </p:txBody>
      </p:sp>
      <p:sp>
        <p:nvSpPr>
          <p:cNvPr id="4" name="Text Placeholder 2">
            <a:extLst>
              <a:ext uri="{FF2B5EF4-FFF2-40B4-BE49-F238E27FC236}">
                <a16:creationId xmlns:a16="http://schemas.microsoft.com/office/drawing/2014/main" id="{1F92C7AD-66E8-023F-C240-CAB03C9E8D8A}"/>
              </a:ext>
            </a:extLst>
          </p:cNvPr>
          <p:cNvSpPr txBox="1">
            <a:spLocks noGrp="1"/>
          </p:cNvSpPr>
          <p:nvPr>
            <p:ph type="body" idx="1"/>
          </p:nvPr>
        </p:nvSpPr>
        <p:spPr>
          <a:xfrm>
            <a:off x="913778" y="2367088"/>
            <a:ext cx="10364449" cy="3424107"/>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3BE3B10-AC72-8211-58EE-989370D44866}"/>
              </a:ext>
            </a:extLst>
          </p:cNvPr>
          <p:cNvSpPr txBox="1">
            <a:spLocks noGrp="1"/>
          </p:cNvSpPr>
          <p:nvPr>
            <p:ph type="dt" sz="half" idx="2"/>
          </p:nvPr>
        </p:nvSpPr>
        <p:spPr>
          <a:xfrm>
            <a:off x="7678738" y="5883277"/>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1000" b="0" i="0" u="none" strike="noStrike" kern="1200" cap="none" spc="0" baseline="0">
                <a:solidFill>
                  <a:srgbClr val="000000"/>
                </a:solidFill>
                <a:uFillTx/>
                <a:latin typeface="Tw Cen MT"/>
              </a:defRPr>
            </a:lvl1pPr>
          </a:lstStyle>
          <a:p>
            <a:pPr lvl="0"/>
            <a:fld id="{D929F973-0A2D-43D2-BB1B-CD07AD0F8611}" type="datetime1">
              <a:rPr lang="en-GB"/>
              <a:pPr lvl="0"/>
              <a:t>05/04/2023</a:t>
            </a:fld>
            <a:endParaRPr lang="en-GB"/>
          </a:p>
        </p:txBody>
      </p:sp>
      <p:sp>
        <p:nvSpPr>
          <p:cNvPr id="6" name="Footer Placeholder 4">
            <a:extLst>
              <a:ext uri="{FF2B5EF4-FFF2-40B4-BE49-F238E27FC236}">
                <a16:creationId xmlns:a16="http://schemas.microsoft.com/office/drawing/2014/main" id="{503ED131-D1DD-F554-9665-FE4B7B90C3EE}"/>
              </a:ext>
            </a:extLst>
          </p:cNvPr>
          <p:cNvSpPr txBox="1">
            <a:spLocks noGrp="1"/>
          </p:cNvSpPr>
          <p:nvPr>
            <p:ph type="ftr" sz="quarter" idx="3"/>
          </p:nvPr>
        </p:nvSpPr>
        <p:spPr>
          <a:xfrm>
            <a:off x="913778" y="5883277"/>
            <a:ext cx="6672888"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1000" b="0" i="0" u="none" strike="noStrike" kern="1200" cap="none" spc="0" baseline="0">
                <a:solidFill>
                  <a:srgbClr val="000000"/>
                </a:solidFill>
                <a:uFillTx/>
                <a:latin typeface="Tw Cen MT"/>
              </a:defRPr>
            </a:lvl1pPr>
          </a:lstStyle>
          <a:p>
            <a:pPr lvl="0"/>
            <a:endParaRPr lang="en-GB"/>
          </a:p>
        </p:txBody>
      </p:sp>
      <p:sp>
        <p:nvSpPr>
          <p:cNvPr id="7" name="Slide Number Placeholder 5">
            <a:extLst>
              <a:ext uri="{FF2B5EF4-FFF2-40B4-BE49-F238E27FC236}">
                <a16:creationId xmlns:a16="http://schemas.microsoft.com/office/drawing/2014/main" id="{6F1DF88E-0659-B038-1856-3A17C2036826}"/>
              </a:ext>
            </a:extLst>
          </p:cNvPr>
          <p:cNvSpPr txBox="1">
            <a:spLocks noGrp="1"/>
          </p:cNvSpPr>
          <p:nvPr>
            <p:ph type="sldNum" sz="quarter" idx="4"/>
          </p:nvPr>
        </p:nvSpPr>
        <p:spPr>
          <a:xfrm>
            <a:off x="10514008" y="5883277"/>
            <a:ext cx="764218"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1000" b="0" i="0" u="none" strike="noStrike" kern="1200" cap="none" spc="0" baseline="0">
                <a:solidFill>
                  <a:srgbClr val="000000"/>
                </a:solidFill>
                <a:uFillTx/>
                <a:latin typeface="Tw Cen MT"/>
              </a:defRPr>
            </a:lvl1pPr>
          </a:lstStyle>
          <a:p>
            <a:pPr lvl="0"/>
            <a:fld id="{3EF9574D-7710-493D-8769-9E4DB2EA73A9}"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marL="0" marR="0" lvl="0" indent="0" algn="ctr" defTabSz="914400" rtl="0" fontAlgn="auto" hangingPunct="1">
        <a:lnSpc>
          <a:spcPct val="90000"/>
        </a:lnSpc>
        <a:spcBef>
          <a:spcPts val="0"/>
        </a:spcBef>
        <a:spcAft>
          <a:spcPts val="0"/>
        </a:spcAft>
        <a:buNone/>
        <a:tabLst/>
        <a:defRPr lang="en-US" sz="3600" b="0" i="0" u="none" strike="noStrike" kern="1200" cap="all" spc="0" baseline="0">
          <a:solidFill>
            <a:srgbClr val="000000"/>
          </a:solidFill>
          <a:uFillTx/>
          <a:latin typeface="Tw Cen MT"/>
        </a:defRPr>
      </a:lvl1pPr>
    </p:titleStyle>
    <p:bodyStyle>
      <a:lvl1pPr marL="228600" marR="0" lvl="0" indent="-228600" algn="l" defTabSz="914400" rtl="0" fontAlgn="auto" hangingPunct="1">
        <a:lnSpc>
          <a:spcPct val="120000"/>
        </a:lnSpc>
        <a:spcBef>
          <a:spcPts val="1000"/>
        </a:spcBef>
        <a:spcAft>
          <a:spcPts val="0"/>
        </a:spcAft>
        <a:buClr>
          <a:srgbClr val="000000"/>
        </a:buClr>
        <a:buSzPct val="100000"/>
        <a:buFont typeface="Arial" pitchFamily="34"/>
        <a:buChar char="•"/>
        <a:tabLst/>
        <a:defRPr lang="en-US" sz="2000" b="0" i="0" u="none" strike="noStrike" kern="1200" cap="all" spc="0" baseline="0">
          <a:solidFill>
            <a:srgbClr val="000000"/>
          </a:solidFill>
          <a:uFillTx/>
          <a:latin typeface="Tw Cen MT"/>
        </a:defRPr>
      </a:lvl1pPr>
      <a:lvl2pPr marL="685800" marR="0" lvl="1" indent="-228600" algn="l" defTabSz="914400" rtl="0" fontAlgn="auto" hangingPunct="1">
        <a:lnSpc>
          <a:spcPct val="120000"/>
        </a:lnSpc>
        <a:spcBef>
          <a:spcPts val="500"/>
        </a:spcBef>
        <a:spcAft>
          <a:spcPts val="0"/>
        </a:spcAft>
        <a:buClr>
          <a:srgbClr val="000000"/>
        </a:buClr>
        <a:buSzPct val="100000"/>
        <a:buFont typeface="Arial" pitchFamily="34"/>
        <a:buChar char="•"/>
        <a:tabLst/>
        <a:defRPr lang="en-US" sz="1800" b="0" i="0" u="none" strike="noStrike" kern="1200" cap="all" spc="0" baseline="0">
          <a:solidFill>
            <a:srgbClr val="000000"/>
          </a:solidFill>
          <a:uFillTx/>
          <a:latin typeface="Tw Cen MT"/>
        </a:defRPr>
      </a:lvl2pPr>
      <a:lvl3pPr marL="1143000" marR="0" lvl="2" indent="-228600" algn="l" defTabSz="914400" rtl="0" fontAlgn="auto" hangingPunct="1">
        <a:lnSpc>
          <a:spcPct val="120000"/>
        </a:lnSpc>
        <a:spcBef>
          <a:spcPts val="500"/>
        </a:spcBef>
        <a:spcAft>
          <a:spcPts val="0"/>
        </a:spcAft>
        <a:buClr>
          <a:srgbClr val="000000"/>
        </a:buClr>
        <a:buSzPct val="100000"/>
        <a:buFont typeface="Arial" pitchFamily="34"/>
        <a:buChar char="•"/>
        <a:tabLst/>
        <a:defRPr lang="en-US" sz="1600" b="0" i="0" u="none" strike="noStrike" kern="1200" cap="all" spc="0" baseline="0">
          <a:solidFill>
            <a:srgbClr val="000000"/>
          </a:solidFill>
          <a:uFillTx/>
          <a:latin typeface="Tw Cen MT"/>
        </a:defRPr>
      </a:lvl3pPr>
      <a:lvl4pPr marL="1600200" marR="0" lvl="3" indent="-228600" algn="l" defTabSz="914400" rtl="0" fontAlgn="auto" hangingPunct="1">
        <a:lnSpc>
          <a:spcPct val="120000"/>
        </a:lnSpc>
        <a:spcBef>
          <a:spcPts val="500"/>
        </a:spcBef>
        <a:spcAft>
          <a:spcPts val="0"/>
        </a:spcAft>
        <a:buClr>
          <a:srgbClr val="000000"/>
        </a:buClr>
        <a:buSzPct val="100000"/>
        <a:buFont typeface="Arial" pitchFamily="34"/>
        <a:buChar char="•"/>
        <a:tabLst/>
        <a:defRPr lang="en-US" sz="1400" b="0" i="0" u="none" strike="noStrike" kern="1200" cap="all" spc="0" baseline="0">
          <a:solidFill>
            <a:srgbClr val="000000"/>
          </a:solidFill>
          <a:uFillTx/>
          <a:latin typeface="Tw Cen MT"/>
        </a:defRPr>
      </a:lvl4pPr>
      <a:lvl5pPr marL="2057400" marR="0" lvl="4" indent="-228600" algn="l" defTabSz="914400" rtl="0" fontAlgn="auto" hangingPunct="1">
        <a:lnSpc>
          <a:spcPct val="120000"/>
        </a:lnSpc>
        <a:spcBef>
          <a:spcPts val="500"/>
        </a:spcBef>
        <a:spcAft>
          <a:spcPts val="0"/>
        </a:spcAft>
        <a:buClr>
          <a:srgbClr val="000000"/>
        </a:buClr>
        <a:buSzPct val="100000"/>
        <a:buFont typeface="Arial" pitchFamily="34"/>
        <a:buChar char="•"/>
        <a:tabLst/>
        <a:defRPr lang="en-US" sz="1400" b="0" i="0" u="none" strike="noStrike" kern="1200" cap="all" spc="0" baseline="0">
          <a:solidFill>
            <a:srgbClr val="000000"/>
          </a:solidFill>
          <a:uFillTx/>
          <a:latin typeface="Tw Cen M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s://www.thetechedvocate.org/9-ways-technology-boosts-student-confidence-classroom/" TargetMode="External"/><Relationship Id="rId2" Type="http://schemas.openxmlformats.org/officeDocument/2006/relationships/hyperlink" Target="https://www.eduspire.org/technology-blog-for-teachers/why-student-collaboration-is-more-effective-with-tech/"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8BDA0-97BE-144E-7D7B-0D699C5F744E}"/>
              </a:ext>
            </a:extLst>
          </p:cNvPr>
          <p:cNvSpPr>
            <a:spLocks noGrp="1"/>
          </p:cNvSpPr>
          <p:nvPr>
            <p:ph type="title"/>
          </p:nvPr>
        </p:nvSpPr>
        <p:spPr>
          <a:xfrm>
            <a:off x="826693" y="3002489"/>
            <a:ext cx="10364449" cy="1596176"/>
          </a:xfrm>
        </p:spPr>
        <p:txBody>
          <a:bodyPr>
            <a:normAutofit fontScale="90000"/>
          </a:bodyPr>
          <a:lstStyle/>
          <a:p>
            <a:r>
              <a:rPr lang="en-GB" sz="5300" dirty="0">
                <a:solidFill>
                  <a:srgbClr val="002060"/>
                </a:solidFill>
                <a:latin typeface="Algerian" panose="04020705040A02060702" pitchFamily="82" charset="0"/>
              </a:rPr>
              <a:t>MONIKA AUJLA </a:t>
            </a:r>
            <a:br>
              <a:rPr lang="en-GB" sz="5300" dirty="0">
                <a:solidFill>
                  <a:srgbClr val="FF0000"/>
                </a:solidFill>
                <a:latin typeface="Algerian" panose="04020705040A02060702" pitchFamily="82" charset="0"/>
              </a:rPr>
            </a:br>
            <a:r>
              <a:rPr lang="en-GB" sz="5300" dirty="0">
                <a:solidFill>
                  <a:srgbClr val="00B050"/>
                </a:solidFill>
                <a:latin typeface="Algerian" panose="04020705040A02060702" pitchFamily="82" charset="0"/>
              </a:rPr>
              <a:t>2123402</a:t>
            </a:r>
            <a:r>
              <a:rPr lang="en-GB" sz="5300" dirty="0">
                <a:solidFill>
                  <a:srgbClr val="FF0000"/>
                </a:solidFill>
                <a:latin typeface="Algerian" panose="04020705040A02060702" pitchFamily="82" charset="0"/>
              </a:rPr>
              <a:t> </a:t>
            </a:r>
            <a:br>
              <a:rPr lang="en-GB" sz="5300" dirty="0">
                <a:solidFill>
                  <a:srgbClr val="FF0000"/>
                </a:solidFill>
                <a:latin typeface="Algerian" panose="04020705040A02060702" pitchFamily="82" charset="0"/>
              </a:rPr>
            </a:br>
            <a:r>
              <a:rPr lang="en-GB" sz="5300" dirty="0">
                <a:solidFill>
                  <a:srgbClr val="FF0000"/>
                </a:solidFill>
                <a:latin typeface="Algerian" panose="04020705040A02060702" pitchFamily="82" charset="0"/>
              </a:rPr>
              <a:t>MODULE</a:t>
            </a:r>
            <a:r>
              <a:rPr lang="en-GB" sz="5300" dirty="0">
                <a:latin typeface="Algerian" panose="04020705040A02060702" pitchFamily="82" charset="0"/>
              </a:rPr>
              <a:t>: </a:t>
            </a:r>
            <a:br>
              <a:rPr lang="en-GB" sz="5300" dirty="0">
                <a:latin typeface="Algerian" panose="04020705040A02060702" pitchFamily="82" charset="0"/>
              </a:rPr>
            </a:br>
            <a:r>
              <a:rPr lang="en-GB" sz="5300" dirty="0">
                <a:solidFill>
                  <a:srgbClr val="00B0F0"/>
                </a:solidFill>
                <a:latin typeface="Algerian" panose="04020705040A02060702" pitchFamily="82" charset="0"/>
              </a:rPr>
              <a:t>DIGITAL SKILLS AND RESEARCH MRTHODS </a:t>
            </a:r>
            <a:br>
              <a:rPr lang="en-GB" sz="5300" dirty="0">
                <a:solidFill>
                  <a:srgbClr val="00B0F0"/>
                </a:solidFill>
                <a:latin typeface="Algerian" panose="04020705040A02060702" pitchFamily="82" charset="0"/>
              </a:rPr>
            </a:br>
            <a:r>
              <a:rPr lang="en-GB" sz="5300" dirty="0">
                <a:solidFill>
                  <a:schemeClr val="accent3">
                    <a:lumMod val="50000"/>
                  </a:schemeClr>
                </a:solidFill>
                <a:latin typeface="Algerian" panose="04020705040A02060702" pitchFamily="82" charset="0"/>
              </a:rPr>
              <a:t>Module code </a:t>
            </a:r>
            <a:r>
              <a:rPr lang="en-GB" sz="5300" dirty="0">
                <a:latin typeface="Algerian" panose="04020705040A02060702" pitchFamily="82" charset="0"/>
              </a:rPr>
              <a:t>: </a:t>
            </a:r>
            <a:br>
              <a:rPr lang="en-GB" sz="5300" dirty="0">
                <a:latin typeface="Algerian" panose="04020705040A02060702" pitchFamily="82" charset="0"/>
              </a:rPr>
            </a:br>
            <a:r>
              <a:rPr lang="en-GB" sz="5300" dirty="0">
                <a:solidFill>
                  <a:schemeClr val="accent6">
                    <a:lumMod val="50000"/>
                  </a:schemeClr>
                </a:solidFill>
                <a:latin typeface="Algerian" panose="04020705040A02060702" pitchFamily="82" charset="0"/>
              </a:rPr>
              <a:t>BMSW4003</a:t>
            </a:r>
            <a:br>
              <a:rPr lang="en-GB" sz="4900" dirty="0">
                <a:latin typeface="Algerian" panose="04020705040A02060702" pitchFamily="82" charset="0"/>
              </a:rPr>
            </a:br>
            <a:br>
              <a:rPr lang="en-GB" dirty="0"/>
            </a:br>
            <a:br>
              <a:rPr lang="en-GB" dirty="0"/>
            </a:br>
            <a:br>
              <a:rPr lang="en-GB" dirty="0"/>
            </a:br>
            <a:endParaRPr lang="en-GB" dirty="0"/>
          </a:p>
        </p:txBody>
      </p:sp>
    </p:spTree>
    <p:extLst>
      <p:ext uri="{BB962C8B-B14F-4D97-AF65-F5344CB8AC3E}">
        <p14:creationId xmlns:p14="http://schemas.microsoft.com/office/powerpoint/2010/main" val="35730354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6850A-50E9-9DA0-04EA-4ADE30D65879}"/>
              </a:ext>
            </a:extLst>
          </p:cNvPr>
          <p:cNvSpPr>
            <a:spLocks noGrp="1"/>
          </p:cNvSpPr>
          <p:nvPr>
            <p:ph type="title"/>
          </p:nvPr>
        </p:nvSpPr>
        <p:spPr/>
        <p:txBody>
          <a:bodyPr/>
          <a:lstStyle/>
          <a:p>
            <a:r>
              <a:rPr lang="en-GB" dirty="0"/>
              <a:t> </a:t>
            </a:r>
          </a:p>
        </p:txBody>
      </p:sp>
      <p:sp>
        <p:nvSpPr>
          <p:cNvPr id="3" name="Content Placeholder 2">
            <a:extLst>
              <a:ext uri="{FF2B5EF4-FFF2-40B4-BE49-F238E27FC236}">
                <a16:creationId xmlns:a16="http://schemas.microsoft.com/office/drawing/2014/main" id="{E7119EB3-6274-9CE0-F224-2714FC4A3B4B}"/>
              </a:ext>
            </a:extLst>
          </p:cNvPr>
          <p:cNvSpPr>
            <a:spLocks noGrp="1"/>
          </p:cNvSpPr>
          <p:nvPr>
            <p:ph idx="1"/>
          </p:nvPr>
        </p:nvSpPr>
        <p:spPr>
          <a:xfrm>
            <a:off x="913778" y="1924494"/>
            <a:ext cx="10363827" cy="3866702"/>
          </a:xfrm>
        </p:spPr>
        <p:txBody>
          <a:bodyPr>
            <a:normAutofit/>
          </a:bodyPr>
          <a:lstStyle/>
          <a:p>
            <a:r>
              <a:rPr lang="en-GB" dirty="0"/>
              <a:t>In this presentation I'm going to talk about technology and collaboration with staff and students.  </a:t>
            </a:r>
          </a:p>
          <a:p>
            <a:r>
              <a:rPr lang="en-GB" dirty="0"/>
              <a:t>HOW IT BENIFET </a:t>
            </a:r>
          </a:p>
          <a:p>
            <a:r>
              <a:rPr lang="en-GB" dirty="0"/>
              <a:t>HOW WE USE IT </a:t>
            </a:r>
          </a:p>
          <a:p>
            <a:r>
              <a:rPr lang="en-GB" dirty="0"/>
              <a:t>ADVANTAGES </a:t>
            </a:r>
          </a:p>
          <a:p>
            <a:r>
              <a:rPr lang="en-GB" dirty="0"/>
              <a:t>DISAVANTAGES </a:t>
            </a:r>
          </a:p>
          <a:p>
            <a:r>
              <a:rPr lang="en-GB" dirty="0"/>
              <a:t>CONCLUCION </a:t>
            </a:r>
          </a:p>
          <a:p>
            <a:r>
              <a:rPr lang="en-GB" dirty="0"/>
              <a:t>REFERANCE </a:t>
            </a:r>
          </a:p>
          <a:p>
            <a:endParaRPr lang="en-GB" dirty="0"/>
          </a:p>
          <a:p>
            <a:endParaRPr lang="en-GB" dirty="0"/>
          </a:p>
        </p:txBody>
      </p:sp>
      <p:sp>
        <p:nvSpPr>
          <p:cNvPr id="4" name="Rectangle 3">
            <a:extLst>
              <a:ext uri="{FF2B5EF4-FFF2-40B4-BE49-F238E27FC236}">
                <a16:creationId xmlns:a16="http://schemas.microsoft.com/office/drawing/2014/main" id="{58E26305-DA8D-AB99-37A8-F54F232C294F}"/>
              </a:ext>
            </a:extLst>
          </p:cNvPr>
          <p:cNvSpPr/>
          <p:nvPr/>
        </p:nvSpPr>
        <p:spPr>
          <a:xfrm>
            <a:off x="3703048" y="641753"/>
            <a:ext cx="4785285" cy="923330"/>
          </a:xfrm>
          <a:prstGeom prst="rect">
            <a:avLst/>
          </a:prstGeom>
          <a:noFill/>
        </p:spPr>
        <p:txBody>
          <a:bodyPr wrap="none" lIns="91440" tIns="45720" rIns="91440" bIns="45720">
            <a:spAutoFit/>
          </a:bodyPr>
          <a:lstStyle/>
          <a:p>
            <a:pPr algn="ctr"/>
            <a:r>
              <a:rPr lang="en-GB" sz="5400" b="0" cap="none" spc="0" dirty="0">
                <a:ln w="0"/>
                <a:solidFill>
                  <a:srgbClr val="FF0000"/>
                </a:solidFill>
                <a:effectLst>
                  <a:reflection blurRad="6350" stA="53000" endA="300" endPos="35500" dir="5400000" sy="-90000" algn="bl" rotWithShape="0"/>
                </a:effectLst>
                <a:latin typeface="Algerian" panose="04020705040A02060702" pitchFamily="82" charset="0"/>
              </a:rPr>
              <a:t>Introduction</a:t>
            </a:r>
          </a:p>
        </p:txBody>
      </p:sp>
    </p:spTree>
    <p:extLst>
      <p:ext uri="{BB962C8B-B14F-4D97-AF65-F5344CB8AC3E}">
        <p14:creationId xmlns:p14="http://schemas.microsoft.com/office/powerpoint/2010/main" val="21270632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180AD-D972-63A5-1758-59AE7CE36C37}"/>
              </a:ext>
            </a:extLst>
          </p:cNvPr>
          <p:cNvSpPr txBox="1">
            <a:spLocks noGrp="1"/>
          </p:cNvSpPr>
          <p:nvPr>
            <p:ph type="title"/>
          </p:nvPr>
        </p:nvSpPr>
        <p:spPr/>
        <p:txBody>
          <a:bodyPr/>
          <a:lstStyle/>
          <a:p>
            <a:pPr lvl="0"/>
            <a:r>
              <a:rPr lang="en-GB" dirty="0"/>
              <a:t>Technology and collaboration</a:t>
            </a:r>
          </a:p>
        </p:txBody>
      </p:sp>
      <p:sp>
        <p:nvSpPr>
          <p:cNvPr id="3" name="Content Placeholder 2">
            <a:extLst>
              <a:ext uri="{FF2B5EF4-FFF2-40B4-BE49-F238E27FC236}">
                <a16:creationId xmlns:a16="http://schemas.microsoft.com/office/drawing/2014/main" id="{FE1758AF-61D8-0D56-F493-C11D08CDD77C}"/>
              </a:ext>
            </a:extLst>
          </p:cNvPr>
          <p:cNvSpPr txBox="1">
            <a:spLocks noGrp="1"/>
          </p:cNvSpPr>
          <p:nvPr>
            <p:ph idx="1"/>
          </p:nvPr>
        </p:nvSpPr>
        <p:spPr/>
        <p:txBody>
          <a:bodyPr/>
          <a:lstStyle/>
          <a:p>
            <a:pPr lvl="0"/>
            <a:r>
              <a:rPr lang="en-GB" cap="none" dirty="0"/>
              <a:t>Technology is science or knowledge put into practical use to solve problems or invent useful tools.</a:t>
            </a:r>
          </a:p>
          <a:p>
            <a:pPr lvl="0"/>
            <a:r>
              <a:rPr lang="en-GB" cap="none" dirty="0"/>
              <a:t>Collaboration is working as a group on an activity or project.</a:t>
            </a:r>
          </a:p>
          <a:p>
            <a:pPr lvl="0"/>
            <a:r>
              <a:rPr lang="en-GB" cap="none" dirty="0"/>
              <a:t>Technology can aid this by providing platforms to disclose what people are working on and thinking about.</a:t>
            </a:r>
          </a:p>
          <a:p>
            <a:pPr lvl="0"/>
            <a:r>
              <a:rPr lang="en-GB" cap="none" dirty="0"/>
              <a:t>All through online lesson students gets to work together to solve problems.</a:t>
            </a:r>
          </a:p>
          <a:p>
            <a:pPr marL="0" lvl="0" indent="0">
              <a:buNone/>
            </a:pPr>
            <a:endParaRPr lang="en-GB" dirty="0"/>
          </a:p>
          <a:p>
            <a:pPr lvl="0"/>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22525-2F64-0647-14BE-FE2273B27212}"/>
              </a:ext>
            </a:extLst>
          </p:cNvPr>
          <p:cNvSpPr>
            <a:spLocks noGrp="1"/>
          </p:cNvSpPr>
          <p:nvPr>
            <p:ph type="title"/>
          </p:nvPr>
        </p:nvSpPr>
        <p:spPr/>
        <p:txBody>
          <a:bodyPr/>
          <a:lstStyle/>
          <a:p>
            <a:r>
              <a:rPr lang="en-GB" dirty="0"/>
              <a:t>How it benefit </a:t>
            </a:r>
          </a:p>
        </p:txBody>
      </p:sp>
      <p:sp>
        <p:nvSpPr>
          <p:cNvPr id="3" name="Content Placeholder 2">
            <a:extLst>
              <a:ext uri="{FF2B5EF4-FFF2-40B4-BE49-F238E27FC236}">
                <a16:creationId xmlns:a16="http://schemas.microsoft.com/office/drawing/2014/main" id="{5ED7DAF6-E085-89AE-371C-6D16A367FE61}"/>
              </a:ext>
            </a:extLst>
          </p:cNvPr>
          <p:cNvSpPr>
            <a:spLocks noGrp="1"/>
          </p:cNvSpPr>
          <p:nvPr>
            <p:ph idx="1"/>
          </p:nvPr>
        </p:nvSpPr>
        <p:spPr/>
        <p:txBody>
          <a:bodyPr/>
          <a:lstStyle/>
          <a:p>
            <a:r>
              <a:rPr lang="en-GB" dirty="0"/>
              <a:t>It helps todays teachers to integrate new technologies and tools into their classroom.</a:t>
            </a:r>
          </a:p>
          <a:p>
            <a:r>
              <a:rPr lang="en-GB" dirty="0"/>
              <a:t>Teachers ARE ABLE TO UPGRADE AND IMPROVE LEARNERS CENTREDNESS OF THEIR CLASSROOM.</a:t>
            </a:r>
          </a:p>
          <a:p>
            <a:r>
              <a:rPr lang="en-GB" dirty="0"/>
              <a:t>COMMUNICATE COME EFFECTIVELY </a:t>
            </a:r>
          </a:p>
          <a:p>
            <a:r>
              <a:rPr lang="en-GB" dirty="0"/>
              <a:t>ALLOW TO ATTEND CLASSES FROM HOME TO ONLINE COMMUNKICATE WITH STUDENT AND TEACHERS OF STAFF ABOUT ANY KIND OF PROBLEMS </a:t>
            </a:r>
          </a:p>
          <a:p>
            <a:pPr marL="0" indent="0">
              <a:buNone/>
            </a:pPr>
            <a:endParaRPr lang="en-GB" dirty="0"/>
          </a:p>
        </p:txBody>
      </p:sp>
    </p:spTree>
    <p:extLst>
      <p:ext uri="{BB962C8B-B14F-4D97-AF65-F5344CB8AC3E}">
        <p14:creationId xmlns:p14="http://schemas.microsoft.com/office/powerpoint/2010/main" val="1806367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5BE4C2-956E-60B7-159C-CC832A2C4675}"/>
              </a:ext>
            </a:extLst>
          </p:cNvPr>
          <p:cNvSpPr>
            <a:spLocks noGrp="1"/>
          </p:cNvSpPr>
          <p:nvPr>
            <p:ph idx="1"/>
          </p:nvPr>
        </p:nvSpPr>
        <p:spPr/>
        <p:txBody>
          <a:bodyPr/>
          <a:lstStyle/>
          <a:p>
            <a:r>
              <a:rPr lang="en-GB" dirty="0"/>
              <a:t>Computers, laptops, smartphones, and tablets are most popular digital tools in the class rooms.</a:t>
            </a:r>
          </a:p>
          <a:p>
            <a:r>
              <a:rPr lang="en-GB" cap="none" dirty="0"/>
              <a:t>These technologies allow teachers and students  to interact in real-time on documents, presentations, facilitating teamwork. For remote meetings, chat, and video lesson; communication tools like as  zoom, and Microsoft teams.</a:t>
            </a:r>
            <a:endParaRPr lang="en-GB" dirty="0"/>
          </a:p>
        </p:txBody>
      </p:sp>
    </p:spTree>
    <p:extLst>
      <p:ext uri="{BB962C8B-B14F-4D97-AF65-F5344CB8AC3E}">
        <p14:creationId xmlns:p14="http://schemas.microsoft.com/office/powerpoint/2010/main" val="878215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707B6-3616-1C6E-715D-5BC8D566E79A}"/>
              </a:ext>
            </a:extLst>
          </p:cNvPr>
          <p:cNvSpPr txBox="1">
            <a:spLocks noGrp="1"/>
          </p:cNvSpPr>
          <p:nvPr>
            <p:ph type="title"/>
          </p:nvPr>
        </p:nvSpPr>
        <p:spPr>
          <a:xfrm>
            <a:off x="818525" y="104168"/>
            <a:ext cx="10364449" cy="1505559"/>
          </a:xfrm>
        </p:spPr>
        <p:txBody>
          <a:bodyPr/>
          <a:lstStyle/>
          <a:p>
            <a:pPr lvl="0"/>
            <a:r>
              <a:rPr lang="en-GB">
                <a:solidFill>
                  <a:srgbClr val="FF0000"/>
                </a:solidFill>
                <a:latin typeface="Aldhabi" pitchFamily="2"/>
                <a:cs typeface="Aldhabi" pitchFamily="2"/>
              </a:rPr>
              <a:t>Teachers Confidence</a:t>
            </a:r>
          </a:p>
        </p:txBody>
      </p:sp>
      <p:sp>
        <p:nvSpPr>
          <p:cNvPr id="3" name="Content Placeholder 2">
            <a:extLst>
              <a:ext uri="{FF2B5EF4-FFF2-40B4-BE49-F238E27FC236}">
                <a16:creationId xmlns:a16="http://schemas.microsoft.com/office/drawing/2014/main" id="{B4EE5539-1FD6-A17E-12F2-CA05E9B30D59}"/>
              </a:ext>
            </a:extLst>
          </p:cNvPr>
          <p:cNvSpPr txBox="1">
            <a:spLocks noGrp="1"/>
          </p:cNvSpPr>
          <p:nvPr>
            <p:ph idx="1"/>
          </p:nvPr>
        </p:nvSpPr>
        <p:spPr>
          <a:xfrm>
            <a:off x="1009653" y="1504946"/>
            <a:ext cx="10363827" cy="3848096"/>
          </a:xfrm>
        </p:spPr>
        <p:txBody>
          <a:bodyPr/>
          <a:lstStyle/>
          <a:p>
            <a:pPr lvl="0"/>
            <a:r>
              <a:rPr lang="en-GB"/>
              <a:t>For schools that are pushing for colleagues to use technology to promote learning inside their educational organisation, teacher confidence in using technology is sometimes a challenge. </a:t>
            </a:r>
          </a:p>
          <a:p>
            <a:pPr lvl="0"/>
            <a:r>
              <a:rPr lang="en-GB"/>
              <a:t>It's crucial to give teachers confidence when it comes to using technology. There are a variety of ways you can assist co-workers, but one of my favourite tried and true approaches is to employ Digital Leaders.</a:t>
            </a:r>
          </a:p>
          <a:p>
            <a:pPr lvl="0"/>
            <a:endParaRPr lang="en-GB"/>
          </a:p>
        </p:txBody>
      </p:sp>
      <p:pic>
        <p:nvPicPr>
          <p:cNvPr id="4" name="Picture 4">
            <a:extLst>
              <a:ext uri="{FF2B5EF4-FFF2-40B4-BE49-F238E27FC236}">
                <a16:creationId xmlns:a16="http://schemas.microsoft.com/office/drawing/2014/main" id="{F04E4945-4F2A-38ED-1578-3D9D6C8E9085}"/>
              </a:ext>
            </a:extLst>
          </p:cNvPr>
          <p:cNvPicPr>
            <a:picLocks noChangeAspect="1"/>
          </p:cNvPicPr>
          <p:nvPr/>
        </p:nvPicPr>
        <p:blipFill>
          <a:blip r:embed="rId2"/>
          <a:stretch>
            <a:fillRect/>
          </a:stretch>
        </p:blipFill>
        <p:spPr>
          <a:xfrm>
            <a:off x="818525" y="4240429"/>
            <a:ext cx="3578659" cy="2237427"/>
          </a:xfrm>
          <a:prstGeom prst="rect">
            <a:avLst/>
          </a:prstGeom>
          <a:noFill/>
          <a:ln cap="flat">
            <a:noFill/>
          </a:ln>
          <a:effectLst>
            <a:outerShdw dist="139699" dir="2700000" algn="tl">
              <a:srgbClr val="333333">
                <a:alpha val="65000"/>
              </a:srgbClr>
            </a:outerShdw>
          </a:effectLst>
        </p:spPr>
      </p:pic>
      <p:pic>
        <p:nvPicPr>
          <p:cNvPr id="5" name="Picture 5">
            <a:extLst>
              <a:ext uri="{FF2B5EF4-FFF2-40B4-BE49-F238E27FC236}">
                <a16:creationId xmlns:a16="http://schemas.microsoft.com/office/drawing/2014/main" id="{226B253F-112D-556B-2049-570CBA65994F}"/>
              </a:ext>
            </a:extLst>
          </p:cNvPr>
          <p:cNvPicPr>
            <a:picLocks noChangeAspect="1"/>
          </p:cNvPicPr>
          <p:nvPr/>
        </p:nvPicPr>
        <p:blipFill>
          <a:blip r:embed="rId3"/>
          <a:stretch>
            <a:fillRect/>
          </a:stretch>
        </p:blipFill>
        <p:spPr>
          <a:xfrm>
            <a:off x="7231797" y="4246528"/>
            <a:ext cx="3950546" cy="2231328"/>
          </a:xfrm>
          <a:prstGeom prst="rect">
            <a:avLst/>
          </a:prstGeom>
          <a:noFill/>
          <a:ln cap="flat">
            <a:noFill/>
          </a:ln>
          <a:effectLst>
            <a:outerShdw dist="139699" dir="2700000" algn="tl">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gradFill>
          <a:gsLst>
            <a:gs pos="0">
              <a:srgbClr val="CBECF5"/>
            </a:gs>
            <a:gs pos="100000">
              <a:srgbClr val="73ABDC"/>
            </a:gs>
          </a:gsLst>
          <a:lin ang="5400000"/>
        </a:gradFill>
        <a:effectLst/>
      </p:bgPr>
    </p:bg>
    <p:spTree>
      <p:nvGrpSpPr>
        <p:cNvPr id="1" name=""/>
        <p:cNvGrpSpPr/>
        <p:nvPr/>
      </p:nvGrpSpPr>
      <p:grpSpPr>
        <a:xfrm>
          <a:off x="0" y="0"/>
          <a:ext cx="0" cy="0"/>
          <a:chOff x="0" y="0"/>
          <a:chExt cx="0" cy="0"/>
        </a:xfrm>
      </p:grpSpPr>
      <p:pic>
        <p:nvPicPr>
          <p:cNvPr id="6" name="Picture 28">
            <a:extLst>
              <a:ext uri="{FF2B5EF4-FFF2-40B4-BE49-F238E27FC236}">
                <a16:creationId xmlns:a16="http://schemas.microsoft.com/office/drawing/2014/main" id="{33B4AB06-FB9B-6B54-A087-1F168A42DDD9}"/>
              </a:ext>
            </a:extLst>
          </p:cNvPr>
          <p:cNvPicPr>
            <a:picLocks noMove="1" noResize="1"/>
          </p:cNvPicPr>
          <p:nvPr/>
        </p:nvPicPr>
        <p:blipFill>
          <a:blip r:embed="rId2"/>
          <a:stretch>
            <a:fillRect/>
          </a:stretch>
        </p:blipFill>
        <p:spPr>
          <a:xfrm>
            <a:off x="0" y="0"/>
            <a:ext cx="12191996" cy="6858000"/>
          </a:xfrm>
          <a:prstGeom prst="rect">
            <a:avLst/>
          </a:prstGeom>
          <a:noFill/>
          <a:ln cap="flat">
            <a:noFill/>
          </a:ln>
        </p:spPr>
      </p:pic>
      <p:sp>
        <p:nvSpPr>
          <p:cNvPr id="2" name="Rectangle 22">
            <a:extLst>
              <a:ext uri="{FF2B5EF4-FFF2-40B4-BE49-F238E27FC236}">
                <a16:creationId xmlns:a16="http://schemas.microsoft.com/office/drawing/2014/main" id="{AE5A0EF2-D8DA-FE6E-0025-243A351A66EE}"/>
              </a:ext>
            </a:extLst>
          </p:cNvPr>
          <p:cNvSpPr>
            <a:spLocks noMove="1" noResize="1"/>
          </p:cNvSpPr>
          <p:nvPr/>
        </p:nvSpPr>
        <p:spPr>
          <a:xfrm>
            <a:off x="0" y="0"/>
            <a:ext cx="12191996" cy="6858000"/>
          </a:xfrm>
          <a:prstGeom prst="rect">
            <a:avLst/>
          </a:prstGeom>
          <a:gradFill>
            <a:gsLst>
              <a:gs pos="0">
                <a:srgbClr val="CBECF5"/>
              </a:gs>
              <a:gs pos="100000">
                <a:srgbClr val="73ABDC"/>
              </a:gs>
            </a:gsLst>
            <a:lin ang="5400000"/>
          </a:gra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w Cen MT"/>
            </a:endParaRPr>
          </a:p>
        </p:txBody>
      </p:sp>
      <p:pic>
        <p:nvPicPr>
          <p:cNvPr id="3" name="Picture 2">
            <a:extLst>
              <a:ext uri="{FF2B5EF4-FFF2-40B4-BE49-F238E27FC236}">
                <a16:creationId xmlns:a16="http://schemas.microsoft.com/office/drawing/2014/main" id="{CD7554D1-8EFD-E11C-EF0B-BE138ED62570}"/>
              </a:ext>
            </a:extLst>
          </p:cNvPr>
          <p:cNvPicPr>
            <a:picLocks noMove="1" noResize="1"/>
          </p:cNvPicPr>
          <p:nvPr/>
        </p:nvPicPr>
        <p:blipFill>
          <a:blip r:embed="rId3">
            <a:alphaModFix/>
          </a:blip>
          <a:srcRect/>
          <a:stretch>
            <a:fillRect/>
          </a:stretch>
        </p:blipFill>
        <p:spPr>
          <a:xfrm>
            <a:off x="0" y="0"/>
            <a:ext cx="12192006" cy="6858000"/>
          </a:xfrm>
          <a:prstGeom prst="rect">
            <a:avLst/>
          </a:prstGeom>
          <a:noFill/>
          <a:ln cap="flat">
            <a:noFill/>
          </a:ln>
        </p:spPr>
      </p:pic>
      <p:pic>
        <p:nvPicPr>
          <p:cNvPr id="4" name="Picture 3">
            <a:extLst>
              <a:ext uri="{FF2B5EF4-FFF2-40B4-BE49-F238E27FC236}">
                <a16:creationId xmlns:a16="http://schemas.microsoft.com/office/drawing/2014/main" id="{E0988230-B810-B94E-F0AC-2401B6E5737E}"/>
              </a:ext>
            </a:extLst>
          </p:cNvPr>
          <p:cNvPicPr>
            <a:picLocks noChangeAspect="1"/>
          </p:cNvPicPr>
          <p:nvPr/>
        </p:nvPicPr>
        <p:blipFill>
          <a:blip r:embed="rId4"/>
          <a:srcRect l="6774" r="19711" b="-1"/>
          <a:stretch>
            <a:fillRect/>
          </a:stretch>
        </p:blipFill>
        <p:spPr>
          <a:xfrm>
            <a:off x="0" y="9"/>
            <a:ext cx="7552944" cy="6857990"/>
          </a:xfrm>
          <a:prstGeom prst="rect">
            <a:avLst/>
          </a:prstGeom>
          <a:noFill/>
          <a:ln cap="flat">
            <a:noFill/>
          </a:ln>
        </p:spPr>
      </p:pic>
      <p:cxnSp>
        <p:nvCxnSpPr>
          <p:cNvPr id="5" name="Straight Connector 26">
            <a:extLst>
              <a:ext uri="{FF2B5EF4-FFF2-40B4-BE49-F238E27FC236}">
                <a16:creationId xmlns:a16="http://schemas.microsoft.com/office/drawing/2014/main" id="{247C7D9C-995D-575A-E532-E74DD6911460}"/>
              </a:ext>
            </a:extLst>
          </p:cNvPr>
          <p:cNvCxnSpPr>
            <a:cxnSpLocks noMove="1" noResize="1"/>
          </p:cNvCxnSpPr>
          <p:nvPr/>
        </p:nvCxnSpPr>
        <p:spPr>
          <a:xfrm>
            <a:off x="7508202" y="0"/>
            <a:ext cx="0" cy="6858000"/>
          </a:xfrm>
          <a:prstGeom prst="straightConnector1">
            <a:avLst/>
          </a:prstGeom>
          <a:noFill/>
          <a:ln w="82552" cap="sq">
            <a:solidFill>
              <a:srgbClr val="D9D9D9"/>
            </a:solidFill>
            <a:prstDash val="solid"/>
            <a:miter/>
          </a:ln>
        </p:spPr>
      </p:cxnSp>
      <p:sp>
        <p:nvSpPr>
          <p:cNvPr id="8" name="Content Placeholder 2">
            <a:extLst>
              <a:ext uri="{FF2B5EF4-FFF2-40B4-BE49-F238E27FC236}">
                <a16:creationId xmlns:a16="http://schemas.microsoft.com/office/drawing/2014/main" id="{836AB7A6-5112-EE5D-B6F2-2E4AD819D7D3}"/>
              </a:ext>
            </a:extLst>
          </p:cNvPr>
          <p:cNvSpPr txBox="1">
            <a:spLocks noGrp="1"/>
          </p:cNvSpPr>
          <p:nvPr>
            <p:ph idx="1"/>
          </p:nvPr>
        </p:nvSpPr>
        <p:spPr>
          <a:xfrm>
            <a:off x="8174036" y="473167"/>
            <a:ext cx="3352126" cy="4517566"/>
          </a:xfrm>
        </p:spPr>
        <p:txBody>
          <a:bodyPr>
            <a:noAutofit/>
          </a:bodyPr>
          <a:lstStyle/>
          <a:p>
            <a:pPr lvl="0">
              <a:lnSpc>
                <a:spcPct val="110000"/>
              </a:lnSpc>
            </a:pPr>
            <a:r>
              <a:rPr lang="en-GB" dirty="0"/>
              <a:t>Students are more relaxed, which allows them to concentrate better.</a:t>
            </a:r>
          </a:p>
          <a:p>
            <a:pPr lvl="0">
              <a:lnSpc>
                <a:spcPct val="110000"/>
              </a:lnSpc>
            </a:pPr>
            <a:r>
              <a:rPr lang="en-GB" dirty="0"/>
              <a:t>Teachers can provide lessons to students more efficiently through online learning. </a:t>
            </a:r>
          </a:p>
          <a:p>
            <a:pPr lvl="0">
              <a:lnSpc>
                <a:spcPct val="110000"/>
              </a:lnSpc>
            </a:pPr>
            <a:r>
              <a:rPr lang="en-GB" dirty="0"/>
              <a:t>Teachers can employ a variety of online learning tools, such as videos , PDFs, MICROSOFT as part of their lesson preparations.</a:t>
            </a:r>
          </a:p>
          <a:p>
            <a:pPr lvl="0">
              <a:lnSpc>
                <a:spcPct val="110000"/>
              </a:lnSpc>
            </a:pPr>
            <a:r>
              <a:rPr lang="en-GB" dirty="0"/>
              <a:t>IT ALLOW STUDENT TO STUDY OR WORKING AS A TEAM IN A GROUP BY VIDEO LESSONS AND RECORD THE THING TO UNDERSTAND BATTER OR CHECK IT LATER ON TO WORK ON IT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78386-734A-5D33-D7D4-3F0D031D936B}"/>
              </a:ext>
            </a:extLst>
          </p:cNvPr>
          <p:cNvSpPr>
            <a:spLocks noGrp="1"/>
          </p:cNvSpPr>
          <p:nvPr>
            <p:ph type="title"/>
          </p:nvPr>
        </p:nvSpPr>
        <p:spPr/>
        <p:txBody>
          <a:bodyPr/>
          <a:lstStyle/>
          <a:p>
            <a:r>
              <a:rPr lang="en-GB" dirty="0"/>
              <a:t>ADVANTAGES</a:t>
            </a:r>
          </a:p>
        </p:txBody>
      </p:sp>
      <p:sp>
        <p:nvSpPr>
          <p:cNvPr id="3" name="Content Placeholder 2">
            <a:extLst>
              <a:ext uri="{FF2B5EF4-FFF2-40B4-BE49-F238E27FC236}">
                <a16:creationId xmlns:a16="http://schemas.microsoft.com/office/drawing/2014/main" id="{FF7B4221-E950-0082-7A6C-1A19D1BF924E}"/>
              </a:ext>
            </a:extLst>
          </p:cNvPr>
          <p:cNvSpPr>
            <a:spLocks noGrp="1"/>
          </p:cNvSpPr>
          <p:nvPr>
            <p:ph idx="1"/>
          </p:nvPr>
        </p:nvSpPr>
        <p:spPr/>
        <p:txBody>
          <a:bodyPr/>
          <a:lstStyle/>
          <a:p>
            <a:r>
              <a:rPr lang="en-GB" dirty="0"/>
              <a:t>Students are more relaxed, which allows them to concentrate better.</a:t>
            </a:r>
          </a:p>
          <a:p>
            <a:r>
              <a:rPr lang="en-GB" dirty="0"/>
              <a:t>Teachers can provide lessons to students more efficiently through online learning. </a:t>
            </a:r>
          </a:p>
          <a:p>
            <a:r>
              <a:rPr lang="en-GB" dirty="0"/>
              <a:t>Teachers can employ a variety of online learning tools, such as videos , PDFs, MICROSOFT as part of their lesson preparations.</a:t>
            </a:r>
          </a:p>
          <a:p>
            <a:r>
              <a:rPr lang="en-GB" dirty="0"/>
              <a:t>IT ALLOW STUDENT TO STUDY OR WORKING AS A TEAM IN A GROUP BY VIDEO LESSONS AND RECORD THE THING TO UNDERSTAND BATTER OR CHECK IT LATER ON TO WORK ON IT </a:t>
            </a:r>
          </a:p>
          <a:p>
            <a:endParaRPr lang="en-GB" dirty="0"/>
          </a:p>
        </p:txBody>
      </p:sp>
    </p:spTree>
    <p:extLst>
      <p:ext uri="{BB962C8B-B14F-4D97-AF65-F5344CB8AC3E}">
        <p14:creationId xmlns:p14="http://schemas.microsoft.com/office/powerpoint/2010/main" val="29374654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1">
    <p:bg>
      <p:bgPr>
        <a:gradFill>
          <a:gsLst>
            <a:gs pos="0">
              <a:srgbClr val="CBECF5"/>
            </a:gs>
            <a:gs pos="100000">
              <a:srgbClr val="73ABDC"/>
            </a:gs>
          </a:gsLst>
          <a:lin ang="5400000"/>
        </a:gra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3C8293FF-82F3-6D4A-A2D4-C74176E7487B}"/>
              </a:ext>
            </a:extLst>
          </p:cNvPr>
          <p:cNvSpPr>
            <a:spLocks noMove="1" noResize="1"/>
          </p:cNvSpPr>
          <p:nvPr/>
        </p:nvSpPr>
        <p:spPr>
          <a:xfrm>
            <a:off x="0" y="0"/>
            <a:ext cx="12191996" cy="6858000"/>
          </a:xfrm>
          <a:prstGeom prst="rect">
            <a:avLst/>
          </a:prstGeom>
          <a:gradFill>
            <a:gsLst>
              <a:gs pos="0">
                <a:srgbClr val="CBECF5"/>
              </a:gs>
              <a:gs pos="100000">
                <a:srgbClr val="73ABDC"/>
              </a:gs>
            </a:gsLst>
            <a:lin ang="5400000"/>
          </a:gra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w Cen MT"/>
            </a:endParaRPr>
          </a:p>
        </p:txBody>
      </p:sp>
      <p:pic>
        <p:nvPicPr>
          <p:cNvPr id="3" name="Picture 2">
            <a:extLst>
              <a:ext uri="{FF2B5EF4-FFF2-40B4-BE49-F238E27FC236}">
                <a16:creationId xmlns:a16="http://schemas.microsoft.com/office/drawing/2014/main" id="{A10A7A68-18CB-0E86-6FC4-CE6919E53F93}"/>
              </a:ext>
            </a:extLst>
          </p:cNvPr>
          <p:cNvPicPr>
            <a:picLocks noMove="1" noResize="1"/>
          </p:cNvPicPr>
          <p:nvPr/>
        </p:nvPicPr>
        <p:blipFill>
          <a:blip r:embed="rId2">
            <a:alphaModFix/>
          </a:blip>
          <a:srcRect/>
          <a:stretch>
            <a:fillRect/>
          </a:stretch>
        </p:blipFill>
        <p:spPr>
          <a:xfrm>
            <a:off x="0" y="0"/>
            <a:ext cx="12192006" cy="6858000"/>
          </a:xfrm>
          <a:prstGeom prst="rect">
            <a:avLst/>
          </a:prstGeom>
          <a:noFill/>
          <a:ln cap="flat">
            <a:noFill/>
          </a:ln>
        </p:spPr>
      </p:pic>
      <p:pic>
        <p:nvPicPr>
          <p:cNvPr id="4" name="Picture 3">
            <a:extLst>
              <a:ext uri="{FF2B5EF4-FFF2-40B4-BE49-F238E27FC236}">
                <a16:creationId xmlns:a16="http://schemas.microsoft.com/office/drawing/2014/main" id="{C813FAFB-9039-257D-8BB0-8C10FC096930}"/>
              </a:ext>
            </a:extLst>
          </p:cNvPr>
          <p:cNvPicPr>
            <a:picLocks noChangeAspect="1"/>
          </p:cNvPicPr>
          <p:nvPr/>
        </p:nvPicPr>
        <p:blipFill>
          <a:blip r:embed="rId3"/>
          <a:stretch>
            <a:fillRect/>
          </a:stretch>
        </p:blipFill>
        <p:spPr>
          <a:xfrm>
            <a:off x="5078065" y="867591"/>
            <a:ext cx="6200162" cy="4665625"/>
          </a:xfrm>
          <a:prstGeom prst="rect">
            <a:avLst/>
          </a:prstGeom>
          <a:noFill/>
          <a:ln w="82552" cap="sq">
            <a:solidFill>
              <a:srgbClr val="EAEAEA"/>
            </a:solidFill>
            <a:prstDash val="solid"/>
            <a:miter/>
          </a:ln>
        </p:spPr>
      </p:pic>
      <p:pic>
        <p:nvPicPr>
          <p:cNvPr id="5" name="Picture 12">
            <a:extLst>
              <a:ext uri="{FF2B5EF4-FFF2-40B4-BE49-F238E27FC236}">
                <a16:creationId xmlns:a16="http://schemas.microsoft.com/office/drawing/2014/main" id="{25023C8D-58C9-5E30-E690-17490EB91866}"/>
              </a:ext>
            </a:extLst>
          </p:cNvPr>
          <p:cNvPicPr>
            <a:picLocks noMove="1" noResize="1"/>
          </p:cNvPicPr>
          <p:nvPr/>
        </p:nvPicPr>
        <p:blipFill>
          <a:blip r:embed="rId4"/>
          <a:stretch>
            <a:fillRect/>
          </a:stretch>
        </p:blipFill>
        <p:spPr>
          <a:xfrm>
            <a:off x="0" y="0"/>
            <a:ext cx="12191996" cy="6858000"/>
          </a:xfrm>
          <a:prstGeom prst="rect">
            <a:avLst/>
          </a:prstGeom>
          <a:noFill/>
          <a:ln cap="flat">
            <a:noFill/>
          </a:ln>
        </p:spPr>
      </p:pic>
      <p:sp>
        <p:nvSpPr>
          <p:cNvPr id="6" name="Content Placeholder 2">
            <a:extLst>
              <a:ext uri="{FF2B5EF4-FFF2-40B4-BE49-F238E27FC236}">
                <a16:creationId xmlns:a16="http://schemas.microsoft.com/office/drawing/2014/main" id="{CE49E5C2-8200-6560-6511-F1A63C5A6CE7}"/>
              </a:ext>
            </a:extLst>
          </p:cNvPr>
          <p:cNvSpPr txBox="1">
            <a:spLocks noGrp="1"/>
          </p:cNvSpPr>
          <p:nvPr>
            <p:ph idx="1"/>
          </p:nvPr>
        </p:nvSpPr>
        <p:spPr>
          <a:xfrm>
            <a:off x="913778" y="2367088"/>
            <a:ext cx="3893981" cy="3424107"/>
          </a:xfrm>
        </p:spPr>
        <p:txBody>
          <a:bodyPr anchorCtr="1"/>
          <a:lstStyle/>
          <a:p>
            <a:pPr lvl="0" algn="ctr"/>
            <a:r>
              <a:rPr lang="en-GB" sz="1600" dirty="0"/>
              <a:t>It is quite easy for students to cheat on online studies for questions asked.</a:t>
            </a:r>
          </a:p>
          <a:p>
            <a:pPr lvl="0" algn="ctr"/>
            <a:r>
              <a:rPr lang="en-GB" sz="1600" dirty="0"/>
              <a:t>Students can act as if they are paying attention while they are actually doing something else.</a:t>
            </a:r>
          </a:p>
          <a:p>
            <a:pPr lvl="0" algn="ctr"/>
            <a:r>
              <a:rPr lang="en-GB" sz="1600" dirty="0"/>
              <a:t>Another key challenge of online classes is internet connectivity.</a:t>
            </a:r>
          </a:p>
          <a:p>
            <a:pPr marL="0" lvl="0" indent="0" algn="ctr">
              <a:buNone/>
            </a:pPr>
            <a:endParaRPr lang="en-GB" sz="1600" dirty="0"/>
          </a:p>
        </p:txBody>
      </p:sp>
      <p:sp>
        <p:nvSpPr>
          <p:cNvPr id="7" name="TextBox 6">
            <a:extLst>
              <a:ext uri="{FF2B5EF4-FFF2-40B4-BE49-F238E27FC236}">
                <a16:creationId xmlns:a16="http://schemas.microsoft.com/office/drawing/2014/main" id="{8E3A2070-4532-5729-DBD0-CECA31E4A837}"/>
              </a:ext>
            </a:extLst>
          </p:cNvPr>
          <p:cNvSpPr txBox="1"/>
          <p:nvPr/>
        </p:nvSpPr>
        <p:spPr>
          <a:xfrm>
            <a:off x="1540042" y="1405288"/>
            <a:ext cx="2800952" cy="369332"/>
          </a:xfrm>
          <a:prstGeom prst="rect">
            <a:avLst/>
          </a:prstGeom>
          <a:noFill/>
        </p:spPr>
        <p:txBody>
          <a:bodyPr wrap="square" rtlCol="0">
            <a:spAutoFit/>
          </a:bodyPr>
          <a:lstStyle/>
          <a:p>
            <a:r>
              <a:rPr lang="en-GB" dirty="0"/>
              <a:t>DISADVANTAGES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8AB70-965E-0E1E-D694-2CE3638053D0}"/>
              </a:ext>
            </a:extLst>
          </p:cNvPr>
          <p:cNvSpPr txBox="1">
            <a:spLocks noGrp="1"/>
          </p:cNvSpPr>
          <p:nvPr>
            <p:ph type="title"/>
          </p:nvPr>
        </p:nvSpPr>
        <p:spPr>
          <a:xfrm>
            <a:off x="913156" y="268717"/>
            <a:ext cx="10364449" cy="1596176"/>
          </a:xfrm>
        </p:spPr>
        <p:txBody>
          <a:bodyPr/>
          <a:lstStyle/>
          <a:p>
            <a:pPr lvl="0"/>
            <a:r>
              <a:rPr lang="en-GB" dirty="0"/>
              <a:t>conclusion</a:t>
            </a:r>
          </a:p>
        </p:txBody>
      </p:sp>
      <p:sp>
        <p:nvSpPr>
          <p:cNvPr id="3" name="Content Placeholder 2">
            <a:extLst>
              <a:ext uri="{FF2B5EF4-FFF2-40B4-BE49-F238E27FC236}">
                <a16:creationId xmlns:a16="http://schemas.microsoft.com/office/drawing/2014/main" id="{E925D85B-FCCB-9D73-50AE-DF5956990269}"/>
              </a:ext>
            </a:extLst>
          </p:cNvPr>
          <p:cNvSpPr txBox="1">
            <a:spLocks noGrp="1"/>
          </p:cNvSpPr>
          <p:nvPr>
            <p:ph idx="1"/>
          </p:nvPr>
        </p:nvSpPr>
        <p:spPr/>
        <p:txBody>
          <a:bodyPr/>
          <a:lstStyle/>
          <a:p>
            <a:pPr lvl="0"/>
            <a:r>
              <a:rPr lang="en-GB" dirty="0"/>
              <a:t>I believe that both staff and students are comfortable with online learning, despite the fact that it is still relatively new to us (online learning has only been around for a little over three years now). All of this is because presenting something online is much easier.</a:t>
            </a:r>
          </a:p>
          <a:p>
            <a:pPr lvl="0"/>
            <a:r>
              <a:rPr lang="en-GB" dirty="0"/>
              <a:t>since you can have as many students as you want while still being in everyone's face and being heard perfectly instead of how it would be heard if you were in the back of the class with roughly 80 people in your class. </a:t>
            </a:r>
          </a:p>
          <a:p>
            <a:pPr lvl="0"/>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DA58D95-0265-DA8B-7E8C-DF6ED69FDC09}"/>
              </a:ext>
            </a:extLst>
          </p:cNvPr>
          <p:cNvSpPr/>
          <p:nvPr/>
        </p:nvSpPr>
        <p:spPr>
          <a:xfrm>
            <a:off x="7161196" y="1713297"/>
            <a:ext cx="346509" cy="27913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7A5815D3-F6F1-9F96-6976-68919FBD75FC}"/>
              </a:ext>
            </a:extLst>
          </p:cNvPr>
          <p:cNvSpPr>
            <a:spLocks noGrp="1"/>
          </p:cNvSpPr>
          <p:nvPr>
            <p:ph type="title"/>
          </p:nvPr>
        </p:nvSpPr>
        <p:spPr>
          <a:xfrm>
            <a:off x="3657600" y="0"/>
            <a:ext cx="4331369" cy="449885"/>
          </a:xfrm>
        </p:spPr>
        <p:txBody>
          <a:bodyPr>
            <a:normAutofit fontScale="90000"/>
          </a:bodyPr>
          <a:lstStyle/>
          <a:p>
            <a:r>
              <a:rPr lang="en-GB" sz="2800" cap="none" dirty="0">
                <a:latin typeface="Tisa Offc Serif Pro" panose="020B0604020202020204" pitchFamily="2" charset="0"/>
              </a:rPr>
              <a:t>Method</a:t>
            </a:r>
            <a:r>
              <a:rPr lang="en-GB" dirty="0"/>
              <a:t> </a:t>
            </a:r>
          </a:p>
        </p:txBody>
      </p:sp>
      <p:sp>
        <p:nvSpPr>
          <p:cNvPr id="3" name="TextBox 2">
            <a:extLst>
              <a:ext uri="{FF2B5EF4-FFF2-40B4-BE49-F238E27FC236}">
                <a16:creationId xmlns:a16="http://schemas.microsoft.com/office/drawing/2014/main" id="{FB9F3099-5119-F36D-81C8-EE02AF46FB22}"/>
              </a:ext>
            </a:extLst>
          </p:cNvPr>
          <p:cNvSpPr txBox="1"/>
          <p:nvPr/>
        </p:nvSpPr>
        <p:spPr>
          <a:xfrm>
            <a:off x="1270536" y="1357162"/>
            <a:ext cx="10109734" cy="4247317"/>
          </a:xfrm>
          <a:custGeom>
            <a:avLst/>
            <a:gdLst>
              <a:gd name="connsiteX0" fmla="*/ 0 w 10109734"/>
              <a:gd name="connsiteY0" fmla="*/ 0 h 4247317"/>
              <a:gd name="connsiteX1" fmla="*/ 493593 w 10109734"/>
              <a:gd name="connsiteY1" fmla="*/ 0 h 4247317"/>
              <a:gd name="connsiteX2" fmla="*/ 886088 w 10109734"/>
              <a:gd name="connsiteY2" fmla="*/ 0 h 4247317"/>
              <a:gd name="connsiteX3" fmla="*/ 1480779 w 10109734"/>
              <a:gd name="connsiteY3" fmla="*/ 0 h 4247317"/>
              <a:gd name="connsiteX4" fmla="*/ 2176566 w 10109734"/>
              <a:gd name="connsiteY4" fmla="*/ 0 h 4247317"/>
              <a:gd name="connsiteX5" fmla="*/ 2670159 w 10109734"/>
              <a:gd name="connsiteY5" fmla="*/ 0 h 4247317"/>
              <a:gd name="connsiteX6" fmla="*/ 3467044 w 10109734"/>
              <a:gd name="connsiteY6" fmla="*/ 0 h 4247317"/>
              <a:gd name="connsiteX7" fmla="*/ 3960637 w 10109734"/>
              <a:gd name="connsiteY7" fmla="*/ 0 h 4247317"/>
              <a:gd name="connsiteX8" fmla="*/ 4353133 w 10109734"/>
              <a:gd name="connsiteY8" fmla="*/ 0 h 4247317"/>
              <a:gd name="connsiteX9" fmla="*/ 4745628 w 10109734"/>
              <a:gd name="connsiteY9" fmla="*/ 0 h 4247317"/>
              <a:gd name="connsiteX10" fmla="*/ 5239221 w 10109734"/>
              <a:gd name="connsiteY10" fmla="*/ 0 h 4247317"/>
              <a:gd name="connsiteX11" fmla="*/ 5732814 w 10109734"/>
              <a:gd name="connsiteY11" fmla="*/ 0 h 4247317"/>
              <a:gd name="connsiteX12" fmla="*/ 6529699 w 10109734"/>
              <a:gd name="connsiteY12" fmla="*/ 0 h 4247317"/>
              <a:gd name="connsiteX13" fmla="*/ 7023292 w 10109734"/>
              <a:gd name="connsiteY13" fmla="*/ 0 h 4247317"/>
              <a:gd name="connsiteX14" fmla="*/ 7719079 w 10109734"/>
              <a:gd name="connsiteY14" fmla="*/ 0 h 4247317"/>
              <a:gd name="connsiteX15" fmla="*/ 8010477 w 10109734"/>
              <a:gd name="connsiteY15" fmla="*/ 0 h 4247317"/>
              <a:gd name="connsiteX16" fmla="*/ 8402973 w 10109734"/>
              <a:gd name="connsiteY16" fmla="*/ 0 h 4247317"/>
              <a:gd name="connsiteX17" fmla="*/ 9098761 w 10109734"/>
              <a:gd name="connsiteY17" fmla="*/ 0 h 4247317"/>
              <a:gd name="connsiteX18" fmla="*/ 10109734 w 10109734"/>
              <a:gd name="connsiteY18" fmla="*/ 0 h 4247317"/>
              <a:gd name="connsiteX19" fmla="*/ 10109734 w 10109734"/>
              <a:gd name="connsiteY19" fmla="*/ 615861 h 4247317"/>
              <a:gd name="connsiteX20" fmla="*/ 10109734 w 10109734"/>
              <a:gd name="connsiteY20" fmla="*/ 1189249 h 4247317"/>
              <a:gd name="connsiteX21" fmla="*/ 10109734 w 10109734"/>
              <a:gd name="connsiteY21" fmla="*/ 1635217 h 4247317"/>
              <a:gd name="connsiteX22" fmla="*/ 10109734 w 10109734"/>
              <a:gd name="connsiteY22" fmla="*/ 2081185 h 4247317"/>
              <a:gd name="connsiteX23" fmla="*/ 10109734 w 10109734"/>
              <a:gd name="connsiteY23" fmla="*/ 2527154 h 4247317"/>
              <a:gd name="connsiteX24" fmla="*/ 10109734 w 10109734"/>
              <a:gd name="connsiteY24" fmla="*/ 3143015 h 4247317"/>
              <a:gd name="connsiteX25" fmla="*/ 10109734 w 10109734"/>
              <a:gd name="connsiteY25" fmla="*/ 3673929 h 4247317"/>
              <a:gd name="connsiteX26" fmla="*/ 10109734 w 10109734"/>
              <a:gd name="connsiteY26" fmla="*/ 4247317 h 4247317"/>
              <a:gd name="connsiteX27" fmla="*/ 9717238 w 10109734"/>
              <a:gd name="connsiteY27" fmla="*/ 4247317 h 4247317"/>
              <a:gd name="connsiteX28" fmla="*/ 9324743 w 10109734"/>
              <a:gd name="connsiteY28" fmla="*/ 4247317 h 4247317"/>
              <a:gd name="connsiteX29" fmla="*/ 9033345 w 10109734"/>
              <a:gd name="connsiteY29" fmla="*/ 4247317 h 4247317"/>
              <a:gd name="connsiteX30" fmla="*/ 8640849 w 10109734"/>
              <a:gd name="connsiteY30" fmla="*/ 4247317 h 4247317"/>
              <a:gd name="connsiteX31" fmla="*/ 8147256 w 10109734"/>
              <a:gd name="connsiteY31" fmla="*/ 4247317 h 4247317"/>
              <a:gd name="connsiteX32" fmla="*/ 7754761 w 10109734"/>
              <a:gd name="connsiteY32" fmla="*/ 4247317 h 4247317"/>
              <a:gd name="connsiteX33" fmla="*/ 7160070 w 10109734"/>
              <a:gd name="connsiteY33" fmla="*/ 4247317 h 4247317"/>
              <a:gd name="connsiteX34" fmla="*/ 6363186 w 10109734"/>
              <a:gd name="connsiteY34" fmla="*/ 4247317 h 4247317"/>
              <a:gd name="connsiteX35" fmla="*/ 5667398 w 10109734"/>
              <a:gd name="connsiteY35" fmla="*/ 4247317 h 4247317"/>
              <a:gd name="connsiteX36" fmla="*/ 5376000 w 10109734"/>
              <a:gd name="connsiteY36" fmla="*/ 4247317 h 4247317"/>
              <a:gd name="connsiteX37" fmla="*/ 4983504 w 10109734"/>
              <a:gd name="connsiteY37" fmla="*/ 4247317 h 4247317"/>
              <a:gd name="connsiteX38" fmla="*/ 4591009 w 10109734"/>
              <a:gd name="connsiteY38" fmla="*/ 4247317 h 4247317"/>
              <a:gd name="connsiteX39" fmla="*/ 4097416 w 10109734"/>
              <a:gd name="connsiteY39" fmla="*/ 4247317 h 4247317"/>
              <a:gd name="connsiteX40" fmla="*/ 3502725 w 10109734"/>
              <a:gd name="connsiteY40" fmla="*/ 4247317 h 4247317"/>
              <a:gd name="connsiteX41" fmla="*/ 2705841 w 10109734"/>
              <a:gd name="connsiteY41" fmla="*/ 4247317 h 4247317"/>
              <a:gd name="connsiteX42" fmla="*/ 2010053 w 10109734"/>
              <a:gd name="connsiteY42" fmla="*/ 4247317 h 4247317"/>
              <a:gd name="connsiteX43" fmla="*/ 1415363 w 10109734"/>
              <a:gd name="connsiteY43" fmla="*/ 4247317 h 4247317"/>
              <a:gd name="connsiteX44" fmla="*/ 820673 w 10109734"/>
              <a:gd name="connsiteY44" fmla="*/ 4247317 h 4247317"/>
              <a:gd name="connsiteX45" fmla="*/ 0 w 10109734"/>
              <a:gd name="connsiteY45" fmla="*/ 4247317 h 4247317"/>
              <a:gd name="connsiteX46" fmla="*/ 0 w 10109734"/>
              <a:gd name="connsiteY46" fmla="*/ 3843822 h 4247317"/>
              <a:gd name="connsiteX47" fmla="*/ 0 w 10109734"/>
              <a:gd name="connsiteY47" fmla="*/ 3355380 h 4247317"/>
              <a:gd name="connsiteX48" fmla="*/ 0 w 10109734"/>
              <a:gd name="connsiteY48" fmla="*/ 2909412 h 4247317"/>
              <a:gd name="connsiteX49" fmla="*/ 0 w 10109734"/>
              <a:gd name="connsiteY49" fmla="*/ 2420971 h 4247317"/>
              <a:gd name="connsiteX50" fmla="*/ 0 w 10109734"/>
              <a:gd name="connsiteY50" fmla="*/ 1890056 h 4247317"/>
              <a:gd name="connsiteX51" fmla="*/ 0 w 10109734"/>
              <a:gd name="connsiteY51" fmla="*/ 1444088 h 4247317"/>
              <a:gd name="connsiteX52" fmla="*/ 0 w 10109734"/>
              <a:gd name="connsiteY52" fmla="*/ 913173 h 4247317"/>
              <a:gd name="connsiteX53" fmla="*/ 0 w 10109734"/>
              <a:gd name="connsiteY53" fmla="*/ 0 h 4247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0109734" h="4247317" fill="none" extrusionOk="0">
                <a:moveTo>
                  <a:pt x="0" y="0"/>
                </a:moveTo>
                <a:cubicBezTo>
                  <a:pt x="198937" y="-13138"/>
                  <a:pt x="255951" y="34062"/>
                  <a:pt x="493593" y="0"/>
                </a:cubicBezTo>
                <a:cubicBezTo>
                  <a:pt x="731235" y="-34062"/>
                  <a:pt x="732424" y="24532"/>
                  <a:pt x="886088" y="0"/>
                </a:cubicBezTo>
                <a:cubicBezTo>
                  <a:pt x="1039753" y="-24532"/>
                  <a:pt x="1199279" y="42789"/>
                  <a:pt x="1480779" y="0"/>
                </a:cubicBezTo>
                <a:cubicBezTo>
                  <a:pt x="1762279" y="-42789"/>
                  <a:pt x="1915040" y="1069"/>
                  <a:pt x="2176566" y="0"/>
                </a:cubicBezTo>
                <a:cubicBezTo>
                  <a:pt x="2438092" y="-1069"/>
                  <a:pt x="2536113" y="3033"/>
                  <a:pt x="2670159" y="0"/>
                </a:cubicBezTo>
                <a:cubicBezTo>
                  <a:pt x="2804205" y="-3033"/>
                  <a:pt x="3293068" y="34823"/>
                  <a:pt x="3467044" y="0"/>
                </a:cubicBezTo>
                <a:cubicBezTo>
                  <a:pt x="3641020" y="-34823"/>
                  <a:pt x="3815271" y="6542"/>
                  <a:pt x="3960637" y="0"/>
                </a:cubicBezTo>
                <a:cubicBezTo>
                  <a:pt x="4106003" y="-6542"/>
                  <a:pt x="4220867" y="37964"/>
                  <a:pt x="4353133" y="0"/>
                </a:cubicBezTo>
                <a:cubicBezTo>
                  <a:pt x="4485399" y="-37964"/>
                  <a:pt x="4575817" y="26102"/>
                  <a:pt x="4745628" y="0"/>
                </a:cubicBezTo>
                <a:cubicBezTo>
                  <a:pt x="4915440" y="-26102"/>
                  <a:pt x="5036575" y="16135"/>
                  <a:pt x="5239221" y="0"/>
                </a:cubicBezTo>
                <a:cubicBezTo>
                  <a:pt x="5441867" y="-16135"/>
                  <a:pt x="5546063" y="29183"/>
                  <a:pt x="5732814" y="0"/>
                </a:cubicBezTo>
                <a:cubicBezTo>
                  <a:pt x="5919565" y="-29183"/>
                  <a:pt x="6313089" y="66022"/>
                  <a:pt x="6529699" y="0"/>
                </a:cubicBezTo>
                <a:cubicBezTo>
                  <a:pt x="6746309" y="-66022"/>
                  <a:pt x="6827177" y="3018"/>
                  <a:pt x="7023292" y="0"/>
                </a:cubicBezTo>
                <a:cubicBezTo>
                  <a:pt x="7219407" y="-3018"/>
                  <a:pt x="7481573" y="8658"/>
                  <a:pt x="7719079" y="0"/>
                </a:cubicBezTo>
                <a:cubicBezTo>
                  <a:pt x="7956585" y="-8658"/>
                  <a:pt x="7890379" y="21413"/>
                  <a:pt x="8010477" y="0"/>
                </a:cubicBezTo>
                <a:cubicBezTo>
                  <a:pt x="8130575" y="-21413"/>
                  <a:pt x="8304994" y="36324"/>
                  <a:pt x="8402973" y="0"/>
                </a:cubicBezTo>
                <a:cubicBezTo>
                  <a:pt x="8500952" y="-36324"/>
                  <a:pt x="8780347" y="44162"/>
                  <a:pt x="9098761" y="0"/>
                </a:cubicBezTo>
                <a:cubicBezTo>
                  <a:pt x="9417175" y="-44162"/>
                  <a:pt x="9712837" y="93796"/>
                  <a:pt x="10109734" y="0"/>
                </a:cubicBezTo>
                <a:cubicBezTo>
                  <a:pt x="10174905" y="306966"/>
                  <a:pt x="10102556" y="366290"/>
                  <a:pt x="10109734" y="615861"/>
                </a:cubicBezTo>
                <a:cubicBezTo>
                  <a:pt x="10116912" y="865432"/>
                  <a:pt x="10098117" y="1003484"/>
                  <a:pt x="10109734" y="1189249"/>
                </a:cubicBezTo>
                <a:cubicBezTo>
                  <a:pt x="10121351" y="1375014"/>
                  <a:pt x="10066723" y="1540053"/>
                  <a:pt x="10109734" y="1635217"/>
                </a:cubicBezTo>
                <a:cubicBezTo>
                  <a:pt x="10152745" y="1730381"/>
                  <a:pt x="10080093" y="1921128"/>
                  <a:pt x="10109734" y="2081185"/>
                </a:cubicBezTo>
                <a:cubicBezTo>
                  <a:pt x="10139375" y="2241242"/>
                  <a:pt x="10097796" y="2407559"/>
                  <a:pt x="10109734" y="2527154"/>
                </a:cubicBezTo>
                <a:cubicBezTo>
                  <a:pt x="10121672" y="2646749"/>
                  <a:pt x="10108565" y="2901429"/>
                  <a:pt x="10109734" y="3143015"/>
                </a:cubicBezTo>
                <a:cubicBezTo>
                  <a:pt x="10110903" y="3384601"/>
                  <a:pt x="10097436" y="3460106"/>
                  <a:pt x="10109734" y="3673929"/>
                </a:cubicBezTo>
                <a:cubicBezTo>
                  <a:pt x="10122032" y="3887752"/>
                  <a:pt x="10097269" y="4050934"/>
                  <a:pt x="10109734" y="4247317"/>
                </a:cubicBezTo>
                <a:cubicBezTo>
                  <a:pt x="9992399" y="4276478"/>
                  <a:pt x="9907843" y="4233975"/>
                  <a:pt x="9717238" y="4247317"/>
                </a:cubicBezTo>
                <a:cubicBezTo>
                  <a:pt x="9526633" y="4260659"/>
                  <a:pt x="9446790" y="4215910"/>
                  <a:pt x="9324743" y="4247317"/>
                </a:cubicBezTo>
                <a:cubicBezTo>
                  <a:pt x="9202697" y="4278724"/>
                  <a:pt x="9138116" y="4238811"/>
                  <a:pt x="9033345" y="4247317"/>
                </a:cubicBezTo>
                <a:cubicBezTo>
                  <a:pt x="8928574" y="4255823"/>
                  <a:pt x="8771788" y="4238593"/>
                  <a:pt x="8640849" y="4247317"/>
                </a:cubicBezTo>
                <a:cubicBezTo>
                  <a:pt x="8509910" y="4256041"/>
                  <a:pt x="8306579" y="4190680"/>
                  <a:pt x="8147256" y="4247317"/>
                </a:cubicBezTo>
                <a:cubicBezTo>
                  <a:pt x="7987933" y="4303954"/>
                  <a:pt x="7903351" y="4225986"/>
                  <a:pt x="7754761" y="4247317"/>
                </a:cubicBezTo>
                <a:cubicBezTo>
                  <a:pt x="7606171" y="4268648"/>
                  <a:pt x="7434677" y="4229884"/>
                  <a:pt x="7160070" y="4247317"/>
                </a:cubicBezTo>
                <a:cubicBezTo>
                  <a:pt x="6885463" y="4264750"/>
                  <a:pt x="6698755" y="4218288"/>
                  <a:pt x="6363186" y="4247317"/>
                </a:cubicBezTo>
                <a:cubicBezTo>
                  <a:pt x="6027617" y="4276346"/>
                  <a:pt x="5890674" y="4180577"/>
                  <a:pt x="5667398" y="4247317"/>
                </a:cubicBezTo>
                <a:cubicBezTo>
                  <a:pt x="5444122" y="4314057"/>
                  <a:pt x="5435889" y="4229990"/>
                  <a:pt x="5376000" y="4247317"/>
                </a:cubicBezTo>
                <a:cubicBezTo>
                  <a:pt x="5316111" y="4264644"/>
                  <a:pt x="5127956" y="4244723"/>
                  <a:pt x="4983504" y="4247317"/>
                </a:cubicBezTo>
                <a:cubicBezTo>
                  <a:pt x="4839052" y="4249911"/>
                  <a:pt x="4672508" y="4213135"/>
                  <a:pt x="4591009" y="4247317"/>
                </a:cubicBezTo>
                <a:cubicBezTo>
                  <a:pt x="4509510" y="4281499"/>
                  <a:pt x="4203482" y="4227919"/>
                  <a:pt x="4097416" y="4247317"/>
                </a:cubicBezTo>
                <a:cubicBezTo>
                  <a:pt x="3991350" y="4266715"/>
                  <a:pt x="3731086" y="4241627"/>
                  <a:pt x="3502725" y="4247317"/>
                </a:cubicBezTo>
                <a:cubicBezTo>
                  <a:pt x="3274364" y="4253007"/>
                  <a:pt x="3082941" y="4153064"/>
                  <a:pt x="2705841" y="4247317"/>
                </a:cubicBezTo>
                <a:cubicBezTo>
                  <a:pt x="2328741" y="4341570"/>
                  <a:pt x="2193269" y="4221972"/>
                  <a:pt x="2010053" y="4247317"/>
                </a:cubicBezTo>
                <a:cubicBezTo>
                  <a:pt x="1826837" y="4272662"/>
                  <a:pt x="1540102" y="4194174"/>
                  <a:pt x="1415363" y="4247317"/>
                </a:cubicBezTo>
                <a:cubicBezTo>
                  <a:pt x="1290624" y="4300460"/>
                  <a:pt x="1024317" y="4189885"/>
                  <a:pt x="820673" y="4247317"/>
                </a:cubicBezTo>
                <a:cubicBezTo>
                  <a:pt x="617029" y="4304749"/>
                  <a:pt x="172975" y="4202302"/>
                  <a:pt x="0" y="4247317"/>
                </a:cubicBezTo>
                <a:cubicBezTo>
                  <a:pt x="-25950" y="4120839"/>
                  <a:pt x="14473" y="3986321"/>
                  <a:pt x="0" y="3843822"/>
                </a:cubicBezTo>
                <a:cubicBezTo>
                  <a:pt x="-14473" y="3701324"/>
                  <a:pt x="3085" y="3553502"/>
                  <a:pt x="0" y="3355380"/>
                </a:cubicBezTo>
                <a:cubicBezTo>
                  <a:pt x="-3085" y="3157258"/>
                  <a:pt x="47008" y="3047953"/>
                  <a:pt x="0" y="2909412"/>
                </a:cubicBezTo>
                <a:cubicBezTo>
                  <a:pt x="-47008" y="2770871"/>
                  <a:pt x="24259" y="2605416"/>
                  <a:pt x="0" y="2420971"/>
                </a:cubicBezTo>
                <a:cubicBezTo>
                  <a:pt x="-24259" y="2236526"/>
                  <a:pt x="2168" y="2095508"/>
                  <a:pt x="0" y="1890056"/>
                </a:cubicBezTo>
                <a:cubicBezTo>
                  <a:pt x="-2168" y="1684605"/>
                  <a:pt x="15740" y="1549816"/>
                  <a:pt x="0" y="1444088"/>
                </a:cubicBezTo>
                <a:cubicBezTo>
                  <a:pt x="-15740" y="1338360"/>
                  <a:pt x="12511" y="1039370"/>
                  <a:pt x="0" y="913173"/>
                </a:cubicBezTo>
                <a:cubicBezTo>
                  <a:pt x="-12511" y="786977"/>
                  <a:pt x="86868" y="385752"/>
                  <a:pt x="0" y="0"/>
                </a:cubicBezTo>
                <a:close/>
              </a:path>
              <a:path w="10109734" h="4247317" stroke="0" extrusionOk="0">
                <a:moveTo>
                  <a:pt x="0" y="0"/>
                </a:moveTo>
                <a:cubicBezTo>
                  <a:pt x="100142" y="-18272"/>
                  <a:pt x="208079" y="32051"/>
                  <a:pt x="392496" y="0"/>
                </a:cubicBezTo>
                <a:cubicBezTo>
                  <a:pt x="576913" y="-32051"/>
                  <a:pt x="955853" y="33805"/>
                  <a:pt x="1189380" y="0"/>
                </a:cubicBezTo>
                <a:cubicBezTo>
                  <a:pt x="1422907" y="-33805"/>
                  <a:pt x="1693488" y="51036"/>
                  <a:pt x="1986265" y="0"/>
                </a:cubicBezTo>
                <a:cubicBezTo>
                  <a:pt x="2279042" y="-51036"/>
                  <a:pt x="2386312" y="56630"/>
                  <a:pt x="2682053" y="0"/>
                </a:cubicBezTo>
                <a:cubicBezTo>
                  <a:pt x="2977794" y="-56630"/>
                  <a:pt x="3124349" y="63120"/>
                  <a:pt x="3276743" y="0"/>
                </a:cubicBezTo>
                <a:cubicBezTo>
                  <a:pt x="3429137" y="-63120"/>
                  <a:pt x="3878530" y="19484"/>
                  <a:pt x="4073628" y="0"/>
                </a:cubicBezTo>
                <a:cubicBezTo>
                  <a:pt x="4268727" y="-19484"/>
                  <a:pt x="4400582" y="41475"/>
                  <a:pt x="4668318" y="0"/>
                </a:cubicBezTo>
                <a:cubicBezTo>
                  <a:pt x="4936054" y="-41475"/>
                  <a:pt x="5045658" y="41219"/>
                  <a:pt x="5161911" y="0"/>
                </a:cubicBezTo>
                <a:cubicBezTo>
                  <a:pt x="5278164" y="-41219"/>
                  <a:pt x="5374248" y="24794"/>
                  <a:pt x="5453309" y="0"/>
                </a:cubicBezTo>
                <a:cubicBezTo>
                  <a:pt x="5532370" y="-24794"/>
                  <a:pt x="5790189" y="28315"/>
                  <a:pt x="5946902" y="0"/>
                </a:cubicBezTo>
                <a:cubicBezTo>
                  <a:pt x="6103615" y="-28315"/>
                  <a:pt x="6253224" y="14745"/>
                  <a:pt x="6339398" y="0"/>
                </a:cubicBezTo>
                <a:cubicBezTo>
                  <a:pt x="6425572" y="-14745"/>
                  <a:pt x="6658246" y="50655"/>
                  <a:pt x="6832991" y="0"/>
                </a:cubicBezTo>
                <a:cubicBezTo>
                  <a:pt x="7007736" y="-50655"/>
                  <a:pt x="7096705" y="40418"/>
                  <a:pt x="7326584" y="0"/>
                </a:cubicBezTo>
                <a:cubicBezTo>
                  <a:pt x="7556463" y="-40418"/>
                  <a:pt x="7521162" y="15507"/>
                  <a:pt x="7617982" y="0"/>
                </a:cubicBezTo>
                <a:cubicBezTo>
                  <a:pt x="7714802" y="-15507"/>
                  <a:pt x="8252892" y="55026"/>
                  <a:pt x="8414867" y="0"/>
                </a:cubicBezTo>
                <a:cubicBezTo>
                  <a:pt x="8576843" y="-55026"/>
                  <a:pt x="8595966" y="7000"/>
                  <a:pt x="8706265" y="0"/>
                </a:cubicBezTo>
                <a:cubicBezTo>
                  <a:pt x="8816564" y="-7000"/>
                  <a:pt x="9262848" y="31691"/>
                  <a:pt x="9503150" y="0"/>
                </a:cubicBezTo>
                <a:cubicBezTo>
                  <a:pt x="9743453" y="-31691"/>
                  <a:pt x="9945203" y="22636"/>
                  <a:pt x="10109734" y="0"/>
                </a:cubicBezTo>
                <a:cubicBezTo>
                  <a:pt x="10166428" y="170276"/>
                  <a:pt x="10090463" y="316261"/>
                  <a:pt x="10109734" y="488441"/>
                </a:cubicBezTo>
                <a:cubicBezTo>
                  <a:pt x="10129005" y="660621"/>
                  <a:pt x="10067233" y="737839"/>
                  <a:pt x="10109734" y="976883"/>
                </a:cubicBezTo>
                <a:cubicBezTo>
                  <a:pt x="10152235" y="1215927"/>
                  <a:pt x="10098157" y="1386298"/>
                  <a:pt x="10109734" y="1507798"/>
                </a:cubicBezTo>
                <a:cubicBezTo>
                  <a:pt x="10121311" y="1629298"/>
                  <a:pt x="10075524" y="1832983"/>
                  <a:pt x="10109734" y="2123659"/>
                </a:cubicBezTo>
                <a:cubicBezTo>
                  <a:pt x="10143944" y="2414335"/>
                  <a:pt x="10082978" y="2432220"/>
                  <a:pt x="10109734" y="2527154"/>
                </a:cubicBezTo>
                <a:cubicBezTo>
                  <a:pt x="10136490" y="2622088"/>
                  <a:pt x="10085167" y="2802713"/>
                  <a:pt x="10109734" y="3015595"/>
                </a:cubicBezTo>
                <a:cubicBezTo>
                  <a:pt x="10134301" y="3228477"/>
                  <a:pt x="10083217" y="3314648"/>
                  <a:pt x="10109734" y="3546510"/>
                </a:cubicBezTo>
                <a:cubicBezTo>
                  <a:pt x="10136251" y="3778373"/>
                  <a:pt x="10062957" y="4044256"/>
                  <a:pt x="10109734" y="4247317"/>
                </a:cubicBezTo>
                <a:cubicBezTo>
                  <a:pt x="9728038" y="4253990"/>
                  <a:pt x="9587518" y="4165688"/>
                  <a:pt x="9312849" y="4247317"/>
                </a:cubicBezTo>
                <a:cubicBezTo>
                  <a:pt x="9038180" y="4328946"/>
                  <a:pt x="9012308" y="4226365"/>
                  <a:pt x="8819256" y="4247317"/>
                </a:cubicBezTo>
                <a:cubicBezTo>
                  <a:pt x="8626204" y="4268269"/>
                  <a:pt x="8506507" y="4199261"/>
                  <a:pt x="8325663" y="4247317"/>
                </a:cubicBezTo>
                <a:cubicBezTo>
                  <a:pt x="8144819" y="4295373"/>
                  <a:pt x="8086229" y="4218682"/>
                  <a:pt x="7933168" y="4247317"/>
                </a:cubicBezTo>
                <a:cubicBezTo>
                  <a:pt x="7780108" y="4275952"/>
                  <a:pt x="7559685" y="4223410"/>
                  <a:pt x="7439575" y="4247317"/>
                </a:cubicBezTo>
                <a:cubicBezTo>
                  <a:pt x="7319465" y="4271224"/>
                  <a:pt x="6896926" y="4171451"/>
                  <a:pt x="6743787" y="4247317"/>
                </a:cubicBezTo>
                <a:cubicBezTo>
                  <a:pt x="6590648" y="4323183"/>
                  <a:pt x="6572600" y="4245267"/>
                  <a:pt x="6452389" y="4247317"/>
                </a:cubicBezTo>
                <a:cubicBezTo>
                  <a:pt x="6332178" y="4249367"/>
                  <a:pt x="6204990" y="4228533"/>
                  <a:pt x="6059893" y="4247317"/>
                </a:cubicBezTo>
                <a:cubicBezTo>
                  <a:pt x="5914796" y="4266101"/>
                  <a:pt x="5782494" y="4220994"/>
                  <a:pt x="5566301" y="4247317"/>
                </a:cubicBezTo>
                <a:cubicBezTo>
                  <a:pt x="5350108" y="4273640"/>
                  <a:pt x="5151732" y="4239835"/>
                  <a:pt x="4769416" y="4247317"/>
                </a:cubicBezTo>
                <a:cubicBezTo>
                  <a:pt x="4387100" y="4254799"/>
                  <a:pt x="4337731" y="4183715"/>
                  <a:pt x="4174725" y="4247317"/>
                </a:cubicBezTo>
                <a:cubicBezTo>
                  <a:pt x="4011719" y="4310919"/>
                  <a:pt x="3852318" y="4241013"/>
                  <a:pt x="3580035" y="4247317"/>
                </a:cubicBezTo>
                <a:cubicBezTo>
                  <a:pt x="3307752" y="4253621"/>
                  <a:pt x="3130205" y="4232410"/>
                  <a:pt x="2783150" y="4247317"/>
                </a:cubicBezTo>
                <a:cubicBezTo>
                  <a:pt x="2436096" y="4262224"/>
                  <a:pt x="2412340" y="4220113"/>
                  <a:pt x="2188460" y="4247317"/>
                </a:cubicBezTo>
                <a:cubicBezTo>
                  <a:pt x="1964580" y="4274521"/>
                  <a:pt x="1642532" y="4190716"/>
                  <a:pt x="1492672" y="4247317"/>
                </a:cubicBezTo>
                <a:cubicBezTo>
                  <a:pt x="1342812" y="4303918"/>
                  <a:pt x="1028088" y="4164025"/>
                  <a:pt x="695788" y="4247317"/>
                </a:cubicBezTo>
                <a:cubicBezTo>
                  <a:pt x="363488" y="4330609"/>
                  <a:pt x="239710" y="4245660"/>
                  <a:pt x="0" y="4247317"/>
                </a:cubicBezTo>
                <a:cubicBezTo>
                  <a:pt x="-43491" y="4069765"/>
                  <a:pt x="19453" y="4015730"/>
                  <a:pt x="0" y="3801349"/>
                </a:cubicBezTo>
                <a:cubicBezTo>
                  <a:pt x="-19453" y="3586968"/>
                  <a:pt x="34538" y="3463611"/>
                  <a:pt x="0" y="3355380"/>
                </a:cubicBezTo>
                <a:cubicBezTo>
                  <a:pt x="-34538" y="3247149"/>
                  <a:pt x="11620" y="3089380"/>
                  <a:pt x="0" y="2909412"/>
                </a:cubicBezTo>
                <a:cubicBezTo>
                  <a:pt x="-11620" y="2729444"/>
                  <a:pt x="17747" y="2694647"/>
                  <a:pt x="0" y="2505917"/>
                </a:cubicBezTo>
                <a:cubicBezTo>
                  <a:pt x="-17747" y="2317188"/>
                  <a:pt x="25455" y="2259788"/>
                  <a:pt x="0" y="2102422"/>
                </a:cubicBezTo>
                <a:cubicBezTo>
                  <a:pt x="-25455" y="1945056"/>
                  <a:pt x="9288" y="1791514"/>
                  <a:pt x="0" y="1656454"/>
                </a:cubicBezTo>
                <a:cubicBezTo>
                  <a:pt x="-9288" y="1521394"/>
                  <a:pt x="15401" y="1345273"/>
                  <a:pt x="0" y="1168012"/>
                </a:cubicBezTo>
                <a:cubicBezTo>
                  <a:pt x="-15401" y="990751"/>
                  <a:pt x="30540" y="794706"/>
                  <a:pt x="0" y="637098"/>
                </a:cubicBezTo>
                <a:cubicBezTo>
                  <a:pt x="-30540" y="479490"/>
                  <a:pt x="52695" y="274356"/>
                  <a:pt x="0" y="0"/>
                </a:cubicBezTo>
                <a:close/>
              </a:path>
            </a:pathLst>
          </a:custGeom>
          <a:ln>
            <a:solidFill>
              <a:srgbClr val="B9B9B9"/>
            </a:solidFill>
            <a:extLst>
              <a:ext uri="{C807C97D-BFC1-408E-A445-0C87EB9F89A2}">
                <ask:lineSketchStyleProps xmlns:ask="http://schemas.microsoft.com/office/drawing/2018/sketchyshapes" sd="3321685570">
                  <a:prstGeom prst="rect">
                    <a:avLst/>
                  </a:prstGeom>
                  <ask:type>
                    <ask:lineSketchScribble/>
                  </ask:type>
                </ask:lineSketchStyleProps>
              </a:ext>
            </a:extLst>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dirty="0"/>
              <a:t>My question to ask (answer on red writing )</a:t>
            </a:r>
          </a:p>
          <a:p>
            <a:r>
              <a:rPr lang="en-GB" dirty="0"/>
              <a:t>Are you confident in using MS Teams to work with your peers? </a:t>
            </a:r>
            <a:r>
              <a:rPr lang="en-GB" dirty="0">
                <a:solidFill>
                  <a:srgbClr val="FF0000"/>
                </a:solidFill>
              </a:rPr>
              <a:t>Yes</a:t>
            </a:r>
            <a:r>
              <a:rPr lang="en-GB" dirty="0"/>
              <a:t> or no </a:t>
            </a:r>
          </a:p>
          <a:p>
            <a:endParaRPr lang="en-GB" dirty="0"/>
          </a:p>
          <a:p>
            <a:r>
              <a:rPr lang="en-GB" dirty="0"/>
              <a:t>I am confident in completing tasks that involve working with others using the OneDrive</a:t>
            </a:r>
          </a:p>
          <a:p>
            <a:endParaRPr lang="en-GB" dirty="0"/>
          </a:p>
          <a:p>
            <a:r>
              <a:rPr lang="en-GB" dirty="0"/>
              <a:t>Strongly Agree</a:t>
            </a:r>
            <a:r>
              <a:rPr lang="en-GB" dirty="0">
                <a:solidFill>
                  <a:srgbClr val="FF0000"/>
                </a:solidFill>
              </a:rPr>
              <a:t> </a:t>
            </a:r>
            <a:r>
              <a:rPr lang="en-GB" dirty="0" err="1">
                <a:solidFill>
                  <a:srgbClr val="FF0000"/>
                </a:solidFill>
              </a:rPr>
              <a:t>Agree</a:t>
            </a:r>
            <a:r>
              <a:rPr lang="en-GB" dirty="0">
                <a:solidFill>
                  <a:srgbClr val="FF0000"/>
                </a:solidFill>
              </a:rPr>
              <a:t> </a:t>
            </a:r>
            <a:r>
              <a:rPr lang="en-GB" dirty="0"/>
              <a:t>Disagree Strongly Disagree.</a:t>
            </a:r>
          </a:p>
          <a:p>
            <a:endParaRPr lang="en-GB" dirty="0"/>
          </a:p>
          <a:p>
            <a:r>
              <a:rPr lang="en-GB" dirty="0"/>
              <a:t>Using technology to collaborate with others improves my work.</a:t>
            </a:r>
          </a:p>
          <a:p>
            <a:endParaRPr lang="en-GB" dirty="0"/>
          </a:p>
          <a:p>
            <a:r>
              <a:rPr lang="en-GB" dirty="0"/>
              <a:t>Strongly Agree </a:t>
            </a:r>
            <a:r>
              <a:rPr lang="en-GB" dirty="0" err="1"/>
              <a:t>Agree</a:t>
            </a:r>
            <a:r>
              <a:rPr lang="en-GB" dirty="0"/>
              <a:t> Disagree </a:t>
            </a:r>
            <a:r>
              <a:rPr lang="en-GB" dirty="0">
                <a:solidFill>
                  <a:srgbClr val="FF0000"/>
                </a:solidFill>
              </a:rPr>
              <a:t>Strongly Disagree.</a:t>
            </a:r>
          </a:p>
          <a:p>
            <a:endParaRPr lang="en-GB" dirty="0">
              <a:solidFill>
                <a:srgbClr val="FF0000"/>
              </a:solidFill>
            </a:endParaRPr>
          </a:p>
          <a:p>
            <a:r>
              <a:rPr lang="en-GB" dirty="0">
                <a:solidFill>
                  <a:schemeClr val="tx1"/>
                </a:solidFill>
              </a:rPr>
              <a:t>I am confident in completing tasks that involve working with others using the OneDrive</a:t>
            </a:r>
          </a:p>
          <a:p>
            <a:endParaRPr lang="en-GB" dirty="0">
              <a:solidFill>
                <a:schemeClr val="tx1"/>
              </a:solidFill>
            </a:endParaRPr>
          </a:p>
          <a:p>
            <a:r>
              <a:rPr lang="en-GB" dirty="0">
                <a:solidFill>
                  <a:schemeClr val="tx1"/>
                </a:solidFill>
              </a:rPr>
              <a:t>Strongly Agree </a:t>
            </a:r>
            <a:r>
              <a:rPr lang="en-GB" dirty="0" err="1">
                <a:solidFill>
                  <a:srgbClr val="FF0000"/>
                </a:solidFill>
              </a:rPr>
              <a:t>Agree</a:t>
            </a:r>
            <a:r>
              <a:rPr lang="en-GB" dirty="0">
                <a:solidFill>
                  <a:srgbClr val="FF0000"/>
                </a:solidFill>
              </a:rPr>
              <a:t> </a:t>
            </a:r>
            <a:r>
              <a:rPr lang="en-GB" dirty="0">
                <a:solidFill>
                  <a:schemeClr val="tx1"/>
                </a:solidFill>
              </a:rPr>
              <a:t>Disagree Strongly Disagree.</a:t>
            </a:r>
          </a:p>
          <a:p>
            <a:endParaRPr lang="en-GB" dirty="0"/>
          </a:p>
        </p:txBody>
      </p:sp>
    </p:spTree>
    <p:extLst>
      <p:ext uri="{BB962C8B-B14F-4D97-AF65-F5344CB8AC3E}">
        <p14:creationId xmlns:p14="http://schemas.microsoft.com/office/powerpoint/2010/main" val="956879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E779D-26C0-F092-4E71-396CA0DC47C6}"/>
              </a:ext>
            </a:extLst>
          </p:cNvPr>
          <p:cNvSpPr txBox="1">
            <a:spLocks noGrp="1"/>
          </p:cNvSpPr>
          <p:nvPr>
            <p:ph type="title"/>
          </p:nvPr>
        </p:nvSpPr>
        <p:spPr/>
        <p:txBody>
          <a:bodyPr/>
          <a:lstStyle/>
          <a:p>
            <a:pPr lvl="0"/>
            <a:r>
              <a:rPr lang="en-GB"/>
              <a:t>Reference </a:t>
            </a:r>
          </a:p>
        </p:txBody>
      </p:sp>
      <p:sp>
        <p:nvSpPr>
          <p:cNvPr id="3" name="Content Placeholder 2">
            <a:extLst>
              <a:ext uri="{FF2B5EF4-FFF2-40B4-BE49-F238E27FC236}">
                <a16:creationId xmlns:a16="http://schemas.microsoft.com/office/drawing/2014/main" id="{C9F9B910-F950-D166-BF91-F1BE276FCC3B}"/>
              </a:ext>
            </a:extLst>
          </p:cNvPr>
          <p:cNvSpPr txBox="1">
            <a:spLocks noGrp="1"/>
          </p:cNvSpPr>
          <p:nvPr>
            <p:ph idx="1"/>
          </p:nvPr>
        </p:nvSpPr>
        <p:spPr>
          <a:xfrm>
            <a:off x="913778" y="1959430"/>
            <a:ext cx="10363827" cy="3831766"/>
          </a:xfrm>
        </p:spPr>
        <p:txBody>
          <a:bodyPr>
            <a:normAutofit fontScale="85000" lnSpcReduction="20000"/>
          </a:bodyPr>
          <a:lstStyle/>
          <a:p>
            <a:r>
              <a:rPr lang="en-GB" dirty="0"/>
              <a:t>https://www.bing.com/</a:t>
            </a:r>
            <a:r>
              <a:rPr lang="en-GB" dirty="0" err="1"/>
              <a:t>search?q</a:t>
            </a:r>
            <a:r>
              <a:rPr lang="en-GB" dirty="0"/>
              <a:t>=ARE+STAFF+AND+STUDENTS+CONFIDENT+IN+USINGWhat%20are%20the%206%20ethical%20consideration+TECHNOLOGY+TO+COLLABORATE&amp;cvid=06804a1429974e11b945c01dcfa4e1c5&amp;aqs=edge..69i57j69i11004.2911j0j1&amp;pglt=43&amp;FORM=ANNAB1&amp;DAF1=1&amp;PC=HCTS</a:t>
            </a:r>
          </a:p>
          <a:p>
            <a:endParaRPr lang="en-GB" dirty="0"/>
          </a:p>
          <a:p>
            <a:r>
              <a:rPr lang="en-GB" dirty="0">
                <a:hlinkClick r:id="rId2"/>
              </a:rPr>
              <a:t>https://www.eduspire.org/technology-blog-for-teachers/why-student-collaboration-is-more-effective-with-tech/</a:t>
            </a:r>
            <a:endParaRPr lang="en-GB" dirty="0"/>
          </a:p>
          <a:p>
            <a:endParaRPr lang="en-GB" dirty="0"/>
          </a:p>
          <a:p>
            <a:r>
              <a:rPr lang="en-GB" dirty="0">
                <a:hlinkClick r:id="rId3"/>
              </a:rPr>
              <a:t>https://www.thetechedvocate.org/9-ways-technology-boosts-student-confidence-classroom/</a:t>
            </a:r>
            <a:endParaRPr lang="en-GB" dirty="0"/>
          </a:p>
          <a:p>
            <a:r>
              <a:rPr lang="en-GB" dirty="0"/>
              <a:t>https://www.bing.com/search?q=Technology+and+collaboration&amp;FORM=AWRE</a:t>
            </a:r>
          </a:p>
        </p:txBody>
      </p:sp>
    </p:spTree>
  </p:cSld>
  <p:clrMapOvr>
    <a:masterClrMapping/>
  </p:clrMapOvr>
</p:sld>
</file>

<file path=ppt/theme/theme1.xml><?xml version="1.0" encoding="utf-8"?>
<a:theme xmlns:a="http://schemas.openxmlformats.org/drawingml/2006/main" name="Drople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401</TotalTime>
  <Words>786</Words>
  <Application>Microsoft Office PowerPoint</Application>
  <PresentationFormat>Widescreen</PresentationFormat>
  <Paragraphs>63</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Aldhabi</vt:lpstr>
      <vt:lpstr>Algerian</vt:lpstr>
      <vt:lpstr>Arial</vt:lpstr>
      <vt:lpstr>Calibri</vt:lpstr>
      <vt:lpstr>Tisa Offc Serif Pro</vt:lpstr>
      <vt:lpstr>Tw Cen MT</vt:lpstr>
      <vt:lpstr>Droplet</vt:lpstr>
      <vt:lpstr>MONIKA AUJLA  2123402  MODULE:  DIGITAL SKILLS AND RESEARCH MRTHODS  Module code :  BMSW4003    </vt:lpstr>
      <vt:lpstr> </vt:lpstr>
      <vt:lpstr>Technology and collaboration</vt:lpstr>
      <vt:lpstr>How it benefit </vt:lpstr>
      <vt:lpstr>PowerPoint Presentation</vt:lpstr>
      <vt:lpstr>Teachers Confidence</vt:lpstr>
      <vt:lpstr>PowerPoint Presentation</vt:lpstr>
      <vt:lpstr>ADVANTAGES</vt:lpstr>
      <vt:lpstr>PowerPoint Presentation</vt:lpstr>
      <vt:lpstr>conclusion</vt:lpstr>
      <vt:lpstr>Method </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Monika Aujla (2123402)</dc:creator>
  <cp:lastModifiedBy>monika aujla</cp:lastModifiedBy>
  <cp:revision>6</cp:revision>
  <dcterms:created xsi:type="dcterms:W3CDTF">2022-02-27T12:10:41Z</dcterms:created>
  <dcterms:modified xsi:type="dcterms:W3CDTF">2023-04-05T21:30:09Z</dcterms:modified>
</cp:coreProperties>
</file>